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42"/>
  </p:notesMasterIdLst>
  <p:handoutMasterIdLst>
    <p:handoutMasterId r:id="rId43"/>
  </p:handoutMasterIdLst>
  <p:sldIdLst>
    <p:sldId id="256" r:id="rId5"/>
    <p:sldId id="257" r:id="rId6"/>
    <p:sldId id="364" r:id="rId7"/>
    <p:sldId id="366" r:id="rId8"/>
    <p:sldId id="367" r:id="rId9"/>
    <p:sldId id="368" r:id="rId10"/>
    <p:sldId id="369" r:id="rId11"/>
    <p:sldId id="370" r:id="rId12"/>
    <p:sldId id="371" r:id="rId13"/>
    <p:sldId id="268" r:id="rId14"/>
    <p:sldId id="390" r:id="rId15"/>
    <p:sldId id="271" r:id="rId16"/>
    <p:sldId id="270" r:id="rId17"/>
    <p:sldId id="272" r:id="rId18"/>
    <p:sldId id="378" r:id="rId19"/>
    <p:sldId id="391" r:id="rId20"/>
    <p:sldId id="379" r:id="rId21"/>
    <p:sldId id="380" r:id="rId22"/>
    <p:sldId id="381" r:id="rId23"/>
    <p:sldId id="382" r:id="rId24"/>
    <p:sldId id="383" r:id="rId25"/>
    <p:sldId id="385" r:id="rId26"/>
    <p:sldId id="386" r:id="rId27"/>
    <p:sldId id="387" r:id="rId28"/>
    <p:sldId id="388" r:id="rId29"/>
    <p:sldId id="273" r:id="rId30"/>
    <p:sldId id="392" r:id="rId31"/>
    <p:sldId id="280" r:id="rId32"/>
    <p:sldId id="274" r:id="rId33"/>
    <p:sldId id="281" r:id="rId34"/>
    <p:sldId id="275" r:id="rId35"/>
    <p:sldId id="282" r:id="rId36"/>
    <p:sldId id="283" r:id="rId37"/>
    <p:sldId id="284" r:id="rId38"/>
    <p:sldId id="276" r:id="rId39"/>
    <p:sldId id="389" r:id="rId40"/>
    <p:sldId id="269" r:id="rId41"/>
  </p:sldIdLst>
  <p:sldSz cx="12198350" cy="6858000"/>
  <p:notesSz cx="6858000" cy="9144000"/>
  <p:embeddedFontLst>
    <p:embeddedFont>
      <p:font typeface="Calibri" panose="020F0502020204030204" pitchFamily="34" charset="0"/>
      <p:regular r:id="rId44"/>
      <p:bold r:id="rId45"/>
      <p:italic r:id="rId46"/>
      <p:boldItalic r:id="rId47"/>
    </p:embeddedFont>
    <p:embeddedFont>
      <p:font typeface="Georgia" panose="02040502050405020303" pitchFamily="18" charset="0"/>
      <p:regular r:id="rId48"/>
      <p:bold r:id="rId49"/>
      <p:italic r:id="rId50"/>
      <p:boldItalic r:id="rId51"/>
    </p:embeddedFont>
    <p:embeddedFont>
      <p:font typeface="Minion" panose="02000503070000020003" pitchFamily="2" charset="0"/>
      <p:regular r:id="rId52"/>
      <p:bold r:id="rId53"/>
      <p:italic r:id="rId54"/>
      <p:boldItalic r:id="rId55"/>
    </p:embeddedFont>
  </p:embeddedFontLst>
  <p:custDataLst>
    <p:tags r:id="rId56"/>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8" autoAdjust="0"/>
    <p:restoredTop sz="94660"/>
  </p:normalViewPr>
  <p:slideViewPr>
    <p:cSldViewPr>
      <p:cViewPr varScale="1">
        <p:scale>
          <a:sx n="115" d="100"/>
          <a:sy n="115" d="100"/>
        </p:scale>
        <p:origin x="448" y="200"/>
      </p:cViewPr>
      <p:guideLst>
        <p:guide orient="horz" pos="2160"/>
        <p:guide pos="3842"/>
      </p:guideLst>
    </p:cSldViewPr>
  </p:slideViewPr>
  <p:notesTextViewPr>
    <p:cViewPr>
      <p:scale>
        <a:sx n="1" d="1"/>
        <a:sy n="1" d="1"/>
      </p:scale>
      <p:origin x="0" y="0"/>
    </p:cViewPr>
  </p:notesText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font" Target="fonts/font12.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handoutMaster" Target="handoutMasters/handoutMaster1.xml"/><Relationship Id="rId48" Type="http://schemas.openxmlformats.org/officeDocument/2006/relationships/font" Target="fonts/font5.fntdata"/><Relationship Id="rId56" Type="http://schemas.openxmlformats.org/officeDocument/2006/relationships/tags" Target="tags/tag1.xml"/><Relationship Id="rId8" Type="http://schemas.openxmlformats.org/officeDocument/2006/relationships/slide" Target="slides/slide4.xml"/><Relationship Id="rId51" Type="http://schemas.openxmlformats.org/officeDocument/2006/relationships/font" Target="fonts/font8.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3.fntdata"/><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11.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6.fntdata"/><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font" Target="fonts/font1.fntdata"/><Relationship Id="rId52" Type="http://schemas.openxmlformats.org/officeDocument/2006/relationships/font" Target="fonts/font9.fntdata"/><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77CE2B-A85B-874B-A6CC-3993E5F36BF3}" type="doc">
      <dgm:prSet loTypeId="urn:microsoft.com/office/officeart/2005/8/layout/radial3" loCatId="list" qsTypeId="urn:microsoft.com/office/officeart/2005/8/quickstyle/simple1" qsCatId="simple" csTypeId="urn:microsoft.com/office/officeart/2005/8/colors/colorful5" csCatId="colorful" phldr="1"/>
      <dgm:spPr/>
      <dgm:t>
        <a:bodyPr/>
        <a:lstStyle/>
        <a:p>
          <a:endParaRPr lang="en-US"/>
        </a:p>
      </dgm:t>
    </dgm:pt>
    <dgm:pt modelId="{00B633B2-61A1-154A-BEBF-94E2988B9DB5}">
      <dgm:prSet phldrT="[Text]" custT="1"/>
      <dgm:spPr/>
      <dgm:t>
        <a:bodyPr/>
        <a:lstStyle/>
        <a:p>
          <a:r>
            <a:rPr lang="en-US" sz="1800" dirty="0"/>
            <a:t>Cultural Values</a:t>
          </a:r>
        </a:p>
      </dgm:t>
    </dgm:pt>
    <dgm:pt modelId="{B93D1134-0721-6C4A-8A4C-E34E66205365}" type="parTrans" cxnId="{8F2D9822-483D-2346-9A47-286A7EF68A81}">
      <dgm:prSet/>
      <dgm:spPr/>
      <dgm:t>
        <a:bodyPr/>
        <a:lstStyle/>
        <a:p>
          <a:endParaRPr lang="en-US"/>
        </a:p>
      </dgm:t>
    </dgm:pt>
    <dgm:pt modelId="{9078C075-EA13-E24E-B3F7-1646B7F31C45}" type="sibTrans" cxnId="{8F2D9822-483D-2346-9A47-286A7EF68A81}">
      <dgm:prSet/>
      <dgm:spPr/>
      <dgm:t>
        <a:bodyPr/>
        <a:lstStyle/>
        <a:p>
          <a:endParaRPr lang="en-US"/>
        </a:p>
      </dgm:t>
    </dgm:pt>
    <dgm:pt modelId="{79F37092-4BC9-1F40-AA54-96181A70188B}">
      <dgm:prSet phldrT="[Text]" custT="1"/>
      <dgm:spPr/>
      <dgm:t>
        <a:bodyPr/>
        <a:lstStyle/>
        <a:p>
          <a:r>
            <a:rPr lang="en-US" sz="1400" b="1" dirty="0"/>
            <a:t>Historic value</a:t>
          </a:r>
        </a:p>
      </dgm:t>
    </dgm:pt>
    <dgm:pt modelId="{78E7AD04-E9F2-0C46-AEB9-C63266D53984}" type="parTrans" cxnId="{50E677E2-D283-2A43-8672-092F3B1BB854}">
      <dgm:prSet/>
      <dgm:spPr/>
      <dgm:t>
        <a:bodyPr/>
        <a:lstStyle/>
        <a:p>
          <a:endParaRPr lang="en-US"/>
        </a:p>
      </dgm:t>
    </dgm:pt>
    <dgm:pt modelId="{F2C9F1DD-4A10-C74C-8AE9-55A49C7BE854}" type="sibTrans" cxnId="{50E677E2-D283-2A43-8672-092F3B1BB854}">
      <dgm:prSet/>
      <dgm:spPr/>
      <dgm:t>
        <a:bodyPr/>
        <a:lstStyle/>
        <a:p>
          <a:endParaRPr lang="en-US"/>
        </a:p>
      </dgm:t>
    </dgm:pt>
    <dgm:pt modelId="{F7EB8CAE-9701-7449-BEFF-69E8824E3276}">
      <dgm:prSet phldrT="[Text]" custT="1"/>
      <dgm:spPr/>
      <dgm:t>
        <a:bodyPr/>
        <a:lstStyle/>
        <a:p>
          <a:r>
            <a:rPr lang="en-US" sz="1400" b="1" dirty="0"/>
            <a:t>Cultural/Symbolic value</a:t>
          </a:r>
        </a:p>
      </dgm:t>
    </dgm:pt>
    <dgm:pt modelId="{A43CB76A-8F13-D042-9202-4B5B9201E190}" type="parTrans" cxnId="{A71D7D3E-3268-7142-8630-40E6F6F86522}">
      <dgm:prSet/>
      <dgm:spPr/>
      <dgm:t>
        <a:bodyPr/>
        <a:lstStyle/>
        <a:p>
          <a:endParaRPr lang="en-US"/>
        </a:p>
      </dgm:t>
    </dgm:pt>
    <dgm:pt modelId="{E95ED99D-946F-D441-A6EC-57293E48D92E}" type="sibTrans" cxnId="{A71D7D3E-3268-7142-8630-40E6F6F86522}">
      <dgm:prSet/>
      <dgm:spPr/>
      <dgm:t>
        <a:bodyPr/>
        <a:lstStyle/>
        <a:p>
          <a:endParaRPr lang="en-US"/>
        </a:p>
      </dgm:t>
    </dgm:pt>
    <dgm:pt modelId="{6175C97B-1AC2-3142-8B92-D26E3147861F}">
      <dgm:prSet phldrT="[Text]"/>
      <dgm:spPr/>
      <dgm:t>
        <a:bodyPr/>
        <a:lstStyle/>
        <a:p>
          <a:r>
            <a:rPr lang="en-US" b="1"/>
            <a:t>Social </a:t>
          </a:r>
          <a:r>
            <a:rPr lang="en-US" b="1" dirty="0"/>
            <a:t>value</a:t>
          </a:r>
        </a:p>
      </dgm:t>
    </dgm:pt>
    <dgm:pt modelId="{0C23275A-77A4-8044-AEB2-8EC8442033F1}" type="parTrans" cxnId="{C66E829B-E2BA-CD4D-830D-C3FA2B02E34F}">
      <dgm:prSet/>
      <dgm:spPr/>
      <dgm:t>
        <a:bodyPr/>
        <a:lstStyle/>
        <a:p>
          <a:endParaRPr lang="en-US"/>
        </a:p>
      </dgm:t>
    </dgm:pt>
    <dgm:pt modelId="{92F823C6-EBEE-D741-8C92-1D6EB11BBBB5}" type="sibTrans" cxnId="{C66E829B-E2BA-CD4D-830D-C3FA2B02E34F}">
      <dgm:prSet/>
      <dgm:spPr/>
      <dgm:t>
        <a:bodyPr/>
        <a:lstStyle/>
        <a:p>
          <a:endParaRPr lang="en-US"/>
        </a:p>
      </dgm:t>
    </dgm:pt>
    <dgm:pt modelId="{7B8B38EA-751A-844A-8973-2BF32B5B962F}">
      <dgm:prSet phldrT="[Text]"/>
      <dgm:spPr/>
      <dgm:t>
        <a:bodyPr/>
        <a:lstStyle/>
        <a:p>
          <a:r>
            <a:rPr lang="en-US" b="1" dirty="0"/>
            <a:t>Aesthetic value </a:t>
          </a:r>
          <a:endParaRPr lang="en-US" dirty="0"/>
        </a:p>
      </dgm:t>
    </dgm:pt>
    <dgm:pt modelId="{CEACA891-333C-A44B-A9DE-22934CEABCD5}" type="parTrans" cxnId="{C22C42B3-4939-3D40-B56E-D6F3AC7C0A2B}">
      <dgm:prSet/>
      <dgm:spPr/>
      <dgm:t>
        <a:bodyPr/>
        <a:lstStyle/>
        <a:p>
          <a:endParaRPr lang="en-US"/>
        </a:p>
      </dgm:t>
    </dgm:pt>
    <dgm:pt modelId="{E732A23F-1CEA-FE42-A2E7-597F37DA279B}" type="sibTrans" cxnId="{C22C42B3-4939-3D40-B56E-D6F3AC7C0A2B}">
      <dgm:prSet/>
      <dgm:spPr/>
      <dgm:t>
        <a:bodyPr/>
        <a:lstStyle/>
        <a:p>
          <a:endParaRPr lang="en-US"/>
        </a:p>
      </dgm:t>
    </dgm:pt>
    <dgm:pt modelId="{D25423DB-BAF2-8B47-9AF8-203E531B76A3}">
      <dgm:prSet phldrT="[Text]" custT="1"/>
      <dgm:spPr/>
      <dgm:t>
        <a:bodyPr/>
        <a:lstStyle/>
        <a:p>
          <a:r>
            <a:rPr lang="en-US" sz="1400" b="1" dirty="0"/>
            <a:t>Spiritual/Religious value </a:t>
          </a:r>
          <a:endParaRPr lang="en-US" sz="1400" dirty="0"/>
        </a:p>
      </dgm:t>
    </dgm:pt>
    <dgm:pt modelId="{1EE79EDE-2BFF-3D46-8F75-5539C8095C7C}" type="parTrans" cxnId="{C37D0B06-6235-394B-B731-53EA148BB678}">
      <dgm:prSet/>
      <dgm:spPr/>
      <dgm:t>
        <a:bodyPr/>
        <a:lstStyle/>
        <a:p>
          <a:endParaRPr lang="en-US"/>
        </a:p>
      </dgm:t>
    </dgm:pt>
    <dgm:pt modelId="{7070D1FD-C859-B34E-B1A2-5938BEECDCB6}" type="sibTrans" cxnId="{C37D0B06-6235-394B-B731-53EA148BB678}">
      <dgm:prSet/>
      <dgm:spPr/>
      <dgm:t>
        <a:bodyPr/>
        <a:lstStyle/>
        <a:p>
          <a:endParaRPr lang="en-US"/>
        </a:p>
      </dgm:t>
    </dgm:pt>
    <dgm:pt modelId="{69CB240B-7FB1-F54B-8B11-DD19B82945F7}" type="pres">
      <dgm:prSet presAssocID="{8577CE2B-A85B-874B-A6CC-3993E5F36BF3}" presName="composite" presStyleCnt="0">
        <dgm:presLayoutVars>
          <dgm:chMax val="1"/>
          <dgm:dir/>
          <dgm:resizeHandles val="exact"/>
        </dgm:presLayoutVars>
      </dgm:prSet>
      <dgm:spPr/>
    </dgm:pt>
    <dgm:pt modelId="{99A8A930-95CC-2D4F-94FD-0D01258929ED}" type="pres">
      <dgm:prSet presAssocID="{8577CE2B-A85B-874B-A6CC-3993E5F36BF3}" presName="radial" presStyleCnt="0">
        <dgm:presLayoutVars>
          <dgm:animLvl val="ctr"/>
        </dgm:presLayoutVars>
      </dgm:prSet>
      <dgm:spPr/>
    </dgm:pt>
    <dgm:pt modelId="{16D99679-4FB0-1A46-898E-A344B2686EA1}" type="pres">
      <dgm:prSet presAssocID="{00B633B2-61A1-154A-BEBF-94E2988B9DB5}" presName="centerShape" presStyleLbl="vennNode1" presStyleIdx="0" presStyleCnt="6"/>
      <dgm:spPr/>
    </dgm:pt>
    <dgm:pt modelId="{1E4C825C-D2ED-8043-BE0E-2C44DEFE22EF}" type="pres">
      <dgm:prSet presAssocID="{79F37092-4BC9-1F40-AA54-96181A70188B}" presName="node" presStyleLbl="vennNode1" presStyleIdx="1" presStyleCnt="6">
        <dgm:presLayoutVars>
          <dgm:bulletEnabled val="1"/>
        </dgm:presLayoutVars>
      </dgm:prSet>
      <dgm:spPr/>
    </dgm:pt>
    <dgm:pt modelId="{2197D551-4F38-CC4E-9F85-A8B93AEBFB16}" type="pres">
      <dgm:prSet presAssocID="{F7EB8CAE-9701-7449-BEFF-69E8824E3276}" presName="node" presStyleLbl="vennNode1" presStyleIdx="2" presStyleCnt="6">
        <dgm:presLayoutVars>
          <dgm:bulletEnabled val="1"/>
        </dgm:presLayoutVars>
      </dgm:prSet>
      <dgm:spPr/>
    </dgm:pt>
    <dgm:pt modelId="{2F89F3AC-F516-4546-B5C2-8CF8A78BB40D}" type="pres">
      <dgm:prSet presAssocID="{6175C97B-1AC2-3142-8B92-D26E3147861F}" presName="node" presStyleLbl="vennNode1" presStyleIdx="3" presStyleCnt="6">
        <dgm:presLayoutVars>
          <dgm:bulletEnabled val="1"/>
        </dgm:presLayoutVars>
      </dgm:prSet>
      <dgm:spPr/>
    </dgm:pt>
    <dgm:pt modelId="{0E0E3555-42E6-0343-A0E1-47A5CB82A787}" type="pres">
      <dgm:prSet presAssocID="{D25423DB-BAF2-8B47-9AF8-203E531B76A3}" presName="node" presStyleLbl="vennNode1" presStyleIdx="4" presStyleCnt="6">
        <dgm:presLayoutVars>
          <dgm:bulletEnabled val="1"/>
        </dgm:presLayoutVars>
      </dgm:prSet>
      <dgm:spPr/>
    </dgm:pt>
    <dgm:pt modelId="{522FF9C3-8E91-F244-B02B-4501EC1E5576}" type="pres">
      <dgm:prSet presAssocID="{7B8B38EA-751A-844A-8973-2BF32B5B962F}" presName="node" presStyleLbl="vennNode1" presStyleIdx="5" presStyleCnt="6">
        <dgm:presLayoutVars>
          <dgm:bulletEnabled val="1"/>
        </dgm:presLayoutVars>
      </dgm:prSet>
      <dgm:spPr/>
    </dgm:pt>
  </dgm:ptLst>
  <dgm:cxnLst>
    <dgm:cxn modelId="{7D108804-AD30-CC43-9A70-51FB707CC3E7}" type="presOf" srcId="{79F37092-4BC9-1F40-AA54-96181A70188B}" destId="{1E4C825C-D2ED-8043-BE0E-2C44DEFE22EF}" srcOrd="0" destOrd="0" presId="urn:microsoft.com/office/officeart/2005/8/layout/radial3"/>
    <dgm:cxn modelId="{C37D0B06-6235-394B-B731-53EA148BB678}" srcId="{00B633B2-61A1-154A-BEBF-94E2988B9DB5}" destId="{D25423DB-BAF2-8B47-9AF8-203E531B76A3}" srcOrd="3" destOrd="0" parTransId="{1EE79EDE-2BFF-3D46-8F75-5539C8095C7C}" sibTransId="{7070D1FD-C859-B34E-B1A2-5938BEECDCB6}"/>
    <dgm:cxn modelId="{EBC2EF06-49E6-5247-A0F1-469E4B3138D2}" type="presOf" srcId="{00B633B2-61A1-154A-BEBF-94E2988B9DB5}" destId="{16D99679-4FB0-1A46-898E-A344B2686EA1}" srcOrd="0" destOrd="0" presId="urn:microsoft.com/office/officeart/2005/8/layout/radial3"/>
    <dgm:cxn modelId="{38807E0A-733F-514A-BA46-D888EF4E8269}" type="presOf" srcId="{7B8B38EA-751A-844A-8973-2BF32B5B962F}" destId="{522FF9C3-8E91-F244-B02B-4501EC1E5576}" srcOrd="0" destOrd="0" presId="urn:microsoft.com/office/officeart/2005/8/layout/radial3"/>
    <dgm:cxn modelId="{2C41140D-F9E5-BC40-BB2B-730A4D4AC309}" type="presOf" srcId="{8577CE2B-A85B-874B-A6CC-3993E5F36BF3}" destId="{69CB240B-7FB1-F54B-8B11-DD19B82945F7}" srcOrd="0" destOrd="0" presId="urn:microsoft.com/office/officeart/2005/8/layout/radial3"/>
    <dgm:cxn modelId="{8F2D9822-483D-2346-9A47-286A7EF68A81}" srcId="{8577CE2B-A85B-874B-A6CC-3993E5F36BF3}" destId="{00B633B2-61A1-154A-BEBF-94E2988B9DB5}" srcOrd="0" destOrd="0" parTransId="{B93D1134-0721-6C4A-8A4C-E34E66205365}" sibTransId="{9078C075-EA13-E24E-B3F7-1646B7F31C45}"/>
    <dgm:cxn modelId="{A71D7D3E-3268-7142-8630-40E6F6F86522}" srcId="{00B633B2-61A1-154A-BEBF-94E2988B9DB5}" destId="{F7EB8CAE-9701-7449-BEFF-69E8824E3276}" srcOrd="1" destOrd="0" parTransId="{A43CB76A-8F13-D042-9202-4B5B9201E190}" sibTransId="{E95ED99D-946F-D441-A6EC-57293E48D92E}"/>
    <dgm:cxn modelId="{57B3858A-16F5-984E-A4CE-186D941F1584}" type="presOf" srcId="{6175C97B-1AC2-3142-8B92-D26E3147861F}" destId="{2F89F3AC-F516-4546-B5C2-8CF8A78BB40D}" srcOrd="0" destOrd="0" presId="urn:microsoft.com/office/officeart/2005/8/layout/radial3"/>
    <dgm:cxn modelId="{C66E829B-E2BA-CD4D-830D-C3FA2B02E34F}" srcId="{00B633B2-61A1-154A-BEBF-94E2988B9DB5}" destId="{6175C97B-1AC2-3142-8B92-D26E3147861F}" srcOrd="2" destOrd="0" parTransId="{0C23275A-77A4-8044-AEB2-8EC8442033F1}" sibTransId="{92F823C6-EBEE-D741-8C92-1D6EB11BBBB5}"/>
    <dgm:cxn modelId="{C22C42B3-4939-3D40-B56E-D6F3AC7C0A2B}" srcId="{00B633B2-61A1-154A-BEBF-94E2988B9DB5}" destId="{7B8B38EA-751A-844A-8973-2BF32B5B962F}" srcOrd="4" destOrd="0" parTransId="{CEACA891-333C-A44B-A9DE-22934CEABCD5}" sibTransId="{E732A23F-1CEA-FE42-A2E7-597F37DA279B}"/>
    <dgm:cxn modelId="{754F65D4-CC41-3E4E-B257-6422C3F027F2}" type="presOf" srcId="{F7EB8CAE-9701-7449-BEFF-69E8824E3276}" destId="{2197D551-4F38-CC4E-9F85-A8B93AEBFB16}" srcOrd="0" destOrd="0" presId="urn:microsoft.com/office/officeart/2005/8/layout/radial3"/>
    <dgm:cxn modelId="{5412E2D9-5E62-E64C-BBF5-8302CDA8FA09}" type="presOf" srcId="{D25423DB-BAF2-8B47-9AF8-203E531B76A3}" destId="{0E0E3555-42E6-0343-A0E1-47A5CB82A787}" srcOrd="0" destOrd="0" presId="urn:microsoft.com/office/officeart/2005/8/layout/radial3"/>
    <dgm:cxn modelId="{50E677E2-D283-2A43-8672-092F3B1BB854}" srcId="{00B633B2-61A1-154A-BEBF-94E2988B9DB5}" destId="{79F37092-4BC9-1F40-AA54-96181A70188B}" srcOrd="0" destOrd="0" parTransId="{78E7AD04-E9F2-0C46-AEB9-C63266D53984}" sibTransId="{F2C9F1DD-4A10-C74C-8AE9-55A49C7BE854}"/>
    <dgm:cxn modelId="{AC5DCE95-3AE1-8243-A606-5C05CF4BC79C}" type="presParOf" srcId="{69CB240B-7FB1-F54B-8B11-DD19B82945F7}" destId="{99A8A930-95CC-2D4F-94FD-0D01258929ED}" srcOrd="0" destOrd="0" presId="urn:microsoft.com/office/officeart/2005/8/layout/radial3"/>
    <dgm:cxn modelId="{8EAF1C69-6E4C-AA4D-9FBF-2A9D921FDB45}" type="presParOf" srcId="{99A8A930-95CC-2D4F-94FD-0D01258929ED}" destId="{16D99679-4FB0-1A46-898E-A344B2686EA1}" srcOrd="0" destOrd="0" presId="urn:microsoft.com/office/officeart/2005/8/layout/radial3"/>
    <dgm:cxn modelId="{3029D79A-8B24-3D4E-94EE-902C2F41096B}" type="presParOf" srcId="{99A8A930-95CC-2D4F-94FD-0D01258929ED}" destId="{1E4C825C-D2ED-8043-BE0E-2C44DEFE22EF}" srcOrd="1" destOrd="0" presId="urn:microsoft.com/office/officeart/2005/8/layout/radial3"/>
    <dgm:cxn modelId="{BD5C7CE3-E88E-BC46-B071-7CC1D21AAD9D}" type="presParOf" srcId="{99A8A930-95CC-2D4F-94FD-0D01258929ED}" destId="{2197D551-4F38-CC4E-9F85-A8B93AEBFB16}" srcOrd="2" destOrd="0" presId="urn:microsoft.com/office/officeart/2005/8/layout/radial3"/>
    <dgm:cxn modelId="{64B9AC03-106D-494D-ADBE-09A10C4D6A6F}" type="presParOf" srcId="{99A8A930-95CC-2D4F-94FD-0D01258929ED}" destId="{2F89F3AC-F516-4546-B5C2-8CF8A78BB40D}" srcOrd="3" destOrd="0" presId="urn:microsoft.com/office/officeart/2005/8/layout/radial3"/>
    <dgm:cxn modelId="{BE9FD899-0143-BA4D-AF3F-75F433A03FD8}" type="presParOf" srcId="{99A8A930-95CC-2D4F-94FD-0D01258929ED}" destId="{0E0E3555-42E6-0343-A0E1-47A5CB82A787}" srcOrd="4" destOrd="0" presId="urn:microsoft.com/office/officeart/2005/8/layout/radial3"/>
    <dgm:cxn modelId="{36C6D304-A93E-2444-86A7-1BBFF1437C6D}" type="presParOf" srcId="{99A8A930-95CC-2D4F-94FD-0D01258929ED}" destId="{522FF9C3-8E91-F244-B02B-4501EC1E5576}" srcOrd="5"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577CE2B-A85B-874B-A6CC-3993E5F36BF3}" type="doc">
      <dgm:prSet loTypeId="urn:microsoft.com/office/officeart/2005/8/layout/radial3" loCatId="list" qsTypeId="urn:microsoft.com/office/officeart/2005/8/quickstyle/simple1" qsCatId="simple" csTypeId="urn:microsoft.com/office/officeart/2005/8/colors/colorful5" csCatId="colorful" phldr="1"/>
      <dgm:spPr/>
      <dgm:t>
        <a:bodyPr/>
        <a:lstStyle/>
        <a:p>
          <a:endParaRPr lang="en-US"/>
        </a:p>
      </dgm:t>
    </dgm:pt>
    <dgm:pt modelId="{00B633B2-61A1-154A-BEBF-94E2988B9DB5}">
      <dgm:prSet phldrT="[Text]" custT="1"/>
      <dgm:spPr/>
      <dgm:t>
        <a:bodyPr/>
        <a:lstStyle/>
        <a:p>
          <a:r>
            <a:rPr lang="en-US" sz="1800" dirty="0"/>
            <a:t>Cultural Values</a:t>
          </a:r>
        </a:p>
      </dgm:t>
    </dgm:pt>
    <dgm:pt modelId="{B93D1134-0721-6C4A-8A4C-E34E66205365}" type="parTrans" cxnId="{8F2D9822-483D-2346-9A47-286A7EF68A81}">
      <dgm:prSet/>
      <dgm:spPr/>
      <dgm:t>
        <a:bodyPr/>
        <a:lstStyle/>
        <a:p>
          <a:endParaRPr lang="en-US"/>
        </a:p>
      </dgm:t>
    </dgm:pt>
    <dgm:pt modelId="{9078C075-EA13-E24E-B3F7-1646B7F31C45}" type="sibTrans" cxnId="{8F2D9822-483D-2346-9A47-286A7EF68A81}">
      <dgm:prSet/>
      <dgm:spPr/>
      <dgm:t>
        <a:bodyPr/>
        <a:lstStyle/>
        <a:p>
          <a:endParaRPr lang="en-US"/>
        </a:p>
      </dgm:t>
    </dgm:pt>
    <dgm:pt modelId="{79F37092-4BC9-1F40-AA54-96181A70188B}">
      <dgm:prSet phldrT="[Text]" custT="1"/>
      <dgm:spPr/>
      <dgm:t>
        <a:bodyPr/>
        <a:lstStyle/>
        <a:p>
          <a:r>
            <a:rPr lang="en-US" sz="1400" b="1" dirty="0"/>
            <a:t>Historic value</a:t>
          </a:r>
        </a:p>
      </dgm:t>
    </dgm:pt>
    <dgm:pt modelId="{78E7AD04-E9F2-0C46-AEB9-C63266D53984}" type="parTrans" cxnId="{50E677E2-D283-2A43-8672-092F3B1BB854}">
      <dgm:prSet/>
      <dgm:spPr/>
      <dgm:t>
        <a:bodyPr/>
        <a:lstStyle/>
        <a:p>
          <a:endParaRPr lang="en-US"/>
        </a:p>
      </dgm:t>
    </dgm:pt>
    <dgm:pt modelId="{F2C9F1DD-4A10-C74C-8AE9-55A49C7BE854}" type="sibTrans" cxnId="{50E677E2-D283-2A43-8672-092F3B1BB854}">
      <dgm:prSet/>
      <dgm:spPr/>
      <dgm:t>
        <a:bodyPr/>
        <a:lstStyle/>
        <a:p>
          <a:endParaRPr lang="en-US"/>
        </a:p>
      </dgm:t>
    </dgm:pt>
    <dgm:pt modelId="{F7EB8CAE-9701-7449-BEFF-69E8824E3276}">
      <dgm:prSet phldrT="[Text]" custT="1"/>
      <dgm:spPr/>
      <dgm:t>
        <a:bodyPr/>
        <a:lstStyle/>
        <a:p>
          <a:r>
            <a:rPr lang="en-US" sz="1400" b="1" dirty="0"/>
            <a:t>Cultural/Symbolic value</a:t>
          </a:r>
        </a:p>
      </dgm:t>
    </dgm:pt>
    <dgm:pt modelId="{A43CB76A-8F13-D042-9202-4B5B9201E190}" type="parTrans" cxnId="{A71D7D3E-3268-7142-8630-40E6F6F86522}">
      <dgm:prSet/>
      <dgm:spPr/>
      <dgm:t>
        <a:bodyPr/>
        <a:lstStyle/>
        <a:p>
          <a:endParaRPr lang="en-US"/>
        </a:p>
      </dgm:t>
    </dgm:pt>
    <dgm:pt modelId="{E95ED99D-946F-D441-A6EC-57293E48D92E}" type="sibTrans" cxnId="{A71D7D3E-3268-7142-8630-40E6F6F86522}">
      <dgm:prSet/>
      <dgm:spPr/>
      <dgm:t>
        <a:bodyPr/>
        <a:lstStyle/>
        <a:p>
          <a:endParaRPr lang="en-US"/>
        </a:p>
      </dgm:t>
    </dgm:pt>
    <dgm:pt modelId="{6175C97B-1AC2-3142-8B92-D26E3147861F}">
      <dgm:prSet phldrT="[Text]"/>
      <dgm:spPr/>
      <dgm:t>
        <a:bodyPr/>
        <a:lstStyle/>
        <a:p>
          <a:r>
            <a:rPr lang="en-US" b="1"/>
            <a:t>Social </a:t>
          </a:r>
          <a:r>
            <a:rPr lang="en-US" b="1" dirty="0"/>
            <a:t>value</a:t>
          </a:r>
        </a:p>
      </dgm:t>
    </dgm:pt>
    <dgm:pt modelId="{0C23275A-77A4-8044-AEB2-8EC8442033F1}" type="parTrans" cxnId="{C66E829B-E2BA-CD4D-830D-C3FA2B02E34F}">
      <dgm:prSet/>
      <dgm:spPr/>
      <dgm:t>
        <a:bodyPr/>
        <a:lstStyle/>
        <a:p>
          <a:endParaRPr lang="en-US"/>
        </a:p>
      </dgm:t>
    </dgm:pt>
    <dgm:pt modelId="{92F823C6-EBEE-D741-8C92-1D6EB11BBBB5}" type="sibTrans" cxnId="{C66E829B-E2BA-CD4D-830D-C3FA2B02E34F}">
      <dgm:prSet/>
      <dgm:spPr/>
      <dgm:t>
        <a:bodyPr/>
        <a:lstStyle/>
        <a:p>
          <a:endParaRPr lang="en-US"/>
        </a:p>
      </dgm:t>
    </dgm:pt>
    <dgm:pt modelId="{7B8B38EA-751A-844A-8973-2BF32B5B962F}">
      <dgm:prSet phldrT="[Text]"/>
      <dgm:spPr/>
      <dgm:t>
        <a:bodyPr/>
        <a:lstStyle/>
        <a:p>
          <a:r>
            <a:rPr lang="en-US" b="1" dirty="0"/>
            <a:t>Aesthetic value </a:t>
          </a:r>
          <a:endParaRPr lang="en-US" dirty="0"/>
        </a:p>
      </dgm:t>
    </dgm:pt>
    <dgm:pt modelId="{CEACA891-333C-A44B-A9DE-22934CEABCD5}" type="parTrans" cxnId="{C22C42B3-4939-3D40-B56E-D6F3AC7C0A2B}">
      <dgm:prSet/>
      <dgm:spPr/>
      <dgm:t>
        <a:bodyPr/>
        <a:lstStyle/>
        <a:p>
          <a:endParaRPr lang="en-US"/>
        </a:p>
      </dgm:t>
    </dgm:pt>
    <dgm:pt modelId="{E732A23F-1CEA-FE42-A2E7-597F37DA279B}" type="sibTrans" cxnId="{C22C42B3-4939-3D40-B56E-D6F3AC7C0A2B}">
      <dgm:prSet/>
      <dgm:spPr/>
      <dgm:t>
        <a:bodyPr/>
        <a:lstStyle/>
        <a:p>
          <a:endParaRPr lang="en-US"/>
        </a:p>
      </dgm:t>
    </dgm:pt>
    <dgm:pt modelId="{D25423DB-BAF2-8B47-9AF8-203E531B76A3}">
      <dgm:prSet phldrT="[Text]" custT="1"/>
      <dgm:spPr/>
      <dgm:t>
        <a:bodyPr/>
        <a:lstStyle/>
        <a:p>
          <a:r>
            <a:rPr lang="en-US" sz="1400" b="1" dirty="0"/>
            <a:t>Spiritual/Religious value </a:t>
          </a:r>
          <a:endParaRPr lang="en-US" sz="1400" dirty="0"/>
        </a:p>
      </dgm:t>
    </dgm:pt>
    <dgm:pt modelId="{1EE79EDE-2BFF-3D46-8F75-5539C8095C7C}" type="parTrans" cxnId="{C37D0B06-6235-394B-B731-53EA148BB678}">
      <dgm:prSet/>
      <dgm:spPr/>
      <dgm:t>
        <a:bodyPr/>
        <a:lstStyle/>
        <a:p>
          <a:endParaRPr lang="en-US"/>
        </a:p>
      </dgm:t>
    </dgm:pt>
    <dgm:pt modelId="{7070D1FD-C859-B34E-B1A2-5938BEECDCB6}" type="sibTrans" cxnId="{C37D0B06-6235-394B-B731-53EA148BB678}">
      <dgm:prSet/>
      <dgm:spPr/>
      <dgm:t>
        <a:bodyPr/>
        <a:lstStyle/>
        <a:p>
          <a:endParaRPr lang="en-US"/>
        </a:p>
      </dgm:t>
    </dgm:pt>
    <dgm:pt modelId="{69CB240B-7FB1-F54B-8B11-DD19B82945F7}" type="pres">
      <dgm:prSet presAssocID="{8577CE2B-A85B-874B-A6CC-3993E5F36BF3}" presName="composite" presStyleCnt="0">
        <dgm:presLayoutVars>
          <dgm:chMax val="1"/>
          <dgm:dir/>
          <dgm:resizeHandles val="exact"/>
        </dgm:presLayoutVars>
      </dgm:prSet>
      <dgm:spPr/>
    </dgm:pt>
    <dgm:pt modelId="{99A8A930-95CC-2D4F-94FD-0D01258929ED}" type="pres">
      <dgm:prSet presAssocID="{8577CE2B-A85B-874B-A6CC-3993E5F36BF3}" presName="radial" presStyleCnt="0">
        <dgm:presLayoutVars>
          <dgm:animLvl val="ctr"/>
        </dgm:presLayoutVars>
      </dgm:prSet>
      <dgm:spPr/>
    </dgm:pt>
    <dgm:pt modelId="{16D99679-4FB0-1A46-898E-A344B2686EA1}" type="pres">
      <dgm:prSet presAssocID="{00B633B2-61A1-154A-BEBF-94E2988B9DB5}" presName="centerShape" presStyleLbl="vennNode1" presStyleIdx="0" presStyleCnt="6"/>
      <dgm:spPr/>
    </dgm:pt>
    <dgm:pt modelId="{1E4C825C-D2ED-8043-BE0E-2C44DEFE22EF}" type="pres">
      <dgm:prSet presAssocID="{79F37092-4BC9-1F40-AA54-96181A70188B}" presName="node" presStyleLbl="vennNode1" presStyleIdx="1" presStyleCnt="6">
        <dgm:presLayoutVars>
          <dgm:bulletEnabled val="1"/>
        </dgm:presLayoutVars>
      </dgm:prSet>
      <dgm:spPr/>
    </dgm:pt>
    <dgm:pt modelId="{2197D551-4F38-CC4E-9F85-A8B93AEBFB16}" type="pres">
      <dgm:prSet presAssocID="{F7EB8CAE-9701-7449-BEFF-69E8824E3276}" presName="node" presStyleLbl="vennNode1" presStyleIdx="2" presStyleCnt="6">
        <dgm:presLayoutVars>
          <dgm:bulletEnabled val="1"/>
        </dgm:presLayoutVars>
      </dgm:prSet>
      <dgm:spPr/>
    </dgm:pt>
    <dgm:pt modelId="{2F89F3AC-F516-4546-B5C2-8CF8A78BB40D}" type="pres">
      <dgm:prSet presAssocID="{6175C97B-1AC2-3142-8B92-D26E3147861F}" presName="node" presStyleLbl="vennNode1" presStyleIdx="3" presStyleCnt="6">
        <dgm:presLayoutVars>
          <dgm:bulletEnabled val="1"/>
        </dgm:presLayoutVars>
      </dgm:prSet>
      <dgm:spPr/>
    </dgm:pt>
    <dgm:pt modelId="{0E0E3555-42E6-0343-A0E1-47A5CB82A787}" type="pres">
      <dgm:prSet presAssocID="{D25423DB-BAF2-8B47-9AF8-203E531B76A3}" presName="node" presStyleLbl="vennNode1" presStyleIdx="4" presStyleCnt="6">
        <dgm:presLayoutVars>
          <dgm:bulletEnabled val="1"/>
        </dgm:presLayoutVars>
      </dgm:prSet>
      <dgm:spPr/>
    </dgm:pt>
    <dgm:pt modelId="{522FF9C3-8E91-F244-B02B-4501EC1E5576}" type="pres">
      <dgm:prSet presAssocID="{7B8B38EA-751A-844A-8973-2BF32B5B962F}" presName="node" presStyleLbl="vennNode1" presStyleIdx="5" presStyleCnt="6">
        <dgm:presLayoutVars>
          <dgm:bulletEnabled val="1"/>
        </dgm:presLayoutVars>
      </dgm:prSet>
      <dgm:spPr/>
    </dgm:pt>
  </dgm:ptLst>
  <dgm:cxnLst>
    <dgm:cxn modelId="{7D108804-AD30-CC43-9A70-51FB707CC3E7}" type="presOf" srcId="{79F37092-4BC9-1F40-AA54-96181A70188B}" destId="{1E4C825C-D2ED-8043-BE0E-2C44DEFE22EF}" srcOrd="0" destOrd="0" presId="urn:microsoft.com/office/officeart/2005/8/layout/radial3"/>
    <dgm:cxn modelId="{C37D0B06-6235-394B-B731-53EA148BB678}" srcId="{00B633B2-61A1-154A-BEBF-94E2988B9DB5}" destId="{D25423DB-BAF2-8B47-9AF8-203E531B76A3}" srcOrd="3" destOrd="0" parTransId="{1EE79EDE-2BFF-3D46-8F75-5539C8095C7C}" sibTransId="{7070D1FD-C859-B34E-B1A2-5938BEECDCB6}"/>
    <dgm:cxn modelId="{EBC2EF06-49E6-5247-A0F1-469E4B3138D2}" type="presOf" srcId="{00B633B2-61A1-154A-BEBF-94E2988B9DB5}" destId="{16D99679-4FB0-1A46-898E-A344B2686EA1}" srcOrd="0" destOrd="0" presId="urn:microsoft.com/office/officeart/2005/8/layout/radial3"/>
    <dgm:cxn modelId="{38807E0A-733F-514A-BA46-D888EF4E8269}" type="presOf" srcId="{7B8B38EA-751A-844A-8973-2BF32B5B962F}" destId="{522FF9C3-8E91-F244-B02B-4501EC1E5576}" srcOrd="0" destOrd="0" presId="urn:microsoft.com/office/officeart/2005/8/layout/radial3"/>
    <dgm:cxn modelId="{2C41140D-F9E5-BC40-BB2B-730A4D4AC309}" type="presOf" srcId="{8577CE2B-A85B-874B-A6CC-3993E5F36BF3}" destId="{69CB240B-7FB1-F54B-8B11-DD19B82945F7}" srcOrd="0" destOrd="0" presId="urn:microsoft.com/office/officeart/2005/8/layout/radial3"/>
    <dgm:cxn modelId="{8F2D9822-483D-2346-9A47-286A7EF68A81}" srcId="{8577CE2B-A85B-874B-A6CC-3993E5F36BF3}" destId="{00B633B2-61A1-154A-BEBF-94E2988B9DB5}" srcOrd="0" destOrd="0" parTransId="{B93D1134-0721-6C4A-8A4C-E34E66205365}" sibTransId="{9078C075-EA13-E24E-B3F7-1646B7F31C45}"/>
    <dgm:cxn modelId="{A71D7D3E-3268-7142-8630-40E6F6F86522}" srcId="{00B633B2-61A1-154A-BEBF-94E2988B9DB5}" destId="{F7EB8CAE-9701-7449-BEFF-69E8824E3276}" srcOrd="1" destOrd="0" parTransId="{A43CB76A-8F13-D042-9202-4B5B9201E190}" sibTransId="{E95ED99D-946F-D441-A6EC-57293E48D92E}"/>
    <dgm:cxn modelId="{57B3858A-16F5-984E-A4CE-186D941F1584}" type="presOf" srcId="{6175C97B-1AC2-3142-8B92-D26E3147861F}" destId="{2F89F3AC-F516-4546-B5C2-8CF8A78BB40D}" srcOrd="0" destOrd="0" presId="urn:microsoft.com/office/officeart/2005/8/layout/radial3"/>
    <dgm:cxn modelId="{C66E829B-E2BA-CD4D-830D-C3FA2B02E34F}" srcId="{00B633B2-61A1-154A-BEBF-94E2988B9DB5}" destId="{6175C97B-1AC2-3142-8B92-D26E3147861F}" srcOrd="2" destOrd="0" parTransId="{0C23275A-77A4-8044-AEB2-8EC8442033F1}" sibTransId="{92F823C6-EBEE-D741-8C92-1D6EB11BBBB5}"/>
    <dgm:cxn modelId="{C22C42B3-4939-3D40-B56E-D6F3AC7C0A2B}" srcId="{00B633B2-61A1-154A-BEBF-94E2988B9DB5}" destId="{7B8B38EA-751A-844A-8973-2BF32B5B962F}" srcOrd="4" destOrd="0" parTransId="{CEACA891-333C-A44B-A9DE-22934CEABCD5}" sibTransId="{E732A23F-1CEA-FE42-A2E7-597F37DA279B}"/>
    <dgm:cxn modelId="{754F65D4-CC41-3E4E-B257-6422C3F027F2}" type="presOf" srcId="{F7EB8CAE-9701-7449-BEFF-69E8824E3276}" destId="{2197D551-4F38-CC4E-9F85-A8B93AEBFB16}" srcOrd="0" destOrd="0" presId="urn:microsoft.com/office/officeart/2005/8/layout/radial3"/>
    <dgm:cxn modelId="{5412E2D9-5E62-E64C-BBF5-8302CDA8FA09}" type="presOf" srcId="{D25423DB-BAF2-8B47-9AF8-203E531B76A3}" destId="{0E0E3555-42E6-0343-A0E1-47A5CB82A787}" srcOrd="0" destOrd="0" presId="urn:microsoft.com/office/officeart/2005/8/layout/radial3"/>
    <dgm:cxn modelId="{50E677E2-D283-2A43-8672-092F3B1BB854}" srcId="{00B633B2-61A1-154A-BEBF-94E2988B9DB5}" destId="{79F37092-4BC9-1F40-AA54-96181A70188B}" srcOrd="0" destOrd="0" parTransId="{78E7AD04-E9F2-0C46-AEB9-C63266D53984}" sibTransId="{F2C9F1DD-4A10-C74C-8AE9-55A49C7BE854}"/>
    <dgm:cxn modelId="{AC5DCE95-3AE1-8243-A606-5C05CF4BC79C}" type="presParOf" srcId="{69CB240B-7FB1-F54B-8B11-DD19B82945F7}" destId="{99A8A930-95CC-2D4F-94FD-0D01258929ED}" srcOrd="0" destOrd="0" presId="urn:microsoft.com/office/officeart/2005/8/layout/radial3"/>
    <dgm:cxn modelId="{8EAF1C69-6E4C-AA4D-9FBF-2A9D921FDB45}" type="presParOf" srcId="{99A8A930-95CC-2D4F-94FD-0D01258929ED}" destId="{16D99679-4FB0-1A46-898E-A344B2686EA1}" srcOrd="0" destOrd="0" presId="urn:microsoft.com/office/officeart/2005/8/layout/radial3"/>
    <dgm:cxn modelId="{3029D79A-8B24-3D4E-94EE-902C2F41096B}" type="presParOf" srcId="{99A8A930-95CC-2D4F-94FD-0D01258929ED}" destId="{1E4C825C-D2ED-8043-BE0E-2C44DEFE22EF}" srcOrd="1" destOrd="0" presId="urn:microsoft.com/office/officeart/2005/8/layout/radial3"/>
    <dgm:cxn modelId="{BD5C7CE3-E88E-BC46-B071-7CC1D21AAD9D}" type="presParOf" srcId="{99A8A930-95CC-2D4F-94FD-0D01258929ED}" destId="{2197D551-4F38-CC4E-9F85-A8B93AEBFB16}" srcOrd="2" destOrd="0" presId="urn:microsoft.com/office/officeart/2005/8/layout/radial3"/>
    <dgm:cxn modelId="{64B9AC03-106D-494D-ADBE-09A10C4D6A6F}" type="presParOf" srcId="{99A8A930-95CC-2D4F-94FD-0D01258929ED}" destId="{2F89F3AC-F516-4546-B5C2-8CF8A78BB40D}" srcOrd="3" destOrd="0" presId="urn:microsoft.com/office/officeart/2005/8/layout/radial3"/>
    <dgm:cxn modelId="{BE9FD899-0143-BA4D-AF3F-75F433A03FD8}" type="presParOf" srcId="{99A8A930-95CC-2D4F-94FD-0D01258929ED}" destId="{0E0E3555-42E6-0343-A0E1-47A5CB82A787}" srcOrd="4" destOrd="0" presId="urn:microsoft.com/office/officeart/2005/8/layout/radial3"/>
    <dgm:cxn modelId="{36C6D304-A93E-2444-86A7-1BBFF1437C6D}" type="presParOf" srcId="{99A8A930-95CC-2D4F-94FD-0D01258929ED}" destId="{522FF9C3-8E91-F244-B02B-4501EC1E5576}" srcOrd="5"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577CE2B-A85B-874B-A6CC-3993E5F36BF3}" type="doc">
      <dgm:prSet loTypeId="urn:microsoft.com/office/officeart/2005/8/layout/radial3" loCatId="list" qsTypeId="urn:microsoft.com/office/officeart/2005/8/quickstyle/simple1" qsCatId="simple" csTypeId="urn:microsoft.com/office/officeart/2005/8/colors/colorful5" csCatId="colorful" phldr="1"/>
      <dgm:spPr/>
      <dgm:t>
        <a:bodyPr/>
        <a:lstStyle/>
        <a:p>
          <a:endParaRPr lang="en-US"/>
        </a:p>
      </dgm:t>
    </dgm:pt>
    <dgm:pt modelId="{00B633B2-61A1-154A-BEBF-94E2988B9DB5}">
      <dgm:prSet phldrT="[Text]" custT="1"/>
      <dgm:spPr/>
      <dgm:t>
        <a:bodyPr/>
        <a:lstStyle/>
        <a:p>
          <a:r>
            <a:rPr lang="en-US" sz="1800" dirty="0"/>
            <a:t>Cultural Values</a:t>
          </a:r>
        </a:p>
      </dgm:t>
    </dgm:pt>
    <dgm:pt modelId="{B93D1134-0721-6C4A-8A4C-E34E66205365}" type="parTrans" cxnId="{8F2D9822-483D-2346-9A47-286A7EF68A81}">
      <dgm:prSet/>
      <dgm:spPr/>
      <dgm:t>
        <a:bodyPr/>
        <a:lstStyle/>
        <a:p>
          <a:endParaRPr lang="en-US"/>
        </a:p>
      </dgm:t>
    </dgm:pt>
    <dgm:pt modelId="{9078C075-EA13-E24E-B3F7-1646B7F31C45}" type="sibTrans" cxnId="{8F2D9822-483D-2346-9A47-286A7EF68A81}">
      <dgm:prSet/>
      <dgm:spPr/>
      <dgm:t>
        <a:bodyPr/>
        <a:lstStyle/>
        <a:p>
          <a:endParaRPr lang="en-US"/>
        </a:p>
      </dgm:t>
    </dgm:pt>
    <dgm:pt modelId="{79F37092-4BC9-1F40-AA54-96181A70188B}">
      <dgm:prSet phldrT="[Text]" custT="1"/>
      <dgm:spPr/>
      <dgm:t>
        <a:bodyPr/>
        <a:lstStyle/>
        <a:p>
          <a:r>
            <a:rPr lang="en-US" sz="1400" b="1" dirty="0"/>
            <a:t>Historic value</a:t>
          </a:r>
        </a:p>
      </dgm:t>
    </dgm:pt>
    <dgm:pt modelId="{78E7AD04-E9F2-0C46-AEB9-C63266D53984}" type="parTrans" cxnId="{50E677E2-D283-2A43-8672-092F3B1BB854}">
      <dgm:prSet/>
      <dgm:spPr/>
      <dgm:t>
        <a:bodyPr/>
        <a:lstStyle/>
        <a:p>
          <a:endParaRPr lang="en-US"/>
        </a:p>
      </dgm:t>
    </dgm:pt>
    <dgm:pt modelId="{F2C9F1DD-4A10-C74C-8AE9-55A49C7BE854}" type="sibTrans" cxnId="{50E677E2-D283-2A43-8672-092F3B1BB854}">
      <dgm:prSet/>
      <dgm:spPr/>
      <dgm:t>
        <a:bodyPr/>
        <a:lstStyle/>
        <a:p>
          <a:endParaRPr lang="en-US"/>
        </a:p>
      </dgm:t>
    </dgm:pt>
    <dgm:pt modelId="{F7EB8CAE-9701-7449-BEFF-69E8824E3276}">
      <dgm:prSet phldrT="[Text]" custT="1"/>
      <dgm:spPr/>
      <dgm:t>
        <a:bodyPr/>
        <a:lstStyle/>
        <a:p>
          <a:r>
            <a:rPr lang="en-US" sz="1400" b="1" dirty="0"/>
            <a:t>Cultural/Symbolic value</a:t>
          </a:r>
        </a:p>
      </dgm:t>
    </dgm:pt>
    <dgm:pt modelId="{A43CB76A-8F13-D042-9202-4B5B9201E190}" type="parTrans" cxnId="{A71D7D3E-3268-7142-8630-40E6F6F86522}">
      <dgm:prSet/>
      <dgm:spPr/>
      <dgm:t>
        <a:bodyPr/>
        <a:lstStyle/>
        <a:p>
          <a:endParaRPr lang="en-US"/>
        </a:p>
      </dgm:t>
    </dgm:pt>
    <dgm:pt modelId="{E95ED99D-946F-D441-A6EC-57293E48D92E}" type="sibTrans" cxnId="{A71D7D3E-3268-7142-8630-40E6F6F86522}">
      <dgm:prSet/>
      <dgm:spPr/>
      <dgm:t>
        <a:bodyPr/>
        <a:lstStyle/>
        <a:p>
          <a:endParaRPr lang="en-US"/>
        </a:p>
      </dgm:t>
    </dgm:pt>
    <dgm:pt modelId="{6175C97B-1AC2-3142-8B92-D26E3147861F}">
      <dgm:prSet phldrT="[Text]"/>
      <dgm:spPr/>
      <dgm:t>
        <a:bodyPr/>
        <a:lstStyle/>
        <a:p>
          <a:r>
            <a:rPr lang="en-US" b="1"/>
            <a:t>Social </a:t>
          </a:r>
          <a:r>
            <a:rPr lang="en-US" b="1" dirty="0"/>
            <a:t>value</a:t>
          </a:r>
        </a:p>
      </dgm:t>
    </dgm:pt>
    <dgm:pt modelId="{0C23275A-77A4-8044-AEB2-8EC8442033F1}" type="parTrans" cxnId="{C66E829B-E2BA-CD4D-830D-C3FA2B02E34F}">
      <dgm:prSet/>
      <dgm:spPr/>
      <dgm:t>
        <a:bodyPr/>
        <a:lstStyle/>
        <a:p>
          <a:endParaRPr lang="en-US"/>
        </a:p>
      </dgm:t>
    </dgm:pt>
    <dgm:pt modelId="{92F823C6-EBEE-D741-8C92-1D6EB11BBBB5}" type="sibTrans" cxnId="{C66E829B-E2BA-CD4D-830D-C3FA2B02E34F}">
      <dgm:prSet/>
      <dgm:spPr/>
      <dgm:t>
        <a:bodyPr/>
        <a:lstStyle/>
        <a:p>
          <a:endParaRPr lang="en-US"/>
        </a:p>
      </dgm:t>
    </dgm:pt>
    <dgm:pt modelId="{7B8B38EA-751A-844A-8973-2BF32B5B962F}">
      <dgm:prSet phldrT="[Text]"/>
      <dgm:spPr/>
      <dgm:t>
        <a:bodyPr/>
        <a:lstStyle/>
        <a:p>
          <a:r>
            <a:rPr lang="en-US" b="1" dirty="0"/>
            <a:t>Aesthetic value </a:t>
          </a:r>
          <a:endParaRPr lang="en-US" dirty="0"/>
        </a:p>
      </dgm:t>
    </dgm:pt>
    <dgm:pt modelId="{CEACA891-333C-A44B-A9DE-22934CEABCD5}" type="parTrans" cxnId="{C22C42B3-4939-3D40-B56E-D6F3AC7C0A2B}">
      <dgm:prSet/>
      <dgm:spPr/>
      <dgm:t>
        <a:bodyPr/>
        <a:lstStyle/>
        <a:p>
          <a:endParaRPr lang="en-US"/>
        </a:p>
      </dgm:t>
    </dgm:pt>
    <dgm:pt modelId="{E732A23F-1CEA-FE42-A2E7-597F37DA279B}" type="sibTrans" cxnId="{C22C42B3-4939-3D40-B56E-D6F3AC7C0A2B}">
      <dgm:prSet/>
      <dgm:spPr/>
      <dgm:t>
        <a:bodyPr/>
        <a:lstStyle/>
        <a:p>
          <a:endParaRPr lang="en-US"/>
        </a:p>
      </dgm:t>
    </dgm:pt>
    <dgm:pt modelId="{D25423DB-BAF2-8B47-9AF8-203E531B76A3}">
      <dgm:prSet phldrT="[Text]" custT="1"/>
      <dgm:spPr/>
      <dgm:t>
        <a:bodyPr/>
        <a:lstStyle/>
        <a:p>
          <a:r>
            <a:rPr lang="en-US" sz="1400" b="1" dirty="0"/>
            <a:t>Spiritual/Religious value </a:t>
          </a:r>
          <a:endParaRPr lang="en-US" sz="1400" dirty="0"/>
        </a:p>
      </dgm:t>
    </dgm:pt>
    <dgm:pt modelId="{1EE79EDE-2BFF-3D46-8F75-5539C8095C7C}" type="parTrans" cxnId="{C37D0B06-6235-394B-B731-53EA148BB678}">
      <dgm:prSet/>
      <dgm:spPr/>
      <dgm:t>
        <a:bodyPr/>
        <a:lstStyle/>
        <a:p>
          <a:endParaRPr lang="en-US"/>
        </a:p>
      </dgm:t>
    </dgm:pt>
    <dgm:pt modelId="{7070D1FD-C859-B34E-B1A2-5938BEECDCB6}" type="sibTrans" cxnId="{C37D0B06-6235-394B-B731-53EA148BB678}">
      <dgm:prSet/>
      <dgm:spPr/>
      <dgm:t>
        <a:bodyPr/>
        <a:lstStyle/>
        <a:p>
          <a:endParaRPr lang="en-US"/>
        </a:p>
      </dgm:t>
    </dgm:pt>
    <dgm:pt modelId="{69CB240B-7FB1-F54B-8B11-DD19B82945F7}" type="pres">
      <dgm:prSet presAssocID="{8577CE2B-A85B-874B-A6CC-3993E5F36BF3}" presName="composite" presStyleCnt="0">
        <dgm:presLayoutVars>
          <dgm:chMax val="1"/>
          <dgm:dir/>
          <dgm:resizeHandles val="exact"/>
        </dgm:presLayoutVars>
      </dgm:prSet>
      <dgm:spPr/>
    </dgm:pt>
    <dgm:pt modelId="{99A8A930-95CC-2D4F-94FD-0D01258929ED}" type="pres">
      <dgm:prSet presAssocID="{8577CE2B-A85B-874B-A6CC-3993E5F36BF3}" presName="radial" presStyleCnt="0">
        <dgm:presLayoutVars>
          <dgm:animLvl val="ctr"/>
        </dgm:presLayoutVars>
      </dgm:prSet>
      <dgm:spPr/>
    </dgm:pt>
    <dgm:pt modelId="{16D99679-4FB0-1A46-898E-A344B2686EA1}" type="pres">
      <dgm:prSet presAssocID="{00B633B2-61A1-154A-BEBF-94E2988B9DB5}" presName="centerShape" presStyleLbl="vennNode1" presStyleIdx="0" presStyleCnt="6"/>
      <dgm:spPr/>
    </dgm:pt>
    <dgm:pt modelId="{1E4C825C-D2ED-8043-BE0E-2C44DEFE22EF}" type="pres">
      <dgm:prSet presAssocID="{79F37092-4BC9-1F40-AA54-96181A70188B}" presName="node" presStyleLbl="vennNode1" presStyleIdx="1" presStyleCnt="6">
        <dgm:presLayoutVars>
          <dgm:bulletEnabled val="1"/>
        </dgm:presLayoutVars>
      </dgm:prSet>
      <dgm:spPr/>
    </dgm:pt>
    <dgm:pt modelId="{2197D551-4F38-CC4E-9F85-A8B93AEBFB16}" type="pres">
      <dgm:prSet presAssocID="{F7EB8CAE-9701-7449-BEFF-69E8824E3276}" presName="node" presStyleLbl="vennNode1" presStyleIdx="2" presStyleCnt="6">
        <dgm:presLayoutVars>
          <dgm:bulletEnabled val="1"/>
        </dgm:presLayoutVars>
      </dgm:prSet>
      <dgm:spPr/>
    </dgm:pt>
    <dgm:pt modelId="{2F89F3AC-F516-4546-B5C2-8CF8A78BB40D}" type="pres">
      <dgm:prSet presAssocID="{6175C97B-1AC2-3142-8B92-D26E3147861F}" presName="node" presStyleLbl="vennNode1" presStyleIdx="3" presStyleCnt="6">
        <dgm:presLayoutVars>
          <dgm:bulletEnabled val="1"/>
        </dgm:presLayoutVars>
      </dgm:prSet>
      <dgm:spPr/>
    </dgm:pt>
    <dgm:pt modelId="{0E0E3555-42E6-0343-A0E1-47A5CB82A787}" type="pres">
      <dgm:prSet presAssocID="{D25423DB-BAF2-8B47-9AF8-203E531B76A3}" presName="node" presStyleLbl="vennNode1" presStyleIdx="4" presStyleCnt="6">
        <dgm:presLayoutVars>
          <dgm:bulletEnabled val="1"/>
        </dgm:presLayoutVars>
      </dgm:prSet>
      <dgm:spPr/>
    </dgm:pt>
    <dgm:pt modelId="{522FF9C3-8E91-F244-B02B-4501EC1E5576}" type="pres">
      <dgm:prSet presAssocID="{7B8B38EA-751A-844A-8973-2BF32B5B962F}" presName="node" presStyleLbl="vennNode1" presStyleIdx="5" presStyleCnt="6">
        <dgm:presLayoutVars>
          <dgm:bulletEnabled val="1"/>
        </dgm:presLayoutVars>
      </dgm:prSet>
      <dgm:spPr/>
    </dgm:pt>
  </dgm:ptLst>
  <dgm:cxnLst>
    <dgm:cxn modelId="{7D108804-AD30-CC43-9A70-51FB707CC3E7}" type="presOf" srcId="{79F37092-4BC9-1F40-AA54-96181A70188B}" destId="{1E4C825C-D2ED-8043-BE0E-2C44DEFE22EF}" srcOrd="0" destOrd="0" presId="urn:microsoft.com/office/officeart/2005/8/layout/radial3"/>
    <dgm:cxn modelId="{C37D0B06-6235-394B-B731-53EA148BB678}" srcId="{00B633B2-61A1-154A-BEBF-94E2988B9DB5}" destId="{D25423DB-BAF2-8B47-9AF8-203E531B76A3}" srcOrd="3" destOrd="0" parTransId="{1EE79EDE-2BFF-3D46-8F75-5539C8095C7C}" sibTransId="{7070D1FD-C859-B34E-B1A2-5938BEECDCB6}"/>
    <dgm:cxn modelId="{EBC2EF06-49E6-5247-A0F1-469E4B3138D2}" type="presOf" srcId="{00B633B2-61A1-154A-BEBF-94E2988B9DB5}" destId="{16D99679-4FB0-1A46-898E-A344B2686EA1}" srcOrd="0" destOrd="0" presId="urn:microsoft.com/office/officeart/2005/8/layout/radial3"/>
    <dgm:cxn modelId="{38807E0A-733F-514A-BA46-D888EF4E8269}" type="presOf" srcId="{7B8B38EA-751A-844A-8973-2BF32B5B962F}" destId="{522FF9C3-8E91-F244-B02B-4501EC1E5576}" srcOrd="0" destOrd="0" presId="urn:microsoft.com/office/officeart/2005/8/layout/radial3"/>
    <dgm:cxn modelId="{2C41140D-F9E5-BC40-BB2B-730A4D4AC309}" type="presOf" srcId="{8577CE2B-A85B-874B-A6CC-3993E5F36BF3}" destId="{69CB240B-7FB1-F54B-8B11-DD19B82945F7}" srcOrd="0" destOrd="0" presId="urn:microsoft.com/office/officeart/2005/8/layout/radial3"/>
    <dgm:cxn modelId="{8F2D9822-483D-2346-9A47-286A7EF68A81}" srcId="{8577CE2B-A85B-874B-A6CC-3993E5F36BF3}" destId="{00B633B2-61A1-154A-BEBF-94E2988B9DB5}" srcOrd="0" destOrd="0" parTransId="{B93D1134-0721-6C4A-8A4C-E34E66205365}" sibTransId="{9078C075-EA13-E24E-B3F7-1646B7F31C45}"/>
    <dgm:cxn modelId="{A71D7D3E-3268-7142-8630-40E6F6F86522}" srcId="{00B633B2-61A1-154A-BEBF-94E2988B9DB5}" destId="{F7EB8CAE-9701-7449-BEFF-69E8824E3276}" srcOrd="1" destOrd="0" parTransId="{A43CB76A-8F13-D042-9202-4B5B9201E190}" sibTransId="{E95ED99D-946F-D441-A6EC-57293E48D92E}"/>
    <dgm:cxn modelId="{57B3858A-16F5-984E-A4CE-186D941F1584}" type="presOf" srcId="{6175C97B-1AC2-3142-8B92-D26E3147861F}" destId="{2F89F3AC-F516-4546-B5C2-8CF8A78BB40D}" srcOrd="0" destOrd="0" presId="urn:microsoft.com/office/officeart/2005/8/layout/radial3"/>
    <dgm:cxn modelId="{C66E829B-E2BA-CD4D-830D-C3FA2B02E34F}" srcId="{00B633B2-61A1-154A-BEBF-94E2988B9DB5}" destId="{6175C97B-1AC2-3142-8B92-D26E3147861F}" srcOrd="2" destOrd="0" parTransId="{0C23275A-77A4-8044-AEB2-8EC8442033F1}" sibTransId="{92F823C6-EBEE-D741-8C92-1D6EB11BBBB5}"/>
    <dgm:cxn modelId="{C22C42B3-4939-3D40-B56E-D6F3AC7C0A2B}" srcId="{00B633B2-61A1-154A-BEBF-94E2988B9DB5}" destId="{7B8B38EA-751A-844A-8973-2BF32B5B962F}" srcOrd="4" destOrd="0" parTransId="{CEACA891-333C-A44B-A9DE-22934CEABCD5}" sibTransId="{E732A23F-1CEA-FE42-A2E7-597F37DA279B}"/>
    <dgm:cxn modelId="{754F65D4-CC41-3E4E-B257-6422C3F027F2}" type="presOf" srcId="{F7EB8CAE-9701-7449-BEFF-69E8824E3276}" destId="{2197D551-4F38-CC4E-9F85-A8B93AEBFB16}" srcOrd="0" destOrd="0" presId="urn:microsoft.com/office/officeart/2005/8/layout/radial3"/>
    <dgm:cxn modelId="{5412E2D9-5E62-E64C-BBF5-8302CDA8FA09}" type="presOf" srcId="{D25423DB-BAF2-8B47-9AF8-203E531B76A3}" destId="{0E0E3555-42E6-0343-A0E1-47A5CB82A787}" srcOrd="0" destOrd="0" presId="urn:microsoft.com/office/officeart/2005/8/layout/radial3"/>
    <dgm:cxn modelId="{50E677E2-D283-2A43-8672-092F3B1BB854}" srcId="{00B633B2-61A1-154A-BEBF-94E2988B9DB5}" destId="{79F37092-4BC9-1F40-AA54-96181A70188B}" srcOrd="0" destOrd="0" parTransId="{78E7AD04-E9F2-0C46-AEB9-C63266D53984}" sibTransId="{F2C9F1DD-4A10-C74C-8AE9-55A49C7BE854}"/>
    <dgm:cxn modelId="{AC5DCE95-3AE1-8243-A606-5C05CF4BC79C}" type="presParOf" srcId="{69CB240B-7FB1-F54B-8B11-DD19B82945F7}" destId="{99A8A930-95CC-2D4F-94FD-0D01258929ED}" srcOrd="0" destOrd="0" presId="urn:microsoft.com/office/officeart/2005/8/layout/radial3"/>
    <dgm:cxn modelId="{8EAF1C69-6E4C-AA4D-9FBF-2A9D921FDB45}" type="presParOf" srcId="{99A8A930-95CC-2D4F-94FD-0D01258929ED}" destId="{16D99679-4FB0-1A46-898E-A344B2686EA1}" srcOrd="0" destOrd="0" presId="urn:microsoft.com/office/officeart/2005/8/layout/radial3"/>
    <dgm:cxn modelId="{3029D79A-8B24-3D4E-94EE-902C2F41096B}" type="presParOf" srcId="{99A8A930-95CC-2D4F-94FD-0D01258929ED}" destId="{1E4C825C-D2ED-8043-BE0E-2C44DEFE22EF}" srcOrd="1" destOrd="0" presId="urn:microsoft.com/office/officeart/2005/8/layout/radial3"/>
    <dgm:cxn modelId="{BD5C7CE3-E88E-BC46-B071-7CC1D21AAD9D}" type="presParOf" srcId="{99A8A930-95CC-2D4F-94FD-0D01258929ED}" destId="{2197D551-4F38-CC4E-9F85-A8B93AEBFB16}" srcOrd="2" destOrd="0" presId="urn:microsoft.com/office/officeart/2005/8/layout/radial3"/>
    <dgm:cxn modelId="{64B9AC03-106D-494D-ADBE-09A10C4D6A6F}" type="presParOf" srcId="{99A8A930-95CC-2D4F-94FD-0D01258929ED}" destId="{2F89F3AC-F516-4546-B5C2-8CF8A78BB40D}" srcOrd="3" destOrd="0" presId="urn:microsoft.com/office/officeart/2005/8/layout/radial3"/>
    <dgm:cxn modelId="{BE9FD899-0143-BA4D-AF3F-75F433A03FD8}" type="presParOf" srcId="{99A8A930-95CC-2D4F-94FD-0D01258929ED}" destId="{0E0E3555-42E6-0343-A0E1-47A5CB82A787}" srcOrd="4" destOrd="0" presId="urn:microsoft.com/office/officeart/2005/8/layout/radial3"/>
    <dgm:cxn modelId="{36C6D304-A93E-2444-86A7-1BBFF1437C6D}" type="presParOf" srcId="{99A8A930-95CC-2D4F-94FD-0D01258929ED}" destId="{522FF9C3-8E91-F244-B02B-4501EC1E5576}" srcOrd="5"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577CE2B-A85B-874B-A6CC-3993E5F36BF3}" type="doc">
      <dgm:prSet loTypeId="urn:microsoft.com/office/officeart/2005/8/layout/radial3" loCatId="list" qsTypeId="urn:microsoft.com/office/officeart/2005/8/quickstyle/simple1" qsCatId="simple" csTypeId="urn:microsoft.com/office/officeart/2005/8/colors/colorful5" csCatId="colorful" phldr="1"/>
      <dgm:spPr/>
      <dgm:t>
        <a:bodyPr/>
        <a:lstStyle/>
        <a:p>
          <a:endParaRPr lang="en-US"/>
        </a:p>
      </dgm:t>
    </dgm:pt>
    <dgm:pt modelId="{00B633B2-61A1-154A-BEBF-94E2988B9DB5}">
      <dgm:prSet phldrT="[Text]" custT="1"/>
      <dgm:spPr/>
      <dgm:t>
        <a:bodyPr/>
        <a:lstStyle/>
        <a:p>
          <a:r>
            <a:rPr lang="en-US" sz="1800" dirty="0"/>
            <a:t>Cultural Values</a:t>
          </a:r>
        </a:p>
      </dgm:t>
    </dgm:pt>
    <dgm:pt modelId="{B93D1134-0721-6C4A-8A4C-E34E66205365}" type="parTrans" cxnId="{8F2D9822-483D-2346-9A47-286A7EF68A81}">
      <dgm:prSet/>
      <dgm:spPr/>
      <dgm:t>
        <a:bodyPr/>
        <a:lstStyle/>
        <a:p>
          <a:endParaRPr lang="en-US"/>
        </a:p>
      </dgm:t>
    </dgm:pt>
    <dgm:pt modelId="{9078C075-EA13-E24E-B3F7-1646B7F31C45}" type="sibTrans" cxnId="{8F2D9822-483D-2346-9A47-286A7EF68A81}">
      <dgm:prSet/>
      <dgm:spPr/>
      <dgm:t>
        <a:bodyPr/>
        <a:lstStyle/>
        <a:p>
          <a:endParaRPr lang="en-US"/>
        </a:p>
      </dgm:t>
    </dgm:pt>
    <dgm:pt modelId="{79F37092-4BC9-1F40-AA54-96181A70188B}">
      <dgm:prSet phldrT="[Text]" custT="1"/>
      <dgm:spPr/>
      <dgm:t>
        <a:bodyPr/>
        <a:lstStyle/>
        <a:p>
          <a:r>
            <a:rPr lang="en-US" sz="1400" b="1" dirty="0"/>
            <a:t>Historic value</a:t>
          </a:r>
        </a:p>
      </dgm:t>
    </dgm:pt>
    <dgm:pt modelId="{78E7AD04-E9F2-0C46-AEB9-C63266D53984}" type="parTrans" cxnId="{50E677E2-D283-2A43-8672-092F3B1BB854}">
      <dgm:prSet/>
      <dgm:spPr/>
      <dgm:t>
        <a:bodyPr/>
        <a:lstStyle/>
        <a:p>
          <a:endParaRPr lang="en-US"/>
        </a:p>
      </dgm:t>
    </dgm:pt>
    <dgm:pt modelId="{F2C9F1DD-4A10-C74C-8AE9-55A49C7BE854}" type="sibTrans" cxnId="{50E677E2-D283-2A43-8672-092F3B1BB854}">
      <dgm:prSet/>
      <dgm:spPr/>
      <dgm:t>
        <a:bodyPr/>
        <a:lstStyle/>
        <a:p>
          <a:endParaRPr lang="en-US"/>
        </a:p>
      </dgm:t>
    </dgm:pt>
    <dgm:pt modelId="{F7EB8CAE-9701-7449-BEFF-69E8824E3276}">
      <dgm:prSet phldrT="[Text]" custT="1"/>
      <dgm:spPr/>
      <dgm:t>
        <a:bodyPr/>
        <a:lstStyle/>
        <a:p>
          <a:r>
            <a:rPr lang="en-US" sz="1400" b="1" dirty="0"/>
            <a:t>Cultural/Symbolic value</a:t>
          </a:r>
        </a:p>
      </dgm:t>
    </dgm:pt>
    <dgm:pt modelId="{A43CB76A-8F13-D042-9202-4B5B9201E190}" type="parTrans" cxnId="{A71D7D3E-3268-7142-8630-40E6F6F86522}">
      <dgm:prSet/>
      <dgm:spPr/>
      <dgm:t>
        <a:bodyPr/>
        <a:lstStyle/>
        <a:p>
          <a:endParaRPr lang="en-US"/>
        </a:p>
      </dgm:t>
    </dgm:pt>
    <dgm:pt modelId="{E95ED99D-946F-D441-A6EC-57293E48D92E}" type="sibTrans" cxnId="{A71D7D3E-3268-7142-8630-40E6F6F86522}">
      <dgm:prSet/>
      <dgm:spPr/>
      <dgm:t>
        <a:bodyPr/>
        <a:lstStyle/>
        <a:p>
          <a:endParaRPr lang="en-US"/>
        </a:p>
      </dgm:t>
    </dgm:pt>
    <dgm:pt modelId="{6175C97B-1AC2-3142-8B92-D26E3147861F}">
      <dgm:prSet phldrT="[Text]"/>
      <dgm:spPr/>
      <dgm:t>
        <a:bodyPr/>
        <a:lstStyle/>
        <a:p>
          <a:r>
            <a:rPr lang="en-US" b="1"/>
            <a:t>Social </a:t>
          </a:r>
          <a:r>
            <a:rPr lang="en-US" b="1" dirty="0"/>
            <a:t>value</a:t>
          </a:r>
        </a:p>
      </dgm:t>
    </dgm:pt>
    <dgm:pt modelId="{0C23275A-77A4-8044-AEB2-8EC8442033F1}" type="parTrans" cxnId="{C66E829B-E2BA-CD4D-830D-C3FA2B02E34F}">
      <dgm:prSet/>
      <dgm:spPr/>
      <dgm:t>
        <a:bodyPr/>
        <a:lstStyle/>
        <a:p>
          <a:endParaRPr lang="en-US"/>
        </a:p>
      </dgm:t>
    </dgm:pt>
    <dgm:pt modelId="{92F823C6-EBEE-D741-8C92-1D6EB11BBBB5}" type="sibTrans" cxnId="{C66E829B-E2BA-CD4D-830D-C3FA2B02E34F}">
      <dgm:prSet/>
      <dgm:spPr/>
      <dgm:t>
        <a:bodyPr/>
        <a:lstStyle/>
        <a:p>
          <a:endParaRPr lang="en-US"/>
        </a:p>
      </dgm:t>
    </dgm:pt>
    <dgm:pt modelId="{7B8B38EA-751A-844A-8973-2BF32B5B962F}">
      <dgm:prSet phldrT="[Text]"/>
      <dgm:spPr/>
      <dgm:t>
        <a:bodyPr/>
        <a:lstStyle/>
        <a:p>
          <a:r>
            <a:rPr lang="en-US" b="1" dirty="0"/>
            <a:t>Aesthetic value </a:t>
          </a:r>
          <a:endParaRPr lang="en-US" dirty="0"/>
        </a:p>
      </dgm:t>
    </dgm:pt>
    <dgm:pt modelId="{CEACA891-333C-A44B-A9DE-22934CEABCD5}" type="parTrans" cxnId="{C22C42B3-4939-3D40-B56E-D6F3AC7C0A2B}">
      <dgm:prSet/>
      <dgm:spPr/>
      <dgm:t>
        <a:bodyPr/>
        <a:lstStyle/>
        <a:p>
          <a:endParaRPr lang="en-US"/>
        </a:p>
      </dgm:t>
    </dgm:pt>
    <dgm:pt modelId="{E732A23F-1CEA-FE42-A2E7-597F37DA279B}" type="sibTrans" cxnId="{C22C42B3-4939-3D40-B56E-D6F3AC7C0A2B}">
      <dgm:prSet/>
      <dgm:spPr/>
      <dgm:t>
        <a:bodyPr/>
        <a:lstStyle/>
        <a:p>
          <a:endParaRPr lang="en-US"/>
        </a:p>
      </dgm:t>
    </dgm:pt>
    <dgm:pt modelId="{D25423DB-BAF2-8B47-9AF8-203E531B76A3}">
      <dgm:prSet phldrT="[Text]" custT="1"/>
      <dgm:spPr/>
      <dgm:t>
        <a:bodyPr/>
        <a:lstStyle/>
        <a:p>
          <a:r>
            <a:rPr lang="en-US" sz="1400" b="1" dirty="0"/>
            <a:t>Spiritual/Religious value </a:t>
          </a:r>
          <a:endParaRPr lang="en-US" sz="1400" dirty="0"/>
        </a:p>
      </dgm:t>
    </dgm:pt>
    <dgm:pt modelId="{1EE79EDE-2BFF-3D46-8F75-5539C8095C7C}" type="parTrans" cxnId="{C37D0B06-6235-394B-B731-53EA148BB678}">
      <dgm:prSet/>
      <dgm:spPr/>
      <dgm:t>
        <a:bodyPr/>
        <a:lstStyle/>
        <a:p>
          <a:endParaRPr lang="en-US"/>
        </a:p>
      </dgm:t>
    </dgm:pt>
    <dgm:pt modelId="{7070D1FD-C859-B34E-B1A2-5938BEECDCB6}" type="sibTrans" cxnId="{C37D0B06-6235-394B-B731-53EA148BB678}">
      <dgm:prSet/>
      <dgm:spPr/>
      <dgm:t>
        <a:bodyPr/>
        <a:lstStyle/>
        <a:p>
          <a:endParaRPr lang="en-US"/>
        </a:p>
      </dgm:t>
    </dgm:pt>
    <dgm:pt modelId="{69CB240B-7FB1-F54B-8B11-DD19B82945F7}" type="pres">
      <dgm:prSet presAssocID="{8577CE2B-A85B-874B-A6CC-3993E5F36BF3}" presName="composite" presStyleCnt="0">
        <dgm:presLayoutVars>
          <dgm:chMax val="1"/>
          <dgm:dir/>
          <dgm:resizeHandles val="exact"/>
        </dgm:presLayoutVars>
      </dgm:prSet>
      <dgm:spPr/>
    </dgm:pt>
    <dgm:pt modelId="{99A8A930-95CC-2D4F-94FD-0D01258929ED}" type="pres">
      <dgm:prSet presAssocID="{8577CE2B-A85B-874B-A6CC-3993E5F36BF3}" presName="radial" presStyleCnt="0">
        <dgm:presLayoutVars>
          <dgm:animLvl val="ctr"/>
        </dgm:presLayoutVars>
      </dgm:prSet>
      <dgm:spPr/>
    </dgm:pt>
    <dgm:pt modelId="{16D99679-4FB0-1A46-898E-A344B2686EA1}" type="pres">
      <dgm:prSet presAssocID="{00B633B2-61A1-154A-BEBF-94E2988B9DB5}" presName="centerShape" presStyleLbl="vennNode1" presStyleIdx="0" presStyleCnt="6"/>
      <dgm:spPr/>
    </dgm:pt>
    <dgm:pt modelId="{1E4C825C-D2ED-8043-BE0E-2C44DEFE22EF}" type="pres">
      <dgm:prSet presAssocID="{79F37092-4BC9-1F40-AA54-96181A70188B}" presName="node" presStyleLbl="vennNode1" presStyleIdx="1" presStyleCnt="6">
        <dgm:presLayoutVars>
          <dgm:bulletEnabled val="1"/>
        </dgm:presLayoutVars>
      </dgm:prSet>
      <dgm:spPr/>
    </dgm:pt>
    <dgm:pt modelId="{2197D551-4F38-CC4E-9F85-A8B93AEBFB16}" type="pres">
      <dgm:prSet presAssocID="{F7EB8CAE-9701-7449-BEFF-69E8824E3276}" presName="node" presStyleLbl="vennNode1" presStyleIdx="2" presStyleCnt="6">
        <dgm:presLayoutVars>
          <dgm:bulletEnabled val="1"/>
        </dgm:presLayoutVars>
      </dgm:prSet>
      <dgm:spPr/>
    </dgm:pt>
    <dgm:pt modelId="{2F89F3AC-F516-4546-B5C2-8CF8A78BB40D}" type="pres">
      <dgm:prSet presAssocID="{6175C97B-1AC2-3142-8B92-D26E3147861F}" presName="node" presStyleLbl="vennNode1" presStyleIdx="3" presStyleCnt="6">
        <dgm:presLayoutVars>
          <dgm:bulletEnabled val="1"/>
        </dgm:presLayoutVars>
      </dgm:prSet>
      <dgm:spPr/>
    </dgm:pt>
    <dgm:pt modelId="{0E0E3555-42E6-0343-A0E1-47A5CB82A787}" type="pres">
      <dgm:prSet presAssocID="{D25423DB-BAF2-8B47-9AF8-203E531B76A3}" presName="node" presStyleLbl="vennNode1" presStyleIdx="4" presStyleCnt="6">
        <dgm:presLayoutVars>
          <dgm:bulletEnabled val="1"/>
        </dgm:presLayoutVars>
      </dgm:prSet>
      <dgm:spPr/>
    </dgm:pt>
    <dgm:pt modelId="{522FF9C3-8E91-F244-B02B-4501EC1E5576}" type="pres">
      <dgm:prSet presAssocID="{7B8B38EA-751A-844A-8973-2BF32B5B962F}" presName="node" presStyleLbl="vennNode1" presStyleIdx="5" presStyleCnt="6">
        <dgm:presLayoutVars>
          <dgm:bulletEnabled val="1"/>
        </dgm:presLayoutVars>
      </dgm:prSet>
      <dgm:spPr/>
    </dgm:pt>
  </dgm:ptLst>
  <dgm:cxnLst>
    <dgm:cxn modelId="{7D108804-AD30-CC43-9A70-51FB707CC3E7}" type="presOf" srcId="{79F37092-4BC9-1F40-AA54-96181A70188B}" destId="{1E4C825C-D2ED-8043-BE0E-2C44DEFE22EF}" srcOrd="0" destOrd="0" presId="urn:microsoft.com/office/officeart/2005/8/layout/radial3"/>
    <dgm:cxn modelId="{C37D0B06-6235-394B-B731-53EA148BB678}" srcId="{00B633B2-61A1-154A-BEBF-94E2988B9DB5}" destId="{D25423DB-BAF2-8B47-9AF8-203E531B76A3}" srcOrd="3" destOrd="0" parTransId="{1EE79EDE-2BFF-3D46-8F75-5539C8095C7C}" sibTransId="{7070D1FD-C859-B34E-B1A2-5938BEECDCB6}"/>
    <dgm:cxn modelId="{EBC2EF06-49E6-5247-A0F1-469E4B3138D2}" type="presOf" srcId="{00B633B2-61A1-154A-BEBF-94E2988B9DB5}" destId="{16D99679-4FB0-1A46-898E-A344B2686EA1}" srcOrd="0" destOrd="0" presId="urn:microsoft.com/office/officeart/2005/8/layout/radial3"/>
    <dgm:cxn modelId="{38807E0A-733F-514A-BA46-D888EF4E8269}" type="presOf" srcId="{7B8B38EA-751A-844A-8973-2BF32B5B962F}" destId="{522FF9C3-8E91-F244-B02B-4501EC1E5576}" srcOrd="0" destOrd="0" presId="urn:microsoft.com/office/officeart/2005/8/layout/radial3"/>
    <dgm:cxn modelId="{2C41140D-F9E5-BC40-BB2B-730A4D4AC309}" type="presOf" srcId="{8577CE2B-A85B-874B-A6CC-3993E5F36BF3}" destId="{69CB240B-7FB1-F54B-8B11-DD19B82945F7}" srcOrd="0" destOrd="0" presId="urn:microsoft.com/office/officeart/2005/8/layout/radial3"/>
    <dgm:cxn modelId="{8F2D9822-483D-2346-9A47-286A7EF68A81}" srcId="{8577CE2B-A85B-874B-A6CC-3993E5F36BF3}" destId="{00B633B2-61A1-154A-BEBF-94E2988B9DB5}" srcOrd="0" destOrd="0" parTransId="{B93D1134-0721-6C4A-8A4C-E34E66205365}" sibTransId="{9078C075-EA13-E24E-B3F7-1646B7F31C45}"/>
    <dgm:cxn modelId="{A71D7D3E-3268-7142-8630-40E6F6F86522}" srcId="{00B633B2-61A1-154A-BEBF-94E2988B9DB5}" destId="{F7EB8CAE-9701-7449-BEFF-69E8824E3276}" srcOrd="1" destOrd="0" parTransId="{A43CB76A-8F13-D042-9202-4B5B9201E190}" sibTransId="{E95ED99D-946F-D441-A6EC-57293E48D92E}"/>
    <dgm:cxn modelId="{57B3858A-16F5-984E-A4CE-186D941F1584}" type="presOf" srcId="{6175C97B-1AC2-3142-8B92-D26E3147861F}" destId="{2F89F3AC-F516-4546-B5C2-8CF8A78BB40D}" srcOrd="0" destOrd="0" presId="urn:microsoft.com/office/officeart/2005/8/layout/radial3"/>
    <dgm:cxn modelId="{C66E829B-E2BA-CD4D-830D-C3FA2B02E34F}" srcId="{00B633B2-61A1-154A-BEBF-94E2988B9DB5}" destId="{6175C97B-1AC2-3142-8B92-D26E3147861F}" srcOrd="2" destOrd="0" parTransId="{0C23275A-77A4-8044-AEB2-8EC8442033F1}" sibTransId="{92F823C6-EBEE-D741-8C92-1D6EB11BBBB5}"/>
    <dgm:cxn modelId="{C22C42B3-4939-3D40-B56E-D6F3AC7C0A2B}" srcId="{00B633B2-61A1-154A-BEBF-94E2988B9DB5}" destId="{7B8B38EA-751A-844A-8973-2BF32B5B962F}" srcOrd="4" destOrd="0" parTransId="{CEACA891-333C-A44B-A9DE-22934CEABCD5}" sibTransId="{E732A23F-1CEA-FE42-A2E7-597F37DA279B}"/>
    <dgm:cxn modelId="{754F65D4-CC41-3E4E-B257-6422C3F027F2}" type="presOf" srcId="{F7EB8CAE-9701-7449-BEFF-69E8824E3276}" destId="{2197D551-4F38-CC4E-9F85-A8B93AEBFB16}" srcOrd="0" destOrd="0" presId="urn:microsoft.com/office/officeart/2005/8/layout/radial3"/>
    <dgm:cxn modelId="{5412E2D9-5E62-E64C-BBF5-8302CDA8FA09}" type="presOf" srcId="{D25423DB-BAF2-8B47-9AF8-203E531B76A3}" destId="{0E0E3555-42E6-0343-A0E1-47A5CB82A787}" srcOrd="0" destOrd="0" presId="urn:microsoft.com/office/officeart/2005/8/layout/radial3"/>
    <dgm:cxn modelId="{50E677E2-D283-2A43-8672-092F3B1BB854}" srcId="{00B633B2-61A1-154A-BEBF-94E2988B9DB5}" destId="{79F37092-4BC9-1F40-AA54-96181A70188B}" srcOrd="0" destOrd="0" parTransId="{78E7AD04-E9F2-0C46-AEB9-C63266D53984}" sibTransId="{F2C9F1DD-4A10-C74C-8AE9-55A49C7BE854}"/>
    <dgm:cxn modelId="{AC5DCE95-3AE1-8243-A606-5C05CF4BC79C}" type="presParOf" srcId="{69CB240B-7FB1-F54B-8B11-DD19B82945F7}" destId="{99A8A930-95CC-2D4F-94FD-0D01258929ED}" srcOrd="0" destOrd="0" presId="urn:microsoft.com/office/officeart/2005/8/layout/radial3"/>
    <dgm:cxn modelId="{8EAF1C69-6E4C-AA4D-9FBF-2A9D921FDB45}" type="presParOf" srcId="{99A8A930-95CC-2D4F-94FD-0D01258929ED}" destId="{16D99679-4FB0-1A46-898E-A344B2686EA1}" srcOrd="0" destOrd="0" presId="urn:microsoft.com/office/officeart/2005/8/layout/radial3"/>
    <dgm:cxn modelId="{3029D79A-8B24-3D4E-94EE-902C2F41096B}" type="presParOf" srcId="{99A8A930-95CC-2D4F-94FD-0D01258929ED}" destId="{1E4C825C-D2ED-8043-BE0E-2C44DEFE22EF}" srcOrd="1" destOrd="0" presId="urn:microsoft.com/office/officeart/2005/8/layout/radial3"/>
    <dgm:cxn modelId="{BD5C7CE3-E88E-BC46-B071-7CC1D21AAD9D}" type="presParOf" srcId="{99A8A930-95CC-2D4F-94FD-0D01258929ED}" destId="{2197D551-4F38-CC4E-9F85-A8B93AEBFB16}" srcOrd="2" destOrd="0" presId="urn:microsoft.com/office/officeart/2005/8/layout/radial3"/>
    <dgm:cxn modelId="{64B9AC03-106D-494D-ADBE-09A10C4D6A6F}" type="presParOf" srcId="{99A8A930-95CC-2D4F-94FD-0D01258929ED}" destId="{2F89F3AC-F516-4546-B5C2-8CF8A78BB40D}" srcOrd="3" destOrd="0" presId="urn:microsoft.com/office/officeart/2005/8/layout/radial3"/>
    <dgm:cxn modelId="{BE9FD899-0143-BA4D-AF3F-75F433A03FD8}" type="presParOf" srcId="{99A8A930-95CC-2D4F-94FD-0D01258929ED}" destId="{0E0E3555-42E6-0343-A0E1-47A5CB82A787}" srcOrd="4" destOrd="0" presId="urn:microsoft.com/office/officeart/2005/8/layout/radial3"/>
    <dgm:cxn modelId="{36C6D304-A93E-2444-86A7-1BBFF1437C6D}" type="presParOf" srcId="{99A8A930-95CC-2D4F-94FD-0D01258929ED}" destId="{522FF9C3-8E91-F244-B02B-4501EC1E5576}" srcOrd="5"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577CE2B-A85B-874B-A6CC-3993E5F36BF3}" type="doc">
      <dgm:prSet loTypeId="urn:microsoft.com/office/officeart/2005/8/layout/radial3" loCatId="list" qsTypeId="urn:microsoft.com/office/officeart/2005/8/quickstyle/simple1" qsCatId="simple" csTypeId="urn:microsoft.com/office/officeart/2005/8/colors/colorful5" csCatId="colorful" phldr="1"/>
      <dgm:spPr/>
      <dgm:t>
        <a:bodyPr/>
        <a:lstStyle/>
        <a:p>
          <a:endParaRPr lang="en-US"/>
        </a:p>
      </dgm:t>
    </dgm:pt>
    <dgm:pt modelId="{00B633B2-61A1-154A-BEBF-94E2988B9DB5}">
      <dgm:prSet phldrT="[Text]" custT="1"/>
      <dgm:spPr/>
      <dgm:t>
        <a:bodyPr/>
        <a:lstStyle/>
        <a:p>
          <a:r>
            <a:rPr lang="en-US" sz="1800" dirty="0"/>
            <a:t>Cultural Values</a:t>
          </a:r>
        </a:p>
      </dgm:t>
    </dgm:pt>
    <dgm:pt modelId="{B93D1134-0721-6C4A-8A4C-E34E66205365}" type="parTrans" cxnId="{8F2D9822-483D-2346-9A47-286A7EF68A81}">
      <dgm:prSet/>
      <dgm:spPr/>
      <dgm:t>
        <a:bodyPr/>
        <a:lstStyle/>
        <a:p>
          <a:endParaRPr lang="en-US"/>
        </a:p>
      </dgm:t>
    </dgm:pt>
    <dgm:pt modelId="{9078C075-EA13-E24E-B3F7-1646B7F31C45}" type="sibTrans" cxnId="{8F2D9822-483D-2346-9A47-286A7EF68A81}">
      <dgm:prSet/>
      <dgm:spPr/>
      <dgm:t>
        <a:bodyPr/>
        <a:lstStyle/>
        <a:p>
          <a:endParaRPr lang="en-US"/>
        </a:p>
      </dgm:t>
    </dgm:pt>
    <dgm:pt modelId="{79F37092-4BC9-1F40-AA54-96181A70188B}">
      <dgm:prSet phldrT="[Text]" custT="1"/>
      <dgm:spPr/>
      <dgm:t>
        <a:bodyPr/>
        <a:lstStyle/>
        <a:p>
          <a:r>
            <a:rPr lang="en-US" sz="1400" b="1" dirty="0"/>
            <a:t>Historic value</a:t>
          </a:r>
        </a:p>
      </dgm:t>
    </dgm:pt>
    <dgm:pt modelId="{78E7AD04-E9F2-0C46-AEB9-C63266D53984}" type="parTrans" cxnId="{50E677E2-D283-2A43-8672-092F3B1BB854}">
      <dgm:prSet/>
      <dgm:spPr/>
      <dgm:t>
        <a:bodyPr/>
        <a:lstStyle/>
        <a:p>
          <a:endParaRPr lang="en-US"/>
        </a:p>
      </dgm:t>
    </dgm:pt>
    <dgm:pt modelId="{F2C9F1DD-4A10-C74C-8AE9-55A49C7BE854}" type="sibTrans" cxnId="{50E677E2-D283-2A43-8672-092F3B1BB854}">
      <dgm:prSet/>
      <dgm:spPr/>
      <dgm:t>
        <a:bodyPr/>
        <a:lstStyle/>
        <a:p>
          <a:endParaRPr lang="en-US"/>
        </a:p>
      </dgm:t>
    </dgm:pt>
    <dgm:pt modelId="{F7EB8CAE-9701-7449-BEFF-69E8824E3276}">
      <dgm:prSet phldrT="[Text]" custT="1"/>
      <dgm:spPr/>
      <dgm:t>
        <a:bodyPr/>
        <a:lstStyle/>
        <a:p>
          <a:r>
            <a:rPr lang="en-US" sz="1400" b="1" dirty="0"/>
            <a:t>Cultural/Symbolic value</a:t>
          </a:r>
        </a:p>
      </dgm:t>
    </dgm:pt>
    <dgm:pt modelId="{A43CB76A-8F13-D042-9202-4B5B9201E190}" type="parTrans" cxnId="{A71D7D3E-3268-7142-8630-40E6F6F86522}">
      <dgm:prSet/>
      <dgm:spPr/>
      <dgm:t>
        <a:bodyPr/>
        <a:lstStyle/>
        <a:p>
          <a:endParaRPr lang="en-US"/>
        </a:p>
      </dgm:t>
    </dgm:pt>
    <dgm:pt modelId="{E95ED99D-946F-D441-A6EC-57293E48D92E}" type="sibTrans" cxnId="{A71D7D3E-3268-7142-8630-40E6F6F86522}">
      <dgm:prSet/>
      <dgm:spPr/>
      <dgm:t>
        <a:bodyPr/>
        <a:lstStyle/>
        <a:p>
          <a:endParaRPr lang="en-US"/>
        </a:p>
      </dgm:t>
    </dgm:pt>
    <dgm:pt modelId="{6175C97B-1AC2-3142-8B92-D26E3147861F}">
      <dgm:prSet phldrT="[Text]"/>
      <dgm:spPr/>
      <dgm:t>
        <a:bodyPr/>
        <a:lstStyle/>
        <a:p>
          <a:r>
            <a:rPr lang="en-US" b="1"/>
            <a:t>Social </a:t>
          </a:r>
          <a:r>
            <a:rPr lang="en-US" b="1" dirty="0"/>
            <a:t>value</a:t>
          </a:r>
        </a:p>
      </dgm:t>
    </dgm:pt>
    <dgm:pt modelId="{0C23275A-77A4-8044-AEB2-8EC8442033F1}" type="parTrans" cxnId="{C66E829B-E2BA-CD4D-830D-C3FA2B02E34F}">
      <dgm:prSet/>
      <dgm:spPr/>
      <dgm:t>
        <a:bodyPr/>
        <a:lstStyle/>
        <a:p>
          <a:endParaRPr lang="en-US"/>
        </a:p>
      </dgm:t>
    </dgm:pt>
    <dgm:pt modelId="{92F823C6-EBEE-D741-8C92-1D6EB11BBBB5}" type="sibTrans" cxnId="{C66E829B-E2BA-CD4D-830D-C3FA2B02E34F}">
      <dgm:prSet/>
      <dgm:spPr/>
      <dgm:t>
        <a:bodyPr/>
        <a:lstStyle/>
        <a:p>
          <a:endParaRPr lang="en-US"/>
        </a:p>
      </dgm:t>
    </dgm:pt>
    <dgm:pt modelId="{7B8B38EA-751A-844A-8973-2BF32B5B962F}">
      <dgm:prSet phldrT="[Text]"/>
      <dgm:spPr/>
      <dgm:t>
        <a:bodyPr/>
        <a:lstStyle/>
        <a:p>
          <a:r>
            <a:rPr lang="en-US" b="1" dirty="0"/>
            <a:t>Aesthetic value </a:t>
          </a:r>
          <a:endParaRPr lang="en-US" dirty="0"/>
        </a:p>
      </dgm:t>
    </dgm:pt>
    <dgm:pt modelId="{CEACA891-333C-A44B-A9DE-22934CEABCD5}" type="parTrans" cxnId="{C22C42B3-4939-3D40-B56E-D6F3AC7C0A2B}">
      <dgm:prSet/>
      <dgm:spPr/>
      <dgm:t>
        <a:bodyPr/>
        <a:lstStyle/>
        <a:p>
          <a:endParaRPr lang="en-US"/>
        </a:p>
      </dgm:t>
    </dgm:pt>
    <dgm:pt modelId="{E732A23F-1CEA-FE42-A2E7-597F37DA279B}" type="sibTrans" cxnId="{C22C42B3-4939-3D40-B56E-D6F3AC7C0A2B}">
      <dgm:prSet/>
      <dgm:spPr/>
      <dgm:t>
        <a:bodyPr/>
        <a:lstStyle/>
        <a:p>
          <a:endParaRPr lang="en-US"/>
        </a:p>
      </dgm:t>
    </dgm:pt>
    <dgm:pt modelId="{D25423DB-BAF2-8B47-9AF8-203E531B76A3}">
      <dgm:prSet phldrT="[Text]" custT="1"/>
      <dgm:spPr/>
      <dgm:t>
        <a:bodyPr/>
        <a:lstStyle/>
        <a:p>
          <a:r>
            <a:rPr lang="en-US" sz="1400" b="1" dirty="0"/>
            <a:t>Spiritual/Religious value </a:t>
          </a:r>
          <a:endParaRPr lang="en-US" sz="1400" dirty="0"/>
        </a:p>
      </dgm:t>
    </dgm:pt>
    <dgm:pt modelId="{1EE79EDE-2BFF-3D46-8F75-5539C8095C7C}" type="parTrans" cxnId="{C37D0B06-6235-394B-B731-53EA148BB678}">
      <dgm:prSet/>
      <dgm:spPr/>
      <dgm:t>
        <a:bodyPr/>
        <a:lstStyle/>
        <a:p>
          <a:endParaRPr lang="en-US"/>
        </a:p>
      </dgm:t>
    </dgm:pt>
    <dgm:pt modelId="{7070D1FD-C859-B34E-B1A2-5938BEECDCB6}" type="sibTrans" cxnId="{C37D0B06-6235-394B-B731-53EA148BB678}">
      <dgm:prSet/>
      <dgm:spPr/>
      <dgm:t>
        <a:bodyPr/>
        <a:lstStyle/>
        <a:p>
          <a:endParaRPr lang="en-US"/>
        </a:p>
      </dgm:t>
    </dgm:pt>
    <dgm:pt modelId="{69CB240B-7FB1-F54B-8B11-DD19B82945F7}" type="pres">
      <dgm:prSet presAssocID="{8577CE2B-A85B-874B-A6CC-3993E5F36BF3}" presName="composite" presStyleCnt="0">
        <dgm:presLayoutVars>
          <dgm:chMax val="1"/>
          <dgm:dir/>
          <dgm:resizeHandles val="exact"/>
        </dgm:presLayoutVars>
      </dgm:prSet>
      <dgm:spPr/>
    </dgm:pt>
    <dgm:pt modelId="{99A8A930-95CC-2D4F-94FD-0D01258929ED}" type="pres">
      <dgm:prSet presAssocID="{8577CE2B-A85B-874B-A6CC-3993E5F36BF3}" presName="radial" presStyleCnt="0">
        <dgm:presLayoutVars>
          <dgm:animLvl val="ctr"/>
        </dgm:presLayoutVars>
      </dgm:prSet>
      <dgm:spPr/>
    </dgm:pt>
    <dgm:pt modelId="{16D99679-4FB0-1A46-898E-A344B2686EA1}" type="pres">
      <dgm:prSet presAssocID="{00B633B2-61A1-154A-BEBF-94E2988B9DB5}" presName="centerShape" presStyleLbl="vennNode1" presStyleIdx="0" presStyleCnt="6"/>
      <dgm:spPr/>
    </dgm:pt>
    <dgm:pt modelId="{1E4C825C-D2ED-8043-BE0E-2C44DEFE22EF}" type="pres">
      <dgm:prSet presAssocID="{79F37092-4BC9-1F40-AA54-96181A70188B}" presName="node" presStyleLbl="vennNode1" presStyleIdx="1" presStyleCnt="6">
        <dgm:presLayoutVars>
          <dgm:bulletEnabled val="1"/>
        </dgm:presLayoutVars>
      </dgm:prSet>
      <dgm:spPr/>
    </dgm:pt>
    <dgm:pt modelId="{2197D551-4F38-CC4E-9F85-A8B93AEBFB16}" type="pres">
      <dgm:prSet presAssocID="{F7EB8CAE-9701-7449-BEFF-69E8824E3276}" presName="node" presStyleLbl="vennNode1" presStyleIdx="2" presStyleCnt="6">
        <dgm:presLayoutVars>
          <dgm:bulletEnabled val="1"/>
        </dgm:presLayoutVars>
      </dgm:prSet>
      <dgm:spPr/>
    </dgm:pt>
    <dgm:pt modelId="{2F89F3AC-F516-4546-B5C2-8CF8A78BB40D}" type="pres">
      <dgm:prSet presAssocID="{6175C97B-1AC2-3142-8B92-D26E3147861F}" presName="node" presStyleLbl="vennNode1" presStyleIdx="3" presStyleCnt="6">
        <dgm:presLayoutVars>
          <dgm:bulletEnabled val="1"/>
        </dgm:presLayoutVars>
      </dgm:prSet>
      <dgm:spPr/>
    </dgm:pt>
    <dgm:pt modelId="{0E0E3555-42E6-0343-A0E1-47A5CB82A787}" type="pres">
      <dgm:prSet presAssocID="{D25423DB-BAF2-8B47-9AF8-203E531B76A3}" presName="node" presStyleLbl="vennNode1" presStyleIdx="4" presStyleCnt="6">
        <dgm:presLayoutVars>
          <dgm:bulletEnabled val="1"/>
        </dgm:presLayoutVars>
      </dgm:prSet>
      <dgm:spPr/>
    </dgm:pt>
    <dgm:pt modelId="{522FF9C3-8E91-F244-B02B-4501EC1E5576}" type="pres">
      <dgm:prSet presAssocID="{7B8B38EA-751A-844A-8973-2BF32B5B962F}" presName="node" presStyleLbl="vennNode1" presStyleIdx="5" presStyleCnt="6">
        <dgm:presLayoutVars>
          <dgm:bulletEnabled val="1"/>
        </dgm:presLayoutVars>
      </dgm:prSet>
      <dgm:spPr/>
    </dgm:pt>
  </dgm:ptLst>
  <dgm:cxnLst>
    <dgm:cxn modelId="{7D108804-AD30-CC43-9A70-51FB707CC3E7}" type="presOf" srcId="{79F37092-4BC9-1F40-AA54-96181A70188B}" destId="{1E4C825C-D2ED-8043-BE0E-2C44DEFE22EF}" srcOrd="0" destOrd="0" presId="urn:microsoft.com/office/officeart/2005/8/layout/radial3"/>
    <dgm:cxn modelId="{C37D0B06-6235-394B-B731-53EA148BB678}" srcId="{00B633B2-61A1-154A-BEBF-94E2988B9DB5}" destId="{D25423DB-BAF2-8B47-9AF8-203E531B76A3}" srcOrd="3" destOrd="0" parTransId="{1EE79EDE-2BFF-3D46-8F75-5539C8095C7C}" sibTransId="{7070D1FD-C859-B34E-B1A2-5938BEECDCB6}"/>
    <dgm:cxn modelId="{EBC2EF06-49E6-5247-A0F1-469E4B3138D2}" type="presOf" srcId="{00B633B2-61A1-154A-BEBF-94E2988B9DB5}" destId="{16D99679-4FB0-1A46-898E-A344B2686EA1}" srcOrd="0" destOrd="0" presId="urn:microsoft.com/office/officeart/2005/8/layout/radial3"/>
    <dgm:cxn modelId="{38807E0A-733F-514A-BA46-D888EF4E8269}" type="presOf" srcId="{7B8B38EA-751A-844A-8973-2BF32B5B962F}" destId="{522FF9C3-8E91-F244-B02B-4501EC1E5576}" srcOrd="0" destOrd="0" presId="urn:microsoft.com/office/officeart/2005/8/layout/radial3"/>
    <dgm:cxn modelId="{2C41140D-F9E5-BC40-BB2B-730A4D4AC309}" type="presOf" srcId="{8577CE2B-A85B-874B-A6CC-3993E5F36BF3}" destId="{69CB240B-7FB1-F54B-8B11-DD19B82945F7}" srcOrd="0" destOrd="0" presId="urn:microsoft.com/office/officeart/2005/8/layout/radial3"/>
    <dgm:cxn modelId="{8F2D9822-483D-2346-9A47-286A7EF68A81}" srcId="{8577CE2B-A85B-874B-A6CC-3993E5F36BF3}" destId="{00B633B2-61A1-154A-BEBF-94E2988B9DB5}" srcOrd="0" destOrd="0" parTransId="{B93D1134-0721-6C4A-8A4C-E34E66205365}" sibTransId="{9078C075-EA13-E24E-B3F7-1646B7F31C45}"/>
    <dgm:cxn modelId="{A71D7D3E-3268-7142-8630-40E6F6F86522}" srcId="{00B633B2-61A1-154A-BEBF-94E2988B9DB5}" destId="{F7EB8CAE-9701-7449-BEFF-69E8824E3276}" srcOrd="1" destOrd="0" parTransId="{A43CB76A-8F13-D042-9202-4B5B9201E190}" sibTransId="{E95ED99D-946F-D441-A6EC-57293E48D92E}"/>
    <dgm:cxn modelId="{57B3858A-16F5-984E-A4CE-186D941F1584}" type="presOf" srcId="{6175C97B-1AC2-3142-8B92-D26E3147861F}" destId="{2F89F3AC-F516-4546-B5C2-8CF8A78BB40D}" srcOrd="0" destOrd="0" presId="urn:microsoft.com/office/officeart/2005/8/layout/radial3"/>
    <dgm:cxn modelId="{C66E829B-E2BA-CD4D-830D-C3FA2B02E34F}" srcId="{00B633B2-61A1-154A-BEBF-94E2988B9DB5}" destId="{6175C97B-1AC2-3142-8B92-D26E3147861F}" srcOrd="2" destOrd="0" parTransId="{0C23275A-77A4-8044-AEB2-8EC8442033F1}" sibTransId="{92F823C6-EBEE-D741-8C92-1D6EB11BBBB5}"/>
    <dgm:cxn modelId="{C22C42B3-4939-3D40-B56E-D6F3AC7C0A2B}" srcId="{00B633B2-61A1-154A-BEBF-94E2988B9DB5}" destId="{7B8B38EA-751A-844A-8973-2BF32B5B962F}" srcOrd="4" destOrd="0" parTransId="{CEACA891-333C-A44B-A9DE-22934CEABCD5}" sibTransId="{E732A23F-1CEA-FE42-A2E7-597F37DA279B}"/>
    <dgm:cxn modelId="{754F65D4-CC41-3E4E-B257-6422C3F027F2}" type="presOf" srcId="{F7EB8CAE-9701-7449-BEFF-69E8824E3276}" destId="{2197D551-4F38-CC4E-9F85-A8B93AEBFB16}" srcOrd="0" destOrd="0" presId="urn:microsoft.com/office/officeart/2005/8/layout/radial3"/>
    <dgm:cxn modelId="{5412E2D9-5E62-E64C-BBF5-8302CDA8FA09}" type="presOf" srcId="{D25423DB-BAF2-8B47-9AF8-203E531B76A3}" destId="{0E0E3555-42E6-0343-A0E1-47A5CB82A787}" srcOrd="0" destOrd="0" presId="urn:microsoft.com/office/officeart/2005/8/layout/radial3"/>
    <dgm:cxn modelId="{50E677E2-D283-2A43-8672-092F3B1BB854}" srcId="{00B633B2-61A1-154A-BEBF-94E2988B9DB5}" destId="{79F37092-4BC9-1F40-AA54-96181A70188B}" srcOrd="0" destOrd="0" parTransId="{78E7AD04-E9F2-0C46-AEB9-C63266D53984}" sibTransId="{F2C9F1DD-4A10-C74C-8AE9-55A49C7BE854}"/>
    <dgm:cxn modelId="{AC5DCE95-3AE1-8243-A606-5C05CF4BC79C}" type="presParOf" srcId="{69CB240B-7FB1-F54B-8B11-DD19B82945F7}" destId="{99A8A930-95CC-2D4F-94FD-0D01258929ED}" srcOrd="0" destOrd="0" presId="urn:microsoft.com/office/officeart/2005/8/layout/radial3"/>
    <dgm:cxn modelId="{8EAF1C69-6E4C-AA4D-9FBF-2A9D921FDB45}" type="presParOf" srcId="{99A8A930-95CC-2D4F-94FD-0D01258929ED}" destId="{16D99679-4FB0-1A46-898E-A344B2686EA1}" srcOrd="0" destOrd="0" presId="urn:microsoft.com/office/officeart/2005/8/layout/radial3"/>
    <dgm:cxn modelId="{3029D79A-8B24-3D4E-94EE-902C2F41096B}" type="presParOf" srcId="{99A8A930-95CC-2D4F-94FD-0D01258929ED}" destId="{1E4C825C-D2ED-8043-BE0E-2C44DEFE22EF}" srcOrd="1" destOrd="0" presId="urn:microsoft.com/office/officeart/2005/8/layout/radial3"/>
    <dgm:cxn modelId="{BD5C7CE3-E88E-BC46-B071-7CC1D21AAD9D}" type="presParOf" srcId="{99A8A930-95CC-2D4F-94FD-0D01258929ED}" destId="{2197D551-4F38-CC4E-9F85-A8B93AEBFB16}" srcOrd="2" destOrd="0" presId="urn:microsoft.com/office/officeart/2005/8/layout/radial3"/>
    <dgm:cxn modelId="{64B9AC03-106D-494D-ADBE-09A10C4D6A6F}" type="presParOf" srcId="{99A8A930-95CC-2D4F-94FD-0D01258929ED}" destId="{2F89F3AC-F516-4546-B5C2-8CF8A78BB40D}" srcOrd="3" destOrd="0" presId="urn:microsoft.com/office/officeart/2005/8/layout/radial3"/>
    <dgm:cxn modelId="{BE9FD899-0143-BA4D-AF3F-75F433A03FD8}" type="presParOf" srcId="{99A8A930-95CC-2D4F-94FD-0D01258929ED}" destId="{0E0E3555-42E6-0343-A0E1-47A5CB82A787}" srcOrd="4" destOrd="0" presId="urn:microsoft.com/office/officeart/2005/8/layout/radial3"/>
    <dgm:cxn modelId="{36C6D304-A93E-2444-86A7-1BBFF1437C6D}" type="presParOf" srcId="{99A8A930-95CC-2D4F-94FD-0D01258929ED}" destId="{522FF9C3-8E91-F244-B02B-4501EC1E5576}" srcOrd="5"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577CE2B-A85B-874B-A6CC-3993E5F36BF3}" type="doc">
      <dgm:prSet loTypeId="urn:microsoft.com/office/officeart/2005/8/layout/radial3" loCatId="list" qsTypeId="urn:microsoft.com/office/officeart/2005/8/quickstyle/simple1" qsCatId="simple" csTypeId="urn:microsoft.com/office/officeart/2005/8/colors/colorful5" csCatId="colorful" phldr="1"/>
      <dgm:spPr/>
      <dgm:t>
        <a:bodyPr/>
        <a:lstStyle/>
        <a:p>
          <a:endParaRPr lang="en-US"/>
        </a:p>
      </dgm:t>
    </dgm:pt>
    <dgm:pt modelId="{00B633B2-61A1-154A-BEBF-94E2988B9DB5}">
      <dgm:prSet phldrT="[Text]" custT="1"/>
      <dgm:spPr/>
      <dgm:t>
        <a:bodyPr/>
        <a:lstStyle/>
        <a:p>
          <a:r>
            <a:rPr lang="en-US" sz="1800" dirty="0"/>
            <a:t>Cultural Values</a:t>
          </a:r>
        </a:p>
      </dgm:t>
    </dgm:pt>
    <dgm:pt modelId="{B93D1134-0721-6C4A-8A4C-E34E66205365}" type="parTrans" cxnId="{8F2D9822-483D-2346-9A47-286A7EF68A81}">
      <dgm:prSet/>
      <dgm:spPr/>
      <dgm:t>
        <a:bodyPr/>
        <a:lstStyle/>
        <a:p>
          <a:endParaRPr lang="en-US"/>
        </a:p>
      </dgm:t>
    </dgm:pt>
    <dgm:pt modelId="{9078C075-EA13-E24E-B3F7-1646B7F31C45}" type="sibTrans" cxnId="{8F2D9822-483D-2346-9A47-286A7EF68A81}">
      <dgm:prSet/>
      <dgm:spPr/>
      <dgm:t>
        <a:bodyPr/>
        <a:lstStyle/>
        <a:p>
          <a:endParaRPr lang="en-US"/>
        </a:p>
      </dgm:t>
    </dgm:pt>
    <dgm:pt modelId="{79F37092-4BC9-1F40-AA54-96181A70188B}">
      <dgm:prSet phldrT="[Text]" custT="1"/>
      <dgm:spPr/>
      <dgm:t>
        <a:bodyPr/>
        <a:lstStyle/>
        <a:p>
          <a:r>
            <a:rPr lang="en-US" sz="1400" b="1" dirty="0"/>
            <a:t>Historic value</a:t>
          </a:r>
        </a:p>
      </dgm:t>
    </dgm:pt>
    <dgm:pt modelId="{78E7AD04-E9F2-0C46-AEB9-C63266D53984}" type="parTrans" cxnId="{50E677E2-D283-2A43-8672-092F3B1BB854}">
      <dgm:prSet/>
      <dgm:spPr/>
      <dgm:t>
        <a:bodyPr/>
        <a:lstStyle/>
        <a:p>
          <a:endParaRPr lang="en-US"/>
        </a:p>
      </dgm:t>
    </dgm:pt>
    <dgm:pt modelId="{F2C9F1DD-4A10-C74C-8AE9-55A49C7BE854}" type="sibTrans" cxnId="{50E677E2-D283-2A43-8672-092F3B1BB854}">
      <dgm:prSet/>
      <dgm:spPr/>
      <dgm:t>
        <a:bodyPr/>
        <a:lstStyle/>
        <a:p>
          <a:endParaRPr lang="en-US"/>
        </a:p>
      </dgm:t>
    </dgm:pt>
    <dgm:pt modelId="{F7EB8CAE-9701-7449-BEFF-69E8824E3276}">
      <dgm:prSet phldrT="[Text]" custT="1"/>
      <dgm:spPr/>
      <dgm:t>
        <a:bodyPr/>
        <a:lstStyle/>
        <a:p>
          <a:r>
            <a:rPr lang="en-US" sz="1400" b="1" dirty="0"/>
            <a:t>Cultural/Symbolic value</a:t>
          </a:r>
        </a:p>
      </dgm:t>
    </dgm:pt>
    <dgm:pt modelId="{A43CB76A-8F13-D042-9202-4B5B9201E190}" type="parTrans" cxnId="{A71D7D3E-3268-7142-8630-40E6F6F86522}">
      <dgm:prSet/>
      <dgm:spPr/>
      <dgm:t>
        <a:bodyPr/>
        <a:lstStyle/>
        <a:p>
          <a:endParaRPr lang="en-US"/>
        </a:p>
      </dgm:t>
    </dgm:pt>
    <dgm:pt modelId="{E95ED99D-946F-D441-A6EC-57293E48D92E}" type="sibTrans" cxnId="{A71D7D3E-3268-7142-8630-40E6F6F86522}">
      <dgm:prSet/>
      <dgm:spPr/>
      <dgm:t>
        <a:bodyPr/>
        <a:lstStyle/>
        <a:p>
          <a:endParaRPr lang="en-US"/>
        </a:p>
      </dgm:t>
    </dgm:pt>
    <dgm:pt modelId="{6175C97B-1AC2-3142-8B92-D26E3147861F}">
      <dgm:prSet phldrT="[Text]"/>
      <dgm:spPr/>
      <dgm:t>
        <a:bodyPr/>
        <a:lstStyle/>
        <a:p>
          <a:r>
            <a:rPr lang="en-US" b="1"/>
            <a:t>Social </a:t>
          </a:r>
          <a:r>
            <a:rPr lang="en-US" b="1" dirty="0"/>
            <a:t>value</a:t>
          </a:r>
        </a:p>
      </dgm:t>
    </dgm:pt>
    <dgm:pt modelId="{0C23275A-77A4-8044-AEB2-8EC8442033F1}" type="parTrans" cxnId="{C66E829B-E2BA-CD4D-830D-C3FA2B02E34F}">
      <dgm:prSet/>
      <dgm:spPr/>
      <dgm:t>
        <a:bodyPr/>
        <a:lstStyle/>
        <a:p>
          <a:endParaRPr lang="en-US"/>
        </a:p>
      </dgm:t>
    </dgm:pt>
    <dgm:pt modelId="{92F823C6-EBEE-D741-8C92-1D6EB11BBBB5}" type="sibTrans" cxnId="{C66E829B-E2BA-CD4D-830D-C3FA2B02E34F}">
      <dgm:prSet/>
      <dgm:spPr/>
      <dgm:t>
        <a:bodyPr/>
        <a:lstStyle/>
        <a:p>
          <a:endParaRPr lang="en-US"/>
        </a:p>
      </dgm:t>
    </dgm:pt>
    <dgm:pt modelId="{7B8B38EA-751A-844A-8973-2BF32B5B962F}">
      <dgm:prSet phldrT="[Text]"/>
      <dgm:spPr/>
      <dgm:t>
        <a:bodyPr/>
        <a:lstStyle/>
        <a:p>
          <a:r>
            <a:rPr lang="en-US" b="1" dirty="0"/>
            <a:t>Aesthetic value </a:t>
          </a:r>
          <a:endParaRPr lang="en-US" dirty="0"/>
        </a:p>
      </dgm:t>
    </dgm:pt>
    <dgm:pt modelId="{CEACA891-333C-A44B-A9DE-22934CEABCD5}" type="parTrans" cxnId="{C22C42B3-4939-3D40-B56E-D6F3AC7C0A2B}">
      <dgm:prSet/>
      <dgm:spPr/>
      <dgm:t>
        <a:bodyPr/>
        <a:lstStyle/>
        <a:p>
          <a:endParaRPr lang="en-US"/>
        </a:p>
      </dgm:t>
    </dgm:pt>
    <dgm:pt modelId="{E732A23F-1CEA-FE42-A2E7-597F37DA279B}" type="sibTrans" cxnId="{C22C42B3-4939-3D40-B56E-D6F3AC7C0A2B}">
      <dgm:prSet/>
      <dgm:spPr/>
      <dgm:t>
        <a:bodyPr/>
        <a:lstStyle/>
        <a:p>
          <a:endParaRPr lang="en-US"/>
        </a:p>
      </dgm:t>
    </dgm:pt>
    <dgm:pt modelId="{D25423DB-BAF2-8B47-9AF8-203E531B76A3}">
      <dgm:prSet phldrT="[Text]" custT="1"/>
      <dgm:spPr/>
      <dgm:t>
        <a:bodyPr/>
        <a:lstStyle/>
        <a:p>
          <a:r>
            <a:rPr lang="en-US" sz="1400" b="1" dirty="0"/>
            <a:t>Spiritual/Religious value </a:t>
          </a:r>
          <a:endParaRPr lang="en-US" sz="1400" dirty="0"/>
        </a:p>
      </dgm:t>
    </dgm:pt>
    <dgm:pt modelId="{1EE79EDE-2BFF-3D46-8F75-5539C8095C7C}" type="parTrans" cxnId="{C37D0B06-6235-394B-B731-53EA148BB678}">
      <dgm:prSet/>
      <dgm:spPr/>
      <dgm:t>
        <a:bodyPr/>
        <a:lstStyle/>
        <a:p>
          <a:endParaRPr lang="en-US"/>
        </a:p>
      </dgm:t>
    </dgm:pt>
    <dgm:pt modelId="{7070D1FD-C859-B34E-B1A2-5938BEECDCB6}" type="sibTrans" cxnId="{C37D0B06-6235-394B-B731-53EA148BB678}">
      <dgm:prSet/>
      <dgm:spPr/>
      <dgm:t>
        <a:bodyPr/>
        <a:lstStyle/>
        <a:p>
          <a:endParaRPr lang="en-US"/>
        </a:p>
      </dgm:t>
    </dgm:pt>
    <dgm:pt modelId="{69CB240B-7FB1-F54B-8B11-DD19B82945F7}" type="pres">
      <dgm:prSet presAssocID="{8577CE2B-A85B-874B-A6CC-3993E5F36BF3}" presName="composite" presStyleCnt="0">
        <dgm:presLayoutVars>
          <dgm:chMax val="1"/>
          <dgm:dir/>
          <dgm:resizeHandles val="exact"/>
        </dgm:presLayoutVars>
      </dgm:prSet>
      <dgm:spPr/>
    </dgm:pt>
    <dgm:pt modelId="{99A8A930-95CC-2D4F-94FD-0D01258929ED}" type="pres">
      <dgm:prSet presAssocID="{8577CE2B-A85B-874B-A6CC-3993E5F36BF3}" presName="radial" presStyleCnt="0">
        <dgm:presLayoutVars>
          <dgm:animLvl val="ctr"/>
        </dgm:presLayoutVars>
      </dgm:prSet>
      <dgm:spPr/>
    </dgm:pt>
    <dgm:pt modelId="{16D99679-4FB0-1A46-898E-A344B2686EA1}" type="pres">
      <dgm:prSet presAssocID="{00B633B2-61A1-154A-BEBF-94E2988B9DB5}" presName="centerShape" presStyleLbl="vennNode1" presStyleIdx="0" presStyleCnt="6"/>
      <dgm:spPr/>
    </dgm:pt>
    <dgm:pt modelId="{1E4C825C-D2ED-8043-BE0E-2C44DEFE22EF}" type="pres">
      <dgm:prSet presAssocID="{79F37092-4BC9-1F40-AA54-96181A70188B}" presName="node" presStyleLbl="vennNode1" presStyleIdx="1" presStyleCnt="6">
        <dgm:presLayoutVars>
          <dgm:bulletEnabled val="1"/>
        </dgm:presLayoutVars>
      </dgm:prSet>
      <dgm:spPr/>
    </dgm:pt>
    <dgm:pt modelId="{2197D551-4F38-CC4E-9F85-A8B93AEBFB16}" type="pres">
      <dgm:prSet presAssocID="{F7EB8CAE-9701-7449-BEFF-69E8824E3276}" presName="node" presStyleLbl="vennNode1" presStyleIdx="2" presStyleCnt="6">
        <dgm:presLayoutVars>
          <dgm:bulletEnabled val="1"/>
        </dgm:presLayoutVars>
      </dgm:prSet>
      <dgm:spPr/>
    </dgm:pt>
    <dgm:pt modelId="{2F89F3AC-F516-4546-B5C2-8CF8A78BB40D}" type="pres">
      <dgm:prSet presAssocID="{6175C97B-1AC2-3142-8B92-D26E3147861F}" presName="node" presStyleLbl="vennNode1" presStyleIdx="3" presStyleCnt="6">
        <dgm:presLayoutVars>
          <dgm:bulletEnabled val="1"/>
        </dgm:presLayoutVars>
      </dgm:prSet>
      <dgm:spPr/>
    </dgm:pt>
    <dgm:pt modelId="{0E0E3555-42E6-0343-A0E1-47A5CB82A787}" type="pres">
      <dgm:prSet presAssocID="{D25423DB-BAF2-8B47-9AF8-203E531B76A3}" presName="node" presStyleLbl="vennNode1" presStyleIdx="4" presStyleCnt="6">
        <dgm:presLayoutVars>
          <dgm:bulletEnabled val="1"/>
        </dgm:presLayoutVars>
      </dgm:prSet>
      <dgm:spPr/>
    </dgm:pt>
    <dgm:pt modelId="{522FF9C3-8E91-F244-B02B-4501EC1E5576}" type="pres">
      <dgm:prSet presAssocID="{7B8B38EA-751A-844A-8973-2BF32B5B962F}" presName="node" presStyleLbl="vennNode1" presStyleIdx="5" presStyleCnt="6">
        <dgm:presLayoutVars>
          <dgm:bulletEnabled val="1"/>
        </dgm:presLayoutVars>
      </dgm:prSet>
      <dgm:spPr/>
    </dgm:pt>
  </dgm:ptLst>
  <dgm:cxnLst>
    <dgm:cxn modelId="{7D108804-AD30-CC43-9A70-51FB707CC3E7}" type="presOf" srcId="{79F37092-4BC9-1F40-AA54-96181A70188B}" destId="{1E4C825C-D2ED-8043-BE0E-2C44DEFE22EF}" srcOrd="0" destOrd="0" presId="urn:microsoft.com/office/officeart/2005/8/layout/radial3"/>
    <dgm:cxn modelId="{C37D0B06-6235-394B-B731-53EA148BB678}" srcId="{00B633B2-61A1-154A-BEBF-94E2988B9DB5}" destId="{D25423DB-BAF2-8B47-9AF8-203E531B76A3}" srcOrd="3" destOrd="0" parTransId="{1EE79EDE-2BFF-3D46-8F75-5539C8095C7C}" sibTransId="{7070D1FD-C859-B34E-B1A2-5938BEECDCB6}"/>
    <dgm:cxn modelId="{EBC2EF06-49E6-5247-A0F1-469E4B3138D2}" type="presOf" srcId="{00B633B2-61A1-154A-BEBF-94E2988B9DB5}" destId="{16D99679-4FB0-1A46-898E-A344B2686EA1}" srcOrd="0" destOrd="0" presId="urn:microsoft.com/office/officeart/2005/8/layout/radial3"/>
    <dgm:cxn modelId="{38807E0A-733F-514A-BA46-D888EF4E8269}" type="presOf" srcId="{7B8B38EA-751A-844A-8973-2BF32B5B962F}" destId="{522FF9C3-8E91-F244-B02B-4501EC1E5576}" srcOrd="0" destOrd="0" presId="urn:microsoft.com/office/officeart/2005/8/layout/radial3"/>
    <dgm:cxn modelId="{2C41140D-F9E5-BC40-BB2B-730A4D4AC309}" type="presOf" srcId="{8577CE2B-A85B-874B-A6CC-3993E5F36BF3}" destId="{69CB240B-7FB1-F54B-8B11-DD19B82945F7}" srcOrd="0" destOrd="0" presId="urn:microsoft.com/office/officeart/2005/8/layout/radial3"/>
    <dgm:cxn modelId="{8F2D9822-483D-2346-9A47-286A7EF68A81}" srcId="{8577CE2B-A85B-874B-A6CC-3993E5F36BF3}" destId="{00B633B2-61A1-154A-BEBF-94E2988B9DB5}" srcOrd="0" destOrd="0" parTransId="{B93D1134-0721-6C4A-8A4C-E34E66205365}" sibTransId="{9078C075-EA13-E24E-B3F7-1646B7F31C45}"/>
    <dgm:cxn modelId="{A71D7D3E-3268-7142-8630-40E6F6F86522}" srcId="{00B633B2-61A1-154A-BEBF-94E2988B9DB5}" destId="{F7EB8CAE-9701-7449-BEFF-69E8824E3276}" srcOrd="1" destOrd="0" parTransId="{A43CB76A-8F13-D042-9202-4B5B9201E190}" sibTransId="{E95ED99D-946F-D441-A6EC-57293E48D92E}"/>
    <dgm:cxn modelId="{57B3858A-16F5-984E-A4CE-186D941F1584}" type="presOf" srcId="{6175C97B-1AC2-3142-8B92-D26E3147861F}" destId="{2F89F3AC-F516-4546-B5C2-8CF8A78BB40D}" srcOrd="0" destOrd="0" presId="urn:microsoft.com/office/officeart/2005/8/layout/radial3"/>
    <dgm:cxn modelId="{C66E829B-E2BA-CD4D-830D-C3FA2B02E34F}" srcId="{00B633B2-61A1-154A-BEBF-94E2988B9DB5}" destId="{6175C97B-1AC2-3142-8B92-D26E3147861F}" srcOrd="2" destOrd="0" parTransId="{0C23275A-77A4-8044-AEB2-8EC8442033F1}" sibTransId="{92F823C6-EBEE-D741-8C92-1D6EB11BBBB5}"/>
    <dgm:cxn modelId="{C22C42B3-4939-3D40-B56E-D6F3AC7C0A2B}" srcId="{00B633B2-61A1-154A-BEBF-94E2988B9DB5}" destId="{7B8B38EA-751A-844A-8973-2BF32B5B962F}" srcOrd="4" destOrd="0" parTransId="{CEACA891-333C-A44B-A9DE-22934CEABCD5}" sibTransId="{E732A23F-1CEA-FE42-A2E7-597F37DA279B}"/>
    <dgm:cxn modelId="{754F65D4-CC41-3E4E-B257-6422C3F027F2}" type="presOf" srcId="{F7EB8CAE-9701-7449-BEFF-69E8824E3276}" destId="{2197D551-4F38-CC4E-9F85-A8B93AEBFB16}" srcOrd="0" destOrd="0" presId="urn:microsoft.com/office/officeart/2005/8/layout/radial3"/>
    <dgm:cxn modelId="{5412E2D9-5E62-E64C-BBF5-8302CDA8FA09}" type="presOf" srcId="{D25423DB-BAF2-8B47-9AF8-203E531B76A3}" destId="{0E0E3555-42E6-0343-A0E1-47A5CB82A787}" srcOrd="0" destOrd="0" presId="urn:microsoft.com/office/officeart/2005/8/layout/radial3"/>
    <dgm:cxn modelId="{50E677E2-D283-2A43-8672-092F3B1BB854}" srcId="{00B633B2-61A1-154A-BEBF-94E2988B9DB5}" destId="{79F37092-4BC9-1F40-AA54-96181A70188B}" srcOrd="0" destOrd="0" parTransId="{78E7AD04-E9F2-0C46-AEB9-C63266D53984}" sibTransId="{F2C9F1DD-4A10-C74C-8AE9-55A49C7BE854}"/>
    <dgm:cxn modelId="{AC5DCE95-3AE1-8243-A606-5C05CF4BC79C}" type="presParOf" srcId="{69CB240B-7FB1-F54B-8B11-DD19B82945F7}" destId="{99A8A930-95CC-2D4F-94FD-0D01258929ED}" srcOrd="0" destOrd="0" presId="urn:microsoft.com/office/officeart/2005/8/layout/radial3"/>
    <dgm:cxn modelId="{8EAF1C69-6E4C-AA4D-9FBF-2A9D921FDB45}" type="presParOf" srcId="{99A8A930-95CC-2D4F-94FD-0D01258929ED}" destId="{16D99679-4FB0-1A46-898E-A344B2686EA1}" srcOrd="0" destOrd="0" presId="urn:microsoft.com/office/officeart/2005/8/layout/radial3"/>
    <dgm:cxn modelId="{3029D79A-8B24-3D4E-94EE-902C2F41096B}" type="presParOf" srcId="{99A8A930-95CC-2D4F-94FD-0D01258929ED}" destId="{1E4C825C-D2ED-8043-BE0E-2C44DEFE22EF}" srcOrd="1" destOrd="0" presId="urn:microsoft.com/office/officeart/2005/8/layout/radial3"/>
    <dgm:cxn modelId="{BD5C7CE3-E88E-BC46-B071-7CC1D21AAD9D}" type="presParOf" srcId="{99A8A930-95CC-2D4F-94FD-0D01258929ED}" destId="{2197D551-4F38-CC4E-9F85-A8B93AEBFB16}" srcOrd="2" destOrd="0" presId="urn:microsoft.com/office/officeart/2005/8/layout/radial3"/>
    <dgm:cxn modelId="{64B9AC03-106D-494D-ADBE-09A10C4D6A6F}" type="presParOf" srcId="{99A8A930-95CC-2D4F-94FD-0D01258929ED}" destId="{2F89F3AC-F516-4546-B5C2-8CF8A78BB40D}" srcOrd="3" destOrd="0" presId="urn:microsoft.com/office/officeart/2005/8/layout/radial3"/>
    <dgm:cxn modelId="{BE9FD899-0143-BA4D-AF3F-75F433A03FD8}" type="presParOf" srcId="{99A8A930-95CC-2D4F-94FD-0D01258929ED}" destId="{0E0E3555-42E6-0343-A0E1-47A5CB82A787}" srcOrd="4" destOrd="0" presId="urn:microsoft.com/office/officeart/2005/8/layout/radial3"/>
    <dgm:cxn modelId="{36C6D304-A93E-2444-86A7-1BBFF1437C6D}" type="presParOf" srcId="{99A8A930-95CC-2D4F-94FD-0D01258929ED}" destId="{522FF9C3-8E91-F244-B02B-4501EC1E5576}" srcOrd="5"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577CE2B-A85B-874B-A6CC-3993E5F36BF3}" type="doc">
      <dgm:prSet loTypeId="urn:microsoft.com/office/officeart/2005/8/layout/orgChart1" loCatId="list" qsTypeId="urn:microsoft.com/office/officeart/2005/8/quickstyle/simple1" qsCatId="simple" csTypeId="urn:microsoft.com/office/officeart/2005/8/colors/accent0_2" csCatId="mainScheme" phldr="1"/>
      <dgm:spPr/>
      <dgm:t>
        <a:bodyPr/>
        <a:lstStyle/>
        <a:p>
          <a:endParaRPr lang="en-US"/>
        </a:p>
      </dgm:t>
    </dgm:pt>
    <dgm:pt modelId="{00B633B2-61A1-154A-BEBF-94E2988B9DB5}">
      <dgm:prSet phldrT="[Text]" custT="1"/>
      <dgm:spPr/>
      <dgm:t>
        <a:bodyPr/>
        <a:lstStyle/>
        <a:p>
          <a:r>
            <a:rPr lang="en-US" sz="2000" b="1" dirty="0">
              <a:solidFill>
                <a:schemeClr val="bg2"/>
              </a:solidFill>
            </a:rPr>
            <a:t>Economic Values</a:t>
          </a:r>
        </a:p>
      </dgm:t>
    </dgm:pt>
    <dgm:pt modelId="{B93D1134-0721-6C4A-8A4C-E34E66205365}" type="parTrans" cxnId="{8F2D9822-483D-2346-9A47-286A7EF68A81}">
      <dgm:prSet/>
      <dgm:spPr/>
      <dgm:t>
        <a:bodyPr/>
        <a:lstStyle/>
        <a:p>
          <a:endParaRPr lang="en-US"/>
        </a:p>
      </dgm:t>
    </dgm:pt>
    <dgm:pt modelId="{9078C075-EA13-E24E-B3F7-1646B7F31C45}" type="sibTrans" cxnId="{8F2D9822-483D-2346-9A47-286A7EF68A81}">
      <dgm:prSet/>
      <dgm:spPr/>
      <dgm:t>
        <a:bodyPr/>
        <a:lstStyle/>
        <a:p>
          <a:endParaRPr lang="en-US"/>
        </a:p>
      </dgm:t>
    </dgm:pt>
    <dgm:pt modelId="{79F37092-4BC9-1F40-AA54-96181A70188B}">
      <dgm:prSet phldrT="[Text]" custT="1"/>
      <dgm:spPr/>
      <dgm:t>
        <a:bodyPr/>
        <a:lstStyle/>
        <a:p>
          <a:r>
            <a:rPr lang="en-US" sz="1600" b="1" dirty="0">
              <a:solidFill>
                <a:schemeClr val="bg2"/>
              </a:solidFill>
            </a:rPr>
            <a:t>Use Value</a:t>
          </a:r>
        </a:p>
      </dgm:t>
    </dgm:pt>
    <dgm:pt modelId="{78E7AD04-E9F2-0C46-AEB9-C63266D53984}" type="parTrans" cxnId="{50E677E2-D283-2A43-8672-092F3B1BB854}">
      <dgm:prSet/>
      <dgm:spPr>
        <a:solidFill>
          <a:schemeClr val="bg1"/>
        </a:solidFill>
        <a:ln>
          <a:solidFill>
            <a:schemeClr val="bg2"/>
          </a:solidFill>
        </a:ln>
      </dgm:spPr>
      <dgm:t>
        <a:bodyPr/>
        <a:lstStyle/>
        <a:p>
          <a:endParaRPr lang="en-US"/>
        </a:p>
      </dgm:t>
    </dgm:pt>
    <dgm:pt modelId="{F2C9F1DD-4A10-C74C-8AE9-55A49C7BE854}" type="sibTrans" cxnId="{50E677E2-D283-2A43-8672-092F3B1BB854}">
      <dgm:prSet/>
      <dgm:spPr/>
      <dgm:t>
        <a:bodyPr/>
        <a:lstStyle/>
        <a:p>
          <a:endParaRPr lang="en-US"/>
        </a:p>
      </dgm:t>
    </dgm:pt>
    <dgm:pt modelId="{F7EB8CAE-9701-7449-BEFF-69E8824E3276}">
      <dgm:prSet phldrT="[Text]" custT="1"/>
      <dgm:spPr/>
      <dgm:t>
        <a:bodyPr/>
        <a:lstStyle/>
        <a:p>
          <a:r>
            <a:rPr lang="en-US" sz="1600" b="1" dirty="0">
              <a:solidFill>
                <a:schemeClr val="bg2"/>
              </a:solidFill>
            </a:rPr>
            <a:t>Non-Use Value</a:t>
          </a:r>
        </a:p>
      </dgm:t>
    </dgm:pt>
    <dgm:pt modelId="{A43CB76A-8F13-D042-9202-4B5B9201E190}" type="parTrans" cxnId="{A71D7D3E-3268-7142-8630-40E6F6F86522}">
      <dgm:prSet/>
      <dgm:spPr>
        <a:solidFill>
          <a:schemeClr val="bg1"/>
        </a:solidFill>
        <a:ln>
          <a:solidFill>
            <a:schemeClr val="bg2"/>
          </a:solidFill>
        </a:ln>
      </dgm:spPr>
      <dgm:t>
        <a:bodyPr/>
        <a:lstStyle/>
        <a:p>
          <a:endParaRPr lang="en-US"/>
        </a:p>
      </dgm:t>
    </dgm:pt>
    <dgm:pt modelId="{E95ED99D-946F-D441-A6EC-57293E48D92E}" type="sibTrans" cxnId="{A71D7D3E-3268-7142-8630-40E6F6F86522}">
      <dgm:prSet/>
      <dgm:spPr/>
      <dgm:t>
        <a:bodyPr/>
        <a:lstStyle/>
        <a:p>
          <a:endParaRPr lang="en-US"/>
        </a:p>
      </dgm:t>
    </dgm:pt>
    <dgm:pt modelId="{3AE86E2F-E628-1847-A958-F4F7B5D653DD}" type="asst">
      <dgm:prSet custT="1"/>
      <dgm:spPr/>
      <dgm:t>
        <a:bodyPr/>
        <a:lstStyle/>
        <a:p>
          <a:r>
            <a:rPr lang="nl-NL" sz="1600" b="1" dirty="0" err="1">
              <a:solidFill>
                <a:schemeClr val="bg2"/>
              </a:solidFill>
            </a:rPr>
            <a:t>Existence</a:t>
          </a:r>
          <a:r>
            <a:rPr lang="nl-NL" sz="1600" b="1" dirty="0">
              <a:solidFill>
                <a:schemeClr val="bg2"/>
              </a:solidFill>
            </a:rPr>
            <a:t> Value</a:t>
          </a:r>
          <a:endParaRPr lang="en-US" sz="1600" b="1" dirty="0">
            <a:solidFill>
              <a:schemeClr val="bg2"/>
            </a:solidFill>
          </a:endParaRPr>
        </a:p>
      </dgm:t>
    </dgm:pt>
    <dgm:pt modelId="{B4D13924-2555-2046-A7D6-0B194E8B3263}" type="parTrans" cxnId="{EFD65DCC-7D42-934A-A9F5-8B06214326CB}">
      <dgm:prSet/>
      <dgm:spPr>
        <a:solidFill>
          <a:schemeClr val="bg1"/>
        </a:solidFill>
        <a:ln>
          <a:solidFill>
            <a:schemeClr val="bg2"/>
          </a:solidFill>
        </a:ln>
      </dgm:spPr>
      <dgm:t>
        <a:bodyPr/>
        <a:lstStyle/>
        <a:p>
          <a:endParaRPr lang="en-US"/>
        </a:p>
      </dgm:t>
    </dgm:pt>
    <dgm:pt modelId="{4C856D48-39A4-7146-887F-663AE44E079D}" type="sibTrans" cxnId="{EFD65DCC-7D42-934A-A9F5-8B06214326CB}">
      <dgm:prSet/>
      <dgm:spPr/>
      <dgm:t>
        <a:bodyPr/>
        <a:lstStyle/>
        <a:p>
          <a:endParaRPr lang="en-US"/>
        </a:p>
      </dgm:t>
    </dgm:pt>
    <dgm:pt modelId="{8439C92C-047D-1C41-AF97-BA18CE2CDDBD}" type="asst">
      <dgm:prSet custT="1"/>
      <dgm:spPr/>
      <dgm:t>
        <a:bodyPr/>
        <a:lstStyle/>
        <a:p>
          <a:r>
            <a:rPr lang="nl-NL" sz="1600" b="1" dirty="0">
              <a:solidFill>
                <a:schemeClr val="bg2"/>
              </a:solidFill>
            </a:rPr>
            <a:t>Option Value</a:t>
          </a:r>
          <a:endParaRPr lang="en-US" sz="1600" b="1" dirty="0">
            <a:solidFill>
              <a:schemeClr val="bg2"/>
            </a:solidFill>
          </a:endParaRPr>
        </a:p>
      </dgm:t>
    </dgm:pt>
    <dgm:pt modelId="{2DC0E2CB-CAEF-F64F-8F39-30BB51223411}" type="parTrans" cxnId="{269E5F72-7A8F-2547-8C59-D1D30FE7729F}">
      <dgm:prSet/>
      <dgm:spPr>
        <a:solidFill>
          <a:schemeClr val="bg1"/>
        </a:solidFill>
        <a:ln>
          <a:solidFill>
            <a:schemeClr val="bg2"/>
          </a:solidFill>
        </a:ln>
      </dgm:spPr>
      <dgm:t>
        <a:bodyPr/>
        <a:lstStyle/>
        <a:p>
          <a:endParaRPr lang="en-US"/>
        </a:p>
      </dgm:t>
    </dgm:pt>
    <dgm:pt modelId="{4232B633-8D66-5540-894F-36B48DBB84C9}" type="sibTrans" cxnId="{269E5F72-7A8F-2547-8C59-D1D30FE7729F}">
      <dgm:prSet/>
      <dgm:spPr/>
      <dgm:t>
        <a:bodyPr/>
        <a:lstStyle/>
        <a:p>
          <a:endParaRPr lang="en-US"/>
        </a:p>
      </dgm:t>
    </dgm:pt>
    <dgm:pt modelId="{3BECDCFE-B376-F848-8ADF-116D40F79EBD}" type="asst">
      <dgm:prSet custT="1"/>
      <dgm:spPr/>
      <dgm:t>
        <a:bodyPr/>
        <a:lstStyle/>
        <a:p>
          <a:r>
            <a:rPr lang="nl-NL" sz="1600" b="1" dirty="0" err="1">
              <a:solidFill>
                <a:schemeClr val="bg2"/>
              </a:solidFill>
            </a:rPr>
            <a:t>Bequest</a:t>
          </a:r>
          <a:r>
            <a:rPr lang="nl-NL" sz="1600" b="1" dirty="0">
              <a:solidFill>
                <a:schemeClr val="bg2"/>
              </a:solidFill>
            </a:rPr>
            <a:t> Value</a:t>
          </a:r>
          <a:endParaRPr lang="en-US" sz="1600" b="1" dirty="0">
            <a:solidFill>
              <a:schemeClr val="bg2"/>
            </a:solidFill>
          </a:endParaRPr>
        </a:p>
      </dgm:t>
    </dgm:pt>
    <dgm:pt modelId="{F1B630FA-1E38-1F44-A25B-ABB5A1B5936B}" type="parTrans" cxnId="{63D9CB99-6F53-E14B-9FE3-C368A5109D74}">
      <dgm:prSet/>
      <dgm:spPr>
        <a:solidFill>
          <a:schemeClr val="bg1"/>
        </a:solidFill>
        <a:ln>
          <a:solidFill>
            <a:schemeClr val="bg2"/>
          </a:solidFill>
        </a:ln>
      </dgm:spPr>
      <dgm:t>
        <a:bodyPr/>
        <a:lstStyle/>
        <a:p>
          <a:endParaRPr lang="en-US"/>
        </a:p>
      </dgm:t>
    </dgm:pt>
    <dgm:pt modelId="{3DF5E772-3ACE-6043-9D55-E2A5A0C53ECF}" type="sibTrans" cxnId="{63D9CB99-6F53-E14B-9FE3-C368A5109D74}">
      <dgm:prSet/>
      <dgm:spPr/>
      <dgm:t>
        <a:bodyPr/>
        <a:lstStyle/>
        <a:p>
          <a:endParaRPr lang="en-US"/>
        </a:p>
      </dgm:t>
    </dgm:pt>
    <dgm:pt modelId="{CA1E62EB-874F-504D-B678-0BC2066178D9}" type="pres">
      <dgm:prSet presAssocID="{8577CE2B-A85B-874B-A6CC-3993E5F36BF3}" presName="hierChild1" presStyleCnt="0">
        <dgm:presLayoutVars>
          <dgm:orgChart val="1"/>
          <dgm:chPref val="1"/>
          <dgm:dir/>
          <dgm:animOne val="branch"/>
          <dgm:animLvl val="lvl"/>
          <dgm:resizeHandles/>
        </dgm:presLayoutVars>
      </dgm:prSet>
      <dgm:spPr/>
    </dgm:pt>
    <dgm:pt modelId="{E0BE9646-50FF-B14D-BE0A-4A169C1B5C20}" type="pres">
      <dgm:prSet presAssocID="{00B633B2-61A1-154A-BEBF-94E2988B9DB5}" presName="hierRoot1" presStyleCnt="0">
        <dgm:presLayoutVars>
          <dgm:hierBranch val="init"/>
        </dgm:presLayoutVars>
      </dgm:prSet>
      <dgm:spPr/>
    </dgm:pt>
    <dgm:pt modelId="{326E56A0-5D55-1A4F-B7BB-23DAB3600A99}" type="pres">
      <dgm:prSet presAssocID="{00B633B2-61A1-154A-BEBF-94E2988B9DB5}" presName="rootComposite1" presStyleCnt="0"/>
      <dgm:spPr/>
    </dgm:pt>
    <dgm:pt modelId="{AAB10853-6D32-F74C-89F3-D0AF7CA235EF}" type="pres">
      <dgm:prSet presAssocID="{00B633B2-61A1-154A-BEBF-94E2988B9DB5}" presName="rootText1" presStyleLbl="node0" presStyleIdx="0" presStyleCnt="1">
        <dgm:presLayoutVars>
          <dgm:chPref val="3"/>
        </dgm:presLayoutVars>
      </dgm:prSet>
      <dgm:spPr/>
    </dgm:pt>
    <dgm:pt modelId="{0BE2FF5C-3B12-D34E-8D93-4F982E28DF41}" type="pres">
      <dgm:prSet presAssocID="{00B633B2-61A1-154A-BEBF-94E2988B9DB5}" presName="rootConnector1" presStyleLbl="node1" presStyleIdx="0" presStyleCnt="0"/>
      <dgm:spPr/>
    </dgm:pt>
    <dgm:pt modelId="{4F62296E-6E24-3A43-932C-F31A561488B9}" type="pres">
      <dgm:prSet presAssocID="{00B633B2-61A1-154A-BEBF-94E2988B9DB5}" presName="hierChild2" presStyleCnt="0"/>
      <dgm:spPr/>
    </dgm:pt>
    <dgm:pt modelId="{EF20C8C0-E329-DA4F-A9B7-FDF0C64254AD}" type="pres">
      <dgm:prSet presAssocID="{78E7AD04-E9F2-0C46-AEB9-C63266D53984}" presName="Name37" presStyleLbl="parChTrans1D2" presStyleIdx="0" presStyleCnt="2"/>
      <dgm:spPr/>
    </dgm:pt>
    <dgm:pt modelId="{CD925C6D-83A8-AD4E-9E82-ED2D1AA06918}" type="pres">
      <dgm:prSet presAssocID="{79F37092-4BC9-1F40-AA54-96181A70188B}" presName="hierRoot2" presStyleCnt="0">
        <dgm:presLayoutVars>
          <dgm:hierBranch val="init"/>
        </dgm:presLayoutVars>
      </dgm:prSet>
      <dgm:spPr/>
    </dgm:pt>
    <dgm:pt modelId="{ABAC3ED0-E93B-414E-93AA-A81683C2CC8B}" type="pres">
      <dgm:prSet presAssocID="{79F37092-4BC9-1F40-AA54-96181A70188B}" presName="rootComposite" presStyleCnt="0"/>
      <dgm:spPr/>
    </dgm:pt>
    <dgm:pt modelId="{52B4E62E-CE46-7E46-B969-8D2D40427F37}" type="pres">
      <dgm:prSet presAssocID="{79F37092-4BC9-1F40-AA54-96181A70188B}" presName="rootText" presStyleLbl="node2" presStyleIdx="0" presStyleCnt="2">
        <dgm:presLayoutVars>
          <dgm:chPref val="3"/>
        </dgm:presLayoutVars>
      </dgm:prSet>
      <dgm:spPr/>
    </dgm:pt>
    <dgm:pt modelId="{77050BCF-6CC9-224B-8008-8D80B9248961}" type="pres">
      <dgm:prSet presAssocID="{79F37092-4BC9-1F40-AA54-96181A70188B}" presName="rootConnector" presStyleLbl="node2" presStyleIdx="0" presStyleCnt="2"/>
      <dgm:spPr/>
    </dgm:pt>
    <dgm:pt modelId="{BB1C2FB7-D30D-744D-9A32-9FC395E05F88}" type="pres">
      <dgm:prSet presAssocID="{79F37092-4BC9-1F40-AA54-96181A70188B}" presName="hierChild4" presStyleCnt="0"/>
      <dgm:spPr/>
    </dgm:pt>
    <dgm:pt modelId="{D2CEF926-FD71-6342-927B-1FED1A31ACF7}" type="pres">
      <dgm:prSet presAssocID="{79F37092-4BC9-1F40-AA54-96181A70188B}" presName="hierChild5" presStyleCnt="0"/>
      <dgm:spPr/>
    </dgm:pt>
    <dgm:pt modelId="{026C92D7-E05E-9646-B97A-023F84099F56}" type="pres">
      <dgm:prSet presAssocID="{A43CB76A-8F13-D042-9202-4B5B9201E190}" presName="Name37" presStyleLbl="parChTrans1D2" presStyleIdx="1" presStyleCnt="2"/>
      <dgm:spPr/>
    </dgm:pt>
    <dgm:pt modelId="{EB61AE63-2FDD-5D47-8D30-311CC1767268}" type="pres">
      <dgm:prSet presAssocID="{F7EB8CAE-9701-7449-BEFF-69E8824E3276}" presName="hierRoot2" presStyleCnt="0">
        <dgm:presLayoutVars>
          <dgm:hierBranch val="init"/>
        </dgm:presLayoutVars>
      </dgm:prSet>
      <dgm:spPr/>
    </dgm:pt>
    <dgm:pt modelId="{4C166CD7-9D5D-E54E-A26F-D48459DB4439}" type="pres">
      <dgm:prSet presAssocID="{F7EB8CAE-9701-7449-BEFF-69E8824E3276}" presName="rootComposite" presStyleCnt="0"/>
      <dgm:spPr/>
    </dgm:pt>
    <dgm:pt modelId="{18B5EB80-E77C-2644-939B-7FFB2AE052DC}" type="pres">
      <dgm:prSet presAssocID="{F7EB8CAE-9701-7449-BEFF-69E8824E3276}" presName="rootText" presStyleLbl="node2" presStyleIdx="1" presStyleCnt="2">
        <dgm:presLayoutVars>
          <dgm:chPref val="3"/>
        </dgm:presLayoutVars>
      </dgm:prSet>
      <dgm:spPr/>
    </dgm:pt>
    <dgm:pt modelId="{A40A2993-6599-2744-BEA8-52015EA44623}" type="pres">
      <dgm:prSet presAssocID="{F7EB8CAE-9701-7449-BEFF-69E8824E3276}" presName="rootConnector" presStyleLbl="node2" presStyleIdx="1" presStyleCnt="2"/>
      <dgm:spPr/>
    </dgm:pt>
    <dgm:pt modelId="{03B7D7E3-B45E-064A-AA36-95456AD597E4}" type="pres">
      <dgm:prSet presAssocID="{F7EB8CAE-9701-7449-BEFF-69E8824E3276}" presName="hierChild4" presStyleCnt="0"/>
      <dgm:spPr/>
    </dgm:pt>
    <dgm:pt modelId="{99509F32-1677-3943-B914-C1A036B78831}" type="pres">
      <dgm:prSet presAssocID="{F7EB8CAE-9701-7449-BEFF-69E8824E3276}" presName="hierChild5" presStyleCnt="0"/>
      <dgm:spPr/>
    </dgm:pt>
    <dgm:pt modelId="{E1667582-0A6E-7148-9253-88E260807385}" type="pres">
      <dgm:prSet presAssocID="{B4D13924-2555-2046-A7D6-0B194E8B3263}" presName="Name111" presStyleLbl="parChTrans1D3" presStyleIdx="0" presStyleCnt="3"/>
      <dgm:spPr/>
    </dgm:pt>
    <dgm:pt modelId="{44631534-D575-8445-A04F-FB4B00F32870}" type="pres">
      <dgm:prSet presAssocID="{3AE86E2F-E628-1847-A958-F4F7B5D653DD}" presName="hierRoot3" presStyleCnt="0">
        <dgm:presLayoutVars>
          <dgm:hierBranch val="init"/>
        </dgm:presLayoutVars>
      </dgm:prSet>
      <dgm:spPr/>
    </dgm:pt>
    <dgm:pt modelId="{692D0BA9-85F3-944A-B902-62CBC90215E1}" type="pres">
      <dgm:prSet presAssocID="{3AE86E2F-E628-1847-A958-F4F7B5D653DD}" presName="rootComposite3" presStyleCnt="0"/>
      <dgm:spPr/>
    </dgm:pt>
    <dgm:pt modelId="{152644ED-4572-8D4D-B401-459F5BD24DAB}" type="pres">
      <dgm:prSet presAssocID="{3AE86E2F-E628-1847-A958-F4F7B5D653DD}" presName="rootText3" presStyleLbl="asst2" presStyleIdx="0" presStyleCnt="3">
        <dgm:presLayoutVars>
          <dgm:chPref val="3"/>
        </dgm:presLayoutVars>
      </dgm:prSet>
      <dgm:spPr/>
    </dgm:pt>
    <dgm:pt modelId="{E53F0028-B780-FC4C-BAB5-64657F314E13}" type="pres">
      <dgm:prSet presAssocID="{3AE86E2F-E628-1847-A958-F4F7B5D653DD}" presName="rootConnector3" presStyleLbl="asst2" presStyleIdx="0" presStyleCnt="3"/>
      <dgm:spPr/>
    </dgm:pt>
    <dgm:pt modelId="{C6F3C461-DE19-624D-97C6-DFCF28ED5371}" type="pres">
      <dgm:prSet presAssocID="{3AE86E2F-E628-1847-A958-F4F7B5D653DD}" presName="hierChild6" presStyleCnt="0"/>
      <dgm:spPr/>
    </dgm:pt>
    <dgm:pt modelId="{4FE1B8D3-E759-A64E-9FB8-642DBA210868}" type="pres">
      <dgm:prSet presAssocID="{3AE86E2F-E628-1847-A958-F4F7B5D653DD}" presName="hierChild7" presStyleCnt="0"/>
      <dgm:spPr/>
    </dgm:pt>
    <dgm:pt modelId="{59A9AE97-0D3C-AB4F-B659-CF144CBD9EE8}" type="pres">
      <dgm:prSet presAssocID="{2DC0E2CB-CAEF-F64F-8F39-30BB51223411}" presName="Name111" presStyleLbl="parChTrans1D3" presStyleIdx="1" presStyleCnt="3"/>
      <dgm:spPr/>
    </dgm:pt>
    <dgm:pt modelId="{6CF9969F-A01F-5E43-B9C0-DD033F8694DE}" type="pres">
      <dgm:prSet presAssocID="{8439C92C-047D-1C41-AF97-BA18CE2CDDBD}" presName="hierRoot3" presStyleCnt="0">
        <dgm:presLayoutVars>
          <dgm:hierBranch val="init"/>
        </dgm:presLayoutVars>
      </dgm:prSet>
      <dgm:spPr/>
    </dgm:pt>
    <dgm:pt modelId="{639878F0-F280-1B43-B4A0-8F2B8D13190F}" type="pres">
      <dgm:prSet presAssocID="{8439C92C-047D-1C41-AF97-BA18CE2CDDBD}" presName="rootComposite3" presStyleCnt="0"/>
      <dgm:spPr/>
    </dgm:pt>
    <dgm:pt modelId="{AEE90BF3-42A7-9346-BA62-4E5C134DD16A}" type="pres">
      <dgm:prSet presAssocID="{8439C92C-047D-1C41-AF97-BA18CE2CDDBD}" presName="rootText3" presStyleLbl="asst2" presStyleIdx="1" presStyleCnt="3">
        <dgm:presLayoutVars>
          <dgm:chPref val="3"/>
        </dgm:presLayoutVars>
      </dgm:prSet>
      <dgm:spPr/>
    </dgm:pt>
    <dgm:pt modelId="{6F2AAB0E-A6E0-F647-A452-0AE819628931}" type="pres">
      <dgm:prSet presAssocID="{8439C92C-047D-1C41-AF97-BA18CE2CDDBD}" presName="rootConnector3" presStyleLbl="asst2" presStyleIdx="1" presStyleCnt="3"/>
      <dgm:spPr/>
    </dgm:pt>
    <dgm:pt modelId="{ECD3A86E-082F-6842-B1D0-39708828AEE6}" type="pres">
      <dgm:prSet presAssocID="{8439C92C-047D-1C41-AF97-BA18CE2CDDBD}" presName="hierChild6" presStyleCnt="0"/>
      <dgm:spPr/>
    </dgm:pt>
    <dgm:pt modelId="{FF1A2128-9648-EA4D-A979-6E9D64D24AE6}" type="pres">
      <dgm:prSet presAssocID="{8439C92C-047D-1C41-AF97-BA18CE2CDDBD}" presName="hierChild7" presStyleCnt="0"/>
      <dgm:spPr/>
    </dgm:pt>
    <dgm:pt modelId="{B58A1144-E42B-0F41-A53E-443404A974AC}" type="pres">
      <dgm:prSet presAssocID="{F1B630FA-1E38-1F44-A25B-ABB5A1B5936B}" presName="Name111" presStyleLbl="parChTrans1D3" presStyleIdx="2" presStyleCnt="3"/>
      <dgm:spPr/>
    </dgm:pt>
    <dgm:pt modelId="{DBBF453F-8341-424A-8517-C308453174D3}" type="pres">
      <dgm:prSet presAssocID="{3BECDCFE-B376-F848-8ADF-116D40F79EBD}" presName="hierRoot3" presStyleCnt="0">
        <dgm:presLayoutVars>
          <dgm:hierBranch val="init"/>
        </dgm:presLayoutVars>
      </dgm:prSet>
      <dgm:spPr/>
    </dgm:pt>
    <dgm:pt modelId="{A5CD433E-2497-1E4C-B411-05FDA03EA207}" type="pres">
      <dgm:prSet presAssocID="{3BECDCFE-B376-F848-8ADF-116D40F79EBD}" presName="rootComposite3" presStyleCnt="0"/>
      <dgm:spPr/>
    </dgm:pt>
    <dgm:pt modelId="{6162DD8F-8942-C14B-8A90-F7754C2179F1}" type="pres">
      <dgm:prSet presAssocID="{3BECDCFE-B376-F848-8ADF-116D40F79EBD}" presName="rootText3" presStyleLbl="asst2" presStyleIdx="2" presStyleCnt="3">
        <dgm:presLayoutVars>
          <dgm:chPref val="3"/>
        </dgm:presLayoutVars>
      </dgm:prSet>
      <dgm:spPr/>
    </dgm:pt>
    <dgm:pt modelId="{4DD21631-2716-0E4C-8BB6-33DACCC7F7AA}" type="pres">
      <dgm:prSet presAssocID="{3BECDCFE-B376-F848-8ADF-116D40F79EBD}" presName="rootConnector3" presStyleLbl="asst2" presStyleIdx="2" presStyleCnt="3"/>
      <dgm:spPr/>
    </dgm:pt>
    <dgm:pt modelId="{0B6918E7-D659-2B4F-84CA-590FB71BCD82}" type="pres">
      <dgm:prSet presAssocID="{3BECDCFE-B376-F848-8ADF-116D40F79EBD}" presName="hierChild6" presStyleCnt="0"/>
      <dgm:spPr/>
    </dgm:pt>
    <dgm:pt modelId="{9E79F7BB-91F4-8D43-A97C-0917C38B2CF2}" type="pres">
      <dgm:prSet presAssocID="{3BECDCFE-B376-F848-8ADF-116D40F79EBD}" presName="hierChild7" presStyleCnt="0"/>
      <dgm:spPr/>
    </dgm:pt>
    <dgm:pt modelId="{9C725FE1-BD8F-AF4F-BF07-4083D5F91CEE}" type="pres">
      <dgm:prSet presAssocID="{00B633B2-61A1-154A-BEBF-94E2988B9DB5}" presName="hierChild3" presStyleCnt="0"/>
      <dgm:spPr/>
    </dgm:pt>
  </dgm:ptLst>
  <dgm:cxnLst>
    <dgm:cxn modelId="{9F7BA00F-3FCA-9441-B12E-FCC8CD7A6BA6}" type="presOf" srcId="{00B633B2-61A1-154A-BEBF-94E2988B9DB5}" destId="{0BE2FF5C-3B12-D34E-8D93-4F982E28DF41}" srcOrd="1" destOrd="0" presId="urn:microsoft.com/office/officeart/2005/8/layout/orgChart1"/>
    <dgm:cxn modelId="{9CDA4C1A-852D-634E-82D5-76AC587CE9C8}" type="presOf" srcId="{78E7AD04-E9F2-0C46-AEB9-C63266D53984}" destId="{EF20C8C0-E329-DA4F-A9B7-FDF0C64254AD}" srcOrd="0" destOrd="0" presId="urn:microsoft.com/office/officeart/2005/8/layout/orgChart1"/>
    <dgm:cxn modelId="{8F2D9822-483D-2346-9A47-286A7EF68A81}" srcId="{8577CE2B-A85B-874B-A6CC-3993E5F36BF3}" destId="{00B633B2-61A1-154A-BEBF-94E2988B9DB5}" srcOrd="0" destOrd="0" parTransId="{B93D1134-0721-6C4A-8A4C-E34E66205365}" sibTransId="{9078C075-EA13-E24E-B3F7-1646B7F31C45}"/>
    <dgm:cxn modelId="{1632742B-88C7-654D-8858-D62A71CAEA96}" type="presOf" srcId="{3AE86E2F-E628-1847-A958-F4F7B5D653DD}" destId="{152644ED-4572-8D4D-B401-459F5BD24DAB}" srcOrd="0" destOrd="0" presId="urn:microsoft.com/office/officeart/2005/8/layout/orgChart1"/>
    <dgm:cxn modelId="{89558E3C-9954-7946-A40D-A6119F96BA6D}" type="presOf" srcId="{3BECDCFE-B376-F848-8ADF-116D40F79EBD}" destId="{4DD21631-2716-0E4C-8BB6-33DACCC7F7AA}" srcOrd="1" destOrd="0" presId="urn:microsoft.com/office/officeart/2005/8/layout/orgChart1"/>
    <dgm:cxn modelId="{A71D7D3E-3268-7142-8630-40E6F6F86522}" srcId="{00B633B2-61A1-154A-BEBF-94E2988B9DB5}" destId="{F7EB8CAE-9701-7449-BEFF-69E8824E3276}" srcOrd="1" destOrd="0" parTransId="{A43CB76A-8F13-D042-9202-4B5B9201E190}" sibTransId="{E95ED99D-946F-D441-A6EC-57293E48D92E}"/>
    <dgm:cxn modelId="{E399724C-F38C-054A-9CEF-2F4A542B4AE0}" type="presOf" srcId="{B4D13924-2555-2046-A7D6-0B194E8B3263}" destId="{E1667582-0A6E-7148-9253-88E260807385}" srcOrd="0" destOrd="0" presId="urn:microsoft.com/office/officeart/2005/8/layout/orgChart1"/>
    <dgm:cxn modelId="{07CA854D-2250-6346-956F-C0A15A7C4C51}" type="presOf" srcId="{79F37092-4BC9-1F40-AA54-96181A70188B}" destId="{77050BCF-6CC9-224B-8008-8D80B9248961}" srcOrd="1" destOrd="0" presId="urn:microsoft.com/office/officeart/2005/8/layout/orgChart1"/>
    <dgm:cxn modelId="{8B04D852-A12B-FF42-9865-601217967505}" type="presOf" srcId="{3BECDCFE-B376-F848-8ADF-116D40F79EBD}" destId="{6162DD8F-8942-C14B-8A90-F7754C2179F1}" srcOrd="0" destOrd="0" presId="urn:microsoft.com/office/officeart/2005/8/layout/orgChart1"/>
    <dgm:cxn modelId="{0C36C653-CF84-944D-8ED5-17C15659D3F9}" type="presOf" srcId="{2DC0E2CB-CAEF-F64F-8F39-30BB51223411}" destId="{59A9AE97-0D3C-AB4F-B659-CF144CBD9EE8}" srcOrd="0" destOrd="0" presId="urn:microsoft.com/office/officeart/2005/8/layout/orgChart1"/>
    <dgm:cxn modelId="{02292B5F-F200-524B-B58F-1DADFF948718}" type="presOf" srcId="{F7EB8CAE-9701-7449-BEFF-69E8824E3276}" destId="{A40A2993-6599-2744-BEA8-52015EA44623}" srcOrd="1" destOrd="0" presId="urn:microsoft.com/office/officeart/2005/8/layout/orgChart1"/>
    <dgm:cxn modelId="{03A6B65F-938F-AC48-9F64-1EBD0CBCE8E7}" type="presOf" srcId="{F1B630FA-1E38-1F44-A25B-ABB5A1B5936B}" destId="{B58A1144-E42B-0F41-A53E-443404A974AC}" srcOrd="0" destOrd="0" presId="urn:microsoft.com/office/officeart/2005/8/layout/orgChart1"/>
    <dgm:cxn modelId="{269E5F72-7A8F-2547-8C59-D1D30FE7729F}" srcId="{F7EB8CAE-9701-7449-BEFF-69E8824E3276}" destId="{8439C92C-047D-1C41-AF97-BA18CE2CDDBD}" srcOrd="1" destOrd="0" parTransId="{2DC0E2CB-CAEF-F64F-8F39-30BB51223411}" sibTransId="{4232B633-8D66-5540-894F-36B48DBB84C9}"/>
    <dgm:cxn modelId="{DA04E87A-2584-2440-9652-67F5C5ACFD7F}" type="presOf" srcId="{A43CB76A-8F13-D042-9202-4B5B9201E190}" destId="{026C92D7-E05E-9646-B97A-023F84099F56}" srcOrd="0" destOrd="0" presId="urn:microsoft.com/office/officeart/2005/8/layout/orgChart1"/>
    <dgm:cxn modelId="{D096137D-B789-E045-9CE6-37D82CB7E640}" type="presOf" srcId="{8439C92C-047D-1C41-AF97-BA18CE2CDDBD}" destId="{AEE90BF3-42A7-9346-BA62-4E5C134DD16A}" srcOrd="0" destOrd="0" presId="urn:microsoft.com/office/officeart/2005/8/layout/orgChart1"/>
    <dgm:cxn modelId="{7CB58194-A15B-984F-9FFD-FCCE9CBFA7ED}" type="presOf" srcId="{8577CE2B-A85B-874B-A6CC-3993E5F36BF3}" destId="{CA1E62EB-874F-504D-B678-0BC2066178D9}" srcOrd="0" destOrd="0" presId="urn:microsoft.com/office/officeart/2005/8/layout/orgChart1"/>
    <dgm:cxn modelId="{63D9CB99-6F53-E14B-9FE3-C368A5109D74}" srcId="{F7EB8CAE-9701-7449-BEFF-69E8824E3276}" destId="{3BECDCFE-B376-F848-8ADF-116D40F79EBD}" srcOrd="2" destOrd="0" parTransId="{F1B630FA-1E38-1F44-A25B-ABB5A1B5936B}" sibTransId="{3DF5E772-3ACE-6043-9D55-E2A5A0C53ECF}"/>
    <dgm:cxn modelId="{794F88A0-7982-2842-B158-0A93B77108AD}" type="presOf" srcId="{00B633B2-61A1-154A-BEBF-94E2988B9DB5}" destId="{AAB10853-6D32-F74C-89F3-D0AF7CA235EF}" srcOrd="0" destOrd="0" presId="urn:microsoft.com/office/officeart/2005/8/layout/orgChart1"/>
    <dgm:cxn modelId="{16E609C2-FC86-B740-A873-8658BDB0555A}" type="presOf" srcId="{79F37092-4BC9-1F40-AA54-96181A70188B}" destId="{52B4E62E-CE46-7E46-B969-8D2D40427F37}" srcOrd="0" destOrd="0" presId="urn:microsoft.com/office/officeart/2005/8/layout/orgChart1"/>
    <dgm:cxn modelId="{4B3ED6C4-C02E-ED4D-BA00-38D6C7F68B01}" type="presOf" srcId="{3AE86E2F-E628-1847-A958-F4F7B5D653DD}" destId="{E53F0028-B780-FC4C-BAB5-64657F314E13}" srcOrd="1" destOrd="0" presId="urn:microsoft.com/office/officeart/2005/8/layout/orgChart1"/>
    <dgm:cxn modelId="{148F54CA-B7B9-274C-8F31-C2B29A9D073F}" type="presOf" srcId="{F7EB8CAE-9701-7449-BEFF-69E8824E3276}" destId="{18B5EB80-E77C-2644-939B-7FFB2AE052DC}" srcOrd="0" destOrd="0" presId="urn:microsoft.com/office/officeart/2005/8/layout/orgChart1"/>
    <dgm:cxn modelId="{EFD65DCC-7D42-934A-A9F5-8B06214326CB}" srcId="{F7EB8CAE-9701-7449-BEFF-69E8824E3276}" destId="{3AE86E2F-E628-1847-A958-F4F7B5D653DD}" srcOrd="0" destOrd="0" parTransId="{B4D13924-2555-2046-A7D6-0B194E8B3263}" sibTransId="{4C856D48-39A4-7146-887F-663AE44E079D}"/>
    <dgm:cxn modelId="{D529FEDC-9952-794D-B2F0-47E245011C05}" type="presOf" srcId="{8439C92C-047D-1C41-AF97-BA18CE2CDDBD}" destId="{6F2AAB0E-A6E0-F647-A452-0AE819628931}" srcOrd="1" destOrd="0" presId="urn:microsoft.com/office/officeart/2005/8/layout/orgChart1"/>
    <dgm:cxn modelId="{50E677E2-D283-2A43-8672-092F3B1BB854}" srcId="{00B633B2-61A1-154A-BEBF-94E2988B9DB5}" destId="{79F37092-4BC9-1F40-AA54-96181A70188B}" srcOrd="0" destOrd="0" parTransId="{78E7AD04-E9F2-0C46-AEB9-C63266D53984}" sibTransId="{F2C9F1DD-4A10-C74C-8AE9-55A49C7BE854}"/>
    <dgm:cxn modelId="{51ECF2EB-5DC1-2149-B298-D77A89FA8050}" type="presParOf" srcId="{CA1E62EB-874F-504D-B678-0BC2066178D9}" destId="{E0BE9646-50FF-B14D-BE0A-4A169C1B5C20}" srcOrd="0" destOrd="0" presId="urn:microsoft.com/office/officeart/2005/8/layout/orgChart1"/>
    <dgm:cxn modelId="{581A270A-9B22-BD4F-ACF1-CE7BA48BD442}" type="presParOf" srcId="{E0BE9646-50FF-B14D-BE0A-4A169C1B5C20}" destId="{326E56A0-5D55-1A4F-B7BB-23DAB3600A99}" srcOrd="0" destOrd="0" presId="urn:microsoft.com/office/officeart/2005/8/layout/orgChart1"/>
    <dgm:cxn modelId="{DE6F3E92-508F-174C-8268-C9B44FAD7CD9}" type="presParOf" srcId="{326E56A0-5D55-1A4F-B7BB-23DAB3600A99}" destId="{AAB10853-6D32-F74C-89F3-D0AF7CA235EF}" srcOrd="0" destOrd="0" presId="urn:microsoft.com/office/officeart/2005/8/layout/orgChart1"/>
    <dgm:cxn modelId="{EB2D30CA-96CC-D543-83F0-BF67142C6CE6}" type="presParOf" srcId="{326E56A0-5D55-1A4F-B7BB-23DAB3600A99}" destId="{0BE2FF5C-3B12-D34E-8D93-4F982E28DF41}" srcOrd="1" destOrd="0" presId="urn:microsoft.com/office/officeart/2005/8/layout/orgChart1"/>
    <dgm:cxn modelId="{AF2D4E59-80F1-7642-9649-3E26E015153E}" type="presParOf" srcId="{E0BE9646-50FF-B14D-BE0A-4A169C1B5C20}" destId="{4F62296E-6E24-3A43-932C-F31A561488B9}" srcOrd="1" destOrd="0" presId="urn:microsoft.com/office/officeart/2005/8/layout/orgChart1"/>
    <dgm:cxn modelId="{E3BBB009-E5A0-0D40-9C0F-C2906FFEF40C}" type="presParOf" srcId="{4F62296E-6E24-3A43-932C-F31A561488B9}" destId="{EF20C8C0-E329-DA4F-A9B7-FDF0C64254AD}" srcOrd="0" destOrd="0" presId="urn:microsoft.com/office/officeart/2005/8/layout/orgChart1"/>
    <dgm:cxn modelId="{A451854A-BA62-904C-A8B3-B38EEF69B018}" type="presParOf" srcId="{4F62296E-6E24-3A43-932C-F31A561488B9}" destId="{CD925C6D-83A8-AD4E-9E82-ED2D1AA06918}" srcOrd="1" destOrd="0" presId="urn:microsoft.com/office/officeart/2005/8/layout/orgChart1"/>
    <dgm:cxn modelId="{4BDD8013-B439-C34A-B7E3-F40E0A124179}" type="presParOf" srcId="{CD925C6D-83A8-AD4E-9E82-ED2D1AA06918}" destId="{ABAC3ED0-E93B-414E-93AA-A81683C2CC8B}" srcOrd="0" destOrd="0" presId="urn:microsoft.com/office/officeart/2005/8/layout/orgChart1"/>
    <dgm:cxn modelId="{BAF017FA-4630-E849-982E-D4F71D827480}" type="presParOf" srcId="{ABAC3ED0-E93B-414E-93AA-A81683C2CC8B}" destId="{52B4E62E-CE46-7E46-B969-8D2D40427F37}" srcOrd="0" destOrd="0" presId="urn:microsoft.com/office/officeart/2005/8/layout/orgChart1"/>
    <dgm:cxn modelId="{927F516D-1568-CD4B-A9FD-6DF9DCDDD6E5}" type="presParOf" srcId="{ABAC3ED0-E93B-414E-93AA-A81683C2CC8B}" destId="{77050BCF-6CC9-224B-8008-8D80B9248961}" srcOrd="1" destOrd="0" presId="urn:microsoft.com/office/officeart/2005/8/layout/orgChart1"/>
    <dgm:cxn modelId="{72741E5C-D9C4-6948-B1A7-DA55E95A6292}" type="presParOf" srcId="{CD925C6D-83A8-AD4E-9E82-ED2D1AA06918}" destId="{BB1C2FB7-D30D-744D-9A32-9FC395E05F88}" srcOrd="1" destOrd="0" presId="urn:microsoft.com/office/officeart/2005/8/layout/orgChart1"/>
    <dgm:cxn modelId="{1180E3CC-8CF7-CE47-8F97-734D6C061EBC}" type="presParOf" srcId="{CD925C6D-83A8-AD4E-9E82-ED2D1AA06918}" destId="{D2CEF926-FD71-6342-927B-1FED1A31ACF7}" srcOrd="2" destOrd="0" presId="urn:microsoft.com/office/officeart/2005/8/layout/orgChart1"/>
    <dgm:cxn modelId="{5F9154B8-DB73-704E-A435-73FF827DB9FE}" type="presParOf" srcId="{4F62296E-6E24-3A43-932C-F31A561488B9}" destId="{026C92D7-E05E-9646-B97A-023F84099F56}" srcOrd="2" destOrd="0" presId="urn:microsoft.com/office/officeart/2005/8/layout/orgChart1"/>
    <dgm:cxn modelId="{A5CCA5D6-43C2-3045-883E-2C91F192B5CD}" type="presParOf" srcId="{4F62296E-6E24-3A43-932C-F31A561488B9}" destId="{EB61AE63-2FDD-5D47-8D30-311CC1767268}" srcOrd="3" destOrd="0" presId="urn:microsoft.com/office/officeart/2005/8/layout/orgChart1"/>
    <dgm:cxn modelId="{D9277F90-7AC2-0845-8410-E3A40CCEEBB5}" type="presParOf" srcId="{EB61AE63-2FDD-5D47-8D30-311CC1767268}" destId="{4C166CD7-9D5D-E54E-A26F-D48459DB4439}" srcOrd="0" destOrd="0" presId="urn:microsoft.com/office/officeart/2005/8/layout/orgChart1"/>
    <dgm:cxn modelId="{AFB54D76-FB9B-D148-AB99-477344E20CF8}" type="presParOf" srcId="{4C166CD7-9D5D-E54E-A26F-D48459DB4439}" destId="{18B5EB80-E77C-2644-939B-7FFB2AE052DC}" srcOrd="0" destOrd="0" presId="urn:microsoft.com/office/officeart/2005/8/layout/orgChart1"/>
    <dgm:cxn modelId="{CE36A973-53BD-4D4F-BABA-B3F9E5BF5AEC}" type="presParOf" srcId="{4C166CD7-9D5D-E54E-A26F-D48459DB4439}" destId="{A40A2993-6599-2744-BEA8-52015EA44623}" srcOrd="1" destOrd="0" presId="urn:microsoft.com/office/officeart/2005/8/layout/orgChart1"/>
    <dgm:cxn modelId="{FED0C1E3-A6CD-6548-891D-07ECDF97E580}" type="presParOf" srcId="{EB61AE63-2FDD-5D47-8D30-311CC1767268}" destId="{03B7D7E3-B45E-064A-AA36-95456AD597E4}" srcOrd="1" destOrd="0" presId="urn:microsoft.com/office/officeart/2005/8/layout/orgChart1"/>
    <dgm:cxn modelId="{1400F25D-75DC-CE47-9E60-92D37C570A0F}" type="presParOf" srcId="{EB61AE63-2FDD-5D47-8D30-311CC1767268}" destId="{99509F32-1677-3943-B914-C1A036B78831}" srcOrd="2" destOrd="0" presId="urn:microsoft.com/office/officeart/2005/8/layout/orgChart1"/>
    <dgm:cxn modelId="{282D76EC-E2EA-4746-AA5C-1B0BE8BE212E}" type="presParOf" srcId="{99509F32-1677-3943-B914-C1A036B78831}" destId="{E1667582-0A6E-7148-9253-88E260807385}" srcOrd="0" destOrd="0" presId="urn:microsoft.com/office/officeart/2005/8/layout/orgChart1"/>
    <dgm:cxn modelId="{0955777F-362C-DB47-BCCB-9DF62C2B0753}" type="presParOf" srcId="{99509F32-1677-3943-B914-C1A036B78831}" destId="{44631534-D575-8445-A04F-FB4B00F32870}" srcOrd="1" destOrd="0" presId="urn:microsoft.com/office/officeart/2005/8/layout/orgChart1"/>
    <dgm:cxn modelId="{3316EE3A-04CF-7F4E-B704-B900DB801C08}" type="presParOf" srcId="{44631534-D575-8445-A04F-FB4B00F32870}" destId="{692D0BA9-85F3-944A-B902-62CBC90215E1}" srcOrd="0" destOrd="0" presId="urn:microsoft.com/office/officeart/2005/8/layout/orgChart1"/>
    <dgm:cxn modelId="{AF34F82C-C269-A240-9042-3B6741182107}" type="presParOf" srcId="{692D0BA9-85F3-944A-B902-62CBC90215E1}" destId="{152644ED-4572-8D4D-B401-459F5BD24DAB}" srcOrd="0" destOrd="0" presId="urn:microsoft.com/office/officeart/2005/8/layout/orgChart1"/>
    <dgm:cxn modelId="{E1EDA6CA-4D53-8745-A243-5E20458EFCF9}" type="presParOf" srcId="{692D0BA9-85F3-944A-B902-62CBC90215E1}" destId="{E53F0028-B780-FC4C-BAB5-64657F314E13}" srcOrd="1" destOrd="0" presId="urn:microsoft.com/office/officeart/2005/8/layout/orgChart1"/>
    <dgm:cxn modelId="{C9CD2742-200E-3343-8162-A66A14874284}" type="presParOf" srcId="{44631534-D575-8445-A04F-FB4B00F32870}" destId="{C6F3C461-DE19-624D-97C6-DFCF28ED5371}" srcOrd="1" destOrd="0" presId="urn:microsoft.com/office/officeart/2005/8/layout/orgChart1"/>
    <dgm:cxn modelId="{133D892E-B543-AD44-8395-EB9A51A8EC1F}" type="presParOf" srcId="{44631534-D575-8445-A04F-FB4B00F32870}" destId="{4FE1B8D3-E759-A64E-9FB8-642DBA210868}" srcOrd="2" destOrd="0" presId="urn:microsoft.com/office/officeart/2005/8/layout/orgChart1"/>
    <dgm:cxn modelId="{7505E020-4043-A349-B71D-F223F2AE0213}" type="presParOf" srcId="{99509F32-1677-3943-B914-C1A036B78831}" destId="{59A9AE97-0D3C-AB4F-B659-CF144CBD9EE8}" srcOrd="2" destOrd="0" presId="urn:microsoft.com/office/officeart/2005/8/layout/orgChart1"/>
    <dgm:cxn modelId="{3B4A0098-D597-384F-BA64-FE2D616B5512}" type="presParOf" srcId="{99509F32-1677-3943-B914-C1A036B78831}" destId="{6CF9969F-A01F-5E43-B9C0-DD033F8694DE}" srcOrd="3" destOrd="0" presId="urn:microsoft.com/office/officeart/2005/8/layout/orgChart1"/>
    <dgm:cxn modelId="{D62AF7E5-3A0E-3C4F-B7DE-17DD8E1788C1}" type="presParOf" srcId="{6CF9969F-A01F-5E43-B9C0-DD033F8694DE}" destId="{639878F0-F280-1B43-B4A0-8F2B8D13190F}" srcOrd="0" destOrd="0" presId="urn:microsoft.com/office/officeart/2005/8/layout/orgChart1"/>
    <dgm:cxn modelId="{16B3BEAB-AFE0-1140-BE70-7E58BD2F5370}" type="presParOf" srcId="{639878F0-F280-1B43-B4A0-8F2B8D13190F}" destId="{AEE90BF3-42A7-9346-BA62-4E5C134DD16A}" srcOrd="0" destOrd="0" presId="urn:microsoft.com/office/officeart/2005/8/layout/orgChart1"/>
    <dgm:cxn modelId="{DBC8CCA4-62CD-A743-84AF-A17091C16753}" type="presParOf" srcId="{639878F0-F280-1B43-B4A0-8F2B8D13190F}" destId="{6F2AAB0E-A6E0-F647-A452-0AE819628931}" srcOrd="1" destOrd="0" presId="urn:microsoft.com/office/officeart/2005/8/layout/orgChart1"/>
    <dgm:cxn modelId="{A6218868-603F-724B-A813-25095DB1FE3C}" type="presParOf" srcId="{6CF9969F-A01F-5E43-B9C0-DD033F8694DE}" destId="{ECD3A86E-082F-6842-B1D0-39708828AEE6}" srcOrd="1" destOrd="0" presId="urn:microsoft.com/office/officeart/2005/8/layout/orgChart1"/>
    <dgm:cxn modelId="{47FF2802-A7E1-374D-A914-817387A6A2F0}" type="presParOf" srcId="{6CF9969F-A01F-5E43-B9C0-DD033F8694DE}" destId="{FF1A2128-9648-EA4D-A979-6E9D64D24AE6}" srcOrd="2" destOrd="0" presId="urn:microsoft.com/office/officeart/2005/8/layout/orgChart1"/>
    <dgm:cxn modelId="{F63B3CA3-513E-FC4E-9A77-832FA8A60B4E}" type="presParOf" srcId="{99509F32-1677-3943-B914-C1A036B78831}" destId="{B58A1144-E42B-0F41-A53E-443404A974AC}" srcOrd="4" destOrd="0" presId="urn:microsoft.com/office/officeart/2005/8/layout/orgChart1"/>
    <dgm:cxn modelId="{3183B0B5-A669-A649-BFFD-57073DDA6F99}" type="presParOf" srcId="{99509F32-1677-3943-B914-C1A036B78831}" destId="{DBBF453F-8341-424A-8517-C308453174D3}" srcOrd="5" destOrd="0" presId="urn:microsoft.com/office/officeart/2005/8/layout/orgChart1"/>
    <dgm:cxn modelId="{AC7DE3D9-083A-3048-832F-A83F4FF5E765}" type="presParOf" srcId="{DBBF453F-8341-424A-8517-C308453174D3}" destId="{A5CD433E-2497-1E4C-B411-05FDA03EA207}" srcOrd="0" destOrd="0" presId="urn:microsoft.com/office/officeart/2005/8/layout/orgChart1"/>
    <dgm:cxn modelId="{9EE84C25-3BED-2140-96EC-2C64B3B30BEA}" type="presParOf" srcId="{A5CD433E-2497-1E4C-B411-05FDA03EA207}" destId="{6162DD8F-8942-C14B-8A90-F7754C2179F1}" srcOrd="0" destOrd="0" presId="urn:microsoft.com/office/officeart/2005/8/layout/orgChart1"/>
    <dgm:cxn modelId="{4FA2AA11-64E9-F344-AC10-7E4F69DC500B}" type="presParOf" srcId="{A5CD433E-2497-1E4C-B411-05FDA03EA207}" destId="{4DD21631-2716-0E4C-8BB6-33DACCC7F7AA}" srcOrd="1" destOrd="0" presId="urn:microsoft.com/office/officeart/2005/8/layout/orgChart1"/>
    <dgm:cxn modelId="{84276F66-F828-AC40-A74E-709A8CFC7905}" type="presParOf" srcId="{DBBF453F-8341-424A-8517-C308453174D3}" destId="{0B6918E7-D659-2B4F-84CA-590FB71BCD82}" srcOrd="1" destOrd="0" presId="urn:microsoft.com/office/officeart/2005/8/layout/orgChart1"/>
    <dgm:cxn modelId="{F7544E29-4334-7244-961A-F37291B53091}" type="presParOf" srcId="{DBBF453F-8341-424A-8517-C308453174D3}" destId="{9E79F7BB-91F4-8D43-A97C-0917C38B2CF2}" srcOrd="2" destOrd="0" presId="urn:microsoft.com/office/officeart/2005/8/layout/orgChart1"/>
    <dgm:cxn modelId="{27E2E061-7AEA-FE49-8D60-2146A9107BD7}" type="presParOf" srcId="{E0BE9646-50FF-B14D-BE0A-4A169C1B5C20}" destId="{9C725FE1-BD8F-AF4F-BF07-4083D5F91CEE}"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577CE2B-A85B-874B-A6CC-3993E5F36BF3}" type="doc">
      <dgm:prSet loTypeId="urn:microsoft.com/office/officeart/2005/8/layout/orgChart1" loCatId="list" qsTypeId="urn:microsoft.com/office/officeart/2005/8/quickstyle/simple1" qsCatId="simple" csTypeId="urn:microsoft.com/office/officeart/2005/8/colors/accent0_2" csCatId="mainScheme" phldr="1"/>
      <dgm:spPr/>
      <dgm:t>
        <a:bodyPr/>
        <a:lstStyle/>
        <a:p>
          <a:endParaRPr lang="en-US"/>
        </a:p>
      </dgm:t>
    </dgm:pt>
    <dgm:pt modelId="{00B633B2-61A1-154A-BEBF-94E2988B9DB5}">
      <dgm:prSet phldrT="[Text]" custT="1"/>
      <dgm:spPr/>
      <dgm:t>
        <a:bodyPr/>
        <a:lstStyle/>
        <a:p>
          <a:r>
            <a:rPr lang="en-US" sz="2000" b="1" dirty="0">
              <a:solidFill>
                <a:schemeClr val="bg2"/>
              </a:solidFill>
            </a:rPr>
            <a:t>Economic Values</a:t>
          </a:r>
        </a:p>
      </dgm:t>
    </dgm:pt>
    <dgm:pt modelId="{B93D1134-0721-6C4A-8A4C-E34E66205365}" type="parTrans" cxnId="{8F2D9822-483D-2346-9A47-286A7EF68A81}">
      <dgm:prSet/>
      <dgm:spPr/>
      <dgm:t>
        <a:bodyPr/>
        <a:lstStyle/>
        <a:p>
          <a:endParaRPr lang="en-US"/>
        </a:p>
      </dgm:t>
    </dgm:pt>
    <dgm:pt modelId="{9078C075-EA13-E24E-B3F7-1646B7F31C45}" type="sibTrans" cxnId="{8F2D9822-483D-2346-9A47-286A7EF68A81}">
      <dgm:prSet/>
      <dgm:spPr/>
      <dgm:t>
        <a:bodyPr/>
        <a:lstStyle/>
        <a:p>
          <a:endParaRPr lang="en-US"/>
        </a:p>
      </dgm:t>
    </dgm:pt>
    <dgm:pt modelId="{79F37092-4BC9-1F40-AA54-96181A70188B}">
      <dgm:prSet phldrT="[Text]" custT="1"/>
      <dgm:spPr/>
      <dgm:t>
        <a:bodyPr/>
        <a:lstStyle/>
        <a:p>
          <a:r>
            <a:rPr lang="en-US" sz="1600" b="1" dirty="0">
              <a:solidFill>
                <a:schemeClr val="bg2"/>
              </a:solidFill>
            </a:rPr>
            <a:t>Use Value</a:t>
          </a:r>
        </a:p>
      </dgm:t>
    </dgm:pt>
    <dgm:pt modelId="{78E7AD04-E9F2-0C46-AEB9-C63266D53984}" type="parTrans" cxnId="{50E677E2-D283-2A43-8672-092F3B1BB854}">
      <dgm:prSet/>
      <dgm:spPr>
        <a:solidFill>
          <a:schemeClr val="bg1"/>
        </a:solidFill>
        <a:ln>
          <a:solidFill>
            <a:schemeClr val="bg2"/>
          </a:solidFill>
        </a:ln>
      </dgm:spPr>
      <dgm:t>
        <a:bodyPr/>
        <a:lstStyle/>
        <a:p>
          <a:endParaRPr lang="en-US"/>
        </a:p>
      </dgm:t>
    </dgm:pt>
    <dgm:pt modelId="{F2C9F1DD-4A10-C74C-8AE9-55A49C7BE854}" type="sibTrans" cxnId="{50E677E2-D283-2A43-8672-092F3B1BB854}">
      <dgm:prSet/>
      <dgm:spPr/>
      <dgm:t>
        <a:bodyPr/>
        <a:lstStyle/>
        <a:p>
          <a:endParaRPr lang="en-US"/>
        </a:p>
      </dgm:t>
    </dgm:pt>
    <dgm:pt modelId="{F7EB8CAE-9701-7449-BEFF-69E8824E3276}">
      <dgm:prSet phldrT="[Text]" custT="1"/>
      <dgm:spPr/>
      <dgm:t>
        <a:bodyPr/>
        <a:lstStyle/>
        <a:p>
          <a:r>
            <a:rPr lang="en-US" sz="1600" b="1" dirty="0">
              <a:solidFill>
                <a:schemeClr val="bg2"/>
              </a:solidFill>
            </a:rPr>
            <a:t>Non-Use Value</a:t>
          </a:r>
        </a:p>
      </dgm:t>
    </dgm:pt>
    <dgm:pt modelId="{A43CB76A-8F13-D042-9202-4B5B9201E190}" type="parTrans" cxnId="{A71D7D3E-3268-7142-8630-40E6F6F86522}">
      <dgm:prSet/>
      <dgm:spPr>
        <a:solidFill>
          <a:schemeClr val="bg1"/>
        </a:solidFill>
        <a:ln>
          <a:solidFill>
            <a:schemeClr val="bg2"/>
          </a:solidFill>
        </a:ln>
      </dgm:spPr>
      <dgm:t>
        <a:bodyPr/>
        <a:lstStyle/>
        <a:p>
          <a:endParaRPr lang="en-US"/>
        </a:p>
      </dgm:t>
    </dgm:pt>
    <dgm:pt modelId="{E95ED99D-946F-D441-A6EC-57293E48D92E}" type="sibTrans" cxnId="{A71D7D3E-3268-7142-8630-40E6F6F86522}">
      <dgm:prSet/>
      <dgm:spPr/>
      <dgm:t>
        <a:bodyPr/>
        <a:lstStyle/>
        <a:p>
          <a:endParaRPr lang="en-US"/>
        </a:p>
      </dgm:t>
    </dgm:pt>
    <dgm:pt modelId="{3AE86E2F-E628-1847-A958-F4F7B5D653DD}" type="asst">
      <dgm:prSet custT="1"/>
      <dgm:spPr/>
      <dgm:t>
        <a:bodyPr/>
        <a:lstStyle/>
        <a:p>
          <a:r>
            <a:rPr lang="nl-NL" sz="1600" b="1" dirty="0" err="1">
              <a:solidFill>
                <a:schemeClr val="bg2"/>
              </a:solidFill>
            </a:rPr>
            <a:t>Existence</a:t>
          </a:r>
          <a:r>
            <a:rPr lang="nl-NL" sz="1600" b="1" dirty="0">
              <a:solidFill>
                <a:schemeClr val="bg2"/>
              </a:solidFill>
            </a:rPr>
            <a:t> Value</a:t>
          </a:r>
          <a:endParaRPr lang="en-US" sz="1600" b="1" dirty="0">
            <a:solidFill>
              <a:schemeClr val="bg2"/>
            </a:solidFill>
          </a:endParaRPr>
        </a:p>
      </dgm:t>
    </dgm:pt>
    <dgm:pt modelId="{B4D13924-2555-2046-A7D6-0B194E8B3263}" type="parTrans" cxnId="{EFD65DCC-7D42-934A-A9F5-8B06214326CB}">
      <dgm:prSet/>
      <dgm:spPr>
        <a:solidFill>
          <a:schemeClr val="bg1"/>
        </a:solidFill>
        <a:ln>
          <a:solidFill>
            <a:schemeClr val="bg2"/>
          </a:solidFill>
        </a:ln>
      </dgm:spPr>
      <dgm:t>
        <a:bodyPr/>
        <a:lstStyle/>
        <a:p>
          <a:endParaRPr lang="en-US"/>
        </a:p>
      </dgm:t>
    </dgm:pt>
    <dgm:pt modelId="{4C856D48-39A4-7146-887F-663AE44E079D}" type="sibTrans" cxnId="{EFD65DCC-7D42-934A-A9F5-8B06214326CB}">
      <dgm:prSet/>
      <dgm:spPr/>
      <dgm:t>
        <a:bodyPr/>
        <a:lstStyle/>
        <a:p>
          <a:endParaRPr lang="en-US"/>
        </a:p>
      </dgm:t>
    </dgm:pt>
    <dgm:pt modelId="{8439C92C-047D-1C41-AF97-BA18CE2CDDBD}" type="asst">
      <dgm:prSet custT="1"/>
      <dgm:spPr/>
      <dgm:t>
        <a:bodyPr/>
        <a:lstStyle/>
        <a:p>
          <a:r>
            <a:rPr lang="nl-NL" sz="1600" b="1" dirty="0">
              <a:solidFill>
                <a:schemeClr val="bg2"/>
              </a:solidFill>
            </a:rPr>
            <a:t>Option Value</a:t>
          </a:r>
          <a:endParaRPr lang="en-US" sz="1600" b="1" dirty="0">
            <a:solidFill>
              <a:schemeClr val="bg2"/>
            </a:solidFill>
          </a:endParaRPr>
        </a:p>
      </dgm:t>
    </dgm:pt>
    <dgm:pt modelId="{2DC0E2CB-CAEF-F64F-8F39-30BB51223411}" type="parTrans" cxnId="{269E5F72-7A8F-2547-8C59-D1D30FE7729F}">
      <dgm:prSet/>
      <dgm:spPr>
        <a:solidFill>
          <a:schemeClr val="bg1"/>
        </a:solidFill>
        <a:ln>
          <a:solidFill>
            <a:schemeClr val="bg2"/>
          </a:solidFill>
        </a:ln>
      </dgm:spPr>
      <dgm:t>
        <a:bodyPr/>
        <a:lstStyle/>
        <a:p>
          <a:endParaRPr lang="en-US"/>
        </a:p>
      </dgm:t>
    </dgm:pt>
    <dgm:pt modelId="{4232B633-8D66-5540-894F-36B48DBB84C9}" type="sibTrans" cxnId="{269E5F72-7A8F-2547-8C59-D1D30FE7729F}">
      <dgm:prSet/>
      <dgm:spPr/>
      <dgm:t>
        <a:bodyPr/>
        <a:lstStyle/>
        <a:p>
          <a:endParaRPr lang="en-US"/>
        </a:p>
      </dgm:t>
    </dgm:pt>
    <dgm:pt modelId="{3BECDCFE-B376-F848-8ADF-116D40F79EBD}" type="asst">
      <dgm:prSet custT="1"/>
      <dgm:spPr/>
      <dgm:t>
        <a:bodyPr/>
        <a:lstStyle/>
        <a:p>
          <a:r>
            <a:rPr lang="nl-NL" sz="1600" b="1" dirty="0" err="1">
              <a:solidFill>
                <a:schemeClr val="bg2"/>
              </a:solidFill>
            </a:rPr>
            <a:t>Bequest</a:t>
          </a:r>
          <a:r>
            <a:rPr lang="nl-NL" sz="1600" b="1" dirty="0">
              <a:solidFill>
                <a:schemeClr val="bg2"/>
              </a:solidFill>
            </a:rPr>
            <a:t> Value</a:t>
          </a:r>
          <a:endParaRPr lang="en-US" sz="1600" b="1" dirty="0">
            <a:solidFill>
              <a:schemeClr val="bg2"/>
            </a:solidFill>
          </a:endParaRPr>
        </a:p>
      </dgm:t>
    </dgm:pt>
    <dgm:pt modelId="{F1B630FA-1E38-1F44-A25B-ABB5A1B5936B}" type="parTrans" cxnId="{63D9CB99-6F53-E14B-9FE3-C368A5109D74}">
      <dgm:prSet/>
      <dgm:spPr>
        <a:solidFill>
          <a:schemeClr val="bg1"/>
        </a:solidFill>
        <a:ln>
          <a:solidFill>
            <a:schemeClr val="bg2"/>
          </a:solidFill>
        </a:ln>
      </dgm:spPr>
      <dgm:t>
        <a:bodyPr/>
        <a:lstStyle/>
        <a:p>
          <a:endParaRPr lang="en-US"/>
        </a:p>
      </dgm:t>
    </dgm:pt>
    <dgm:pt modelId="{3DF5E772-3ACE-6043-9D55-E2A5A0C53ECF}" type="sibTrans" cxnId="{63D9CB99-6F53-E14B-9FE3-C368A5109D74}">
      <dgm:prSet/>
      <dgm:spPr/>
      <dgm:t>
        <a:bodyPr/>
        <a:lstStyle/>
        <a:p>
          <a:endParaRPr lang="en-US"/>
        </a:p>
      </dgm:t>
    </dgm:pt>
    <dgm:pt modelId="{D2FAAAE0-8614-AA48-A166-D208CAFB1FF6}" type="pres">
      <dgm:prSet presAssocID="{8577CE2B-A85B-874B-A6CC-3993E5F36BF3}" presName="hierChild1" presStyleCnt="0">
        <dgm:presLayoutVars>
          <dgm:orgChart val="1"/>
          <dgm:chPref val="1"/>
          <dgm:dir/>
          <dgm:animOne val="branch"/>
          <dgm:animLvl val="lvl"/>
          <dgm:resizeHandles/>
        </dgm:presLayoutVars>
      </dgm:prSet>
      <dgm:spPr/>
    </dgm:pt>
    <dgm:pt modelId="{DFE60F14-97D3-3046-B5DE-D6CD7A572EEB}" type="pres">
      <dgm:prSet presAssocID="{00B633B2-61A1-154A-BEBF-94E2988B9DB5}" presName="hierRoot1" presStyleCnt="0">
        <dgm:presLayoutVars>
          <dgm:hierBranch val="init"/>
        </dgm:presLayoutVars>
      </dgm:prSet>
      <dgm:spPr/>
    </dgm:pt>
    <dgm:pt modelId="{7C4448B1-99F2-B149-99FE-CC04B0188550}" type="pres">
      <dgm:prSet presAssocID="{00B633B2-61A1-154A-BEBF-94E2988B9DB5}" presName="rootComposite1" presStyleCnt="0"/>
      <dgm:spPr/>
    </dgm:pt>
    <dgm:pt modelId="{15E42E34-A528-5A48-BDCC-0B981BFD400C}" type="pres">
      <dgm:prSet presAssocID="{00B633B2-61A1-154A-BEBF-94E2988B9DB5}" presName="rootText1" presStyleLbl="node0" presStyleIdx="0" presStyleCnt="1">
        <dgm:presLayoutVars>
          <dgm:chPref val="3"/>
        </dgm:presLayoutVars>
      </dgm:prSet>
      <dgm:spPr/>
    </dgm:pt>
    <dgm:pt modelId="{BFAC570C-2057-6241-8E47-DEC4057BB363}" type="pres">
      <dgm:prSet presAssocID="{00B633B2-61A1-154A-BEBF-94E2988B9DB5}" presName="rootConnector1" presStyleLbl="node1" presStyleIdx="0" presStyleCnt="0"/>
      <dgm:spPr/>
    </dgm:pt>
    <dgm:pt modelId="{86558B68-F22C-D64E-AD73-A7FB0F40A742}" type="pres">
      <dgm:prSet presAssocID="{00B633B2-61A1-154A-BEBF-94E2988B9DB5}" presName="hierChild2" presStyleCnt="0"/>
      <dgm:spPr/>
    </dgm:pt>
    <dgm:pt modelId="{C02C38F6-8B54-B14D-B1BD-CB921724E476}" type="pres">
      <dgm:prSet presAssocID="{78E7AD04-E9F2-0C46-AEB9-C63266D53984}" presName="Name37" presStyleLbl="parChTrans1D2" presStyleIdx="0" presStyleCnt="2"/>
      <dgm:spPr/>
    </dgm:pt>
    <dgm:pt modelId="{DC390690-F37F-8A4A-BF06-B25C10A9FE6F}" type="pres">
      <dgm:prSet presAssocID="{79F37092-4BC9-1F40-AA54-96181A70188B}" presName="hierRoot2" presStyleCnt="0">
        <dgm:presLayoutVars>
          <dgm:hierBranch val="init"/>
        </dgm:presLayoutVars>
      </dgm:prSet>
      <dgm:spPr/>
    </dgm:pt>
    <dgm:pt modelId="{0F670A20-7106-3F45-9064-60048FAED822}" type="pres">
      <dgm:prSet presAssocID="{79F37092-4BC9-1F40-AA54-96181A70188B}" presName="rootComposite" presStyleCnt="0"/>
      <dgm:spPr/>
    </dgm:pt>
    <dgm:pt modelId="{7BE77FDA-F3A1-6243-9933-B024C27FE0AB}" type="pres">
      <dgm:prSet presAssocID="{79F37092-4BC9-1F40-AA54-96181A70188B}" presName="rootText" presStyleLbl="node2" presStyleIdx="0" presStyleCnt="2">
        <dgm:presLayoutVars>
          <dgm:chPref val="3"/>
        </dgm:presLayoutVars>
      </dgm:prSet>
      <dgm:spPr/>
    </dgm:pt>
    <dgm:pt modelId="{A0E79359-3DFE-6241-9399-247F19A46038}" type="pres">
      <dgm:prSet presAssocID="{79F37092-4BC9-1F40-AA54-96181A70188B}" presName="rootConnector" presStyleLbl="node2" presStyleIdx="0" presStyleCnt="2"/>
      <dgm:spPr/>
    </dgm:pt>
    <dgm:pt modelId="{99432E41-E6E9-4A42-85DE-36B36804A12B}" type="pres">
      <dgm:prSet presAssocID="{79F37092-4BC9-1F40-AA54-96181A70188B}" presName="hierChild4" presStyleCnt="0"/>
      <dgm:spPr/>
    </dgm:pt>
    <dgm:pt modelId="{105125B0-465A-DB44-9759-9F3CCA3D809A}" type="pres">
      <dgm:prSet presAssocID="{79F37092-4BC9-1F40-AA54-96181A70188B}" presName="hierChild5" presStyleCnt="0"/>
      <dgm:spPr/>
    </dgm:pt>
    <dgm:pt modelId="{14BB2D5C-F795-EB4E-B3AA-69059A48BAA3}" type="pres">
      <dgm:prSet presAssocID="{A43CB76A-8F13-D042-9202-4B5B9201E190}" presName="Name37" presStyleLbl="parChTrans1D2" presStyleIdx="1" presStyleCnt="2"/>
      <dgm:spPr/>
    </dgm:pt>
    <dgm:pt modelId="{7F93D1C4-219F-A64A-B43B-F9BE5FB5036F}" type="pres">
      <dgm:prSet presAssocID="{F7EB8CAE-9701-7449-BEFF-69E8824E3276}" presName="hierRoot2" presStyleCnt="0">
        <dgm:presLayoutVars>
          <dgm:hierBranch val="init"/>
        </dgm:presLayoutVars>
      </dgm:prSet>
      <dgm:spPr/>
    </dgm:pt>
    <dgm:pt modelId="{4E831820-4047-4948-86F1-9B3F2B450C41}" type="pres">
      <dgm:prSet presAssocID="{F7EB8CAE-9701-7449-BEFF-69E8824E3276}" presName="rootComposite" presStyleCnt="0"/>
      <dgm:spPr/>
    </dgm:pt>
    <dgm:pt modelId="{E9F83D6B-14D3-B642-889D-619120D8D9E2}" type="pres">
      <dgm:prSet presAssocID="{F7EB8CAE-9701-7449-BEFF-69E8824E3276}" presName="rootText" presStyleLbl="node2" presStyleIdx="1" presStyleCnt="2">
        <dgm:presLayoutVars>
          <dgm:chPref val="3"/>
        </dgm:presLayoutVars>
      </dgm:prSet>
      <dgm:spPr/>
    </dgm:pt>
    <dgm:pt modelId="{0E6C2B22-978C-5442-B167-26333577F4C1}" type="pres">
      <dgm:prSet presAssocID="{F7EB8CAE-9701-7449-BEFF-69E8824E3276}" presName="rootConnector" presStyleLbl="node2" presStyleIdx="1" presStyleCnt="2"/>
      <dgm:spPr/>
    </dgm:pt>
    <dgm:pt modelId="{CCDFE87E-0079-9542-91E5-2BC1D9DE55A4}" type="pres">
      <dgm:prSet presAssocID="{F7EB8CAE-9701-7449-BEFF-69E8824E3276}" presName="hierChild4" presStyleCnt="0"/>
      <dgm:spPr/>
    </dgm:pt>
    <dgm:pt modelId="{792133CC-AF34-E24A-9500-8A1899840423}" type="pres">
      <dgm:prSet presAssocID="{F7EB8CAE-9701-7449-BEFF-69E8824E3276}" presName="hierChild5" presStyleCnt="0"/>
      <dgm:spPr/>
    </dgm:pt>
    <dgm:pt modelId="{494F4DE5-BA35-BE45-849D-195407EC6959}" type="pres">
      <dgm:prSet presAssocID="{B4D13924-2555-2046-A7D6-0B194E8B3263}" presName="Name111" presStyleLbl="parChTrans1D3" presStyleIdx="0" presStyleCnt="3"/>
      <dgm:spPr/>
    </dgm:pt>
    <dgm:pt modelId="{B59E5532-180A-EE46-A5D6-52279E887EF6}" type="pres">
      <dgm:prSet presAssocID="{3AE86E2F-E628-1847-A958-F4F7B5D653DD}" presName="hierRoot3" presStyleCnt="0">
        <dgm:presLayoutVars>
          <dgm:hierBranch val="init"/>
        </dgm:presLayoutVars>
      </dgm:prSet>
      <dgm:spPr/>
    </dgm:pt>
    <dgm:pt modelId="{AF746834-3ED2-4944-A506-CA4FE26308D8}" type="pres">
      <dgm:prSet presAssocID="{3AE86E2F-E628-1847-A958-F4F7B5D653DD}" presName="rootComposite3" presStyleCnt="0"/>
      <dgm:spPr/>
    </dgm:pt>
    <dgm:pt modelId="{714A872F-10A3-A34C-9494-DB8B2AB2E6B8}" type="pres">
      <dgm:prSet presAssocID="{3AE86E2F-E628-1847-A958-F4F7B5D653DD}" presName="rootText3" presStyleLbl="asst2" presStyleIdx="0" presStyleCnt="3">
        <dgm:presLayoutVars>
          <dgm:chPref val="3"/>
        </dgm:presLayoutVars>
      </dgm:prSet>
      <dgm:spPr/>
    </dgm:pt>
    <dgm:pt modelId="{69ED9A1B-4704-A846-813E-11C356AE609B}" type="pres">
      <dgm:prSet presAssocID="{3AE86E2F-E628-1847-A958-F4F7B5D653DD}" presName="rootConnector3" presStyleLbl="asst2" presStyleIdx="0" presStyleCnt="3"/>
      <dgm:spPr/>
    </dgm:pt>
    <dgm:pt modelId="{E24B14B3-35C1-AF41-A446-1A27DC3764E5}" type="pres">
      <dgm:prSet presAssocID="{3AE86E2F-E628-1847-A958-F4F7B5D653DD}" presName="hierChild6" presStyleCnt="0"/>
      <dgm:spPr/>
    </dgm:pt>
    <dgm:pt modelId="{BF60D43E-04FF-FB4B-992F-2F33FC095D9C}" type="pres">
      <dgm:prSet presAssocID="{3AE86E2F-E628-1847-A958-F4F7B5D653DD}" presName="hierChild7" presStyleCnt="0"/>
      <dgm:spPr/>
    </dgm:pt>
    <dgm:pt modelId="{EB541BB3-6785-6D40-B4CB-0B41CB2AD38B}" type="pres">
      <dgm:prSet presAssocID="{2DC0E2CB-CAEF-F64F-8F39-30BB51223411}" presName="Name111" presStyleLbl="parChTrans1D3" presStyleIdx="1" presStyleCnt="3"/>
      <dgm:spPr/>
    </dgm:pt>
    <dgm:pt modelId="{09166B64-5692-F246-8280-BE927C223350}" type="pres">
      <dgm:prSet presAssocID="{8439C92C-047D-1C41-AF97-BA18CE2CDDBD}" presName="hierRoot3" presStyleCnt="0">
        <dgm:presLayoutVars>
          <dgm:hierBranch val="init"/>
        </dgm:presLayoutVars>
      </dgm:prSet>
      <dgm:spPr/>
    </dgm:pt>
    <dgm:pt modelId="{79197329-5DE7-1D45-BC49-96886B8B3D45}" type="pres">
      <dgm:prSet presAssocID="{8439C92C-047D-1C41-AF97-BA18CE2CDDBD}" presName="rootComposite3" presStyleCnt="0"/>
      <dgm:spPr/>
    </dgm:pt>
    <dgm:pt modelId="{6B866C22-7BEA-DB4F-8F6D-8487258518C6}" type="pres">
      <dgm:prSet presAssocID="{8439C92C-047D-1C41-AF97-BA18CE2CDDBD}" presName="rootText3" presStyleLbl="asst2" presStyleIdx="1" presStyleCnt="3">
        <dgm:presLayoutVars>
          <dgm:chPref val="3"/>
        </dgm:presLayoutVars>
      </dgm:prSet>
      <dgm:spPr/>
    </dgm:pt>
    <dgm:pt modelId="{B07FB015-DE05-DE4B-918B-1C871607E88F}" type="pres">
      <dgm:prSet presAssocID="{8439C92C-047D-1C41-AF97-BA18CE2CDDBD}" presName="rootConnector3" presStyleLbl="asst2" presStyleIdx="1" presStyleCnt="3"/>
      <dgm:spPr/>
    </dgm:pt>
    <dgm:pt modelId="{25F131E5-6C2E-8945-AEC3-CC3A27F03133}" type="pres">
      <dgm:prSet presAssocID="{8439C92C-047D-1C41-AF97-BA18CE2CDDBD}" presName="hierChild6" presStyleCnt="0"/>
      <dgm:spPr/>
    </dgm:pt>
    <dgm:pt modelId="{249E4626-F533-BE46-86B8-888D5A240AF3}" type="pres">
      <dgm:prSet presAssocID="{8439C92C-047D-1C41-AF97-BA18CE2CDDBD}" presName="hierChild7" presStyleCnt="0"/>
      <dgm:spPr/>
    </dgm:pt>
    <dgm:pt modelId="{A817B014-EECC-964B-A494-F6EEC2531074}" type="pres">
      <dgm:prSet presAssocID="{F1B630FA-1E38-1F44-A25B-ABB5A1B5936B}" presName="Name111" presStyleLbl="parChTrans1D3" presStyleIdx="2" presStyleCnt="3"/>
      <dgm:spPr/>
    </dgm:pt>
    <dgm:pt modelId="{6CD29640-5A9C-E844-81A8-67FCD0EF0BD1}" type="pres">
      <dgm:prSet presAssocID="{3BECDCFE-B376-F848-8ADF-116D40F79EBD}" presName="hierRoot3" presStyleCnt="0">
        <dgm:presLayoutVars>
          <dgm:hierBranch val="init"/>
        </dgm:presLayoutVars>
      </dgm:prSet>
      <dgm:spPr/>
    </dgm:pt>
    <dgm:pt modelId="{E7BDBCA7-C239-9C48-9A3E-8C08B967743C}" type="pres">
      <dgm:prSet presAssocID="{3BECDCFE-B376-F848-8ADF-116D40F79EBD}" presName="rootComposite3" presStyleCnt="0"/>
      <dgm:spPr/>
    </dgm:pt>
    <dgm:pt modelId="{EEDA96B5-C6B0-AB43-8FEA-B8F00D5E3830}" type="pres">
      <dgm:prSet presAssocID="{3BECDCFE-B376-F848-8ADF-116D40F79EBD}" presName="rootText3" presStyleLbl="asst2" presStyleIdx="2" presStyleCnt="3">
        <dgm:presLayoutVars>
          <dgm:chPref val="3"/>
        </dgm:presLayoutVars>
      </dgm:prSet>
      <dgm:spPr/>
    </dgm:pt>
    <dgm:pt modelId="{D2C20B6C-98E1-4F4D-B5C0-204B94C38884}" type="pres">
      <dgm:prSet presAssocID="{3BECDCFE-B376-F848-8ADF-116D40F79EBD}" presName="rootConnector3" presStyleLbl="asst2" presStyleIdx="2" presStyleCnt="3"/>
      <dgm:spPr/>
    </dgm:pt>
    <dgm:pt modelId="{6BB62CFA-4FAC-FE49-AE7F-7E8BCF9DFC58}" type="pres">
      <dgm:prSet presAssocID="{3BECDCFE-B376-F848-8ADF-116D40F79EBD}" presName="hierChild6" presStyleCnt="0"/>
      <dgm:spPr/>
    </dgm:pt>
    <dgm:pt modelId="{AFBA6DF7-42E5-A840-B870-7C7CB46FD1F9}" type="pres">
      <dgm:prSet presAssocID="{3BECDCFE-B376-F848-8ADF-116D40F79EBD}" presName="hierChild7" presStyleCnt="0"/>
      <dgm:spPr/>
    </dgm:pt>
    <dgm:pt modelId="{454E0050-CBE4-8045-9883-CBD36D0881C5}" type="pres">
      <dgm:prSet presAssocID="{00B633B2-61A1-154A-BEBF-94E2988B9DB5}" presName="hierChild3" presStyleCnt="0"/>
      <dgm:spPr/>
    </dgm:pt>
  </dgm:ptLst>
  <dgm:cxnLst>
    <dgm:cxn modelId="{32D18500-4C43-4F4C-A355-408CF206D7E7}" type="presOf" srcId="{F7EB8CAE-9701-7449-BEFF-69E8824E3276}" destId="{E9F83D6B-14D3-B642-889D-619120D8D9E2}" srcOrd="0" destOrd="0" presId="urn:microsoft.com/office/officeart/2005/8/layout/orgChart1"/>
    <dgm:cxn modelId="{154A940D-C5D8-FE44-B3FF-2C2622C53194}" type="presOf" srcId="{79F37092-4BC9-1F40-AA54-96181A70188B}" destId="{A0E79359-3DFE-6241-9399-247F19A46038}" srcOrd="1" destOrd="0" presId="urn:microsoft.com/office/officeart/2005/8/layout/orgChart1"/>
    <dgm:cxn modelId="{998FAB13-E93F-854E-A966-9502CA0CE909}" type="presOf" srcId="{F1B630FA-1E38-1F44-A25B-ABB5A1B5936B}" destId="{A817B014-EECC-964B-A494-F6EEC2531074}" srcOrd="0" destOrd="0" presId="urn:microsoft.com/office/officeart/2005/8/layout/orgChart1"/>
    <dgm:cxn modelId="{5BFAD916-490B-2341-8A48-8A0A91595C19}" type="presOf" srcId="{78E7AD04-E9F2-0C46-AEB9-C63266D53984}" destId="{C02C38F6-8B54-B14D-B1BD-CB921724E476}" srcOrd="0" destOrd="0" presId="urn:microsoft.com/office/officeart/2005/8/layout/orgChart1"/>
    <dgm:cxn modelId="{8F2D9822-483D-2346-9A47-286A7EF68A81}" srcId="{8577CE2B-A85B-874B-A6CC-3993E5F36BF3}" destId="{00B633B2-61A1-154A-BEBF-94E2988B9DB5}" srcOrd="0" destOrd="0" parTransId="{B93D1134-0721-6C4A-8A4C-E34E66205365}" sibTransId="{9078C075-EA13-E24E-B3F7-1646B7F31C45}"/>
    <dgm:cxn modelId="{857BF129-232A-764C-8796-6A7F836FBB3E}" type="presOf" srcId="{8439C92C-047D-1C41-AF97-BA18CE2CDDBD}" destId="{B07FB015-DE05-DE4B-918B-1C871607E88F}" srcOrd="1" destOrd="0" presId="urn:microsoft.com/office/officeart/2005/8/layout/orgChart1"/>
    <dgm:cxn modelId="{947B9037-4F80-B44E-81BC-96ED0E2AA43C}" type="presOf" srcId="{A43CB76A-8F13-D042-9202-4B5B9201E190}" destId="{14BB2D5C-F795-EB4E-B3AA-69059A48BAA3}" srcOrd="0" destOrd="0" presId="urn:microsoft.com/office/officeart/2005/8/layout/orgChart1"/>
    <dgm:cxn modelId="{A71D7D3E-3268-7142-8630-40E6F6F86522}" srcId="{00B633B2-61A1-154A-BEBF-94E2988B9DB5}" destId="{F7EB8CAE-9701-7449-BEFF-69E8824E3276}" srcOrd="1" destOrd="0" parTransId="{A43CB76A-8F13-D042-9202-4B5B9201E190}" sibTransId="{E95ED99D-946F-D441-A6EC-57293E48D92E}"/>
    <dgm:cxn modelId="{269E5F72-7A8F-2547-8C59-D1D30FE7729F}" srcId="{F7EB8CAE-9701-7449-BEFF-69E8824E3276}" destId="{8439C92C-047D-1C41-AF97-BA18CE2CDDBD}" srcOrd="1" destOrd="0" parTransId="{2DC0E2CB-CAEF-F64F-8F39-30BB51223411}" sibTransId="{4232B633-8D66-5540-894F-36B48DBB84C9}"/>
    <dgm:cxn modelId="{9503317E-F4AC-5646-A9B8-E84CD7797A90}" type="presOf" srcId="{2DC0E2CB-CAEF-F64F-8F39-30BB51223411}" destId="{EB541BB3-6785-6D40-B4CB-0B41CB2AD38B}" srcOrd="0" destOrd="0" presId="urn:microsoft.com/office/officeart/2005/8/layout/orgChart1"/>
    <dgm:cxn modelId="{5E5D0797-76DA-1943-B2D2-E207B4199D3D}" type="presOf" srcId="{3BECDCFE-B376-F848-8ADF-116D40F79EBD}" destId="{EEDA96B5-C6B0-AB43-8FEA-B8F00D5E3830}" srcOrd="0" destOrd="0" presId="urn:microsoft.com/office/officeart/2005/8/layout/orgChart1"/>
    <dgm:cxn modelId="{63D9CB99-6F53-E14B-9FE3-C368A5109D74}" srcId="{F7EB8CAE-9701-7449-BEFF-69E8824E3276}" destId="{3BECDCFE-B376-F848-8ADF-116D40F79EBD}" srcOrd="2" destOrd="0" parTransId="{F1B630FA-1E38-1F44-A25B-ABB5A1B5936B}" sibTransId="{3DF5E772-3ACE-6043-9D55-E2A5A0C53ECF}"/>
    <dgm:cxn modelId="{32BEFA9E-C38F-534B-9ECF-AE584424FCE1}" type="presOf" srcId="{3AE86E2F-E628-1847-A958-F4F7B5D653DD}" destId="{714A872F-10A3-A34C-9494-DB8B2AB2E6B8}" srcOrd="0" destOrd="0" presId="urn:microsoft.com/office/officeart/2005/8/layout/orgChart1"/>
    <dgm:cxn modelId="{85BF0AA2-8CB5-094B-AF34-EAE4A676B123}" type="presOf" srcId="{00B633B2-61A1-154A-BEBF-94E2988B9DB5}" destId="{15E42E34-A528-5A48-BDCC-0B981BFD400C}" srcOrd="0" destOrd="0" presId="urn:microsoft.com/office/officeart/2005/8/layout/orgChart1"/>
    <dgm:cxn modelId="{3FC6AEA5-E06E-0E43-A595-68E73B3E3C9E}" type="presOf" srcId="{8577CE2B-A85B-874B-A6CC-3993E5F36BF3}" destId="{D2FAAAE0-8614-AA48-A166-D208CAFB1FF6}" srcOrd="0" destOrd="0" presId="urn:microsoft.com/office/officeart/2005/8/layout/orgChart1"/>
    <dgm:cxn modelId="{95BA02AC-58F6-AA43-8237-05B20BB7FAE9}" type="presOf" srcId="{B4D13924-2555-2046-A7D6-0B194E8B3263}" destId="{494F4DE5-BA35-BE45-849D-195407EC6959}" srcOrd="0" destOrd="0" presId="urn:microsoft.com/office/officeart/2005/8/layout/orgChart1"/>
    <dgm:cxn modelId="{A6A707B4-6C33-3E4F-9484-5B96E8D7360D}" type="presOf" srcId="{3AE86E2F-E628-1847-A958-F4F7B5D653DD}" destId="{69ED9A1B-4704-A846-813E-11C356AE609B}" srcOrd="1" destOrd="0" presId="urn:microsoft.com/office/officeart/2005/8/layout/orgChart1"/>
    <dgm:cxn modelId="{A24110BD-A4D5-7E49-B1E2-BAE367EF09D7}" type="presOf" srcId="{F7EB8CAE-9701-7449-BEFF-69E8824E3276}" destId="{0E6C2B22-978C-5442-B167-26333577F4C1}" srcOrd="1" destOrd="0" presId="urn:microsoft.com/office/officeart/2005/8/layout/orgChart1"/>
    <dgm:cxn modelId="{50C83ACC-CAF3-4A48-9261-D11459EF6CA5}" type="presOf" srcId="{8439C92C-047D-1C41-AF97-BA18CE2CDDBD}" destId="{6B866C22-7BEA-DB4F-8F6D-8487258518C6}" srcOrd="0" destOrd="0" presId="urn:microsoft.com/office/officeart/2005/8/layout/orgChart1"/>
    <dgm:cxn modelId="{EFD65DCC-7D42-934A-A9F5-8B06214326CB}" srcId="{F7EB8CAE-9701-7449-BEFF-69E8824E3276}" destId="{3AE86E2F-E628-1847-A958-F4F7B5D653DD}" srcOrd="0" destOrd="0" parTransId="{B4D13924-2555-2046-A7D6-0B194E8B3263}" sibTransId="{4C856D48-39A4-7146-887F-663AE44E079D}"/>
    <dgm:cxn modelId="{12E3AADB-5907-7344-BDD6-07E036F7256F}" type="presOf" srcId="{3BECDCFE-B376-F848-8ADF-116D40F79EBD}" destId="{D2C20B6C-98E1-4F4D-B5C0-204B94C38884}" srcOrd="1" destOrd="0" presId="urn:microsoft.com/office/officeart/2005/8/layout/orgChart1"/>
    <dgm:cxn modelId="{C83F69E1-36E5-DD43-AD4F-D161A5FA8B92}" type="presOf" srcId="{79F37092-4BC9-1F40-AA54-96181A70188B}" destId="{7BE77FDA-F3A1-6243-9933-B024C27FE0AB}" srcOrd="0" destOrd="0" presId="urn:microsoft.com/office/officeart/2005/8/layout/orgChart1"/>
    <dgm:cxn modelId="{50E677E2-D283-2A43-8672-092F3B1BB854}" srcId="{00B633B2-61A1-154A-BEBF-94E2988B9DB5}" destId="{79F37092-4BC9-1F40-AA54-96181A70188B}" srcOrd="0" destOrd="0" parTransId="{78E7AD04-E9F2-0C46-AEB9-C63266D53984}" sibTransId="{F2C9F1DD-4A10-C74C-8AE9-55A49C7BE854}"/>
    <dgm:cxn modelId="{A4D078EC-BE77-C947-8A84-2E8067F95D11}" type="presOf" srcId="{00B633B2-61A1-154A-BEBF-94E2988B9DB5}" destId="{BFAC570C-2057-6241-8E47-DEC4057BB363}" srcOrd="1" destOrd="0" presId="urn:microsoft.com/office/officeart/2005/8/layout/orgChart1"/>
    <dgm:cxn modelId="{B0DD1C4D-5555-9E47-9A43-7AFDC9BEB040}" type="presParOf" srcId="{D2FAAAE0-8614-AA48-A166-D208CAFB1FF6}" destId="{DFE60F14-97D3-3046-B5DE-D6CD7A572EEB}" srcOrd="0" destOrd="0" presId="urn:microsoft.com/office/officeart/2005/8/layout/orgChart1"/>
    <dgm:cxn modelId="{973A7E7B-8921-2B4F-BBAD-4FABEAEDD2DC}" type="presParOf" srcId="{DFE60F14-97D3-3046-B5DE-D6CD7A572EEB}" destId="{7C4448B1-99F2-B149-99FE-CC04B0188550}" srcOrd="0" destOrd="0" presId="urn:microsoft.com/office/officeart/2005/8/layout/orgChart1"/>
    <dgm:cxn modelId="{2A76B992-38BA-7C4F-95FC-BA11370FDFB8}" type="presParOf" srcId="{7C4448B1-99F2-B149-99FE-CC04B0188550}" destId="{15E42E34-A528-5A48-BDCC-0B981BFD400C}" srcOrd="0" destOrd="0" presId="urn:microsoft.com/office/officeart/2005/8/layout/orgChart1"/>
    <dgm:cxn modelId="{FBE63164-BD5F-8942-AD92-D9D4B3452CAF}" type="presParOf" srcId="{7C4448B1-99F2-B149-99FE-CC04B0188550}" destId="{BFAC570C-2057-6241-8E47-DEC4057BB363}" srcOrd="1" destOrd="0" presId="urn:microsoft.com/office/officeart/2005/8/layout/orgChart1"/>
    <dgm:cxn modelId="{466C8DDA-23C3-8644-BE96-5A877DA7D100}" type="presParOf" srcId="{DFE60F14-97D3-3046-B5DE-D6CD7A572EEB}" destId="{86558B68-F22C-D64E-AD73-A7FB0F40A742}" srcOrd="1" destOrd="0" presId="urn:microsoft.com/office/officeart/2005/8/layout/orgChart1"/>
    <dgm:cxn modelId="{D13EA5BC-0FD8-4F42-8E7C-344028C885DB}" type="presParOf" srcId="{86558B68-F22C-D64E-AD73-A7FB0F40A742}" destId="{C02C38F6-8B54-B14D-B1BD-CB921724E476}" srcOrd="0" destOrd="0" presId="urn:microsoft.com/office/officeart/2005/8/layout/orgChart1"/>
    <dgm:cxn modelId="{F8BDC5BB-CE86-3541-A125-B00981786856}" type="presParOf" srcId="{86558B68-F22C-D64E-AD73-A7FB0F40A742}" destId="{DC390690-F37F-8A4A-BF06-B25C10A9FE6F}" srcOrd="1" destOrd="0" presId="urn:microsoft.com/office/officeart/2005/8/layout/orgChart1"/>
    <dgm:cxn modelId="{032663CD-4CF4-494D-96B0-6F1C0EAB6F06}" type="presParOf" srcId="{DC390690-F37F-8A4A-BF06-B25C10A9FE6F}" destId="{0F670A20-7106-3F45-9064-60048FAED822}" srcOrd="0" destOrd="0" presId="urn:microsoft.com/office/officeart/2005/8/layout/orgChart1"/>
    <dgm:cxn modelId="{358C2FCD-FB93-BF4C-91DB-8B2D01274DE2}" type="presParOf" srcId="{0F670A20-7106-3F45-9064-60048FAED822}" destId="{7BE77FDA-F3A1-6243-9933-B024C27FE0AB}" srcOrd="0" destOrd="0" presId="urn:microsoft.com/office/officeart/2005/8/layout/orgChart1"/>
    <dgm:cxn modelId="{E713A0BD-7571-DA4C-A2DC-7D99958FBDFE}" type="presParOf" srcId="{0F670A20-7106-3F45-9064-60048FAED822}" destId="{A0E79359-3DFE-6241-9399-247F19A46038}" srcOrd="1" destOrd="0" presId="urn:microsoft.com/office/officeart/2005/8/layout/orgChart1"/>
    <dgm:cxn modelId="{BC69A16B-E6EA-694B-9C4A-075B321EA69F}" type="presParOf" srcId="{DC390690-F37F-8A4A-BF06-B25C10A9FE6F}" destId="{99432E41-E6E9-4A42-85DE-36B36804A12B}" srcOrd="1" destOrd="0" presId="urn:microsoft.com/office/officeart/2005/8/layout/orgChart1"/>
    <dgm:cxn modelId="{A0B0E362-A37B-1A49-8389-25A704C468AC}" type="presParOf" srcId="{DC390690-F37F-8A4A-BF06-B25C10A9FE6F}" destId="{105125B0-465A-DB44-9759-9F3CCA3D809A}" srcOrd="2" destOrd="0" presId="urn:microsoft.com/office/officeart/2005/8/layout/orgChart1"/>
    <dgm:cxn modelId="{7AD653C4-1FF9-8E44-BFAA-450F011FCFE6}" type="presParOf" srcId="{86558B68-F22C-D64E-AD73-A7FB0F40A742}" destId="{14BB2D5C-F795-EB4E-B3AA-69059A48BAA3}" srcOrd="2" destOrd="0" presId="urn:microsoft.com/office/officeart/2005/8/layout/orgChart1"/>
    <dgm:cxn modelId="{C4EE64E3-4951-7A41-BF3A-E1B7E864A21C}" type="presParOf" srcId="{86558B68-F22C-D64E-AD73-A7FB0F40A742}" destId="{7F93D1C4-219F-A64A-B43B-F9BE5FB5036F}" srcOrd="3" destOrd="0" presId="urn:microsoft.com/office/officeart/2005/8/layout/orgChart1"/>
    <dgm:cxn modelId="{DDDD7D2C-1084-EA42-928A-96150A79EFF6}" type="presParOf" srcId="{7F93D1C4-219F-A64A-B43B-F9BE5FB5036F}" destId="{4E831820-4047-4948-86F1-9B3F2B450C41}" srcOrd="0" destOrd="0" presId="urn:microsoft.com/office/officeart/2005/8/layout/orgChart1"/>
    <dgm:cxn modelId="{F067BDE2-2E95-2D47-BF97-65AF1271C07D}" type="presParOf" srcId="{4E831820-4047-4948-86F1-9B3F2B450C41}" destId="{E9F83D6B-14D3-B642-889D-619120D8D9E2}" srcOrd="0" destOrd="0" presId="urn:microsoft.com/office/officeart/2005/8/layout/orgChart1"/>
    <dgm:cxn modelId="{2E642012-5728-8A44-8FD0-ED80ED472F56}" type="presParOf" srcId="{4E831820-4047-4948-86F1-9B3F2B450C41}" destId="{0E6C2B22-978C-5442-B167-26333577F4C1}" srcOrd="1" destOrd="0" presId="urn:microsoft.com/office/officeart/2005/8/layout/orgChart1"/>
    <dgm:cxn modelId="{82E4B340-F482-E741-8ECB-88261E3A3399}" type="presParOf" srcId="{7F93D1C4-219F-A64A-B43B-F9BE5FB5036F}" destId="{CCDFE87E-0079-9542-91E5-2BC1D9DE55A4}" srcOrd="1" destOrd="0" presId="urn:microsoft.com/office/officeart/2005/8/layout/orgChart1"/>
    <dgm:cxn modelId="{4C905FCE-CCCE-454C-9793-2B278A2E988E}" type="presParOf" srcId="{7F93D1C4-219F-A64A-B43B-F9BE5FB5036F}" destId="{792133CC-AF34-E24A-9500-8A1899840423}" srcOrd="2" destOrd="0" presId="urn:microsoft.com/office/officeart/2005/8/layout/orgChart1"/>
    <dgm:cxn modelId="{8F7BC03F-2482-0843-A342-51495B364893}" type="presParOf" srcId="{792133CC-AF34-E24A-9500-8A1899840423}" destId="{494F4DE5-BA35-BE45-849D-195407EC6959}" srcOrd="0" destOrd="0" presId="urn:microsoft.com/office/officeart/2005/8/layout/orgChart1"/>
    <dgm:cxn modelId="{7787627A-72CC-6348-9365-4A63309327EC}" type="presParOf" srcId="{792133CC-AF34-E24A-9500-8A1899840423}" destId="{B59E5532-180A-EE46-A5D6-52279E887EF6}" srcOrd="1" destOrd="0" presId="urn:microsoft.com/office/officeart/2005/8/layout/orgChart1"/>
    <dgm:cxn modelId="{480DC129-28C6-814F-95A2-41834949E4B8}" type="presParOf" srcId="{B59E5532-180A-EE46-A5D6-52279E887EF6}" destId="{AF746834-3ED2-4944-A506-CA4FE26308D8}" srcOrd="0" destOrd="0" presId="urn:microsoft.com/office/officeart/2005/8/layout/orgChart1"/>
    <dgm:cxn modelId="{BA018AF4-16C5-FE4E-85F4-EC472667842F}" type="presParOf" srcId="{AF746834-3ED2-4944-A506-CA4FE26308D8}" destId="{714A872F-10A3-A34C-9494-DB8B2AB2E6B8}" srcOrd="0" destOrd="0" presId="urn:microsoft.com/office/officeart/2005/8/layout/orgChart1"/>
    <dgm:cxn modelId="{ED3FBA02-54FA-D049-90A8-55EF20EAF8C8}" type="presParOf" srcId="{AF746834-3ED2-4944-A506-CA4FE26308D8}" destId="{69ED9A1B-4704-A846-813E-11C356AE609B}" srcOrd="1" destOrd="0" presId="urn:microsoft.com/office/officeart/2005/8/layout/orgChart1"/>
    <dgm:cxn modelId="{B2B6C8B0-DCEE-6F4D-85B9-23BF6151EED2}" type="presParOf" srcId="{B59E5532-180A-EE46-A5D6-52279E887EF6}" destId="{E24B14B3-35C1-AF41-A446-1A27DC3764E5}" srcOrd="1" destOrd="0" presId="urn:microsoft.com/office/officeart/2005/8/layout/orgChart1"/>
    <dgm:cxn modelId="{9952AA87-F750-194E-A620-C571E7E850E2}" type="presParOf" srcId="{B59E5532-180A-EE46-A5D6-52279E887EF6}" destId="{BF60D43E-04FF-FB4B-992F-2F33FC095D9C}" srcOrd="2" destOrd="0" presId="urn:microsoft.com/office/officeart/2005/8/layout/orgChart1"/>
    <dgm:cxn modelId="{92C728F3-E32F-654F-B331-52D82ADB6E9D}" type="presParOf" srcId="{792133CC-AF34-E24A-9500-8A1899840423}" destId="{EB541BB3-6785-6D40-B4CB-0B41CB2AD38B}" srcOrd="2" destOrd="0" presId="urn:microsoft.com/office/officeart/2005/8/layout/orgChart1"/>
    <dgm:cxn modelId="{5296E868-B102-F84E-B7EA-E0267C5E9C4D}" type="presParOf" srcId="{792133CC-AF34-E24A-9500-8A1899840423}" destId="{09166B64-5692-F246-8280-BE927C223350}" srcOrd="3" destOrd="0" presId="urn:microsoft.com/office/officeart/2005/8/layout/orgChart1"/>
    <dgm:cxn modelId="{3ABE336C-7303-834D-95B3-DFEC802C9B1F}" type="presParOf" srcId="{09166B64-5692-F246-8280-BE927C223350}" destId="{79197329-5DE7-1D45-BC49-96886B8B3D45}" srcOrd="0" destOrd="0" presId="urn:microsoft.com/office/officeart/2005/8/layout/orgChart1"/>
    <dgm:cxn modelId="{9FA57557-8715-FE4C-9903-9EF7F5B9F0F0}" type="presParOf" srcId="{79197329-5DE7-1D45-BC49-96886B8B3D45}" destId="{6B866C22-7BEA-DB4F-8F6D-8487258518C6}" srcOrd="0" destOrd="0" presId="urn:microsoft.com/office/officeart/2005/8/layout/orgChart1"/>
    <dgm:cxn modelId="{D2B1A9AC-FCEC-2749-B80E-4EB87DD9D055}" type="presParOf" srcId="{79197329-5DE7-1D45-BC49-96886B8B3D45}" destId="{B07FB015-DE05-DE4B-918B-1C871607E88F}" srcOrd="1" destOrd="0" presId="urn:microsoft.com/office/officeart/2005/8/layout/orgChart1"/>
    <dgm:cxn modelId="{8C0F0236-D40A-C64B-818A-A4F08820E0A8}" type="presParOf" srcId="{09166B64-5692-F246-8280-BE927C223350}" destId="{25F131E5-6C2E-8945-AEC3-CC3A27F03133}" srcOrd="1" destOrd="0" presId="urn:microsoft.com/office/officeart/2005/8/layout/orgChart1"/>
    <dgm:cxn modelId="{694B0855-BA4D-7F49-8BFD-64EC141DCDC7}" type="presParOf" srcId="{09166B64-5692-F246-8280-BE927C223350}" destId="{249E4626-F533-BE46-86B8-888D5A240AF3}" srcOrd="2" destOrd="0" presId="urn:microsoft.com/office/officeart/2005/8/layout/orgChart1"/>
    <dgm:cxn modelId="{AFB62437-57AB-CE46-B941-9175F19598EA}" type="presParOf" srcId="{792133CC-AF34-E24A-9500-8A1899840423}" destId="{A817B014-EECC-964B-A494-F6EEC2531074}" srcOrd="4" destOrd="0" presId="urn:microsoft.com/office/officeart/2005/8/layout/orgChart1"/>
    <dgm:cxn modelId="{50BDFCEC-3EB5-AD4B-B2BB-F4C960412F6F}" type="presParOf" srcId="{792133CC-AF34-E24A-9500-8A1899840423}" destId="{6CD29640-5A9C-E844-81A8-67FCD0EF0BD1}" srcOrd="5" destOrd="0" presId="urn:microsoft.com/office/officeart/2005/8/layout/orgChart1"/>
    <dgm:cxn modelId="{1B8C78B2-EF6D-EC48-8FE2-A3C3F0A87E18}" type="presParOf" srcId="{6CD29640-5A9C-E844-81A8-67FCD0EF0BD1}" destId="{E7BDBCA7-C239-9C48-9A3E-8C08B967743C}" srcOrd="0" destOrd="0" presId="urn:microsoft.com/office/officeart/2005/8/layout/orgChart1"/>
    <dgm:cxn modelId="{5FC656DD-B0BD-514C-B361-8ADECB1508CA}" type="presParOf" srcId="{E7BDBCA7-C239-9C48-9A3E-8C08B967743C}" destId="{EEDA96B5-C6B0-AB43-8FEA-B8F00D5E3830}" srcOrd="0" destOrd="0" presId="urn:microsoft.com/office/officeart/2005/8/layout/orgChart1"/>
    <dgm:cxn modelId="{239682A7-884B-1E47-AB31-B3B86BB81969}" type="presParOf" srcId="{E7BDBCA7-C239-9C48-9A3E-8C08B967743C}" destId="{D2C20B6C-98E1-4F4D-B5C0-204B94C38884}" srcOrd="1" destOrd="0" presId="urn:microsoft.com/office/officeart/2005/8/layout/orgChart1"/>
    <dgm:cxn modelId="{900536CF-5EBC-2A4A-9188-F8FD32224DC7}" type="presParOf" srcId="{6CD29640-5A9C-E844-81A8-67FCD0EF0BD1}" destId="{6BB62CFA-4FAC-FE49-AE7F-7E8BCF9DFC58}" srcOrd="1" destOrd="0" presId="urn:microsoft.com/office/officeart/2005/8/layout/orgChart1"/>
    <dgm:cxn modelId="{3F4B5CBD-7B82-D846-B2FE-62161FA66ECA}" type="presParOf" srcId="{6CD29640-5A9C-E844-81A8-67FCD0EF0BD1}" destId="{AFBA6DF7-42E5-A840-B870-7C7CB46FD1F9}" srcOrd="2" destOrd="0" presId="urn:microsoft.com/office/officeart/2005/8/layout/orgChart1"/>
    <dgm:cxn modelId="{A161F8C4-9B9C-C949-9BB8-C622DCE2C4E5}" type="presParOf" srcId="{DFE60F14-97D3-3046-B5DE-D6CD7A572EEB}" destId="{454E0050-CBE4-8045-9883-CBD36D0881C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577CE2B-A85B-874B-A6CC-3993E5F36BF3}" type="doc">
      <dgm:prSet loTypeId="urn:microsoft.com/office/officeart/2005/8/layout/orgChart1" loCatId="list" qsTypeId="urn:microsoft.com/office/officeart/2005/8/quickstyle/simple1" qsCatId="simple" csTypeId="urn:microsoft.com/office/officeart/2005/8/colors/accent0_2" csCatId="mainScheme" phldr="1"/>
      <dgm:spPr/>
      <dgm:t>
        <a:bodyPr/>
        <a:lstStyle/>
        <a:p>
          <a:endParaRPr lang="en-US"/>
        </a:p>
      </dgm:t>
    </dgm:pt>
    <dgm:pt modelId="{00B633B2-61A1-154A-BEBF-94E2988B9DB5}">
      <dgm:prSet phldrT="[Text]" custT="1"/>
      <dgm:spPr/>
      <dgm:t>
        <a:bodyPr/>
        <a:lstStyle/>
        <a:p>
          <a:r>
            <a:rPr lang="en-US" sz="2000" b="1" dirty="0">
              <a:solidFill>
                <a:schemeClr val="bg2"/>
              </a:solidFill>
            </a:rPr>
            <a:t>Economic Values</a:t>
          </a:r>
        </a:p>
      </dgm:t>
    </dgm:pt>
    <dgm:pt modelId="{B93D1134-0721-6C4A-8A4C-E34E66205365}" type="parTrans" cxnId="{8F2D9822-483D-2346-9A47-286A7EF68A81}">
      <dgm:prSet/>
      <dgm:spPr/>
      <dgm:t>
        <a:bodyPr/>
        <a:lstStyle/>
        <a:p>
          <a:endParaRPr lang="en-US"/>
        </a:p>
      </dgm:t>
    </dgm:pt>
    <dgm:pt modelId="{9078C075-EA13-E24E-B3F7-1646B7F31C45}" type="sibTrans" cxnId="{8F2D9822-483D-2346-9A47-286A7EF68A81}">
      <dgm:prSet/>
      <dgm:spPr/>
      <dgm:t>
        <a:bodyPr/>
        <a:lstStyle/>
        <a:p>
          <a:endParaRPr lang="en-US"/>
        </a:p>
      </dgm:t>
    </dgm:pt>
    <dgm:pt modelId="{79F37092-4BC9-1F40-AA54-96181A70188B}">
      <dgm:prSet phldrT="[Text]" custT="1"/>
      <dgm:spPr/>
      <dgm:t>
        <a:bodyPr/>
        <a:lstStyle/>
        <a:p>
          <a:r>
            <a:rPr lang="en-US" sz="1600" b="1" dirty="0">
              <a:solidFill>
                <a:schemeClr val="bg2"/>
              </a:solidFill>
            </a:rPr>
            <a:t>Use Value</a:t>
          </a:r>
        </a:p>
      </dgm:t>
    </dgm:pt>
    <dgm:pt modelId="{78E7AD04-E9F2-0C46-AEB9-C63266D53984}" type="parTrans" cxnId="{50E677E2-D283-2A43-8672-092F3B1BB854}">
      <dgm:prSet/>
      <dgm:spPr>
        <a:solidFill>
          <a:schemeClr val="bg1"/>
        </a:solidFill>
        <a:ln>
          <a:solidFill>
            <a:schemeClr val="bg2"/>
          </a:solidFill>
        </a:ln>
      </dgm:spPr>
      <dgm:t>
        <a:bodyPr/>
        <a:lstStyle/>
        <a:p>
          <a:endParaRPr lang="en-US"/>
        </a:p>
      </dgm:t>
    </dgm:pt>
    <dgm:pt modelId="{F2C9F1DD-4A10-C74C-8AE9-55A49C7BE854}" type="sibTrans" cxnId="{50E677E2-D283-2A43-8672-092F3B1BB854}">
      <dgm:prSet/>
      <dgm:spPr/>
      <dgm:t>
        <a:bodyPr/>
        <a:lstStyle/>
        <a:p>
          <a:endParaRPr lang="en-US"/>
        </a:p>
      </dgm:t>
    </dgm:pt>
    <dgm:pt modelId="{F7EB8CAE-9701-7449-BEFF-69E8824E3276}">
      <dgm:prSet phldrT="[Text]" custT="1"/>
      <dgm:spPr/>
      <dgm:t>
        <a:bodyPr/>
        <a:lstStyle/>
        <a:p>
          <a:r>
            <a:rPr lang="en-US" sz="1600" b="1" dirty="0">
              <a:solidFill>
                <a:schemeClr val="bg2"/>
              </a:solidFill>
            </a:rPr>
            <a:t>Non-Use Value</a:t>
          </a:r>
        </a:p>
      </dgm:t>
    </dgm:pt>
    <dgm:pt modelId="{A43CB76A-8F13-D042-9202-4B5B9201E190}" type="parTrans" cxnId="{A71D7D3E-3268-7142-8630-40E6F6F86522}">
      <dgm:prSet/>
      <dgm:spPr>
        <a:solidFill>
          <a:schemeClr val="bg1"/>
        </a:solidFill>
        <a:ln>
          <a:solidFill>
            <a:schemeClr val="bg2"/>
          </a:solidFill>
        </a:ln>
      </dgm:spPr>
      <dgm:t>
        <a:bodyPr/>
        <a:lstStyle/>
        <a:p>
          <a:endParaRPr lang="en-US"/>
        </a:p>
      </dgm:t>
    </dgm:pt>
    <dgm:pt modelId="{E95ED99D-946F-D441-A6EC-57293E48D92E}" type="sibTrans" cxnId="{A71D7D3E-3268-7142-8630-40E6F6F86522}">
      <dgm:prSet/>
      <dgm:spPr/>
      <dgm:t>
        <a:bodyPr/>
        <a:lstStyle/>
        <a:p>
          <a:endParaRPr lang="en-US"/>
        </a:p>
      </dgm:t>
    </dgm:pt>
    <dgm:pt modelId="{3AE86E2F-E628-1847-A958-F4F7B5D653DD}" type="asst">
      <dgm:prSet custT="1"/>
      <dgm:spPr/>
      <dgm:t>
        <a:bodyPr/>
        <a:lstStyle/>
        <a:p>
          <a:r>
            <a:rPr lang="nl-NL" sz="1600" b="1" dirty="0" err="1">
              <a:solidFill>
                <a:schemeClr val="bg2"/>
              </a:solidFill>
            </a:rPr>
            <a:t>Existence</a:t>
          </a:r>
          <a:r>
            <a:rPr lang="nl-NL" sz="1600" b="1" dirty="0">
              <a:solidFill>
                <a:schemeClr val="bg2"/>
              </a:solidFill>
            </a:rPr>
            <a:t> Value</a:t>
          </a:r>
          <a:endParaRPr lang="en-US" sz="1600" b="1" dirty="0">
            <a:solidFill>
              <a:schemeClr val="bg2"/>
            </a:solidFill>
          </a:endParaRPr>
        </a:p>
      </dgm:t>
    </dgm:pt>
    <dgm:pt modelId="{B4D13924-2555-2046-A7D6-0B194E8B3263}" type="parTrans" cxnId="{EFD65DCC-7D42-934A-A9F5-8B06214326CB}">
      <dgm:prSet/>
      <dgm:spPr>
        <a:solidFill>
          <a:schemeClr val="bg1"/>
        </a:solidFill>
        <a:ln>
          <a:solidFill>
            <a:schemeClr val="bg2"/>
          </a:solidFill>
        </a:ln>
      </dgm:spPr>
      <dgm:t>
        <a:bodyPr/>
        <a:lstStyle/>
        <a:p>
          <a:endParaRPr lang="en-US"/>
        </a:p>
      </dgm:t>
    </dgm:pt>
    <dgm:pt modelId="{4C856D48-39A4-7146-887F-663AE44E079D}" type="sibTrans" cxnId="{EFD65DCC-7D42-934A-A9F5-8B06214326CB}">
      <dgm:prSet/>
      <dgm:spPr/>
      <dgm:t>
        <a:bodyPr/>
        <a:lstStyle/>
        <a:p>
          <a:endParaRPr lang="en-US"/>
        </a:p>
      </dgm:t>
    </dgm:pt>
    <dgm:pt modelId="{8439C92C-047D-1C41-AF97-BA18CE2CDDBD}" type="asst">
      <dgm:prSet custT="1"/>
      <dgm:spPr/>
      <dgm:t>
        <a:bodyPr/>
        <a:lstStyle/>
        <a:p>
          <a:r>
            <a:rPr lang="nl-NL" sz="1600" b="1" dirty="0">
              <a:solidFill>
                <a:schemeClr val="bg2"/>
              </a:solidFill>
            </a:rPr>
            <a:t>Option Value</a:t>
          </a:r>
          <a:endParaRPr lang="en-US" sz="1600" b="1" dirty="0">
            <a:solidFill>
              <a:schemeClr val="bg2"/>
            </a:solidFill>
          </a:endParaRPr>
        </a:p>
      </dgm:t>
    </dgm:pt>
    <dgm:pt modelId="{2DC0E2CB-CAEF-F64F-8F39-30BB51223411}" type="parTrans" cxnId="{269E5F72-7A8F-2547-8C59-D1D30FE7729F}">
      <dgm:prSet/>
      <dgm:spPr>
        <a:solidFill>
          <a:schemeClr val="bg1"/>
        </a:solidFill>
        <a:ln>
          <a:solidFill>
            <a:schemeClr val="bg2"/>
          </a:solidFill>
        </a:ln>
      </dgm:spPr>
      <dgm:t>
        <a:bodyPr/>
        <a:lstStyle/>
        <a:p>
          <a:endParaRPr lang="en-US"/>
        </a:p>
      </dgm:t>
    </dgm:pt>
    <dgm:pt modelId="{4232B633-8D66-5540-894F-36B48DBB84C9}" type="sibTrans" cxnId="{269E5F72-7A8F-2547-8C59-D1D30FE7729F}">
      <dgm:prSet/>
      <dgm:spPr/>
      <dgm:t>
        <a:bodyPr/>
        <a:lstStyle/>
        <a:p>
          <a:endParaRPr lang="en-US"/>
        </a:p>
      </dgm:t>
    </dgm:pt>
    <dgm:pt modelId="{3BECDCFE-B376-F848-8ADF-116D40F79EBD}" type="asst">
      <dgm:prSet custT="1"/>
      <dgm:spPr/>
      <dgm:t>
        <a:bodyPr/>
        <a:lstStyle/>
        <a:p>
          <a:r>
            <a:rPr lang="nl-NL" sz="1600" b="1" dirty="0" err="1">
              <a:solidFill>
                <a:schemeClr val="bg2"/>
              </a:solidFill>
            </a:rPr>
            <a:t>Bequest</a:t>
          </a:r>
          <a:r>
            <a:rPr lang="nl-NL" sz="1600" b="1" dirty="0">
              <a:solidFill>
                <a:schemeClr val="bg2"/>
              </a:solidFill>
            </a:rPr>
            <a:t> Value</a:t>
          </a:r>
          <a:endParaRPr lang="en-US" sz="1600" b="1" dirty="0">
            <a:solidFill>
              <a:schemeClr val="bg2"/>
            </a:solidFill>
          </a:endParaRPr>
        </a:p>
      </dgm:t>
    </dgm:pt>
    <dgm:pt modelId="{F1B630FA-1E38-1F44-A25B-ABB5A1B5936B}" type="parTrans" cxnId="{63D9CB99-6F53-E14B-9FE3-C368A5109D74}">
      <dgm:prSet/>
      <dgm:spPr>
        <a:solidFill>
          <a:schemeClr val="bg1"/>
        </a:solidFill>
        <a:ln>
          <a:solidFill>
            <a:schemeClr val="bg2"/>
          </a:solidFill>
        </a:ln>
      </dgm:spPr>
      <dgm:t>
        <a:bodyPr/>
        <a:lstStyle/>
        <a:p>
          <a:endParaRPr lang="en-US"/>
        </a:p>
      </dgm:t>
    </dgm:pt>
    <dgm:pt modelId="{3DF5E772-3ACE-6043-9D55-E2A5A0C53ECF}" type="sibTrans" cxnId="{63D9CB99-6F53-E14B-9FE3-C368A5109D74}">
      <dgm:prSet/>
      <dgm:spPr/>
      <dgm:t>
        <a:bodyPr/>
        <a:lstStyle/>
        <a:p>
          <a:endParaRPr lang="en-US"/>
        </a:p>
      </dgm:t>
    </dgm:pt>
    <dgm:pt modelId="{D2FAAAE0-8614-AA48-A166-D208CAFB1FF6}" type="pres">
      <dgm:prSet presAssocID="{8577CE2B-A85B-874B-A6CC-3993E5F36BF3}" presName="hierChild1" presStyleCnt="0">
        <dgm:presLayoutVars>
          <dgm:orgChart val="1"/>
          <dgm:chPref val="1"/>
          <dgm:dir/>
          <dgm:animOne val="branch"/>
          <dgm:animLvl val="lvl"/>
          <dgm:resizeHandles/>
        </dgm:presLayoutVars>
      </dgm:prSet>
      <dgm:spPr/>
    </dgm:pt>
    <dgm:pt modelId="{DFE60F14-97D3-3046-B5DE-D6CD7A572EEB}" type="pres">
      <dgm:prSet presAssocID="{00B633B2-61A1-154A-BEBF-94E2988B9DB5}" presName="hierRoot1" presStyleCnt="0">
        <dgm:presLayoutVars>
          <dgm:hierBranch val="init"/>
        </dgm:presLayoutVars>
      </dgm:prSet>
      <dgm:spPr/>
    </dgm:pt>
    <dgm:pt modelId="{7C4448B1-99F2-B149-99FE-CC04B0188550}" type="pres">
      <dgm:prSet presAssocID="{00B633B2-61A1-154A-BEBF-94E2988B9DB5}" presName="rootComposite1" presStyleCnt="0"/>
      <dgm:spPr/>
    </dgm:pt>
    <dgm:pt modelId="{15E42E34-A528-5A48-BDCC-0B981BFD400C}" type="pres">
      <dgm:prSet presAssocID="{00B633B2-61A1-154A-BEBF-94E2988B9DB5}" presName="rootText1" presStyleLbl="node0" presStyleIdx="0" presStyleCnt="1">
        <dgm:presLayoutVars>
          <dgm:chPref val="3"/>
        </dgm:presLayoutVars>
      </dgm:prSet>
      <dgm:spPr/>
    </dgm:pt>
    <dgm:pt modelId="{BFAC570C-2057-6241-8E47-DEC4057BB363}" type="pres">
      <dgm:prSet presAssocID="{00B633B2-61A1-154A-BEBF-94E2988B9DB5}" presName="rootConnector1" presStyleLbl="node1" presStyleIdx="0" presStyleCnt="0"/>
      <dgm:spPr/>
    </dgm:pt>
    <dgm:pt modelId="{86558B68-F22C-D64E-AD73-A7FB0F40A742}" type="pres">
      <dgm:prSet presAssocID="{00B633B2-61A1-154A-BEBF-94E2988B9DB5}" presName="hierChild2" presStyleCnt="0"/>
      <dgm:spPr/>
    </dgm:pt>
    <dgm:pt modelId="{C02C38F6-8B54-B14D-B1BD-CB921724E476}" type="pres">
      <dgm:prSet presAssocID="{78E7AD04-E9F2-0C46-AEB9-C63266D53984}" presName="Name37" presStyleLbl="parChTrans1D2" presStyleIdx="0" presStyleCnt="2"/>
      <dgm:spPr/>
    </dgm:pt>
    <dgm:pt modelId="{DC390690-F37F-8A4A-BF06-B25C10A9FE6F}" type="pres">
      <dgm:prSet presAssocID="{79F37092-4BC9-1F40-AA54-96181A70188B}" presName="hierRoot2" presStyleCnt="0">
        <dgm:presLayoutVars>
          <dgm:hierBranch val="init"/>
        </dgm:presLayoutVars>
      </dgm:prSet>
      <dgm:spPr/>
    </dgm:pt>
    <dgm:pt modelId="{0F670A20-7106-3F45-9064-60048FAED822}" type="pres">
      <dgm:prSet presAssocID="{79F37092-4BC9-1F40-AA54-96181A70188B}" presName="rootComposite" presStyleCnt="0"/>
      <dgm:spPr/>
    </dgm:pt>
    <dgm:pt modelId="{7BE77FDA-F3A1-6243-9933-B024C27FE0AB}" type="pres">
      <dgm:prSet presAssocID="{79F37092-4BC9-1F40-AA54-96181A70188B}" presName="rootText" presStyleLbl="node2" presStyleIdx="0" presStyleCnt="2">
        <dgm:presLayoutVars>
          <dgm:chPref val="3"/>
        </dgm:presLayoutVars>
      </dgm:prSet>
      <dgm:spPr/>
    </dgm:pt>
    <dgm:pt modelId="{A0E79359-3DFE-6241-9399-247F19A46038}" type="pres">
      <dgm:prSet presAssocID="{79F37092-4BC9-1F40-AA54-96181A70188B}" presName="rootConnector" presStyleLbl="node2" presStyleIdx="0" presStyleCnt="2"/>
      <dgm:spPr/>
    </dgm:pt>
    <dgm:pt modelId="{99432E41-E6E9-4A42-85DE-36B36804A12B}" type="pres">
      <dgm:prSet presAssocID="{79F37092-4BC9-1F40-AA54-96181A70188B}" presName="hierChild4" presStyleCnt="0"/>
      <dgm:spPr/>
    </dgm:pt>
    <dgm:pt modelId="{105125B0-465A-DB44-9759-9F3CCA3D809A}" type="pres">
      <dgm:prSet presAssocID="{79F37092-4BC9-1F40-AA54-96181A70188B}" presName="hierChild5" presStyleCnt="0"/>
      <dgm:spPr/>
    </dgm:pt>
    <dgm:pt modelId="{14BB2D5C-F795-EB4E-B3AA-69059A48BAA3}" type="pres">
      <dgm:prSet presAssocID="{A43CB76A-8F13-D042-9202-4B5B9201E190}" presName="Name37" presStyleLbl="parChTrans1D2" presStyleIdx="1" presStyleCnt="2"/>
      <dgm:spPr/>
    </dgm:pt>
    <dgm:pt modelId="{7F93D1C4-219F-A64A-B43B-F9BE5FB5036F}" type="pres">
      <dgm:prSet presAssocID="{F7EB8CAE-9701-7449-BEFF-69E8824E3276}" presName="hierRoot2" presStyleCnt="0">
        <dgm:presLayoutVars>
          <dgm:hierBranch val="init"/>
        </dgm:presLayoutVars>
      </dgm:prSet>
      <dgm:spPr/>
    </dgm:pt>
    <dgm:pt modelId="{4E831820-4047-4948-86F1-9B3F2B450C41}" type="pres">
      <dgm:prSet presAssocID="{F7EB8CAE-9701-7449-BEFF-69E8824E3276}" presName="rootComposite" presStyleCnt="0"/>
      <dgm:spPr/>
    </dgm:pt>
    <dgm:pt modelId="{E9F83D6B-14D3-B642-889D-619120D8D9E2}" type="pres">
      <dgm:prSet presAssocID="{F7EB8CAE-9701-7449-BEFF-69E8824E3276}" presName="rootText" presStyleLbl="node2" presStyleIdx="1" presStyleCnt="2">
        <dgm:presLayoutVars>
          <dgm:chPref val="3"/>
        </dgm:presLayoutVars>
      </dgm:prSet>
      <dgm:spPr/>
    </dgm:pt>
    <dgm:pt modelId="{0E6C2B22-978C-5442-B167-26333577F4C1}" type="pres">
      <dgm:prSet presAssocID="{F7EB8CAE-9701-7449-BEFF-69E8824E3276}" presName="rootConnector" presStyleLbl="node2" presStyleIdx="1" presStyleCnt="2"/>
      <dgm:spPr/>
    </dgm:pt>
    <dgm:pt modelId="{CCDFE87E-0079-9542-91E5-2BC1D9DE55A4}" type="pres">
      <dgm:prSet presAssocID="{F7EB8CAE-9701-7449-BEFF-69E8824E3276}" presName="hierChild4" presStyleCnt="0"/>
      <dgm:spPr/>
    </dgm:pt>
    <dgm:pt modelId="{792133CC-AF34-E24A-9500-8A1899840423}" type="pres">
      <dgm:prSet presAssocID="{F7EB8CAE-9701-7449-BEFF-69E8824E3276}" presName="hierChild5" presStyleCnt="0"/>
      <dgm:spPr/>
    </dgm:pt>
    <dgm:pt modelId="{494F4DE5-BA35-BE45-849D-195407EC6959}" type="pres">
      <dgm:prSet presAssocID="{B4D13924-2555-2046-A7D6-0B194E8B3263}" presName="Name111" presStyleLbl="parChTrans1D3" presStyleIdx="0" presStyleCnt="3"/>
      <dgm:spPr/>
    </dgm:pt>
    <dgm:pt modelId="{B59E5532-180A-EE46-A5D6-52279E887EF6}" type="pres">
      <dgm:prSet presAssocID="{3AE86E2F-E628-1847-A958-F4F7B5D653DD}" presName="hierRoot3" presStyleCnt="0">
        <dgm:presLayoutVars>
          <dgm:hierBranch val="init"/>
        </dgm:presLayoutVars>
      </dgm:prSet>
      <dgm:spPr/>
    </dgm:pt>
    <dgm:pt modelId="{AF746834-3ED2-4944-A506-CA4FE26308D8}" type="pres">
      <dgm:prSet presAssocID="{3AE86E2F-E628-1847-A958-F4F7B5D653DD}" presName="rootComposite3" presStyleCnt="0"/>
      <dgm:spPr/>
    </dgm:pt>
    <dgm:pt modelId="{714A872F-10A3-A34C-9494-DB8B2AB2E6B8}" type="pres">
      <dgm:prSet presAssocID="{3AE86E2F-E628-1847-A958-F4F7B5D653DD}" presName="rootText3" presStyleLbl="asst2" presStyleIdx="0" presStyleCnt="3">
        <dgm:presLayoutVars>
          <dgm:chPref val="3"/>
        </dgm:presLayoutVars>
      </dgm:prSet>
      <dgm:spPr/>
    </dgm:pt>
    <dgm:pt modelId="{69ED9A1B-4704-A846-813E-11C356AE609B}" type="pres">
      <dgm:prSet presAssocID="{3AE86E2F-E628-1847-A958-F4F7B5D653DD}" presName="rootConnector3" presStyleLbl="asst2" presStyleIdx="0" presStyleCnt="3"/>
      <dgm:spPr/>
    </dgm:pt>
    <dgm:pt modelId="{E24B14B3-35C1-AF41-A446-1A27DC3764E5}" type="pres">
      <dgm:prSet presAssocID="{3AE86E2F-E628-1847-A958-F4F7B5D653DD}" presName="hierChild6" presStyleCnt="0"/>
      <dgm:spPr/>
    </dgm:pt>
    <dgm:pt modelId="{BF60D43E-04FF-FB4B-992F-2F33FC095D9C}" type="pres">
      <dgm:prSet presAssocID="{3AE86E2F-E628-1847-A958-F4F7B5D653DD}" presName="hierChild7" presStyleCnt="0"/>
      <dgm:spPr/>
    </dgm:pt>
    <dgm:pt modelId="{EB541BB3-6785-6D40-B4CB-0B41CB2AD38B}" type="pres">
      <dgm:prSet presAssocID="{2DC0E2CB-CAEF-F64F-8F39-30BB51223411}" presName="Name111" presStyleLbl="parChTrans1D3" presStyleIdx="1" presStyleCnt="3"/>
      <dgm:spPr/>
    </dgm:pt>
    <dgm:pt modelId="{09166B64-5692-F246-8280-BE927C223350}" type="pres">
      <dgm:prSet presAssocID="{8439C92C-047D-1C41-AF97-BA18CE2CDDBD}" presName="hierRoot3" presStyleCnt="0">
        <dgm:presLayoutVars>
          <dgm:hierBranch val="init"/>
        </dgm:presLayoutVars>
      </dgm:prSet>
      <dgm:spPr/>
    </dgm:pt>
    <dgm:pt modelId="{79197329-5DE7-1D45-BC49-96886B8B3D45}" type="pres">
      <dgm:prSet presAssocID="{8439C92C-047D-1C41-AF97-BA18CE2CDDBD}" presName="rootComposite3" presStyleCnt="0"/>
      <dgm:spPr/>
    </dgm:pt>
    <dgm:pt modelId="{6B866C22-7BEA-DB4F-8F6D-8487258518C6}" type="pres">
      <dgm:prSet presAssocID="{8439C92C-047D-1C41-AF97-BA18CE2CDDBD}" presName="rootText3" presStyleLbl="asst2" presStyleIdx="1" presStyleCnt="3">
        <dgm:presLayoutVars>
          <dgm:chPref val="3"/>
        </dgm:presLayoutVars>
      </dgm:prSet>
      <dgm:spPr/>
    </dgm:pt>
    <dgm:pt modelId="{B07FB015-DE05-DE4B-918B-1C871607E88F}" type="pres">
      <dgm:prSet presAssocID="{8439C92C-047D-1C41-AF97-BA18CE2CDDBD}" presName="rootConnector3" presStyleLbl="asst2" presStyleIdx="1" presStyleCnt="3"/>
      <dgm:spPr/>
    </dgm:pt>
    <dgm:pt modelId="{25F131E5-6C2E-8945-AEC3-CC3A27F03133}" type="pres">
      <dgm:prSet presAssocID="{8439C92C-047D-1C41-AF97-BA18CE2CDDBD}" presName="hierChild6" presStyleCnt="0"/>
      <dgm:spPr/>
    </dgm:pt>
    <dgm:pt modelId="{249E4626-F533-BE46-86B8-888D5A240AF3}" type="pres">
      <dgm:prSet presAssocID="{8439C92C-047D-1C41-AF97-BA18CE2CDDBD}" presName="hierChild7" presStyleCnt="0"/>
      <dgm:spPr/>
    </dgm:pt>
    <dgm:pt modelId="{A817B014-EECC-964B-A494-F6EEC2531074}" type="pres">
      <dgm:prSet presAssocID="{F1B630FA-1E38-1F44-A25B-ABB5A1B5936B}" presName="Name111" presStyleLbl="parChTrans1D3" presStyleIdx="2" presStyleCnt="3"/>
      <dgm:spPr/>
    </dgm:pt>
    <dgm:pt modelId="{6CD29640-5A9C-E844-81A8-67FCD0EF0BD1}" type="pres">
      <dgm:prSet presAssocID="{3BECDCFE-B376-F848-8ADF-116D40F79EBD}" presName="hierRoot3" presStyleCnt="0">
        <dgm:presLayoutVars>
          <dgm:hierBranch val="init"/>
        </dgm:presLayoutVars>
      </dgm:prSet>
      <dgm:spPr/>
    </dgm:pt>
    <dgm:pt modelId="{E7BDBCA7-C239-9C48-9A3E-8C08B967743C}" type="pres">
      <dgm:prSet presAssocID="{3BECDCFE-B376-F848-8ADF-116D40F79EBD}" presName="rootComposite3" presStyleCnt="0"/>
      <dgm:spPr/>
    </dgm:pt>
    <dgm:pt modelId="{EEDA96B5-C6B0-AB43-8FEA-B8F00D5E3830}" type="pres">
      <dgm:prSet presAssocID="{3BECDCFE-B376-F848-8ADF-116D40F79EBD}" presName="rootText3" presStyleLbl="asst2" presStyleIdx="2" presStyleCnt="3">
        <dgm:presLayoutVars>
          <dgm:chPref val="3"/>
        </dgm:presLayoutVars>
      </dgm:prSet>
      <dgm:spPr/>
    </dgm:pt>
    <dgm:pt modelId="{D2C20B6C-98E1-4F4D-B5C0-204B94C38884}" type="pres">
      <dgm:prSet presAssocID="{3BECDCFE-B376-F848-8ADF-116D40F79EBD}" presName="rootConnector3" presStyleLbl="asst2" presStyleIdx="2" presStyleCnt="3"/>
      <dgm:spPr/>
    </dgm:pt>
    <dgm:pt modelId="{6BB62CFA-4FAC-FE49-AE7F-7E8BCF9DFC58}" type="pres">
      <dgm:prSet presAssocID="{3BECDCFE-B376-F848-8ADF-116D40F79EBD}" presName="hierChild6" presStyleCnt="0"/>
      <dgm:spPr/>
    </dgm:pt>
    <dgm:pt modelId="{AFBA6DF7-42E5-A840-B870-7C7CB46FD1F9}" type="pres">
      <dgm:prSet presAssocID="{3BECDCFE-B376-F848-8ADF-116D40F79EBD}" presName="hierChild7" presStyleCnt="0"/>
      <dgm:spPr/>
    </dgm:pt>
    <dgm:pt modelId="{454E0050-CBE4-8045-9883-CBD36D0881C5}" type="pres">
      <dgm:prSet presAssocID="{00B633B2-61A1-154A-BEBF-94E2988B9DB5}" presName="hierChild3" presStyleCnt="0"/>
      <dgm:spPr/>
    </dgm:pt>
  </dgm:ptLst>
  <dgm:cxnLst>
    <dgm:cxn modelId="{32D18500-4C43-4F4C-A355-408CF206D7E7}" type="presOf" srcId="{F7EB8CAE-9701-7449-BEFF-69E8824E3276}" destId="{E9F83D6B-14D3-B642-889D-619120D8D9E2}" srcOrd="0" destOrd="0" presId="urn:microsoft.com/office/officeart/2005/8/layout/orgChart1"/>
    <dgm:cxn modelId="{154A940D-C5D8-FE44-B3FF-2C2622C53194}" type="presOf" srcId="{79F37092-4BC9-1F40-AA54-96181A70188B}" destId="{A0E79359-3DFE-6241-9399-247F19A46038}" srcOrd="1" destOrd="0" presId="urn:microsoft.com/office/officeart/2005/8/layout/orgChart1"/>
    <dgm:cxn modelId="{998FAB13-E93F-854E-A966-9502CA0CE909}" type="presOf" srcId="{F1B630FA-1E38-1F44-A25B-ABB5A1B5936B}" destId="{A817B014-EECC-964B-A494-F6EEC2531074}" srcOrd="0" destOrd="0" presId="urn:microsoft.com/office/officeart/2005/8/layout/orgChart1"/>
    <dgm:cxn modelId="{5BFAD916-490B-2341-8A48-8A0A91595C19}" type="presOf" srcId="{78E7AD04-E9F2-0C46-AEB9-C63266D53984}" destId="{C02C38F6-8B54-B14D-B1BD-CB921724E476}" srcOrd="0" destOrd="0" presId="urn:microsoft.com/office/officeart/2005/8/layout/orgChart1"/>
    <dgm:cxn modelId="{8F2D9822-483D-2346-9A47-286A7EF68A81}" srcId="{8577CE2B-A85B-874B-A6CC-3993E5F36BF3}" destId="{00B633B2-61A1-154A-BEBF-94E2988B9DB5}" srcOrd="0" destOrd="0" parTransId="{B93D1134-0721-6C4A-8A4C-E34E66205365}" sibTransId="{9078C075-EA13-E24E-B3F7-1646B7F31C45}"/>
    <dgm:cxn modelId="{857BF129-232A-764C-8796-6A7F836FBB3E}" type="presOf" srcId="{8439C92C-047D-1C41-AF97-BA18CE2CDDBD}" destId="{B07FB015-DE05-DE4B-918B-1C871607E88F}" srcOrd="1" destOrd="0" presId="urn:microsoft.com/office/officeart/2005/8/layout/orgChart1"/>
    <dgm:cxn modelId="{947B9037-4F80-B44E-81BC-96ED0E2AA43C}" type="presOf" srcId="{A43CB76A-8F13-D042-9202-4B5B9201E190}" destId="{14BB2D5C-F795-EB4E-B3AA-69059A48BAA3}" srcOrd="0" destOrd="0" presId="urn:microsoft.com/office/officeart/2005/8/layout/orgChart1"/>
    <dgm:cxn modelId="{A71D7D3E-3268-7142-8630-40E6F6F86522}" srcId="{00B633B2-61A1-154A-BEBF-94E2988B9DB5}" destId="{F7EB8CAE-9701-7449-BEFF-69E8824E3276}" srcOrd="1" destOrd="0" parTransId="{A43CB76A-8F13-D042-9202-4B5B9201E190}" sibTransId="{E95ED99D-946F-D441-A6EC-57293E48D92E}"/>
    <dgm:cxn modelId="{269E5F72-7A8F-2547-8C59-D1D30FE7729F}" srcId="{F7EB8CAE-9701-7449-BEFF-69E8824E3276}" destId="{8439C92C-047D-1C41-AF97-BA18CE2CDDBD}" srcOrd="1" destOrd="0" parTransId="{2DC0E2CB-CAEF-F64F-8F39-30BB51223411}" sibTransId="{4232B633-8D66-5540-894F-36B48DBB84C9}"/>
    <dgm:cxn modelId="{9503317E-F4AC-5646-A9B8-E84CD7797A90}" type="presOf" srcId="{2DC0E2CB-CAEF-F64F-8F39-30BB51223411}" destId="{EB541BB3-6785-6D40-B4CB-0B41CB2AD38B}" srcOrd="0" destOrd="0" presId="urn:microsoft.com/office/officeart/2005/8/layout/orgChart1"/>
    <dgm:cxn modelId="{5E5D0797-76DA-1943-B2D2-E207B4199D3D}" type="presOf" srcId="{3BECDCFE-B376-F848-8ADF-116D40F79EBD}" destId="{EEDA96B5-C6B0-AB43-8FEA-B8F00D5E3830}" srcOrd="0" destOrd="0" presId="urn:microsoft.com/office/officeart/2005/8/layout/orgChart1"/>
    <dgm:cxn modelId="{63D9CB99-6F53-E14B-9FE3-C368A5109D74}" srcId="{F7EB8CAE-9701-7449-BEFF-69E8824E3276}" destId="{3BECDCFE-B376-F848-8ADF-116D40F79EBD}" srcOrd="2" destOrd="0" parTransId="{F1B630FA-1E38-1F44-A25B-ABB5A1B5936B}" sibTransId="{3DF5E772-3ACE-6043-9D55-E2A5A0C53ECF}"/>
    <dgm:cxn modelId="{32BEFA9E-C38F-534B-9ECF-AE584424FCE1}" type="presOf" srcId="{3AE86E2F-E628-1847-A958-F4F7B5D653DD}" destId="{714A872F-10A3-A34C-9494-DB8B2AB2E6B8}" srcOrd="0" destOrd="0" presId="urn:microsoft.com/office/officeart/2005/8/layout/orgChart1"/>
    <dgm:cxn modelId="{85BF0AA2-8CB5-094B-AF34-EAE4A676B123}" type="presOf" srcId="{00B633B2-61A1-154A-BEBF-94E2988B9DB5}" destId="{15E42E34-A528-5A48-BDCC-0B981BFD400C}" srcOrd="0" destOrd="0" presId="urn:microsoft.com/office/officeart/2005/8/layout/orgChart1"/>
    <dgm:cxn modelId="{3FC6AEA5-E06E-0E43-A595-68E73B3E3C9E}" type="presOf" srcId="{8577CE2B-A85B-874B-A6CC-3993E5F36BF3}" destId="{D2FAAAE0-8614-AA48-A166-D208CAFB1FF6}" srcOrd="0" destOrd="0" presId="urn:microsoft.com/office/officeart/2005/8/layout/orgChart1"/>
    <dgm:cxn modelId="{95BA02AC-58F6-AA43-8237-05B20BB7FAE9}" type="presOf" srcId="{B4D13924-2555-2046-A7D6-0B194E8B3263}" destId="{494F4DE5-BA35-BE45-849D-195407EC6959}" srcOrd="0" destOrd="0" presId="urn:microsoft.com/office/officeart/2005/8/layout/orgChart1"/>
    <dgm:cxn modelId="{A6A707B4-6C33-3E4F-9484-5B96E8D7360D}" type="presOf" srcId="{3AE86E2F-E628-1847-A958-F4F7B5D653DD}" destId="{69ED9A1B-4704-A846-813E-11C356AE609B}" srcOrd="1" destOrd="0" presId="urn:microsoft.com/office/officeart/2005/8/layout/orgChart1"/>
    <dgm:cxn modelId="{A24110BD-A4D5-7E49-B1E2-BAE367EF09D7}" type="presOf" srcId="{F7EB8CAE-9701-7449-BEFF-69E8824E3276}" destId="{0E6C2B22-978C-5442-B167-26333577F4C1}" srcOrd="1" destOrd="0" presId="urn:microsoft.com/office/officeart/2005/8/layout/orgChart1"/>
    <dgm:cxn modelId="{50C83ACC-CAF3-4A48-9261-D11459EF6CA5}" type="presOf" srcId="{8439C92C-047D-1C41-AF97-BA18CE2CDDBD}" destId="{6B866C22-7BEA-DB4F-8F6D-8487258518C6}" srcOrd="0" destOrd="0" presId="urn:microsoft.com/office/officeart/2005/8/layout/orgChart1"/>
    <dgm:cxn modelId="{EFD65DCC-7D42-934A-A9F5-8B06214326CB}" srcId="{F7EB8CAE-9701-7449-BEFF-69E8824E3276}" destId="{3AE86E2F-E628-1847-A958-F4F7B5D653DD}" srcOrd="0" destOrd="0" parTransId="{B4D13924-2555-2046-A7D6-0B194E8B3263}" sibTransId="{4C856D48-39A4-7146-887F-663AE44E079D}"/>
    <dgm:cxn modelId="{12E3AADB-5907-7344-BDD6-07E036F7256F}" type="presOf" srcId="{3BECDCFE-B376-F848-8ADF-116D40F79EBD}" destId="{D2C20B6C-98E1-4F4D-B5C0-204B94C38884}" srcOrd="1" destOrd="0" presId="urn:microsoft.com/office/officeart/2005/8/layout/orgChart1"/>
    <dgm:cxn modelId="{C83F69E1-36E5-DD43-AD4F-D161A5FA8B92}" type="presOf" srcId="{79F37092-4BC9-1F40-AA54-96181A70188B}" destId="{7BE77FDA-F3A1-6243-9933-B024C27FE0AB}" srcOrd="0" destOrd="0" presId="urn:microsoft.com/office/officeart/2005/8/layout/orgChart1"/>
    <dgm:cxn modelId="{50E677E2-D283-2A43-8672-092F3B1BB854}" srcId="{00B633B2-61A1-154A-BEBF-94E2988B9DB5}" destId="{79F37092-4BC9-1F40-AA54-96181A70188B}" srcOrd="0" destOrd="0" parTransId="{78E7AD04-E9F2-0C46-AEB9-C63266D53984}" sibTransId="{F2C9F1DD-4A10-C74C-8AE9-55A49C7BE854}"/>
    <dgm:cxn modelId="{A4D078EC-BE77-C947-8A84-2E8067F95D11}" type="presOf" srcId="{00B633B2-61A1-154A-BEBF-94E2988B9DB5}" destId="{BFAC570C-2057-6241-8E47-DEC4057BB363}" srcOrd="1" destOrd="0" presId="urn:microsoft.com/office/officeart/2005/8/layout/orgChart1"/>
    <dgm:cxn modelId="{B0DD1C4D-5555-9E47-9A43-7AFDC9BEB040}" type="presParOf" srcId="{D2FAAAE0-8614-AA48-A166-D208CAFB1FF6}" destId="{DFE60F14-97D3-3046-B5DE-D6CD7A572EEB}" srcOrd="0" destOrd="0" presId="urn:microsoft.com/office/officeart/2005/8/layout/orgChart1"/>
    <dgm:cxn modelId="{973A7E7B-8921-2B4F-BBAD-4FABEAEDD2DC}" type="presParOf" srcId="{DFE60F14-97D3-3046-B5DE-D6CD7A572EEB}" destId="{7C4448B1-99F2-B149-99FE-CC04B0188550}" srcOrd="0" destOrd="0" presId="urn:microsoft.com/office/officeart/2005/8/layout/orgChart1"/>
    <dgm:cxn modelId="{2A76B992-38BA-7C4F-95FC-BA11370FDFB8}" type="presParOf" srcId="{7C4448B1-99F2-B149-99FE-CC04B0188550}" destId="{15E42E34-A528-5A48-BDCC-0B981BFD400C}" srcOrd="0" destOrd="0" presId="urn:microsoft.com/office/officeart/2005/8/layout/orgChart1"/>
    <dgm:cxn modelId="{FBE63164-BD5F-8942-AD92-D9D4B3452CAF}" type="presParOf" srcId="{7C4448B1-99F2-B149-99FE-CC04B0188550}" destId="{BFAC570C-2057-6241-8E47-DEC4057BB363}" srcOrd="1" destOrd="0" presId="urn:microsoft.com/office/officeart/2005/8/layout/orgChart1"/>
    <dgm:cxn modelId="{466C8DDA-23C3-8644-BE96-5A877DA7D100}" type="presParOf" srcId="{DFE60F14-97D3-3046-B5DE-D6CD7A572EEB}" destId="{86558B68-F22C-D64E-AD73-A7FB0F40A742}" srcOrd="1" destOrd="0" presId="urn:microsoft.com/office/officeart/2005/8/layout/orgChart1"/>
    <dgm:cxn modelId="{D13EA5BC-0FD8-4F42-8E7C-344028C885DB}" type="presParOf" srcId="{86558B68-F22C-D64E-AD73-A7FB0F40A742}" destId="{C02C38F6-8B54-B14D-B1BD-CB921724E476}" srcOrd="0" destOrd="0" presId="urn:microsoft.com/office/officeart/2005/8/layout/orgChart1"/>
    <dgm:cxn modelId="{F8BDC5BB-CE86-3541-A125-B00981786856}" type="presParOf" srcId="{86558B68-F22C-D64E-AD73-A7FB0F40A742}" destId="{DC390690-F37F-8A4A-BF06-B25C10A9FE6F}" srcOrd="1" destOrd="0" presId="urn:microsoft.com/office/officeart/2005/8/layout/orgChart1"/>
    <dgm:cxn modelId="{032663CD-4CF4-494D-96B0-6F1C0EAB6F06}" type="presParOf" srcId="{DC390690-F37F-8A4A-BF06-B25C10A9FE6F}" destId="{0F670A20-7106-3F45-9064-60048FAED822}" srcOrd="0" destOrd="0" presId="urn:microsoft.com/office/officeart/2005/8/layout/orgChart1"/>
    <dgm:cxn modelId="{358C2FCD-FB93-BF4C-91DB-8B2D01274DE2}" type="presParOf" srcId="{0F670A20-7106-3F45-9064-60048FAED822}" destId="{7BE77FDA-F3A1-6243-9933-B024C27FE0AB}" srcOrd="0" destOrd="0" presId="urn:microsoft.com/office/officeart/2005/8/layout/orgChart1"/>
    <dgm:cxn modelId="{E713A0BD-7571-DA4C-A2DC-7D99958FBDFE}" type="presParOf" srcId="{0F670A20-7106-3F45-9064-60048FAED822}" destId="{A0E79359-3DFE-6241-9399-247F19A46038}" srcOrd="1" destOrd="0" presId="urn:microsoft.com/office/officeart/2005/8/layout/orgChart1"/>
    <dgm:cxn modelId="{BC69A16B-E6EA-694B-9C4A-075B321EA69F}" type="presParOf" srcId="{DC390690-F37F-8A4A-BF06-B25C10A9FE6F}" destId="{99432E41-E6E9-4A42-85DE-36B36804A12B}" srcOrd="1" destOrd="0" presId="urn:microsoft.com/office/officeart/2005/8/layout/orgChart1"/>
    <dgm:cxn modelId="{A0B0E362-A37B-1A49-8389-25A704C468AC}" type="presParOf" srcId="{DC390690-F37F-8A4A-BF06-B25C10A9FE6F}" destId="{105125B0-465A-DB44-9759-9F3CCA3D809A}" srcOrd="2" destOrd="0" presId="urn:microsoft.com/office/officeart/2005/8/layout/orgChart1"/>
    <dgm:cxn modelId="{7AD653C4-1FF9-8E44-BFAA-450F011FCFE6}" type="presParOf" srcId="{86558B68-F22C-D64E-AD73-A7FB0F40A742}" destId="{14BB2D5C-F795-EB4E-B3AA-69059A48BAA3}" srcOrd="2" destOrd="0" presId="urn:microsoft.com/office/officeart/2005/8/layout/orgChart1"/>
    <dgm:cxn modelId="{C4EE64E3-4951-7A41-BF3A-E1B7E864A21C}" type="presParOf" srcId="{86558B68-F22C-D64E-AD73-A7FB0F40A742}" destId="{7F93D1C4-219F-A64A-B43B-F9BE5FB5036F}" srcOrd="3" destOrd="0" presId="urn:microsoft.com/office/officeart/2005/8/layout/orgChart1"/>
    <dgm:cxn modelId="{DDDD7D2C-1084-EA42-928A-96150A79EFF6}" type="presParOf" srcId="{7F93D1C4-219F-A64A-B43B-F9BE5FB5036F}" destId="{4E831820-4047-4948-86F1-9B3F2B450C41}" srcOrd="0" destOrd="0" presId="urn:microsoft.com/office/officeart/2005/8/layout/orgChart1"/>
    <dgm:cxn modelId="{F067BDE2-2E95-2D47-BF97-65AF1271C07D}" type="presParOf" srcId="{4E831820-4047-4948-86F1-9B3F2B450C41}" destId="{E9F83D6B-14D3-B642-889D-619120D8D9E2}" srcOrd="0" destOrd="0" presId="urn:microsoft.com/office/officeart/2005/8/layout/orgChart1"/>
    <dgm:cxn modelId="{2E642012-5728-8A44-8FD0-ED80ED472F56}" type="presParOf" srcId="{4E831820-4047-4948-86F1-9B3F2B450C41}" destId="{0E6C2B22-978C-5442-B167-26333577F4C1}" srcOrd="1" destOrd="0" presId="urn:microsoft.com/office/officeart/2005/8/layout/orgChart1"/>
    <dgm:cxn modelId="{82E4B340-F482-E741-8ECB-88261E3A3399}" type="presParOf" srcId="{7F93D1C4-219F-A64A-B43B-F9BE5FB5036F}" destId="{CCDFE87E-0079-9542-91E5-2BC1D9DE55A4}" srcOrd="1" destOrd="0" presId="urn:microsoft.com/office/officeart/2005/8/layout/orgChart1"/>
    <dgm:cxn modelId="{4C905FCE-CCCE-454C-9793-2B278A2E988E}" type="presParOf" srcId="{7F93D1C4-219F-A64A-B43B-F9BE5FB5036F}" destId="{792133CC-AF34-E24A-9500-8A1899840423}" srcOrd="2" destOrd="0" presId="urn:microsoft.com/office/officeart/2005/8/layout/orgChart1"/>
    <dgm:cxn modelId="{8F7BC03F-2482-0843-A342-51495B364893}" type="presParOf" srcId="{792133CC-AF34-E24A-9500-8A1899840423}" destId="{494F4DE5-BA35-BE45-849D-195407EC6959}" srcOrd="0" destOrd="0" presId="urn:microsoft.com/office/officeart/2005/8/layout/orgChart1"/>
    <dgm:cxn modelId="{7787627A-72CC-6348-9365-4A63309327EC}" type="presParOf" srcId="{792133CC-AF34-E24A-9500-8A1899840423}" destId="{B59E5532-180A-EE46-A5D6-52279E887EF6}" srcOrd="1" destOrd="0" presId="urn:microsoft.com/office/officeart/2005/8/layout/orgChart1"/>
    <dgm:cxn modelId="{480DC129-28C6-814F-95A2-41834949E4B8}" type="presParOf" srcId="{B59E5532-180A-EE46-A5D6-52279E887EF6}" destId="{AF746834-3ED2-4944-A506-CA4FE26308D8}" srcOrd="0" destOrd="0" presId="urn:microsoft.com/office/officeart/2005/8/layout/orgChart1"/>
    <dgm:cxn modelId="{BA018AF4-16C5-FE4E-85F4-EC472667842F}" type="presParOf" srcId="{AF746834-3ED2-4944-A506-CA4FE26308D8}" destId="{714A872F-10A3-A34C-9494-DB8B2AB2E6B8}" srcOrd="0" destOrd="0" presId="urn:microsoft.com/office/officeart/2005/8/layout/orgChart1"/>
    <dgm:cxn modelId="{ED3FBA02-54FA-D049-90A8-55EF20EAF8C8}" type="presParOf" srcId="{AF746834-3ED2-4944-A506-CA4FE26308D8}" destId="{69ED9A1B-4704-A846-813E-11C356AE609B}" srcOrd="1" destOrd="0" presId="urn:microsoft.com/office/officeart/2005/8/layout/orgChart1"/>
    <dgm:cxn modelId="{B2B6C8B0-DCEE-6F4D-85B9-23BF6151EED2}" type="presParOf" srcId="{B59E5532-180A-EE46-A5D6-52279E887EF6}" destId="{E24B14B3-35C1-AF41-A446-1A27DC3764E5}" srcOrd="1" destOrd="0" presId="urn:microsoft.com/office/officeart/2005/8/layout/orgChart1"/>
    <dgm:cxn modelId="{9952AA87-F750-194E-A620-C571E7E850E2}" type="presParOf" srcId="{B59E5532-180A-EE46-A5D6-52279E887EF6}" destId="{BF60D43E-04FF-FB4B-992F-2F33FC095D9C}" srcOrd="2" destOrd="0" presId="urn:microsoft.com/office/officeart/2005/8/layout/orgChart1"/>
    <dgm:cxn modelId="{92C728F3-E32F-654F-B331-52D82ADB6E9D}" type="presParOf" srcId="{792133CC-AF34-E24A-9500-8A1899840423}" destId="{EB541BB3-6785-6D40-B4CB-0B41CB2AD38B}" srcOrd="2" destOrd="0" presId="urn:microsoft.com/office/officeart/2005/8/layout/orgChart1"/>
    <dgm:cxn modelId="{5296E868-B102-F84E-B7EA-E0267C5E9C4D}" type="presParOf" srcId="{792133CC-AF34-E24A-9500-8A1899840423}" destId="{09166B64-5692-F246-8280-BE927C223350}" srcOrd="3" destOrd="0" presId="urn:microsoft.com/office/officeart/2005/8/layout/orgChart1"/>
    <dgm:cxn modelId="{3ABE336C-7303-834D-95B3-DFEC802C9B1F}" type="presParOf" srcId="{09166B64-5692-F246-8280-BE927C223350}" destId="{79197329-5DE7-1D45-BC49-96886B8B3D45}" srcOrd="0" destOrd="0" presId="urn:microsoft.com/office/officeart/2005/8/layout/orgChart1"/>
    <dgm:cxn modelId="{9FA57557-8715-FE4C-9903-9EF7F5B9F0F0}" type="presParOf" srcId="{79197329-5DE7-1D45-BC49-96886B8B3D45}" destId="{6B866C22-7BEA-DB4F-8F6D-8487258518C6}" srcOrd="0" destOrd="0" presId="urn:microsoft.com/office/officeart/2005/8/layout/orgChart1"/>
    <dgm:cxn modelId="{D2B1A9AC-FCEC-2749-B80E-4EB87DD9D055}" type="presParOf" srcId="{79197329-5DE7-1D45-BC49-96886B8B3D45}" destId="{B07FB015-DE05-DE4B-918B-1C871607E88F}" srcOrd="1" destOrd="0" presId="urn:microsoft.com/office/officeart/2005/8/layout/orgChart1"/>
    <dgm:cxn modelId="{8C0F0236-D40A-C64B-818A-A4F08820E0A8}" type="presParOf" srcId="{09166B64-5692-F246-8280-BE927C223350}" destId="{25F131E5-6C2E-8945-AEC3-CC3A27F03133}" srcOrd="1" destOrd="0" presId="urn:microsoft.com/office/officeart/2005/8/layout/orgChart1"/>
    <dgm:cxn modelId="{694B0855-BA4D-7F49-8BFD-64EC141DCDC7}" type="presParOf" srcId="{09166B64-5692-F246-8280-BE927C223350}" destId="{249E4626-F533-BE46-86B8-888D5A240AF3}" srcOrd="2" destOrd="0" presId="urn:microsoft.com/office/officeart/2005/8/layout/orgChart1"/>
    <dgm:cxn modelId="{AFB62437-57AB-CE46-B941-9175F19598EA}" type="presParOf" srcId="{792133CC-AF34-E24A-9500-8A1899840423}" destId="{A817B014-EECC-964B-A494-F6EEC2531074}" srcOrd="4" destOrd="0" presId="urn:microsoft.com/office/officeart/2005/8/layout/orgChart1"/>
    <dgm:cxn modelId="{50BDFCEC-3EB5-AD4B-B2BB-F4C960412F6F}" type="presParOf" srcId="{792133CC-AF34-E24A-9500-8A1899840423}" destId="{6CD29640-5A9C-E844-81A8-67FCD0EF0BD1}" srcOrd="5" destOrd="0" presId="urn:microsoft.com/office/officeart/2005/8/layout/orgChart1"/>
    <dgm:cxn modelId="{1B8C78B2-EF6D-EC48-8FE2-A3C3F0A87E18}" type="presParOf" srcId="{6CD29640-5A9C-E844-81A8-67FCD0EF0BD1}" destId="{E7BDBCA7-C239-9C48-9A3E-8C08B967743C}" srcOrd="0" destOrd="0" presId="urn:microsoft.com/office/officeart/2005/8/layout/orgChart1"/>
    <dgm:cxn modelId="{5FC656DD-B0BD-514C-B361-8ADECB1508CA}" type="presParOf" srcId="{E7BDBCA7-C239-9C48-9A3E-8C08B967743C}" destId="{EEDA96B5-C6B0-AB43-8FEA-B8F00D5E3830}" srcOrd="0" destOrd="0" presId="urn:microsoft.com/office/officeart/2005/8/layout/orgChart1"/>
    <dgm:cxn modelId="{239682A7-884B-1E47-AB31-B3B86BB81969}" type="presParOf" srcId="{E7BDBCA7-C239-9C48-9A3E-8C08B967743C}" destId="{D2C20B6C-98E1-4F4D-B5C0-204B94C38884}" srcOrd="1" destOrd="0" presId="urn:microsoft.com/office/officeart/2005/8/layout/orgChart1"/>
    <dgm:cxn modelId="{900536CF-5EBC-2A4A-9188-F8FD32224DC7}" type="presParOf" srcId="{6CD29640-5A9C-E844-81A8-67FCD0EF0BD1}" destId="{6BB62CFA-4FAC-FE49-AE7F-7E8BCF9DFC58}" srcOrd="1" destOrd="0" presId="urn:microsoft.com/office/officeart/2005/8/layout/orgChart1"/>
    <dgm:cxn modelId="{3F4B5CBD-7B82-D846-B2FE-62161FA66ECA}" type="presParOf" srcId="{6CD29640-5A9C-E844-81A8-67FCD0EF0BD1}" destId="{AFBA6DF7-42E5-A840-B870-7C7CB46FD1F9}" srcOrd="2" destOrd="0" presId="urn:microsoft.com/office/officeart/2005/8/layout/orgChart1"/>
    <dgm:cxn modelId="{A161F8C4-9B9C-C949-9BB8-C622DCE2C4E5}" type="presParOf" srcId="{DFE60F14-97D3-3046-B5DE-D6CD7A572EEB}" destId="{454E0050-CBE4-8045-9883-CBD36D0881C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D99679-4FB0-1A46-898E-A344B2686EA1}">
      <dsp:nvSpPr>
        <dsp:cNvPr id="0" name=""/>
        <dsp:cNvSpPr/>
      </dsp:nvSpPr>
      <dsp:spPr>
        <a:xfrm>
          <a:off x="2149120" y="1190009"/>
          <a:ext cx="2758542" cy="2758542"/>
        </a:xfrm>
        <a:prstGeom prst="ellipse">
          <a:avLst/>
        </a:prstGeom>
        <a:solidFill>
          <a:schemeClr val="accent5">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Cultural Values</a:t>
          </a:r>
        </a:p>
      </dsp:txBody>
      <dsp:txXfrm>
        <a:off x="2553099" y="1593988"/>
        <a:ext cx="1950584" cy="1950584"/>
      </dsp:txXfrm>
    </dsp:sp>
    <dsp:sp modelId="{1E4C825C-D2ED-8043-BE0E-2C44DEFE22EF}">
      <dsp:nvSpPr>
        <dsp:cNvPr id="0" name=""/>
        <dsp:cNvSpPr/>
      </dsp:nvSpPr>
      <dsp:spPr>
        <a:xfrm>
          <a:off x="2838756" y="85107"/>
          <a:ext cx="1379271" cy="1379271"/>
        </a:xfrm>
        <a:prstGeom prst="ellipse">
          <a:avLst/>
        </a:prstGeom>
        <a:solidFill>
          <a:schemeClr val="accent5">
            <a:alpha val="50000"/>
            <a:hueOff val="2424599"/>
            <a:satOff val="5058"/>
            <a:lumOff val="200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Historic value</a:t>
          </a:r>
        </a:p>
      </dsp:txBody>
      <dsp:txXfrm>
        <a:off x="3040746" y="287097"/>
        <a:ext cx="975291" cy="975291"/>
      </dsp:txXfrm>
    </dsp:sp>
    <dsp:sp modelId="{2197D551-4F38-CC4E-9F85-A8B93AEBFB16}">
      <dsp:nvSpPr>
        <dsp:cNvPr id="0" name=""/>
        <dsp:cNvSpPr/>
      </dsp:nvSpPr>
      <dsp:spPr>
        <a:xfrm>
          <a:off x="4545463" y="1325102"/>
          <a:ext cx="1379271" cy="1379271"/>
        </a:xfrm>
        <a:prstGeom prst="ellipse">
          <a:avLst/>
        </a:prstGeom>
        <a:solidFill>
          <a:schemeClr val="accent5">
            <a:alpha val="50000"/>
            <a:hueOff val="4849198"/>
            <a:satOff val="10116"/>
            <a:lumOff val="399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Cultural/Symbolic value</a:t>
          </a:r>
        </a:p>
      </dsp:txBody>
      <dsp:txXfrm>
        <a:off x="4747453" y="1527092"/>
        <a:ext cx="975291" cy="975291"/>
      </dsp:txXfrm>
    </dsp:sp>
    <dsp:sp modelId="{2F89F3AC-F516-4546-B5C2-8CF8A78BB40D}">
      <dsp:nvSpPr>
        <dsp:cNvPr id="0" name=""/>
        <dsp:cNvSpPr/>
      </dsp:nvSpPr>
      <dsp:spPr>
        <a:xfrm>
          <a:off x="3893559" y="3331457"/>
          <a:ext cx="1379271" cy="1379271"/>
        </a:xfrm>
        <a:prstGeom prst="ellipse">
          <a:avLst/>
        </a:prstGeom>
        <a:solidFill>
          <a:schemeClr val="accent5">
            <a:alpha val="50000"/>
            <a:hueOff val="7273797"/>
            <a:satOff val="15173"/>
            <a:lumOff val="599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a:t>Social </a:t>
          </a:r>
          <a:r>
            <a:rPr lang="en-US" sz="1500" b="1" kern="1200" dirty="0"/>
            <a:t>value</a:t>
          </a:r>
        </a:p>
      </dsp:txBody>
      <dsp:txXfrm>
        <a:off x="4095549" y="3533447"/>
        <a:ext cx="975291" cy="975291"/>
      </dsp:txXfrm>
    </dsp:sp>
    <dsp:sp modelId="{0E0E3555-42E6-0343-A0E1-47A5CB82A787}">
      <dsp:nvSpPr>
        <dsp:cNvPr id="0" name=""/>
        <dsp:cNvSpPr/>
      </dsp:nvSpPr>
      <dsp:spPr>
        <a:xfrm>
          <a:off x="1783953" y="3331457"/>
          <a:ext cx="1379271" cy="1379271"/>
        </a:xfrm>
        <a:prstGeom prst="ellipse">
          <a:avLst/>
        </a:prstGeom>
        <a:solidFill>
          <a:schemeClr val="accent5">
            <a:alpha val="50000"/>
            <a:hueOff val="9698395"/>
            <a:satOff val="20231"/>
            <a:lumOff val="79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Spiritual/Religious value </a:t>
          </a:r>
          <a:endParaRPr lang="en-US" sz="1400" kern="1200" dirty="0"/>
        </a:p>
      </dsp:txBody>
      <dsp:txXfrm>
        <a:off x="1985943" y="3533447"/>
        <a:ext cx="975291" cy="975291"/>
      </dsp:txXfrm>
    </dsp:sp>
    <dsp:sp modelId="{522FF9C3-8E91-F244-B02B-4501EC1E5576}">
      <dsp:nvSpPr>
        <dsp:cNvPr id="0" name=""/>
        <dsp:cNvSpPr/>
      </dsp:nvSpPr>
      <dsp:spPr>
        <a:xfrm>
          <a:off x="1132049" y="1325102"/>
          <a:ext cx="1379271" cy="1379271"/>
        </a:xfrm>
        <a:prstGeom prst="ellipse">
          <a:avLst/>
        </a:prstGeom>
        <a:solidFill>
          <a:schemeClr val="accent5">
            <a:alpha val="50000"/>
            <a:hueOff val="12122994"/>
            <a:satOff val="25289"/>
            <a:lumOff val="99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Aesthetic value </a:t>
          </a:r>
          <a:endParaRPr lang="en-US" sz="1500" kern="1200" dirty="0"/>
        </a:p>
      </dsp:txBody>
      <dsp:txXfrm>
        <a:off x="1334039" y="1527092"/>
        <a:ext cx="975291" cy="9752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D99679-4FB0-1A46-898E-A344B2686EA1}">
      <dsp:nvSpPr>
        <dsp:cNvPr id="0" name=""/>
        <dsp:cNvSpPr/>
      </dsp:nvSpPr>
      <dsp:spPr>
        <a:xfrm>
          <a:off x="2149120" y="1190009"/>
          <a:ext cx="2758542" cy="2758542"/>
        </a:xfrm>
        <a:prstGeom prst="ellipse">
          <a:avLst/>
        </a:prstGeom>
        <a:solidFill>
          <a:schemeClr val="accent5">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Cultural Values</a:t>
          </a:r>
        </a:p>
      </dsp:txBody>
      <dsp:txXfrm>
        <a:off x="2553099" y="1593988"/>
        <a:ext cx="1950584" cy="1950584"/>
      </dsp:txXfrm>
    </dsp:sp>
    <dsp:sp modelId="{1E4C825C-D2ED-8043-BE0E-2C44DEFE22EF}">
      <dsp:nvSpPr>
        <dsp:cNvPr id="0" name=""/>
        <dsp:cNvSpPr/>
      </dsp:nvSpPr>
      <dsp:spPr>
        <a:xfrm>
          <a:off x="2838756" y="85107"/>
          <a:ext cx="1379271" cy="1379271"/>
        </a:xfrm>
        <a:prstGeom prst="ellipse">
          <a:avLst/>
        </a:prstGeom>
        <a:solidFill>
          <a:schemeClr val="accent5">
            <a:alpha val="50000"/>
            <a:hueOff val="2424599"/>
            <a:satOff val="5058"/>
            <a:lumOff val="200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Historic value</a:t>
          </a:r>
        </a:p>
      </dsp:txBody>
      <dsp:txXfrm>
        <a:off x="3040746" y="287097"/>
        <a:ext cx="975291" cy="975291"/>
      </dsp:txXfrm>
    </dsp:sp>
    <dsp:sp modelId="{2197D551-4F38-CC4E-9F85-A8B93AEBFB16}">
      <dsp:nvSpPr>
        <dsp:cNvPr id="0" name=""/>
        <dsp:cNvSpPr/>
      </dsp:nvSpPr>
      <dsp:spPr>
        <a:xfrm>
          <a:off x="4545463" y="1325102"/>
          <a:ext cx="1379271" cy="1379271"/>
        </a:xfrm>
        <a:prstGeom prst="ellipse">
          <a:avLst/>
        </a:prstGeom>
        <a:solidFill>
          <a:schemeClr val="accent5">
            <a:alpha val="50000"/>
            <a:hueOff val="4849198"/>
            <a:satOff val="10116"/>
            <a:lumOff val="399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Cultural/Symbolic value</a:t>
          </a:r>
        </a:p>
      </dsp:txBody>
      <dsp:txXfrm>
        <a:off x="4747453" y="1527092"/>
        <a:ext cx="975291" cy="975291"/>
      </dsp:txXfrm>
    </dsp:sp>
    <dsp:sp modelId="{2F89F3AC-F516-4546-B5C2-8CF8A78BB40D}">
      <dsp:nvSpPr>
        <dsp:cNvPr id="0" name=""/>
        <dsp:cNvSpPr/>
      </dsp:nvSpPr>
      <dsp:spPr>
        <a:xfrm>
          <a:off x="3893559" y="3331457"/>
          <a:ext cx="1379271" cy="1379271"/>
        </a:xfrm>
        <a:prstGeom prst="ellipse">
          <a:avLst/>
        </a:prstGeom>
        <a:solidFill>
          <a:schemeClr val="accent5">
            <a:alpha val="50000"/>
            <a:hueOff val="7273797"/>
            <a:satOff val="15173"/>
            <a:lumOff val="599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a:t>Social </a:t>
          </a:r>
          <a:r>
            <a:rPr lang="en-US" sz="1500" b="1" kern="1200" dirty="0"/>
            <a:t>value</a:t>
          </a:r>
        </a:p>
      </dsp:txBody>
      <dsp:txXfrm>
        <a:off x="4095549" y="3533447"/>
        <a:ext cx="975291" cy="975291"/>
      </dsp:txXfrm>
    </dsp:sp>
    <dsp:sp modelId="{0E0E3555-42E6-0343-A0E1-47A5CB82A787}">
      <dsp:nvSpPr>
        <dsp:cNvPr id="0" name=""/>
        <dsp:cNvSpPr/>
      </dsp:nvSpPr>
      <dsp:spPr>
        <a:xfrm>
          <a:off x="1783953" y="3331457"/>
          <a:ext cx="1379271" cy="1379271"/>
        </a:xfrm>
        <a:prstGeom prst="ellipse">
          <a:avLst/>
        </a:prstGeom>
        <a:solidFill>
          <a:schemeClr val="accent5">
            <a:alpha val="50000"/>
            <a:hueOff val="9698395"/>
            <a:satOff val="20231"/>
            <a:lumOff val="79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Spiritual/Religious value </a:t>
          </a:r>
          <a:endParaRPr lang="en-US" sz="1400" kern="1200" dirty="0"/>
        </a:p>
      </dsp:txBody>
      <dsp:txXfrm>
        <a:off x="1985943" y="3533447"/>
        <a:ext cx="975291" cy="975291"/>
      </dsp:txXfrm>
    </dsp:sp>
    <dsp:sp modelId="{522FF9C3-8E91-F244-B02B-4501EC1E5576}">
      <dsp:nvSpPr>
        <dsp:cNvPr id="0" name=""/>
        <dsp:cNvSpPr/>
      </dsp:nvSpPr>
      <dsp:spPr>
        <a:xfrm>
          <a:off x="1132049" y="1325102"/>
          <a:ext cx="1379271" cy="1379271"/>
        </a:xfrm>
        <a:prstGeom prst="ellipse">
          <a:avLst/>
        </a:prstGeom>
        <a:solidFill>
          <a:schemeClr val="accent5">
            <a:alpha val="50000"/>
            <a:hueOff val="12122994"/>
            <a:satOff val="25289"/>
            <a:lumOff val="99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Aesthetic value </a:t>
          </a:r>
          <a:endParaRPr lang="en-US" sz="1500" kern="1200" dirty="0"/>
        </a:p>
      </dsp:txBody>
      <dsp:txXfrm>
        <a:off x="1334039" y="1527092"/>
        <a:ext cx="975291" cy="9752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D99679-4FB0-1A46-898E-A344B2686EA1}">
      <dsp:nvSpPr>
        <dsp:cNvPr id="0" name=""/>
        <dsp:cNvSpPr/>
      </dsp:nvSpPr>
      <dsp:spPr>
        <a:xfrm>
          <a:off x="2149120" y="1190009"/>
          <a:ext cx="2758542" cy="2758542"/>
        </a:xfrm>
        <a:prstGeom prst="ellipse">
          <a:avLst/>
        </a:prstGeom>
        <a:solidFill>
          <a:schemeClr val="accent5">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Cultural Values</a:t>
          </a:r>
        </a:p>
      </dsp:txBody>
      <dsp:txXfrm>
        <a:off x="2553099" y="1593988"/>
        <a:ext cx="1950584" cy="1950584"/>
      </dsp:txXfrm>
    </dsp:sp>
    <dsp:sp modelId="{1E4C825C-D2ED-8043-BE0E-2C44DEFE22EF}">
      <dsp:nvSpPr>
        <dsp:cNvPr id="0" name=""/>
        <dsp:cNvSpPr/>
      </dsp:nvSpPr>
      <dsp:spPr>
        <a:xfrm>
          <a:off x="2838756" y="85107"/>
          <a:ext cx="1379271" cy="1379271"/>
        </a:xfrm>
        <a:prstGeom prst="ellipse">
          <a:avLst/>
        </a:prstGeom>
        <a:solidFill>
          <a:schemeClr val="accent5">
            <a:alpha val="50000"/>
            <a:hueOff val="2424599"/>
            <a:satOff val="5058"/>
            <a:lumOff val="200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Historic value</a:t>
          </a:r>
        </a:p>
      </dsp:txBody>
      <dsp:txXfrm>
        <a:off x="3040746" y="287097"/>
        <a:ext cx="975291" cy="975291"/>
      </dsp:txXfrm>
    </dsp:sp>
    <dsp:sp modelId="{2197D551-4F38-CC4E-9F85-A8B93AEBFB16}">
      <dsp:nvSpPr>
        <dsp:cNvPr id="0" name=""/>
        <dsp:cNvSpPr/>
      </dsp:nvSpPr>
      <dsp:spPr>
        <a:xfrm>
          <a:off x="4545463" y="1325102"/>
          <a:ext cx="1379271" cy="1379271"/>
        </a:xfrm>
        <a:prstGeom prst="ellipse">
          <a:avLst/>
        </a:prstGeom>
        <a:solidFill>
          <a:schemeClr val="accent5">
            <a:alpha val="50000"/>
            <a:hueOff val="4849198"/>
            <a:satOff val="10116"/>
            <a:lumOff val="399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Cultural/Symbolic value</a:t>
          </a:r>
        </a:p>
      </dsp:txBody>
      <dsp:txXfrm>
        <a:off x="4747453" y="1527092"/>
        <a:ext cx="975291" cy="975291"/>
      </dsp:txXfrm>
    </dsp:sp>
    <dsp:sp modelId="{2F89F3AC-F516-4546-B5C2-8CF8A78BB40D}">
      <dsp:nvSpPr>
        <dsp:cNvPr id="0" name=""/>
        <dsp:cNvSpPr/>
      </dsp:nvSpPr>
      <dsp:spPr>
        <a:xfrm>
          <a:off x="3893559" y="3331457"/>
          <a:ext cx="1379271" cy="1379271"/>
        </a:xfrm>
        <a:prstGeom prst="ellipse">
          <a:avLst/>
        </a:prstGeom>
        <a:solidFill>
          <a:schemeClr val="accent5">
            <a:alpha val="50000"/>
            <a:hueOff val="7273797"/>
            <a:satOff val="15173"/>
            <a:lumOff val="599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a:t>Social </a:t>
          </a:r>
          <a:r>
            <a:rPr lang="en-US" sz="1500" b="1" kern="1200" dirty="0"/>
            <a:t>value</a:t>
          </a:r>
        </a:p>
      </dsp:txBody>
      <dsp:txXfrm>
        <a:off x="4095549" y="3533447"/>
        <a:ext cx="975291" cy="975291"/>
      </dsp:txXfrm>
    </dsp:sp>
    <dsp:sp modelId="{0E0E3555-42E6-0343-A0E1-47A5CB82A787}">
      <dsp:nvSpPr>
        <dsp:cNvPr id="0" name=""/>
        <dsp:cNvSpPr/>
      </dsp:nvSpPr>
      <dsp:spPr>
        <a:xfrm>
          <a:off x="1783953" y="3331457"/>
          <a:ext cx="1379271" cy="1379271"/>
        </a:xfrm>
        <a:prstGeom prst="ellipse">
          <a:avLst/>
        </a:prstGeom>
        <a:solidFill>
          <a:schemeClr val="accent5">
            <a:alpha val="50000"/>
            <a:hueOff val="9698395"/>
            <a:satOff val="20231"/>
            <a:lumOff val="79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Spiritual/Religious value </a:t>
          </a:r>
          <a:endParaRPr lang="en-US" sz="1400" kern="1200" dirty="0"/>
        </a:p>
      </dsp:txBody>
      <dsp:txXfrm>
        <a:off x="1985943" y="3533447"/>
        <a:ext cx="975291" cy="975291"/>
      </dsp:txXfrm>
    </dsp:sp>
    <dsp:sp modelId="{522FF9C3-8E91-F244-B02B-4501EC1E5576}">
      <dsp:nvSpPr>
        <dsp:cNvPr id="0" name=""/>
        <dsp:cNvSpPr/>
      </dsp:nvSpPr>
      <dsp:spPr>
        <a:xfrm>
          <a:off x="1132049" y="1325102"/>
          <a:ext cx="1379271" cy="1379271"/>
        </a:xfrm>
        <a:prstGeom prst="ellipse">
          <a:avLst/>
        </a:prstGeom>
        <a:solidFill>
          <a:schemeClr val="accent5">
            <a:alpha val="50000"/>
            <a:hueOff val="12122994"/>
            <a:satOff val="25289"/>
            <a:lumOff val="99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Aesthetic value </a:t>
          </a:r>
          <a:endParaRPr lang="en-US" sz="1500" kern="1200" dirty="0"/>
        </a:p>
      </dsp:txBody>
      <dsp:txXfrm>
        <a:off x="1334039" y="1527092"/>
        <a:ext cx="975291" cy="97529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D99679-4FB0-1A46-898E-A344B2686EA1}">
      <dsp:nvSpPr>
        <dsp:cNvPr id="0" name=""/>
        <dsp:cNvSpPr/>
      </dsp:nvSpPr>
      <dsp:spPr>
        <a:xfrm>
          <a:off x="2149120" y="1190009"/>
          <a:ext cx="2758542" cy="2758542"/>
        </a:xfrm>
        <a:prstGeom prst="ellipse">
          <a:avLst/>
        </a:prstGeom>
        <a:solidFill>
          <a:schemeClr val="accent5">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Cultural Values</a:t>
          </a:r>
        </a:p>
      </dsp:txBody>
      <dsp:txXfrm>
        <a:off x="2553099" y="1593988"/>
        <a:ext cx="1950584" cy="1950584"/>
      </dsp:txXfrm>
    </dsp:sp>
    <dsp:sp modelId="{1E4C825C-D2ED-8043-BE0E-2C44DEFE22EF}">
      <dsp:nvSpPr>
        <dsp:cNvPr id="0" name=""/>
        <dsp:cNvSpPr/>
      </dsp:nvSpPr>
      <dsp:spPr>
        <a:xfrm>
          <a:off x="2838756" y="85107"/>
          <a:ext cx="1379271" cy="1379271"/>
        </a:xfrm>
        <a:prstGeom prst="ellipse">
          <a:avLst/>
        </a:prstGeom>
        <a:solidFill>
          <a:schemeClr val="accent5">
            <a:alpha val="50000"/>
            <a:hueOff val="2424599"/>
            <a:satOff val="5058"/>
            <a:lumOff val="200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Historic value</a:t>
          </a:r>
        </a:p>
      </dsp:txBody>
      <dsp:txXfrm>
        <a:off x="3040746" y="287097"/>
        <a:ext cx="975291" cy="975291"/>
      </dsp:txXfrm>
    </dsp:sp>
    <dsp:sp modelId="{2197D551-4F38-CC4E-9F85-A8B93AEBFB16}">
      <dsp:nvSpPr>
        <dsp:cNvPr id="0" name=""/>
        <dsp:cNvSpPr/>
      </dsp:nvSpPr>
      <dsp:spPr>
        <a:xfrm>
          <a:off x="4545463" y="1325102"/>
          <a:ext cx="1379271" cy="1379271"/>
        </a:xfrm>
        <a:prstGeom prst="ellipse">
          <a:avLst/>
        </a:prstGeom>
        <a:solidFill>
          <a:schemeClr val="accent5">
            <a:alpha val="50000"/>
            <a:hueOff val="4849198"/>
            <a:satOff val="10116"/>
            <a:lumOff val="399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Cultural/Symbolic value</a:t>
          </a:r>
        </a:p>
      </dsp:txBody>
      <dsp:txXfrm>
        <a:off x="4747453" y="1527092"/>
        <a:ext cx="975291" cy="975291"/>
      </dsp:txXfrm>
    </dsp:sp>
    <dsp:sp modelId="{2F89F3AC-F516-4546-B5C2-8CF8A78BB40D}">
      <dsp:nvSpPr>
        <dsp:cNvPr id="0" name=""/>
        <dsp:cNvSpPr/>
      </dsp:nvSpPr>
      <dsp:spPr>
        <a:xfrm>
          <a:off x="3893559" y="3331457"/>
          <a:ext cx="1379271" cy="1379271"/>
        </a:xfrm>
        <a:prstGeom prst="ellipse">
          <a:avLst/>
        </a:prstGeom>
        <a:solidFill>
          <a:schemeClr val="accent5">
            <a:alpha val="50000"/>
            <a:hueOff val="7273797"/>
            <a:satOff val="15173"/>
            <a:lumOff val="599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a:t>Social </a:t>
          </a:r>
          <a:r>
            <a:rPr lang="en-US" sz="1500" b="1" kern="1200" dirty="0"/>
            <a:t>value</a:t>
          </a:r>
        </a:p>
      </dsp:txBody>
      <dsp:txXfrm>
        <a:off x="4095549" y="3533447"/>
        <a:ext cx="975291" cy="975291"/>
      </dsp:txXfrm>
    </dsp:sp>
    <dsp:sp modelId="{0E0E3555-42E6-0343-A0E1-47A5CB82A787}">
      <dsp:nvSpPr>
        <dsp:cNvPr id="0" name=""/>
        <dsp:cNvSpPr/>
      </dsp:nvSpPr>
      <dsp:spPr>
        <a:xfrm>
          <a:off x="1783953" y="3331457"/>
          <a:ext cx="1379271" cy="1379271"/>
        </a:xfrm>
        <a:prstGeom prst="ellipse">
          <a:avLst/>
        </a:prstGeom>
        <a:solidFill>
          <a:schemeClr val="accent5">
            <a:alpha val="50000"/>
            <a:hueOff val="9698395"/>
            <a:satOff val="20231"/>
            <a:lumOff val="79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Spiritual/Religious value </a:t>
          </a:r>
          <a:endParaRPr lang="en-US" sz="1400" kern="1200" dirty="0"/>
        </a:p>
      </dsp:txBody>
      <dsp:txXfrm>
        <a:off x="1985943" y="3533447"/>
        <a:ext cx="975291" cy="975291"/>
      </dsp:txXfrm>
    </dsp:sp>
    <dsp:sp modelId="{522FF9C3-8E91-F244-B02B-4501EC1E5576}">
      <dsp:nvSpPr>
        <dsp:cNvPr id="0" name=""/>
        <dsp:cNvSpPr/>
      </dsp:nvSpPr>
      <dsp:spPr>
        <a:xfrm>
          <a:off x="1132049" y="1325102"/>
          <a:ext cx="1379271" cy="1379271"/>
        </a:xfrm>
        <a:prstGeom prst="ellipse">
          <a:avLst/>
        </a:prstGeom>
        <a:solidFill>
          <a:schemeClr val="accent5">
            <a:alpha val="50000"/>
            <a:hueOff val="12122994"/>
            <a:satOff val="25289"/>
            <a:lumOff val="99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Aesthetic value </a:t>
          </a:r>
          <a:endParaRPr lang="en-US" sz="1500" kern="1200" dirty="0"/>
        </a:p>
      </dsp:txBody>
      <dsp:txXfrm>
        <a:off x="1334039" y="1527092"/>
        <a:ext cx="975291" cy="9752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D99679-4FB0-1A46-898E-A344B2686EA1}">
      <dsp:nvSpPr>
        <dsp:cNvPr id="0" name=""/>
        <dsp:cNvSpPr/>
      </dsp:nvSpPr>
      <dsp:spPr>
        <a:xfrm>
          <a:off x="2149120" y="1190009"/>
          <a:ext cx="2758542" cy="2758542"/>
        </a:xfrm>
        <a:prstGeom prst="ellipse">
          <a:avLst/>
        </a:prstGeom>
        <a:solidFill>
          <a:schemeClr val="accent5">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Cultural Values</a:t>
          </a:r>
        </a:p>
      </dsp:txBody>
      <dsp:txXfrm>
        <a:off x="2553099" y="1593988"/>
        <a:ext cx="1950584" cy="1950584"/>
      </dsp:txXfrm>
    </dsp:sp>
    <dsp:sp modelId="{1E4C825C-D2ED-8043-BE0E-2C44DEFE22EF}">
      <dsp:nvSpPr>
        <dsp:cNvPr id="0" name=""/>
        <dsp:cNvSpPr/>
      </dsp:nvSpPr>
      <dsp:spPr>
        <a:xfrm>
          <a:off x="2838756" y="85107"/>
          <a:ext cx="1379271" cy="1379271"/>
        </a:xfrm>
        <a:prstGeom prst="ellipse">
          <a:avLst/>
        </a:prstGeom>
        <a:solidFill>
          <a:schemeClr val="accent5">
            <a:alpha val="50000"/>
            <a:hueOff val="2424599"/>
            <a:satOff val="5058"/>
            <a:lumOff val="200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Historic value</a:t>
          </a:r>
        </a:p>
      </dsp:txBody>
      <dsp:txXfrm>
        <a:off x="3040746" y="287097"/>
        <a:ext cx="975291" cy="975291"/>
      </dsp:txXfrm>
    </dsp:sp>
    <dsp:sp modelId="{2197D551-4F38-CC4E-9F85-A8B93AEBFB16}">
      <dsp:nvSpPr>
        <dsp:cNvPr id="0" name=""/>
        <dsp:cNvSpPr/>
      </dsp:nvSpPr>
      <dsp:spPr>
        <a:xfrm>
          <a:off x="4545463" y="1325102"/>
          <a:ext cx="1379271" cy="1379271"/>
        </a:xfrm>
        <a:prstGeom prst="ellipse">
          <a:avLst/>
        </a:prstGeom>
        <a:solidFill>
          <a:schemeClr val="accent5">
            <a:alpha val="50000"/>
            <a:hueOff val="4849198"/>
            <a:satOff val="10116"/>
            <a:lumOff val="399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Cultural/Symbolic value</a:t>
          </a:r>
        </a:p>
      </dsp:txBody>
      <dsp:txXfrm>
        <a:off x="4747453" y="1527092"/>
        <a:ext cx="975291" cy="975291"/>
      </dsp:txXfrm>
    </dsp:sp>
    <dsp:sp modelId="{2F89F3AC-F516-4546-B5C2-8CF8A78BB40D}">
      <dsp:nvSpPr>
        <dsp:cNvPr id="0" name=""/>
        <dsp:cNvSpPr/>
      </dsp:nvSpPr>
      <dsp:spPr>
        <a:xfrm>
          <a:off x="3893559" y="3331457"/>
          <a:ext cx="1379271" cy="1379271"/>
        </a:xfrm>
        <a:prstGeom prst="ellipse">
          <a:avLst/>
        </a:prstGeom>
        <a:solidFill>
          <a:schemeClr val="accent5">
            <a:alpha val="50000"/>
            <a:hueOff val="7273797"/>
            <a:satOff val="15173"/>
            <a:lumOff val="599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a:t>Social </a:t>
          </a:r>
          <a:r>
            <a:rPr lang="en-US" sz="1500" b="1" kern="1200" dirty="0"/>
            <a:t>value</a:t>
          </a:r>
        </a:p>
      </dsp:txBody>
      <dsp:txXfrm>
        <a:off x="4095549" y="3533447"/>
        <a:ext cx="975291" cy="975291"/>
      </dsp:txXfrm>
    </dsp:sp>
    <dsp:sp modelId="{0E0E3555-42E6-0343-A0E1-47A5CB82A787}">
      <dsp:nvSpPr>
        <dsp:cNvPr id="0" name=""/>
        <dsp:cNvSpPr/>
      </dsp:nvSpPr>
      <dsp:spPr>
        <a:xfrm>
          <a:off x="1783953" y="3331457"/>
          <a:ext cx="1379271" cy="1379271"/>
        </a:xfrm>
        <a:prstGeom prst="ellipse">
          <a:avLst/>
        </a:prstGeom>
        <a:solidFill>
          <a:schemeClr val="accent5">
            <a:alpha val="50000"/>
            <a:hueOff val="9698395"/>
            <a:satOff val="20231"/>
            <a:lumOff val="79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Spiritual/Religious value </a:t>
          </a:r>
          <a:endParaRPr lang="en-US" sz="1400" kern="1200" dirty="0"/>
        </a:p>
      </dsp:txBody>
      <dsp:txXfrm>
        <a:off x="1985943" y="3533447"/>
        <a:ext cx="975291" cy="975291"/>
      </dsp:txXfrm>
    </dsp:sp>
    <dsp:sp modelId="{522FF9C3-8E91-F244-B02B-4501EC1E5576}">
      <dsp:nvSpPr>
        <dsp:cNvPr id="0" name=""/>
        <dsp:cNvSpPr/>
      </dsp:nvSpPr>
      <dsp:spPr>
        <a:xfrm>
          <a:off x="1132049" y="1325102"/>
          <a:ext cx="1379271" cy="1379271"/>
        </a:xfrm>
        <a:prstGeom prst="ellipse">
          <a:avLst/>
        </a:prstGeom>
        <a:solidFill>
          <a:schemeClr val="accent5">
            <a:alpha val="50000"/>
            <a:hueOff val="12122994"/>
            <a:satOff val="25289"/>
            <a:lumOff val="99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Aesthetic value </a:t>
          </a:r>
          <a:endParaRPr lang="en-US" sz="1500" kern="1200" dirty="0"/>
        </a:p>
      </dsp:txBody>
      <dsp:txXfrm>
        <a:off x="1334039" y="1527092"/>
        <a:ext cx="975291" cy="97529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D99679-4FB0-1A46-898E-A344B2686EA1}">
      <dsp:nvSpPr>
        <dsp:cNvPr id="0" name=""/>
        <dsp:cNvSpPr/>
      </dsp:nvSpPr>
      <dsp:spPr>
        <a:xfrm>
          <a:off x="2149120" y="1190009"/>
          <a:ext cx="2758542" cy="2758542"/>
        </a:xfrm>
        <a:prstGeom prst="ellipse">
          <a:avLst/>
        </a:prstGeom>
        <a:solidFill>
          <a:schemeClr val="accent5">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Cultural Values</a:t>
          </a:r>
        </a:p>
      </dsp:txBody>
      <dsp:txXfrm>
        <a:off x="2553099" y="1593988"/>
        <a:ext cx="1950584" cy="1950584"/>
      </dsp:txXfrm>
    </dsp:sp>
    <dsp:sp modelId="{1E4C825C-D2ED-8043-BE0E-2C44DEFE22EF}">
      <dsp:nvSpPr>
        <dsp:cNvPr id="0" name=""/>
        <dsp:cNvSpPr/>
      </dsp:nvSpPr>
      <dsp:spPr>
        <a:xfrm>
          <a:off x="2838756" y="85107"/>
          <a:ext cx="1379271" cy="1379271"/>
        </a:xfrm>
        <a:prstGeom prst="ellipse">
          <a:avLst/>
        </a:prstGeom>
        <a:solidFill>
          <a:schemeClr val="accent5">
            <a:alpha val="50000"/>
            <a:hueOff val="2424599"/>
            <a:satOff val="5058"/>
            <a:lumOff val="200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Historic value</a:t>
          </a:r>
        </a:p>
      </dsp:txBody>
      <dsp:txXfrm>
        <a:off x="3040746" y="287097"/>
        <a:ext cx="975291" cy="975291"/>
      </dsp:txXfrm>
    </dsp:sp>
    <dsp:sp modelId="{2197D551-4F38-CC4E-9F85-A8B93AEBFB16}">
      <dsp:nvSpPr>
        <dsp:cNvPr id="0" name=""/>
        <dsp:cNvSpPr/>
      </dsp:nvSpPr>
      <dsp:spPr>
        <a:xfrm>
          <a:off x="4545463" y="1325102"/>
          <a:ext cx="1379271" cy="1379271"/>
        </a:xfrm>
        <a:prstGeom prst="ellipse">
          <a:avLst/>
        </a:prstGeom>
        <a:solidFill>
          <a:schemeClr val="accent5">
            <a:alpha val="50000"/>
            <a:hueOff val="4849198"/>
            <a:satOff val="10116"/>
            <a:lumOff val="399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Cultural/Symbolic value</a:t>
          </a:r>
        </a:p>
      </dsp:txBody>
      <dsp:txXfrm>
        <a:off x="4747453" y="1527092"/>
        <a:ext cx="975291" cy="975291"/>
      </dsp:txXfrm>
    </dsp:sp>
    <dsp:sp modelId="{2F89F3AC-F516-4546-B5C2-8CF8A78BB40D}">
      <dsp:nvSpPr>
        <dsp:cNvPr id="0" name=""/>
        <dsp:cNvSpPr/>
      </dsp:nvSpPr>
      <dsp:spPr>
        <a:xfrm>
          <a:off x="3893559" y="3331457"/>
          <a:ext cx="1379271" cy="1379271"/>
        </a:xfrm>
        <a:prstGeom prst="ellipse">
          <a:avLst/>
        </a:prstGeom>
        <a:solidFill>
          <a:schemeClr val="accent5">
            <a:alpha val="50000"/>
            <a:hueOff val="7273797"/>
            <a:satOff val="15173"/>
            <a:lumOff val="599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a:t>Social </a:t>
          </a:r>
          <a:r>
            <a:rPr lang="en-US" sz="1500" b="1" kern="1200" dirty="0"/>
            <a:t>value</a:t>
          </a:r>
        </a:p>
      </dsp:txBody>
      <dsp:txXfrm>
        <a:off x="4095549" y="3533447"/>
        <a:ext cx="975291" cy="975291"/>
      </dsp:txXfrm>
    </dsp:sp>
    <dsp:sp modelId="{0E0E3555-42E6-0343-A0E1-47A5CB82A787}">
      <dsp:nvSpPr>
        <dsp:cNvPr id="0" name=""/>
        <dsp:cNvSpPr/>
      </dsp:nvSpPr>
      <dsp:spPr>
        <a:xfrm>
          <a:off x="1783953" y="3331457"/>
          <a:ext cx="1379271" cy="1379271"/>
        </a:xfrm>
        <a:prstGeom prst="ellipse">
          <a:avLst/>
        </a:prstGeom>
        <a:solidFill>
          <a:schemeClr val="accent5">
            <a:alpha val="50000"/>
            <a:hueOff val="9698395"/>
            <a:satOff val="20231"/>
            <a:lumOff val="79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Spiritual/Religious value </a:t>
          </a:r>
          <a:endParaRPr lang="en-US" sz="1400" kern="1200" dirty="0"/>
        </a:p>
      </dsp:txBody>
      <dsp:txXfrm>
        <a:off x="1985943" y="3533447"/>
        <a:ext cx="975291" cy="975291"/>
      </dsp:txXfrm>
    </dsp:sp>
    <dsp:sp modelId="{522FF9C3-8E91-F244-B02B-4501EC1E5576}">
      <dsp:nvSpPr>
        <dsp:cNvPr id="0" name=""/>
        <dsp:cNvSpPr/>
      </dsp:nvSpPr>
      <dsp:spPr>
        <a:xfrm>
          <a:off x="1132049" y="1325102"/>
          <a:ext cx="1379271" cy="1379271"/>
        </a:xfrm>
        <a:prstGeom prst="ellipse">
          <a:avLst/>
        </a:prstGeom>
        <a:solidFill>
          <a:schemeClr val="accent5">
            <a:alpha val="50000"/>
            <a:hueOff val="12122994"/>
            <a:satOff val="25289"/>
            <a:lumOff val="99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Aesthetic value </a:t>
          </a:r>
          <a:endParaRPr lang="en-US" sz="1500" kern="1200" dirty="0"/>
        </a:p>
      </dsp:txBody>
      <dsp:txXfrm>
        <a:off x="1334039" y="1527092"/>
        <a:ext cx="975291" cy="97529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8A1144-E42B-0F41-A53E-443404A974AC}">
      <dsp:nvSpPr>
        <dsp:cNvPr id="0" name=""/>
        <dsp:cNvSpPr/>
      </dsp:nvSpPr>
      <dsp:spPr>
        <a:xfrm>
          <a:off x="2804578" y="2293959"/>
          <a:ext cx="183470" cy="2044382"/>
        </a:xfrm>
        <a:custGeom>
          <a:avLst/>
          <a:gdLst/>
          <a:ahLst/>
          <a:cxnLst/>
          <a:rect l="0" t="0" r="0" b="0"/>
          <a:pathLst>
            <a:path>
              <a:moveTo>
                <a:pt x="183470" y="0"/>
              </a:moveTo>
              <a:lnTo>
                <a:pt x="183470" y="2044382"/>
              </a:lnTo>
              <a:lnTo>
                <a:pt x="0" y="2044382"/>
              </a:lnTo>
            </a:path>
          </a:pathLst>
        </a:custGeom>
        <a:noFill/>
        <a:ln w="25400" cap="flat" cmpd="sng" algn="ctr">
          <a:solidFill>
            <a:schemeClr val="bg2"/>
          </a:solidFill>
          <a:prstDash val="solid"/>
        </a:ln>
        <a:effectLst/>
      </dsp:spPr>
      <dsp:style>
        <a:lnRef idx="2">
          <a:scrgbClr r="0" g="0" b="0"/>
        </a:lnRef>
        <a:fillRef idx="0">
          <a:scrgbClr r="0" g="0" b="0"/>
        </a:fillRef>
        <a:effectRef idx="0">
          <a:scrgbClr r="0" g="0" b="0"/>
        </a:effectRef>
        <a:fontRef idx="minor"/>
      </dsp:style>
    </dsp:sp>
    <dsp:sp modelId="{59A9AE97-0D3C-AB4F-B659-CF144CBD9EE8}">
      <dsp:nvSpPr>
        <dsp:cNvPr id="0" name=""/>
        <dsp:cNvSpPr/>
      </dsp:nvSpPr>
      <dsp:spPr>
        <a:xfrm>
          <a:off x="2988048" y="2293959"/>
          <a:ext cx="183470" cy="803774"/>
        </a:xfrm>
        <a:custGeom>
          <a:avLst/>
          <a:gdLst/>
          <a:ahLst/>
          <a:cxnLst/>
          <a:rect l="0" t="0" r="0" b="0"/>
          <a:pathLst>
            <a:path>
              <a:moveTo>
                <a:pt x="0" y="0"/>
              </a:moveTo>
              <a:lnTo>
                <a:pt x="0" y="803774"/>
              </a:lnTo>
              <a:lnTo>
                <a:pt x="183470" y="803774"/>
              </a:lnTo>
            </a:path>
          </a:pathLst>
        </a:custGeom>
        <a:noFill/>
        <a:ln w="25400" cap="flat" cmpd="sng" algn="ctr">
          <a:solidFill>
            <a:schemeClr val="bg2"/>
          </a:solidFill>
          <a:prstDash val="solid"/>
        </a:ln>
        <a:effectLst/>
      </dsp:spPr>
      <dsp:style>
        <a:lnRef idx="2">
          <a:scrgbClr r="0" g="0" b="0"/>
        </a:lnRef>
        <a:fillRef idx="0">
          <a:scrgbClr r="0" g="0" b="0"/>
        </a:fillRef>
        <a:effectRef idx="0">
          <a:scrgbClr r="0" g="0" b="0"/>
        </a:effectRef>
        <a:fontRef idx="minor"/>
      </dsp:style>
    </dsp:sp>
    <dsp:sp modelId="{E1667582-0A6E-7148-9253-88E260807385}">
      <dsp:nvSpPr>
        <dsp:cNvPr id="0" name=""/>
        <dsp:cNvSpPr/>
      </dsp:nvSpPr>
      <dsp:spPr>
        <a:xfrm>
          <a:off x="2804578" y="2293959"/>
          <a:ext cx="183470" cy="803774"/>
        </a:xfrm>
        <a:custGeom>
          <a:avLst/>
          <a:gdLst/>
          <a:ahLst/>
          <a:cxnLst/>
          <a:rect l="0" t="0" r="0" b="0"/>
          <a:pathLst>
            <a:path>
              <a:moveTo>
                <a:pt x="183470" y="0"/>
              </a:moveTo>
              <a:lnTo>
                <a:pt x="183470" y="803774"/>
              </a:lnTo>
              <a:lnTo>
                <a:pt x="0" y="803774"/>
              </a:lnTo>
            </a:path>
          </a:pathLst>
        </a:custGeom>
        <a:noFill/>
        <a:ln w="25400" cap="flat" cmpd="sng" algn="ctr">
          <a:solidFill>
            <a:schemeClr val="bg2"/>
          </a:solidFill>
          <a:prstDash val="solid"/>
        </a:ln>
        <a:effectLst/>
      </dsp:spPr>
      <dsp:style>
        <a:lnRef idx="2">
          <a:scrgbClr r="0" g="0" b="0"/>
        </a:lnRef>
        <a:fillRef idx="0">
          <a:scrgbClr r="0" g="0" b="0"/>
        </a:fillRef>
        <a:effectRef idx="0">
          <a:scrgbClr r="0" g="0" b="0"/>
        </a:effectRef>
        <a:fontRef idx="minor"/>
      </dsp:style>
    </dsp:sp>
    <dsp:sp modelId="{026C92D7-E05E-9646-B97A-023F84099F56}">
      <dsp:nvSpPr>
        <dsp:cNvPr id="0" name=""/>
        <dsp:cNvSpPr/>
      </dsp:nvSpPr>
      <dsp:spPr>
        <a:xfrm>
          <a:off x="1930910" y="1053351"/>
          <a:ext cx="1057137" cy="366940"/>
        </a:xfrm>
        <a:custGeom>
          <a:avLst/>
          <a:gdLst/>
          <a:ahLst/>
          <a:cxnLst/>
          <a:rect l="0" t="0" r="0" b="0"/>
          <a:pathLst>
            <a:path>
              <a:moveTo>
                <a:pt x="0" y="0"/>
              </a:moveTo>
              <a:lnTo>
                <a:pt x="0" y="183470"/>
              </a:lnTo>
              <a:lnTo>
                <a:pt x="1057137" y="183470"/>
              </a:lnTo>
              <a:lnTo>
                <a:pt x="1057137" y="366940"/>
              </a:lnTo>
            </a:path>
          </a:pathLst>
        </a:custGeom>
        <a:noFill/>
        <a:ln w="25400" cap="flat" cmpd="sng" algn="ctr">
          <a:solidFill>
            <a:schemeClr val="bg2"/>
          </a:solidFill>
          <a:prstDash val="solid"/>
        </a:ln>
        <a:effectLst/>
      </dsp:spPr>
      <dsp:style>
        <a:lnRef idx="2">
          <a:scrgbClr r="0" g="0" b="0"/>
        </a:lnRef>
        <a:fillRef idx="0">
          <a:scrgbClr r="0" g="0" b="0"/>
        </a:fillRef>
        <a:effectRef idx="0">
          <a:scrgbClr r="0" g="0" b="0"/>
        </a:effectRef>
        <a:fontRef idx="minor"/>
      </dsp:style>
    </dsp:sp>
    <dsp:sp modelId="{EF20C8C0-E329-DA4F-A9B7-FDF0C64254AD}">
      <dsp:nvSpPr>
        <dsp:cNvPr id="0" name=""/>
        <dsp:cNvSpPr/>
      </dsp:nvSpPr>
      <dsp:spPr>
        <a:xfrm>
          <a:off x="873772" y="1053351"/>
          <a:ext cx="1057137" cy="366940"/>
        </a:xfrm>
        <a:custGeom>
          <a:avLst/>
          <a:gdLst/>
          <a:ahLst/>
          <a:cxnLst/>
          <a:rect l="0" t="0" r="0" b="0"/>
          <a:pathLst>
            <a:path>
              <a:moveTo>
                <a:pt x="1057137" y="0"/>
              </a:moveTo>
              <a:lnTo>
                <a:pt x="1057137" y="183470"/>
              </a:lnTo>
              <a:lnTo>
                <a:pt x="0" y="183470"/>
              </a:lnTo>
              <a:lnTo>
                <a:pt x="0" y="366940"/>
              </a:lnTo>
            </a:path>
          </a:pathLst>
        </a:custGeom>
        <a:noFill/>
        <a:ln w="25400" cap="flat" cmpd="sng" algn="ctr">
          <a:solidFill>
            <a:schemeClr val="bg2"/>
          </a:solidFill>
          <a:prstDash val="solid"/>
        </a:ln>
        <a:effectLst/>
      </dsp:spPr>
      <dsp:style>
        <a:lnRef idx="2">
          <a:scrgbClr r="0" g="0" b="0"/>
        </a:lnRef>
        <a:fillRef idx="0">
          <a:scrgbClr r="0" g="0" b="0"/>
        </a:fillRef>
        <a:effectRef idx="0">
          <a:scrgbClr r="0" g="0" b="0"/>
        </a:effectRef>
        <a:fontRef idx="minor"/>
      </dsp:style>
    </dsp:sp>
    <dsp:sp modelId="{AAB10853-6D32-F74C-89F3-D0AF7CA235EF}">
      <dsp:nvSpPr>
        <dsp:cNvPr id="0" name=""/>
        <dsp:cNvSpPr/>
      </dsp:nvSpPr>
      <dsp:spPr>
        <a:xfrm>
          <a:off x="1057242" y="179683"/>
          <a:ext cx="1747335" cy="873667"/>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bg2"/>
              </a:solidFill>
            </a:rPr>
            <a:t>Economic Values</a:t>
          </a:r>
        </a:p>
      </dsp:txBody>
      <dsp:txXfrm>
        <a:off x="1057242" y="179683"/>
        <a:ext cx="1747335" cy="873667"/>
      </dsp:txXfrm>
    </dsp:sp>
    <dsp:sp modelId="{52B4E62E-CE46-7E46-B969-8D2D40427F37}">
      <dsp:nvSpPr>
        <dsp:cNvPr id="0" name=""/>
        <dsp:cNvSpPr/>
      </dsp:nvSpPr>
      <dsp:spPr>
        <a:xfrm>
          <a:off x="105" y="1420291"/>
          <a:ext cx="1747335" cy="873667"/>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2"/>
              </a:solidFill>
            </a:rPr>
            <a:t>Use Value</a:t>
          </a:r>
        </a:p>
      </dsp:txBody>
      <dsp:txXfrm>
        <a:off x="105" y="1420291"/>
        <a:ext cx="1747335" cy="873667"/>
      </dsp:txXfrm>
    </dsp:sp>
    <dsp:sp modelId="{18B5EB80-E77C-2644-939B-7FFB2AE052DC}">
      <dsp:nvSpPr>
        <dsp:cNvPr id="0" name=""/>
        <dsp:cNvSpPr/>
      </dsp:nvSpPr>
      <dsp:spPr>
        <a:xfrm>
          <a:off x="2114380" y="1420291"/>
          <a:ext cx="1747335" cy="873667"/>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2"/>
              </a:solidFill>
            </a:rPr>
            <a:t>Non-Use Value</a:t>
          </a:r>
        </a:p>
      </dsp:txBody>
      <dsp:txXfrm>
        <a:off x="2114380" y="1420291"/>
        <a:ext cx="1747335" cy="873667"/>
      </dsp:txXfrm>
    </dsp:sp>
    <dsp:sp modelId="{152644ED-4572-8D4D-B401-459F5BD24DAB}">
      <dsp:nvSpPr>
        <dsp:cNvPr id="0" name=""/>
        <dsp:cNvSpPr/>
      </dsp:nvSpPr>
      <dsp:spPr>
        <a:xfrm>
          <a:off x="1057242" y="2660899"/>
          <a:ext cx="1747335" cy="873667"/>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nl-NL" sz="1600" b="1" kern="1200" dirty="0" err="1">
              <a:solidFill>
                <a:schemeClr val="bg2"/>
              </a:solidFill>
            </a:rPr>
            <a:t>Existence</a:t>
          </a:r>
          <a:r>
            <a:rPr lang="nl-NL" sz="1600" b="1" kern="1200" dirty="0">
              <a:solidFill>
                <a:schemeClr val="bg2"/>
              </a:solidFill>
            </a:rPr>
            <a:t> Value</a:t>
          </a:r>
          <a:endParaRPr lang="en-US" sz="1600" b="1" kern="1200" dirty="0">
            <a:solidFill>
              <a:schemeClr val="bg2"/>
            </a:solidFill>
          </a:endParaRPr>
        </a:p>
      </dsp:txBody>
      <dsp:txXfrm>
        <a:off x="1057242" y="2660899"/>
        <a:ext cx="1747335" cy="873667"/>
      </dsp:txXfrm>
    </dsp:sp>
    <dsp:sp modelId="{AEE90BF3-42A7-9346-BA62-4E5C134DD16A}">
      <dsp:nvSpPr>
        <dsp:cNvPr id="0" name=""/>
        <dsp:cNvSpPr/>
      </dsp:nvSpPr>
      <dsp:spPr>
        <a:xfrm>
          <a:off x="3171518" y="2660899"/>
          <a:ext cx="1747335" cy="873667"/>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nl-NL" sz="1600" b="1" kern="1200" dirty="0">
              <a:solidFill>
                <a:schemeClr val="bg2"/>
              </a:solidFill>
            </a:rPr>
            <a:t>Option Value</a:t>
          </a:r>
          <a:endParaRPr lang="en-US" sz="1600" b="1" kern="1200" dirty="0">
            <a:solidFill>
              <a:schemeClr val="bg2"/>
            </a:solidFill>
          </a:endParaRPr>
        </a:p>
      </dsp:txBody>
      <dsp:txXfrm>
        <a:off x="3171518" y="2660899"/>
        <a:ext cx="1747335" cy="873667"/>
      </dsp:txXfrm>
    </dsp:sp>
    <dsp:sp modelId="{6162DD8F-8942-C14B-8A90-F7754C2179F1}">
      <dsp:nvSpPr>
        <dsp:cNvPr id="0" name=""/>
        <dsp:cNvSpPr/>
      </dsp:nvSpPr>
      <dsp:spPr>
        <a:xfrm>
          <a:off x="1057242" y="3901507"/>
          <a:ext cx="1747335" cy="873667"/>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nl-NL" sz="1600" b="1" kern="1200" dirty="0" err="1">
              <a:solidFill>
                <a:schemeClr val="bg2"/>
              </a:solidFill>
            </a:rPr>
            <a:t>Bequest</a:t>
          </a:r>
          <a:r>
            <a:rPr lang="nl-NL" sz="1600" b="1" kern="1200" dirty="0">
              <a:solidFill>
                <a:schemeClr val="bg2"/>
              </a:solidFill>
            </a:rPr>
            <a:t> Value</a:t>
          </a:r>
          <a:endParaRPr lang="en-US" sz="1600" b="1" kern="1200" dirty="0">
            <a:solidFill>
              <a:schemeClr val="bg2"/>
            </a:solidFill>
          </a:endParaRPr>
        </a:p>
      </dsp:txBody>
      <dsp:txXfrm>
        <a:off x="1057242" y="3901507"/>
        <a:ext cx="1747335" cy="87366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17B014-EECC-964B-A494-F6EEC2531074}">
      <dsp:nvSpPr>
        <dsp:cNvPr id="0" name=""/>
        <dsp:cNvSpPr/>
      </dsp:nvSpPr>
      <dsp:spPr>
        <a:xfrm>
          <a:off x="2640354" y="2304702"/>
          <a:ext cx="172727" cy="1924672"/>
        </a:xfrm>
        <a:custGeom>
          <a:avLst/>
          <a:gdLst/>
          <a:ahLst/>
          <a:cxnLst/>
          <a:rect l="0" t="0" r="0" b="0"/>
          <a:pathLst>
            <a:path>
              <a:moveTo>
                <a:pt x="172727" y="0"/>
              </a:moveTo>
              <a:lnTo>
                <a:pt x="172727" y="1924672"/>
              </a:lnTo>
              <a:lnTo>
                <a:pt x="0" y="1924672"/>
              </a:lnTo>
            </a:path>
          </a:pathLst>
        </a:custGeom>
        <a:noFill/>
        <a:ln w="25400" cap="flat" cmpd="sng" algn="ctr">
          <a:solidFill>
            <a:schemeClr val="bg2"/>
          </a:solidFill>
          <a:prstDash val="solid"/>
        </a:ln>
        <a:effectLst/>
      </dsp:spPr>
      <dsp:style>
        <a:lnRef idx="2">
          <a:scrgbClr r="0" g="0" b="0"/>
        </a:lnRef>
        <a:fillRef idx="0">
          <a:scrgbClr r="0" g="0" b="0"/>
        </a:fillRef>
        <a:effectRef idx="0">
          <a:scrgbClr r="0" g="0" b="0"/>
        </a:effectRef>
        <a:fontRef idx="minor"/>
      </dsp:style>
    </dsp:sp>
    <dsp:sp modelId="{EB541BB3-6785-6D40-B4CB-0B41CB2AD38B}">
      <dsp:nvSpPr>
        <dsp:cNvPr id="0" name=""/>
        <dsp:cNvSpPr/>
      </dsp:nvSpPr>
      <dsp:spPr>
        <a:xfrm>
          <a:off x="2813081" y="2304702"/>
          <a:ext cx="172727" cy="756708"/>
        </a:xfrm>
        <a:custGeom>
          <a:avLst/>
          <a:gdLst/>
          <a:ahLst/>
          <a:cxnLst/>
          <a:rect l="0" t="0" r="0" b="0"/>
          <a:pathLst>
            <a:path>
              <a:moveTo>
                <a:pt x="0" y="0"/>
              </a:moveTo>
              <a:lnTo>
                <a:pt x="0" y="756708"/>
              </a:lnTo>
              <a:lnTo>
                <a:pt x="172727" y="756708"/>
              </a:lnTo>
            </a:path>
          </a:pathLst>
        </a:custGeom>
        <a:noFill/>
        <a:ln w="25400" cap="flat" cmpd="sng" algn="ctr">
          <a:solidFill>
            <a:schemeClr val="bg2"/>
          </a:solidFill>
          <a:prstDash val="solid"/>
        </a:ln>
        <a:effectLst/>
      </dsp:spPr>
      <dsp:style>
        <a:lnRef idx="2">
          <a:scrgbClr r="0" g="0" b="0"/>
        </a:lnRef>
        <a:fillRef idx="0">
          <a:scrgbClr r="0" g="0" b="0"/>
        </a:fillRef>
        <a:effectRef idx="0">
          <a:scrgbClr r="0" g="0" b="0"/>
        </a:effectRef>
        <a:fontRef idx="minor"/>
      </dsp:style>
    </dsp:sp>
    <dsp:sp modelId="{494F4DE5-BA35-BE45-849D-195407EC6959}">
      <dsp:nvSpPr>
        <dsp:cNvPr id="0" name=""/>
        <dsp:cNvSpPr/>
      </dsp:nvSpPr>
      <dsp:spPr>
        <a:xfrm>
          <a:off x="2640354" y="2304702"/>
          <a:ext cx="172727" cy="756708"/>
        </a:xfrm>
        <a:custGeom>
          <a:avLst/>
          <a:gdLst/>
          <a:ahLst/>
          <a:cxnLst/>
          <a:rect l="0" t="0" r="0" b="0"/>
          <a:pathLst>
            <a:path>
              <a:moveTo>
                <a:pt x="172727" y="0"/>
              </a:moveTo>
              <a:lnTo>
                <a:pt x="172727" y="756708"/>
              </a:lnTo>
              <a:lnTo>
                <a:pt x="0" y="756708"/>
              </a:lnTo>
            </a:path>
          </a:pathLst>
        </a:custGeom>
        <a:noFill/>
        <a:ln w="25400" cap="flat" cmpd="sng" algn="ctr">
          <a:solidFill>
            <a:schemeClr val="bg2"/>
          </a:solidFill>
          <a:prstDash val="solid"/>
        </a:ln>
        <a:effectLst/>
      </dsp:spPr>
      <dsp:style>
        <a:lnRef idx="2">
          <a:scrgbClr r="0" g="0" b="0"/>
        </a:lnRef>
        <a:fillRef idx="0">
          <a:scrgbClr r="0" g="0" b="0"/>
        </a:fillRef>
        <a:effectRef idx="0">
          <a:scrgbClr r="0" g="0" b="0"/>
        </a:effectRef>
        <a:fontRef idx="minor"/>
      </dsp:style>
    </dsp:sp>
    <dsp:sp modelId="{14BB2D5C-F795-EB4E-B3AA-69059A48BAA3}">
      <dsp:nvSpPr>
        <dsp:cNvPr id="0" name=""/>
        <dsp:cNvSpPr/>
      </dsp:nvSpPr>
      <dsp:spPr>
        <a:xfrm>
          <a:off x="1817845" y="1136738"/>
          <a:ext cx="995236" cy="345454"/>
        </a:xfrm>
        <a:custGeom>
          <a:avLst/>
          <a:gdLst/>
          <a:ahLst/>
          <a:cxnLst/>
          <a:rect l="0" t="0" r="0" b="0"/>
          <a:pathLst>
            <a:path>
              <a:moveTo>
                <a:pt x="0" y="0"/>
              </a:moveTo>
              <a:lnTo>
                <a:pt x="0" y="172727"/>
              </a:lnTo>
              <a:lnTo>
                <a:pt x="995236" y="172727"/>
              </a:lnTo>
              <a:lnTo>
                <a:pt x="995236" y="345454"/>
              </a:lnTo>
            </a:path>
          </a:pathLst>
        </a:custGeom>
        <a:noFill/>
        <a:ln w="25400" cap="flat" cmpd="sng" algn="ctr">
          <a:solidFill>
            <a:schemeClr val="bg2"/>
          </a:solidFill>
          <a:prstDash val="solid"/>
        </a:ln>
        <a:effectLst/>
      </dsp:spPr>
      <dsp:style>
        <a:lnRef idx="2">
          <a:scrgbClr r="0" g="0" b="0"/>
        </a:lnRef>
        <a:fillRef idx="0">
          <a:scrgbClr r="0" g="0" b="0"/>
        </a:fillRef>
        <a:effectRef idx="0">
          <a:scrgbClr r="0" g="0" b="0"/>
        </a:effectRef>
        <a:fontRef idx="minor"/>
      </dsp:style>
    </dsp:sp>
    <dsp:sp modelId="{C02C38F6-8B54-B14D-B1BD-CB921724E476}">
      <dsp:nvSpPr>
        <dsp:cNvPr id="0" name=""/>
        <dsp:cNvSpPr/>
      </dsp:nvSpPr>
      <dsp:spPr>
        <a:xfrm>
          <a:off x="822608" y="1136738"/>
          <a:ext cx="995236" cy="345454"/>
        </a:xfrm>
        <a:custGeom>
          <a:avLst/>
          <a:gdLst/>
          <a:ahLst/>
          <a:cxnLst/>
          <a:rect l="0" t="0" r="0" b="0"/>
          <a:pathLst>
            <a:path>
              <a:moveTo>
                <a:pt x="995236" y="0"/>
              </a:moveTo>
              <a:lnTo>
                <a:pt x="995236" y="172727"/>
              </a:lnTo>
              <a:lnTo>
                <a:pt x="0" y="172727"/>
              </a:lnTo>
              <a:lnTo>
                <a:pt x="0" y="345454"/>
              </a:lnTo>
            </a:path>
          </a:pathLst>
        </a:custGeom>
        <a:noFill/>
        <a:ln w="25400" cap="flat" cmpd="sng" algn="ctr">
          <a:solidFill>
            <a:schemeClr val="bg2"/>
          </a:solidFill>
          <a:prstDash val="solid"/>
        </a:ln>
        <a:effectLst/>
      </dsp:spPr>
      <dsp:style>
        <a:lnRef idx="2">
          <a:scrgbClr r="0" g="0" b="0"/>
        </a:lnRef>
        <a:fillRef idx="0">
          <a:scrgbClr r="0" g="0" b="0"/>
        </a:fillRef>
        <a:effectRef idx="0">
          <a:scrgbClr r="0" g="0" b="0"/>
        </a:effectRef>
        <a:fontRef idx="minor"/>
      </dsp:style>
    </dsp:sp>
    <dsp:sp modelId="{15E42E34-A528-5A48-BDCC-0B981BFD400C}">
      <dsp:nvSpPr>
        <dsp:cNvPr id="0" name=""/>
        <dsp:cNvSpPr/>
      </dsp:nvSpPr>
      <dsp:spPr>
        <a:xfrm>
          <a:off x="995335" y="314229"/>
          <a:ext cx="1645019" cy="822509"/>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bg2"/>
              </a:solidFill>
            </a:rPr>
            <a:t>Economic Values</a:t>
          </a:r>
        </a:p>
      </dsp:txBody>
      <dsp:txXfrm>
        <a:off x="995335" y="314229"/>
        <a:ext cx="1645019" cy="822509"/>
      </dsp:txXfrm>
    </dsp:sp>
    <dsp:sp modelId="{7BE77FDA-F3A1-6243-9933-B024C27FE0AB}">
      <dsp:nvSpPr>
        <dsp:cNvPr id="0" name=""/>
        <dsp:cNvSpPr/>
      </dsp:nvSpPr>
      <dsp:spPr>
        <a:xfrm>
          <a:off x="98" y="1482192"/>
          <a:ext cx="1645019" cy="822509"/>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2"/>
              </a:solidFill>
            </a:rPr>
            <a:t>Use Value</a:t>
          </a:r>
        </a:p>
      </dsp:txBody>
      <dsp:txXfrm>
        <a:off x="98" y="1482192"/>
        <a:ext cx="1645019" cy="822509"/>
      </dsp:txXfrm>
    </dsp:sp>
    <dsp:sp modelId="{E9F83D6B-14D3-B642-889D-619120D8D9E2}">
      <dsp:nvSpPr>
        <dsp:cNvPr id="0" name=""/>
        <dsp:cNvSpPr/>
      </dsp:nvSpPr>
      <dsp:spPr>
        <a:xfrm>
          <a:off x="1990572" y="1482192"/>
          <a:ext cx="1645019" cy="822509"/>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2"/>
              </a:solidFill>
            </a:rPr>
            <a:t>Non-Use Value</a:t>
          </a:r>
        </a:p>
      </dsp:txBody>
      <dsp:txXfrm>
        <a:off x="1990572" y="1482192"/>
        <a:ext cx="1645019" cy="822509"/>
      </dsp:txXfrm>
    </dsp:sp>
    <dsp:sp modelId="{714A872F-10A3-A34C-9494-DB8B2AB2E6B8}">
      <dsp:nvSpPr>
        <dsp:cNvPr id="0" name=""/>
        <dsp:cNvSpPr/>
      </dsp:nvSpPr>
      <dsp:spPr>
        <a:xfrm>
          <a:off x="995335" y="2650156"/>
          <a:ext cx="1645019" cy="822509"/>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nl-NL" sz="1600" b="1" kern="1200" dirty="0" err="1">
              <a:solidFill>
                <a:schemeClr val="bg2"/>
              </a:solidFill>
            </a:rPr>
            <a:t>Existence</a:t>
          </a:r>
          <a:r>
            <a:rPr lang="nl-NL" sz="1600" b="1" kern="1200" dirty="0">
              <a:solidFill>
                <a:schemeClr val="bg2"/>
              </a:solidFill>
            </a:rPr>
            <a:t> Value</a:t>
          </a:r>
          <a:endParaRPr lang="en-US" sz="1600" b="1" kern="1200" dirty="0">
            <a:solidFill>
              <a:schemeClr val="bg2"/>
            </a:solidFill>
          </a:endParaRPr>
        </a:p>
      </dsp:txBody>
      <dsp:txXfrm>
        <a:off x="995335" y="2650156"/>
        <a:ext cx="1645019" cy="822509"/>
      </dsp:txXfrm>
    </dsp:sp>
    <dsp:sp modelId="{6B866C22-7BEA-DB4F-8F6D-8487258518C6}">
      <dsp:nvSpPr>
        <dsp:cNvPr id="0" name=""/>
        <dsp:cNvSpPr/>
      </dsp:nvSpPr>
      <dsp:spPr>
        <a:xfrm>
          <a:off x="2985808" y="2650156"/>
          <a:ext cx="1645019" cy="822509"/>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nl-NL" sz="1600" b="1" kern="1200" dirty="0">
              <a:solidFill>
                <a:schemeClr val="bg2"/>
              </a:solidFill>
            </a:rPr>
            <a:t>Option Value</a:t>
          </a:r>
          <a:endParaRPr lang="en-US" sz="1600" b="1" kern="1200" dirty="0">
            <a:solidFill>
              <a:schemeClr val="bg2"/>
            </a:solidFill>
          </a:endParaRPr>
        </a:p>
      </dsp:txBody>
      <dsp:txXfrm>
        <a:off x="2985808" y="2650156"/>
        <a:ext cx="1645019" cy="822509"/>
      </dsp:txXfrm>
    </dsp:sp>
    <dsp:sp modelId="{EEDA96B5-C6B0-AB43-8FEA-B8F00D5E3830}">
      <dsp:nvSpPr>
        <dsp:cNvPr id="0" name=""/>
        <dsp:cNvSpPr/>
      </dsp:nvSpPr>
      <dsp:spPr>
        <a:xfrm>
          <a:off x="995335" y="3818120"/>
          <a:ext cx="1645019" cy="822509"/>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nl-NL" sz="1600" b="1" kern="1200" dirty="0" err="1">
              <a:solidFill>
                <a:schemeClr val="bg2"/>
              </a:solidFill>
            </a:rPr>
            <a:t>Bequest</a:t>
          </a:r>
          <a:r>
            <a:rPr lang="nl-NL" sz="1600" b="1" kern="1200" dirty="0">
              <a:solidFill>
                <a:schemeClr val="bg2"/>
              </a:solidFill>
            </a:rPr>
            <a:t> Value</a:t>
          </a:r>
          <a:endParaRPr lang="en-US" sz="1600" b="1" kern="1200" dirty="0">
            <a:solidFill>
              <a:schemeClr val="bg2"/>
            </a:solidFill>
          </a:endParaRPr>
        </a:p>
      </dsp:txBody>
      <dsp:txXfrm>
        <a:off x="995335" y="3818120"/>
        <a:ext cx="1645019" cy="82250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17B014-EECC-964B-A494-F6EEC2531074}">
      <dsp:nvSpPr>
        <dsp:cNvPr id="0" name=""/>
        <dsp:cNvSpPr/>
      </dsp:nvSpPr>
      <dsp:spPr>
        <a:xfrm>
          <a:off x="2640354" y="2304702"/>
          <a:ext cx="172727" cy="1924672"/>
        </a:xfrm>
        <a:custGeom>
          <a:avLst/>
          <a:gdLst/>
          <a:ahLst/>
          <a:cxnLst/>
          <a:rect l="0" t="0" r="0" b="0"/>
          <a:pathLst>
            <a:path>
              <a:moveTo>
                <a:pt x="172727" y="0"/>
              </a:moveTo>
              <a:lnTo>
                <a:pt x="172727" y="1924672"/>
              </a:lnTo>
              <a:lnTo>
                <a:pt x="0" y="1924672"/>
              </a:lnTo>
            </a:path>
          </a:pathLst>
        </a:custGeom>
        <a:noFill/>
        <a:ln w="25400" cap="flat" cmpd="sng" algn="ctr">
          <a:solidFill>
            <a:schemeClr val="bg2"/>
          </a:solidFill>
          <a:prstDash val="solid"/>
        </a:ln>
        <a:effectLst/>
      </dsp:spPr>
      <dsp:style>
        <a:lnRef idx="2">
          <a:scrgbClr r="0" g="0" b="0"/>
        </a:lnRef>
        <a:fillRef idx="0">
          <a:scrgbClr r="0" g="0" b="0"/>
        </a:fillRef>
        <a:effectRef idx="0">
          <a:scrgbClr r="0" g="0" b="0"/>
        </a:effectRef>
        <a:fontRef idx="minor"/>
      </dsp:style>
    </dsp:sp>
    <dsp:sp modelId="{EB541BB3-6785-6D40-B4CB-0B41CB2AD38B}">
      <dsp:nvSpPr>
        <dsp:cNvPr id="0" name=""/>
        <dsp:cNvSpPr/>
      </dsp:nvSpPr>
      <dsp:spPr>
        <a:xfrm>
          <a:off x="2813081" y="2304702"/>
          <a:ext cx="172727" cy="756708"/>
        </a:xfrm>
        <a:custGeom>
          <a:avLst/>
          <a:gdLst/>
          <a:ahLst/>
          <a:cxnLst/>
          <a:rect l="0" t="0" r="0" b="0"/>
          <a:pathLst>
            <a:path>
              <a:moveTo>
                <a:pt x="0" y="0"/>
              </a:moveTo>
              <a:lnTo>
                <a:pt x="0" y="756708"/>
              </a:lnTo>
              <a:lnTo>
                <a:pt x="172727" y="756708"/>
              </a:lnTo>
            </a:path>
          </a:pathLst>
        </a:custGeom>
        <a:noFill/>
        <a:ln w="25400" cap="flat" cmpd="sng" algn="ctr">
          <a:solidFill>
            <a:schemeClr val="bg2"/>
          </a:solidFill>
          <a:prstDash val="solid"/>
        </a:ln>
        <a:effectLst/>
      </dsp:spPr>
      <dsp:style>
        <a:lnRef idx="2">
          <a:scrgbClr r="0" g="0" b="0"/>
        </a:lnRef>
        <a:fillRef idx="0">
          <a:scrgbClr r="0" g="0" b="0"/>
        </a:fillRef>
        <a:effectRef idx="0">
          <a:scrgbClr r="0" g="0" b="0"/>
        </a:effectRef>
        <a:fontRef idx="minor"/>
      </dsp:style>
    </dsp:sp>
    <dsp:sp modelId="{494F4DE5-BA35-BE45-849D-195407EC6959}">
      <dsp:nvSpPr>
        <dsp:cNvPr id="0" name=""/>
        <dsp:cNvSpPr/>
      </dsp:nvSpPr>
      <dsp:spPr>
        <a:xfrm>
          <a:off x="2640354" y="2304702"/>
          <a:ext cx="172727" cy="756708"/>
        </a:xfrm>
        <a:custGeom>
          <a:avLst/>
          <a:gdLst/>
          <a:ahLst/>
          <a:cxnLst/>
          <a:rect l="0" t="0" r="0" b="0"/>
          <a:pathLst>
            <a:path>
              <a:moveTo>
                <a:pt x="172727" y="0"/>
              </a:moveTo>
              <a:lnTo>
                <a:pt x="172727" y="756708"/>
              </a:lnTo>
              <a:lnTo>
                <a:pt x="0" y="756708"/>
              </a:lnTo>
            </a:path>
          </a:pathLst>
        </a:custGeom>
        <a:noFill/>
        <a:ln w="25400" cap="flat" cmpd="sng" algn="ctr">
          <a:solidFill>
            <a:schemeClr val="bg2"/>
          </a:solidFill>
          <a:prstDash val="solid"/>
        </a:ln>
        <a:effectLst/>
      </dsp:spPr>
      <dsp:style>
        <a:lnRef idx="2">
          <a:scrgbClr r="0" g="0" b="0"/>
        </a:lnRef>
        <a:fillRef idx="0">
          <a:scrgbClr r="0" g="0" b="0"/>
        </a:fillRef>
        <a:effectRef idx="0">
          <a:scrgbClr r="0" g="0" b="0"/>
        </a:effectRef>
        <a:fontRef idx="minor"/>
      </dsp:style>
    </dsp:sp>
    <dsp:sp modelId="{14BB2D5C-F795-EB4E-B3AA-69059A48BAA3}">
      <dsp:nvSpPr>
        <dsp:cNvPr id="0" name=""/>
        <dsp:cNvSpPr/>
      </dsp:nvSpPr>
      <dsp:spPr>
        <a:xfrm>
          <a:off x="1817845" y="1136738"/>
          <a:ext cx="995236" cy="345454"/>
        </a:xfrm>
        <a:custGeom>
          <a:avLst/>
          <a:gdLst/>
          <a:ahLst/>
          <a:cxnLst/>
          <a:rect l="0" t="0" r="0" b="0"/>
          <a:pathLst>
            <a:path>
              <a:moveTo>
                <a:pt x="0" y="0"/>
              </a:moveTo>
              <a:lnTo>
                <a:pt x="0" y="172727"/>
              </a:lnTo>
              <a:lnTo>
                <a:pt x="995236" y="172727"/>
              </a:lnTo>
              <a:lnTo>
                <a:pt x="995236" y="345454"/>
              </a:lnTo>
            </a:path>
          </a:pathLst>
        </a:custGeom>
        <a:noFill/>
        <a:ln w="25400" cap="flat" cmpd="sng" algn="ctr">
          <a:solidFill>
            <a:schemeClr val="bg2"/>
          </a:solidFill>
          <a:prstDash val="solid"/>
        </a:ln>
        <a:effectLst/>
      </dsp:spPr>
      <dsp:style>
        <a:lnRef idx="2">
          <a:scrgbClr r="0" g="0" b="0"/>
        </a:lnRef>
        <a:fillRef idx="0">
          <a:scrgbClr r="0" g="0" b="0"/>
        </a:fillRef>
        <a:effectRef idx="0">
          <a:scrgbClr r="0" g="0" b="0"/>
        </a:effectRef>
        <a:fontRef idx="minor"/>
      </dsp:style>
    </dsp:sp>
    <dsp:sp modelId="{C02C38F6-8B54-B14D-B1BD-CB921724E476}">
      <dsp:nvSpPr>
        <dsp:cNvPr id="0" name=""/>
        <dsp:cNvSpPr/>
      </dsp:nvSpPr>
      <dsp:spPr>
        <a:xfrm>
          <a:off x="822608" y="1136738"/>
          <a:ext cx="995236" cy="345454"/>
        </a:xfrm>
        <a:custGeom>
          <a:avLst/>
          <a:gdLst/>
          <a:ahLst/>
          <a:cxnLst/>
          <a:rect l="0" t="0" r="0" b="0"/>
          <a:pathLst>
            <a:path>
              <a:moveTo>
                <a:pt x="995236" y="0"/>
              </a:moveTo>
              <a:lnTo>
                <a:pt x="995236" y="172727"/>
              </a:lnTo>
              <a:lnTo>
                <a:pt x="0" y="172727"/>
              </a:lnTo>
              <a:lnTo>
                <a:pt x="0" y="345454"/>
              </a:lnTo>
            </a:path>
          </a:pathLst>
        </a:custGeom>
        <a:noFill/>
        <a:ln w="25400" cap="flat" cmpd="sng" algn="ctr">
          <a:solidFill>
            <a:schemeClr val="bg2"/>
          </a:solidFill>
          <a:prstDash val="solid"/>
        </a:ln>
        <a:effectLst/>
      </dsp:spPr>
      <dsp:style>
        <a:lnRef idx="2">
          <a:scrgbClr r="0" g="0" b="0"/>
        </a:lnRef>
        <a:fillRef idx="0">
          <a:scrgbClr r="0" g="0" b="0"/>
        </a:fillRef>
        <a:effectRef idx="0">
          <a:scrgbClr r="0" g="0" b="0"/>
        </a:effectRef>
        <a:fontRef idx="minor"/>
      </dsp:style>
    </dsp:sp>
    <dsp:sp modelId="{15E42E34-A528-5A48-BDCC-0B981BFD400C}">
      <dsp:nvSpPr>
        <dsp:cNvPr id="0" name=""/>
        <dsp:cNvSpPr/>
      </dsp:nvSpPr>
      <dsp:spPr>
        <a:xfrm>
          <a:off x="995335" y="314229"/>
          <a:ext cx="1645019" cy="822509"/>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bg2"/>
              </a:solidFill>
            </a:rPr>
            <a:t>Economic Values</a:t>
          </a:r>
        </a:p>
      </dsp:txBody>
      <dsp:txXfrm>
        <a:off x="995335" y="314229"/>
        <a:ext cx="1645019" cy="822509"/>
      </dsp:txXfrm>
    </dsp:sp>
    <dsp:sp modelId="{7BE77FDA-F3A1-6243-9933-B024C27FE0AB}">
      <dsp:nvSpPr>
        <dsp:cNvPr id="0" name=""/>
        <dsp:cNvSpPr/>
      </dsp:nvSpPr>
      <dsp:spPr>
        <a:xfrm>
          <a:off x="98" y="1482192"/>
          <a:ext cx="1645019" cy="822509"/>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2"/>
              </a:solidFill>
            </a:rPr>
            <a:t>Use Value</a:t>
          </a:r>
        </a:p>
      </dsp:txBody>
      <dsp:txXfrm>
        <a:off x="98" y="1482192"/>
        <a:ext cx="1645019" cy="822509"/>
      </dsp:txXfrm>
    </dsp:sp>
    <dsp:sp modelId="{E9F83D6B-14D3-B642-889D-619120D8D9E2}">
      <dsp:nvSpPr>
        <dsp:cNvPr id="0" name=""/>
        <dsp:cNvSpPr/>
      </dsp:nvSpPr>
      <dsp:spPr>
        <a:xfrm>
          <a:off x="1990572" y="1482192"/>
          <a:ext cx="1645019" cy="822509"/>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2"/>
              </a:solidFill>
            </a:rPr>
            <a:t>Non-Use Value</a:t>
          </a:r>
        </a:p>
      </dsp:txBody>
      <dsp:txXfrm>
        <a:off x="1990572" y="1482192"/>
        <a:ext cx="1645019" cy="822509"/>
      </dsp:txXfrm>
    </dsp:sp>
    <dsp:sp modelId="{714A872F-10A3-A34C-9494-DB8B2AB2E6B8}">
      <dsp:nvSpPr>
        <dsp:cNvPr id="0" name=""/>
        <dsp:cNvSpPr/>
      </dsp:nvSpPr>
      <dsp:spPr>
        <a:xfrm>
          <a:off x="995335" y="2650156"/>
          <a:ext cx="1645019" cy="822509"/>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nl-NL" sz="1600" b="1" kern="1200" dirty="0" err="1">
              <a:solidFill>
                <a:schemeClr val="bg2"/>
              </a:solidFill>
            </a:rPr>
            <a:t>Existence</a:t>
          </a:r>
          <a:r>
            <a:rPr lang="nl-NL" sz="1600" b="1" kern="1200" dirty="0">
              <a:solidFill>
                <a:schemeClr val="bg2"/>
              </a:solidFill>
            </a:rPr>
            <a:t> Value</a:t>
          </a:r>
          <a:endParaRPr lang="en-US" sz="1600" b="1" kern="1200" dirty="0">
            <a:solidFill>
              <a:schemeClr val="bg2"/>
            </a:solidFill>
          </a:endParaRPr>
        </a:p>
      </dsp:txBody>
      <dsp:txXfrm>
        <a:off x="995335" y="2650156"/>
        <a:ext cx="1645019" cy="822509"/>
      </dsp:txXfrm>
    </dsp:sp>
    <dsp:sp modelId="{6B866C22-7BEA-DB4F-8F6D-8487258518C6}">
      <dsp:nvSpPr>
        <dsp:cNvPr id="0" name=""/>
        <dsp:cNvSpPr/>
      </dsp:nvSpPr>
      <dsp:spPr>
        <a:xfrm>
          <a:off x="2985808" y="2650156"/>
          <a:ext cx="1645019" cy="822509"/>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nl-NL" sz="1600" b="1" kern="1200" dirty="0">
              <a:solidFill>
                <a:schemeClr val="bg2"/>
              </a:solidFill>
            </a:rPr>
            <a:t>Option Value</a:t>
          </a:r>
          <a:endParaRPr lang="en-US" sz="1600" b="1" kern="1200" dirty="0">
            <a:solidFill>
              <a:schemeClr val="bg2"/>
            </a:solidFill>
          </a:endParaRPr>
        </a:p>
      </dsp:txBody>
      <dsp:txXfrm>
        <a:off x="2985808" y="2650156"/>
        <a:ext cx="1645019" cy="822509"/>
      </dsp:txXfrm>
    </dsp:sp>
    <dsp:sp modelId="{EEDA96B5-C6B0-AB43-8FEA-B8F00D5E3830}">
      <dsp:nvSpPr>
        <dsp:cNvPr id="0" name=""/>
        <dsp:cNvSpPr/>
      </dsp:nvSpPr>
      <dsp:spPr>
        <a:xfrm>
          <a:off x="995335" y="3818120"/>
          <a:ext cx="1645019" cy="822509"/>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nl-NL" sz="1600" b="1" kern="1200" dirty="0" err="1">
              <a:solidFill>
                <a:schemeClr val="bg2"/>
              </a:solidFill>
            </a:rPr>
            <a:t>Bequest</a:t>
          </a:r>
          <a:r>
            <a:rPr lang="nl-NL" sz="1600" b="1" kern="1200" dirty="0">
              <a:solidFill>
                <a:schemeClr val="bg2"/>
              </a:solidFill>
            </a:rPr>
            <a:t> Value</a:t>
          </a:r>
          <a:endParaRPr lang="en-US" sz="1600" b="1" kern="1200" dirty="0">
            <a:solidFill>
              <a:schemeClr val="bg2"/>
            </a:solidFill>
          </a:endParaRPr>
        </a:p>
      </dsp:txBody>
      <dsp:txXfrm>
        <a:off x="995335" y="3818120"/>
        <a:ext cx="1645019" cy="822509"/>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23-10-2025</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23-10-2025</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23-10-2025</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3.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3.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3.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3.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nl-NL" sz="4400" dirty="0"/>
              <a:t>Planning </a:t>
            </a:r>
            <a:r>
              <a:rPr lang="nl-NL" sz="4400" dirty="0" err="1"/>
              <a:t>and</a:t>
            </a:r>
            <a:r>
              <a:rPr lang="nl-NL" sz="4400" dirty="0"/>
              <a:t> Management of </a:t>
            </a:r>
            <a:r>
              <a:rPr lang="nl-NL" sz="4400" dirty="0" err="1"/>
              <a:t>Sustainable</a:t>
            </a:r>
            <a:r>
              <a:rPr lang="nl-NL" sz="4400" dirty="0"/>
              <a:t> </a:t>
            </a:r>
            <a:r>
              <a:rPr lang="nl-NL" sz="4400" dirty="0" err="1"/>
              <a:t>Tourism</a:t>
            </a:r>
            <a:r>
              <a:rPr lang="nl-NL" sz="4400" dirty="0"/>
              <a:t> </a:t>
            </a:r>
            <a:r>
              <a:rPr lang="nl-NL" sz="4400" dirty="0" err="1"/>
              <a:t>Spaces</a:t>
            </a:r>
            <a:br>
              <a:rPr lang="nl-NL" dirty="0"/>
            </a:br>
            <a:br>
              <a:rPr lang="nl-NL" dirty="0"/>
            </a:br>
            <a:r>
              <a:rPr lang="en-GB" sz="2000" dirty="0"/>
              <a:t>European Institute of Innovation, Entrepreneurship and Technology</a:t>
            </a:r>
            <a:br>
              <a:rPr lang="en-GB" sz="2000" dirty="0"/>
            </a:br>
            <a:r>
              <a:rPr lang="it-IT" sz="1600" dirty="0" err="1"/>
              <a:t>Lessingstraße</a:t>
            </a:r>
            <a:r>
              <a:rPr lang="it-IT" sz="1600" dirty="0"/>
              <a:t> 79, 13158 </a:t>
            </a:r>
            <a:r>
              <a:rPr lang="it-IT" sz="1600" dirty="0" err="1"/>
              <a:t>Berlin</a:t>
            </a:r>
            <a:r>
              <a:rPr lang="it-IT" sz="1600" dirty="0"/>
              <a:t>, Germany</a:t>
            </a: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err="1"/>
              <a:t>Mahmoud</a:t>
            </a:r>
            <a:r>
              <a:rPr lang="nl-NL" dirty="0"/>
              <a:t> </a:t>
            </a:r>
            <a:r>
              <a:rPr lang="nl-NL" dirty="0" err="1"/>
              <a:t>Abdou</a:t>
            </a:r>
            <a:r>
              <a:rPr lang="nl-NL" dirty="0"/>
              <a:t>| 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a:t>Outline</a:t>
            </a:r>
            <a:endParaRPr lang="nl-NL" dirty="0"/>
          </a:p>
        </p:txBody>
      </p:sp>
      <p:sp>
        <p:nvSpPr>
          <p:cNvPr id="3" name="Tijdelijke aanduiding voor verticale tekst 2"/>
          <p:cNvSpPr>
            <a:spLocks noGrp="1"/>
          </p:cNvSpPr>
          <p:nvPr>
            <p:ph type="body" orient="vert" idx="1"/>
          </p:nvPr>
        </p:nvSpPr>
        <p:spPr/>
        <p:txBody>
          <a:bodyPr>
            <a:normAutofit/>
          </a:bodyPr>
          <a:lstStyle/>
          <a:p>
            <a:r>
              <a:rPr lang="nl-NL" dirty="0"/>
              <a:t>- </a:t>
            </a:r>
            <a:r>
              <a:rPr lang="nl-NL" sz="2400" dirty="0" err="1"/>
              <a:t>Roles</a:t>
            </a:r>
            <a:r>
              <a:rPr lang="nl-NL" sz="2400" dirty="0"/>
              <a:t> </a:t>
            </a:r>
            <a:r>
              <a:rPr lang="nl-NL" sz="2400" dirty="0" err="1"/>
              <a:t>and</a:t>
            </a:r>
            <a:r>
              <a:rPr lang="nl-NL" sz="2400" dirty="0"/>
              <a:t> </a:t>
            </a:r>
            <a:r>
              <a:rPr lang="nl-NL" sz="2400" dirty="0" err="1"/>
              <a:t>Functions</a:t>
            </a:r>
            <a:r>
              <a:rPr lang="nl-NL" sz="2400" dirty="0"/>
              <a:t> of </a:t>
            </a:r>
            <a:r>
              <a:rPr lang="nl-NL" sz="2400" dirty="0" err="1"/>
              <a:t>Destination</a:t>
            </a:r>
            <a:r>
              <a:rPr lang="nl-NL" sz="2400" dirty="0"/>
              <a:t> Management </a:t>
            </a:r>
            <a:r>
              <a:rPr lang="nl-NL" sz="2400" dirty="0" err="1"/>
              <a:t>Organizations</a:t>
            </a:r>
            <a:endParaRPr lang="nl-NL" dirty="0"/>
          </a:p>
          <a:p>
            <a:r>
              <a:rPr lang="nl-NL" dirty="0"/>
              <a:t>- Managing </a:t>
            </a:r>
            <a:r>
              <a:rPr lang="nl-NL" dirty="0" err="1"/>
              <a:t>Historic</a:t>
            </a:r>
            <a:r>
              <a:rPr lang="nl-NL" dirty="0"/>
              <a:t> Urban Landscape </a:t>
            </a:r>
          </a:p>
          <a:p>
            <a:r>
              <a:rPr lang="nl-NL" dirty="0"/>
              <a:t>- </a:t>
            </a:r>
            <a:r>
              <a:rPr lang="nl-NL" dirty="0" err="1"/>
              <a:t>Why</a:t>
            </a:r>
            <a:r>
              <a:rPr lang="nl-NL" dirty="0"/>
              <a:t> We </a:t>
            </a:r>
            <a:r>
              <a:rPr lang="nl-NL" dirty="0" err="1"/>
              <a:t>Need</a:t>
            </a:r>
            <a:r>
              <a:rPr lang="nl-NL" dirty="0"/>
              <a:t> </a:t>
            </a:r>
            <a:r>
              <a:rPr lang="nl-NL" dirty="0" err="1"/>
              <a:t>to</a:t>
            </a:r>
            <a:r>
              <a:rPr lang="nl-NL" dirty="0"/>
              <a:t> Preserve </a:t>
            </a:r>
            <a:r>
              <a:rPr lang="nl-NL" dirty="0" err="1"/>
              <a:t>the</a:t>
            </a:r>
            <a:r>
              <a:rPr lang="nl-NL" dirty="0"/>
              <a:t> </a:t>
            </a:r>
            <a:r>
              <a:rPr lang="nl-NL" dirty="0" err="1"/>
              <a:t>Historic</a:t>
            </a:r>
            <a:r>
              <a:rPr lang="nl-NL" dirty="0"/>
              <a:t> Urban</a:t>
            </a:r>
          </a:p>
          <a:p>
            <a:pPr marL="0" indent="0">
              <a:buNone/>
            </a:pPr>
            <a:r>
              <a:rPr lang="nl-NL" dirty="0"/>
              <a:t> Landscape?</a:t>
            </a:r>
          </a:p>
          <a:p>
            <a:r>
              <a:rPr lang="nl-NL" dirty="0"/>
              <a:t>- The </a:t>
            </a:r>
            <a:r>
              <a:rPr lang="nl-NL" dirty="0" err="1"/>
              <a:t>Challenges</a:t>
            </a:r>
            <a:r>
              <a:rPr lang="nl-NL" dirty="0"/>
              <a:t> of </a:t>
            </a:r>
            <a:r>
              <a:rPr lang="nl-NL" dirty="0" err="1"/>
              <a:t>Historic</a:t>
            </a:r>
            <a:r>
              <a:rPr lang="nl-NL" dirty="0"/>
              <a:t> Urban Landscape</a:t>
            </a:r>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
        <p:nvSpPr>
          <p:cNvPr id="5" name="TextBox 4">
            <a:extLst>
              <a:ext uri="{FF2B5EF4-FFF2-40B4-BE49-F238E27FC236}">
                <a16:creationId xmlns:a16="http://schemas.microsoft.com/office/drawing/2014/main" id="{0057A5BF-D09C-1678-3E2C-267B6A7EC767}"/>
              </a:ext>
            </a:extLst>
          </p:cNvPr>
          <p:cNvSpPr txBox="1"/>
          <p:nvPr/>
        </p:nvSpPr>
        <p:spPr>
          <a:xfrm>
            <a:off x="1070517" y="1382751"/>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1026" name="Picture 2" descr="Free tours near Basilica of Saint Nicholas | FREETOUR.com">
            <a:extLst>
              <a:ext uri="{FF2B5EF4-FFF2-40B4-BE49-F238E27FC236}">
                <a16:creationId xmlns:a16="http://schemas.microsoft.com/office/drawing/2014/main" id="{4460CB54-47CB-EE84-00E0-14DC64BC0641}"/>
              </a:ext>
            </a:extLst>
          </p:cNvPr>
          <p:cNvPicPr>
            <a:picLocks noGrp="1" noChangeAspect="1" noChangeArrowheads="1"/>
          </p:cNvPicPr>
          <p:nvPr>
            <p:ph type="pic" sz="quarter" idx="13"/>
          </p:nvPr>
        </p:nvPicPr>
        <p:blipFill>
          <a:blip r:embed="rId2">
            <a:extLst>
              <a:ext uri="{28A0092B-C50C-407E-A947-70E740481C1C}">
                <a14:useLocalDpi xmlns:a14="http://schemas.microsoft.com/office/drawing/2010/main" val="0"/>
              </a:ext>
            </a:extLst>
          </a:blip>
          <a:srcRect l="25318" r="25318"/>
          <a:stretch>
            <a:fillRect/>
          </a:stretch>
        </p:blipFill>
        <p:spPr bwMode="auto">
          <a:xfrm>
            <a:off x="7467327" y="1657498"/>
            <a:ext cx="4556249" cy="4795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nummer 1"/>
          <p:cNvSpPr>
            <a:spLocks noGrp="1"/>
          </p:cNvSpPr>
          <p:nvPr>
            <p:ph type="sldNum" sz="quarter" idx="4"/>
          </p:nvPr>
        </p:nvSpPr>
        <p:spPr/>
        <p:txBody>
          <a:bodyPr/>
          <a:lstStyle/>
          <a:p>
            <a:fld id="{5EE7099E-8998-4851-915A-4F4831808297}" type="slidenum">
              <a:rPr lang="nl-NL" smtClean="0"/>
              <a:pPr/>
              <a:t>2</a:t>
            </a:fld>
            <a:endParaRPr lang="nl-NL"/>
          </a:p>
        </p:txBody>
      </p:sp>
      <p:sp>
        <p:nvSpPr>
          <p:cNvPr id="4" name="TextBox 3">
            <a:extLst>
              <a:ext uri="{FF2B5EF4-FFF2-40B4-BE49-F238E27FC236}">
                <a16:creationId xmlns:a16="http://schemas.microsoft.com/office/drawing/2014/main" id="{AF579462-E1D2-F244-7091-414CF41D3E7F}"/>
              </a:ext>
            </a:extLst>
          </p:cNvPr>
          <p:cNvSpPr txBox="1"/>
          <p:nvPr/>
        </p:nvSpPr>
        <p:spPr>
          <a:xfrm>
            <a:off x="5419493" y="185110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3" name="TextBox 2">
            <a:extLst>
              <a:ext uri="{FF2B5EF4-FFF2-40B4-BE49-F238E27FC236}">
                <a16:creationId xmlns:a16="http://schemas.microsoft.com/office/drawing/2014/main" id="{0BB53E8C-3605-E25D-C61A-74A9E0C3638F}"/>
              </a:ext>
            </a:extLst>
          </p:cNvPr>
          <p:cNvSpPr txBox="1"/>
          <p:nvPr/>
        </p:nvSpPr>
        <p:spPr>
          <a:xfrm>
            <a:off x="8106937" y="294392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3074" name="Picture 2" descr="Brazil: A beacon of sustainable tourism for the future - USTOA Blog">
            <a:extLst>
              <a:ext uri="{FF2B5EF4-FFF2-40B4-BE49-F238E27FC236}">
                <a16:creationId xmlns:a16="http://schemas.microsoft.com/office/drawing/2014/main" id="{1EFBABBE-0416-351A-E72A-830F428A99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770"/>
            <a:ext cx="12198350" cy="6401433"/>
          </a:xfrm>
          <a:prstGeom prst="rect">
            <a:avLst/>
          </a:prstGeom>
          <a:noFill/>
          <a:extLst>
            <a:ext uri="{909E8E84-426E-40DD-AFC4-6F175D3DCCD1}">
              <a14:hiddenFill xmlns:a14="http://schemas.microsoft.com/office/drawing/2010/main">
                <a:solidFill>
                  <a:srgbClr val="FFFFFF"/>
                </a:solidFill>
              </a14:hiddenFill>
            </a:ext>
          </a:extLst>
        </p:spPr>
      </p:pic>
      <p:sp>
        <p:nvSpPr>
          <p:cNvPr id="10" name="Titel 6">
            <a:extLst>
              <a:ext uri="{FF2B5EF4-FFF2-40B4-BE49-F238E27FC236}">
                <a16:creationId xmlns:a16="http://schemas.microsoft.com/office/drawing/2014/main" id="{DCBA71E9-8659-A8F0-B3BB-60F70FB15762}"/>
              </a:ext>
            </a:extLst>
          </p:cNvPr>
          <p:cNvSpPr>
            <a:spLocks noGrp="1"/>
          </p:cNvSpPr>
          <p:nvPr>
            <p:ph type="title"/>
          </p:nvPr>
        </p:nvSpPr>
        <p:spPr>
          <a:xfrm>
            <a:off x="404663" y="980728"/>
            <a:ext cx="6774632" cy="864096"/>
          </a:xfrm>
          <a:solidFill>
            <a:schemeClr val="bg1"/>
          </a:solidFill>
        </p:spPr>
        <p:txBody>
          <a:bodyPr/>
          <a:lstStyle/>
          <a:p>
            <a:br>
              <a:rPr lang="nl-NL" sz="2400" dirty="0"/>
            </a:br>
            <a:r>
              <a:rPr lang="nl-NL" sz="2400" dirty="0"/>
              <a:t>1- </a:t>
            </a:r>
            <a:r>
              <a:rPr lang="nl-NL" sz="2400" dirty="0" err="1"/>
              <a:t>Roles</a:t>
            </a:r>
            <a:r>
              <a:rPr lang="nl-NL" sz="2400" dirty="0"/>
              <a:t> </a:t>
            </a:r>
            <a:r>
              <a:rPr lang="nl-NL" sz="2400" dirty="0" err="1"/>
              <a:t>and</a:t>
            </a:r>
            <a:r>
              <a:rPr lang="nl-NL" sz="2400" dirty="0"/>
              <a:t> </a:t>
            </a:r>
            <a:r>
              <a:rPr lang="nl-NL" sz="2400" dirty="0" err="1"/>
              <a:t>Functions</a:t>
            </a:r>
            <a:r>
              <a:rPr lang="nl-NL" sz="2400" dirty="0"/>
              <a:t> of </a:t>
            </a:r>
            <a:r>
              <a:rPr lang="nl-NL" sz="2400" dirty="0" err="1"/>
              <a:t>Destination</a:t>
            </a:r>
            <a:r>
              <a:rPr lang="nl-NL" sz="2400" dirty="0"/>
              <a:t> Management </a:t>
            </a:r>
            <a:r>
              <a:rPr lang="nl-NL" sz="2400" dirty="0" err="1"/>
              <a:t>Organizations</a:t>
            </a:r>
            <a:br>
              <a:rPr lang="nl-NL" sz="2400" dirty="0"/>
            </a:br>
            <a:r>
              <a:rPr lang="nl-NL" sz="2400" dirty="0"/>
              <a:t> </a:t>
            </a:r>
          </a:p>
        </p:txBody>
      </p:sp>
    </p:spTree>
    <p:extLst>
      <p:ext uri="{BB962C8B-B14F-4D97-AF65-F5344CB8AC3E}">
        <p14:creationId xmlns:p14="http://schemas.microsoft.com/office/powerpoint/2010/main" val="217762176"/>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400" dirty="0"/>
            </a:br>
            <a:r>
              <a:rPr lang="nl-NL" sz="2400" dirty="0"/>
              <a:t>1- </a:t>
            </a:r>
            <a:r>
              <a:rPr lang="nl-NL" sz="2400" dirty="0" err="1"/>
              <a:t>Roles</a:t>
            </a:r>
            <a:r>
              <a:rPr lang="nl-NL" sz="2400" dirty="0"/>
              <a:t> </a:t>
            </a:r>
            <a:r>
              <a:rPr lang="nl-NL" sz="2400" dirty="0" err="1"/>
              <a:t>and</a:t>
            </a:r>
            <a:r>
              <a:rPr lang="nl-NL" sz="2400" dirty="0"/>
              <a:t> </a:t>
            </a:r>
            <a:r>
              <a:rPr lang="nl-NL" sz="2400" dirty="0" err="1"/>
              <a:t>Functions</a:t>
            </a:r>
            <a:r>
              <a:rPr lang="nl-NL" sz="2400" dirty="0"/>
              <a:t> of </a:t>
            </a:r>
            <a:r>
              <a:rPr lang="nl-NL" sz="2400" dirty="0" err="1"/>
              <a:t>Destination</a:t>
            </a:r>
            <a:r>
              <a:rPr lang="nl-NL" sz="2400" dirty="0"/>
              <a:t> Management </a:t>
            </a:r>
            <a:r>
              <a:rPr lang="nl-NL" sz="2400" dirty="0" err="1"/>
              <a:t>Organizations</a:t>
            </a:r>
            <a:br>
              <a:rPr lang="nl-NL" sz="2400" dirty="0"/>
            </a:br>
            <a:r>
              <a:rPr lang="nl-NL" sz="24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A. Strategic Planning </a:t>
            </a:r>
            <a:r>
              <a:rPr lang="nl-NL" dirty="0" err="1"/>
              <a:t>and</a:t>
            </a:r>
            <a:r>
              <a:rPr lang="nl-NL" dirty="0"/>
              <a:t> Policy</a:t>
            </a:r>
          </a:p>
          <a:p>
            <a:pPr lvl="3"/>
            <a:r>
              <a:rPr lang="nl-NL" b="0" dirty="0"/>
              <a:t>- </a:t>
            </a:r>
            <a:r>
              <a:rPr lang="nl-NL" b="0" dirty="0" err="1"/>
              <a:t>Develop</a:t>
            </a:r>
            <a:r>
              <a:rPr lang="nl-NL" b="0" dirty="0"/>
              <a:t> </a:t>
            </a:r>
            <a:r>
              <a:rPr lang="nl-NL" b="0" dirty="0" err="1"/>
              <a:t>and</a:t>
            </a:r>
            <a:r>
              <a:rPr lang="nl-NL" b="0" dirty="0"/>
              <a:t> </a:t>
            </a:r>
            <a:r>
              <a:rPr lang="nl-NL" b="0" dirty="0" err="1"/>
              <a:t>implement</a:t>
            </a:r>
            <a:r>
              <a:rPr lang="nl-NL" b="0" dirty="0"/>
              <a:t> </a:t>
            </a:r>
            <a:r>
              <a:rPr lang="nl-NL" b="0" dirty="0" err="1"/>
              <a:t>destination</a:t>
            </a:r>
            <a:r>
              <a:rPr lang="nl-NL" b="0" dirty="0"/>
              <a:t> development </a:t>
            </a:r>
            <a:r>
              <a:rPr lang="nl-NL" b="0" dirty="0" err="1"/>
              <a:t>strategies</a:t>
            </a:r>
            <a:r>
              <a:rPr lang="nl-NL" b="0" dirty="0"/>
              <a:t>.</a:t>
            </a:r>
          </a:p>
          <a:p>
            <a:pPr lvl="3"/>
            <a:r>
              <a:rPr lang="nl-NL" b="0" dirty="0"/>
              <a:t>- </a:t>
            </a:r>
            <a:r>
              <a:rPr lang="nl-NL" b="0" dirty="0" err="1"/>
              <a:t>Conduct</a:t>
            </a:r>
            <a:r>
              <a:rPr lang="nl-NL" b="0" dirty="0"/>
              <a:t> </a:t>
            </a:r>
            <a:r>
              <a:rPr lang="nl-NL" b="0" dirty="0" err="1"/>
              <a:t>situation</a:t>
            </a:r>
            <a:r>
              <a:rPr lang="nl-NL" b="0" dirty="0"/>
              <a:t> analyses </a:t>
            </a:r>
            <a:r>
              <a:rPr lang="nl-NL" b="0" dirty="0" err="1"/>
              <a:t>to</a:t>
            </a:r>
            <a:r>
              <a:rPr lang="nl-NL" b="0" dirty="0"/>
              <a:t> </a:t>
            </a:r>
            <a:r>
              <a:rPr lang="nl-NL" b="0" dirty="0" err="1"/>
              <a:t>identify</a:t>
            </a:r>
            <a:r>
              <a:rPr lang="nl-NL" b="0" dirty="0"/>
              <a:t> </a:t>
            </a:r>
            <a:r>
              <a:rPr lang="nl-NL" b="0" dirty="0" err="1"/>
              <a:t>opportunities</a:t>
            </a:r>
            <a:r>
              <a:rPr lang="nl-NL" b="0" dirty="0"/>
              <a:t> </a:t>
            </a:r>
            <a:r>
              <a:rPr lang="nl-NL" b="0" dirty="0" err="1"/>
              <a:t>and</a:t>
            </a:r>
            <a:r>
              <a:rPr lang="nl-NL" b="0" dirty="0"/>
              <a:t> </a:t>
            </a:r>
            <a:r>
              <a:rPr lang="nl-NL" b="0" dirty="0" err="1"/>
              <a:t>challenges</a:t>
            </a:r>
            <a:r>
              <a:rPr lang="nl-NL" b="0" dirty="0"/>
              <a:t>. </a:t>
            </a:r>
          </a:p>
          <a:p>
            <a:pPr lvl="3"/>
            <a:r>
              <a:rPr lang="nl-NL" b="0" dirty="0"/>
              <a:t>- Guide </a:t>
            </a:r>
            <a:r>
              <a:rPr lang="nl-NL" b="0" dirty="0" err="1"/>
              <a:t>sustainable</a:t>
            </a:r>
            <a:r>
              <a:rPr lang="nl-NL" b="0" dirty="0"/>
              <a:t> </a:t>
            </a:r>
            <a:r>
              <a:rPr lang="nl-NL" b="0" dirty="0" err="1"/>
              <a:t>tourism</a:t>
            </a:r>
            <a:r>
              <a:rPr lang="nl-NL" b="0" dirty="0"/>
              <a:t> </a:t>
            </a:r>
            <a:r>
              <a:rPr lang="nl-NL" b="0" dirty="0" err="1"/>
              <a:t>plans</a:t>
            </a:r>
            <a:r>
              <a:rPr lang="nl-NL" b="0" dirty="0"/>
              <a:t>, </a:t>
            </a:r>
            <a:r>
              <a:rPr lang="nl-NL" b="0" dirty="0" err="1"/>
              <a:t>including</a:t>
            </a:r>
            <a:r>
              <a:rPr lang="nl-NL" b="0" dirty="0"/>
              <a:t>:</a:t>
            </a:r>
          </a:p>
          <a:p>
            <a:pPr marL="285750" lvl="3" indent="-285750">
              <a:buFont typeface="Wingdings" pitchFamily="2" charset="2"/>
              <a:buChar char="Ø"/>
            </a:pPr>
            <a:r>
              <a:rPr lang="nl-NL" b="0" dirty="0" err="1"/>
              <a:t>Zoning</a:t>
            </a:r>
            <a:r>
              <a:rPr lang="nl-NL" b="0" dirty="0"/>
              <a:t> </a:t>
            </a:r>
            <a:r>
              <a:rPr lang="nl-NL" b="0" dirty="0" err="1"/>
              <a:t>and</a:t>
            </a:r>
            <a:r>
              <a:rPr lang="nl-NL" b="0" dirty="0"/>
              <a:t> land </a:t>
            </a:r>
            <a:r>
              <a:rPr lang="nl-NL" b="0" dirty="0" err="1"/>
              <a:t>use</a:t>
            </a:r>
            <a:endParaRPr lang="nl-NL" b="0" dirty="0"/>
          </a:p>
          <a:p>
            <a:pPr marL="285750" lvl="3" indent="-285750">
              <a:buFont typeface="Wingdings" pitchFamily="2" charset="2"/>
              <a:buChar char="Ø"/>
            </a:pPr>
            <a:r>
              <a:rPr lang="nl-NL" b="0" dirty="0" err="1"/>
              <a:t>Carrying</a:t>
            </a:r>
            <a:r>
              <a:rPr lang="nl-NL" b="0" dirty="0"/>
              <a:t> </a:t>
            </a:r>
            <a:r>
              <a:rPr lang="nl-NL" b="0" dirty="0" err="1"/>
              <a:t>capacity</a:t>
            </a:r>
            <a:r>
              <a:rPr lang="nl-NL" b="0" dirty="0"/>
              <a:t> management</a:t>
            </a:r>
          </a:p>
          <a:p>
            <a:pPr marL="285750" lvl="3" indent="-285750">
              <a:buFont typeface="Wingdings" pitchFamily="2" charset="2"/>
              <a:buChar char="Ø"/>
            </a:pPr>
            <a:r>
              <a:rPr lang="nl-NL" b="0" dirty="0"/>
              <a:t>Heritage </a:t>
            </a:r>
            <a:r>
              <a:rPr lang="nl-NL" b="0" dirty="0" err="1"/>
              <a:t>protection</a:t>
            </a:r>
            <a:endParaRPr lang="nl-NL" b="0" dirty="0"/>
          </a:p>
          <a:p>
            <a:pPr lvl="3"/>
            <a:r>
              <a:rPr lang="nl-NL" b="0" dirty="0"/>
              <a:t>- Support </a:t>
            </a:r>
            <a:r>
              <a:rPr lang="nl-NL" b="0" dirty="0" err="1"/>
              <a:t>infrastructure</a:t>
            </a:r>
            <a:r>
              <a:rPr lang="nl-NL" b="0" dirty="0"/>
              <a:t> planning</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a:t>
            </a:fld>
            <a:endParaRPr lang="nl-NL"/>
          </a:p>
        </p:txBody>
      </p:sp>
      <p:sp>
        <p:nvSpPr>
          <p:cNvPr id="4" name="TextBox 3">
            <a:extLst>
              <a:ext uri="{FF2B5EF4-FFF2-40B4-BE49-F238E27FC236}">
                <a16:creationId xmlns:a16="http://schemas.microsoft.com/office/drawing/2014/main" id="{AF579462-E1D2-F244-7091-414CF41D3E7F}"/>
              </a:ext>
            </a:extLst>
          </p:cNvPr>
          <p:cNvSpPr txBox="1"/>
          <p:nvPr/>
        </p:nvSpPr>
        <p:spPr>
          <a:xfrm>
            <a:off x="5419493" y="185110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3" name="TextBox 2">
            <a:extLst>
              <a:ext uri="{FF2B5EF4-FFF2-40B4-BE49-F238E27FC236}">
                <a16:creationId xmlns:a16="http://schemas.microsoft.com/office/drawing/2014/main" id="{0BB53E8C-3605-E25D-C61A-74A9E0C3638F}"/>
              </a:ext>
            </a:extLst>
          </p:cNvPr>
          <p:cNvSpPr txBox="1"/>
          <p:nvPr/>
        </p:nvSpPr>
        <p:spPr>
          <a:xfrm>
            <a:off x="8106937" y="294392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255003910"/>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400" dirty="0"/>
            </a:br>
            <a:r>
              <a:rPr lang="nl-NL" sz="2400" dirty="0"/>
              <a:t>1- </a:t>
            </a:r>
            <a:r>
              <a:rPr lang="nl-NL" sz="2400" dirty="0" err="1"/>
              <a:t>Roles</a:t>
            </a:r>
            <a:r>
              <a:rPr lang="nl-NL" sz="2400" dirty="0"/>
              <a:t> </a:t>
            </a:r>
            <a:r>
              <a:rPr lang="nl-NL" sz="2400" dirty="0" err="1"/>
              <a:t>and</a:t>
            </a:r>
            <a:r>
              <a:rPr lang="nl-NL" sz="2400" dirty="0"/>
              <a:t> </a:t>
            </a:r>
            <a:r>
              <a:rPr lang="nl-NL" sz="2400" dirty="0" err="1"/>
              <a:t>Functions</a:t>
            </a:r>
            <a:r>
              <a:rPr lang="nl-NL" sz="2400" dirty="0"/>
              <a:t> of </a:t>
            </a:r>
            <a:r>
              <a:rPr lang="nl-NL" sz="2400" dirty="0" err="1"/>
              <a:t>Destination</a:t>
            </a:r>
            <a:r>
              <a:rPr lang="nl-NL" sz="2400" dirty="0"/>
              <a:t> Management </a:t>
            </a:r>
            <a:r>
              <a:rPr lang="nl-NL" sz="2400" dirty="0" err="1"/>
              <a:t>Organizations</a:t>
            </a:r>
            <a:br>
              <a:rPr lang="nl-NL" sz="2400" dirty="0"/>
            </a:br>
            <a:r>
              <a:rPr lang="nl-NL" sz="24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B. Marketing </a:t>
            </a:r>
            <a:r>
              <a:rPr lang="nl-NL" dirty="0" err="1"/>
              <a:t>and</a:t>
            </a:r>
            <a:r>
              <a:rPr lang="nl-NL" dirty="0"/>
              <a:t> Branding</a:t>
            </a:r>
          </a:p>
          <a:p>
            <a:pPr lvl="3"/>
            <a:endParaRPr lang="nl-NL" b="0" dirty="0"/>
          </a:p>
          <a:p>
            <a:pPr lvl="3"/>
            <a:r>
              <a:rPr lang="nl-NL" b="0" dirty="0"/>
              <a:t>- Design </a:t>
            </a:r>
            <a:r>
              <a:rPr lang="nl-NL" b="0" dirty="0" err="1"/>
              <a:t>and</a:t>
            </a:r>
            <a:r>
              <a:rPr lang="nl-NL" b="0" dirty="0"/>
              <a:t> manage </a:t>
            </a:r>
            <a:r>
              <a:rPr lang="nl-NL" b="0" dirty="0" err="1"/>
              <a:t>destination</a:t>
            </a:r>
            <a:r>
              <a:rPr lang="nl-NL" b="0" dirty="0"/>
              <a:t> </a:t>
            </a:r>
            <a:r>
              <a:rPr lang="nl-NL" b="0" dirty="0" err="1"/>
              <a:t>brands</a:t>
            </a:r>
            <a:endParaRPr lang="nl-NL" b="0" dirty="0"/>
          </a:p>
          <a:p>
            <a:pPr lvl="3"/>
            <a:r>
              <a:rPr lang="nl-NL" b="0" dirty="0"/>
              <a:t>- </a:t>
            </a:r>
            <a:r>
              <a:rPr lang="nl-NL" b="0" dirty="0" err="1"/>
              <a:t>Conduct</a:t>
            </a:r>
            <a:r>
              <a:rPr lang="nl-NL" b="0" dirty="0"/>
              <a:t> market research </a:t>
            </a:r>
            <a:r>
              <a:rPr lang="nl-NL" b="0" dirty="0" err="1"/>
              <a:t>to</a:t>
            </a:r>
            <a:r>
              <a:rPr lang="nl-NL" b="0" dirty="0"/>
              <a:t> </a:t>
            </a:r>
            <a:r>
              <a:rPr lang="nl-NL" b="0" dirty="0" err="1"/>
              <a:t>understand</a:t>
            </a:r>
            <a:r>
              <a:rPr lang="nl-NL" b="0" dirty="0"/>
              <a:t> trends </a:t>
            </a:r>
            <a:r>
              <a:rPr lang="nl-NL" b="0" dirty="0" err="1"/>
              <a:t>and</a:t>
            </a:r>
            <a:r>
              <a:rPr lang="nl-NL" b="0" dirty="0"/>
              <a:t> target </a:t>
            </a:r>
            <a:r>
              <a:rPr lang="nl-NL" b="0" dirty="0" err="1"/>
              <a:t>audiences</a:t>
            </a:r>
            <a:endParaRPr lang="nl-NL" b="0" dirty="0"/>
          </a:p>
          <a:p>
            <a:pPr lvl="3"/>
            <a:r>
              <a:rPr lang="nl-NL" b="0" dirty="0"/>
              <a:t>- </a:t>
            </a:r>
            <a:r>
              <a:rPr lang="nl-NL" b="0" dirty="0" err="1"/>
              <a:t>Promote</a:t>
            </a:r>
            <a:r>
              <a:rPr lang="nl-NL" b="0" dirty="0"/>
              <a:t> </a:t>
            </a:r>
            <a:r>
              <a:rPr lang="nl-NL" b="0" dirty="0" err="1"/>
              <a:t>tourism</a:t>
            </a:r>
            <a:r>
              <a:rPr lang="nl-NL" b="0" dirty="0"/>
              <a:t> </a:t>
            </a:r>
            <a:r>
              <a:rPr lang="nl-NL" b="0" dirty="0" err="1"/>
              <a:t>products</a:t>
            </a:r>
            <a:r>
              <a:rPr lang="nl-NL" b="0" dirty="0"/>
              <a:t> </a:t>
            </a:r>
            <a:r>
              <a:rPr lang="nl-NL" b="0" dirty="0" err="1"/>
              <a:t>to</a:t>
            </a:r>
            <a:r>
              <a:rPr lang="nl-NL" b="0" dirty="0"/>
              <a:t> </a:t>
            </a:r>
            <a:r>
              <a:rPr lang="nl-NL" b="0" dirty="0" err="1"/>
              <a:t>attract</a:t>
            </a:r>
            <a:r>
              <a:rPr lang="nl-NL" b="0" dirty="0"/>
              <a:t> </a:t>
            </a:r>
            <a:r>
              <a:rPr lang="nl-NL" b="0" dirty="0" err="1"/>
              <a:t>key</a:t>
            </a:r>
            <a:r>
              <a:rPr lang="nl-NL" b="0" dirty="0"/>
              <a:t> market </a:t>
            </a:r>
            <a:r>
              <a:rPr lang="nl-NL" b="0" dirty="0" err="1"/>
              <a:t>segments</a:t>
            </a:r>
            <a:endParaRPr lang="nl-NL" b="0" dirty="0"/>
          </a:p>
          <a:p>
            <a:pPr lvl="3"/>
            <a:r>
              <a:rPr lang="nl-NL" b="0" dirty="0"/>
              <a:t>- </a:t>
            </a:r>
            <a:r>
              <a:rPr lang="nl-NL" b="0" dirty="0" err="1"/>
              <a:t>Maintain</a:t>
            </a:r>
            <a:r>
              <a:rPr lang="nl-NL" b="0" dirty="0"/>
              <a:t> online </a:t>
            </a:r>
            <a:r>
              <a:rPr lang="nl-NL" b="0" dirty="0" err="1"/>
              <a:t>presence</a:t>
            </a:r>
            <a:r>
              <a:rPr lang="nl-NL" b="0" dirty="0"/>
              <a:t>, digital platforms, </a:t>
            </a:r>
            <a:r>
              <a:rPr lang="nl-NL" b="0" dirty="0" err="1"/>
              <a:t>and</a:t>
            </a:r>
            <a:r>
              <a:rPr lang="nl-NL" b="0" dirty="0"/>
              <a:t> </a:t>
            </a:r>
            <a:r>
              <a:rPr lang="nl-NL" b="0" dirty="0" err="1"/>
              <a:t>visitor</a:t>
            </a:r>
            <a:r>
              <a:rPr lang="nl-NL" b="0" dirty="0"/>
              <a:t> information centers</a:t>
            </a:r>
          </a:p>
          <a:p>
            <a:pPr lvl="3"/>
            <a:r>
              <a:rPr lang="nl-NL" b="0" dirty="0"/>
              <a:t>- Balance promotion </a:t>
            </a:r>
            <a:r>
              <a:rPr lang="nl-NL" b="0" dirty="0" err="1"/>
              <a:t>with</a:t>
            </a:r>
            <a:r>
              <a:rPr lang="nl-NL" b="0" dirty="0"/>
              <a:t> </a:t>
            </a:r>
            <a:r>
              <a:rPr lang="nl-NL" b="0" dirty="0" err="1"/>
              <a:t>sustainability</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a:t>
            </a:fld>
            <a:endParaRPr lang="nl-NL"/>
          </a:p>
        </p:txBody>
      </p:sp>
      <p:sp>
        <p:nvSpPr>
          <p:cNvPr id="4" name="TextBox 3">
            <a:extLst>
              <a:ext uri="{FF2B5EF4-FFF2-40B4-BE49-F238E27FC236}">
                <a16:creationId xmlns:a16="http://schemas.microsoft.com/office/drawing/2014/main" id="{AF579462-E1D2-F244-7091-414CF41D3E7F}"/>
              </a:ext>
            </a:extLst>
          </p:cNvPr>
          <p:cNvSpPr txBox="1"/>
          <p:nvPr/>
        </p:nvSpPr>
        <p:spPr>
          <a:xfrm>
            <a:off x="5419493" y="185110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3" name="TextBox 2">
            <a:extLst>
              <a:ext uri="{FF2B5EF4-FFF2-40B4-BE49-F238E27FC236}">
                <a16:creationId xmlns:a16="http://schemas.microsoft.com/office/drawing/2014/main" id="{0BB53E8C-3605-E25D-C61A-74A9E0C3638F}"/>
              </a:ext>
            </a:extLst>
          </p:cNvPr>
          <p:cNvSpPr txBox="1"/>
          <p:nvPr/>
        </p:nvSpPr>
        <p:spPr>
          <a:xfrm>
            <a:off x="8106937" y="294392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741944309"/>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400" dirty="0"/>
            </a:br>
            <a:r>
              <a:rPr lang="nl-NL" sz="2400" dirty="0"/>
              <a:t>1- </a:t>
            </a:r>
            <a:r>
              <a:rPr lang="nl-NL" sz="2400" dirty="0" err="1"/>
              <a:t>Roles</a:t>
            </a:r>
            <a:r>
              <a:rPr lang="nl-NL" sz="2400" dirty="0"/>
              <a:t> </a:t>
            </a:r>
            <a:r>
              <a:rPr lang="nl-NL" sz="2400" dirty="0" err="1"/>
              <a:t>and</a:t>
            </a:r>
            <a:r>
              <a:rPr lang="nl-NL" sz="2400" dirty="0"/>
              <a:t> </a:t>
            </a:r>
            <a:r>
              <a:rPr lang="nl-NL" sz="2400" dirty="0" err="1"/>
              <a:t>Functions</a:t>
            </a:r>
            <a:r>
              <a:rPr lang="nl-NL" sz="2400" dirty="0"/>
              <a:t> of </a:t>
            </a:r>
            <a:r>
              <a:rPr lang="nl-NL" sz="2400" dirty="0" err="1"/>
              <a:t>Destination</a:t>
            </a:r>
            <a:r>
              <a:rPr lang="nl-NL" sz="2400" dirty="0"/>
              <a:t> Management </a:t>
            </a:r>
            <a:r>
              <a:rPr lang="nl-NL" sz="2400" dirty="0" err="1"/>
              <a:t>Organizations</a:t>
            </a:r>
            <a:br>
              <a:rPr lang="nl-NL" sz="2400" dirty="0"/>
            </a:br>
            <a:r>
              <a:rPr lang="nl-NL" sz="24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C- </a:t>
            </a:r>
            <a:r>
              <a:rPr lang="nl-NL" dirty="0" err="1"/>
              <a:t>Coordination</a:t>
            </a:r>
            <a:r>
              <a:rPr lang="nl-NL" dirty="0"/>
              <a:t> </a:t>
            </a:r>
            <a:r>
              <a:rPr lang="nl-NL" dirty="0" err="1"/>
              <a:t>and</a:t>
            </a:r>
            <a:r>
              <a:rPr lang="nl-NL" dirty="0"/>
              <a:t> Partnership Building</a:t>
            </a:r>
          </a:p>
          <a:p>
            <a:pPr lvl="3"/>
            <a:endParaRPr lang="nl-NL" b="0" dirty="0"/>
          </a:p>
          <a:p>
            <a:pPr lvl="3"/>
            <a:r>
              <a:rPr lang="nl-NL" b="0" dirty="0"/>
              <a:t>- </a:t>
            </a:r>
            <a:r>
              <a:rPr lang="nl-NL" b="0" dirty="0" err="1"/>
              <a:t>DMOs</a:t>
            </a:r>
            <a:r>
              <a:rPr lang="nl-NL" b="0" dirty="0"/>
              <a:t> act as a bridge </a:t>
            </a:r>
            <a:r>
              <a:rPr lang="nl-NL" b="0" dirty="0" err="1"/>
              <a:t>between</a:t>
            </a:r>
            <a:r>
              <a:rPr lang="nl-NL" b="0" dirty="0"/>
              <a:t> stakeholders:</a:t>
            </a:r>
          </a:p>
          <a:p>
            <a:pPr lvl="3"/>
            <a:r>
              <a:rPr lang="nl-NL" b="0" dirty="0"/>
              <a:t>- </a:t>
            </a:r>
            <a:r>
              <a:rPr lang="nl-NL" b="0" dirty="0" err="1"/>
              <a:t>Coordinate</a:t>
            </a:r>
            <a:r>
              <a:rPr lang="nl-NL" b="0" dirty="0"/>
              <a:t> </a:t>
            </a:r>
            <a:r>
              <a:rPr lang="nl-NL" b="0" dirty="0" err="1"/>
              <a:t>between</a:t>
            </a:r>
            <a:r>
              <a:rPr lang="nl-NL" b="0" dirty="0"/>
              <a:t> public </a:t>
            </a:r>
            <a:r>
              <a:rPr lang="nl-NL" b="0" dirty="0" err="1"/>
              <a:t>institutions</a:t>
            </a:r>
            <a:r>
              <a:rPr lang="nl-NL" b="0" dirty="0"/>
              <a:t> </a:t>
            </a:r>
            <a:r>
              <a:rPr lang="nl-NL" b="0" dirty="0" err="1"/>
              <a:t>and</a:t>
            </a:r>
            <a:r>
              <a:rPr lang="nl-NL" b="0" dirty="0"/>
              <a:t> private sector. </a:t>
            </a:r>
          </a:p>
          <a:p>
            <a:pPr lvl="3"/>
            <a:r>
              <a:rPr lang="nl-NL" b="0" dirty="0"/>
              <a:t>- Support community-</a:t>
            </a:r>
            <a:r>
              <a:rPr lang="nl-NL" b="0" dirty="0" err="1"/>
              <a:t>based</a:t>
            </a:r>
            <a:r>
              <a:rPr lang="nl-NL" b="0" dirty="0"/>
              <a:t> </a:t>
            </a:r>
            <a:r>
              <a:rPr lang="nl-NL" b="0" dirty="0" err="1"/>
              <a:t>tourism</a:t>
            </a:r>
            <a:r>
              <a:rPr lang="nl-NL" b="0" dirty="0"/>
              <a:t> (CBT) </a:t>
            </a:r>
            <a:r>
              <a:rPr lang="nl-NL" b="0" dirty="0" err="1"/>
              <a:t>projects</a:t>
            </a:r>
            <a:r>
              <a:rPr lang="nl-NL" b="0" dirty="0"/>
              <a:t>.</a:t>
            </a:r>
          </a:p>
          <a:p>
            <a:pPr lvl="3"/>
            <a:r>
              <a:rPr lang="nl-NL" b="0" dirty="0"/>
              <a:t>- </a:t>
            </a:r>
            <a:r>
              <a:rPr lang="nl-NL" b="0" dirty="0" err="1"/>
              <a:t>Facilitate</a:t>
            </a:r>
            <a:r>
              <a:rPr lang="nl-NL" b="0" dirty="0"/>
              <a:t> </a:t>
            </a:r>
            <a:r>
              <a:rPr lang="nl-NL" b="0" dirty="0" err="1"/>
              <a:t>multi</a:t>
            </a:r>
            <a:r>
              <a:rPr lang="nl-NL" b="0" dirty="0"/>
              <a:t>-stakeholder </a:t>
            </a:r>
            <a:r>
              <a:rPr lang="nl-NL" b="0" dirty="0" err="1"/>
              <a:t>networks</a:t>
            </a:r>
            <a:r>
              <a:rPr lang="nl-NL" b="0" dirty="0"/>
              <a:t> </a:t>
            </a:r>
            <a:r>
              <a:rPr lang="nl-NL" b="0" dirty="0" err="1"/>
              <a:t>and</a:t>
            </a:r>
            <a:r>
              <a:rPr lang="nl-NL" b="0" dirty="0"/>
              <a:t> cluster development.</a:t>
            </a:r>
          </a:p>
          <a:p>
            <a:pPr lvl="3"/>
            <a:r>
              <a:rPr lang="nl-NL" b="0" dirty="0"/>
              <a:t>- </a:t>
            </a:r>
            <a:r>
              <a:rPr lang="nl-NL" b="0" dirty="0" err="1"/>
              <a:t>Promote</a:t>
            </a:r>
            <a:r>
              <a:rPr lang="nl-NL" b="0" dirty="0"/>
              <a:t> public-private partnerships (</a:t>
            </a:r>
            <a:r>
              <a:rPr lang="nl-NL" b="0" dirty="0" err="1"/>
              <a:t>PPPs</a:t>
            </a:r>
            <a:r>
              <a:rPr lang="nl-NL" b="0" dirty="0"/>
              <a:t>) in </a:t>
            </a:r>
            <a:r>
              <a:rPr lang="nl-NL" b="0" dirty="0" err="1"/>
              <a:t>tourism</a:t>
            </a:r>
            <a:r>
              <a:rPr lang="nl-NL" b="0" dirty="0"/>
              <a:t> </a:t>
            </a:r>
            <a:r>
              <a:rPr lang="nl-NL" b="0" dirty="0" err="1"/>
              <a:t>infrastructure</a:t>
            </a:r>
            <a:r>
              <a:rPr lang="nl-NL" b="0"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a:t>
            </a:fld>
            <a:endParaRPr lang="nl-NL"/>
          </a:p>
        </p:txBody>
      </p:sp>
      <p:sp>
        <p:nvSpPr>
          <p:cNvPr id="4" name="TextBox 3">
            <a:extLst>
              <a:ext uri="{FF2B5EF4-FFF2-40B4-BE49-F238E27FC236}">
                <a16:creationId xmlns:a16="http://schemas.microsoft.com/office/drawing/2014/main" id="{AF579462-E1D2-F244-7091-414CF41D3E7F}"/>
              </a:ext>
            </a:extLst>
          </p:cNvPr>
          <p:cNvSpPr txBox="1"/>
          <p:nvPr/>
        </p:nvSpPr>
        <p:spPr>
          <a:xfrm>
            <a:off x="5419493" y="185110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3" name="TextBox 2">
            <a:extLst>
              <a:ext uri="{FF2B5EF4-FFF2-40B4-BE49-F238E27FC236}">
                <a16:creationId xmlns:a16="http://schemas.microsoft.com/office/drawing/2014/main" id="{0BB53E8C-3605-E25D-C61A-74A9E0C3638F}"/>
              </a:ext>
            </a:extLst>
          </p:cNvPr>
          <p:cNvSpPr txBox="1"/>
          <p:nvPr/>
        </p:nvSpPr>
        <p:spPr>
          <a:xfrm>
            <a:off x="8106937" y="294392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612182227"/>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400" dirty="0"/>
            </a:br>
            <a:r>
              <a:rPr lang="nl-NL" sz="2400" dirty="0"/>
              <a:t>1- </a:t>
            </a:r>
            <a:r>
              <a:rPr lang="nl-NL" sz="2400" dirty="0" err="1"/>
              <a:t>Roles</a:t>
            </a:r>
            <a:r>
              <a:rPr lang="nl-NL" sz="2400" dirty="0"/>
              <a:t> </a:t>
            </a:r>
            <a:r>
              <a:rPr lang="nl-NL" sz="2400" dirty="0" err="1"/>
              <a:t>and</a:t>
            </a:r>
            <a:r>
              <a:rPr lang="nl-NL" sz="2400" dirty="0"/>
              <a:t> </a:t>
            </a:r>
            <a:r>
              <a:rPr lang="nl-NL" sz="2400" dirty="0" err="1"/>
              <a:t>Functions</a:t>
            </a:r>
            <a:r>
              <a:rPr lang="nl-NL" sz="2400" dirty="0"/>
              <a:t> of </a:t>
            </a:r>
            <a:r>
              <a:rPr lang="nl-NL" sz="2400" dirty="0" err="1"/>
              <a:t>Destination</a:t>
            </a:r>
            <a:r>
              <a:rPr lang="nl-NL" sz="2400" dirty="0"/>
              <a:t> Management </a:t>
            </a:r>
            <a:r>
              <a:rPr lang="nl-NL" sz="2400" dirty="0" err="1"/>
              <a:t>Organizations</a:t>
            </a:r>
            <a:br>
              <a:rPr lang="nl-NL" sz="2400" dirty="0"/>
            </a:br>
            <a:r>
              <a:rPr lang="nl-NL" sz="24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D- Research, Monitoring, </a:t>
            </a:r>
            <a:r>
              <a:rPr lang="nl-NL" dirty="0" err="1"/>
              <a:t>and</a:t>
            </a:r>
            <a:r>
              <a:rPr lang="nl-NL" dirty="0"/>
              <a:t> Data Management</a:t>
            </a:r>
          </a:p>
          <a:p>
            <a:pPr lvl="3"/>
            <a:endParaRPr lang="nl-NL" b="0" dirty="0"/>
          </a:p>
          <a:p>
            <a:pPr lvl="3"/>
            <a:r>
              <a:rPr lang="nl-NL" b="0" dirty="0"/>
              <a:t>- Collect </a:t>
            </a:r>
            <a:r>
              <a:rPr lang="nl-NL" b="0" dirty="0" err="1"/>
              <a:t>and</a:t>
            </a:r>
            <a:r>
              <a:rPr lang="nl-NL" b="0" dirty="0"/>
              <a:t> </a:t>
            </a:r>
            <a:r>
              <a:rPr lang="nl-NL" b="0" dirty="0" err="1"/>
              <a:t>analyze</a:t>
            </a:r>
            <a:r>
              <a:rPr lang="nl-NL" b="0" dirty="0"/>
              <a:t> </a:t>
            </a:r>
            <a:r>
              <a:rPr lang="nl-NL" b="0" dirty="0" err="1"/>
              <a:t>visitor</a:t>
            </a:r>
            <a:r>
              <a:rPr lang="nl-NL" b="0" dirty="0"/>
              <a:t> </a:t>
            </a:r>
            <a:r>
              <a:rPr lang="nl-NL" b="0" dirty="0" err="1"/>
              <a:t>statistics</a:t>
            </a:r>
            <a:endParaRPr lang="nl-NL" b="0" dirty="0"/>
          </a:p>
          <a:p>
            <a:pPr lvl="3"/>
            <a:r>
              <a:rPr lang="nl-NL" b="0" dirty="0"/>
              <a:t>- Monitor </a:t>
            </a:r>
            <a:r>
              <a:rPr lang="nl-NL" b="0" dirty="0" err="1"/>
              <a:t>destination</a:t>
            </a:r>
            <a:r>
              <a:rPr lang="nl-NL" b="0" dirty="0"/>
              <a:t> performance indicators</a:t>
            </a:r>
          </a:p>
          <a:p>
            <a:pPr lvl="3"/>
            <a:r>
              <a:rPr lang="nl-NL" b="0" dirty="0"/>
              <a:t>- </a:t>
            </a:r>
            <a:r>
              <a:rPr lang="nl-NL" b="0" dirty="0" err="1"/>
              <a:t>Conduct</a:t>
            </a:r>
            <a:r>
              <a:rPr lang="nl-NL" b="0" dirty="0"/>
              <a:t> impact assessments </a:t>
            </a:r>
            <a:r>
              <a:rPr lang="nl-NL" b="0" dirty="0" err="1"/>
              <a:t>and</a:t>
            </a:r>
            <a:r>
              <a:rPr lang="nl-NL" b="0" dirty="0"/>
              <a:t> </a:t>
            </a:r>
            <a:r>
              <a:rPr lang="nl-NL" b="0" dirty="0" err="1"/>
              <a:t>visitor</a:t>
            </a:r>
            <a:r>
              <a:rPr lang="nl-NL" b="0" dirty="0"/>
              <a:t> </a:t>
            </a:r>
            <a:r>
              <a:rPr lang="nl-NL" b="0" dirty="0" err="1"/>
              <a:t>surveys</a:t>
            </a:r>
            <a:endParaRPr lang="nl-NL" b="0" dirty="0"/>
          </a:p>
          <a:p>
            <a:pPr lvl="3"/>
            <a:r>
              <a:rPr lang="nl-NL" b="0" dirty="0"/>
              <a:t>- </a:t>
            </a:r>
            <a:r>
              <a:rPr lang="nl-NL" b="0" dirty="0" err="1"/>
              <a:t>Inform</a:t>
            </a:r>
            <a:r>
              <a:rPr lang="nl-NL" b="0" dirty="0"/>
              <a:t> </a:t>
            </a:r>
            <a:r>
              <a:rPr lang="nl-NL" b="0" dirty="0" err="1"/>
              <a:t>adaptive</a:t>
            </a:r>
            <a:r>
              <a:rPr lang="nl-NL" b="0" dirty="0"/>
              <a:t> management </a:t>
            </a:r>
            <a:r>
              <a:rPr lang="nl-NL" b="0" dirty="0" err="1"/>
              <a:t>strategies</a:t>
            </a:r>
            <a:r>
              <a:rPr lang="nl-NL" b="0" dirty="0"/>
              <a:t> </a:t>
            </a:r>
            <a:r>
              <a:rPr lang="nl-NL" b="0" dirty="0" err="1"/>
              <a:t>and</a:t>
            </a:r>
            <a:r>
              <a:rPr lang="nl-NL" b="0" dirty="0"/>
              <a:t> policy </a:t>
            </a:r>
            <a:r>
              <a:rPr lang="nl-NL" b="0" dirty="0" err="1"/>
              <a:t>adjustments</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a:t>
            </a:fld>
            <a:endParaRPr lang="nl-NL"/>
          </a:p>
        </p:txBody>
      </p:sp>
      <p:sp>
        <p:nvSpPr>
          <p:cNvPr id="4" name="TextBox 3">
            <a:extLst>
              <a:ext uri="{FF2B5EF4-FFF2-40B4-BE49-F238E27FC236}">
                <a16:creationId xmlns:a16="http://schemas.microsoft.com/office/drawing/2014/main" id="{AF579462-E1D2-F244-7091-414CF41D3E7F}"/>
              </a:ext>
            </a:extLst>
          </p:cNvPr>
          <p:cNvSpPr txBox="1"/>
          <p:nvPr/>
        </p:nvSpPr>
        <p:spPr>
          <a:xfrm>
            <a:off x="5419493" y="185110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3" name="TextBox 2">
            <a:extLst>
              <a:ext uri="{FF2B5EF4-FFF2-40B4-BE49-F238E27FC236}">
                <a16:creationId xmlns:a16="http://schemas.microsoft.com/office/drawing/2014/main" id="{0BB53E8C-3605-E25D-C61A-74A9E0C3638F}"/>
              </a:ext>
            </a:extLst>
          </p:cNvPr>
          <p:cNvSpPr txBox="1"/>
          <p:nvPr/>
        </p:nvSpPr>
        <p:spPr>
          <a:xfrm>
            <a:off x="8106937" y="294392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540997211"/>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400" dirty="0"/>
            </a:br>
            <a:r>
              <a:rPr lang="nl-NL" sz="2400" dirty="0"/>
              <a:t>1- </a:t>
            </a:r>
            <a:r>
              <a:rPr lang="nl-NL" sz="2400" dirty="0" err="1"/>
              <a:t>Roles</a:t>
            </a:r>
            <a:r>
              <a:rPr lang="nl-NL" sz="2400" dirty="0"/>
              <a:t> </a:t>
            </a:r>
            <a:r>
              <a:rPr lang="nl-NL" sz="2400" dirty="0" err="1"/>
              <a:t>and</a:t>
            </a:r>
            <a:r>
              <a:rPr lang="nl-NL" sz="2400" dirty="0"/>
              <a:t> </a:t>
            </a:r>
            <a:r>
              <a:rPr lang="nl-NL" sz="2400" dirty="0" err="1"/>
              <a:t>Functions</a:t>
            </a:r>
            <a:r>
              <a:rPr lang="nl-NL" sz="2400" dirty="0"/>
              <a:t> of </a:t>
            </a:r>
            <a:r>
              <a:rPr lang="nl-NL" sz="2400" dirty="0" err="1"/>
              <a:t>Destination</a:t>
            </a:r>
            <a:r>
              <a:rPr lang="nl-NL" sz="2400" dirty="0"/>
              <a:t> Management </a:t>
            </a:r>
            <a:r>
              <a:rPr lang="nl-NL" sz="2400" dirty="0" err="1"/>
              <a:t>Organizations</a:t>
            </a:r>
            <a:br>
              <a:rPr lang="nl-NL" sz="2400" dirty="0"/>
            </a:br>
            <a:r>
              <a:rPr lang="nl-NL" sz="24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E- Crisis </a:t>
            </a:r>
            <a:r>
              <a:rPr lang="nl-NL" dirty="0" err="1"/>
              <a:t>and</a:t>
            </a:r>
            <a:r>
              <a:rPr lang="nl-NL" dirty="0"/>
              <a:t> Risk Management</a:t>
            </a:r>
          </a:p>
          <a:p>
            <a:pPr lvl="3"/>
            <a:endParaRPr lang="nl-NL" b="0" dirty="0"/>
          </a:p>
          <a:p>
            <a:pPr lvl="3"/>
            <a:r>
              <a:rPr lang="nl-NL" b="0" dirty="0"/>
              <a:t>- </a:t>
            </a:r>
            <a:r>
              <a:rPr lang="nl-NL" b="0" dirty="0" err="1"/>
              <a:t>Develop</a:t>
            </a:r>
            <a:r>
              <a:rPr lang="nl-NL" b="0" dirty="0"/>
              <a:t> </a:t>
            </a:r>
            <a:r>
              <a:rPr lang="nl-NL" b="0" dirty="0" err="1"/>
              <a:t>and</a:t>
            </a:r>
            <a:r>
              <a:rPr lang="nl-NL" b="0" dirty="0"/>
              <a:t> </a:t>
            </a:r>
            <a:r>
              <a:rPr lang="nl-NL" b="0" dirty="0" err="1"/>
              <a:t>coordinate</a:t>
            </a:r>
            <a:r>
              <a:rPr lang="nl-NL" b="0" dirty="0"/>
              <a:t> crisis response </a:t>
            </a:r>
            <a:r>
              <a:rPr lang="nl-NL" b="0" dirty="0" err="1"/>
              <a:t>plans</a:t>
            </a:r>
            <a:r>
              <a:rPr lang="nl-NL" b="0" dirty="0"/>
              <a:t> </a:t>
            </a:r>
          </a:p>
          <a:p>
            <a:pPr lvl="3"/>
            <a:r>
              <a:rPr lang="nl-NL" b="0" dirty="0"/>
              <a:t>- </a:t>
            </a:r>
            <a:r>
              <a:rPr lang="nl-NL" b="0" dirty="0" err="1"/>
              <a:t>Communicate</a:t>
            </a:r>
            <a:r>
              <a:rPr lang="nl-NL" b="0" dirty="0"/>
              <a:t> accurate </a:t>
            </a:r>
            <a:r>
              <a:rPr lang="nl-NL" b="0" dirty="0" err="1"/>
              <a:t>and</a:t>
            </a:r>
            <a:r>
              <a:rPr lang="nl-NL" b="0" dirty="0"/>
              <a:t> </a:t>
            </a:r>
            <a:r>
              <a:rPr lang="nl-NL" b="0" dirty="0" err="1"/>
              <a:t>timely</a:t>
            </a:r>
            <a:r>
              <a:rPr lang="nl-NL" b="0" dirty="0"/>
              <a:t> information </a:t>
            </a:r>
            <a:r>
              <a:rPr lang="nl-NL" b="0" dirty="0" err="1"/>
              <a:t>to</a:t>
            </a:r>
            <a:r>
              <a:rPr lang="nl-NL" b="0" dirty="0"/>
              <a:t> </a:t>
            </a:r>
            <a:r>
              <a:rPr lang="nl-NL" b="0" dirty="0" err="1"/>
              <a:t>tourists</a:t>
            </a:r>
            <a:r>
              <a:rPr lang="nl-NL" b="0" dirty="0"/>
              <a:t> </a:t>
            </a:r>
            <a:r>
              <a:rPr lang="nl-NL" b="0" dirty="0" err="1"/>
              <a:t>and</a:t>
            </a:r>
            <a:r>
              <a:rPr lang="nl-NL" b="0" dirty="0"/>
              <a:t> partners</a:t>
            </a:r>
          </a:p>
          <a:p>
            <a:pPr lvl="3"/>
            <a:r>
              <a:rPr lang="nl-NL" b="0" dirty="0"/>
              <a:t>- Support recovery </a:t>
            </a:r>
            <a:r>
              <a:rPr lang="nl-NL" b="0" dirty="0" err="1"/>
              <a:t>campaigns</a:t>
            </a:r>
            <a:r>
              <a:rPr lang="nl-NL" b="0" dirty="0"/>
              <a:t>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7</a:t>
            </a:fld>
            <a:endParaRPr lang="nl-NL"/>
          </a:p>
        </p:txBody>
      </p:sp>
      <p:sp>
        <p:nvSpPr>
          <p:cNvPr id="4" name="TextBox 3">
            <a:extLst>
              <a:ext uri="{FF2B5EF4-FFF2-40B4-BE49-F238E27FC236}">
                <a16:creationId xmlns:a16="http://schemas.microsoft.com/office/drawing/2014/main" id="{AF579462-E1D2-F244-7091-414CF41D3E7F}"/>
              </a:ext>
            </a:extLst>
          </p:cNvPr>
          <p:cNvSpPr txBox="1"/>
          <p:nvPr/>
        </p:nvSpPr>
        <p:spPr>
          <a:xfrm>
            <a:off x="5419493" y="185110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3" name="TextBox 2">
            <a:extLst>
              <a:ext uri="{FF2B5EF4-FFF2-40B4-BE49-F238E27FC236}">
                <a16:creationId xmlns:a16="http://schemas.microsoft.com/office/drawing/2014/main" id="{0BB53E8C-3605-E25D-C61A-74A9E0C3638F}"/>
              </a:ext>
            </a:extLst>
          </p:cNvPr>
          <p:cNvSpPr txBox="1"/>
          <p:nvPr/>
        </p:nvSpPr>
        <p:spPr>
          <a:xfrm>
            <a:off x="8106937" y="294392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728742484"/>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400" dirty="0"/>
            </a:br>
            <a:r>
              <a:rPr lang="nl-NL" sz="2400" dirty="0"/>
              <a:t>1- </a:t>
            </a:r>
            <a:r>
              <a:rPr lang="nl-NL" sz="2400" dirty="0" err="1"/>
              <a:t>Roles</a:t>
            </a:r>
            <a:r>
              <a:rPr lang="nl-NL" sz="2400" dirty="0"/>
              <a:t> </a:t>
            </a:r>
            <a:r>
              <a:rPr lang="nl-NL" sz="2400" dirty="0" err="1"/>
              <a:t>and</a:t>
            </a:r>
            <a:r>
              <a:rPr lang="nl-NL" sz="2400" dirty="0"/>
              <a:t> </a:t>
            </a:r>
            <a:r>
              <a:rPr lang="nl-NL" sz="2400" dirty="0" err="1"/>
              <a:t>Functions</a:t>
            </a:r>
            <a:r>
              <a:rPr lang="nl-NL" sz="2400" dirty="0"/>
              <a:t> of </a:t>
            </a:r>
            <a:r>
              <a:rPr lang="nl-NL" sz="2400" dirty="0" err="1"/>
              <a:t>Destination</a:t>
            </a:r>
            <a:r>
              <a:rPr lang="nl-NL" sz="2400" dirty="0"/>
              <a:t> Management </a:t>
            </a:r>
            <a:r>
              <a:rPr lang="nl-NL" sz="2400" dirty="0" err="1"/>
              <a:t>Organizations</a:t>
            </a:r>
            <a:br>
              <a:rPr lang="nl-NL" sz="2400" dirty="0"/>
            </a:br>
            <a:r>
              <a:rPr lang="nl-NL" sz="24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F- </a:t>
            </a:r>
            <a:r>
              <a:rPr lang="nl-NL" dirty="0" err="1"/>
              <a:t>Capacity</a:t>
            </a:r>
            <a:r>
              <a:rPr lang="nl-NL" dirty="0"/>
              <a:t> Building </a:t>
            </a:r>
            <a:r>
              <a:rPr lang="nl-NL" dirty="0" err="1"/>
              <a:t>and</a:t>
            </a:r>
            <a:r>
              <a:rPr lang="nl-NL" dirty="0"/>
              <a:t> </a:t>
            </a:r>
            <a:r>
              <a:rPr lang="nl-NL" dirty="0" err="1"/>
              <a:t>Education</a:t>
            </a:r>
            <a:endParaRPr lang="nl-NL" dirty="0"/>
          </a:p>
          <a:p>
            <a:pPr lvl="3"/>
            <a:endParaRPr lang="nl-NL" b="0" dirty="0"/>
          </a:p>
          <a:p>
            <a:pPr lvl="3"/>
            <a:r>
              <a:rPr lang="nl-NL" b="0" dirty="0"/>
              <a:t>- </a:t>
            </a:r>
            <a:r>
              <a:rPr lang="nl-NL" b="0" dirty="0" err="1"/>
              <a:t>Organize</a:t>
            </a:r>
            <a:r>
              <a:rPr lang="nl-NL" b="0" dirty="0"/>
              <a:t> training workshops </a:t>
            </a:r>
            <a:r>
              <a:rPr lang="nl-NL" b="0" dirty="0" err="1"/>
              <a:t>for</a:t>
            </a:r>
            <a:r>
              <a:rPr lang="nl-NL" b="0" dirty="0"/>
              <a:t> </a:t>
            </a:r>
            <a:r>
              <a:rPr lang="nl-NL" b="0" dirty="0" err="1"/>
              <a:t>local</a:t>
            </a:r>
            <a:r>
              <a:rPr lang="nl-NL" b="0" dirty="0"/>
              <a:t> entrepreneurs, guides, </a:t>
            </a:r>
            <a:r>
              <a:rPr lang="nl-NL" b="0" dirty="0" err="1"/>
              <a:t>and</a:t>
            </a:r>
            <a:r>
              <a:rPr lang="nl-NL" b="0" dirty="0"/>
              <a:t> </a:t>
            </a:r>
            <a:r>
              <a:rPr lang="nl-NL" b="0" dirty="0" err="1"/>
              <a:t>hospitality</a:t>
            </a:r>
            <a:r>
              <a:rPr lang="nl-NL" b="0" dirty="0"/>
              <a:t> </a:t>
            </a:r>
            <a:r>
              <a:rPr lang="nl-NL" b="0" dirty="0" err="1"/>
              <a:t>staff</a:t>
            </a:r>
            <a:endParaRPr lang="nl-NL" b="0" dirty="0"/>
          </a:p>
          <a:p>
            <a:pPr lvl="3"/>
            <a:r>
              <a:rPr lang="nl-NL" b="0" dirty="0"/>
              <a:t>- </a:t>
            </a:r>
            <a:r>
              <a:rPr lang="nl-NL" b="0" dirty="0" err="1"/>
              <a:t>Build</a:t>
            </a:r>
            <a:r>
              <a:rPr lang="nl-NL" b="0" dirty="0"/>
              <a:t> community awareness </a:t>
            </a:r>
            <a:r>
              <a:rPr lang="nl-NL" b="0" dirty="0" err="1"/>
              <a:t>about</a:t>
            </a:r>
            <a:r>
              <a:rPr lang="nl-NL" b="0" dirty="0"/>
              <a:t> </a:t>
            </a:r>
            <a:r>
              <a:rPr lang="nl-NL" b="0" dirty="0" err="1"/>
              <a:t>sustainability</a:t>
            </a:r>
            <a:r>
              <a:rPr lang="nl-NL" b="0" dirty="0"/>
              <a:t> </a:t>
            </a:r>
            <a:r>
              <a:rPr lang="nl-NL" b="0" dirty="0" err="1"/>
              <a:t>and</a:t>
            </a:r>
            <a:r>
              <a:rPr lang="nl-NL" b="0" dirty="0"/>
              <a:t> </a:t>
            </a:r>
            <a:r>
              <a:rPr lang="nl-NL" b="0" dirty="0" err="1"/>
              <a:t>visitor</a:t>
            </a:r>
            <a:r>
              <a:rPr lang="nl-NL" b="0" dirty="0"/>
              <a:t> engagement</a:t>
            </a:r>
          </a:p>
          <a:p>
            <a:pPr lvl="3"/>
            <a:r>
              <a:rPr lang="nl-NL" b="0" dirty="0"/>
              <a:t>- Support </a:t>
            </a:r>
            <a:r>
              <a:rPr lang="nl-NL" b="0" dirty="0" err="1"/>
              <a:t>innovation</a:t>
            </a:r>
            <a:r>
              <a:rPr lang="nl-NL" b="0" dirty="0"/>
              <a:t> </a:t>
            </a:r>
            <a:r>
              <a:rPr lang="nl-NL" b="0" dirty="0" err="1"/>
              <a:t>and</a:t>
            </a:r>
            <a:r>
              <a:rPr lang="nl-NL" b="0" dirty="0"/>
              <a:t> digital </a:t>
            </a:r>
            <a:r>
              <a:rPr lang="nl-NL" b="0" dirty="0" err="1"/>
              <a:t>transformation</a:t>
            </a:r>
            <a:r>
              <a:rPr lang="nl-NL" b="0" dirty="0"/>
              <a:t> in </a:t>
            </a:r>
            <a:r>
              <a:rPr lang="nl-NL" b="0" dirty="0" err="1"/>
              <a:t>tourism</a:t>
            </a:r>
            <a:r>
              <a:rPr lang="nl-NL" b="0" dirty="0"/>
              <a:t> </a:t>
            </a:r>
            <a:r>
              <a:rPr lang="nl-NL" b="0" dirty="0" err="1"/>
              <a:t>SMEs</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8</a:t>
            </a:fld>
            <a:endParaRPr lang="nl-NL"/>
          </a:p>
        </p:txBody>
      </p:sp>
      <p:sp>
        <p:nvSpPr>
          <p:cNvPr id="4" name="TextBox 3">
            <a:extLst>
              <a:ext uri="{FF2B5EF4-FFF2-40B4-BE49-F238E27FC236}">
                <a16:creationId xmlns:a16="http://schemas.microsoft.com/office/drawing/2014/main" id="{AF579462-E1D2-F244-7091-414CF41D3E7F}"/>
              </a:ext>
            </a:extLst>
          </p:cNvPr>
          <p:cNvSpPr txBox="1"/>
          <p:nvPr/>
        </p:nvSpPr>
        <p:spPr>
          <a:xfrm>
            <a:off x="5419493" y="185110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3" name="TextBox 2">
            <a:extLst>
              <a:ext uri="{FF2B5EF4-FFF2-40B4-BE49-F238E27FC236}">
                <a16:creationId xmlns:a16="http://schemas.microsoft.com/office/drawing/2014/main" id="{0BB53E8C-3605-E25D-C61A-74A9E0C3638F}"/>
              </a:ext>
            </a:extLst>
          </p:cNvPr>
          <p:cNvSpPr txBox="1"/>
          <p:nvPr/>
        </p:nvSpPr>
        <p:spPr>
          <a:xfrm>
            <a:off x="8106937" y="294392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659893138"/>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nummer 1"/>
          <p:cNvSpPr>
            <a:spLocks noGrp="1"/>
          </p:cNvSpPr>
          <p:nvPr>
            <p:ph type="sldNum" sz="quarter" idx="4"/>
          </p:nvPr>
        </p:nvSpPr>
        <p:spPr/>
        <p:txBody>
          <a:bodyPr/>
          <a:lstStyle/>
          <a:p>
            <a:fld id="{5EE7099E-8998-4851-915A-4F4831808297}" type="slidenum">
              <a:rPr lang="nl-NL" smtClean="0"/>
              <a:pPr/>
              <a:t>9</a:t>
            </a:fld>
            <a:endParaRPr lang="nl-NL"/>
          </a:p>
        </p:txBody>
      </p:sp>
      <p:pic>
        <p:nvPicPr>
          <p:cNvPr id="1026" name="Picture 2" descr="20 Venice Landmarks You Have to See (Map &amp; Curious Facts)">
            <a:extLst>
              <a:ext uri="{FF2B5EF4-FFF2-40B4-BE49-F238E27FC236}">
                <a16:creationId xmlns:a16="http://schemas.microsoft.com/office/drawing/2014/main" id="{6EBE6D13-32A4-B02A-8C78-F2C16FE87C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03" y="47227"/>
            <a:ext cx="12147847" cy="6381328"/>
          </a:xfrm>
          <a:prstGeom prst="rect">
            <a:avLst/>
          </a:prstGeom>
          <a:noFill/>
          <a:extLst>
            <a:ext uri="{909E8E84-426E-40DD-AFC4-6F175D3DCCD1}">
              <a14:hiddenFill xmlns:a14="http://schemas.microsoft.com/office/drawing/2010/main">
                <a:solidFill>
                  <a:srgbClr val="FFFFFF"/>
                </a:solidFill>
              </a14:hiddenFill>
            </a:ext>
          </a:extLst>
        </p:spPr>
      </p:pic>
      <p:sp>
        <p:nvSpPr>
          <p:cNvPr id="5" name="Titel 6">
            <a:extLst>
              <a:ext uri="{FF2B5EF4-FFF2-40B4-BE49-F238E27FC236}">
                <a16:creationId xmlns:a16="http://schemas.microsoft.com/office/drawing/2014/main" id="{40F51665-0D91-1DEB-1320-DA7EBE35C42F}"/>
              </a:ext>
            </a:extLst>
          </p:cNvPr>
          <p:cNvSpPr>
            <a:spLocks noGrp="1"/>
          </p:cNvSpPr>
          <p:nvPr>
            <p:ph type="title"/>
          </p:nvPr>
        </p:nvSpPr>
        <p:spPr>
          <a:xfrm>
            <a:off x="404662" y="404664"/>
            <a:ext cx="8430817" cy="432048"/>
          </a:xfrm>
          <a:solidFill>
            <a:schemeClr val="bg1"/>
          </a:solidFill>
        </p:spPr>
        <p:txBody>
          <a:bodyPr/>
          <a:lstStyle/>
          <a:p>
            <a:r>
              <a:rPr lang="nl-NL" sz="3200" dirty="0"/>
              <a:t>2- Managing </a:t>
            </a:r>
            <a:r>
              <a:rPr lang="nl-NL" sz="3200" dirty="0" err="1"/>
              <a:t>Historic</a:t>
            </a:r>
            <a:r>
              <a:rPr lang="nl-NL" sz="3200" dirty="0"/>
              <a:t> Urban Landscape </a:t>
            </a:r>
          </a:p>
        </p:txBody>
      </p:sp>
    </p:spTree>
    <p:extLst>
      <p:ext uri="{BB962C8B-B14F-4D97-AF65-F5344CB8AC3E}">
        <p14:creationId xmlns:p14="http://schemas.microsoft.com/office/powerpoint/2010/main" val="2284280595"/>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Managing </a:t>
            </a:r>
            <a:r>
              <a:rPr lang="nl-NL" sz="3200" dirty="0" err="1"/>
              <a:t>Historic</a:t>
            </a:r>
            <a:r>
              <a:rPr lang="nl-NL" sz="3200" dirty="0"/>
              <a:t> Urban Landscape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dirty="0"/>
          </a:p>
          <a:p>
            <a:pPr lvl="3"/>
            <a:r>
              <a:rPr lang="nl-NL" dirty="0"/>
              <a:t>2.1- The Definition of Histor Urban Landscape/</a:t>
            </a:r>
            <a:r>
              <a:rPr lang="nl-NL" dirty="0" err="1"/>
              <a:t>Historic</a:t>
            </a:r>
            <a:r>
              <a:rPr lang="nl-NL" dirty="0"/>
              <a:t> </a:t>
            </a:r>
            <a:r>
              <a:rPr lang="nl-NL" dirty="0" err="1"/>
              <a:t>Cities</a:t>
            </a:r>
            <a:endParaRPr lang="nl-NL" dirty="0"/>
          </a:p>
          <a:p>
            <a:pPr lvl="3"/>
            <a:endParaRPr lang="nl-NL" dirty="0"/>
          </a:p>
          <a:p>
            <a:pPr lvl="3"/>
            <a:r>
              <a:rPr lang="nl-NL" dirty="0" err="1"/>
              <a:t>Historic</a:t>
            </a:r>
            <a:r>
              <a:rPr lang="nl-NL" dirty="0"/>
              <a:t> </a:t>
            </a:r>
            <a:r>
              <a:rPr lang="nl-NL" dirty="0" err="1"/>
              <a:t>Cities</a:t>
            </a:r>
            <a:r>
              <a:rPr lang="nl-NL" dirty="0"/>
              <a:t> are </a:t>
            </a:r>
            <a:r>
              <a:rPr lang="nl-NL" dirty="0" err="1"/>
              <a:t>defined</a:t>
            </a:r>
            <a:r>
              <a:rPr lang="nl-NL" dirty="0"/>
              <a:t> </a:t>
            </a:r>
            <a:r>
              <a:rPr lang="nl-NL" dirty="0" err="1"/>
              <a:t>by</a:t>
            </a:r>
            <a:r>
              <a:rPr lang="nl-NL" dirty="0"/>
              <a:t> UNESCO 1976 as: </a:t>
            </a:r>
          </a:p>
          <a:p>
            <a:pPr lvl="2">
              <a:lnSpc>
                <a:spcPct val="150000"/>
              </a:lnSpc>
            </a:pPr>
            <a:r>
              <a:rPr lang="en-GB" dirty="0"/>
              <a:t>- “any groups of buildings, structures and open spaces including archaeological and palaeontological sites, constituting human settlements in an urban or rural environment, the cohesion and value of which, from the archaeological, architectural, prehistoric, historic, aesthetic or sociocultural point of view are recognized”. </a:t>
            </a:r>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10</a:t>
            </a:fld>
            <a:endParaRPr lang="nl-NL"/>
          </a:p>
        </p:txBody>
      </p:sp>
    </p:spTree>
    <p:extLst>
      <p:ext uri="{BB962C8B-B14F-4D97-AF65-F5344CB8AC3E}">
        <p14:creationId xmlns:p14="http://schemas.microsoft.com/office/powerpoint/2010/main" val="877448045"/>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Managing </a:t>
            </a:r>
            <a:r>
              <a:rPr lang="nl-NL" sz="3200" dirty="0" err="1"/>
              <a:t>Historic</a:t>
            </a:r>
            <a:r>
              <a:rPr lang="nl-NL" sz="3200" dirty="0"/>
              <a:t> Urban Landscape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dirty="0"/>
          </a:p>
          <a:p>
            <a:pPr lvl="3"/>
            <a:r>
              <a:rPr lang="nl-NL" dirty="0" err="1"/>
              <a:t>Key</a:t>
            </a:r>
            <a:r>
              <a:rPr lang="nl-NL" dirty="0"/>
              <a:t> </a:t>
            </a:r>
            <a:r>
              <a:rPr lang="nl-NL" dirty="0" err="1"/>
              <a:t>characteristics</a:t>
            </a:r>
            <a:r>
              <a:rPr lang="nl-NL" dirty="0"/>
              <a:t> of </a:t>
            </a:r>
            <a:r>
              <a:rPr lang="nl-NL" dirty="0" err="1"/>
              <a:t>the</a:t>
            </a:r>
            <a:r>
              <a:rPr lang="nl-NL" dirty="0"/>
              <a:t> UNESCO 1976 </a:t>
            </a:r>
            <a:r>
              <a:rPr lang="nl-NL" dirty="0" err="1"/>
              <a:t>definition</a:t>
            </a:r>
            <a:r>
              <a:rPr lang="nl-NL" dirty="0"/>
              <a:t>: </a:t>
            </a:r>
          </a:p>
          <a:p>
            <a:pPr lvl="3"/>
            <a:endParaRPr lang="nl-NL" dirty="0"/>
          </a:p>
          <a:p>
            <a:pPr lvl="3"/>
            <a:r>
              <a:rPr lang="nl-NL" b="0" dirty="0"/>
              <a:t>- </a:t>
            </a:r>
            <a:r>
              <a:rPr lang="nl-NL" b="0" dirty="0" err="1"/>
              <a:t>Introduced</a:t>
            </a:r>
            <a:r>
              <a:rPr lang="nl-NL" b="0" dirty="0"/>
              <a:t> </a:t>
            </a:r>
            <a:r>
              <a:rPr lang="nl-NL" b="0" dirty="0" err="1"/>
              <a:t>the</a:t>
            </a:r>
            <a:r>
              <a:rPr lang="nl-NL" b="0" dirty="0"/>
              <a:t> term </a:t>
            </a:r>
            <a:r>
              <a:rPr lang="nl-NL" b="0" dirty="0" err="1"/>
              <a:t>historic</a:t>
            </a:r>
            <a:r>
              <a:rPr lang="nl-NL" b="0" dirty="0"/>
              <a:t> </a:t>
            </a:r>
            <a:r>
              <a:rPr lang="nl-NL" b="0" dirty="0" err="1"/>
              <a:t>areas</a:t>
            </a:r>
            <a:r>
              <a:rPr lang="nl-NL" b="0" dirty="0"/>
              <a:t>/</a:t>
            </a:r>
            <a:r>
              <a:rPr lang="nl-NL" b="0" dirty="0" err="1"/>
              <a:t>cities</a:t>
            </a:r>
            <a:r>
              <a:rPr lang="nl-NL" b="0" dirty="0"/>
              <a:t>.</a:t>
            </a:r>
          </a:p>
          <a:p>
            <a:pPr lvl="3"/>
            <a:r>
              <a:rPr lang="nl-NL" b="0" dirty="0"/>
              <a:t>- Focus on </a:t>
            </a:r>
            <a:r>
              <a:rPr lang="nl-NL" b="0" dirty="0" err="1"/>
              <a:t>groups</a:t>
            </a:r>
            <a:r>
              <a:rPr lang="nl-NL" b="0" dirty="0"/>
              <a:t> of buildings, </a:t>
            </a:r>
            <a:r>
              <a:rPr lang="nl-NL" b="0" dirty="0" err="1"/>
              <a:t>structures</a:t>
            </a:r>
            <a:r>
              <a:rPr lang="nl-NL" b="0" dirty="0"/>
              <a:t>, </a:t>
            </a:r>
            <a:r>
              <a:rPr lang="nl-NL" b="0" dirty="0" err="1"/>
              <a:t>and</a:t>
            </a:r>
            <a:r>
              <a:rPr lang="nl-NL" b="0" dirty="0"/>
              <a:t> open </a:t>
            </a:r>
            <a:r>
              <a:rPr lang="nl-NL" b="0" dirty="0" err="1"/>
              <a:t>spaces</a:t>
            </a:r>
            <a:endParaRPr lang="nl-NL" b="0" dirty="0"/>
          </a:p>
          <a:p>
            <a:pPr lvl="3"/>
            <a:r>
              <a:rPr lang="nl-NL" b="0" dirty="0"/>
              <a:t>- </a:t>
            </a:r>
            <a:r>
              <a:rPr lang="nl-NL" b="0" dirty="0" err="1"/>
              <a:t>Emphasizes</a:t>
            </a:r>
            <a:r>
              <a:rPr lang="nl-NL" b="0" dirty="0"/>
              <a:t> </a:t>
            </a:r>
            <a:r>
              <a:rPr lang="nl-NL" b="0" dirty="0" err="1"/>
              <a:t>tangible</a:t>
            </a:r>
            <a:r>
              <a:rPr lang="nl-NL" b="0" dirty="0"/>
              <a:t> </a:t>
            </a:r>
            <a:r>
              <a:rPr lang="nl-NL" b="0" dirty="0" err="1"/>
              <a:t>heritage</a:t>
            </a:r>
            <a:endParaRPr lang="nl-NL" b="0" dirty="0"/>
          </a:p>
          <a:p>
            <a:pPr lvl="3"/>
            <a:r>
              <a:rPr lang="nl-NL" b="0" dirty="0"/>
              <a:t>- </a:t>
            </a:r>
            <a:r>
              <a:rPr lang="nl-NL" b="0" dirty="0" err="1"/>
              <a:t>Reflects</a:t>
            </a:r>
            <a:r>
              <a:rPr lang="nl-NL" b="0" dirty="0"/>
              <a:t> a monument-</a:t>
            </a:r>
            <a:r>
              <a:rPr lang="nl-NL" b="0" dirty="0" err="1"/>
              <a:t>centered</a:t>
            </a:r>
            <a:r>
              <a:rPr lang="nl-NL" b="0" dirty="0"/>
              <a:t> </a:t>
            </a:r>
            <a:r>
              <a:rPr lang="nl-NL" b="0" dirty="0" err="1"/>
              <a:t>philosophy</a:t>
            </a:r>
            <a:r>
              <a:rPr lang="nl-NL" b="0" dirty="0"/>
              <a:t> of </a:t>
            </a:r>
            <a:r>
              <a:rPr lang="nl-NL" b="0" dirty="0" err="1"/>
              <a:t>heritage</a:t>
            </a:r>
            <a:r>
              <a:rPr lang="nl-NL" b="0" dirty="0"/>
              <a:t> </a:t>
            </a:r>
            <a:r>
              <a:rPr lang="nl-NL" b="0" dirty="0" err="1"/>
              <a:t>protection</a:t>
            </a:r>
            <a:endParaRPr lang="nl-NL" b="0" dirty="0"/>
          </a:p>
          <a:p>
            <a:pPr lvl="3"/>
            <a:r>
              <a:rPr lang="nl-NL" b="0" dirty="0"/>
              <a:t>- Views </a:t>
            </a:r>
            <a:r>
              <a:rPr lang="nl-NL" b="0" dirty="0" err="1"/>
              <a:t>historic</a:t>
            </a:r>
            <a:r>
              <a:rPr lang="nl-NL" b="0" dirty="0"/>
              <a:t> </a:t>
            </a:r>
            <a:r>
              <a:rPr lang="nl-NL" b="0" dirty="0" err="1"/>
              <a:t>areas</a:t>
            </a:r>
            <a:r>
              <a:rPr lang="nl-NL" b="0" dirty="0"/>
              <a:t> as </a:t>
            </a:r>
            <a:r>
              <a:rPr lang="nl-NL" b="0" dirty="0" err="1"/>
              <a:t>objects</a:t>
            </a:r>
            <a:r>
              <a:rPr lang="nl-NL" b="0" dirty="0"/>
              <a:t> of </a:t>
            </a:r>
            <a:r>
              <a:rPr lang="nl-NL" b="0" dirty="0" err="1"/>
              <a:t>preservation</a:t>
            </a:r>
            <a:endParaRPr lang="nl-NL" b="0" dirty="0"/>
          </a:p>
          <a:p>
            <a:pPr lvl="3"/>
            <a:r>
              <a:rPr lang="nl-NL" b="0" dirty="0"/>
              <a:t>- Top-down management</a:t>
            </a:r>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11</a:t>
            </a:fld>
            <a:endParaRPr lang="nl-NL"/>
          </a:p>
        </p:txBody>
      </p:sp>
    </p:spTree>
    <p:extLst>
      <p:ext uri="{BB962C8B-B14F-4D97-AF65-F5344CB8AC3E}">
        <p14:creationId xmlns:p14="http://schemas.microsoft.com/office/powerpoint/2010/main" val="986803931"/>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Managing </a:t>
            </a:r>
            <a:r>
              <a:rPr lang="nl-NL" sz="3200" dirty="0" err="1"/>
              <a:t>Historic</a:t>
            </a:r>
            <a:r>
              <a:rPr lang="nl-NL" sz="3200" dirty="0"/>
              <a:t> Urban Landscape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dirty="0"/>
          </a:p>
          <a:p>
            <a:pPr lvl="3"/>
            <a:r>
              <a:rPr lang="nl-NL" b="0" dirty="0"/>
              <a:t>- In 2011, UNESCO </a:t>
            </a:r>
            <a:r>
              <a:rPr lang="nl-NL" b="0" dirty="0" err="1"/>
              <a:t>introduced</a:t>
            </a:r>
            <a:r>
              <a:rPr lang="nl-NL" b="0" dirty="0"/>
              <a:t> </a:t>
            </a:r>
            <a:r>
              <a:rPr lang="nl-NL" b="0" dirty="0" err="1"/>
              <a:t>the</a:t>
            </a:r>
            <a:r>
              <a:rPr lang="nl-NL" b="0" dirty="0"/>
              <a:t> term </a:t>
            </a:r>
            <a:r>
              <a:rPr lang="nl-NL" b="0" dirty="0" err="1"/>
              <a:t>Historic</a:t>
            </a:r>
            <a:r>
              <a:rPr lang="nl-NL" b="0" dirty="0"/>
              <a:t> Urban Landscape (HUL).</a:t>
            </a:r>
          </a:p>
          <a:p>
            <a:pPr lvl="3"/>
            <a:r>
              <a:rPr lang="nl-NL" b="0" dirty="0"/>
              <a:t>- The term </a:t>
            </a:r>
            <a:r>
              <a:rPr lang="nl-NL" b="0" dirty="0" err="1"/>
              <a:t>Historic</a:t>
            </a:r>
            <a:r>
              <a:rPr lang="nl-NL" b="0" dirty="0"/>
              <a:t> </a:t>
            </a:r>
            <a:r>
              <a:rPr lang="nl-NL" b="0" dirty="0" err="1"/>
              <a:t>Cities</a:t>
            </a:r>
            <a:r>
              <a:rPr lang="nl-NL" b="0" dirty="0"/>
              <a:t> </a:t>
            </a:r>
            <a:r>
              <a:rPr lang="nl-NL" b="0" dirty="0" err="1"/>
              <a:t>became</a:t>
            </a:r>
            <a:r>
              <a:rPr lang="nl-NL" b="0" dirty="0"/>
              <a:t> </a:t>
            </a:r>
            <a:r>
              <a:rPr lang="nl-NL" b="0" dirty="0" err="1"/>
              <a:t>an</a:t>
            </a:r>
            <a:r>
              <a:rPr lang="nl-NL" b="0" dirty="0"/>
              <a:t> </a:t>
            </a:r>
            <a:r>
              <a:rPr lang="nl-NL" b="0" dirty="0" err="1"/>
              <a:t>integral</a:t>
            </a:r>
            <a:r>
              <a:rPr lang="nl-NL" b="0" dirty="0"/>
              <a:t> part of </a:t>
            </a:r>
            <a:r>
              <a:rPr lang="nl-NL" b="0" dirty="0" err="1"/>
              <a:t>this</a:t>
            </a:r>
            <a:r>
              <a:rPr lang="nl-NL" b="0" dirty="0"/>
              <a:t> concept.</a:t>
            </a:r>
          </a:p>
          <a:p>
            <a:pPr lvl="3"/>
            <a:endParaRPr lang="nl-NL" dirty="0"/>
          </a:p>
          <a:p>
            <a:pPr lvl="3"/>
            <a:r>
              <a:rPr lang="nl-NL" dirty="0"/>
              <a:t>HUL is </a:t>
            </a:r>
            <a:r>
              <a:rPr lang="nl-NL" dirty="0" err="1"/>
              <a:t>defined</a:t>
            </a:r>
            <a:r>
              <a:rPr lang="nl-NL" dirty="0"/>
              <a:t> </a:t>
            </a:r>
            <a:r>
              <a:rPr lang="nl-NL" dirty="0" err="1"/>
              <a:t>by</a:t>
            </a:r>
            <a:r>
              <a:rPr lang="nl-NL" dirty="0"/>
              <a:t> UNESCO 2011 as:</a:t>
            </a:r>
          </a:p>
          <a:p>
            <a:pPr lvl="3">
              <a:lnSpc>
                <a:spcPct val="150000"/>
              </a:lnSpc>
            </a:pPr>
            <a:r>
              <a:rPr lang="en-GB" b="0" dirty="0"/>
              <a:t>- “The result of a historic layering of cultural and natural values and attributes, extending beyond the notion of “historic centre” or “ensemble” to include the broader urban context and its geographical setting”. </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12</a:t>
            </a:fld>
            <a:endParaRPr lang="nl-NL"/>
          </a:p>
        </p:txBody>
      </p:sp>
    </p:spTree>
    <p:extLst>
      <p:ext uri="{BB962C8B-B14F-4D97-AF65-F5344CB8AC3E}">
        <p14:creationId xmlns:p14="http://schemas.microsoft.com/office/powerpoint/2010/main" val="3573768921"/>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Managing </a:t>
            </a:r>
            <a:r>
              <a:rPr lang="nl-NL" sz="3200" dirty="0" err="1"/>
              <a:t>Historic</a:t>
            </a:r>
            <a:r>
              <a:rPr lang="nl-NL" sz="3200" dirty="0"/>
              <a:t> Urban Landscape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err="1"/>
              <a:t>Key</a:t>
            </a:r>
            <a:r>
              <a:rPr lang="nl-NL" dirty="0"/>
              <a:t> </a:t>
            </a:r>
            <a:r>
              <a:rPr lang="nl-NL" dirty="0" err="1"/>
              <a:t>characteristics</a:t>
            </a:r>
            <a:r>
              <a:rPr lang="nl-NL" dirty="0"/>
              <a:t> of </a:t>
            </a:r>
            <a:r>
              <a:rPr lang="nl-NL" dirty="0" err="1"/>
              <a:t>the</a:t>
            </a:r>
            <a:r>
              <a:rPr lang="nl-NL" dirty="0"/>
              <a:t> UNESCO 2011 </a:t>
            </a:r>
            <a:r>
              <a:rPr lang="nl-NL" dirty="0" err="1"/>
              <a:t>definition</a:t>
            </a:r>
            <a:endParaRPr lang="nl-NL" dirty="0"/>
          </a:p>
          <a:p>
            <a:pPr lvl="3"/>
            <a:endParaRPr lang="nl-NL" b="0" dirty="0"/>
          </a:p>
          <a:p>
            <a:pPr lvl="3"/>
            <a:r>
              <a:rPr lang="nl-NL" b="0" dirty="0"/>
              <a:t>- </a:t>
            </a:r>
            <a:r>
              <a:rPr lang="nl-NL" b="0" dirty="0" err="1"/>
              <a:t>Defines</a:t>
            </a:r>
            <a:r>
              <a:rPr lang="nl-NL" b="0" dirty="0"/>
              <a:t> </a:t>
            </a:r>
            <a:r>
              <a:rPr lang="nl-NL" b="0" dirty="0" err="1"/>
              <a:t>cities</a:t>
            </a:r>
            <a:r>
              <a:rPr lang="nl-NL" b="0" dirty="0"/>
              <a:t> as living, </a:t>
            </a:r>
            <a:r>
              <a:rPr lang="nl-NL" b="0" dirty="0" err="1"/>
              <a:t>evolving</a:t>
            </a:r>
            <a:r>
              <a:rPr lang="nl-NL" b="0" dirty="0"/>
              <a:t> systems</a:t>
            </a:r>
          </a:p>
          <a:p>
            <a:pPr lvl="3"/>
            <a:r>
              <a:rPr lang="nl-NL" b="0" dirty="0"/>
              <a:t>- </a:t>
            </a:r>
            <a:r>
              <a:rPr lang="nl-NL" b="0" dirty="0" err="1"/>
              <a:t>Integrates</a:t>
            </a:r>
            <a:r>
              <a:rPr lang="nl-NL" b="0" dirty="0"/>
              <a:t> </a:t>
            </a:r>
            <a:r>
              <a:rPr lang="nl-NL" b="0" dirty="0" err="1"/>
              <a:t>tangible</a:t>
            </a:r>
            <a:r>
              <a:rPr lang="nl-NL" b="0" dirty="0"/>
              <a:t> </a:t>
            </a:r>
            <a:r>
              <a:rPr lang="nl-NL" b="0" dirty="0" err="1"/>
              <a:t>and</a:t>
            </a:r>
            <a:r>
              <a:rPr lang="nl-NL" b="0" dirty="0"/>
              <a:t> </a:t>
            </a:r>
            <a:r>
              <a:rPr lang="nl-NL" b="0" dirty="0" err="1"/>
              <a:t>intangible</a:t>
            </a:r>
            <a:r>
              <a:rPr lang="nl-NL" b="0" dirty="0"/>
              <a:t> </a:t>
            </a:r>
            <a:r>
              <a:rPr lang="nl-NL" b="0" dirty="0" err="1"/>
              <a:t>heritage</a:t>
            </a:r>
            <a:endParaRPr lang="nl-NL" b="0" dirty="0"/>
          </a:p>
          <a:p>
            <a:pPr lvl="3"/>
            <a:r>
              <a:rPr lang="nl-NL" b="0" dirty="0"/>
              <a:t>- Moves </a:t>
            </a:r>
            <a:r>
              <a:rPr lang="nl-NL" b="0" dirty="0" err="1"/>
              <a:t>beyond</a:t>
            </a:r>
            <a:r>
              <a:rPr lang="nl-NL" b="0" dirty="0"/>
              <a:t> </a:t>
            </a:r>
            <a:r>
              <a:rPr lang="nl-NL" b="0" dirty="0" err="1"/>
              <a:t>individual</a:t>
            </a:r>
            <a:r>
              <a:rPr lang="nl-NL" b="0" dirty="0"/>
              <a:t> </a:t>
            </a:r>
            <a:r>
              <a:rPr lang="nl-NL" b="0" dirty="0" err="1"/>
              <a:t>monuments</a:t>
            </a:r>
            <a:endParaRPr lang="nl-NL" b="0" dirty="0"/>
          </a:p>
          <a:p>
            <a:pPr lvl="3"/>
            <a:r>
              <a:rPr lang="nl-NL" b="0" dirty="0"/>
              <a:t>- Advocates </a:t>
            </a:r>
            <a:r>
              <a:rPr lang="nl-NL" b="0" dirty="0" err="1"/>
              <a:t>participatory</a:t>
            </a:r>
            <a:r>
              <a:rPr lang="nl-NL" b="0" dirty="0"/>
              <a:t> </a:t>
            </a:r>
            <a:r>
              <a:rPr lang="nl-NL" b="0" dirty="0" err="1"/>
              <a:t>governance</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13</a:t>
            </a:fld>
            <a:endParaRPr lang="nl-NL"/>
          </a:p>
        </p:txBody>
      </p:sp>
    </p:spTree>
    <p:extLst>
      <p:ext uri="{BB962C8B-B14F-4D97-AF65-F5344CB8AC3E}">
        <p14:creationId xmlns:p14="http://schemas.microsoft.com/office/powerpoint/2010/main" val="4175543198"/>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nummer 1"/>
          <p:cNvSpPr>
            <a:spLocks noGrp="1"/>
          </p:cNvSpPr>
          <p:nvPr>
            <p:ph type="sldNum" sz="quarter" idx="4"/>
          </p:nvPr>
        </p:nvSpPr>
        <p:spPr/>
        <p:txBody>
          <a:bodyPr/>
          <a:lstStyle/>
          <a:p>
            <a:fld id="{5EE7099E-8998-4851-915A-4F4831808297}" type="slidenum">
              <a:rPr lang="nl-NL" smtClean="0"/>
              <a:pPr/>
              <a:t>14</a:t>
            </a:fld>
            <a:endParaRPr lang="nl-NL"/>
          </a:p>
        </p:txBody>
      </p:sp>
      <p:pic>
        <p:nvPicPr>
          <p:cNvPr id="2050" name="Picture 2" descr="A Walk through Cairo's 'Greatest Street' | Sacred Footsteps">
            <a:extLst>
              <a:ext uri="{FF2B5EF4-FFF2-40B4-BE49-F238E27FC236}">
                <a16:creationId xmlns:a16="http://schemas.microsoft.com/office/drawing/2014/main" id="{259232BF-97D9-AD60-A4DE-3517C25821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771"/>
            <a:ext cx="12198349" cy="6433566"/>
          </a:xfrm>
          <a:prstGeom prst="rect">
            <a:avLst/>
          </a:prstGeom>
          <a:noFill/>
          <a:extLst>
            <a:ext uri="{909E8E84-426E-40DD-AFC4-6F175D3DCCD1}">
              <a14:hiddenFill xmlns:a14="http://schemas.microsoft.com/office/drawing/2010/main">
                <a:solidFill>
                  <a:srgbClr val="FFFFFF"/>
                </a:solidFill>
              </a14:hiddenFill>
            </a:ext>
          </a:extLst>
        </p:spPr>
      </p:pic>
      <p:sp>
        <p:nvSpPr>
          <p:cNvPr id="6" name="Titel 6">
            <a:extLst>
              <a:ext uri="{FF2B5EF4-FFF2-40B4-BE49-F238E27FC236}">
                <a16:creationId xmlns:a16="http://schemas.microsoft.com/office/drawing/2014/main" id="{8B3084B4-917B-4B3E-0717-E2986183CF47}"/>
              </a:ext>
            </a:extLst>
          </p:cNvPr>
          <p:cNvSpPr>
            <a:spLocks noGrp="1"/>
          </p:cNvSpPr>
          <p:nvPr>
            <p:ph type="title"/>
          </p:nvPr>
        </p:nvSpPr>
        <p:spPr>
          <a:xfrm>
            <a:off x="404662" y="404664"/>
            <a:ext cx="11389024" cy="432048"/>
          </a:xfrm>
          <a:solidFill>
            <a:schemeClr val="bg1"/>
          </a:solidFill>
        </p:spPr>
        <p:txBody>
          <a:bodyPr/>
          <a:lstStyle/>
          <a:p>
            <a:r>
              <a:rPr lang="nl-NL" sz="2800" dirty="0"/>
              <a:t>3- </a:t>
            </a:r>
            <a:r>
              <a:rPr lang="nl-NL" sz="2800" dirty="0" err="1"/>
              <a:t>Why</a:t>
            </a:r>
            <a:r>
              <a:rPr lang="nl-NL" sz="2800" dirty="0"/>
              <a:t> We </a:t>
            </a:r>
            <a:r>
              <a:rPr lang="nl-NL" sz="2800" dirty="0" err="1"/>
              <a:t>Need</a:t>
            </a:r>
            <a:r>
              <a:rPr lang="nl-NL" sz="2800" dirty="0"/>
              <a:t> </a:t>
            </a:r>
            <a:r>
              <a:rPr lang="nl-NL" sz="2800" dirty="0" err="1"/>
              <a:t>to</a:t>
            </a:r>
            <a:r>
              <a:rPr lang="nl-NL" sz="2800" dirty="0"/>
              <a:t> Preserve </a:t>
            </a:r>
            <a:r>
              <a:rPr lang="nl-NL" sz="2800" dirty="0" err="1"/>
              <a:t>the</a:t>
            </a:r>
            <a:r>
              <a:rPr lang="nl-NL" sz="2800" dirty="0"/>
              <a:t> </a:t>
            </a:r>
            <a:r>
              <a:rPr lang="nl-NL" sz="2800" dirty="0" err="1"/>
              <a:t>Historic</a:t>
            </a:r>
            <a:r>
              <a:rPr lang="nl-NL" sz="2800" dirty="0"/>
              <a:t> Urban Landscape?</a:t>
            </a:r>
          </a:p>
        </p:txBody>
      </p:sp>
    </p:spTree>
    <p:extLst>
      <p:ext uri="{BB962C8B-B14F-4D97-AF65-F5344CB8AC3E}">
        <p14:creationId xmlns:p14="http://schemas.microsoft.com/office/powerpoint/2010/main" val="1751201908"/>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a:t>
            </a:r>
            <a:r>
              <a:rPr lang="nl-NL" sz="2800" dirty="0" err="1"/>
              <a:t>Why</a:t>
            </a:r>
            <a:r>
              <a:rPr lang="nl-NL" sz="2800" dirty="0"/>
              <a:t> We </a:t>
            </a:r>
            <a:r>
              <a:rPr lang="nl-NL" sz="2800" dirty="0" err="1"/>
              <a:t>Need</a:t>
            </a:r>
            <a:r>
              <a:rPr lang="nl-NL" sz="2800" dirty="0"/>
              <a:t> </a:t>
            </a:r>
            <a:r>
              <a:rPr lang="nl-NL" sz="2800" dirty="0" err="1"/>
              <a:t>to</a:t>
            </a:r>
            <a:r>
              <a:rPr lang="nl-NL" sz="2800" dirty="0"/>
              <a:t> Preserve </a:t>
            </a:r>
            <a:r>
              <a:rPr lang="nl-NL" sz="2800" dirty="0" err="1"/>
              <a:t>the</a:t>
            </a:r>
            <a:r>
              <a:rPr lang="nl-NL" sz="2800" dirty="0"/>
              <a:t> </a:t>
            </a:r>
            <a:r>
              <a:rPr lang="nl-NL" sz="2800" dirty="0" err="1"/>
              <a:t>Historic</a:t>
            </a:r>
            <a:r>
              <a:rPr lang="nl-NL" sz="28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b="0" dirty="0"/>
              <a:t>- HUL </a:t>
            </a:r>
            <a:r>
              <a:rPr lang="nl-NL" b="0" dirty="0" err="1"/>
              <a:t>holds</a:t>
            </a:r>
            <a:r>
              <a:rPr lang="nl-NL" b="0" dirty="0"/>
              <a:t> </a:t>
            </a:r>
            <a:r>
              <a:rPr lang="nl-NL" b="0" dirty="0" err="1"/>
              <a:t>irreplaceable</a:t>
            </a:r>
            <a:r>
              <a:rPr lang="nl-NL" b="0" dirty="0"/>
              <a:t>, </a:t>
            </a:r>
            <a:r>
              <a:rPr lang="nl-NL" b="0" dirty="0" err="1"/>
              <a:t>unique</a:t>
            </a:r>
            <a:r>
              <a:rPr lang="nl-NL" b="0" dirty="0"/>
              <a:t> </a:t>
            </a:r>
            <a:r>
              <a:rPr lang="nl-NL" dirty="0" err="1"/>
              <a:t>socio-cultural</a:t>
            </a:r>
            <a:r>
              <a:rPr lang="nl-NL" dirty="0"/>
              <a:t> </a:t>
            </a:r>
            <a:r>
              <a:rPr lang="nl-NL" dirty="0" err="1"/>
              <a:t>and</a:t>
            </a:r>
            <a:r>
              <a:rPr lang="nl-NL" dirty="0"/>
              <a:t> </a:t>
            </a:r>
            <a:r>
              <a:rPr lang="nl-NL" dirty="0" err="1"/>
              <a:t>economic</a:t>
            </a:r>
            <a:r>
              <a:rPr lang="nl-NL" dirty="0"/>
              <a:t> </a:t>
            </a:r>
            <a:r>
              <a:rPr lang="nl-NL" b="0" dirty="0" err="1"/>
              <a:t>values</a:t>
            </a:r>
            <a:r>
              <a:rPr lang="nl-NL" b="0" dirty="0"/>
              <a:t>.</a:t>
            </a:r>
          </a:p>
          <a:p>
            <a:pPr lvl="3"/>
            <a:endParaRPr lang="nl-NL" b="0" dirty="0"/>
          </a:p>
          <a:p>
            <a:pPr lvl="3"/>
            <a:r>
              <a:rPr lang="nl-NL" dirty="0"/>
              <a:t>3.1- </a:t>
            </a:r>
            <a:r>
              <a:rPr lang="nl-NL" dirty="0" err="1"/>
              <a:t>Socio-cultural</a:t>
            </a:r>
            <a:r>
              <a:rPr lang="nl-NL" dirty="0"/>
              <a:t> </a:t>
            </a:r>
            <a:r>
              <a:rPr lang="nl-NL" dirty="0" err="1"/>
              <a:t>Values</a:t>
            </a:r>
            <a:endParaRPr lang="nl-NL" dirty="0"/>
          </a:p>
          <a:p>
            <a:pPr lvl="3"/>
            <a:endParaRPr lang="nl-NL" dirty="0"/>
          </a:p>
          <a:p>
            <a:pPr lvl="3"/>
            <a:r>
              <a:rPr lang="nl-NL" b="0" dirty="0"/>
              <a:t>- </a:t>
            </a:r>
            <a:r>
              <a:rPr lang="nl-NL" b="0" dirty="0" err="1"/>
              <a:t>Core</a:t>
            </a:r>
            <a:r>
              <a:rPr lang="nl-NL" b="0" dirty="0"/>
              <a:t> of </a:t>
            </a:r>
            <a:r>
              <a:rPr lang="nl-NL" b="0" dirty="0" err="1"/>
              <a:t>heritage</a:t>
            </a:r>
            <a:r>
              <a:rPr lang="nl-NL" b="0" dirty="0"/>
              <a:t> </a:t>
            </a:r>
            <a:r>
              <a:rPr lang="nl-NL" b="0" dirty="0" err="1"/>
              <a:t>conservation</a:t>
            </a:r>
            <a:endParaRPr lang="nl-NL" b="0" dirty="0"/>
          </a:p>
          <a:p>
            <a:pPr lvl="3"/>
            <a:r>
              <a:rPr lang="nl-NL" b="0" dirty="0"/>
              <a:t>- </a:t>
            </a:r>
            <a:r>
              <a:rPr lang="nl-NL" b="0" dirty="0" err="1"/>
              <a:t>Meaningful</a:t>
            </a:r>
            <a:r>
              <a:rPr lang="nl-NL" b="0" dirty="0"/>
              <a:t> </a:t>
            </a:r>
            <a:r>
              <a:rPr lang="nl-NL" b="0" dirty="0" err="1"/>
              <a:t>to</a:t>
            </a:r>
            <a:r>
              <a:rPr lang="nl-NL" b="0" dirty="0"/>
              <a:t> </a:t>
            </a:r>
            <a:r>
              <a:rPr lang="nl-NL" b="0" dirty="0" err="1"/>
              <a:t>people</a:t>
            </a:r>
            <a:r>
              <a:rPr lang="nl-NL" b="0" dirty="0"/>
              <a:t> or </a:t>
            </a:r>
            <a:r>
              <a:rPr lang="nl-NL" b="0" dirty="0" err="1"/>
              <a:t>social</a:t>
            </a:r>
            <a:r>
              <a:rPr lang="nl-NL" b="0" dirty="0"/>
              <a:t> </a:t>
            </a:r>
            <a:r>
              <a:rPr lang="nl-NL" b="0" dirty="0" err="1"/>
              <a:t>groups</a:t>
            </a:r>
            <a:endParaRPr lang="nl-NL" b="0" dirty="0"/>
          </a:p>
          <a:p>
            <a:pPr lvl="3"/>
            <a:r>
              <a:rPr lang="nl-NL" b="0" dirty="0"/>
              <a:t>- </a:t>
            </a:r>
            <a:r>
              <a:rPr lang="nl-NL" b="0" dirty="0" err="1"/>
              <a:t>Linked</a:t>
            </a:r>
            <a:r>
              <a:rPr lang="nl-NL" b="0" dirty="0"/>
              <a:t> </a:t>
            </a:r>
            <a:r>
              <a:rPr lang="nl-NL" b="0" dirty="0" err="1"/>
              <a:t>to</a:t>
            </a:r>
            <a:r>
              <a:rPr lang="nl-NL" b="0" dirty="0"/>
              <a:t>:</a:t>
            </a:r>
          </a:p>
          <a:p>
            <a:pPr marL="285750" lvl="3" indent="-285750">
              <a:buFont typeface="Wingdings" pitchFamily="2" charset="2"/>
              <a:buChar char="Ø"/>
            </a:pPr>
            <a:r>
              <a:rPr lang="nl-NL" b="0" dirty="0"/>
              <a:t>Age of </a:t>
            </a:r>
            <a:r>
              <a:rPr lang="nl-NL" b="0" dirty="0" err="1"/>
              <a:t>the</a:t>
            </a:r>
            <a:r>
              <a:rPr lang="nl-NL" b="0" dirty="0"/>
              <a:t> site or object</a:t>
            </a:r>
          </a:p>
          <a:p>
            <a:pPr marL="285750" lvl="3" indent="-285750">
              <a:buFont typeface="Wingdings" pitchFamily="2" charset="2"/>
              <a:buChar char="Ø"/>
            </a:pPr>
            <a:r>
              <a:rPr lang="nl-NL" b="0" dirty="0"/>
              <a:t>Beauty or </a:t>
            </a:r>
            <a:r>
              <a:rPr lang="nl-NL" b="0" dirty="0" err="1"/>
              <a:t>artistic</a:t>
            </a:r>
            <a:r>
              <a:rPr lang="nl-NL" b="0" dirty="0"/>
              <a:t> </a:t>
            </a:r>
            <a:r>
              <a:rPr lang="nl-NL" b="0" dirty="0" err="1"/>
              <a:t>value</a:t>
            </a:r>
            <a:endParaRPr lang="nl-NL" b="0" dirty="0"/>
          </a:p>
          <a:p>
            <a:pPr marL="285750" lvl="3" indent="-285750">
              <a:buFont typeface="Wingdings" pitchFamily="2" charset="2"/>
              <a:buChar char="Ø"/>
            </a:pPr>
            <a:r>
              <a:rPr lang="nl-NL" b="0" dirty="0"/>
              <a:t>Association </a:t>
            </a:r>
            <a:r>
              <a:rPr lang="nl-NL" b="0" dirty="0" err="1"/>
              <a:t>with</a:t>
            </a:r>
            <a:r>
              <a:rPr lang="nl-NL" b="0" dirty="0"/>
              <a:t> significant persons or events</a:t>
            </a:r>
          </a:p>
          <a:p>
            <a:pPr marL="285750" lvl="3" indent="-285750">
              <a:buFont typeface="Wingdings" pitchFamily="2" charset="2"/>
              <a:buChar char="Ø"/>
            </a:pPr>
            <a:r>
              <a:rPr lang="nl-NL" b="0" dirty="0" err="1"/>
              <a:t>Contribution</a:t>
            </a:r>
            <a:r>
              <a:rPr lang="nl-NL" b="0" dirty="0"/>
              <a:t> </a:t>
            </a:r>
            <a:r>
              <a:rPr lang="nl-NL" b="0" dirty="0" err="1"/>
              <a:t>to</a:t>
            </a:r>
            <a:r>
              <a:rPr lang="nl-NL" b="0" dirty="0"/>
              <a:t> </a:t>
            </a:r>
            <a:r>
              <a:rPr lang="nl-NL" b="0" dirty="0" err="1"/>
              <a:t>cultural</a:t>
            </a:r>
            <a:r>
              <a:rPr lang="nl-NL" b="0" dirty="0"/>
              <a:t> </a:t>
            </a:r>
            <a:r>
              <a:rPr lang="nl-NL" b="0" dirty="0" err="1"/>
              <a:t>identity</a:t>
            </a:r>
            <a:r>
              <a:rPr lang="nl-NL" b="0" dirty="0"/>
              <a:t> </a:t>
            </a:r>
            <a:r>
              <a:rPr lang="nl-NL" b="0" dirty="0" err="1"/>
              <a:t>and</a:t>
            </a:r>
            <a:r>
              <a:rPr lang="nl-NL" b="0" dirty="0"/>
              <a:t> </a:t>
            </a:r>
            <a:r>
              <a:rPr lang="nl-NL" b="0" dirty="0" err="1"/>
              <a:t>affiliation</a:t>
            </a:r>
            <a:endParaRPr lang="nl-NL" b="0" dirty="0"/>
          </a:p>
          <a:p>
            <a:pPr lvl="3"/>
            <a:endParaRPr lang="nl-NL" b="0" dirty="0"/>
          </a:p>
          <a:p>
            <a:pPr lvl="3"/>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15</a:t>
            </a:fld>
            <a:endParaRPr lang="nl-NL"/>
          </a:p>
        </p:txBody>
      </p:sp>
      <p:graphicFrame>
        <p:nvGraphicFramePr>
          <p:cNvPr id="4" name="Diagram 3">
            <a:extLst>
              <a:ext uri="{FF2B5EF4-FFF2-40B4-BE49-F238E27FC236}">
                <a16:creationId xmlns:a16="http://schemas.microsoft.com/office/drawing/2014/main" id="{72E1956B-B8D9-5D20-636F-BD676753F9AA}"/>
              </a:ext>
            </a:extLst>
          </p:cNvPr>
          <p:cNvGraphicFramePr/>
          <p:nvPr/>
        </p:nvGraphicFramePr>
        <p:xfrm>
          <a:off x="5955159" y="1465053"/>
          <a:ext cx="7056784" cy="47958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57190649"/>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a:t>
            </a:r>
            <a:r>
              <a:rPr lang="nl-NL" sz="2800" dirty="0" err="1"/>
              <a:t>Why</a:t>
            </a:r>
            <a:r>
              <a:rPr lang="nl-NL" sz="2800" dirty="0"/>
              <a:t> We </a:t>
            </a:r>
            <a:r>
              <a:rPr lang="nl-NL" sz="2800" dirty="0" err="1"/>
              <a:t>Need</a:t>
            </a:r>
            <a:r>
              <a:rPr lang="nl-NL" sz="2800" dirty="0"/>
              <a:t> </a:t>
            </a:r>
            <a:r>
              <a:rPr lang="nl-NL" sz="2800" dirty="0" err="1"/>
              <a:t>to</a:t>
            </a:r>
            <a:r>
              <a:rPr lang="nl-NL" sz="2800" dirty="0"/>
              <a:t> Preserve </a:t>
            </a:r>
            <a:r>
              <a:rPr lang="nl-NL" sz="2800" dirty="0" err="1"/>
              <a:t>the</a:t>
            </a:r>
            <a:r>
              <a:rPr lang="nl-NL" sz="2800" dirty="0"/>
              <a:t> </a:t>
            </a:r>
            <a:r>
              <a:rPr lang="nl-NL" sz="2800" dirty="0" err="1"/>
              <a:t>Historic</a:t>
            </a:r>
            <a:r>
              <a:rPr lang="nl-NL" sz="28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A- </a:t>
            </a:r>
            <a:r>
              <a:rPr lang="nl-NL" dirty="0" err="1"/>
              <a:t>Historical</a:t>
            </a:r>
            <a:r>
              <a:rPr lang="nl-NL" dirty="0"/>
              <a:t> Value</a:t>
            </a:r>
          </a:p>
          <a:p>
            <a:pPr lvl="3"/>
            <a:r>
              <a:rPr lang="nl-NL" b="0" dirty="0"/>
              <a:t>- </a:t>
            </a:r>
            <a:r>
              <a:rPr lang="nl-NL" b="0" dirty="0" err="1"/>
              <a:t>Core</a:t>
            </a:r>
            <a:r>
              <a:rPr lang="nl-NL" b="0" dirty="0"/>
              <a:t> of </a:t>
            </a:r>
            <a:r>
              <a:rPr lang="nl-NL" b="0" dirty="0" err="1"/>
              <a:t>heritage</a:t>
            </a:r>
            <a:r>
              <a:rPr lang="nl-NL" b="0" dirty="0"/>
              <a:t>: </a:t>
            </a:r>
            <a:r>
              <a:rPr lang="nl-NL" b="0" dirty="0" err="1"/>
              <a:t>connects</a:t>
            </a:r>
            <a:r>
              <a:rPr lang="nl-NL" b="0" dirty="0"/>
              <a:t> </a:t>
            </a:r>
            <a:r>
              <a:rPr lang="nl-NL" b="0" dirty="0" err="1"/>
              <a:t>us</a:t>
            </a:r>
            <a:r>
              <a:rPr lang="nl-NL" b="0" dirty="0"/>
              <a:t> </a:t>
            </a:r>
            <a:r>
              <a:rPr lang="nl-NL" b="0" dirty="0" err="1"/>
              <a:t>to</a:t>
            </a:r>
            <a:r>
              <a:rPr lang="nl-NL" b="0" dirty="0"/>
              <a:t> </a:t>
            </a:r>
            <a:r>
              <a:rPr lang="nl-NL" b="0" dirty="0" err="1"/>
              <a:t>the</a:t>
            </a:r>
            <a:r>
              <a:rPr lang="nl-NL" b="0" dirty="0"/>
              <a:t> past</a:t>
            </a:r>
          </a:p>
          <a:p>
            <a:pPr lvl="3"/>
            <a:r>
              <a:rPr lang="nl-NL" b="0" dirty="0"/>
              <a:t>- </a:t>
            </a:r>
            <a:r>
              <a:rPr lang="nl-NL" b="0" dirty="0" err="1"/>
              <a:t>Conveys</a:t>
            </a:r>
            <a:r>
              <a:rPr lang="nl-NL" b="0" dirty="0"/>
              <a:t>, </a:t>
            </a:r>
            <a:r>
              <a:rPr lang="nl-NL" b="0" dirty="0" err="1"/>
              <a:t>embodies</a:t>
            </a:r>
            <a:r>
              <a:rPr lang="nl-NL" b="0" dirty="0"/>
              <a:t>, or </a:t>
            </a:r>
            <a:r>
              <a:rPr lang="nl-NL" b="0" dirty="0" err="1"/>
              <a:t>stimulates</a:t>
            </a:r>
            <a:r>
              <a:rPr lang="nl-NL" b="0" dirty="0"/>
              <a:t> </a:t>
            </a:r>
            <a:r>
              <a:rPr lang="nl-NL" b="0" dirty="0" err="1"/>
              <a:t>reaction</a:t>
            </a:r>
            <a:r>
              <a:rPr lang="nl-NL" b="0" dirty="0"/>
              <a:t> </a:t>
            </a:r>
            <a:r>
              <a:rPr lang="nl-NL" b="0" dirty="0" err="1"/>
              <a:t>to</a:t>
            </a:r>
            <a:r>
              <a:rPr lang="nl-NL" b="0" dirty="0"/>
              <a:t> </a:t>
            </a:r>
            <a:r>
              <a:rPr lang="nl-NL" b="0" dirty="0" err="1"/>
              <a:t>history</a:t>
            </a:r>
            <a:endParaRPr lang="nl-NL" b="0" dirty="0"/>
          </a:p>
          <a:p>
            <a:pPr lvl="3"/>
            <a:r>
              <a:rPr lang="nl-NL" b="0" dirty="0"/>
              <a:t>- Sources of </a:t>
            </a:r>
            <a:r>
              <a:rPr lang="nl-NL" b="0" dirty="0" err="1"/>
              <a:t>historical</a:t>
            </a:r>
            <a:r>
              <a:rPr lang="nl-NL" b="0" dirty="0"/>
              <a:t> </a:t>
            </a:r>
            <a:r>
              <a:rPr lang="nl-NL" b="0" dirty="0" err="1"/>
              <a:t>value</a:t>
            </a:r>
            <a:r>
              <a:rPr lang="nl-NL" b="0" dirty="0"/>
              <a:t>:</a:t>
            </a:r>
          </a:p>
          <a:p>
            <a:pPr lvl="3"/>
            <a:endParaRPr lang="nl-NL" b="0" dirty="0"/>
          </a:p>
          <a:p>
            <a:pPr lvl="3"/>
            <a:endParaRPr lang="nl-NL" b="0" dirty="0"/>
          </a:p>
          <a:p>
            <a:pPr lvl="3"/>
            <a:endParaRPr lang="nl-NL" b="0" dirty="0"/>
          </a:p>
          <a:p>
            <a:pPr lvl="3"/>
            <a:endParaRPr lang="nl-NL" b="0" dirty="0"/>
          </a:p>
          <a:p>
            <a:pPr lvl="3"/>
            <a:r>
              <a:rPr lang="nl-NL" dirty="0"/>
              <a:t>Subtypes of </a:t>
            </a:r>
            <a:r>
              <a:rPr lang="nl-NL" dirty="0" err="1"/>
              <a:t>historical</a:t>
            </a:r>
            <a:r>
              <a:rPr lang="nl-NL" dirty="0"/>
              <a:t> </a:t>
            </a:r>
            <a:r>
              <a:rPr lang="nl-NL" dirty="0" err="1"/>
              <a:t>value</a:t>
            </a:r>
            <a:r>
              <a:rPr lang="nl-NL" dirty="0"/>
              <a:t>:</a:t>
            </a:r>
          </a:p>
          <a:p>
            <a:pPr lvl="3"/>
            <a:r>
              <a:rPr lang="nl-NL" b="0" dirty="0"/>
              <a:t>- </a:t>
            </a:r>
            <a:r>
              <a:rPr lang="nl-NL" b="0" dirty="0" err="1"/>
              <a:t>Educational</a:t>
            </a:r>
            <a:r>
              <a:rPr lang="nl-NL" b="0" dirty="0"/>
              <a:t>/</a:t>
            </a:r>
            <a:r>
              <a:rPr lang="nl-NL" b="0" dirty="0" err="1"/>
              <a:t>Academic</a:t>
            </a:r>
            <a:r>
              <a:rPr lang="nl-NL" b="0" dirty="0"/>
              <a:t> Value</a:t>
            </a:r>
          </a:p>
          <a:p>
            <a:pPr lvl="3"/>
            <a:r>
              <a:rPr lang="nl-NL" b="0" dirty="0"/>
              <a:t>- </a:t>
            </a:r>
            <a:r>
              <a:rPr lang="nl-NL" b="0" dirty="0" err="1"/>
              <a:t>Artistic</a:t>
            </a:r>
            <a:r>
              <a:rPr lang="nl-NL" b="0" dirty="0"/>
              <a:t> Value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16</a:t>
            </a:fld>
            <a:endParaRPr lang="nl-NL"/>
          </a:p>
        </p:txBody>
      </p:sp>
      <p:sp>
        <p:nvSpPr>
          <p:cNvPr id="4" name="TextBox 3">
            <a:extLst>
              <a:ext uri="{FF2B5EF4-FFF2-40B4-BE49-F238E27FC236}">
                <a16:creationId xmlns:a16="http://schemas.microsoft.com/office/drawing/2014/main" id="{CE103B40-9C7D-4C9D-9FD8-A11BCCE6C2F8}"/>
              </a:ext>
            </a:extLst>
          </p:cNvPr>
          <p:cNvSpPr txBox="1"/>
          <p:nvPr/>
        </p:nvSpPr>
        <p:spPr>
          <a:xfrm>
            <a:off x="2018371" y="2007220"/>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graphicFrame>
        <p:nvGraphicFramePr>
          <p:cNvPr id="5" name="Table 4">
            <a:extLst>
              <a:ext uri="{FF2B5EF4-FFF2-40B4-BE49-F238E27FC236}">
                <a16:creationId xmlns:a16="http://schemas.microsoft.com/office/drawing/2014/main" id="{AF5E8456-9389-626B-FBC3-BCAFFC898AFE}"/>
              </a:ext>
            </a:extLst>
          </p:cNvPr>
          <p:cNvGraphicFramePr>
            <a:graphicFrameLocks noGrp="1"/>
          </p:cNvGraphicFramePr>
          <p:nvPr>
            <p:extLst>
              <p:ext uri="{D42A27DB-BD31-4B8C-83A1-F6EECF244321}">
                <p14:modId xmlns:p14="http://schemas.microsoft.com/office/powerpoint/2010/main" val="1375880275"/>
              </p:ext>
            </p:extLst>
          </p:nvPr>
        </p:nvGraphicFramePr>
        <p:xfrm>
          <a:off x="350632" y="3284984"/>
          <a:ext cx="7056784" cy="1010920"/>
        </p:xfrm>
        <a:graphic>
          <a:graphicData uri="http://schemas.openxmlformats.org/drawingml/2006/table">
            <a:tbl>
              <a:tblPr firstRow="1" bandRow="1">
                <a:tableStyleId>{5C22544A-7EE6-4342-B048-85BDC9FD1C3A}</a:tableStyleId>
              </a:tblPr>
              <a:tblGrid>
                <a:gridCol w="2691970">
                  <a:extLst>
                    <a:ext uri="{9D8B030D-6E8A-4147-A177-3AD203B41FA5}">
                      <a16:colId xmlns:a16="http://schemas.microsoft.com/office/drawing/2014/main" val="1763679633"/>
                    </a:ext>
                  </a:extLst>
                </a:gridCol>
                <a:gridCol w="4364814">
                  <a:extLst>
                    <a:ext uri="{9D8B030D-6E8A-4147-A177-3AD203B41FA5}">
                      <a16:colId xmlns:a16="http://schemas.microsoft.com/office/drawing/2014/main" val="3923483361"/>
                    </a:ext>
                  </a:extLst>
                </a:gridCol>
              </a:tblGrid>
              <a:tr h="370840">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nl-NL" b="0" dirty="0">
                          <a:solidFill>
                            <a:schemeClr val="bg2"/>
                          </a:solidFill>
                        </a:rPr>
                        <a:t>Age of </a:t>
                      </a:r>
                      <a:r>
                        <a:rPr lang="nl-NL" b="0" dirty="0" err="1">
                          <a:solidFill>
                            <a:schemeClr val="bg2"/>
                          </a:solidFill>
                        </a:rPr>
                        <a:t>the</a:t>
                      </a:r>
                      <a:r>
                        <a:rPr lang="nl-NL" b="0" dirty="0">
                          <a:solidFill>
                            <a:schemeClr val="bg2"/>
                          </a:solidFill>
                        </a:rPr>
                        <a:t> </a:t>
                      </a:r>
                      <a:r>
                        <a:rPr lang="nl-NL" b="0" dirty="0" err="1">
                          <a:solidFill>
                            <a:schemeClr val="bg2"/>
                          </a:solidFill>
                        </a:rPr>
                        <a:t>heritage</a:t>
                      </a:r>
                      <a:r>
                        <a:rPr lang="nl-NL" b="0" dirty="0">
                          <a:solidFill>
                            <a:schemeClr val="bg2"/>
                          </a:solidFill>
                        </a:rPr>
                        <a:t> </a:t>
                      </a:r>
                      <a:r>
                        <a:rPr lang="nl-NL" b="0" dirty="0" err="1">
                          <a:solidFill>
                            <a:schemeClr val="bg2"/>
                          </a:solidFill>
                        </a:rPr>
                        <a:t>material</a:t>
                      </a:r>
                      <a:endParaRPr lang="nl-NL" b="0" dirty="0">
                        <a:solidFill>
                          <a:schemeClr val="bg2"/>
                        </a:solidFill>
                      </a:endParaRPr>
                    </a:p>
                  </a:txBody>
                  <a:tcP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nl-NL" b="0" dirty="0">
                          <a:solidFill>
                            <a:schemeClr val="bg2"/>
                          </a:solidFill>
                        </a:rPr>
                        <a:t>Association </a:t>
                      </a:r>
                      <a:r>
                        <a:rPr lang="nl-NL" b="0" dirty="0" err="1">
                          <a:solidFill>
                            <a:schemeClr val="bg2"/>
                          </a:solidFill>
                        </a:rPr>
                        <a:t>with</a:t>
                      </a:r>
                      <a:r>
                        <a:rPr lang="nl-NL" b="0" dirty="0">
                          <a:solidFill>
                            <a:schemeClr val="bg2"/>
                          </a:solidFill>
                        </a:rPr>
                        <a:t> significant </a:t>
                      </a:r>
                      <a:r>
                        <a:rPr lang="nl-NL" b="0" dirty="0" err="1">
                          <a:solidFill>
                            <a:schemeClr val="bg2"/>
                          </a:solidFill>
                        </a:rPr>
                        <a:t>people</a:t>
                      </a:r>
                      <a:r>
                        <a:rPr lang="nl-NL" b="0" dirty="0">
                          <a:solidFill>
                            <a:schemeClr val="bg2"/>
                          </a:solidFill>
                        </a:rPr>
                        <a:t> or events</a:t>
                      </a:r>
                    </a:p>
                  </a:txBody>
                  <a:tcPr>
                    <a:noFill/>
                  </a:tcPr>
                </a:tc>
                <a:extLst>
                  <a:ext uri="{0D108BD9-81ED-4DB2-BD59-A6C34878D82A}">
                    <a16:rowId xmlns:a16="http://schemas.microsoft.com/office/drawing/2014/main" val="1214905940"/>
                  </a:ext>
                </a:extLst>
              </a:tr>
              <a:tr h="370840">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nl-NL" b="0" dirty="0" err="1">
                          <a:solidFill>
                            <a:schemeClr val="bg2"/>
                          </a:solidFill>
                        </a:rPr>
                        <a:t>Rarity</a:t>
                      </a:r>
                      <a:r>
                        <a:rPr lang="nl-NL" b="0" dirty="0">
                          <a:solidFill>
                            <a:schemeClr val="bg2"/>
                          </a:solidFill>
                        </a:rPr>
                        <a:t> or </a:t>
                      </a:r>
                      <a:r>
                        <a:rPr lang="nl-NL" b="0" dirty="0" err="1">
                          <a:solidFill>
                            <a:schemeClr val="bg2"/>
                          </a:solidFill>
                        </a:rPr>
                        <a:t>uniqueness</a:t>
                      </a:r>
                      <a:endParaRPr lang="nl-NL" b="0" dirty="0">
                        <a:solidFill>
                          <a:schemeClr val="bg2"/>
                        </a:solidFill>
                      </a:endParaRPr>
                    </a:p>
                  </a:txBody>
                  <a:tcP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nl-NL" b="0" dirty="0" err="1">
                          <a:solidFill>
                            <a:schemeClr val="bg2"/>
                          </a:solidFill>
                        </a:rPr>
                        <a:t>Technological</a:t>
                      </a:r>
                      <a:r>
                        <a:rPr lang="nl-NL" b="0" dirty="0">
                          <a:solidFill>
                            <a:schemeClr val="bg2"/>
                          </a:solidFill>
                        </a:rPr>
                        <a:t> </a:t>
                      </a:r>
                      <a:r>
                        <a:rPr lang="nl-NL" b="0" dirty="0" err="1">
                          <a:solidFill>
                            <a:schemeClr val="bg2"/>
                          </a:solidFill>
                        </a:rPr>
                        <a:t>qualities</a:t>
                      </a:r>
                      <a:endParaRPr lang="nl-NL" b="0" dirty="0">
                        <a:solidFill>
                          <a:schemeClr val="bg2"/>
                        </a:solidFill>
                      </a:endParaRPr>
                    </a:p>
                  </a:txBody>
                  <a:tcPr>
                    <a:noFill/>
                  </a:tcPr>
                </a:tc>
                <a:extLst>
                  <a:ext uri="{0D108BD9-81ED-4DB2-BD59-A6C34878D82A}">
                    <a16:rowId xmlns:a16="http://schemas.microsoft.com/office/drawing/2014/main" val="373555229"/>
                  </a:ext>
                </a:extLst>
              </a:tr>
            </a:tbl>
          </a:graphicData>
        </a:graphic>
      </p:graphicFrame>
      <p:graphicFrame>
        <p:nvGraphicFramePr>
          <p:cNvPr id="6" name="Diagram 5">
            <a:extLst>
              <a:ext uri="{FF2B5EF4-FFF2-40B4-BE49-F238E27FC236}">
                <a16:creationId xmlns:a16="http://schemas.microsoft.com/office/drawing/2014/main" id="{AC93BD15-E13B-2E42-EC8E-9E349FD83C9A}"/>
              </a:ext>
            </a:extLst>
          </p:cNvPr>
          <p:cNvGraphicFramePr/>
          <p:nvPr>
            <p:extLst>
              <p:ext uri="{D42A27DB-BD31-4B8C-83A1-F6EECF244321}">
                <p14:modId xmlns:p14="http://schemas.microsoft.com/office/powerpoint/2010/main" val="3270901848"/>
              </p:ext>
            </p:extLst>
          </p:nvPr>
        </p:nvGraphicFramePr>
        <p:xfrm>
          <a:off x="6099174" y="1252836"/>
          <a:ext cx="7056784" cy="47958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8486688"/>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a:t>
            </a:r>
            <a:r>
              <a:rPr lang="nl-NL" sz="2800" dirty="0" err="1"/>
              <a:t>Why</a:t>
            </a:r>
            <a:r>
              <a:rPr lang="nl-NL" sz="2800" dirty="0"/>
              <a:t> We </a:t>
            </a:r>
            <a:r>
              <a:rPr lang="nl-NL" sz="2800" dirty="0" err="1"/>
              <a:t>Need</a:t>
            </a:r>
            <a:r>
              <a:rPr lang="nl-NL" sz="2800" dirty="0"/>
              <a:t> </a:t>
            </a:r>
            <a:r>
              <a:rPr lang="nl-NL" sz="2800" dirty="0" err="1"/>
              <a:t>to</a:t>
            </a:r>
            <a:r>
              <a:rPr lang="nl-NL" sz="2800" dirty="0"/>
              <a:t> Preserve </a:t>
            </a:r>
            <a:r>
              <a:rPr lang="nl-NL" sz="2800" dirty="0" err="1"/>
              <a:t>the</a:t>
            </a:r>
            <a:r>
              <a:rPr lang="nl-NL" sz="2800" dirty="0"/>
              <a:t> </a:t>
            </a:r>
            <a:r>
              <a:rPr lang="nl-NL" sz="2800" dirty="0" err="1"/>
              <a:t>Historic</a:t>
            </a:r>
            <a:r>
              <a:rPr lang="nl-NL" sz="28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B- </a:t>
            </a:r>
            <a:r>
              <a:rPr lang="nl-NL" dirty="0" err="1"/>
              <a:t>Cultural</a:t>
            </a:r>
            <a:r>
              <a:rPr lang="nl-NL" dirty="0"/>
              <a:t>/</a:t>
            </a:r>
            <a:r>
              <a:rPr lang="nl-NL" dirty="0" err="1"/>
              <a:t>Symbolic</a:t>
            </a:r>
            <a:r>
              <a:rPr lang="nl-NL" dirty="0"/>
              <a:t> Value</a:t>
            </a:r>
          </a:p>
          <a:p>
            <a:pPr lvl="3"/>
            <a:r>
              <a:rPr lang="nl-NL" b="0" dirty="0"/>
              <a:t>- No </a:t>
            </a:r>
            <a:r>
              <a:rPr lang="nl-NL" b="0" dirty="0" err="1"/>
              <a:t>heritage</a:t>
            </a:r>
            <a:r>
              <a:rPr lang="nl-NL" b="0" dirty="0"/>
              <a:t> without </a:t>
            </a:r>
            <a:r>
              <a:rPr lang="nl-NL" b="0" dirty="0" err="1"/>
              <a:t>cultural</a:t>
            </a:r>
            <a:r>
              <a:rPr lang="nl-NL" b="0" dirty="0"/>
              <a:t> </a:t>
            </a:r>
            <a:r>
              <a:rPr lang="nl-NL" b="0" dirty="0" err="1"/>
              <a:t>value</a:t>
            </a:r>
            <a:endParaRPr lang="nl-NL" b="0" dirty="0"/>
          </a:p>
          <a:p>
            <a:pPr lvl="3"/>
            <a:r>
              <a:rPr lang="nl-NL" b="0" dirty="0"/>
              <a:t>- </a:t>
            </a:r>
            <a:r>
              <a:rPr lang="nl-NL" b="0" dirty="0" err="1"/>
              <a:t>Builds</a:t>
            </a:r>
            <a:r>
              <a:rPr lang="nl-NL" b="0" dirty="0"/>
              <a:t> </a:t>
            </a:r>
            <a:r>
              <a:rPr lang="nl-NL" b="0" dirty="0" err="1"/>
              <a:t>cultural</a:t>
            </a:r>
            <a:r>
              <a:rPr lang="nl-NL" b="0" dirty="0"/>
              <a:t> </a:t>
            </a:r>
            <a:r>
              <a:rPr lang="nl-NL" b="0" dirty="0" err="1"/>
              <a:t>affiliation</a:t>
            </a:r>
            <a:r>
              <a:rPr lang="nl-NL" b="0" dirty="0"/>
              <a:t> in </a:t>
            </a:r>
            <a:r>
              <a:rPr lang="nl-NL" b="0" dirty="0" err="1"/>
              <a:t>the</a:t>
            </a:r>
            <a:r>
              <a:rPr lang="nl-NL" b="0" dirty="0"/>
              <a:t> present</a:t>
            </a:r>
          </a:p>
          <a:p>
            <a:pPr lvl="3"/>
            <a:r>
              <a:rPr lang="nl-NL" b="0" dirty="0"/>
              <a:t>- </a:t>
            </a:r>
            <a:r>
              <a:rPr lang="nl-NL" b="0" dirty="0" err="1"/>
              <a:t>Can</a:t>
            </a:r>
            <a:r>
              <a:rPr lang="nl-NL" b="0" dirty="0"/>
              <a:t> </a:t>
            </a:r>
            <a:r>
              <a:rPr lang="nl-NL" b="0" dirty="0" err="1"/>
              <a:t>be</a:t>
            </a:r>
            <a:r>
              <a:rPr lang="nl-NL" b="0" dirty="0"/>
              <a:t>:</a:t>
            </a:r>
          </a:p>
          <a:p>
            <a:pPr lvl="3"/>
            <a:endParaRPr lang="nl-NL" b="0" dirty="0"/>
          </a:p>
          <a:p>
            <a:pPr lvl="3"/>
            <a:endParaRPr lang="nl-NL" b="0" dirty="0"/>
          </a:p>
          <a:p>
            <a:pPr lvl="3"/>
            <a:endParaRPr lang="nl-NL" b="0" dirty="0"/>
          </a:p>
          <a:p>
            <a:pPr lvl="3"/>
            <a:r>
              <a:rPr lang="nl-NL" b="0" dirty="0"/>
              <a:t>- </a:t>
            </a:r>
            <a:r>
              <a:rPr lang="nl-NL" b="0" dirty="0" err="1"/>
              <a:t>Related</a:t>
            </a:r>
            <a:r>
              <a:rPr lang="nl-NL" b="0" dirty="0"/>
              <a:t> </a:t>
            </a:r>
            <a:r>
              <a:rPr lang="nl-NL" b="0" dirty="0" err="1"/>
              <a:t>to</a:t>
            </a:r>
            <a:r>
              <a:rPr lang="nl-NL" b="0" dirty="0"/>
              <a:t> </a:t>
            </a:r>
            <a:r>
              <a:rPr lang="nl-NL" b="0" dirty="0" err="1"/>
              <a:t>ways</a:t>
            </a:r>
            <a:r>
              <a:rPr lang="nl-NL" b="0" dirty="0"/>
              <a:t> of living </a:t>
            </a:r>
            <a:r>
              <a:rPr lang="nl-NL" b="0" dirty="0" err="1"/>
              <a:t>together</a:t>
            </a:r>
            <a:r>
              <a:rPr lang="nl-NL" b="0" dirty="0"/>
              <a:t>.</a:t>
            </a:r>
          </a:p>
          <a:p>
            <a:pPr lvl="3"/>
            <a:r>
              <a:rPr lang="nl-NL" b="0" dirty="0"/>
              <a:t>- </a:t>
            </a:r>
            <a:r>
              <a:rPr lang="nl-NL" b="0" dirty="0" err="1"/>
              <a:t>Refers</a:t>
            </a:r>
            <a:r>
              <a:rPr lang="nl-NL" b="0" dirty="0"/>
              <a:t> </a:t>
            </a:r>
            <a:r>
              <a:rPr lang="nl-NL" b="0" dirty="0" err="1"/>
              <a:t>to</a:t>
            </a:r>
            <a:r>
              <a:rPr lang="nl-NL" b="0" dirty="0"/>
              <a:t> shared </a:t>
            </a:r>
            <a:r>
              <a:rPr lang="nl-NL" b="0" dirty="0" err="1"/>
              <a:t>meanings</a:t>
            </a:r>
            <a:r>
              <a:rPr lang="nl-NL" b="0" dirty="0"/>
              <a:t> </a:t>
            </a:r>
            <a:r>
              <a:rPr lang="nl-NL" b="0" dirty="0" err="1"/>
              <a:t>associated</a:t>
            </a:r>
            <a:r>
              <a:rPr lang="nl-NL" b="0" dirty="0"/>
              <a:t> </a:t>
            </a:r>
            <a:r>
              <a:rPr lang="nl-NL" b="0" dirty="0" err="1"/>
              <a:t>with</a:t>
            </a:r>
            <a:r>
              <a:rPr lang="nl-NL" b="0" dirty="0"/>
              <a:t> </a:t>
            </a:r>
            <a:r>
              <a:rPr lang="nl-NL" b="0" dirty="0" err="1"/>
              <a:t>heritage</a:t>
            </a:r>
            <a:r>
              <a:rPr lang="nl-NL" b="0"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17</a:t>
            </a:fld>
            <a:endParaRPr lang="nl-NL"/>
          </a:p>
        </p:txBody>
      </p:sp>
      <p:sp>
        <p:nvSpPr>
          <p:cNvPr id="4" name="TextBox 3">
            <a:extLst>
              <a:ext uri="{FF2B5EF4-FFF2-40B4-BE49-F238E27FC236}">
                <a16:creationId xmlns:a16="http://schemas.microsoft.com/office/drawing/2014/main" id="{CE103B40-9C7D-4C9D-9FD8-A11BCCE6C2F8}"/>
              </a:ext>
            </a:extLst>
          </p:cNvPr>
          <p:cNvSpPr txBox="1"/>
          <p:nvPr/>
        </p:nvSpPr>
        <p:spPr>
          <a:xfrm>
            <a:off x="2018371" y="2007220"/>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graphicFrame>
        <p:nvGraphicFramePr>
          <p:cNvPr id="5" name="Table 4">
            <a:extLst>
              <a:ext uri="{FF2B5EF4-FFF2-40B4-BE49-F238E27FC236}">
                <a16:creationId xmlns:a16="http://schemas.microsoft.com/office/drawing/2014/main" id="{AF5E8456-9389-626B-FBC3-BCAFFC898AFE}"/>
              </a:ext>
            </a:extLst>
          </p:cNvPr>
          <p:cNvGraphicFramePr>
            <a:graphicFrameLocks noGrp="1"/>
          </p:cNvGraphicFramePr>
          <p:nvPr>
            <p:extLst>
              <p:ext uri="{D42A27DB-BD31-4B8C-83A1-F6EECF244321}">
                <p14:modId xmlns:p14="http://schemas.microsoft.com/office/powerpoint/2010/main" val="2776228930"/>
              </p:ext>
            </p:extLst>
          </p:nvPr>
        </p:nvGraphicFramePr>
        <p:xfrm>
          <a:off x="404662" y="3279914"/>
          <a:ext cx="7056784" cy="741680"/>
        </p:xfrm>
        <a:graphic>
          <a:graphicData uri="http://schemas.openxmlformats.org/drawingml/2006/table">
            <a:tbl>
              <a:tblPr firstRow="1" bandRow="1">
                <a:tableStyleId>{5C22544A-7EE6-4342-B048-85BDC9FD1C3A}</a:tableStyleId>
              </a:tblPr>
              <a:tblGrid>
                <a:gridCol w="2691970">
                  <a:extLst>
                    <a:ext uri="{9D8B030D-6E8A-4147-A177-3AD203B41FA5}">
                      <a16:colId xmlns:a16="http://schemas.microsoft.com/office/drawing/2014/main" val="1763679633"/>
                    </a:ext>
                  </a:extLst>
                </a:gridCol>
                <a:gridCol w="4364814">
                  <a:extLst>
                    <a:ext uri="{9D8B030D-6E8A-4147-A177-3AD203B41FA5}">
                      <a16:colId xmlns:a16="http://schemas.microsoft.com/office/drawing/2014/main" val="3923483361"/>
                    </a:ext>
                  </a:extLst>
                </a:gridCol>
              </a:tblGrid>
              <a:tr h="370840">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nl-NL" b="0" dirty="0" err="1">
                          <a:solidFill>
                            <a:schemeClr val="bg2"/>
                          </a:solidFill>
                        </a:rPr>
                        <a:t>Historic</a:t>
                      </a:r>
                      <a:endParaRPr lang="nl-NL" b="0" dirty="0">
                        <a:solidFill>
                          <a:schemeClr val="bg2"/>
                        </a:solidFill>
                      </a:endParaRPr>
                    </a:p>
                  </a:txBody>
                  <a:tcP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nl-NL" b="0" dirty="0" err="1">
                          <a:solidFill>
                            <a:schemeClr val="bg2"/>
                          </a:solidFill>
                        </a:rPr>
                        <a:t>Political</a:t>
                      </a:r>
                      <a:endParaRPr lang="nl-NL" b="0" dirty="0">
                        <a:solidFill>
                          <a:schemeClr val="bg2"/>
                        </a:solidFill>
                      </a:endParaRPr>
                    </a:p>
                  </a:txBody>
                  <a:tcPr>
                    <a:noFill/>
                  </a:tcPr>
                </a:tc>
                <a:extLst>
                  <a:ext uri="{0D108BD9-81ED-4DB2-BD59-A6C34878D82A}">
                    <a16:rowId xmlns:a16="http://schemas.microsoft.com/office/drawing/2014/main" val="1214905940"/>
                  </a:ext>
                </a:extLst>
              </a:tr>
              <a:tr h="370840">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nl-NL" b="0" dirty="0" err="1">
                          <a:solidFill>
                            <a:schemeClr val="bg2"/>
                          </a:solidFill>
                        </a:rPr>
                        <a:t>Ethnic</a:t>
                      </a:r>
                      <a:endParaRPr lang="nl-NL" b="0" dirty="0">
                        <a:solidFill>
                          <a:schemeClr val="bg2"/>
                        </a:solidFill>
                      </a:endParaRPr>
                    </a:p>
                  </a:txBody>
                  <a:tcP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endParaRPr lang="nl-NL" b="0" dirty="0">
                        <a:solidFill>
                          <a:schemeClr val="bg2"/>
                        </a:solidFill>
                      </a:endParaRPr>
                    </a:p>
                  </a:txBody>
                  <a:tcPr>
                    <a:noFill/>
                  </a:tcPr>
                </a:tc>
                <a:extLst>
                  <a:ext uri="{0D108BD9-81ED-4DB2-BD59-A6C34878D82A}">
                    <a16:rowId xmlns:a16="http://schemas.microsoft.com/office/drawing/2014/main" val="373555229"/>
                  </a:ext>
                </a:extLst>
              </a:tr>
            </a:tbl>
          </a:graphicData>
        </a:graphic>
      </p:graphicFrame>
      <p:graphicFrame>
        <p:nvGraphicFramePr>
          <p:cNvPr id="6" name="Diagram 5">
            <a:extLst>
              <a:ext uri="{FF2B5EF4-FFF2-40B4-BE49-F238E27FC236}">
                <a16:creationId xmlns:a16="http://schemas.microsoft.com/office/drawing/2014/main" id="{E62EDBDC-441D-DEEE-4415-F80F17666FD5}"/>
              </a:ext>
            </a:extLst>
          </p:cNvPr>
          <p:cNvGraphicFramePr/>
          <p:nvPr>
            <p:extLst>
              <p:ext uri="{D42A27DB-BD31-4B8C-83A1-F6EECF244321}">
                <p14:modId xmlns:p14="http://schemas.microsoft.com/office/powerpoint/2010/main" val="1657583513"/>
              </p:ext>
            </p:extLst>
          </p:nvPr>
        </p:nvGraphicFramePr>
        <p:xfrm>
          <a:off x="6066234" y="1267887"/>
          <a:ext cx="7056784" cy="47958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1136004"/>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a:t>
            </a:r>
            <a:r>
              <a:rPr lang="nl-NL" sz="2800" dirty="0" err="1"/>
              <a:t>Why</a:t>
            </a:r>
            <a:r>
              <a:rPr lang="nl-NL" sz="2800" dirty="0"/>
              <a:t> We </a:t>
            </a:r>
            <a:r>
              <a:rPr lang="nl-NL" sz="2800" dirty="0" err="1"/>
              <a:t>Need</a:t>
            </a:r>
            <a:r>
              <a:rPr lang="nl-NL" sz="2800" dirty="0"/>
              <a:t> </a:t>
            </a:r>
            <a:r>
              <a:rPr lang="nl-NL" sz="2800" dirty="0" err="1"/>
              <a:t>to</a:t>
            </a:r>
            <a:r>
              <a:rPr lang="nl-NL" sz="2800" dirty="0"/>
              <a:t> Preserve </a:t>
            </a:r>
            <a:r>
              <a:rPr lang="nl-NL" sz="2800" dirty="0" err="1"/>
              <a:t>the</a:t>
            </a:r>
            <a:r>
              <a:rPr lang="nl-NL" sz="2800" dirty="0"/>
              <a:t> </a:t>
            </a:r>
            <a:r>
              <a:rPr lang="nl-NL" sz="2800" dirty="0" err="1"/>
              <a:t>Historic</a:t>
            </a:r>
            <a:r>
              <a:rPr lang="nl-NL" sz="28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C- </a:t>
            </a:r>
            <a:r>
              <a:rPr lang="nl-NL" dirty="0" err="1"/>
              <a:t>Social</a:t>
            </a:r>
            <a:r>
              <a:rPr lang="nl-NL" dirty="0"/>
              <a:t> Value</a:t>
            </a:r>
          </a:p>
          <a:p>
            <a:pPr lvl="3"/>
            <a:r>
              <a:rPr lang="nl-NL" b="0" dirty="0"/>
              <a:t>- Heritage </a:t>
            </a:r>
            <a:r>
              <a:rPr lang="nl-NL" b="0" dirty="0" err="1"/>
              <a:t>enables</a:t>
            </a:r>
            <a:r>
              <a:rPr lang="nl-NL" b="0" dirty="0"/>
              <a:t> </a:t>
            </a:r>
            <a:r>
              <a:rPr lang="nl-NL" b="0" dirty="0" err="1"/>
              <a:t>and</a:t>
            </a:r>
            <a:r>
              <a:rPr lang="nl-NL" b="0" dirty="0"/>
              <a:t> </a:t>
            </a:r>
            <a:r>
              <a:rPr lang="nl-NL" b="0" dirty="0" err="1"/>
              <a:t>facilitates</a:t>
            </a:r>
            <a:r>
              <a:rPr lang="nl-NL" b="0" dirty="0"/>
              <a:t> </a:t>
            </a:r>
            <a:r>
              <a:rPr lang="nl-NL" b="0" dirty="0" err="1"/>
              <a:t>social</a:t>
            </a:r>
            <a:r>
              <a:rPr lang="nl-NL" b="0" dirty="0"/>
              <a:t> </a:t>
            </a:r>
            <a:r>
              <a:rPr lang="nl-NL" b="0" dirty="0" err="1"/>
              <a:t>connections</a:t>
            </a:r>
            <a:r>
              <a:rPr lang="nl-NL" b="0" dirty="0"/>
              <a:t> </a:t>
            </a:r>
            <a:r>
              <a:rPr lang="nl-NL" b="0" dirty="0" err="1"/>
              <a:t>and</a:t>
            </a:r>
            <a:r>
              <a:rPr lang="nl-NL" b="0" dirty="0"/>
              <a:t> </a:t>
            </a:r>
            <a:r>
              <a:rPr lang="nl-NL" b="0" dirty="0" err="1"/>
              <a:t>networks</a:t>
            </a:r>
            <a:endParaRPr lang="nl-NL" b="0" dirty="0"/>
          </a:p>
          <a:p>
            <a:pPr lvl="3"/>
            <a:r>
              <a:rPr lang="nl-NL" dirty="0" err="1"/>
              <a:t>Examples</a:t>
            </a:r>
            <a:r>
              <a:rPr lang="nl-NL" dirty="0"/>
              <a:t> of </a:t>
            </a:r>
            <a:r>
              <a:rPr lang="nl-NL" dirty="0" err="1"/>
              <a:t>social</a:t>
            </a:r>
            <a:r>
              <a:rPr lang="nl-NL" dirty="0"/>
              <a:t> </a:t>
            </a:r>
            <a:r>
              <a:rPr lang="nl-NL" dirty="0" err="1"/>
              <a:t>uses</a:t>
            </a:r>
            <a:r>
              <a:rPr lang="nl-NL" dirty="0"/>
              <a:t>:</a:t>
            </a:r>
          </a:p>
          <a:p>
            <a:pPr lvl="3"/>
            <a:r>
              <a:rPr lang="nl-NL" b="0" dirty="0"/>
              <a:t>- </a:t>
            </a:r>
            <a:r>
              <a:rPr lang="nl-NL" b="0" dirty="0" err="1"/>
              <a:t>Celebrations</a:t>
            </a:r>
            <a:r>
              <a:rPr lang="nl-NL" b="0" dirty="0"/>
              <a:t>, </a:t>
            </a:r>
            <a:r>
              <a:rPr lang="nl-NL" b="0" dirty="0" err="1"/>
              <a:t>markets</a:t>
            </a:r>
            <a:r>
              <a:rPr lang="nl-NL" b="0" dirty="0"/>
              <a:t>, </a:t>
            </a:r>
            <a:r>
              <a:rPr lang="nl-NL" b="0" dirty="0" err="1"/>
              <a:t>picnics</a:t>
            </a:r>
            <a:r>
              <a:rPr lang="nl-NL" b="0" dirty="0"/>
              <a:t>, </a:t>
            </a:r>
            <a:r>
              <a:rPr lang="nl-NL" b="0" dirty="0" err="1"/>
              <a:t>and</a:t>
            </a:r>
            <a:r>
              <a:rPr lang="nl-NL" b="0" dirty="0"/>
              <a:t> </a:t>
            </a:r>
            <a:r>
              <a:rPr lang="nl-NL" b="0" dirty="0" err="1"/>
              <a:t>sports</a:t>
            </a:r>
            <a:endParaRPr lang="nl-NL" b="0" dirty="0"/>
          </a:p>
          <a:p>
            <a:pPr lvl="3"/>
            <a:r>
              <a:rPr lang="nl-NL" dirty="0" err="1"/>
              <a:t>Strengthens</a:t>
            </a:r>
            <a:r>
              <a:rPr lang="nl-NL" dirty="0"/>
              <a:t> </a:t>
            </a:r>
            <a:r>
              <a:rPr lang="nl-NL" dirty="0" err="1"/>
              <a:t>various</a:t>
            </a:r>
            <a:r>
              <a:rPr lang="nl-NL" dirty="0"/>
              <a:t> </a:t>
            </a:r>
            <a:r>
              <a:rPr lang="nl-NL" dirty="0" err="1"/>
              <a:t>social</a:t>
            </a:r>
            <a:r>
              <a:rPr lang="nl-NL" dirty="0"/>
              <a:t> </a:t>
            </a:r>
            <a:r>
              <a:rPr lang="nl-NL" dirty="0" err="1"/>
              <a:t>groups</a:t>
            </a:r>
            <a:r>
              <a:rPr lang="nl-NL" dirty="0"/>
              <a:t>:</a:t>
            </a:r>
          </a:p>
          <a:p>
            <a:pPr lvl="3"/>
            <a:r>
              <a:rPr lang="nl-NL" b="0" dirty="0"/>
              <a:t>- Families, </a:t>
            </a:r>
            <a:r>
              <a:rPr lang="nl-NL" b="0" dirty="0" err="1"/>
              <a:t>neighborhoods</a:t>
            </a:r>
            <a:r>
              <a:rPr lang="nl-NL" b="0" dirty="0"/>
              <a:t>, </a:t>
            </a:r>
            <a:r>
              <a:rPr lang="nl-NL" b="0" dirty="0" err="1"/>
              <a:t>ethnic</a:t>
            </a:r>
            <a:r>
              <a:rPr lang="nl-NL" b="0" dirty="0"/>
              <a:t> </a:t>
            </a:r>
            <a:r>
              <a:rPr lang="nl-NL" b="0" dirty="0" err="1"/>
              <a:t>groups</a:t>
            </a:r>
            <a:r>
              <a:rPr lang="nl-NL" b="0" dirty="0"/>
              <a:t>, special interest </a:t>
            </a:r>
            <a:r>
              <a:rPr lang="nl-NL" b="0" dirty="0" err="1"/>
              <a:t>groups</a:t>
            </a:r>
            <a:endParaRPr lang="nl-NL" b="0" dirty="0"/>
          </a:p>
          <a:p>
            <a:pPr lvl="3"/>
            <a:endParaRPr lang="nl-NL" dirty="0"/>
          </a:p>
          <a:p>
            <a:pPr lvl="3"/>
            <a:r>
              <a:rPr lang="nl-NL" dirty="0" err="1"/>
              <a:t>Includes</a:t>
            </a:r>
            <a:r>
              <a:rPr lang="nl-NL" dirty="0"/>
              <a:t> </a:t>
            </a:r>
            <a:r>
              <a:rPr lang="nl-NL" dirty="0" err="1"/>
              <a:t>place</a:t>
            </a:r>
            <a:r>
              <a:rPr lang="nl-NL" dirty="0"/>
              <a:t> attachment:</a:t>
            </a:r>
          </a:p>
          <a:p>
            <a:pPr lvl="3"/>
            <a:r>
              <a:rPr lang="nl-NL" b="0" dirty="0"/>
              <a:t>- </a:t>
            </a:r>
            <a:r>
              <a:rPr lang="nl-NL" b="0" dirty="0" err="1"/>
              <a:t>Social</a:t>
            </a:r>
            <a:r>
              <a:rPr lang="nl-NL" b="0" dirty="0"/>
              <a:t> </a:t>
            </a:r>
            <a:r>
              <a:rPr lang="nl-NL" b="0" dirty="0" err="1"/>
              <a:t>cohesion</a:t>
            </a:r>
            <a:r>
              <a:rPr lang="nl-NL" b="0" dirty="0"/>
              <a:t>                     - Community </a:t>
            </a:r>
            <a:r>
              <a:rPr lang="nl-NL" b="0" dirty="0" err="1"/>
              <a:t>identity</a:t>
            </a:r>
            <a:endParaRPr lang="nl-NL" b="0" dirty="0"/>
          </a:p>
          <a:p>
            <a:pPr lvl="3"/>
            <a:r>
              <a:rPr lang="nl-NL" b="0" dirty="0"/>
              <a:t>- Sense of </a:t>
            </a:r>
            <a:r>
              <a:rPr lang="nl-NL" b="0" dirty="0" err="1"/>
              <a:t>belonging</a:t>
            </a:r>
            <a:r>
              <a:rPr lang="nl-NL" b="0" dirty="0"/>
              <a:t> </a:t>
            </a:r>
            <a:r>
              <a:rPr lang="nl-NL" b="0" dirty="0" err="1"/>
              <a:t>to</a:t>
            </a:r>
            <a:r>
              <a:rPr lang="nl-NL" b="0" dirty="0"/>
              <a:t> a </a:t>
            </a:r>
            <a:r>
              <a:rPr lang="nl-NL" b="0" dirty="0" err="1"/>
              <a:t>specific</a:t>
            </a:r>
            <a:r>
              <a:rPr lang="nl-NL" b="0" dirty="0"/>
              <a:t> </a:t>
            </a:r>
            <a:r>
              <a:rPr lang="nl-NL" b="0" dirty="0" err="1"/>
              <a:t>heritage</a:t>
            </a:r>
            <a:r>
              <a:rPr lang="nl-NL" b="0" dirty="0"/>
              <a:t> environment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18</a:t>
            </a:fld>
            <a:endParaRPr lang="nl-NL"/>
          </a:p>
        </p:txBody>
      </p:sp>
      <p:sp>
        <p:nvSpPr>
          <p:cNvPr id="4" name="TextBox 3">
            <a:extLst>
              <a:ext uri="{FF2B5EF4-FFF2-40B4-BE49-F238E27FC236}">
                <a16:creationId xmlns:a16="http://schemas.microsoft.com/office/drawing/2014/main" id="{CE103B40-9C7D-4C9D-9FD8-A11BCCE6C2F8}"/>
              </a:ext>
            </a:extLst>
          </p:cNvPr>
          <p:cNvSpPr txBox="1"/>
          <p:nvPr/>
        </p:nvSpPr>
        <p:spPr>
          <a:xfrm>
            <a:off x="2018371" y="2007220"/>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graphicFrame>
        <p:nvGraphicFramePr>
          <p:cNvPr id="6" name="Diagram 5">
            <a:extLst>
              <a:ext uri="{FF2B5EF4-FFF2-40B4-BE49-F238E27FC236}">
                <a16:creationId xmlns:a16="http://schemas.microsoft.com/office/drawing/2014/main" id="{43883436-F437-D330-F0EC-E2DB9AB946BB}"/>
              </a:ext>
            </a:extLst>
          </p:cNvPr>
          <p:cNvGraphicFramePr/>
          <p:nvPr>
            <p:extLst>
              <p:ext uri="{D42A27DB-BD31-4B8C-83A1-F6EECF244321}">
                <p14:modId xmlns:p14="http://schemas.microsoft.com/office/powerpoint/2010/main" val="3243949587"/>
              </p:ext>
            </p:extLst>
          </p:nvPr>
        </p:nvGraphicFramePr>
        <p:xfrm>
          <a:off x="6114038" y="1276196"/>
          <a:ext cx="7056784" cy="47958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42280630"/>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a:t>
            </a:r>
            <a:r>
              <a:rPr lang="nl-NL" sz="2800" dirty="0" err="1"/>
              <a:t>Why</a:t>
            </a:r>
            <a:r>
              <a:rPr lang="nl-NL" sz="2800" dirty="0"/>
              <a:t> We </a:t>
            </a:r>
            <a:r>
              <a:rPr lang="nl-NL" sz="2800" dirty="0" err="1"/>
              <a:t>Need</a:t>
            </a:r>
            <a:r>
              <a:rPr lang="nl-NL" sz="2800" dirty="0"/>
              <a:t> </a:t>
            </a:r>
            <a:r>
              <a:rPr lang="nl-NL" sz="2800" dirty="0" err="1"/>
              <a:t>to</a:t>
            </a:r>
            <a:r>
              <a:rPr lang="nl-NL" sz="2800" dirty="0"/>
              <a:t> Preserve </a:t>
            </a:r>
            <a:r>
              <a:rPr lang="nl-NL" sz="2800" dirty="0" err="1"/>
              <a:t>the</a:t>
            </a:r>
            <a:r>
              <a:rPr lang="nl-NL" sz="2800" dirty="0"/>
              <a:t> </a:t>
            </a:r>
            <a:r>
              <a:rPr lang="nl-NL" sz="2800" dirty="0" err="1"/>
              <a:t>Historic</a:t>
            </a:r>
            <a:r>
              <a:rPr lang="nl-NL" sz="28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D- Spiritual/</a:t>
            </a:r>
            <a:r>
              <a:rPr lang="nl-NL" dirty="0" err="1"/>
              <a:t>Religious</a:t>
            </a:r>
            <a:r>
              <a:rPr lang="nl-NL" dirty="0"/>
              <a:t> Value</a:t>
            </a:r>
          </a:p>
          <a:p>
            <a:pPr lvl="3"/>
            <a:endParaRPr lang="nl-NL" b="0" dirty="0"/>
          </a:p>
          <a:p>
            <a:pPr lvl="3"/>
            <a:r>
              <a:rPr lang="nl-NL" b="0" dirty="0"/>
              <a:t>- Heritage sites </a:t>
            </a:r>
            <a:r>
              <a:rPr lang="nl-NL" b="0" dirty="0" err="1"/>
              <a:t>may</a:t>
            </a:r>
            <a:r>
              <a:rPr lang="nl-NL" b="0" dirty="0"/>
              <a:t> have </a:t>
            </a:r>
            <a:r>
              <a:rPr lang="nl-NL" b="0" dirty="0" err="1"/>
              <a:t>religious</a:t>
            </a:r>
            <a:r>
              <a:rPr lang="nl-NL" b="0" dirty="0"/>
              <a:t> or </a:t>
            </a:r>
            <a:r>
              <a:rPr lang="nl-NL" b="0" dirty="0" err="1"/>
              <a:t>sacred</a:t>
            </a:r>
            <a:r>
              <a:rPr lang="nl-NL" b="0" dirty="0"/>
              <a:t> </a:t>
            </a:r>
            <a:r>
              <a:rPr lang="nl-NL" b="0" dirty="0" err="1"/>
              <a:t>significance</a:t>
            </a:r>
            <a:endParaRPr lang="nl-NL" b="0" dirty="0"/>
          </a:p>
          <a:p>
            <a:pPr lvl="3"/>
            <a:r>
              <a:rPr lang="nl-NL" b="0" dirty="0"/>
              <a:t>- Spiritual </a:t>
            </a:r>
            <a:r>
              <a:rPr lang="nl-NL" b="0" dirty="0" err="1"/>
              <a:t>values</a:t>
            </a:r>
            <a:r>
              <a:rPr lang="nl-NL" b="0" dirty="0"/>
              <a:t> </a:t>
            </a:r>
            <a:r>
              <a:rPr lang="nl-NL" b="0" dirty="0" err="1"/>
              <a:t>can</a:t>
            </a:r>
            <a:r>
              <a:rPr lang="nl-NL" b="0" dirty="0"/>
              <a:t> </a:t>
            </a:r>
            <a:r>
              <a:rPr lang="nl-NL" b="0" dirty="0" err="1"/>
              <a:t>arise</a:t>
            </a:r>
            <a:r>
              <a:rPr lang="nl-NL" b="0" dirty="0"/>
              <a:t> </a:t>
            </a:r>
            <a:r>
              <a:rPr lang="nl-NL" b="0" dirty="0" err="1"/>
              <a:t>from</a:t>
            </a:r>
            <a:r>
              <a:rPr lang="nl-NL" b="0" dirty="0"/>
              <a:t>:</a:t>
            </a:r>
          </a:p>
          <a:p>
            <a:pPr marL="285750" lvl="3" indent="-285750">
              <a:buFont typeface="Wingdings" pitchFamily="2" charset="2"/>
              <a:buChar char="Ø"/>
            </a:pPr>
            <a:r>
              <a:rPr lang="nl-NL" b="0" dirty="0" err="1"/>
              <a:t>Organized</a:t>
            </a:r>
            <a:r>
              <a:rPr lang="nl-NL" b="0" dirty="0"/>
              <a:t> </a:t>
            </a:r>
            <a:r>
              <a:rPr lang="nl-NL" b="0" dirty="0" err="1"/>
              <a:t>religion</a:t>
            </a:r>
            <a:r>
              <a:rPr lang="nl-NL" b="0" dirty="0"/>
              <a:t> (</a:t>
            </a:r>
            <a:r>
              <a:rPr lang="nl-NL" b="0" dirty="0" err="1"/>
              <a:t>beliefs</a:t>
            </a:r>
            <a:r>
              <a:rPr lang="nl-NL" b="0" dirty="0"/>
              <a:t>, </a:t>
            </a:r>
            <a:r>
              <a:rPr lang="nl-NL" b="0" dirty="0" err="1"/>
              <a:t>teachings</a:t>
            </a:r>
            <a:r>
              <a:rPr lang="nl-NL" b="0" dirty="0"/>
              <a:t>, </a:t>
            </a:r>
            <a:r>
              <a:rPr lang="nl-NL" b="0" dirty="0" err="1"/>
              <a:t>rituals</a:t>
            </a:r>
            <a:r>
              <a:rPr lang="nl-NL" b="0" dirty="0"/>
              <a:t>)</a:t>
            </a:r>
          </a:p>
          <a:p>
            <a:pPr marL="285750" lvl="3" indent="-285750">
              <a:buFont typeface="Wingdings" pitchFamily="2" charset="2"/>
              <a:buChar char="Ø"/>
            </a:pPr>
            <a:r>
              <a:rPr lang="nl-NL" b="0" dirty="0" err="1"/>
              <a:t>Secular</a:t>
            </a:r>
            <a:r>
              <a:rPr lang="nl-NL" b="0" dirty="0"/>
              <a:t> </a:t>
            </a:r>
            <a:r>
              <a:rPr lang="nl-NL" b="0" dirty="0" err="1"/>
              <a:t>experiences</a:t>
            </a:r>
            <a:r>
              <a:rPr lang="nl-NL" b="0" dirty="0"/>
              <a:t> (wonder, </a:t>
            </a:r>
            <a:r>
              <a:rPr lang="nl-NL" b="0" dirty="0" err="1"/>
              <a:t>awe</a:t>
            </a:r>
            <a:r>
              <a:rPr lang="nl-NL" b="0" dirty="0"/>
              <a:t>, </a:t>
            </a:r>
            <a:r>
              <a:rPr lang="nl-NL" b="0" dirty="0" err="1"/>
              <a:t>inspiration</a:t>
            </a:r>
            <a:r>
              <a:rPr lang="nl-NL" b="0" dirty="0"/>
              <a:t>)</a:t>
            </a:r>
          </a:p>
          <a:p>
            <a:pPr lvl="3"/>
            <a:r>
              <a:rPr lang="nl-NL" b="0" dirty="0"/>
              <a:t>- </a:t>
            </a:r>
            <a:r>
              <a:rPr lang="nl-NL" b="0" dirty="0" err="1"/>
              <a:t>Visiting</a:t>
            </a:r>
            <a:r>
              <a:rPr lang="nl-NL" b="0" dirty="0"/>
              <a:t> </a:t>
            </a:r>
            <a:r>
              <a:rPr lang="nl-NL" b="0" dirty="0" err="1"/>
              <a:t>heritage</a:t>
            </a:r>
            <a:r>
              <a:rPr lang="nl-NL" b="0" dirty="0"/>
              <a:t> sites </a:t>
            </a:r>
            <a:r>
              <a:rPr lang="nl-NL" b="0" dirty="0" err="1"/>
              <a:t>can</a:t>
            </a:r>
            <a:r>
              <a:rPr lang="nl-NL" b="0" dirty="0"/>
              <a:t> </a:t>
            </a:r>
            <a:r>
              <a:rPr lang="nl-NL" b="0" dirty="0" err="1"/>
              <a:t>evoke</a:t>
            </a:r>
            <a:r>
              <a:rPr lang="nl-NL" b="0" dirty="0"/>
              <a:t> </a:t>
            </a:r>
            <a:r>
              <a:rPr lang="nl-NL" b="0" dirty="0" err="1"/>
              <a:t>emotional</a:t>
            </a:r>
            <a:r>
              <a:rPr lang="nl-NL" b="0" dirty="0"/>
              <a:t> </a:t>
            </a:r>
          </a:p>
          <a:p>
            <a:pPr lvl="3"/>
            <a:r>
              <a:rPr lang="nl-NL" b="0" dirty="0"/>
              <a:t>or transcendent </a:t>
            </a:r>
            <a:r>
              <a:rPr lang="nl-NL" b="0" dirty="0" err="1"/>
              <a:t>experiences</a:t>
            </a:r>
            <a:r>
              <a:rPr lang="nl-NL" b="0" dirty="0"/>
              <a:t>.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19</a:t>
            </a:fld>
            <a:endParaRPr lang="nl-NL"/>
          </a:p>
        </p:txBody>
      </p:sp>
      <p:sp>
        <p:nvSpPr>
          <p:cNvPr id="4" name="TextBox 3">
            <a:extLst>
              <a:ext uri="{FF2B5EF4-FFF2-40B4-BE49-F238E27FC236}">
                <a16:creationId xmlns:a16="http://schemas.microsoft.com/office/drawing/2014/main" id="{CE103B40-9C7D-4C9D-9FD8-A11BCCE6C2F8}"/>
              </a:ext>
            </a:extLst>
          </p:cNvPr>
          <p:cNvSpPr txBox="1"/>
          <p:nvPr/>
        </p:nvSpPr>
        <p:spPr>
          <a:xfrm>
            <a:off x="2018371" y="2007220"/>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graphicFrame>
        <p:nvGraphicFramePr>
          <p:cNvPr id="5" name="Diagram 4">
            <a:extLst>
              <a:ext uri="{FF2B5EF4-FFF2-40B4-BE49-F238E27FC236}">
                <a16:creationId xmlns:a16="http://schemas.microsoft.com/office/drawing/2014/main" id="{8F0F9FD7-5D37-2124-4CB2-1223AAE2BD6E}"/>
              </a:ext>
            </a:extLst>
          </p:cNvPr>
          <p:cNvGraphicFramePr/>
          <p:nvPr>
            <p:extLst>
              <p:ext uri="{D42A27DB-BD31-4B8C-83A1-F6EECF244321}">
                <p14:modId xmlns:p14="http://schemas.microsoft.com/office/powerpoint/2010/main" val="1879115371"/>
              </p:ext>
            </p:extLst>
          </p:nvPr>
        </p:nvGraphicFramePr>
        <p:xfrm>
          <a:off x="5883151" y="1290189"/>
          <a:ext cx="7056784" cy="47958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96525700"/>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a:t>
            </a:r>
            <a:r>
              <a:rPr lang="nl-NL" sz="2800" dirty="0" err="1"/>
              <a:t>Why</a:t>
            </a:r>
            <a:r>
              <a:rPr lang="nl-NL" sz="2800" dirty="0"/>
              <a:t> We </a:t>
            </a:r>
            <a:r>
              <a:rPr lang="nl-NL" sz="2800" dirty="0" err="1"/>
              <a:t>Need</a:t>
            </a:r>
            <a:r>
              <a:rPr lang="nl-NL" sz="2800" dirty="0"/>
              <a:t> </a:t>
            </a:r>
            <a:r>
              <a:rPr lang="nl-NL" sz="2800" dirty="0" err="1"/>
              <a:t>to</a:t>
            </a:r>
            <a:r>
              <a:rPr lang="nl-NL" sz="2800" dirty="0"/>
              <a:t> Preserve </a:t>
            </a:r>
            <a:r>
              <a:rPr lang="nl-NL" sz="2800" dirty="0" err="1"/>
              <a:t>the</a:t>
            </a:r>
            <a:r>
              <a:rPr lang="nl-NL" sz="2800" dirty="0"/>
              <a:t> </a:t>
            </a:r>
            <a:r>
              <a:rPr lang="nl-NL" sz="2800" dirty="0" err="1"/>
              <a:t>Historic</a:t>
            </a:r>
            <a:r>
              <a:rPr lang="nl-NL" sz="28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E- </a:t>
            </a:r>
            <a:r>
              <a:rPr lang="nl-NL" dirty="0" err="1"/>
              <a:t>Aesthetic</a:t>
            </a:r>
            <a:r>
              <a:rPr lang="nl-NL" dirty="0"/>
              <a:t> Value</a:t>
            </a:r>
          </a:p>
          <a:p>
            <a:pPr lvl="3"/>
            <a:endParaRPr lang="nl-NL" dirty="0"/>
          </a:p>
          <a:p>
            <a:pPr lvl="3"/>
            <a:r>
              <a:rPr lang="nl-NL" b="0" dirty="0"/>
              <a:t>- </a:t>
            </a:r>
            <a:r>
              <a:rPr lang="nl-NL" b="0" dirty="0" err="1"/>
              <a:t>Primarily</a:t>
            </a:r>
            <a:r>
              <a:rPr lang="nl-NL" b="0" dirty="0"/>
              <a:t> concerns </a:t>
            </a:r>
            <a:r>
              <a:rPr lang="nl-NL" b="0" dirty="0" err="1"/>
              <a:t>visual</a:t>
            </a:r>
            <a:r>
              <a:rPr lang="nl-NL" b="0" dirty="0"/>
              <a:t> </a:t>
            </a:r>
            <a:r>
              <a:rPr lang="nl-NL" b="0" dirty="0" err="1"/>
              <a:t>qualities</a:t>
            </a:r>
            <a:r>
              <a:rPr lang="nl-NL" b="0" dirty="0"/>
              <a:t> of </a:t>
            </a:r>
            <a:r>
              <a:rPr lang="nl-NL" b="0" dirty="0" err="1"/>
              <a:t>heritage</a:t>
            </a:r>
            <a:endParaRPr lang="nl-NL" b="0" dirty="0"/>
          </a:p>
          <a:p>
            <a:pPr lvl="3"/>
            <a:r>
              <a:rPr lang="nl-NL" b="0" dirty="0"/>
              <a:t>- </a:t>
            </a:r>
            <a:r>
              <a:rPr lang="nl-NL" b="0" dirty="0" err="1"/>
              <a:t>Includes</a:t>
            </a:r>
            <a:r>
              <a:rPr lang="nl-NL" b="0" dirty="0"/>
              <a:t>:</a:t>
            </a:r>
          </a:p>
          <a:p>
            <a:pPr marL="285750" lvl="3" indent="-285750">
              <a:buFont typeface="Wingdings" pitchFamily="2" charset="2"/>
              <a:buChar char="Ø"/>
            </a:pPr>
            <a:r>
              <a:rPr lang="nl-NL" b="0" dirty="0"/>
              <a:t>Beauty </a:t>
            </a:r>
            <a:r>
              <a:rPr lang="nl-NL" b="0" dirty="0" err="1"/>
              <a:t>and</a:t>
            </a:r>
            <a:r>
              <a:rPr lang="nl-NL" b="0" dirty="0"/>
              <a:t> </a:t>
            </a:r>
            <a:r>
              <a:rPr lang="nl-NL" b="0" dirty="0" err="1"/>
              <a:t>the</a:t>
            </a:r>
            <a:r>
              <a:rPr lang="nl-NL" b="0" dirty="0"/>
              <a:t> </a:t>
            </a:r>
            <a:r>
              <a:rPr lang="nl-NL" b="0" dirty="0" err="1"/>
              <a:t>sublime</a:t>
            </a:r>
            <a:endParaRPr lang="nl-NL" b="0" dirty="0"/>
          </a:p>
          <a:p>
            <a:pPr marL="285750" lvl="3" indent="-285750">
              <a:buFont typeface="Wingdings" pitchFamily="2" charset="2"/>
              <a:buChar char="Ø"/>
            </a:pPr>
            <a:r>
              <a:rPr lang="nl-NL" b="0" dirty="0" err="1"/>
              <a:t>Ruins</a:t>
            </a:r>
            <a:r>
              <a:rPr lang="nl-NL" b="0" dirty="0"/>
              <a:t> </a:t>
            </a:r>
            <a:r>
              <a:rPr lang="nl-NL" b="0" dirty="0" err="1"/>
              <a:t>and</a:t>
            </a:r>
            <a:r>
              <a:rPr lang="nl-NL" b="0" dirty="0"/>
              <a:t> </a:t>
            </a:r>
            <a:r>
              <a:rPr lang="nl-NL" b="0" dirty="0" err="1"/>
              <a:t>historical</a:t>
            </a:r>
            <a:r>
              <a:rPr lang="nl-NL" b="0" dirty="0"/>
              <a:t> </a:t>
            </a:r>
            <a:r>
              <a:rPr lang="nl-NL" b="0" dirty="0" err="1"/>
              <a:t>decay</a:t>
            </a:r>
            <a:endParaRPr lang="nl-NL" b="0" dirty="0"/>
          </a:p>
          <a:p>
            <a:pPr marL="285750" lvl="3" indent="-285750">
              <a:buFont typeface="Wingdings" pitchFamily="2" charset="2"/>
              <a:buChar char="Ø"/>
            </a:pPr>
            <a:r>
              <a:rPr lang="nl-NL" b="0" dirty="0" err="1"/>
              <a:t>Formal</a:t>
            </a:r>
            <a:r>
              <a:rPr lang="nl-NL" b="0" dirty="0"/>
              <a:t> </a:t>
            </a:r>
            <a:r>
              <a:rPr lang="nl-NL" b="0" dirty="0" err="1"/>
              <a:t>relationships</a:t>
            </a:r>
            <a:r>
              <a:rPr lang="nl-NL" b="0" dirty="0"/>
              <a:t> in design </a:t>
            </a:r>
            <a:r>
              <a:rPr lang="nl-NL" b="0" dirty="0" err="1"/>
              <a:t>and</a:t>
            </a:r>
            <a:r>
              <a:rPr lang="nl-NL" b="0" dirty="0"/>
              <a:t> </a:t>
            </a:r>
            <a:r>
              <a:rPr lang="nl-NL" b="0" dirty="0" err="1"/>
              <a:t>composition</a:t>
            </a:r>
            <a:endParaRPr lang="nl-NL" b="0" dirty="0"/>
          </a:p>
          <a:p>
            <a:pPr lvl="3"/>
            <a:r>
              <a:rPr lang="nl-NL" b="0" dirty="0"/>
              <a:t>- Design </a:t>
            </a:r>
            <a:r>
              <a:rPr lang="nl-NL" b="0" dirty="0" err="1"/>
              <a:t>and</a:t>
            </a:r>
            <a:r>
              <a:rPr lang="nl-NL" b="0" dirty="0"/>
              <a:t> </a:t>
            </a:r>
            <a:r>
              <a:rPr lang="nl-NL" b="0" dirty="0" err="1"/>
              <a:t>evolution</a:t>
            </a:r>
            <a:r>
              <a:rPr lang="nl-NL" b="0" dirty="0"/>
              <a:t> of buildings, </a:t>
            </a:r>
            <a:r>
              <a:rPr lang="nl-NL" b="0" dirty="0" err="1"/>
              <a:t>objects</a:t>
            </a:r>
            <a:r>
              <a:rPr lang="nl-NL" b="0" dirty="0"/>
              <a:t>, or sites </a:t>
            </a:r>
            <a:r>
              <a:rPr lang="nl-NL" b="0" dirty="0" err="1"/>
              <a:t>add</a:t>
            </a:r>
            <a:r>
              <a:rPr lang="nl-NL" b="0" dirty="0"/>
              <a:t> </a:t>
            </a:r>
            <a:r>
              <a:rPr lang="nl-NL" b="0" dirty="0" err="1"/>
              <a:t>value</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20</a:t>
            </a:fld>
            <a:endParaRPr lang="nl-NL"/>
          </a:p>
        </p:txBody>
      </p:sp>
      <p:graphicFrame>
        <p:nvGraphicFramePr>
          <p:cNvPr id="3" name="Diagram 2">
            <a:extLst>
              <a:ext uri="{FF2B5EF4-FFF2-40B4-BE49-F238E27FC236}">
                <a16:creationId xmlns:a16="http://schemas.microsoft.com/office/drawing/2014/main" id="{14937396-E401-A5AD-558D-5C6805D56B85}"/>
              </a:ext>
            </a:extLst>
          </p:cNvPr>
          <p:cNvGraphicFramePr/>
          <p:nvPr>
            <p:extLst>
              <p:ext uri="{D42A27DB-BD31-4B8C-83A1-F6EECF244321}">
                <p14:modId xmlns:p14="http://schemas.microsoft.com/office/powerpoint/2010/main" val="3930822927"/>
              </p:ext>
            </p:extLst>
          </p:nvPr>
        </p:nvGraphicFramePr>
        <p:xfrm>
          <a:off x="6387207" y="1252836"/>
          <a:ext cx="7056784" cy="47958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CE103B40-9C7D-4C9D-9FD8-A11BCCE6C2F8}"/>
              </a:ext>
            </a:extLst>
          </p:cNvPr>
          <p:cNvSpPr txBox="1"/>
          <p:nvPr/>
        </p:nvSpPr>
        <p:spPr>
          <a:xfrm>
            <a:off x="2018371" y="2007220"/>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558231092"/>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a:t>
            </a:r>
            <a:r>
              <a:rPr lang="nl-NL" sz="2800" dirty="0" err="1"/>
              <a:t>Why</a:t>
            </a:r>
            <a:r>
              <a:rPr lang="nl-NL" sz="2800" dirty="0"/>
              <a:t> We </a:t>
            </a:r>
            <a:r>
              <a:rPr lang="nl-NL" sz="2800" dirty="0" err="1"/>
              <a:t>Need</a:t>
            </a:r>
            <a:r>
              <a:rPr lang="nl-NL" sz="2800" dirty="0"/>
              <a:t> </a:t>
            </a:r>
            <a:r>
              <a:rPr lang="nl-NL" sz="2800" dirty="0" err="1"/>
              <a:t>to</a:t>
            </a:r>
            <a:r>
              <a:rPr lang="nl-NL" sz="2800" dirty="0"/>
              <a:t> Preserve </a:t>
            </a:r>
            <a:r>
              <a:rPr lang="nl-NL" sz="2800" dirty="0" err="1"/>
              <a:t>the</a:t>
            </a:r>
            <a:r>
              <a:rPr lang="nl-NL" sz="2800" dirty="0"/>
              <a:t> </a:t>
            </a:r>
            <a:r>
              <a:rPr lang="nl-NL" sz="2800" dirty="0" err="1"/>
              <a:t>Historic</a:t>
            </a:r>
            <a:r>
              <a:rPr lang="nl-NL" sz="28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3.2- </a:t>
            </a:r>
            <a:r>
              <a:rPr lang="nl-NL" dirty="0" err="1"/>
              <a:t>Economic</a:t>
            </a:r>
            <a:r>
              <a:rPr lang="nl-NL" dirty="0"/>
              <a:t> Value of HUL: </a:t>
            </a:r>
          </a:p>
          <a:p>
            <a:pPr lvl="3"/>
            <a:endParaRPr lang="nl-NL" b="0" dirty="0"/>
          </a:p>
          <a:p>
            <a:pPr lvl="3"/>
            <a:r>
              <a:rPr lang="nl-NL" b="0" dirty="0"/>
              <a:t>- HUL </a:t>
            </a:r>
            <a:r>
              <a:rPr lang="nl-NL" b="0" dirty="0" err="1"/>
              <a:t>economic</a:t>
            </a:r>
            <a:r>
              <a:rPr lang="nl-NL" b="0" dirty="0"/>
              <a:t> </a:t>
            </a:r>
            <a:r>
              <a:rPr lang="nl-NL" b="0" dirty="0" err="1"/>
              <a:t>value</a:t>
            </a:r>
            <a:r>
              <a:rPr lang="nl-NL" b="0" dirty="0"/>
              <a:t> is </a:t>
            </a:r>
            <a:r>
              <a:rPr lang="nl-NL" b="0" dirty="0" err="1"/>
              <a:t>divided</a:t>
            </a:r>
            <a:r>
              <a:rPr lang="nl-NL" b="0" dirty="0"/>
              <a:t> </a:t>
            </a:r>
            <a:r>
              <a:rPr lang="nl-NL" b="0" dirty="0" err="1"/>
              <a:t>into</a:t>
            </a:r>
            <a:r>
              <a:rPr lang="nl-NL" b="0" dirty="0"/>
              <a:t>:</a:t>
            </a:r>
          </a:p>
          <a:p>
            <a:pPr lvl="3"/>
            <a:r>
              <a:rPr lang="nl-NL" dirty="0"/>
              <a:t>- </a:t>
            </a:r>
            <a:r>
              <a:rPr lang="nl-NL" dirty="0" err="1"/>
              <a:t>Use</a:t>
            </a:r>
            <a:r>
              <a:rPr lang="nl-NL" dirty="0"/>
              <a:t> </a:t>
            </a:r>
            <a:r>
              <a:rPr lang="nl-NL" dirty="0" err="1"/>
              <a:t>value</a:t>
            </a:r>
            <a:r>
              <a:rPr lang="nl-NL" b="0" dirty="0"/>
              <a:t>: </a:t>
            </a:r>
          </a:p>
          <a:p>
            <a:pPr marL="285750" lvl="3" indent="-285750">
              <a:buFont typeface="Wingdings" pitchFamily="2" charset="2"/>
              <a:buChar char="Ø"/>
            </a:pPr>
            <a:r>
              <a:rPr lang="nl-NL" b="0" dirty="0"/>
              <a:t>Direct benefits </a:t>
            </a:r>
            <a:r>
              <a:rPr lang="nl-NL" b="0" dirty="0" err="1"/>
              <a:t>to</a:t>
            </a:r>
            <a:r>
              <a:rPr lang="nl-NL" b="0" dirty="0"/>
              <a:t> </a:t>
            </a:r>
            <a:r>
              <a:rPr lang="nl-NL" b="0" dirty="0" err="1"/>
              <a:t>consumers</a:t>
            </a:r>
            <a:r>
              <a:rPr lang="nl-NL" b="0" dirty="0"/>
              <a:t>.</a:t>
            </a:r>
          </a:p>
          <a:p>
            <a:pPr marL="285750" lvl="3" indent="-285750">
              <a:buFont typeface="Wingdings" pitchFamily="2" charset="2"/>
              <a:buChar char="Ø"/>
            </a:pPr>
            <a:endParaRPr lang="nl-NL" b="0" dirty="0"/>
          </a:p>
          <a:p>
            <a:pPr lvl="3"/>
            <a:r>
              <a:rPr lang="nl-NL" dirty="0"/>
              <a:t>-Non-</a:t>
            </a:r>
            <a:r>
              <a:rPr lang="nl-NL" dirty="0" err="1"/>
              <a:t>use</a:t>
            </a:r>
            <a:r>
              <a:rPr lang="nl-NL" dirty="0"/>
              <a:t> </a:t>
            </a:r>
            <a:r>
              <a:rPr lang="nl-NL" dirty="0" err="1"/>
              <a:t>value</a:t>
            </a:r>
            <a:r>
              <a:rPr lang="nl-NL" b="0" dirty="0"/>
              <a:t>: </a:t>
            </a:r>
          </a:p>
          <a:p>
            <a:pPr marL="285750" lvl="3" indent="-285750">
              <a:buFont typeface="Wingdings" pitchFamily="2" charset="2"/>
              <a:buChar char="Ø"/>
            </a:pPr>
            <a:r>
              <a:rPr lang="nl-NL" b="0" dirty="0"/>
              <a:t>Benefits </a:t>
            </a:r>
            <a:r>
              <a:rPr lang="nl-NL" b="0" dirty="0" err="1"/>
              <a:t>to</a:t>
            </a:r>
            <a:r>
              <a:rPr lang="nl-NL" b="0" dirty="0"/>
              <a:t> </a:t>
            </a:r>
            <a:r>
              <a:rPr lang="nl-NL" b="0" dirty="0" err="1"/>
              <a:t>people</a:t>
            </a:r>
            <a:r>
              <a:rPr lang="nl-NL" b="0" dirty="0"/>
              <a:t> </a:t>
            </a:r>
            <a:r>
              <a:rPr lang="nl-NL" b="0" dirty="0" err="1"/>
              <a:t>who</a:t>
            </a:r>
            <a:r>
              <a:rPr lang="nl-NL" b="0" dirty="0"/>
              <a:t> </a:t>
            </a:r>
            <a:r>
              <a:rPr lang="nl-NL" b="0" dirty="0" err="1"/>
              <a:t>value</a:t>
            </a:r>
            <a:r>
              <a:rPr lang="nl-NL" b="0" dirty="0"/>
              <a:t> </a:t>
            </a:r>
            <a:r>
              <a:rPr lang="nl-NL" b="0" dirty="0" err="1"/>
              <a:t>heritage</a:t>
            </a:r>
            <a:r>
              <a:rPr lang="nl-NL" b="0" dirty="0"/>
              <a:t> without </a:t>
            </a:r>
          </a:p>
          <a:p>
            <a:pPr marL="285750" lvl="3" indent="-285750">
              <a:buFont typeface="Wingdings" pitchFamily="2" charset="2"/>
              <a:buChar char="Ø"/>
            </a:pPr>
            <a:r>
              <a:rPr lang="nl-NL" b="0" dirty="0" err="1"/>
              <a:t>directly</a:t>
            </a:r>
            <a:r>
              <a:rPr lang="nl-NL" b="0" dirty="0"/>
              <a:t> </a:t>
            </a:r>
            <a:r>
              <a:rPr lang="nl-NL" b="0" dirty="0" err="1"/>
              <a:t>consuming</a:t>
            </a:r>
            <a:r>
              <a:rPr lang="nl-NL" b="0" dirty="0"/>
              <a:t> it.</a:t>
            </a:r>
          </a:p>
          <a:p>
            <a:pPr lvl="3"/>
            <a:r>
              <a:rPr lang="nl-NL" b="0" dirty="0"/>
              <a:t>- It </a:t>
            </a:r>
            <a:r>
              <a:rPr lang="nl-NL" b="0" dirty="0" err="1"/>
              <a:t>includes</a:t>
            </a:r>
            <a:r>
              <a:rPr lang="nl-NL" b="0" dirty="0"/>
              <a:t>: </a:t>
            </a:r>
            <a:r>
              <a:rPr lang="nl-NL" b="0" dirty="0" err="1"/>
              <a:t>existence</a:t>
            </a:r>
            <a:r>
              <a:rPr lang="nl-NL" b="0" dirty="0"/>
              <a:t>, option, or </a:t>
            </a:r>
            <a:r>
              <a:rPr lang="nl-NL" b="0" dirty="0" err="1"/>
              <a:t>bequest</a:t>
            </a:r>
            <a:r>
              <a:rPr lang="nl-NL" b="0" dirty="0"/>
              <a:t> </a:t>
            </a:r>
            <a:r>
              <a:rPr lang="nl-NL" b="0" dirty="0" err="1"/>
              <a:t>value</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21</a:t>
            </a:fld>
            <a:endParaRPr lang="nl-NL"/>
          </a:p>
        </p:txBody>
      </p:sp>
      <p:sp>
        <p:nvSpPr>
          <p:cNvPr id="4" name="TextBox 3">
            <a:extLst>
              <a:ext uri="{FF2B5EF4-FFF2-40B4-BE49-F238E27FC236}">
                <a16:creationId xmlns:a16="http://schemas.microsoft.com/office/drawing/2014/main" id="{CE103B40-9C7D-4C9D-9FD8-A11BCCE6C2F8}"/>
              </a:ext>
            </a:extLst>
          </p:cNvPr>
          <p:cNvSpPr txBox="1"/>
          <p:nvPr/>
        </p:nvSpPr>
        <p:spPr>
          <a:xfrm>
            <a:off x="2018371" y="2007220"/>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1026" name="Picture 2" descr="Innovative approaches to urban and regional development through cultural  tourism | Institute of Entrepreneurship Development">
            <a:extLst>
              <a:ext uri="{FF2B5EF4-FFF2-40B4-BE49-F238E27FC236}">
                <a16:creationId xmlns:a16="http://schemas.microsoft.com/office/drawing/2014/main" id="{A0C004F3-8B6A-9729-9A54-ED6C95DDCD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7247" y="892985"/>
            <a:ext cx="5353999" cy="5515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8866424"/>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a:t>
            </a:r>
            <a:r>
              <a:rPr lang="nl-NL" sz="2800" dirty="0" err="1"/>
              <a:t>Why</a:t>
            </a:r>
            <a:r>
              <a:rPr lang="nl-NL" sz="2800" dirty="0"/>
              <a:t> We </a:t>
            </a:r>
            <a:r>
              <a:rPr lang="nl-NL" sz="2800" dirty="0" err="1"/>
              <a:t>Need</a:t>
            </a:r>
            <a:r>
              <a:rPr lang="nl-NL" sz="2800" dirty="0"/>
              <a:t> </a:t>
            </a:r>
            <a:r>
              <a:rPr lang="nl-NL" sz="2800" dirty="0" err="1"/>
              <a:t>to</a:t>
            </a:r>
            <a:r>
              <a:rPr lang="nl-NL" sz="2800" dirty="0"/>
              <a:t> Preserve </a:t>
            </a:r>
            <a:r>
              <a:rPr lang="nl-NL" sz="2800" dirty="0" err="1"/>
              <a:t>the</a:t>
            </a:r>
            <a:r>
              <a:rPr lang="nl-NL" sz="2800" dirty="0"/>
              <a:t> </a:t>
            </a:r>
            <a:r>
              <a:rPr lang="nl-NL" sz="2800" dirty="0" err="1"/>
              <a:t>Historic</a:t>
            </a:r>
            <a:r>
              <a:rPr lang="nl-NL" sz="28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A- </a:t>
            </a:r>
            <a:r>
              <a:rPr lang="nl-NL" dirty="0" err="1"/>
              <a:t>Use</a:t>
            </a:r>
            <a:r>
              <a:rPr lang="nl-NL" dirty="0"/>
              <a:t> Value of HUL: </a:t>
            </a:r>
          </a:p>
          <a:p>
            <a:pPr lvl="3"/>
            <a:endParaRPr lang="nl-NL" b="0" dirty="0"/>
          </a:p>
          <a:p>
            <a:pPr lvl="3"/>
            <a:r>
              <a:rPr lang="nl-NL" b="0" dirty="0"/>
              <a:t>- </a:t>
            </a:r>
            <a:r>
              <a:rPr lang="nl-NL" b="0" dirty="0" err="1"/>
              <a:t>Reflects</a:t>
            </a:r>
            <a:r>
              <a:rPr lang="nl-NL" b="0" dirty="0"/>
              <a:t> direct benefits </a:t>
            </a:r>
            <a:r>
              <a:rPr lang="nl-NL" b="0" dirty="0" err="1"/>
              <a:t>to</a:t>
            </a:r>
            <a:r>
              <a:rPr lang="nl-NL" b="0" dirty="0"/>
              <a:t> users or </a:t>
            </a:r>
            <a:r>
              <a:rPr lang="nl-NL" b="0" dirty="0" err="1"/>
              <a:t>consumers</a:t>
            </a:r>
            <a:r>
              <a:rPr lang="nl-NL" b="0" dirty="0"/>
              <a:t> of </a:t>
            </a:r>
            <a:r>
              <a:rPr lang="nl-NL" b="0" dirty="0" err="1"/>
              <a:t>heritage</a:t>
            </a:r>
            <a:r>
              <a:rPr lang="nl-NL" b="0" dirty="0"/>
              <a:t> assets</a:t>
            </a:r>
          </a:p>
          <a:p>
            <a:pPr lvl="3"/>
            <a:r>
              <a:rPr lang="nl-NL" b="0" dirty="0"/>
              <a:t>- </a:t>
            </a:r>
            <a:r>
              <a:rPr lang="nl-NL" b="0" dirty="0" err="1"/>
              <a:t>Examples</a:t>
            </a:r>
            <a:r>
              <a:rPr lang="nl-NL" b="0" dirty="0"/>
              <a:t>:</a:t>
            </a:r>
          </a:p>
          <a:p>
            <a:pPr lvl="3"/>
            <a:r>
              <a:rPr lang="nl-NL" dirty="0"/>
              <a:t>- Commercial </a:t>
            </a:r>
            <a:r>
              <a:rPr lang="nl-NL" dirty="0" err="1"/>
              <a:t>use</a:t>
            </a:r>
            <a:r>
              <a:rPr lang="nl-NL" dirty="0"/>
              <a:t>: </a:t>
            </a:r>
          </a:p>
          <a:p>
            <a:pPr marL="285750" lvl="3" indent="-285750">
              <a:buFont typeface="Wingdings" pitchFamily="2" charset="2"/>
              <a:buChar char="Ø"/>
            </a:pPr>
            <a:r>
              <a:rPr lang="nl-NL" b="0" dirty="0"/>
              <a:t>Offices, </a:t>
            </a:r>
            <a:r>
              <a:rPr lang="nl-NL" b="0" dirty="0" err="1"/>
              <a:t>retail</a:t>
            </a:r>
            <a:r>
              <a:rPr lang="nl-NL" b="0" dirty="0"/>
              <a:t> </a:t>
            </a:r>
            <a:r>
              <a:rPr lang="nl-NL" b="0" dirty="0" err="1"/>
              <a:t>spaces</a:t>
            </a:r>
            <a:r>
              <a:rPr lang="nl-NL" b="0" dirty="0"/>
              <a:t> — </a:t>
            </a:r>
            <a:r>
              <a:rPr lang="nl-NL" b="0" dirty="0" err="1"/>
              <a:t>measured</a:t>
            </a:r>
            <a:r>
              <a:rPr lang="nl-NL" b="0" dirty="0"/>
              <a:t> </a:t>
            </a:r>
            <a:r>
              <a:rPr lang="nl-NL" b="0" dirty="0" err="1"/>
              <a:t>by</a:t>
            </a:r>
            <a:r>
              <a:rPr lang="nl-NL" b="0" dirty="0"/>
              <a:t> rent or </a:t>
            </a:r>
            <a:r>
              <a:rPr lang="nl-NL" b="0" dirty="0" err="1"/>
              <a:t>revenue</a:t>
            </a:r>
            <a:endParaRPr lang="nl-NL" b="0" dirty="0"/>
          </a:p>
          <a:p>
            <a:pPr lvl="3"/>
            <a:r>
              <a:rPr lang="nl-NL" dirty="0"/>
              <a:t>- </a:t>
            </a:r>
            <a:r>
              <a:rPr lang="nl-NL" dirty="0" err="1"/>
              <a:t>Residential</a:t>
            </a:r>
            <a:r>
              <a:rPr lang="nl-NL" dirty="0"/>
              <a:t> </a:t>
            </a:r>
            <a:r>
              <a:rPr lang="nl-NL" dirty="0" err="1"/>
              <a:t>use</a:t>
            </a:r>
            <a:r>
              <a:rPr lang="nl-NL" dirty="0"/>
              <a:t>:</a:t>
            </a:r>
          </a:p>
          <a:p>
            <a:pPr marL="285750" lvl="3" indent="-285750">
              <a:buFont typeface="Wingdings" pitchFamily="2" charset="2"/>
              <a:buChar char="Ø"/>
            </a:pPr>
            <a:r>
              <a:rPr lang="nl-NL" b="0" dirty="0"/>
              <a:t> </a:t>
            </a:r>
            <a:r>
              <a:rPr lang="nl-NL" b="0" dirty="0" err="1"/>
              <a:t>Historic</a:t>
            </a:r>
            <a:r>
              <a:rPr lang="nl-NL" b="0" dirty="0"/>
              <a:t> homes — </a:t>
            </a:r>
            <a:r>
              <a:rPr lang="nl-NL" b="0" dirty="0" err="1"/>
              <a:t>measured</a:t>
            </a:r>
            <a:r>
              <a:rPr lang="nl-NL" b="0" dirty="0"/>
              <a:t> </a:t>
            </a:r>
            <a:r>
              <a:rPr lang="nl-NL" b="0" dirty="0" err="1"/>
              <a:t>by</a:t>
            </a:r>
            <a:r>
              <a:rPr lang="nl-NL" b="0" dirty="0"/>
              <a:t> </a:t>
            </a:r>
            <a:r>
              <a:rPr lang="nl-NL" b="0" dirty="0" err="1"/>
              <a:t>rental</a:t>
            </a:r>
            <a:r>
              <a:rPr lang="nl-NL" b="0" dirty="0"/>
              <a:t> </a:t>
            </a:r>
            <a:r>
              <a:rPr lang="nl-NL" b="0" dirty="0" err="1"/>
              <a:t>value</a:t>
            </a:r>
            <a:endParaRPr lang="nl-NL" b="0" dirty="0"/>
          </a:p>
          <a:p>
            <a:pPr lvl="3"/>
            <a:r>
              <a:rPr lang="nl-NL" dirty="0"/>
              <a:t>-  </a:t>
            </a:r>
            <a:r>
              <a:rPr lang="nl-NL" dirty="0" err="1"/>
              <a:t>Tourism</a:t>
            </a:r>
            <a:r>
              <a:rPr lang="nl-NL" dirty="0"/>
              <a:t>: </a:t>
            </a:r>
          </a:p>
          <a:p>
            <a:pPr marL="285750" lvl="3" indent="-285750">
              <a:buFont typeface="Wingdings" pitchFamily="2" charset="2"/>
              <a:buChar char="Ø"/>
            </a:pPr>
            <a:r>
              <a:rPr lang="nl-NL" b="0" dirty="0"/>
              <a:t>Visitor </a:t>
            </a:r>
            <a:r>
              <a:rPr lang="nl-NL" b="0" dirty="0" err="1"/>
              <a:t>enjoyment</a:t>
            </a:r>
            <a:r>
              <a:rPr lang="nl-NL" b="0" dirty="0"/>
              <a:t>, entry </a:t>
            </a:r>
            <a:r>
              <a:rPr lang="nl-NL" b="0" dirty="0" err="1"/>
              <a:t>fees</a:t>
            </a:r>
            <a:r>
              <a:rPr lang="nl-NL" b="0" dirty="0"/>
              <a:t>, </a:t>
            </a:r>
            <a:r>
              <a:rPr lang="nl-NL" b="0" dirty="0" err="1"/>
              <a:t>and</a:t>
            </a:r>
            <a:r>
              <a:rPr lang="nl-NL" b="0" dirty="0"/>
              <a:t> </a:t>
            </a:r>
            <a:r>
              <a:rPr lang="nl-NL" b="0" dirty="0" err="1"/>
              <a:t>related</a:t>
            </a:r>
            <a:r>
              <a:rPr lang="nl-NL" b="0" dirty="0"/>
              <a:t> </a:t>
            </a:r>
            <a:r>
              <a:rPr lang="nl-NL" b="0" dirty="0" err="1"/>
              <a:t>spending</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22</a:t>
            </a:fld>
            <a:endParaRPr lang="nl-NL"/>
          </a:p>
        </p:txBody>
      </p:sp>
      <p:sp>
        <p:nvSpPr>
          <p:cNvPr id="4" name="TextBox 3">
            <a:extLst>
              <a:ext uri="{FF2B5EF4-FFF2-40B4-BE49-F238E27FC236}">
                <a16:creationId xmlns:a16="http://schemas.microsoft.com/office/drawing/2014/main" id="{CE103B40-9C7D-4C9D-9FD8-A11BCCE6C2F8}"/>
              </a:ext>
            </a:extLst>
          </p:cNvPr>
          <p:cNvSpPr txBox="1"/>
          <p:nvPr/>
        </p:nvSpPr>
        <p:spPr>
          <a:xfrm>
            <a:off x="2018371" y="2007220"/>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TextBox 4">
            <a:extLst>
              <a:ext uri="{FF2B5EF4-FFF2-40B4-BE49-F238E27FC236}">
                <a16:creationId xmlns:a16="http://schemas.microsoft.com/office/drawing/2014/main" id="{223CC508-3162-6175-021E-5C17ED144364}"/>
              </a:ext>
            </a:extLst>
          </p:cNvPr>
          <p:cNvSpPr txBox="1"/>
          <p:nvPr/>
        </p:nvSpPr>
        <p:spPr>
          <a:xfrm>
            <a:off x="7014117" y="2453268"/>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graphicFrame>
        <p:nvGraphicFramePr>
          <p:cNvPr id="10" name="Diagram 9">
            <a:extLst>
              <a:ext uri="{FF2B5EF4-FFF2-40B4-BE49-F238E27FC236}">
                <a16:creationId xmlns:a16="http://schemas.microsoft.com/office/drawing/2014/main" id="{2F56C417-1B23-4CF5-ED09-A22305495AD8}"/>
              </a:ext>
            </a:extLst>
          </p:cNvPr>
          <p:cNvGraphicFramePr/>
          <p:nvPr>
            <p:extLst>
              <p:ext uri="{D42A27DB-BD31-4B8C-83A1-F6EECF244321}">
                <p14:modId xmlns:p14="http://schemas.microsoft.com/office/powerpoint/2010/main" val="1222800704"/>
              </p:ext>
            </p:extLst>
          </p:nvPr>
        </p:nvGraphicFramePr>
        <p:xfrm>
          <a:off x="7251302" y="1306029"/>
          <a:ext cx="4918959" cy="49548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42410530"/>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a:t>
            </a:r>
            <a:r>
              <a:rPr lang="nl-NL" sz="2800" dirty="0" err="1"/>
              <a:t>Why</a:t>
            </a:r>
            <a:r>
              <a:rPr lang="nl-NL" sz="2800" dirty="0"/>
              <a:t> We </a:t>
            </a:r>
            <a:r>
              <a:rPr lang="nl-NL" sz="2800" dirty="0" err="1"/>
              <a:t>Need</a:t>
            </a:r>
            <a:r>
              <a:rPr lang="nl-NL" sz="2800" dirty="0"/>
              <a:t> </a:t>
            </a:r>
            <a:r>
              <a:rPr lang="nl-NL" sz="2800" dirty="0" err="1"/>
              <a:t>to</a:t>
            </a:r>
            <a:r>
              <a:rPr lang="nl-NL" sz="2800" dirty="0"/>
              <a:t> Preserve </a:t>
            </a:r>
            <a:r>
              <a:rPr lang="nl-NL" sz="2800" dirty="0" err="1"/>
              <a:t>the</a:t>
            </a:r>
            <a:r>
              <a:rPr lang="nl-NL" sz="2800" dirty="0"/>
              <a:t> </a:t>
            </a:r>
            <a:r>
              <a:rPr lang="nl-NL" sz="2800" dirty="0" err="1"/>
              <a:t>Historic</a:t>
            </a:r>
            <a:r>
              <a:rPr lang="nl-NL" sz="28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B- Non-</a:t>
            </a:r>
            <a:r>
              <a:rPr lang="nl-NL" dirty="0" err="1"/>
              <a:t>Use</a:t>
            </a:r>
            <a:r>
              <a:rPr lang="nl-NL" dirty="0"/>
              <a:t> Value of HUL</a:t>
            </a:r>
            <a:endParaRPr lang="nl-NL" b="0" dirty="0"/>
          </a:p>
          <a:p>
            <a:pPr lvl="3"/>
            <a:r>
              <a:rPr lang="nl-NL" b="0" dirty="0"/>
              <a:t>- </a:t>
            </a:r>
            <a:r>
              <a:rPr lang="nl-NL" b="0" dirty="0" err="1"/>
              <a:t>Arises</a:t>
            </a:r>
            <a:r>
              <a:rPr lang="nl-NL" b="0" dirty="0"/>
              <a:t> </a:t>
            </a:r>
            <a:r>
              <a:rPr lang="nl-NL" b="0" dirty="0" err="1"/>
              <a:t>from</a:t>
            </a:r>
            <a:r>
              <a:rPr lang="nl-NL" b="0" dirty="0"/>
              <a:t> public-</a:t>
            </a:r>
            <a:r>
              <a:rPr lang="nl-NL" b="0" dirty="0" err="1"/>
              <a:t>good</a:t>
            </a:r>
            <a:r>
              <a:rPr lang="nl-NL" b="0" dirty="0"/>
              <a:t> </a:t>
            </a:r>
            <a:r>
              <a:rPr lang="nl-NL" b="0" dirty="0" err="1"/>
              <a:t>qualities</a:t>
            </a:r>
            <a:r>
              <a:rPr lang="nl-NL" b="0" dirty="0"/>
              <a:t> of </a:t>
            </a:r>
            <a:r>
              <a:rPr lang="nl-NL" b="0" dirty="0" err="1"/>
              <a:t>heritage</a:t>
            </a:r>
            <a:endParaRPr lang="nl-NL" b="0" dirty="0"/>
          </a:p>
          <a:p>
            <a:pPr lvl="3"/>
            <a:endParaRPr lang="nl-NL" b="0" dirty="0"/>
          </a:p>
          <a:p>
            <a:pPr lvl="3"/>
            <a:r>
              <a:rPr lang="nl-NL" dirty="0"/>
              <a:t>- </a:t>
            </a:r>
            <a:r>
              <a:rPr lang="nl-NL" dirty="0" err="1"/>
              <a:t>Key</a:t>
            </a:r>
            <a:r>
              <a:rPr lang="nl-NL" dirty="0"/>
              <a:t> </a:t>
            </a:r>
            <a:r>
              <a:rPr lang="nl-NL" dirty="0" err="1"/>
              <a:t>characteristics</a:t>
            </a:r>
            <a:r>
              <a:rPr lang="nl-NL" dirty="0"/>
              <a:t>:</a:t>
            </a:r>
          </a:p>
          <a:p>
            <a:pPr lvl="3"/>
            <a:r>
              <a:rPr lang="nl-NL" dirty="0"/>
              <a:t>- Non-</a:t>
            </a:r>
            <a:r>
              <a:rPr lang="nl-NL" dirty="0" err="1"/>
              <a:t>rival</a:t>
            </a:r>
            <a:r>
              <a:rPr lang="nl-NL" dirty="0"/>
              <a:t>: </a:t>
            </a:r>
          </a:p>
          <a:p>
            <a:pPr marL="285750" lvl="3" indent="-285750">
              <a:buFont typeface="Wingdings" pitchFamily="2" charset="2"/>
              <a:buChar char="Ø"/>
            </a:pPr>
            <a:r>
              <a:rPr lang="nl-NL" b="0" dirty="0" err="1"/>
              <a:t>One</a:t>
            </a:r>
            <a:r>
              <a:rPr lang="nl-NL" b="0" dirty="0"/>
              <a:t> </a:t>
            </a:r>
            <a:r>
              <a:rPr lang="nl-NL" b="0" dirty="0" err="1"/>
              <a:t>person’s</a:t>
            </a:r>
            <a:r>
              <a:rPr lang="nl-NL" b="0" dirty="0"/>
              <a:t> </a:t>
            </a:r>
            <a:r>
              <a:rPr lang="nl-NL" b="0" dirty="0" err="1"/>
              <a:t>enjoyment</a:t>
            </a:r>
            <a:r>
              <a:rPr lang="nl-NL" b="0" dirty="0"/>
              <a:t> does </a:t>
            </a:r>
            <a:r>
              <a:rPr lang="nl-NL" b="0" dirty="0" err="1"/>
              <a:t>not</a:t>
            </a:r>
            <a:r>
              <a:rPr lang="nl-NL" b="0" dirty="0"/>
              <a:t> </a:t>
            </a:r>
            <a:r>
              <a:rPr lang="nl-NL" b="0" dirty="0" err="1"/>
              <a:t>prevent</a:t>
            </a:r>
            <a:r>
              <a:rPr lang="nl-NL" b="0" dirty="0"/>
              <a:t> </a:t>
            </a:r>
            <a:r>
              <a:rPr lang="nl-NL" b="0" dirty="0" err="1"/>
              <a:t>others</a:t>
            </a:r>
            <a:r>
              <a:rPr lang="nl-NL" b="0" dirty="0"/>
              <a:t> </a:t>
            </a:r>
            <a:r>
              <a:rPr lang="nl-NL" b="0" dirty="0" err="1"/>
              <a:t>from</a:t>
            </a:r>
            <a:r>
              <a:rPr lang="nl-NL" b="0" dirty="0"/>
              <a:t> </a:t>
            </a:r>
            <a:r>
              <a:rPr lang="nl-NL" b="0" dirty="0" err="1"/>
              <a:t>enjoying</a:t>
            </a:r>
            <a:r>
              <a:rPr lang="nl-NL" b="0" dirty="0"/>
              <a:t> </a:t>
            </a:r>
            <a:r>
              <a:rPr lang="nl-NL" b="0" dirty="0" err="1"/>
              <a:t>it</a:t>
            </a:r>
            <a:endParaRPr lang="nl-NL" b="0" dirty="0"/>
          </a:p>
          <a:p>
            <a:pPr lvl="3"/>
            <a:r>
              <a:rPr lang="nl-NL" dirty="0"/>
              <a:t>- Non-</a:t>
            </a:r>
            <a:r>
              <a:rPr lang="nl-NL" dirty="0" err="1"/>
              <a:t>excludable</a:t>
            </a:r>
            <a:r>
              <a:rPr lang="nl-NL" dirty="0"/>
              <a:t>:</a:t>
            </a:r>
          </a:p>
          <a:p>
            <a:pPr marL="285750" lvl="3" indent="-285750">
              <a:buFont typeface="Wingdings" pitchFamily="2" charset="2"/>
              <a:buChar char="Ø"/>
            </a:pPr>
            <a:r>
              <a:rPr lang="nl-NL" b="0" dirty="0"/>
              <a:t> </a:t>
            </a:r>
            <a:r>
              <a:rPr lang="nl-NL" b="0" dirty="0" err="1"/>
              <a:t>Once</a:t>
            </a:r>
            <a:r>
              <a:rPr lang="nl-NL" b="0" dirty="0"/>
              <a:t> </a:t>
            </a:r>
            <a:r>
              <a:rPr lang="nl-NL" b="0" dirty="0" err="1"/>
              <a:t>available</a:t>
            </a:r>
            <a:r>
              <a:rPr lang="nl-NL" b="0" dirty="0"/>
              <a:t>, </a:t>
            </a:r>
            <a:r>
              <a:rPr lang="nl-NL" b="0" dirty="0" err="1"/>
              <a:t>everyone</a:t>
            </a:r>
            <a:r>
              <a:rPr lang="nl-NL" b="0" dirty="0"/>
              <a:t> </a:t>
            </a:r>
            <a:r>
              <a:rPr lang="nl-NL" b="0" dirty="0" err="1"/>
              <a:t>can</a:t>
            </a:r>
            <a:r>
              <a:rPr lang="nl-NL" b="0" dirty="0"/>
              <a:t> benefit</a:t>
            </a:r>
          </a:p>
          <a:p>
            <a:pPr lvl="3"/>
            <a:endParaRPr lang="nl-NL" b="0" dirty="0"/>
          </a:p>
          <a:p>
            <a:pPr lvl="3"/>
            <a:r>
              <a:rPr lang="nl-NL" dirty="0" err="1"/>
              <a:t>Example</a:t>
            </a:r>
            <a:r>
              <a:rPr lang="nl-NL" dirty="0"/>
              <a:t>: A public </a:t>
            </a:r>
            <a:r>
              <a:rPr lang="nl-NL" dirty="0" err="1"/>
              <a:t>archaeological</a:t>
            </a:r>
            <a:r>
              <a:rPr lang="nl-NL" dirty="0"/>
              <a:t> site </a:t>
            </a:r>
            <a:r>
              <a:rPr lang="nl-NL" dirty="0" err="1"/>
              <a:t>accessible</a:t>
            </a:r>
            <a:r>
              <a:rPr lang="nl-NL" dirty="0"/>
              <a:t> </a:t>
            </a:r>
            <a:r>
              <a:rPr lang="nl-NL" dirty="0" err="1"/>
              <a:t>to</a:t>
            </a:r>
            <a:r>
              <a:rPr lang="nl-NL" dirty="0"/>
              <a:t> </a:t>
            </a:r>
            <a:r>
              <a:rPr lang="nl-NL" dirty="0" err="1"/>
              <a:t>all</a:t>
            </a:r>
            <a:r>
              <a:rPr lang="nl-NL" dirty="0"/>
              <a:t> </a:t>
            </a:r>
            <a:r>
              <a:rPr lang="nl-NL" dirty="0" err="1"/>
              <a:t>visitors</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23</a:t>
            </a:fld>
            <a:endParaRPr lang="nl-NL"/>
          </a:p>
        </p:txBody>
      </p:sp>
      <p:sp>
        <p:nvSpPr>
          <p:cNvPr id="4" name="TextBox 3">
            <a:extLst>
              <a:ext uri="{FF2B5EF4-FFF2-40B4-BE49-F238E27FC236}">
                <a16:creationId xmlns:a16="http://schemas.microsoft.com/office/drawing/2014/main" id="{CE103B40-9C7D-4C9D-9FD8-A11BCCE6C2F8}"/>
              </a:ext>
            </a:extLst>
          </p:cNvPr>
          <p:cNvSpPr txBox="1"/>
          <p:nvPr/>
        </p:nvSpPr>
        <p:spPr>
          <a:xfrm>
            <a:off x="2018371" y="2007220"/>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TextBox 4">
            <a:extLst>
              <a:ext uri="{FF2B5EF4-FFF2-40B4-BE49-F238E27FC236}">
                <a16:creationId xmlns:a16="http://schemas.microsoft.com/office/drawing/2014/main" id="{223CC508-3162-6175-021E-5C17ED144364}"/>
              </a:ext>
            </a:extLst>
          </p:cNvPr>
          <p:cNvSpPr txBox="1"/>
          <p:nvPr/>
        </p:nvSpPr>
        <p:spPr>
          <a:xfrm>
            <a:off x="7014117" y="2453268"/>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graphicFrame>
        <p:nvGraphicFramePr>
          <p:cNvPr id="10" name="Diagram 9">
            <a:extLst>
              <a:ext uri="{FF2B5EF4-FFF2-40B4-BE49-F238E27FC236}">
                <a16:creationId xmlns:a16="http://schemas.microsoft.com/office/drawing/2014/main" id="{2F56C417-1B23-4CF5-ED09-A22305495AD8}"/>
              </a:ext>
            </a:extLst>
          </p:cNvPr>
          <p:cNvGraphicFramePr/>
          <p:nvPr>
            <p:extLst>
              <p:ext uri="{D42A27DB-BD31-4B8C-83A1-F6EECF244321}">
                <p14:modId xmlns:p14="http://schemas.microsoft.com/office/powerpoint/2010/main" val="1857786900"/>
              </p:ext>
            </p:extLst>
          </p:nvPr>
        </p:nvGraphicFramePr>
        <p:xfrm>
          <a:off x="7539334" y="1306029"/>
          <a:ext cx="4630927" cy="49548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2659831"/>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a:t>
            </a:r>
            <a:r>
              <a:rPr lang="nl-NL" sz="2800" dirty="0" err="1"/>
              <a:t>Why</a:t>
            </a:r>
            <a:r>
              <a:rPr lang="nl-NL" sz="2800" dirty="0"/>
              <a:t> We </a:t>
            </a:r>
            <a:r>
              <a:rPr lang="nl-NL" sz="2800" dirty="0" err="1"/>
              <a:t>Need</a:t>
            </a:r>
            <a:r>
              <a:rPr lang="nl-NL" sz="2800" dirty="0"/>
              <a:t> </a:t>
            </a:r>
            <a:r>
              <a:rPr lang="nl-NL" sz="2800" dirty="0" err="1"/>
              <a:t>to</a:t>
            </a:r>
            <a:r>
              <a:rPr lang="nl-NL" sz="2800" dirty="0"/>
              <a:t> Preserve </a:t>
            </a:r>
            <a:r>
              <a:rPr lang="nl-NL" sz="2800" dirty="0" err="1"/>
              <a:t>the</a:t>
            </a:r>
            <a:r>
              <a:rPr lang="nl-NL" sz="2800" dirty="0"/>
              <a:t> </a:t>
            </a:r>
            <a:r>
              <a:rPr lang="nl-NL" sz="2800" dirty="0" err="1"/>
              <a:t>Historic</a:t>
            </a:r>
            <a:r>
              <a:rPr lang="nl-NL" sz="28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Non-</a:t>
            </a:r>
            <a:r>
              <a:rPr lang="nl-NL" dirty="0" err="1"/>
              <a:t>Use</a:t>
            </a:r>
            <a:r>
              <a:rPr lang="nl-NL" dirty="0"/>
              <a:t> </a:t>
            </a:r>
            <a:r>
              <a:rPr lang="nl-NL" dirty="0" err="1"/>
              <a:t>Values</a:t>
            </a:r>
            <a:r>
              <a:rPr lang="nl-NL" dirty="0"/>
              <a:t> of Heritage</a:t>
            </a:r>
          </a:p>
          <a:p>
            <a:pPr lvl="3"/>
            <a:endParaRPr lang="nl-NL" b="0" dirty="0"/>
          </a:p>
          <a:p>
            <a:pPr lvl="3"/>
            <a:r>
              <a:rPr lang="nl-NL" dirty="0"/>
              <a:t>- </a:t>
            </a:r>
            <a:r>
              <a:rPr lang="nl-NL" dirty="0" err="1"/>
              <a:t>Existence</a:t>
            </a:r>
            <a:r>
              <a:rPr lang="nl-NL" dirty="0"/>
              <a:t> Value: </a:t>
            </a:r>
          </a:p>
          <a:p>
            <a:pPr marL="285750" lvl="3" indent="-285750">
              <a:buFont typeface="Wingdings" pitchFamily="2" charset="2"/>
              <a:buChar char="Ø"/>
            </a:pPr>
            <a:r>
              <a:rPr lang="nl-NL" b="0" dirty="0"/>
              <a:t>Value </a:t>
            </a:r>
            <a:r>
              <a:rPr lang="nl-NL" b="0" dirty="0" err="1"/>
              <a:t>derived</a:t>
            </a:r>
            <a:r>
              <a:rPr lang="nl-NL" b="0" dirty="0"/>
              <a:t> </a:t>
            </a:r>
            <a:r>
              <a:rPr lang="nl-NL" b="0" dirty="0" err="1"/>
              <a:t>from</a:t>
            </a:r>
            <a:r>
              <a:rPr lang="nl-NL" b="0" dirty="0"/>
              <a:t> </a:t>
            </a:r>
            <a:r>
              <a:rPr lang="nl-NL" b="0" dirty="0" err="1"/>
              <a:t>simply</a:t>
            </a:r>
            <a:r>
              <a:rPr lang="nl-NL" b="0" dirty="0"/>
              <a:t> </a:t>
            </a:r>
            <a:r>
              <a:rPr lang="nl-NL" b="0" dirty="0" err="1"/>
              <a:t>knowing</a:t>
            </a:r>
            <a:r>
              <a:rPr lang="nl-NL" b="0" dirty="0"/>
              <a:t> a </a:t>
            </a:r>
            <a:r>
              <a:rPr lang="nl-NL" b="0" dirty="0" err="1"/>
              <a:t>heritage</a:t>
            </a:r>
            <a:r>
              <a:rPr lang="nl-NL" b="0" dirty="0"/>
              <a:t> site </a:t>
            </a:r>
            <a:r>
              <a:rPr lang="nl-NL" b="0" dirty="0" err="1"/>
              <a:t>exists</a:t>
            </a:r>
            <a:r>
              <a:rPr lang="nl-NL" b="0" dirty="0"/>
              <a:t>, </a:t>
            </a:r>
          </a:p>
          <a:p>
            <a:pPr lvl="3"/>
            <a:r>
              <a:rPr lang="nl-NL" b="0" dirty="0"/>
              <a:t>even </a:t>
            </a:r>
            <a:r>
              <a:rPr lang="nl-NL" b="0" dirty="0" err="1"/>
              <a:t>if</a:t>
            </a:r>
            <a:r>
              <a:rPr lang="nl-NL" b="0" dirty="0"/>
              <a:t> </a:t>
            </a:r>
            <a:r>
              <a:rPr lang="nl-NL" b="0" dirty="0" err="1"/>
              <a:t>not</a:t>
            </a:r>
            <a:r>
              <a:rPr lang="nl-NL" b="0" dirty="0"/>
              <a:t> </a:t>
            </a:r>
            <a:r>
              <a:rPr lang="nl-NL" b="0" dirty="0" err="1"/>
              <a:t>directly</a:t>
            </a:r>
            <a:r>
              <a:rPr lang="nl-NL" b="0" dirty="0"/>
              <a:t> </a:t>
            </a:r>
            <a:r>
              <a:rPr lang="nl-NL" b="0" dirty="0" err="1"/>
              <a:t>visited</a:t>
            </a:r>
            <a:endParaRPr lang="nl-NL" b="0" dirty="0"/>
          </a:p>
          <a:p>
            <a:pPr lvl="3"/>
            <a:r>
              <a:rPr lang="nl-NL" dirty="0"/>
              <a:t>Option Value: </a:t>
            </a:r>
          </a:p>
          <a:p>
            <a:pPr marL="285750" lvl="3" indent="-285750">
              <a:buFont typeface="Wingdings" pitchFamily="2" charset="2"/>
              <a:buChar char="Ø"/>
            </a:pPr>
            <a:r>
              <a:rPr lang="nl-NL" b="0" dirty="0"/>
              <a:t>Value of preserving </a:t>
            </a:r>
            <a:r>
              <a:rPr lang="nl-NL" b="0" dirty="0" err="1"/>
              <a:t>the</a:t>
            </a:r>
            <a:r>
              <a:rPr lang="nl-NL" b="0" dirty="0"/>
              <a:t> </a:t>
            </a:r>
            <a:r>
              <a:rPr lang="nl-NL" b="0" dirty="0" err="1"/>
              <a:t>possibility</a:t>
            </a:r>
            <a:r>
              <a:rPr lang="nl-NL" b="0" dirty="0"/>
              <a:t> of </a:t>
            </a:r>
            <a:r>
              <a:rPr lang="nl-NL" b="0" dirty="0" err="1"/>
              <a:t>experiencing</a:t>
            </a:r>
            <a:r>
              <a:rPr lang="nl-NL" b="0" dirty="0"/>
              <a:t> </a:t>
            </a:r>
            <a:r>
              <a:rPr lang="nl-NL" b="0" dirty="0" err="1"/>
              <a:t>the</a:t>
            </a:r>
            <a:r>
              <a:rPr lang="nl-NL" b="0" dirty="0"/>
              <a:t> </a:t>
            </a:r>
            <a:r>
              <a:rPr lang="nl-NL" b="0" dirty="0" err="1"/>
              <a:t>heritage</a:t>
            </a:r>
            <a:r>
              <a:rPr lang="nl-NL" b="0" dirty="0"/>
              <a:t> in </a:t>
            </a:r>
            <a:r>
              <a:rPr lang="nl-NL" b="0" dirty="0" err="1"/>
              <a:t>the</a:t>
            </a:r>
            <a:r>
              <a:rPr lang="nl-NL" b="0" dirty="0"/>
              <a:t> </a:t>
            </a:r>
            <a:r>
              <a:rPr lang="nl-NL" b="0" dirty="0" err="1"/>
              <a:t>future</a:t>
            </a:r>
            <a:endParaRPr lang="nl-NL" b="0" dirty="0"/>
          </a:p>
          <a:p>
            <a:pPr lvl="3"/>
            <a:r>
              <a:rPr lang="nl-NL" dirty="0"/>
              <a:t>- </a:t>
            </a:r>
            <a:r>
              <a:rPr lang="nl-NL" dirty="0" err="1"/>
              <a:t>Bequest</a:t>
            </a:r>
            <a:r>
              <a:rPr lang="nl-NL" dirty="0"/>
              <a:t> Value: </a:t>
            </a:r>
          </a:p>
          <a:p>
            <a:pPr marL="285750" lvl="3" indent="-285750">
              <a:buFont typeface="Wingdings" pitchFamily="2" charset="2"/>
              <a:buChar char="Ø"/>
            </a:pPr>
            <a:r>
              <a:rPr lang="nl-NL" b="0" dirty="0"/>
              <a:t>Value of passing </a:t>
            </a:r>
            <a:r>
              <a:rPr lang="nl-NL" b="0" dirty="0" err="1"/>
              <a:t>heritage</a:t>
            </a:r>
            <a:r>
              <a:rPr lang="nl-NL" b="0" dirty="0"/>
              <a:t> on </a:t>
            </a:r>
            <a:r>
              <a:rPr lang="nl-NL" b="0" dirty="0" err="1"/>
              <a:t>to</a:t>
            </a:r>
            <a:r>
              <a:rPr lang="nl-NL" b="0" dirty="0"/>
              <a:t> </a:t>
            </a:r>
            <a:r>
              <a:rPr lang="nl-NL" b="0" dirty="0" err="1"/>
              <a:t>future</a:t>
            </a:r>
            <a:r>
              <a:rPr lang="nl-NL" b="0" dirty="0"/>
              <a:t> </a:t>
            </a:r>
            <a:r>
              <a:rPr lang="nl-NL" b="0" dirty="0" err="1"/>
              <a:t>generations</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24</a:t>
            </a:fld>
            <a:endParaRPr lang="nl-NL"/>
          </a:p>
        </p:txBody>
      </p:sp>
      <p:sp>
        <p:nvSpPr>
          <p:cNvPr id="4" name="TextBox 3">
            <a:extLst>
              <a:ext uri="{FF2B5EF4-FFF2-40B4-BE49-F238E27FC236}">
                <a16:creationId xmlns:a16="http://schemas.microsoft.com/office/drawing/2014/main" id="{CE103B40-9C7D-4C9D-9FD8-A11BCCE6C2F8}"/>
              </a:ext>
            </a:extLst>
          </p:cNvPr>
          <p:cNvSpPr txBox="1"/>
          <p:nvPr/>
        </p:nvSpPr>
        <p:spPr>
          <a:xfrm>
            <a:off x="2018371" y="2007220"/>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TextBox 4">
            <a:extLst>
              <a:ext uri="{FF2B5EF4-FFF2-40B4-BE49-F238E27FC236}">
                <a16:creationId xmlns:a16="http://schemas.microsoft.com/office/drawing/2014/main" id="{223CC508-3162-6175-021E-5C17ED144364}"/>
              </a:ext>
            </a:extLst>
          </p:cNvPr>
          <p:cNvSpPr txBox="1"/>
          <p:nvPr/>
        </p:nvSpPr>
        <p:spPr>
          <a:xfrm>
            <a:off x="7014117" y="2453268"/>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graphicFrame>
        <p:nvGraphicFramePr>
          <p:cNvPr id="10" name="Diagram 9">
            <a:extLst>
              <a:ext uri="{FF2B5EF4-FFF2-40B4-BE49-F238E27FC236}">
                <a16:creationId xmlns:a16="http://schemas.microsoft.com/office/drawing/2014/main" id="{2F56C417-1B23-4CF5-ED09-A22305495AD8}"/>
              </a:ext>
            </a:extLst>
          </p:cNvPr>
          <p:cNvGraphicFramePr/>
          <p:nvPr/>
        </p:nvGraphicFramePr>
        <p:xfrm>
          <a:off x="7539334" y="1306029"/>
          <a:ext cx="4630927" cy="49548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21313061"/>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nummer 1"/>
          <p:cNvSpPr>
            <a:spLocks noGrp="1"/>
          </p:cNvSpPr>
          <p:nvPr>
            <p:ph type="sldNum" sz="quarter" idx="4"/>
          </p:nvPr>
        </p:nvSpPr>
        <p:spPr/>
        <p:txBody>
          <a:bodyPr/>
          <a:lstStyle/>
          <a:p>
            <a:fld id="{5EE7099E-8998-4851-915A-4F4831808297}" type="slidenum">
              <a:rPr lang="nl-NL" smtClean="0"/>
              <a:pPr/>
              <a:t>25</a:t>
            </a:fld>
            <a:endParaRPr lang="nl-NL"/>
          </a:p>
        </p:txBody>
      </p:sp>
      <p:pic>
        <p:nvPicPr>
          <p:cNvPr id="3074" name="Picture 2" descr="Amsterdam Walking Tour: Explore Historic Center: Book Tours &amp; Activities at  Peek.com">
            <a:extLst>
              <a:ext uri="{FF2B5EF4-FFF2-40B4-BE49-F238E27FC236}">
                <a16:creationId xmlns:a16="http://schemas.microsoft.com/office/drawing/2014/main" id="{A38C2B82-5D3B-D8D7-67C7-F40078AA52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722"/>
            <a:ext cx="12198351" cy="6466383"/>
          </a:xfrm>
          <a:prstGeom prst="rect">
            <a:avLst/>
          </a:prstGeom>
          <a:noFill/>
          <a:extLst>
            <a:ext uri="{909E8E84-426E-40DD-AFC4-6F175D3DCCD1}">
              <a14:hiddenFill xmlns:a14="http://schemas.microsoft.com/office/drawing/2010/main">
                <a:solidFill>
                  <a:srgbClr val="FFFFFF"/>
                </a:solidFill>
              </a14:hiddenFill>
            </a:ext>
          </a:extLst>
        </p:spPr>
      </p:pic>
      <p:sp>
        <p:nvSpPr>
          <p:cNvPr id="6" name="Titel 6">
            <a:extLst>
              <a:ext uri="{FF2B5EF4-FFF2-40B4-BE49-F238E27FC236}">
                <a16:creationId xmlns:a16="http://schemas.microsoft.com/office/drawing/2014/main" id="{7F5D522E-2CC1-166A-BD68-089378476C25}"/>
              </a:ext>
            </a:extLst>
          </p:cNvPr>
          <p:cNvSpPr>
            <a:spLocks noGrp="1"/>
          </p:cNvSpPr>
          <p:nvPr>
            <p:ph type="title"/>
          </p:nvPr>
        </p:nvSpPr>
        <p:spPr>
          <a:xfrm>
            <a:off x="404662" y="404664"/>
            <a:ext cx="9942985" cy="432048"/>
          </a:xfrm>
          <a:solidFill>
            <a:schemeClr val="bg1"/>
          </a:solidFill>
        </p:spPr>
        <p:txBody>
          <a:bodyPr/>
          <a:lstStyle/>
          <a:p>
            <a:r>
              <a:rPr lang="nl-NL" sz="3200" dirty="0"/>
              <a:t>4- The </a:t>
            </a:r>
            <a:r>
              <a:rPr lang="nl-NL" sz="3200" dirty="0" err="1"/>
              <a:t>Challenges</a:t>
            </a:r>
            <a:r>
              <a:rPr lang="nl-NL" sz="3200" dirty="0"/>
              <a:t> of </a:t>
            </a:r>
            <a:r>
              <a:rPr lang="nl-NL" sz="3200" dirty="0" err="1"/>
              <a:t>Historic</a:t>
            </a:r>
            <a:r>
              <a:rPr lang="nl-NL" sz="3200" dirty="0"/>
              <a:t> Urban Landscape</a:t>
            </a:r>
          </a:p>
        </p:txBody>
      </p:sp>
    </p:spTree>
    <p:extLst>
      <p:ext uri="{BB962C8B-B14F-4D97-AF65-F5344CB8AC3E}">
        <p14:creationId xmlns:p14="http://schemas.microsoft.com/office/powerpoint/2010/main" val="1539741046"/>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4- The </a:t>
            </a:r>
            <a:r>
              <a:rPr lang="nl-NL" sz="3200" dirty="0" err="1"/>
              <a:t>Challenges</a:t>
            </a:r>
            <a:r>
              <a:rPr lang="nl-NL" sz="3200" dirty="0"/>
              <a:t> of </a:t>
            </a:r>
            <a:r>
              <a:rPr lang="nl-NL" sz="3200" dirty="0" err="1"/>
              <a:t>Historic</a:t>
            </a:r>
            <a:r>
              <a:rPr lang="nl-NL" sz="32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4.1- </a:t>
            </a:r>
            <a:r>
              <a:rPr lang="nl-NL" dirty="0" err="1"/>
              <a:t>Climate</a:t>
            </a:r>
            <a:r>
              <a:rPr lang="nl-NL" dirty="0"/>
              <a:t> Change </a:t>
            </a:r>
            <a:r>
              <a:rPr lang="nl-NL" dirty="0" err="1"/>
              <a:t>Risks</a:t>
            </a:r>
            <a:r>
              <a:rPr lang="nl-NL" dirty="0"/>
              <a:t> </a:t>
            </a:r>
            <a:r>
              <a:rPr lang="nl-NL" dirty="0" err="1"/>
              <a:t>for</a:t>
            </a:r>
            <a:r>
              <a:rPr lang="nl-NL" dirty="0"/>
              <a:t> Urban </a:t>
            </a:r>
            <a:r>
              <a:rPr lang="nl-NL" dirty="0" err="1"/>
              <a:t>and</a:t>
            </a:r>
            <a:r>
              <a:rPr lang="nl-NL" dirty="0"/>
              <a:t> </a:t>
            </a:r>
          </a:p>
          <a:p>
            <a:pPr lvl="3"/>
            <a:r>
              <a:rPr lang="nl-NL" dirty="0" err="1"/>
              <a:t>Historic</a:t>
            </a:r>
            <a:r>
              <a:rPr lang="nl-NL" dirty="0"/>
              <a:t> </a:t>
            </a:r>
            <a:r>
              <a:rPr lang="nl-NL" dirty="0" err="1"/>
              <a:t>Cities</a:t>
            </a:r>
            <a:r>
              <a:rPr lang="nl-NL" dirty="0"/>
              <a:t>:</a:t>
            </a:r>
          </a:p>
          <a:p>
            <a:pPr lvl="3"/>
            <a:r>
              <a:rPr lang="nl-NL" b="0" dirty="0"/>
              <a:t>- 90%+ of </a:t>
            </a:r>
            <a:r>
              <a:rPr lang="nl-NL" b="0" dirty="0" err="1"/>
              <a:t>urban</a:t>
            </a:r>
            <a:r>
              <a:rPr lang="nl-NL" b="0" dirty="0"/>
              <a:t> </a:t>
            </a:r>
            <a:r>
              <a:rPr lang="nl-NL" b="0" dirty="0" err="1"/>
              <a:t>areas</a:t>
            </a:r>
            <a:r>
              <a:rPr lang="nl-NL" b="0" dirty="0"/>
              <a:t> are </a:t>
            </a:r>
            <a:r>
              <a:rPr lang="nl-NL" b="0" dirty="0" err="1"/>
              <a:t>coastal</a:t>
            </a:r>
            <a:endParaRPr lang="nl-NL" b="0" dirty="0"/>
          </a:p>
          <a:p>
            <a:pPr lvl="3"/>
            <a:r>
              <a:rPr lang="nl-NL" b="0" dirty="0"/>
              <a:t>- High exposure </a:t>
            </a:r>
            <a:r>
              <a:rPr lang="nl-NL" b="0" dirty="0" err="1"/>
              <a:t>to</a:t>
            </a:r>
            <a:r>
              <a:rPr lang="nl-NL" b="0" dirty="0"/>
              <a:t> </a:t>
            </a:r>
            <a:r>
              <a:rPr lang="nl-NL" b="0" dirty="0" err="1"/>
              <a:t>sea</a:t>
            </a:r>
            <a:r>
              <a:rPr lang="nl-NL" b="0" dirty="0"/>
              <a:t>-level </a:t>
            </a:r>
            <a:r>
              <a:rPr lang="nl-NL" b="0" dirty="0" err="1"/>
              <a:t>rise</a:t>
            </a:r>
            <a:endParaRPr lang="nl-NL" b="0" dirty="0"/>
          </a:p>
          <a:p>
            <a:pPr lvl="3"/>
            <a:r>
              <a:rPr lang="nl-NL" b="0" dirty="0"/>
              <a:t>- </a:t>
            </a:r>
            <a:r>
              <a:rPr lang="nl-NL" b="0" dirty="0" err="1"/>
              <a:t>Increased</a:t>
            </a:r>
            <a:r>
              <a:rPr lang="nl-NL" b="0" dirty="0"/>
              <a:t> </a:t>
            </a:r>
            <a:r>
              <a:rPr lang="nl-NL" b="0" dirty="0" err="1"/>
              <a:t>flooding</a:t>
            </a:r>
            <a:r>
              <a:rPr lang="nl-NL" b="0" dirty="0"/>
              <a:t> risk</a:t>
            </a:r>
          </a:p>
          <a:p>
            <a:pPr lvl="3"/>
            <a:r>
              <a:rPr lang="nl-NL" b="0" dirty="0"/>
              <a:t>- </a:t>
            </a:r>
            <a:r>
              <a:rPr lang="nl-NL" b="0" dirty="0" err="1"/>
              <a:t>Stronger</a:t>
            </a:r>
            <a:r>
              <a:rPr lang="nl-NL" b="0" dirty="0"/>
              <a:t> </a:t>
            </a:r>
            <a:r>
              <a:rPr lang="nl-NL" b="0" dirty="0" err="1"/>
              <a:t>and</a:t>
            </a:r>
            <a:r>
              <a:rPr lang="nl-NL" b="0" dirty="0"/>
              <a:t> more frequent </a:t>
            </a:r>
            <a:r>
              <a:rPr lang="nl-NL" b="0" dirty="0" err="1"/>
              <a:t>storms</a:t>
            </a:r>
            <a:endParaRPr lang="nl-NL" b="0" dirty="0"/>
          </a:p>
          <a:p>
            <a:pPr lvl="3"/>
            <a:r>
              <a:rPr lang="nl-NL" b="0" dirty="0"/>
              <a:t>- </a:t>
            </a:r>
            <a:r>
              <a:rPr lang="nl-NL" b="0" dirty="0" err="1"/>
              <a:t>Rising</a:t>
            </a:r>
            <a:r>
              <a:rPr lang="nl-NL" b="0" dirty="0"/>
              <a:t> </a:t>
            </a:r>
            <a:r>
              <a:rPr lang="nl-NL" b="0" dirty="0" err="1"/>
              <a:t>global</a:t>
            </a:r>
            <a:r>
              <a:rPr lang="nl-NL" b="0" dirty="0"/>
              <a:t> </a:t>
            </a:r>
            <a:r>
              <a:rPr lang="nl-NL" b="0" dirty="0" err="1"/>
              <a:t>temperatures</a:t>
            </a:r>
            <a:endParaRPr lang="nl-NL" b="0" dirty="0"/>
          </a:p>
          <a:p>
            <a:pPr lvl="3"/>
            <a:r>
              <a:rPr lang="nl-NL" b="0" dirty="0"/>
              <a:t>- </a:t>
            </a:r>
            <a:r>
              <a:rPr lang="nl-NL" b="0" dirty="0" err="1"/>
              <a:t>Greater</a:t>
            </a:r>
            <a:r>
              <a:rPr lang="nl-NL" b="0" dirty="0"/>
              <a:t> </a:t>
            </a:r>
            <a:r>
              <a:rPr lang="nl-NL" b="0" dirty="0" err="1"/>
              <a:t>vulnerability</a:t>
            </a:r>
            <a:r>
              <a:rPr lang="nl-NL" b="0" dirty="0"/>
              <a:t> of </a:t>
            </a:r>
            <a:r>
              <a:rPr lang="nl-NL" b="0" dirty="0" err="1"/>
              <a:t>historic</a:t>
            </a:r>
            <a:r>
              <a:rPr lang="nl-NL" b="0" dirty="0"/>
              <a:t> </a:t>
            </a:r>
            <a:r>
              <a:rPr lang="nl-NL" b="0" dirty="0" err="1"/>
              <a:t>structures</a:t>
            </a:r>
            <a:endParaRPr lang="nl-NL" b="0" dirty="0"/>
          </a:p>
          <a:p>
            <a:pPr lvl="3"/>
            <a:r>
              <a:rPr lang="nl-NL" b="0" dirty="0"/>
              <a:t>- </a:t>
            </a:r>
            <a:r>
              <a:rPr lang="nl-NL" b="0" dirty="0" err="1"/>
              <a:t>Threats</a:t>
            </a:r>
            <a:r>
              <a:rPr lang="nl-NL" b="0" dirty="0"/>
              <a:t> </a:t>
            </a:r>
            <a:r>
              <a:rPr lang="nl-NL" b="0" dirty="0" err="1"/>
              <a:t>to</a:t>
            </a:r>
            <a:r>
              <a:rPr lang="nl-NL" b="0" dirty="0"/>
              <a:t> World Heritage sites</a:t>
            </a:r>
          </a:p>
          <a:p>
            <a:pPr lvl="3"/>
            <a:r>
              <a:rPr lang="nl-NL" b="0" dirty="0"/>
              <a:t>- Risk of </a:t>
            </a:r>
            <a:r>
              <a:rPr lang="nl-NL" b="0" dirty="0" err="1"/>
              <a:t>irreversible</a:t>
            </a:r>
            <a:r>
              <a:rPr lang="nl-NL" b="0" dirty="0"/>
              <a:t> </a:t>
            </a:r>
            <a:r>
              <a:rPr lang="nl-NL" b="0" dirty="0" err="1"/>
              <a:t>cultural</a:t>
            </a:r>
            <a:r>
              <a:rPr lang="nl-NL" b="0" dirty="0"/>
              <a:t> </a:t>
            </a:r>
            <a:r>
              <a:rPr lang="nl-NL" b="0" dirty="0" err="1"/>
              <a:t>loss</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26</a:t>
            </a:fld>
            <a:endParaRPr lang="nl-NL"/>
          </a:p>
        </p:txBody>
      </p:sp>
      <p:pic>
        <p:nvPicPr>
          <p:cNvPr id="3" name="Picture 2">
            <a:extLst>
              <a:ext uri="{FF2B5EF4-FFF2-40B4-BE49-F238E27FC236}">
                <a16:creationId xmlns:a16="http://schemas.microsoft.com/office/drawing/2014/main" id="{CE17922E-6BE4-6E56-B969-652A656FA254}"/>
              </a:ext>
            </a:extLst>
          </p:cNvPr>
          <p:cNvPicPr>
            <a:picLocks noChangeAspect="1"/>
          </p:cNvPicPr>
          <p:nvPr/>
        </p:nvPicPr>
        <p:blipFill>
          <a:blip r:embed="rId2"/>
          <a:stretch>
            <a:fillRect/>
          </a:stretch>
        </p:blipFill>
        <p:spPr>
          <a:xfrm>
            <a:off x="5883151" y="980728"/>
            <a:ext cx="6315199" cy="5447203"/>
          </a:xfrm>
          <a:prstGeom prst="rect">
            <a:avLst/>
          </a:prstGeom>
        </p:spPr>
      </p:pic>
    </p:spTree>
    <p:extLst>
      <p:ext uri="{BB962C8B-B14F-4D97-AF65-F5344CB8AC3E}">
        <p14:creationId xmlns:p14="http://schemas.microsoft.com/office/powerpoint/2010/main" val="2169559989"/>
      </p:ext>
    </p:extLst>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4- The </a:t>
            </a:r>
            <a:r>
              <a:rPr lang="nl-NL" sz="3200" dirty="0" err="1"/>
              <a:t>Challenges</a:t>
            </a:r>
            <a:r>
              <a:rPr lang="nl-NL" sz="3200" dirty="0"/>
              <a:t> of </a:t>
            </a:r>
            <a:r>
              <a:rPr lang="nl-NL" sz="3200" dirty="0" err="1"/>
              <a:t>Historic</a:t>
            </a:r>
            <a:r>
              <a:rPr lang="nl-NL" sz="3200" dirty="0"/>
              <a:t> Urban Landscape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27</a:t>
            </a:fld>
            <a:endParaRPr lang="nl-NL"/>
          </a:p>
        </p:txBody>
      </p:sp>
      <p:sp>
        <p:nvSpPr>
          <p:cNvPr id="3" name="AutoShape 2" descr="May be an image of text that says 'Research on vanishing coastlines in Egypt offers solutions for protecting coastal cities, including those in California by Nina Raffio, University of Southern California S 2022 202 Alexandria's coastline has undergone significant changes, with the western and eastern shores retreating dr... A new USC study reveals dramatic surge in building collapses in the ancient Egyptian port city of Alexandria, directly linked to rising sea levels and seawater intrusion.'">
            <a:extLst>
              <a:ext uri="{FF2B5EF4-FFF2-40B4-BE49-F238E27FC236}">
                <a16:creationId xmlns:a16="http://schemas.microsoft.com/office/drawing/2014/main" id="{30724296-7B3A-E4E8-3E6F-08240752A4AA}"/>
              </a:ext>
            </a:extLst>
          </p:cNvPr>
          <p:cNvSpPr>
            <a:spLocks noChangeAspect="1" noChangeArrowheads="1"/>
          </p:cNvSpPr>
          <p:nvPr/>
        </p:nvSpPr>
        <p:spPr bwMode="auto">
          <a:xfrm>
            <a:off x="2670175" y="0"/>
            <a:ext cx="6858000" cy="6858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DE"/>
          </a:p>
        </p:txBody>
      </p:sp>
      <p:pic>
        <p:nvPicPr>
          <p:cNvPr id="5" name="Picture 4">
            <a:extLst>
              <a:ext uri="{FF2B5EF4-FFF2-40B4-BE49-F238E27FC236}">
                <a16:creationId xmlns:a16="http://schemas.microsoft.com/office/drawing/2014/main" id="{DD2541BA-FC9C-D76F-F055-E050D471B408}"/>
              </a:ext>
            </a:extLst>
          </p:cNvPr>
          <p:cNvPicPr>
            <a:picLocks noChangeAspect="1"/>
          </p:cNvPicPr>
          <p:nvPr/>
        </p:nvPicPr>
        <p:blipFill rotWithShape="1">
          <a:blip r:embed="rId2">
            <a:extLst>
              <a:ext uri="{28A0092B-C50C-407E-A947-70E740481C1C}">
                <a14:useLocalDpi xmlns:a14="http://schemas.microsoft.com/office/drawing/2010/main" val="0"/>
              </a:ext>
            </a:extLst>
          </a:blip>
          <a:srcRect l="4029" t="1019" r="5920"/>
          <a:stretch/>
        </p:blipFill>
        <p:spPr>
          <a:xfrm>
            <a:off x="6531223" y="1403999"/>
            <a:ext cx="5472608" cy="5015180"/>
          </a:xfrm>
          <a:prstGeom prst="rect">
            <a:avLst/>
          </a:prstGeom>
        </p:spPr>
      </p:pic>
      <p:pic>
        <p:nvPicPr>
          <p:cNvPr id="11" name="Picture 10">
            <a:extLst>
              <a:ext uri="{FF2B5EF4-FFF2-40B4-BE49-F238E27FC236}">
                <a16:creationId xmlns:a16="http://schemas.microsoft.com/office/drawing/2014/main" id="{A1EF03A4-0EAD-D63E-3539-D73217EF27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888" y="1632119"/>
            <a:ext cx="6046286" cy="4795837"/>
          </a:xfrm>
          <a:prstGeom prst="rect">
            <a:avLst/>
          </a:prstGeom>
        </p:spPr>
      </p:pic>
      <p:sp>
        <p:nvSpPr>
          <p:cNvPr id="4" name="TextBox 3">
            <a:extLst>
              <a:ext uri="{FF2B5EF4-FFF2-40B4-BE49-F238E27FC236}">
                <a16:creationId xmlns:a16="http://schemas.microsoft.com/office/drawing/2014/main" id="{CCB3B5FF-4987-E7E6-772E-B6FDBEFF062B}"/>
              </a:ext>
            </a:extLst>
          </p:cNvPr>
          <p:cNvSpPr txBox="1"/>
          <p:nvPr/>
        </p:nvSpPr>
        <p:spPr>
          <a:xfrm>
            <a:off x="5977054" y="1405054"/>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6" name="TextBox 5">
            <a:extLst>
              <a:ext uri="{FF2B5EF4-FFF2-40B4-BE49-F238E27FC236}">
                <a16:creationId xmlns:a16="http://schemas.microsoft.com/office/drawing/2014/main" id="{89DACC37-D886-3CFE-C462-DD983DF14E51}"/>
              </a:ext>
            </a:extLst>
          </p:cNvPr>
          <p:cNvSpPr txBox="1"/>
          <p:nvPr/>
        </p:nvSpPr>
        <p:spPr>
          <a:xfrm>
            <a:off x="6244683" y="1326995"/>
            <a:ext cx="0" cy="0"/>
          </a:xfrm>
          <a:prstGeom prst="rect">
            <a:avLst/>
          </a:prstGeom>
          <a:noFill/>
        </p:spPr>
        <p:txBody>
          <a:bodyPr wrap="none" lIns="108000" tIns="108000" rIns="108000" bIns="108000" rtlCol="0">
            <a:noAutofit/>
          </a:bodyPr>
          <a:lstStyle/>
          <a:p>
            <a:endParaRPr lang="en-DE" b="1" noProof="0" dirty="0">
              <a:solidFill>
                <a:schemeClr val="bg2"/>
              </a:solidFill>
            </a:endParaRPr>
          </a:p>
        </p:txBody>
      </p:sp>
      <p:sp>
        <p:nvSpPr>
          <p:cNvPr id="8" name="TextBox 7">
            <a:extLst>
              <a:ext uri="{FF2B5EF4-FFF2-40B4-BE49-F238E27FC236}">
                <a16:creationId xmlns:a16="http://schemas.microsoft.com/office/drawing/2014/main" id="{FE6B1646-1888-01A9-AE9A-3D33C1CC583F}"/>
              </a:ext>
            </a:extLst>
          </p:cNvPr>
          <p:cNvSpPr txBox="1"/>
          <p:nvPr/>
        </p:nvSpPr>
        <p:spPr>
          <a:xfrm>
            <a:off x="434898" y="1215483"/>
            <a:ext cx="0" cy="0"/>
          </a:xfrm>
          <a:prstGeom prst="rect">
            <a:avLst/>
          </a:prstGeom>
          <a:noFill/>
        </p:spPr>
        <p:txBody>
          <a:bodyPr wrap="none" lIns="108000" tIns="108000" rIns="108000" bIns="108000" rtlCol="0">
            <a:noAutofit/>
          </a:bodyPr>
          <a:lstStyle/>
          <a:p>
            <a:r>
              <a:rPr lang="en-DE" b="1" u="sng" noProof="0" dirty="0">
                <a:solidFill>
                  <a:schemeClr val="bg2"/>
                </a:solidFill>
              </a:rPr>
              <a:t>The Case of Alexandria, Egypt</a:t>
            </a:r>
          </a:p>
          <a:p>
            <a:endParaRPr lang="en-DE" noProof="0" dirty="0" err="1">
              <a:solidFill>
                <a:schemeClr val="bg2"/>
              </a:solidFill>
            </a:endParaRPr>
          </a:p>
        </p:txBody>
      </p:sp>
    </p:spTree>
    <p:extLst>
      <p:ext uri="{BB962C8B-B14F-4D97-AF65-F5344CB8AC3E}">
        <p14:creationId xmlns:p14="http://schemas.microsoft.com/office/powerpoint/2010/main" val="2261948778"/>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4- The </a:t>
            </a:r>
            <a:r>
              <a:rPr lang="nl-NL" sz="3200" dirty="0" err="1"/>
              <a:t>Challenges</a:t>
            </a:r>
            <a:r>
              <a:rPr lang="nl-NL" sz="3200" dirty="0"/>
              <a:t> of </a:t>
            </a:r>
            <a:r>
              <a:rPr lang="nl-NL" sz="3200" dirty="0" err="1"/>
              <a:t>Historic</a:t>
            </a:r>
            <a:r>
              <a:rPr lang="nl-NL" sz="32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4.2- </a:t>
            </a:r>
            <a:r>
              <a:rPr lang="nl-NL" dirty="0" err="1"/>
              <a:t>Urbanization</a:t>
            </a:r>
            <a:r>
              <a:rPr lang="nl-NL" dirty="0"/>
              <a:t> </a:t>
            </a:r>
            <a:r>
              <a:rPr lang="nl-NL" dirty="0" err="1"/>
              <a:t>and</a:t>
            </a:r>
            <a:r>
              <a:rPr lang="nl-NL" dirty="0"/>
              <a:t> </a:t>
            </a:r>
            <a:r>
              <a:rPr lang="nl-NL" dirty="0" err="1"/>
              <a:t>Historic</a:t>
            </a:r>
            <a:r>
              <a:rPr lang="nl-NL" dirty="0"/>
              <a:t> Urban Landscape</a:t>
            </a:r>
          </a:p>
          <a:p>
            <a:pPr lvl="3"/>
            <a:endParaRPr lang="nl-NL" b="0" dirty="0"/>
          </a:p>
          <a:p>
            <a:pPr lvl="3"/>
            <a:r>
              <a:rPr lang="nl-NL" b="0" dirty="0"/>
              <a:t>- Rapid </a:t>
            </a:r>
            <a:r>
              <a:rPr lang="nl-NL" b="0" dirty="0" err="1"/>
              <a:t>urban</a:t>
            </a:r>
            <a:r>
              <a:rPr lang="nl-NL" b="0" dirty="0"/>
              <a:t> </a:t>
            </a:r>
            <a:r>
              <a:rPr lang="nl-NL" b="0" dirty="0" err="1"/>
              <a:t>growth</a:t>
            </a:r>
            <a:r>
              <a:rPr lang="nl-NL" b="0" dirty="0"/>
              <a:t> </a:t>
            </a:r>
            <a:r>
              <a:rPr lang="nl-NL" b="0" dirty="0" err="1"/>
              <a:t>transforms</a:t>
            </a:r>
            <a:r>
              <a:rPr lang="nl-NL" b="0" dirty="0"/>
              <a:t> </a:t>
            </a:r>
            <a:r>
              <a:rPr lang="nl-NL" b="0" dirty="0" err="1"/>
              <a:t>historic</a:t>
            </a:r>
            <a:r>
              <a:rPr lang="nl-NL" b="0" dirty="0"/>
              <a:t> </a:t>
            </a:r>
            <a:r>
              <a:rPr lang="nl-NL" b="0" dirty="0" err="1"/>
              <a:t>city</a:t>
            </a:r>
            <a:r>
              <a:rPr lang="nl-NL" b="0" dirty="0"/>
              <a:t> centers.</a:t>
            </a:r>
          </a:p>
          <a:p>
            <a:pPr lvl="3"/>
            <a:r>
              <a:rPr lang="nl-NL" b="0" dirty="0"/>
              <a:t>- </a:t>
            </a:r>
            <a:r>
              <a:rPr lang="nl-NL" b="0" dirty="0" err="1"/>
              <a:t>Urbanization</a:t>
            </a:r>
            <a:r>
              <a:rPr lang="nl-NL" b="0" dirty="0"/>
              <a:t> </a:t>
            </a:r>
            <a:r>
              <a:rPr lang="nl-NL" b="0" dirty="0" err="1"/>
              <a:t>brings</a:t>
            </a:r>
            <a:r>
              <a:rPr lang="nl-NL" b="0" dirty="0"/>
              <a:t> </a:t>
            </a:r>
            <a:r>
              <a:rPr lang="nl-NL" b="0" dirty="0" err="1"/>
              <a:t>economic</a:t>
            </a:r>
            <a:r>
              <a:rPr lang="nl-NL" b="0" dirty="0"/>
              <a:t>, </a:t>
            </a:r>
            <a:r>
              <a:rPr lang="nl-NL" b="0" dirty="0" err="1"/>
              <a:t>social</a:t>
            </a:r>
            <a:r>
              <a:rPr lang="nl-NL" b="0" dirty="0"/>
              <a:t>, </a:t>
            </a:r>
            <a:r>
              <a:rPr lang="nl-NL" b="0" dirty="0" err="1"/>
              <a:t>and</a:t>
            </a:r>
            <a:r>
              <a:rPr lang="nl-NL" b="0" dirty="0"/>
              <a:t> </a:t>
            </a:r>
          </a:p>
          <a:p>
            <a:pPr lvl="3"/>
            <a:r>
              <a:rPr lang="nl-NL" b="0" dirty="0" err="1"/>
              <a:t>cultural</a:t>
            </a:r>
            <a:r>
              <a:rPr lang="nl-NL" b="0" dirty="0"/>
              <a:t> </a:t>
            </a:r>
            <a:r>
              <a:rPr lang="nl-NL" b="0" dirty="0" err="1"/>
              <a:t>opportunities</a:t>
            </a:r>
            <a:r>
              <a:rPr lang="nl-NL" b="0" dirty="0"/>
              <a:t>.</a:t>
            </a:r>
          </a:p>
          <a:p>
            <a:pPr lvl="3"/>
            <a:r>
              <a:rPr lang="nl-NL" b="0" dirty="0"/>
              <a:t>-</a:t>
            </a:r>
            <a:r>
              <a:rPr lang="nl-NL" b="0" dirty="0" err="1"/>
              <a:t>Unmanaged</a:t>
            </a:r>
            <a:r>
              <a:rPr lang="nl-NL" b="0" dirty="0"/>
              <a:t> </a:t>
            </a:r>
            <a:r>
              <a:rPr lang="nl-NL" b="0" dirty="0" err="1"/>
              <a:t>growth</a:t>
            </a:r>
            <a:r>
              <a:rPr lang="nl-NL" b="0" dirty="0"/>
              <a:t> </a:t>
            </a:r>
            <a:r>
              <a:rPr lang="nl-NL" b="0" dirty="0" err="1"/>
              <a:t>threatens</a:t>
            </a:r>
            <a:r>
              <a:rPr lang="nl-NL" b="0" dirty="0"/>
              <a:t> </a:t>
            </a:r>
            <a:r>
              <a:rPr lang="nl-NL" b="0" dirty="0" err="1"/>
              <a:t>heritage</a:t>
            </a:r>
            <a:r>
              <a:rPr lang="nl-NL" b="0" dirty="0"/>
              <a:t> </a:t>
            </a:r>
            <a:r>
              <a:rPr lang="nl-NL" b="0" dirty="0" err="1"/>
              <a:t>values</a:t>
            </a:r>
            <a:endParaRPr lang="nl-NL" b="0" dirty="0"/>
          </a:p>
          <a:p>
            <a:pPr lvl="3"/>
            <a:r>
              <a:rPr lang="nl-NL" b="0" dirty="0"/>
              <a:t>- </a:t>
            </a:r>
            <a:r>
              <a:rPr lang="nl-NL" b="0" dirty="0" err="1"/>
              <a:t>Rising</a:t>
            </a:r>
            <a:r>
              <a:rPr lang="nl-NL" b="0" dirty="0"/>
              <a:t> </a:t>
            </a:r>
            <a:r>
              <a:rPr lang="nl-NL" b="0" dirty="0" err="1"/>
              <a:t>urban</a:t>
            </a:r>
            <a:r>
              <a:rPr lang="nl-NL" b="0" dirty="0"/>
              <a:t> </a:t>
            </a:r>
            <a:r>
              <a:rPr lang="nl-NL" b="0" dirty="0" err="1"/>
              <a:t>density</a:t>
            </a:r>
            <a:r>
              <a:rPr lang="nl-NL" b="0" dirty="0"/>
              <a:t> </a:t>
            </a:r>
            <a:r>
              <a:rPr lang="nl-NL" b="0" dirty="0" err="1"/>
              <a:t>alters</a:t>
            </a:r>
            <a:r>
              <a:rPr lang="nl-NL" b="0" dirty="0"/>
              <a:t> </a:t>
            </a:r>
            <a:r>
              <a:rPr lang="nl-NL" b="0" dirty="0" err="1"/>
              <a:t>the</a:t>
            </a:r>
            <a:r>
              <a:rPr lang="nl-NL" b="0" dirty="0"/>
              <a:t> </a:t>
            </a:r>
            <a:r>
              <a:rPr lang="nl-NL" b="0" dirty="0" err="1"/>
              <a:t>historic</a:t>
            </a:r>
            <a:r>
              <a:rPr lang="nl-NL" b="0" dirty="0"/>
              <a:t> </a:t>
            </a:r>
            <a:r>
              <a:rPr lang="nl-NL" b="0" dirty="0" err="1"/>
              <a:t>fabric</a:t>
            </a:r>
            <a:endParaRPr lang="nl-NL" b="0" dirty="0"/>
          </a:p>
          <a:p>
            <a:pPr lvl="3"/>
            <a:r>
              <a:rPr lang="nl-NL" b="0" dirty="0"/>
              <a:t>- </a:t>
            </a:r>
            <a:r>
              <a:rPr lang="nl-NL" b="0" dirty="0" err="1"/>
              <a:t>Loss</a:t>
            </a:r>
            <a:r>
              <a:rPr lang="nl-NL" b="0" dirty="0"/>
              <a:t> of sense of </a:t>
            </a:r>
            <a:r>
              <a:rPr lang="nl-NL" b="0" dirty="0" err="1"/>
              <a:t>place</a:t>
            </a:r>
            <a:r>
              <a:rPr lang="nl-NL" b="0" dirty="0"/>
              <a:t> </a:t>
            </a:r>
            <a:r>
              <a:rPr lang="nl-NL" b="0" dirty="0" err="1"/>
              <a:t>and</a:t>
            </a:r>
            <a:r>
              <a:rPr lang="nl-NL" b="0" dirty="0"/>
              <a:t> community </a:t>
            </a:r>
            <a:r>
              <a:rPr lang="nl-NL" b="0" dirty="0" err="1"/>
              <a:t>identity</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28</a:t>
            </a:fld>
            <a:endParaRPr lang="nl-NL"/>
          </a:p>
        </p:txBody>
      </p:sp>
      <p:pic>
        <p:nvPicPr>
          <p:cNvPr id="4" name="Picture 3">
            <a:extLst>
              <a:ext uri="{FF2B5EF4-FFF2-40B4-BE49-F238E27FC236}">
                <a16:creationId xmlns:a16="http://schemas.microsoft.com/office/drawing/2014/main" id="{1311B390-1132-320E-EBF6-D712EB3449CE}"/>
              </a:ext>
            </a:extLst>
          </p:cNvPr>
          <p:cNvPicPr>
            <a:picLocks noChangeAspect="1"/>
          </p:cNvPicPr>
          <p:nvPr/>
        </p:nvPicPr>
        <p:blipFill>
          <a:blip r:embed="rId2"/>
          <a:stretch>
            <a:fillRect/>
          </a:stretch>
        </p:blipFill>
        <p:spPr>
          <a:xfrm>
            <a:off x="6676243" y="1196752"/>
            <a:ext cx="5395131" cy="5250569"/>
          </a:xfrm>
          <a:prstGeom prst="rect">
            <a:avLst/>
          </a:prstGeom>
        </p:spPr>
      </p:pic>
    </p:spTree>
    <p:extLst>
      <p:ext uri="{BB962C8B-B14F-4D97-AF65-F5344CB8AC3E}">
        <p14:creationId xmlns:p14="http://schemas.microsoft.com/office/powerpoint/2010/main" val="2538094425"/>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4- The </a:t>
            </a:r>
            <a:r>
              <a:rPr lang="nl-NL" sz="3200" dirty="0" err="1"/>
              <a:t>Challenges</a:t>
            </a:r>
            <a:r>
              <a:rPr lang="nl-NL" sz="3200" dirty="0"/>
              <a:t> of </a:t>
            </a:r>
            <a:r>
              <a:rPr lang="nl-NL" sz="3200" dirty="0" err="1"/>
              <a:t>Historic</a:t>
            </a:r>
            <a:r>
              <a:rPr lang="nl-NL" sz="32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The Case of Istanbul</a:t>
            </a:r>
          </a:p>
          <a:p>
            <a:pPr lvl="3"/>
            <a:endParaRPr lang="nl-NL" b="0" dirty="0"/>
          </a:p>
          <a:p>
            <a:pPr lvl="3"/>
            <a:r>
              <a:rPr lang="nl-NL" b="0" dirty="0"/>
              <a:t>- </a:t>
            </a:r>
            <a:r>
              <a:rPr lang="nl-NL" b="0" dirty="0" err="1"/>
              <a:t>Threat</a:t>
            </a:r>
            <a:r>
              <a:rPr lang="nl-NL" b="0" dirty="0"/>
              <a:t> </a:t>
            </a:r>
            <a:r>
              <a:rPr lang="nl-NL" b="0" dirty="0" err="1"/>
              <a:t>to</a:t>
            </a:r>
            <a:r>
              <a:rPr lang="nl-NL" b="0" dirty="0"/>
              <a:t> </a:t>
            </a:r>
            <a:r>
              <a:rPr lang="nl-NL" b="0" dirty="0" err="1"/>
              <a:t>social</a:t>
            </a:r>
            <a:r>
              <a:rPr lang="nl-NL" b="0" dirty="0"/>
              <a:t> life</a:t>
            </a:r>
          </a:p>
          <a:p>
            <a:pPr lvl="3"/>
            <a:r>
              <a:rPr lang="nl-NL" b="0" dirty="0"/>
              <a:t>- </a:t>
            </a:r>
            <a:r>
              <a:rPr lang="nl-NL" b="0" dirty="0" err="1"/>
              <a:t>Threat</a:t>
            </a:r>
            <a:r>
              <a:rPr lang="nl-NL" b="0" dirty="0"/>
              <a:t> </a:t>
            </a:r>
            <a:r>
              <a:rPr lang="nl-NL" b="0" dirty="0" err="1"/>
              <a:t>to</a:t>
            </a:r>
            <a:r>
              <a:rPr lang="nl-NL" b="0" dirty="0"/>
              <a:t> </a:t>
            </a:r>
            <a:r>
              <a:rPr lang="nl-NL" b="0" dirty="0" err="1"/>
              <a:t>economic</a:t>
            </a:r>
            <a:r>
              <a:rPr lang="nl-NL" b="0" dirty="0"/>
              <a:t> life</a:t>
            </a:r>
          </a:p>
          <a:p>
            <a:pPr lvl="3"/>
            <a:r>
              <a:rPr lang="nl-NL" b="0" dirty="0"/>
              <a:t>- Risk </a:t>
            </a:r>
            <a:r>
              <a:rPr lang="nl-NL" b="0" dirty="0" err="1"/>
              <a:t>to</a:t>
            </a:r>
            <a:r>
              <a:rPr lang="nl-NL" b="0" dirty="0"/>
              <a:t> </a:t>
            </a:r>
            <a:r>
              <a:rPr lang="nl-NL" b="0" dirty="0" err="1"/>
              <a:t>sustainable</a:t>
            </a:r>
            <a:r>
              <a:rPr lang="nl-NL" b="0" dirty="0"/>
              <a:t> environment</a:t>
            </a:r>
          </a:p>
          <a:p>
            <a:pPr lvl="3"/>
            <a:r>
              <a:rPr lang="nl-NL" b="0" dirty="0"/>
              <a:t>- </a:t>
            </a:r>
            <a:r>
              <a:rPr lang="nl-NL" b="0" dirty="0" err="1"/>
              <a:t>Loss</a:t>
            </a:r>
            <a:r>
              <a:rPr lang="nl-NL" b="0" dirty="0"/>
              <a:t> of community </a:t>
            </a:r>
            <a:r>
              <a:rPr lang="nl-NL" b="0" dirty="0" err="1"/>
              <a:t>cohesion</a:t>
            </a:r>
            <a:endParaRPr lang="nl-NL" b="0" dirty="0"/>
          </a:p>
          <a:p>
            <a:pPr lvl="3"/>
            <a:r>
              <a:rPr lang="nl-NL" b="0" dirty="0"/>
              <a:t>- </a:t>
            </a:r>
            <a:r>
              <a:rPr lang="nl-NL" b="0" dirty="0" err="1"/>
              <a:t>Pressure</a:t>
            </a:r>
            <a:r>
              <a:rPr lang="nl-NL" b="0" dirty="0"/>
              <a:t> on </a:t>
            </a:r>
            <a:r>
              <a:rPr lang="nl-NL" b="0" dirty="0" err="1"/>
              <a:t>infrastructure</a:t>
            </a:r>
            <a:r>
              <a:rPr lang="nl-NL" b="0" dirty="0"/>
              <a:t> </a:t>
            </a:r>
            <a:r>
              <a:rPr lang="nl-NL" b="0" dirty="0" err="1"/>
              <a:t>and</a:t>
            </a:r>
            <a:r>
              <a:rPr lang="nl-NL" b="0" dirty="0"/>
              <a:t> services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29</a:t>
            </a:fld>
            <a:endParaRPr lang="nl-NL"/>
          </a:p>
        </p:txBody>
      </p:sp>
      <p:pic>
        <p:nvPicPr>
          <p:cNvPr id="1026" name="Picture 2">
            <a:extLst>
              <a:ext uri="{FF2B5EF4-FFF2-40B4-BE49-F238E27FC236}">
                <a16:creationId xmlns:a16="http://schemas.microsoft.com/office/drawing/2014/main" id="{1C4B9B62-90D4-392B-FB9B-9820389E4F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1223" y="980728"/>
            <a:ext cx="5580112" cy="5431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9734072"/>
      </p:ext>
    </p:extLst>
  </p:cSld>
  <p:clrMapOvr>
    <a:masterClrMapping/>
  </p:clrMapOvr>
  <p:transition spd="slow">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4- The </a:t>
            </a:r>
            <a:r>
              <a:rPr lang="nl-NL" sz="3200" dirty="0" err="1"/>
              <a:t>Challenges</a:t>
            </a:r>
            <a:r>
              <a:rPr lang="nl-NL" sz="3200" dirty="0"/>
              <a:t> of </a:t>
            </a:r>
            <a:r>
              <a:rPr lang="nl-NL" sz="3200" dirty="0" err="1"/>
              <a:t>Historic</a:t>
            </a:r>
            <a:r>
              <a:rPr lang="nl-NL" sz="32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4.3- </a:t>
            </a:r>
            <a:r>
              <a:rPr lang="nl-NL" dirty="0" err="1"/>
              <a:t>Commercializing</a:t>
            </a:r>
            <a:r>
              <a:rPr lang="nl-NL" dirty="0"/>
              <a:t> </a:t>
            </a:r>
            <a:r>
              <a:rPr lang="nl-NL" dirty="0" err="1"/>
              <a:t>Historic</a:t>
            </a:r>
            <a:r>
              <a:rPr lang="nl-NL" dirty="0"/>
              <a:t> </a:t>
            </a:r>
            <a:r>
              <a:rPr lang="nl-NL" dirty="0" err="1"/>
              <a:t>Places</a:t>
            </a:r>
            <a:endParaRPr lang="nl-NL" dirty="0"/>
          </a:p>
          <a:p>
            <a:pPr lvl="3"/>
            <a:endParaRPr lang="nl-NL" b="0" dirty="0"/>
          </a:p>
          <a:p>
            <a:pPr lvl="3"/>
            <a:r>
              <a:rPr lang="nl-NL" b="0" dirty="0"/>
              <a:t>- </a:t>
            </a:r>
            <a:r>
              <a:rPr lang="nl-NL" b="0" dirty="0" err="1"/>
              <a:t>Commercialization</a:t>
            </a:r>
            <a:r>
              <a:rPr lang="nl-NL" b="0" dirty="0"/>
              <a:t> </a:t>
            </a:r>
            <a:r>
              <a:rPr lang="nl-NL" b="0" dirty="0" err="1"/>
              <a:t>can</a:t>
            </a:r>
            <a:r>
              <a:rPr lang="nl-NL" b="0" dirty="0"/>
              <a:t> change </a:t>
            </a:r>
            <a:r>
              <a:rPr lang="nl-NL" b="0" dirty="0" err="1"/>
              <a:t>the</a:t>
            </a:r>
            <a:r>
              <a:rPr lang="nl-NL" b="0" dirty="0"/>
              <a:t> </a:t>
            </a:r>
            <a:r>
              <a:rPr lang="nl-NL" b="0" dirty="0" err="1"/>
              <a:t>historic</a:t>
            </a:r>
            <a:r>
              <a:rPr lang="nl-NL" b="0" dirty="0"/>
              <a:t> </a:t>
            </a:r>
            <a:r>
              <a:rPr lang="nl-NL" b="0" dirty="0" err="1"/>
              <a:t>fabric</a:t>
            </a:r>
            <a:endParaRPr lang="nl-NL" b="0" dirty="0"/>
          </a:p>
          <a:p>
            <a:pPr lvl="3"/>
            <a:r>
              <a:rPr lang="nl-NL" b="0" dirty="0" err="1"/>
              <a:t>and</a:t>
            </a:r>
            <a:r>
              <a:rPr lang="nl-NL" b="0" dirty="0"/>
              <a:t> </a:t>
            </a:r>
            <a:r>
              <a:rPr lang="nl-NL" b="0" dirty="0" err="1"/>
              <a:t>the</a:t>
            </a:r>
            <a:r>
              <a:rPr lang="nl-NL" b="0" dirty="0"/>
              <a:t> </a:t>
            </a:r>
            <a:r>
              <a:rPr lang="nl-NL" b="0" dirty="0" err="1"/>
              <a:t>cultural</a:t>
            </a:r>
            <a:r>
              <a:rPr lang="nl-NL" b="0" dirty="0"/>
              <a:t> </a:t>
            </a:r>
            <a:r>
              <a:rPr lang="nl-NL" b="0" dirty="0" err="1"/>
              <a:t>significance</a:t>
            </a:r>
            <a:r>
              <a:rPr lang="nl-NL" b="0" dirty="0"/>
              <a:t> of </a:t>
            </a:r>
            <a:r>
              <a:rPr lang="nl-NL" b="0" dirty="0" err="1"/>
              <a:t>the</a:t>
            </a:r>
            <a:r>
              <a:rPr lang="nl-NL" b="0" dirty="0"/>
              <a:t> area. </a:t>
            </a:r>
          </a:p>
          <a:p>
            <a:pPr lvl="3"/>
            <a:endParaRPr lang="nl-NL" b="0" dirty="0"/>
          </a:p>
          <a:p>
            <a:pPr lvl="3"/>
            <a:r>
              <a:rPr lang="nl-NL" dirty="0" err="1"/>
              <a:t>However</a:t>
            </a:r>
            <a:r>
              <a:rPr lang="nl-NL" dirty="0"/>
              <a:t>, </a:t>
            </a:r>
            <a:r>
              <a:rPr lang="nl-NL" dirty="0" err="1"/>
              <a:t>it</a:t>
            </a:r>
            <a:r>
              <a:rPr lang="nl-NL" dirty="0"/>
              <a:t> is </a:t>
            </a:r>
            <a:r>
              <a:rPr lang="nl-NL" dirty="0" err="1"/>
              <a:t>assumed</a:t>
            </a:r>
            <a:r>
              <a:rPr lang="nl-NL" dirty="0"/>
              <a:t> </a:t>
            </a:r>
            <a:r>
              <a:rPr lang="nl-NL" dirty="0" err="1"/>
              <a:t>that</a:t>
            </a:r>
            <a:r>
              <a:rPr lang="nl-NL" dirty="0"/>
              <a:t>:</a:t>
            </a:r>
          </a:p>
          <a:p>
            <a:pPr lvl="3"/>
            <a:endParaRPr lang="nl-NL" b="0" dirty="0"/>
          </a:p>
          <a:p>
            <a:pPr lvl="3"/>
            <a:r>
              <a:rPr lang="nl-NL" b="0" dirty="0"/>
              <a:t>- </a:t>
            </a:r>
            <a:r>
              <a:rPr lang="nl-NL" b="0" dirty="0" err="1"/>
              <a:t>Commercialization</a:t>
            </a:r>
            <a:r>
              <a:rPr lang="nl-NL" b="0" dirty="0"/>
              <a:t> </a:t>
            </a:r>
            <a:r>
              <a:rPr lang="nl-NL" b="0" dirty="0" err="1"/>
              <a:t>can</a:t>
            </a:r>
            <a:r>
              <a:rPr lang="nl-NL" b="0" dirty="0"/>
              <a:t> </a:t>
            </a:r>
            <a:r>
              <a:rPr lang="nl-NL" b="0" dirty="0" err="1"/>
              <a:t>protect</a:t>
            </a:r>
            <a:r>
              <a:rPr lang="nl-NL" b="0" dirty="0"/>
              <a:t> </a:t>
            </a:r>
            <a:r>
              <a:rPr lang="nl-NL" b="0" dirty="0" err="1"/>
              <a:t>cultural</a:t>
            </a:r>
            <a:r>
              <a:rPr lang="nl-NL" b="0" dirty="0"/>
              <a:t> </a:t>
            </a:r>
            <a:r>
              <a:rPr lang="nl-NL" b="0" dirty="0" err="1"/>
              <a:t>heritage</a:t>
            </a:r>
            <a:endParaRPr lang="nl-NL" b="0" dirty="0"/>
          </a:p>
          <a:p>
            <a:pPr lvl="3"/>
            <a:r>
              <a:rPr lang="nl-NL" b="0" dirty="0"/>
              <a:t>- </a:t>
            </a:r>
            <a:r>
              <a:rPr lang="nl-NL" b="0" dirty="0" err="1"/>
              <a:t>Stimulates</a:t>
            </a:r>
            <a:r>
              <a:rPr lang="nl-NL" b="0" dirty="0"/>
              <a:t> </a:t>
            </a:r>
            <a:r>
              <a:rPr lang="nl-NL" b="0" dirty="0" err="1"/>
              <a:t>economic</a:t>
            </a:r>
            <a:r>
              <a:rPr lang="nl-NL" b="0" dirty="0"/>
              <a:t> </a:t>
            </a:r>
            <a:r>
              <a:rPr lang="nl-NL" b="0" dirty="0" err="1"/>
              <a:t>growth</a:t>
            </a:r>
            <a:r>
              <a:rPr lang="nl-NL" b="0" dirty="0"/>
              <a:t> </a:t>
            </a:r>
          </a:p>
          <a:p>
            <a:pPr lvl="3"/>
            <a:r>
              <a:rPr lang="nl-NL" b="0" dirty="0"/>
              <a:t>- </a:t>
            </a:r>
            <a:r>
              <a:rPr lang="nl-NL" b="0" dirty="0" err="1"/>
              <a:t>Helps</a:t>
            </a:r>
            <a:r>
              <a:rPr lang="nl-NL" b="0" dirty="0"/>
              <a:t> </a:t>
            </a:r>
            <a:r>
              <a:rPr lang="nl-NL" b="0" dirty="0" err="1"/>
              <a:t>safeguard</a:t>
            </a:r>
            <a:r>
              <a:rPr lang="nl-NL" b="0" dirty="0"/>
              <a:t> </a:t>
            </a:r>
            <a:r>
              <a:rPr lang="nl-NL" b="0" dirty="0" err="1"/>
              <a:t>cultural</a:t>
            </a:r>
            <a:r>
              <a:rPr lang="nl-NL" b="0" dirty="0"/>
              <a:t> sites</a:t>
            </a:r>
          </a:p>
          <a:p>
            <a:pPr lvl="3"/>
            <a:r>
              <a:rPr lang="nl-NL" b="0" dirty="0"/>
              <a:t>- </a:t>
            </a:r>
            <a:r>
              <a:rPr lang="nl-NL" b="0" dirty="0" err="1"/>
              <a:t>Disseminates</a:t>
            </a:r>
            <a:r>
              <a:rPr lang="nl-NL" b="0" dirty="0"/>
              <a:t> </a:t>
            </a:r>
            <a:r>
              <a:rPr lang="nl-NL" b="0" dirty="0" err="1"/>
              <a:t>the</a:t>
            </a:r>
            <a:r>
              <a:rPr lang="nl-NL" b="0" dirty="0"/>
              <a:t> </a:t>
            </a:r>
            <a:r>
              <a:rPr lang="nl-NL" b="0" dirty="0" err="1"/>
              <a:t>value</a:t>
            </a:r>
            <a:r>
              <a:rPr lang="nl-NL" b="0" dirty="0"/>
              <a:t> of </a:t>
            </a:r>
            <a:r>
              <a:rPr lang="nl-NL" b="0" dirty="0" err="1"/>
              <a:t>cultural</a:t>
            </a:r>
            <a:r>
              <a:rPr lang="nl-NL" b="0" dirty="0"/>
              <a:t> </a:t>
            </a:r>
            <a:r>
              <a:rPr lang="nl-NL" b="0" dirty="0" err="1"/>
              <a:t>heritage</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30</a:t>
            </a:fld>
            <a:endParaRPr lang="nl-NL"/>
          </a:p>
        </p:txBody>
      </p:sp>
      <p:pic>
        <p:nvPicPr>
          <p:cNvPr id="3" name="Picture 2">
            <a:extLst>
              <a:ext uri="{FF2B5EF4-FFF2-40B4-BE49-F238E27FC236}">
                <a16:creationId xmlns:a16="http://schemas.microsoft.com/office/drawing/2014/main" id="{047F46F6-0D8E-B752-764F-0763C5709F63}"/>
              </a:ext>
            </a:extLst>
          </p:cNvPr>
          <p:cNvPicPr>
            <a:picLocks noChangeAspect="1"/>
          </p:cNvPicPr>
          <p:nvPr/>
        </p:nvPicPr>
        <p:blipFill>
          <a:blip r:embed="rId2"/>
          <a:stretch>
            <a:fillRect/>
          </a:stretch>
        </p:blipFill>
        <p:spPr>
          <a:xfrm>
            <a:off x="5900009" y="1052736"/>
            <a:ext cx="6171366" cy="5377111"/>
          </a:xfrm>
          <a:prstGeom prst="rect">
            <a:avLst/>
          </a:prstGeom>
        </p:spPr>
      </p:pic>
    </p:spTree>
    <p:extLst>
      <p:ext uri="{BB962C8B-B14F-4D97-AF65-F5344CB8AC3E}">
        <p14:creationId xmlns:p14="http://schemas.microsoft.com/office/powerpoint/2010/main" val="3957649281"/>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4-The </a:t>
            </a:r>
            <a:r>
              <a:rPr lang="nl-NL" sz="3200" dirty="0" err="1"/>
              <a:t>Challenges</a:t>
            </a:r>
            <a:r>
              <a:rPr lang="nl-NL" sz="3200" dirty="0"/>
              <a:t> of </a:t>
            </a:r>
            <a:r>
              <a:rPr lang="nl-NL" sz="3200" dirty="0" err="1"/>
              <a:t>Historic</a:t>
            </a:r>
            <a:r>
              <a:rPr lang="nl-NL" sz="32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A- The case of </a:t>
            </a:r>
            <a:r>
              <a:rPr lang="nl-NL" dirty="0" err="1"/>
              <a:t>the</a:t>
            </a:r>
            <a:r>
              <a:rPr lang="nl-NL" dirty="0"/>
              <a:t> </a:t>
            </a:r>
            <a:r>
              <a:rPr lang="nl-NL" dirty="0" err="1"/>
              <a:t>Juyongguan</a:t>
            </a:r>
            <a:r>
              <a:rPr lang="nl-NL" dirty="0"/>
              <a:t> </a:t>
            </a:r>
            <a:r>
              <a:rPr lang="nl-NL" dirty="0" err="1"/>
              <a:t>section</a:t>
            </a:r>
            <a:r>
              <a:rPr lang="nl-NL" dirty="0"/>
              <a:t> of </a:t>
            </a:r>
            <a:r>
              <a:rPr lang="nl-NL" dirty="0" err="1"/>
              <a:t>the</a:t>
            </a:r>
            <a:r>
              <a:rPr lang="nl-NL" dirty="0"/>
              <a:t> Great Wall</a:t>
            </a:r>
          </a:p>
          <a:p>
            <a:pPr lvl="3"/>
            <a:endParaRPr lang="nl-NL" b="0" dirty="0"/>
          </a:p>
          <a:p>
            <a:pPr lvl="3"/>
            <a:r>
              <a:rPr lang="nl-NL" b="0" dirty="0"/>
              <a:t>In </a:t>
            </a:r>
            <a:r>
              <a:rPr lang="nl-NL" b="0" dirty="0" err="1"/>
              <a:t>October</a:t>
            </a:r>
            <a:r>
              <a:rPr lang="nl-NL" b="0" dirty="0"/>
              <a:t> 2007: </a:t>
            </a:r>
          </a:p>
          <a:p>
            <a:pPr lvl="3"/>
            <a:r>
              <a:rPr lang="nl-NL" b="0" dirty="0"/>
              <a:t>- Fendi fashion show at </a:t>
            </a:r>
            <a:r>
              <a:rPr lang="nl-NL" b="0" dirty="0" err="1"/>
              <a:t>Juyongguan</a:t>
            </a:r>
            <a:r>
              <a:rPr lang="nl-NL" b="0" dirty="0"/>
              <a:t> </a:t>
            </a:r>
            <a:r>
              <a:rPr lang="nl-NL" b="0" dirty="0" err="1"/>
              <a:t>section</a:t>
            </a:r>
            <a:r>
              <a:rPr lang="nl-NL" b="0" dirty="0"/>
              <a:t> of </a:t>
            </a:r>
            <a:r>
              <a:rPr lang="nl-NL" b="0" dirty="0" err="1"/>
              <a:t>the</a:t>
            </a:r>
            <a:r>
              <a:rPr lang="nl-NL" b="0" dirty="0"/>
              <a:t> Great Wall</a:t>
            </a:r>
          </a:p>
          <a:p>
            <a:pPr lvl="3"/>
            <a:r>
              <a:rPr lang="nl-NL" b="0" dirty="0"/>
              <a:t>- </a:t>
            </a:r>
            <a:r>
              <a:rPr lang="nl-NL" b="0" dirty="0" err="1"/>
              <a:t>Exclusive</a:t>
            </a:r>
            <a:r>
              <a:rPr lang="nl-NL" b="0" dirty="0"/>
              <a:t> event </a:t>
            </a:r>
            <a:r>
              <a:rPr lang="nl-NL" b="0" dirty="0" err="1"/>
              <a:t>by</a:t>
            </a:r>
            <a:r>
              <a:rPr lang="nl-NL" b="0" dirty="0"/>
              <a:t> </a:t>
            </a:r>
            <a:r>
              <a:rPr lang="nl-NL" b="0" dirty="0" err="1"/>
              <a:t>Italian</a:t>
            </a:r>
            <a:r>
              <a:rPr lang="nl-NL" b="0" dirty="0"/>
              <a:t> </a:t>
            </a:r>
            <a:r>
              <a:rPr lang="nl-NL" b="0" dirty="0" err="1"/>
              <a:t>luxury</a:t>
            </a:r>
            <a:r>
              <a:rPr lang="nl-NL" b="0" dirty="0"/>
              <a:t> brand</a:t>
            </a:r>
          </a:p>
          <a:p>
            <a:pPr lvl="3"/>
            <a:r>
              <a:rPr lang="nl-NL" b="0" dirty="0"/>
              <a:t>- </a:t>
            </a:r>
            <a:r>
              <a:rPr lang="nl-NL" b="0" dirty="0" err="1"/>
              <a:t>Aimed</a:t>
            </a:r>
            <a:r>
              <a:rPr lang="nl-NL" b="0" dirty="0"/>
              <a:t> </a:t>
            </a:r>
            <a:r>
              <a:rPr lang="nl-NL" b="0" dirty="0" err="1"/>
              <a:t>to</a:t>
            </a:r>
            <a:r>
              <a:rPr lang="nl-NL" b="0" dirty="0"/>
              <a:t> enter China’s </a:t>
            </a:r>
            <a:r>
              <a:rPr lang="nl-NL" b="0" dirty="0" err="1"/>
              <a:t>growing</a:t>
            </a:r>
            <a:r>
              <a:rPr lang="nl-NL" b="0" dirty="0"/>
              <a:t> </a:t>
            </a:r>
            <a:r>
              <a:rPr lang="nl-NL" b="0" dirty="0" err="1"/>
              <a:t>luxury</a:t>
            </a:r>
            <a:r>
              <a:rPr lang="nl-NL" b="0" dirty="0"/>
              <a:t> market</a:t>
            </a:r>
          </a:p>
          <a:p>
            <a:pPr lvl="3"/>
            <a:r>
              <a:rPr lang="nl-NL" b="0" dirty="0" err="1"/>
              <a:t>Example</a:t>
            </a:r>
            <a:r>
              <a:rPr lang="nl-NL" b="0" dirty="0"/>
              <a:t> of commercial </a:t>
            </a:r>
            <a:r>
              <a:rPr lang="nl-NL" b="0" dirty="0" err="1"/>
              <a:t>use</a:t>
            </a:r>
            <a:r>
              <a:rPr lang="nl-NL" b="0" dirty="0"/>
              <a:t> of </a:t>
            </a:r>
            <a:r>
              <a:rPr lang="nl-NL" b="0" dirty="0" err="1"/>
              <a:t>historic</a:t>
            </a:r>
            <a:r>
              <a:rPr lang="nl-NL" b="0" dirty="0"/>
              <a:t> </a:t>
            </a:r>
            <a:r>
              <a:rPr lang="nl-NL" b="0" dirty="0" err="1"/>
              <a:t>heritage</a:t>
            </a:r>
            <a:r>
              <a:rPr lang="nl-NL" b="0" dirty="0"/>
              <a:t> sites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31</a:t>
            </a:fld>
            <a:endParaRPr lang="nl-NL"/>
          </a:p>
        </p:txBody>
      </p:sp>
      <p:pic>
        <p:nvPicPr>
          <p:cNvPr id="1026" name="Picture 2" descr="fendi at the great wall of china">
            <a:extLst>
              <a:ext uri="{FF2B5EF4-FFF2-40B4-BE49-F238E27FC236}">
                <a16:creationId xmlns:a16="http://schemas.microsoft.com/office/drawing/2014/main" id="{2BAF0F69-7D75-84D8-0631-983E69F5E5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5279" y="1031920"/>
            <a:ext cx="5058875" cy="5391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9150873"/>
      </p:ext>
    </p:extLst>
  </p:cSld>
  <p:clrMapOvr>
    <a:masterClrMapping/>
  </p:clrMapOvr>
  <p:transition spd="slow">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4- The </a:t>
            </a:r>
            <a:r>
              <a:rPr lang="nl-NL" sz="3200" dirty="0" err="1"/>
              <a:t>Challenges</a:t>
            </a:r>
            <a:r>
              <a:rPr lang="nl-NL" sz="3200" dirty="0"/>
              <a:t> of </a:t>
            </a:r>
            <a:r>
              <a:rPr lang="nl-NL" sz="3200" dirty="0" err="1"/>
              <a:t>Historic</a:t>
            </a:r>
            <a:r>
              <a:rPr lang="nl-NL" sz="32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B- The </a:t>
            </a:r>
            <a:r>
              <a:rPr lang="nl-NL" dirty="0" err="1"/>
              <a:t>use</a:t>
            </a:r>
            <a:r>
              <a:rPr lang="nl-NL" dirty="0"/>
              <a:t> of </a:t>
            </a:r>
            <a:r>
              <a:rPr lang="nl-NL" dirty="0" err="1"/>
              <a:t>the</a:t>
            </a:r>
            <a:r>
              <a:rPr lang="nl-NL" dirty="0"/>
              <a:t> Colosseum in Rome </a:t>
            </a:r>
            <a:r>
              <a:rPr lang="nl-NL" dirty="0" err="1"/>
              <a:t>for</a:t>
            </a:r>
            <a:r>
              <a:rPr lang="nl-NL" dirty="0"/>
              <a:t> major public events:</a:t>
            </a:r>
          </a:p>
          <a:p>
            <a:pPr lvl="3"/>
            <a:endParaRPr lang="nl-NL" b="0" dirty="0"/>
          </a:p>
          <a:p>
            <a:pPr lvl="3"/>
            <a:r>
              <a:rPr lang="nl-NL" b="0" dirty="0"/>
              <a:t>- Paul </a:t>
            </a:r>
            <a:r>
              <a:rPr lang="nl-NL" b="0" dirty="0" err="1"/>
              <a:t>McCartney</a:t>
            </a:r>
            <a:r>
              <a:rPr lang="nl-NL" b="0" dirty="0"/>
              <a:t> concert – 2003</a:t>
            </a:r>
          </a:p>
          <a:p>
            <a:pPr lvl="3"/>
            <a:r>
              <a:rPr lang="nl-NL" b="0" dirty="0"/>
              <a:t>- MTV Europe Music </a:t>
            </a:r>
            <a:r>
              <a:rPr lang="nl-NL" b="0" dirty="0" err="1"/>
              <a:t>Awards</a:t>
            </a:r>
            <a:r>
              <a:rPr lang="nl-NL" b="0" dirty="0"/>
              <a:t> – 2004</a:t>
            </a:r>
          </a:p>
          <a:p>
            <a:pPr lvl="3"/>
            <a:r>
              <a:rPr lang="nl-NL" b="0" dirty="0"/>
              <a:t>- Elton John concert – 2005</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32</a:t>
            </a:fld>
            <a:endParaRPr lang="nl-NL"/>
          </a:p>
        </p:txBody>
      </p:sp>
      <p:pic>
        <p:nvPicPr>
          <p:cNvPr id="2050" name="Picture 2" descr="Paul McCartney concert at Outside the Colosseum in Rome on May 11, 2003">
            <a:extLst>
              <a:ext uri="{FF2B5EF4-FFF2-40B4-BE49-F238E27FC236}">
                <a16:creationId xmlns:a16="http://schemas.microsoft.com/office/drawing/2014/main" id="{06D9BF95-4F80-23D9-52CF-42E5436D5A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7327" y="3385956"/>
            <a:ext cx="4580136" cy="304590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oncerts have taken place in the Colosseum before but the new director would like to see them becoming more frequent.">
            <a:extLst>
              <a:ext uri="{FF2B5EF4-FFF2-40B4-BE49-F238E27FC236}">
                <a16:creationId xmlns:a16="http://schemas.microsoft.com/office/drawing/2014/main" id="{30AF448A-8458-8342-BCFA-B5C24397EE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7299" y="3568861"/>
            <a:ext cx="4580136" cy="2862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7321043"/>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4- The </a:t>
            </a:r>
            <a:r>
              <a:rPr lang="nl-NL" sz="3200" dirty="0" err="1"/>
              <a:t>Challenges</a:t>
            </a:r>
            <a:r>
              <a:rPr lang="nl-NL" sz="3200" dirty="0"/>
              <a:t> of </a:t>
            </a:r>
            <a:r>
              <a:rPr lang="nl-NL" sz="3200" dirty="0" err="1"/>
              <a:t>Historic</a:t>
            </a:r>
            <a:r>
              <a:rPr lang="nl-NL" sz="32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r>
              <a:rPr lang="nl-NL" dirty="0"/>
              <a:t>C- Sale of advertising </a:t>
            </a:r>
            <a:r>
              <a:rPr lang="nl-NL" dirty="0" err="1"/>
              <a:t>rights</a:t>
            </a:r>
            <a:r>
              <a:rPr lang="nl-NL" dirty="0"/>
              <a:t> on </a:t>
            </a:r>
            <a:r>
              <a:rPr lang="nl-NL" dirty="0" err="1"/>
              <a:t>historic</a:t>
            </a:r>
            <a:r>
              <a:rPr lang="nl-NL" dirty="0"/>
              <a:t> buildings</a:t>
            </a:r>
          </a:p>
          <a:p>
            <a:pPr lvl="3"/>
            <a:endParaRPr lang="nl-NL" b="0" dirty="0"/>
          </a:p>
          <a:p>
            <a:pPr lvl="3"/>
            <a:r>
              <a:rPr lang="nl-NL" b="0" dirty="0"/>
              <a:t>- </a:t>
            </a:r>
            <a:r>
              <a:rPr lang="nl-NL" b="0" dirty="0" err="1"/>
              <a:t>Example</a:t>
            </a:r>
            <a:r>
              <a:rPr lang="nl-NL" b="0" dirty="0"/>
              <a:t>: 12th-century </a:t>
            </a:r>
            <a:r>
              <a:rPr lang="nl-NL" b="0" dirty="0" err="1"/>
              <a:t>Episcopal</a:t>
            </a:r>
            <a:r>
              <a:rPr lang="nl-NL" b="0" dirty="0"/>
              <a:t> </a:t>
            </a:r>
          </a:p>
          <a:p>
            <a:pPr lvl="3"/>
            <a:r>
              <a:rPr lang="nl-NL" b="0" dirty="0" err="1"/>
              <a:t>Palace</a:t>
            </a:r>
            <a:r>
              <a:rPr lang="nl-NL" b="0" dirty="0"/>
              <a:t>, Porto, Portugal.</a:t>
            </a:r>
          </a:p>
          <a:p>
            <a:pPr lvl="3"/>
            <a:r>
              <a:rPr lang="nl-NL" b="0" dirty="0"/>
              <a:t>- Advertising </a:t>
            </a:r>
            <a:r>
              <a:rPr lang="nl-NL" b="0" dirty="0" err="1"/>
              <a:t>hoarding</a:t>
            </a:r>
            <a:r>
              <a:rPr lang="nl-NL" b="0" dirty="0"/>
              <a:t> </a:t>
            </a:r>
            <a:r>
              <a:rPr lang="nl-NL" b="0" dirty="0" err="1"/>
              <a:t>for</a:t>
            </a:r>
            <a:r>
              <a:rPr lang="nl-NL" b="0" dirty="0"/>
              <a:t> Novo Seat</a:t>
            </a:r>
          </a:p>
          <a:p>
            <a:pPr lvl="3"/>
            <a:r>
              <a:rPr lang="nl-NL" b="0" dirty="0"/>
              <a:t> Ibiza on </a:t>
            </a:r>
            <a:r>
              <a:rPr lang="nl-NL" b="0" dirty="0" err="1"/>
              <a:t>restoration</a:t>
            </a:r>
            <a:r>
              <a:rPr lang="nl-NL" b="0" dirty="0"/>
              <a:t> </a:t>
            </a:r>
            <a:r>
              <a:rPr lang="nl-NL" b="0" dirty="0" err="1"/>
              <a:t>scaffolding</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33</a:t>
            </a:fld>
            <a:endParaRPr lang="nl-NL"/>
          </a:p>
        </p:txBody>
      </p:sp>
      <p:pic>
        <p:nvPicPr>
          <p:cNvPr id="3" name="Picture 2">
            <a:extLst>
              <a:ext uri="{FF2B5EF4-FFF2-40B4-BE49-F238E27FC236}">
                <a16:creationId xmlns:a16="http://schemas.microsoft.com/office/drawing/2014/main" id="{988E9FF7-6EE4-6717-79A9-3EE8C33F22C0}"/>
              </a:ext>
            </a:extLst>
          </p:cNvPr>
          <p:cNvPicPr>
            <a:picLocks noChangeAspect="1"/>
          </p:cNvPicPr>
          <p:nvPr/>
        </p:nvPicPr>
        <p:blipFill>
          <a:blip r:embed="rId2"/>
          <a:stretch>
            <a:fillRect/>
          </a:stretch>
        </p:blipFill>
        <p:spPr>
          <a:xfrm>
            <a:off x="4298975" y="1868494"/>
            <a:ext cx="7772400" cy="4584842"/>
          </a:xfrm>
          <a:prstGeom prst="rect">
            <a:avLst/>
          </a:prstGeom>
        </p:spPr>
      </p:pic>
    </p:spTree>
    <p:extLst>
      <p:ext uri="{BB962C8B-B14F-4D97-AF65-F5344CB8AC3E}">
        <p14:creationId xmlns:p14="http://schemas.microsoft.com/office/powerpoint/2010/main" val="998065850"/>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4- The </a:t>
            </a:r>
            <a:r>
              <a:rPr lang="nl-NL" sz="3200" dirty="0" err="1"/>
              <a:t>Challenges</a:t>
            </a:r>
            <a:r>
              <a:rPr lang="nl-NL" sz="3200" dirty="0"/>
              <a:t> of </a:t>
            </a:r>
            <a:r>
              <a:rPr lang="nl-NL" sz="3200" dirty="0" err="1"/>
              <a:t>Historic</a:t>
            </a:r>
            <a:r>
              <a:rPr lang="nl-NL" sz="3200" dirty="0"/>
              <a:t> Urban Landscape</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b="0" dirty="0"/>
          </a:p>
          <a:p>
            <a:pPr lvl="3"/>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34</a:t>
            </a:fld>
            <a:endParaRPr lang="nl-NL"/>
          </a:p>
        </p:txBody>
      </p:sp>
      <p:pic>
        <p:nvPicPr>
          <p:cNvPr id="4" name="Picture 3">
            <a:extLst>
              <a:ext uri="{FF2B5EF4-FFF2-40B4-BE49-F238E27FC236}">
                <a16:creationId xmlns:a16="http://schemas.microsoft.com/office/drawing/2014/main" id="{4B24C3B1-B081-9BB0-5161-8185D1941E2A}"/>
              </a:ext>
            </a:extLst>
          </p:cNvPr>
          <p:cNvPicPr>
            <a:picLocks noChangeAspect="1"/>
          </p:cNvPicPr>
          <p:nvPr/>
        </p:nvPicPr>
        <p:blipFill>
          <a:blip r:embed="rId2"/>
          <a:stretch>
            <a:fillRect/>
          </a:stretch>
        </p:blipFill>
        <p:spPr>
          <a:xfrm>
            <a:off x="0" y="1124744"/>
            <a:ext cx="7035279" cy="5328591"/>
          </a:xfrm>
          <a:prstGeom prst="rect">
            <a:avLst/>
          </a:prstGeom>
        </p:spPr>
      </p:pic>
      <p:sp>
        <p:nvSpPr>
          <p:cNvPr id="5" name="TextBox 4">
            <a:extLst>
              <a:ext uri="{FF2B5EF4-FFF2-40B4-BE49-F238E27FC236}">
                <a16:creationId xmlns:a16="http://schemas.microsoft.com/office/drawing/2014/main" id="{212558F7-0AD0-8967-D4DA-1BCF9BB7CA98}"/>
              </a:ext>
            </a:extLst>
          </p:cNvPr>
          <p:cNvSpPr txBox="1"/>
          <p:nvPr/>
        </p:nvSpPr>
        <p:spPr>
          <a:xfrm>
            <a:off x="3289610" y="190685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6" name="Picture 2" descr="The environmental impact of mass tourism - Thegreensideofpink">
            <a:extLst>
              <a:ext uri="{FF2B5EF4-FFF2-40B4-BE49-F238E27FC236}">
                <a16:creationId xmlns:a16="http://schemas.microsoft.com/office/drawing/2014/main" id="{BBAF7011-D4E9-F3C1-08F6-371C8576E5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4928" y="1124744"/>
            <a:ext cx="5049102" cy="532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6572703"/>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lgn="ctr"/>
            <a:r>
              <a:rPr lang="nl-NL" sz="4800" dirty="0" err="1"/>
              <a:t>Discussion</a:t>
            </a:r>
            <a:endParaRPr lang="nl-NL" sz="4800" dirty="0"/>
          </a:p>
          <a:p>
            <a:pPr lvl="3" algn="ctr"/>
            <a:endParaRPr lang="nl-NL" sz="4800" dirty="0"/>
          </a:p>
          <a:p>
            <a:pPr marL="285750" lvl="3" indent="-285750">
              <a:buFont typeface="Arial" panose="020B0604020202020204" pitchFamily="34" charset="0"/>
              <a:buChar char="•"/>
            </a:pPr>
            <a:r>
              <a:rPr lang="nl-NL" b="0" dirty="0" err="1"/>
              <a:t>Choose</a:t>
            </a:r>
            <a:r>
              <a:rPr lang="nl-NL" b="0" dirty="0"/>
              <a:t> a </a:t>
            </a:r>
            <a:r>
              <a:rPr lang="nl-NL" b="0" dirty="0" err="1"/>
              <a:t>historic</a:t>
            </a:r>
            <a:r>
              <a:rPr lang="nl-NL" b="0" dirty="0"/>
              <a:t> </a:t>
            </a:r>
            <a:r>
              <a:rPr lang="nl-NL" b="0" dirty="0" err="1"/>
              <a:t>urban</a:t>
            </a:r>
            <a:r>
              <a:rPr lang="nl-NL" b="0" dirty="0"/>
              <a:t> landscape or </a:t>
            </a:r>
            <a:r>
              <a:rPr lang="nl-NL" b="0" dirty="0" err="1"/>
              <a:t>historic</a:t>
            </a:r>
            <a:r>
              <a:rPr lang="nl-NL" b="0" dirty="0"/>
              <a:t> center </a:t>
            </a:r>
            <a:r>
              <a:rPr lang="nl-NL" b="0" dirty="0" err="1"/>
              <a:t>and</a:t>
            </a:r>
            <a:r>
              <a:rPr lang="nl-NL" b="0" dirty="0"/>
              <a:t> </a:t>
            </a:r>
            <a:r>
              <a:rPr lang="nl-NL" b="0" dirty="0" err="1"/>
              <a:t>outline</a:t>
            </a:r>
            <a:r>
              <a:rPr lang="nl-NL" b="0" dirty="0"/>
              <a:t>:</a:t>
            </a:r>
          </a:p>
          <a:p>
            <a:pPr marL="285750" lvl="3" indent="-285750">
              <a:buFont typeface="Arial" panose="020B0604020202020204" pitchFamily="34" charset="0"/>
              <a:buChar char="•"/>
            </a:pPr>
            <a:r>
              <a:rPr lang="nl-NL" b="0" dirty="0"/>
              <a:t>The different </a:t>
            </a:r>
            <a:r>
              <a:rPr lang="nl-NL" b="0" dirty="0" err="1"/>
              <a:t>values</a:t>
            </a:r>
            <a:r>
              <a:rPr lang="nl-NL" b="0" dirty="0"/>
              <a:t> </a:t>
            </a:r>
            <a:r>
              <a:rPr lang="nl-NL" b="0" dirty="0" err="1"/>
              <a:t>that</a:t>
            </a:r>
            <a:r>
              <a:rPr lang="nl-NL" b="0" dirty="0"/>
              <a:t> </a:t>
            </a:r>
            <a:r>
              <a:rPr lang="nl-NL" b="0" dirty="0" err="1"/>
              <a:t>this</a:t>
            </a:r>
            <a:r>
              <a:rPr lang="nl-NL" b="0" dirty="0"/>
              <a:t> </a:t>
            </a:r>
            <a:r>
              <a:rPr lang="nl-NL" b="0" dirty="0" err="1"/>
              <a:t>historic</a:t>
            </a:r>
            <a:r>
              <a:rPr lang="nl-NL" b="0" dirty="0"/>
              <a:t> </a:t>
            </a:r>
            <a:r>
              <a:rPr lang="nl-NL" b="0" dirty="0" err="1"/>
              <a:t>urban</a:t>
            </a:r>
            <a:r>
              <a:rPr lang="nl-NL" b="0" dirty="0"/>
              <a:t> landscape or </a:t>
            </a:r>
            <a:r>
              <a:rPr lang="nl-NL" b="0" dirty="0" err="1"/>
              <a:t>historic</a:t>
            </a:r>
            <a:r>
              <a:rPr lang="nl-NL" b="0" dirty="0"/>
              <a:t> center </a:t>
            </a:r>
            <a:r>
              <a:rPr lang="nl-NL" b="0" dirty="0" err="1"/>
              <a:t>possesses</a:t>
            </a:r>
            <a:endParaRPr lang="nl-NL" b="0" dirty="0"/>
          </a:p>
          <a:p>
            <a:pPr marL="285750" lvl="3" indent="-285750">
              <a:buFont typeface="Arial" panose="020B0604020202020204" pitchFamily="34" charset="0"/>
              <a:buChar char="•"/>
            </a:pPr>
            <a:r>
              <a:rPr lang="nl-NL" b="0" dirty="0"/>
              <a:t>The </a:t>
            </a:r>
            <a:r>
              <a:rPr lang="nl-NL" b="0" dirty="0" err="1"/>
              <a:t>challenges</a:t>
            </a:r>
            <a:r>
              <a:rPr lang="nl-NL" b="0" dirty="0"/>
              <a:t> </a:t>
            </a:r>
            <a:r>
              <a:rPr lang="nl-NL" b="0" dirty="0" err="1"/>
              <a:t>it</a:t>
            </a:r>
            <a:r>
              <a:rPr lang="nl-NL" b="0" dirty="0"/>
              <a:t> </a:t>
            </a:r>
            <a:r>
              <a:rPr lang="nl-NL" b="0" dirty="0" err="1"/>
              <a:t>faces</a:t>
            </a:r>
            <a:endParaRPr lang="nl-NL" b="0" dirty="0"/>
          </a:p>
          <a:p>
            <a:pPr marL="285750" lvl="3" indent="-285750">
              <a:buFont typeface="Arial" panose="020B0604020202020204" pitchFamily="34" charset="0"/>
              <a:buChar char="•"/>
            </a:pPr>
            <a:r>
              <a:rPr lang="nl-NL" b="0" dirty="0"/>
              <a:t>A management approach </a:t>
            </a:r>
            <a:r>
              <a:rPr lang="nl-NL" b="0" dirty="0" err="1"/>
              <a:t>based</a:t>
            </a:r>
            <a:r>
              <a:rPr lang="nl-NL" b="0" dirty="0"/>
              <a:t> on </a:t>
            </a:r>
            <a:r>
              <a:rPr lang="nl-NL" b="0" dirty="0" err="1"/>
              <a:t>visitor</a:t>
            </a:r>
            <a:r>
              <a:rPr lang="nl-NL" b="0" dirty="0"/>
              <a:t> management, </a:t>
            </a:r>
            <a:r>
              <a:rPr lang="nl-NL" b="0" dirty="0" err="1"/>
              <a:t>carrying</a:t>
            </a:r>
            <a:r>
              <a:rPr lang="nl-NL" b="0" dirty="0"/>
              <a:t> </a:t>
            </a:r>
            <a:r>
              <a:rPr lang="nl-NL" b="0" dirty="0" err="1"/>
              <a:t>capacity</a:t>
            </a:r>
            <a:r>
              <a:rPr lang="nl-NL" b="0" dirty="0"/>
              <a:t>, </a:t>
            </a:r>
            <a:r>
              <a:rPr lang="nl-NL" b="0" dirty="0" err="1"/>
              <a:t>and</a:t>
            </a:r>
            <a:r>
              <a:rPr lang="nl-NL" b="0" dirty="0"/>
              <a:t> community </a:t>
            </a:r>
            <a:r>
              <a:rPr lang="nl-NL" b="0" dirty="0" err="1"/>
              <a:t>participation</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35</a:t>
            </a:fld>
            <a:endParaRPr lang="nl-NL"/>
          </a:p>
        </p:txBody>
      </p:sp>
      <p:sp>
        <p:nvSpPr>
          <p:cNvPr id="4" name="TextBox 3">
            <a:extLst>
              <a:ext uri="{FF2B5EF4-FFF2-40B4-BE49-F238E27FC236}">
                <a16:creationId xmlns:a16="http://schemas.microsoft.com/office/drawing/2014/main" id="{CE103B40-9C7D-4C9D-9FD8-A11BCCE6C2F8}"/>
              </a:ext>
            </a:extLst>
          </p:cNvPr>
          <p:cNvSpPr txBox="1"/>
          <p:nvPr/>
        </p:nvSpPr>
        <p:spPr>
          <a:xfrm>
            <a:off x="2018371" y="2007220"/>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5" name="TextBox 4">
            <a:extLst>
              <a:ext uri="{FF2B5EF4-FFF2-40B4-BE49-F238E27FC236}">
                <a16:creationId xmlns:a16="http://schemas.microsoft.com/office/drawing/2014/main" id="{223CC508-3162-6175-021E-5C17ED144364}"/>
              </a:ext>
            </a:extLst>
          </p:cNvPr>
          <p:cNvSpPr txBox="1"/>
          <p:nvPr/>
        </p:nvSpPr>
        <p:spPr>
          <a:xfrm>
            <a:off x="7014117" y="2453268"/>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881075981"/>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52D4775-B13D-4BD4-89B1-2E5B7CFBB179}">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www.w3.org/XML/1998/namespace"/>
    <ds:schemaRef ds:uri="http://purl.org/dc/elements/1.1/"/>
    <ds:schemaRef ds:uri="01a1795b-c314-4f6e-9e61-ae7877c66689"/>
    <ds:schemaRef ds:uri="http://schemas.microsoft.com/office/2006/metadata/properties"/>
  </ds:schemaRefs>
</ds:datastoreItem>
</file>

<file path=customXml/itemProps2.xml><?xml version="1.0" encoding="utf-8"?>
<ds:datastoreItem xmlns:ds="http://schemas.openxmlformats.org/officeDocument/2006/customXml" ds:itemID="{46ABCAEF-D5A0-4535-AD83-587F03E189BF}">
  <ds:schemaRefs>
    <ds:schemaRef ds:uri="http://schemas.microsoft.com/sharepoint/v3/contenttype/forms"/>
  </ds:schemaRefs>
</ds:datastoreItem>
</file>

<file path=customXml/itemProps3.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864</TotalTime>
  <Words>1903</Words>
  <Application>Microsoft Macintosh PowerPoint</Application>
  <PresentationFormat>Custom</PresentationFormat>
  <Paragraphs>408</Paragraphs>
  <Slides>37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Georgia</vt:lpstr>
      <vt:lpstr>Calibri</vt:lpstr>
      <vt:lpstr>Wingdings</vt:lpstr>
      <vt:lpstr>Arial</vt:lpstr>
      <vt:lpstr>Minion</vt:lpstr>
      <vt:lpstr>Corporate template-set Universiteit Leiden</vt:lpstr>
      <vt:lpstr>Planning and Management of Sustainable Tourism Spaces  European Institute of Innovation, Entrepreneurship and Technology Lessingstraße 79, 13158 Berlin, Germany </vt:lpstr>
      <vt:lpstr>Outline</vt:lpstr>
      <vt:lpstr> 1- Roles and Functions of Destination Management Organizations  </vt:lpstr>
      <vt:lpstr> 1- Roles and Functions of Destination Management Organizations  </vt:lpstr>
      <vt:lpstr> 1- Roles and Functions of Destination Management Organizations  </vt:lpstr>
      <vt:lpstr> 1- Roles and Functions of Destination Management Organizations  </vt:lpstr>
      <vt:lpstr> 1- Roles and Functions of Destination Management Organizations  </vt:lpstr>
      <vt:lpstr> 1- Roles and Functions of Destination Management Organizations  </vt:lpstr>
      <vt:lpstr> 1- Roles and Functions of Destination Management Organizations  </vt:lpstr>
      <vt:lpstr>2- Managing Historic Urban Landscape </vt:lpstr>
      <vt:lpstr>2- Managing Historic Urban Landscape </vt:lpstr>
      <vt:lpstr>2- Managing Historic Urban Landscape </vt:lpstr>
      <vt:lpstr>2- Managing Historic Urban Landscape </vt:lpstr>
      <vt:lpstr>2- Managing Historic Urban Landscape </vt:lpstr>
      <vt:lpstr>3- Why We Need to Preserve the Historic Urban Landscape?</vt:lpstr>
      <vt:lpstr>3- Why We Need to Preserve the Historic Urban Landscape?</vt:lpstr>
      <vt:lpstr>3- Why We Need to Preserve the Historic Urban Landscape?</vt:lpstr>
      <vt:lpstr>3- Why We Need to Preserve the Historic Urban Landscape?</vt:lpstr>
      <vt:lpstr>3- Why We Need to Preserve the Historic Urban Landscape?</vt:lpstr>
      <vt:lpstr>3- Why We Need to Preserve the Historic Urban Landscape?</vt:lpstr>
      <vt:lpstr>3- Why We Need to Preserve the Historic Urban Landscape?</vt:lpstr>
      <vt:lpstr>3- Why We Need to Preserve the Historic Urban Landscape?</vt:lpstr>
      <vt:lpstr>3- Why We Need to Preserve the Historic Urban Landscape?</vt:lpstr>
      <vt:lpstr>3- Why We Need to Preserve the Historic Urban Landscape?</vt:lpstr>
      <vt:lpstr>3- Why We Need to Preserve the Historic Urban Landscape?</vt:lpstr>
      <vt:lpstr>4- The Challenges of Historic Urban Landscape</vt:lpstr>
      <vt:lpstr>4- The Challenges of Historic Urban Landscape</vt:lpstr>
      <vt:lpstr>4- The Challenges of Historic Urban Landscape</vt:lpstr>
      <vt:lpstr>4- The Challenges of Historic Urban Landscape</vt:lpstr>
      <vt:lpstr>4- The Challenges of Historic Urban Landscape</vt:lpstr>
      <vt:lpstr>4- The Challenges of Historic Urban Landscape</vt:lpstr>
      <vt:lpstr>4-The Challenges of Historic Urban Landscape</vt:lpstr>
      <vt:lpstr>4- The Challenges of Historic Urban Landscape</vt:lpstr>
      <vt:lpstr>4- The Challenges of Historic Urban Landscape</vt:lpstr>
      <vt:lpstr>4- The Challenges of Historic Urban Landscape</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Mahmoud Bakry</cp:lastModifiedBy>
  <cp:revision>201</cp:revision>
  <dcterms:created xsi:type="dcterms:W3CDTF">2023-10-18T00:40:52Z</dcterms:created>
  <dcterms:modified xsi:type="dcterms:W3CDTF">2025-10-23T18:14:29Z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