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Customer Service Training for a Theme Park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Student Name: </a:t>
            </a:r>
            <a:r>
              <a:rPr lang="en-US" b="1" dirty="0" err="1" smtClean="0"/>
              <a:t>Anup</a:t>
            </a:r>
            <a:r>
              <a:rPr lang="en-US" b="1" dirty="0" smtClean="0"/>
              <a:t> Kumar Joshi</a:t>
            </a:r>
            <a:br>
              <a:rPr lang="en-US" b="1" dirty="0" smtClean="0"/>
            </a:br>
            <a:r>
              <a:rPr lang="en-US" b="1" dirty="0" smtClean="0"/>
              <a:t>Student ID: DE240036 </a:t>
            </a:r>
            <a:r>
              <a:rPr lang="en-US" b="1" smtClean="0"/>
              <a:t/>
            </a:r>
            <a:br>
              <a:rPr lang="en-US" b="1" smtClean="0"/>
            </a:br>
            <a:r>
              <a:rPr lang="en-US" b="1" dirty="0" smtClean="0"/>
              <a:t> </a:t>
            </a:r>
          </a:p>
          <a:p>
            <a:r>
              <a:rPr lang="en-US" b="1" dirty="0" smtClean="0"/>
              <a:t>Submission date: 04.04.2025</a:t>
            </a:r>
            <a:endParaRPr lang="en-US" b="1" dirty="0"/>
          </a:p>
        </p:txBody>
      </p:sp>
      <p:pic>
        <p:nvPicPr>
          <p:cNvPr id="4" name="Imag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6116" y="214290"/>
            <a:ext cx="2391031" cy="18226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Theme parks attract a diverse range of visitors, including families, tourists, and thrill-seekers.</a:t>
            </a:r>
          </a:p>
          <a:p>
            <a:r>
              <a:rPr lang="en-US" sz="2800" dirty="0" smtClean="0"/>
              <a:t>Customer satisfaction is crucial for reputation, revenue, and repeat visits.</a:t>
            </a:r>
          </a:p>
          <a:p>
            <a:r>
              <a:rPr lang="en-US" sz="2800" dirty="0" smtClean="0"/>
              <a:t>This training focuses on ride operators, guest service teams, and security personnel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Customer Interaction in a Fast-Paced Environment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Managing long queues efficiently while maintaining a friendly demeanor.</a:t>
            </a:r>
          </a:p>
          <a:p>
            <a:r>
              <a:rPr lang="en-US" dirty="0" smtClean="0"/>
              <a:t>Providing clear, concise, and proactive directions to guests.</a:t>
            </a:r>
          </a:p>
          <a:p>
            <a:r>
              <a:rPr lang="en-US" dirty="0" smtClean="0"/>
              <a:t>Maintaining enthusiasm and energy to ensure a positive experience.</a:t>
            </a:r>
          </a:p>
          <a:p>
            <a:r>
              <a:rPr lang="en-US" dirty="0" smtClean="0"/>
              <a:t>Ensuring guests feel welcomed despite high visitor volumes.</a:t>
            </a:r>
          </a:p>
          <a:p>
            <a:r>
              <a:rPr lang="en-US" dirty="0" smtClean="0"/>
              <a:t>Using technology (such as apps and digital kiosks) to streamline guest assistance.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Handling Common Customer Requests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Assisting visitors with ticketing and understanding ride eligibility requirements.</a:t>
            </a:r>
          </a:p>
          <a:p>
            <a:r>
              <a:rPr lang="en-US" dirty="0" smtClean="0"/>
              <a:t>Providing park maps, directions, and information about </a:t>
            </a:r>
            <a:r>
              <a:rPr lang="en-US" dirty="0" err="1" smtClean="0"/>
              <a:t>showtimes</a:t>
            </a:r>
            <a:r>
              <a:rPr lang="en-US" dirty="0" smtClean="0"/>
              <a:t> and dining options.</a:t>
            </a:r>
          </a:p>
          <a:p>
            <a:r>
              <a:rPr lang="en-US" dirty="0" smtClean="0"/>
              <a:t>Supporting guests in finding lost children or misplaced belongings.</a:t>
            </a:r>
          </a:p>
          <a:p>
            <a:r>
              <a:rPr lang="en-US" dirty="0" smtClean="0"/>
              <a:t>Managing special requests such as VIP services, dietary needs, and accessibility accommodations.</a:t>
            </a:r>
          </a:p>
          <a:p>
            <a:r>
              <a:rPr lang="en-US" dirty="0" smtClean="0"/>
              <a:t>Offering alternative solutions when specific requests cannot be fulfilled.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Dealing with Complaints and Safety Concerns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Addressing ride malfunctions promptly and reassuring guests.</a:t>
            </a:r>
          </a:p>
          <a:p>
            <a:r>
              <a:rPr lang="en-US" dirty="0" smtClean="0"/>
              <a:t>Handling guest disputes diplomatically and resolving conflicts professionally.</a:t>
            </a:r>
          </a:p>
          <a:p>
            <a:r>
              <a:rPr lang="en-US" dirty="0" smtClean="0"/>
              <a:t>Enforcing park rules without appearing authoritarian.</a:t>
            </a:r>
          </a:p>
          <a:p>
            <a:r>
              <a:rPr lang="en-US" dirty="0" smtClean="0"/>
              <a:t>Maintaining composure in high-pressure situations, such as medical emergencies or ride evacuations.</a:t>
            </a:r>
          </a:p>
          <a:p>
            <a:r>
              <a:rPr lang="en-US" dirty="0" smtClean="0"/>
              <a:t>Utilizing de-escalation techniques to calm frustrated guests.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Cultural Awareness and Inclusivity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Understanding the needs and expectations of international tourists.</a:t>
            </a:r>
          </a:p>
          <a:p>
            <a:r>
              <a:rPr lang="en-US" dirty="0" smtClean="0"/>
              <a:t>Providing multilingual assistance and informational materials.</a:t>
            </a:r>
          </a:p>
          <a:p>
            <a:r>
              <a:rPr lang="en-US" dirty="0" smtClean="0"/>
              <a:t>Training staff on cultural differences in communication styles.</a:t>
            </a:r>
          </a:p>
          <a:p>
            <a:r>
              <a:rPr lang="en-US" dirty="0" smtClean="0"/>
              <a:t>Ensuring accessibility features are well-communicated and available for guests with disabilities.</a:t>
            </a:r>
          </a:p>
          <a:p>
            <a:r>
              <a:rPr lang="en-US" dirty="0" smtClean="0"/>
              <a:t>Creating an inclusive environment for all visitors, regardless of background or abilities.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Scripts for Staff – Welcoming Guests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"Welcome to [Theme Park Name]! We’re excited to have you here. How can I assist you today?"</a:t>
            </a:r>
          </a:p>
          <a:p>
            <a:r>
              <a:rPr lang="en-US" sz="2800" dirty="0" smtClean="0"/>
              <a:t>"Our next show starts in 15 minutes; let me direct you to the best seats."</a:t>
            </a:r>
          </a:p>
          <a:p>
            <a:r>
              <a:rPr lang="en-US" sz="2800" dirty="0" smtClean="0"/>
              <a:t>"I hope you’re having a fantastic day! Is there anything I can do to make your experience even better?"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Scripts for Staff – Handling Complaints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"I understand your concern, and I appreciate you bringing it to our attention. Let’s find a solution together."</a:t>
            </a:r>
          </a:p>
          <a:p>
            <a:r>
              <a:rPr lang="en-US" sz="2800" dirty="0" smtClean="0"/>
              <a:t>"I sincerely apologize for the inconvenience. Allow me to make this right for you."</a:t>
            </a:r>
          </a:p>
          <a:p>
            <a:r>
              <a:rPr lang="en-US" sz="2800" dirty="0" smtClean="0"/>
              <a:t>"I understand this wasn’t the experience you were expecting. Here’s what I can do to improve your visit."</a:t>
            </a:r>
            <a:endParaRPr 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Scripts for Staff – Assisting Guests in Need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"Let’s stay right here while I contact security to help locate your child."</a:t>
            </a:r>
          </a:p>
          <a:p>
            <a:r>
              <a:rPr lang="en-US" sz="2800" dirty="0" smtClean="0"/>
              <a:t>"I’ll personally walk you to our guest services area to ensure your issue is resolved."</a:t>
            </a:r>
          </a:p>
          <a:p>
            <a:r>
              <a:rPr lang="en-US" sz="2800" dirty="0" smtClean="0"/>
              <a:t>"If you need medical assistance, we have trained staff ready to help. Let me guide you."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Enhancing the Guest Experience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Personalizing interactions by remembering guest names and preferences.</a:t>
            </a:r>
          </a:p>
          <a:p>
            <a:r>
              <a:rPr lang="en-US" sz="2800" dirty="0" smtClean="0"/>
              <a:t>Going above and beyond to create magical moments for visitors.</a:t>
            </a:r>
          </a:p>
          <a:p>
            <a:r>
              <a:rPr lang="en-US" sz="2800" dirty="0" smtClean="0"/>
              <a:t>Encouraging guests to leave feedback for continuous improvement.</a:t>
            </a:r>
          </a:p>
          <a:p>
            <a:r>
              <a:rPr lang="en-US" sz="2800" dirty="0" smtClean="0"/>
              <a:t>Using guest feedback to enhance training programs and improve service quality.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Customer service is at the heart of a theme park’s success.</a:t>
            </a:r>
          </a:p>
          <a:p>
            <a:r>
              <a:rPr lang="en-US" sz="2800" dirty="0" smtClean="0"/>
              <a:t>Happy guests lead to positive reviews, repeat visits, and strong brand loyalty.</a:t>
            </a:r>
          </a:p>
          <a:p>
            <a:r>
              <a:rPr lang="en-US" sz="2800" dirty="0" smtClean="0"/>
              <a:t>Continuous training and adaptability are key to meeting evolving guest expectations.</a:t>
            </a:r>
          </a:p>
          <a:p>
            <a:r>
              <a:rPr lang="en-US" sz="2800" dirty="0" smtClean="0"/>
              <a:t>Every staff member contributes to creating unforgettable experiences for visitors.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Kotler</a:t>
            </a:r>
            <a:r>
              <a:rPr lang="en-US" dirty="0" smtClean="0"/>
              <a:t>, P., Bowen, J. T., &amp; </a:t>
            </a:r>
            <a:r>
              <a:rPr lang="en-US" dirty="0" err="1" smtClean="0"/>
              <a:t>Makens</a:t>
            </a:r>
            <a:r>
              <a:rPr lang="en-US" dirty="0" smtClean="0"/>
              <a:t>, J. C. (2018). Marketing for Hospitality and Tourism. Pearson.</a:t>
            </a:r>
          </a:p>
          <a:p>
            <a:r>
              <a:rPr lang="en-US" dirty="0" smtClean="0"/>
              <a:t>Disney Institute. (2021). Be Our Guest: Perfecting the Art of Customer Service. Disney Editions.</a:t>
            </a:r>
          </a:p>
          <a:p>
            <a:r>
              <a:rPr lang="en-US" dirty="0" err="1" smtClean="0"/>
              <a:t>Zeithaml</a:t>
            </a:r>
            <a:r>
              <a:rPr lang="en-US" dirty="0" smtClean="0"/>
              <a:t>, V. A., </a:t>
            </a:r>
            <a:r>
              <a:rPr lang="en-US" dirty="0" err="1" smtClean="0"/>
              <a:t>Bitner</a:t>
            </a:r>
            <a:r>
              <a:rPr lang="en-US" dirty="0" smtClean="0"/>
              <a:t>, M. J., &amp; </a:t>
            </a:r>
            <a:r>
              <a:rPr lang="en-US" dirty="0" err="1" smtClean="0"/>
              <a:t>Gremler</a:t>
            </a:r>
            <a:r>
              <a:rPr lang="en-US" dirty="0" smtClean="0"/>
              <a:t>, D. D. (2020). Services Marketing: Integrating Customer Focus Across the Firm. McGraw-Hill Education.</a:t>
            </a:r>
          </a:p>
          <a:p>
            <a:r>
              <a:rPr lang="en-US" dirty="0" smtClean="0"/>
              <a:t>Pine, B. J., &amp; Gilmore, J. H. (2019). The Experience Economy. Harvard Business Review Press.</a:t>
            </a:r>
          </a:p>
          <a:p>
            <a:r>
              <a:rPr lang="en-US" dirty="0" smtClean="0"/>
              <a:t>Theme Park Insider. (2023). Customer Service Strategies in the Amusement Industry. Retrieved from www.themeparkinsider.com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428868"/>
            <a:ext cx="8229600" cy="1143000"/>
          </a:xfrm>
        </p:spPr>
        <p:txBody>
          <a:bodyPr/>
          <a:lstStyle/>
          <a:p>
            <a:r>
              <a:rPr lang="en-US" b="1" dirty="0" smtClean="0"/>
              <a:t>Thank-you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708</Words>
  <Application>Microsoft Office PowerPoint</Application>
  <PresentationFormat>On-screen Show 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Customer Service Training for a Theme Park</vt:lpstr>
      <vt:lpstr>Introduction</vt:lpstr>
      <vt:lpstr>Customer Interaction in a Fast-Paced Environment</vt:lpstr>
      <vt:lpstr>Handling Common Customer Requests</vt:lpstr>
      <vt:lpstr>Dealing with Complaints and Safety Concerns</vt:lpstr>
      <vt:lpstr>Cultural Awareness and Inclusivity</vt:lpstr>
      <vt:lpstr>Scripts for Staff – Welcoming Guests</vt:lpstr>
      <vt:lpstr>Scripts for Staff – Handling Complaints</vt:lpstr>
      <vt:lpstr>Scripts for Staff – Assisting Guests in Need</vt:lpstr>
      <vt:lpstr>Enhancing the Guest Experience</vt:lpstr>
      <vt:lpstr>Conclusion</vt:lpstr>
      <vt:lpstr>References</vt:lpstr>
      <vt:lpstr>Thank-you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ANCHALIKA</dc:creator>
  <cp:lastModifiedBy>ANCHALIKA</cp:lastModifiedBy>
  <cp:revision>6</cp:revision>
  <dcterms:created xsi:type="dcterms:W3CDTF">2025-04-02T22:58:39Z</dcterms:created>
  <dcterms:modified xsi:type="dcterms:W3CDTF">2025-04-03T00:38:38Z</dcterms:modified>
</cp:coreProperties>
</file>