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Sustainable Tourism in India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University Assignment</a:t>
            </a:r>
          </a:p>
          <a:p>
            <a:r>
              <a:t>Vikesh Kumar | Student ID: DE240178</a:t>
            </a:r>
          </a:p>
          <a:p>
            <a:r>
              <a:t>Berlin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Tourism contributes significantly to India's economy and employment.</a:t>
            </a:r>
          </a:p>
          <a:p>
            <a:r>
              <a:t>• Sustainable tourism ensures growth without harming environment, culture, or society.</a:t>
            </a:r>
          </a:p>
          <a:p>
            <a:r>
              <a:t>• Balances economic development with ecological preservation.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Concept of Sustainable Tourism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Responsible travel that minimizes negative impacts.</a:t>
            </a:r>
          </a:p>
          <a:p>
            <a:r>
              <a:t>• Promotes conservation of natural and cultural heritage.</a:t>
            </a:r>
          </a:p>
          <a:p>
            <a:r>
              <a:t>• Enhances the well-being of local communities.</a:t>
            </a:r>
          </a:p>
          <a:p>
            <a:r>
              <a:t>• Encourages eco-friendly practices among travelers and businesses.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Importance in India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India has rich biodiversity, historical monuments, and diverse cultures.</a:t>
            </a:r>
          </a:p>
          <a:p>
            <a:r>
              <a:t>• Rising tourist inflows increase environmental pressures.</a:t>
            </a:r>
          </a:p>
          <a:p>
            <a:r>
              <a:t>• Sustainable tourism can protect heritage and generate inclusive growth.</a:t>
            </a:r>
          </a:p>
          <a:p>
            <a:r>
              <a:t>• Supports India’s commitment to global climate and development goals.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Key Challenges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Overcrowding at major destinations.</a:t>
            </a:r>
          </a:p>
          <a:p>
            <a:r>
              <a:t>• Pollution, waste management, and habitat degradation.</a:t>
            </a:r>
          </a:p>
          <a:p>
            <a:r>
              <a:t>• Lack of infrastructure in rural and eco-tourism sites.</a:t>
            </a:r>
          </a:p>
          <a:p>
            <a:r>
              <a:t>• Insufficient awareness among tourists and stakeholders.</a:t>
            </a:r>
          </a:p>
          <a:p>
            <a:r>
              <a:t>• Balancing economic benefits with cultural preservation.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Case Studies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Kerala – Promoted responsible tourism by involving local communities.</a:t>
            </a:r>
          </a:p>
          <a:p>
            <a:r>
              <a:t>• Ladakh – Focus on eco-tourism to preserve fragile Himalayan ecosystem.</a:t>
            </a:r>
          </a:p>
          <a:p>
            <a:r>
              <a:t>• Rajasthan – Heritage conservation through cultural tourism.</a:t>
            </a:r>
          </a:p>
          <a:p>
            <a:r>
              <a:t>• Sikkim – Banned plastic bottles in protected areas.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Government Initiatives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Incredible India campaign promotes responsible travel.</a:t>
            </a:r>
          </a:p>
          <a:p>
            <a:r>
              <a:t>• Swadesh Darshan and PRASHAD schemes for sustainable infrastructure.</a:t>
            </a:r>
          </a:p>
          <a:p>
            <a:r>
              <a:t>• Eco-tourism policies in several states.</a:t>
            </a:r>
          </a:p>
          <a:p>
            <a:r>
              <a:t>• Promotion of renewable energy in tourist facilities.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Recommendations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Encourage eco-certifications for hotels and tour operators.</a:t>
            </a:r>
          </a:p>
          <a:p>
            <a:r>
              <a:t>• Invest in green infrastructure and renewable energy.</a:t>
            </a:r>
          </a:p>
          <a:p>
            <a:r>
              <a:t>• Educate tourists on responsible behavior.</a:t>
            </a:r>
          </a:p>
          <a:p>
            <a:r>
              <a:t>• Strengthen community participation in tourism planning.</a:t>
            </a:r>
          </a:p>
          <a:p>
            <a:r>
              <a:t>• Implement strict environmental regulations.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• Sustainable tourism is vital for India’s long-term development.</a:t>
            </a:r>
          </a:p>
          <a:p>
            <a:r>
              <a:t>• Balances economic, environmental, and cultural priorities.</a:t>
            </a:r>
          </a:p>
          <a:p>
            <a:r>
              <a:t>• Requires collaboration between government, communities, and travelers.</a:t>
            </a:r>
          </a:p>
          <a:p>
            <a:r>
              <a:t>• A pathway to responsible and inclusive growth.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Thank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Presented by:</a:t>
            </a:r>
          </a:p>
          <a:p>
            <a:r>
              <a:t>Vikesh Kumar</a:t>
            </a:r>
          </a:p>
          <a:p>
            <a:r>
              <a:t>Student ID: DE240178</a:t>
            </a:r>
          </a:p>
          <a:p>
            <a:r>
              <a:t>Berlin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