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62"/>
  </p:notesMasterIdLst>
  <p:handoutMasterIdLst>
    <p:handoutMasterId r:id="rId63"/>
  </p:handoutMasterIdLst>
  <p:sldIdLst>
    <p:sldId id="256" r:id="rId5"/>
    <p:sldId id="257" r:id="rId6"/>
    <p:sldId id="305" r:id="rId7"/>
    <p:sldId id="306" r:id="rId8"/>
    <p:sldId id="307" r:id="rId9"/>
    <p:sldId id="308" r:id="rId10"/>
    <p:sldId id="309" r:id="rId11"/>
    <p:sldId id="310" r:id="rId12"/>
    <p:sldId id="311" r:id="rId13"/>
    <p:sldId id="312" r:id="rId14"/>
    <p:sldId id="313" r:id="rId15"/>
    <p:sldId id="314" r:id="rId16"/>
    <p:sldId id="315" r:id="rId17"/>
    <p:sldId id="316" r:id="rId18"/>
    <p:sldId id="317" r:id="rId19"/>
    <p:sldId id="318" r:id="rId20"/>
    <p:sldId id="319" r:id="rId21"/>
    <p:sldId id="320" r:id="rId22"/>
    <p:sldId id="321" r:id="rId23"/>
    <p:sldId id="322" r:id="rId24"/>
    <p:sldId id="324" r:id="rId25"/>
    <p:sldId id="323" r:id="rId26"/>
    <p:sldId id="325" r:id="rId27"/>
    <p:sldId id="326" r:id="rId28"/>
    <p:sldId id="327" r:id="rId29"/>
    <p:sldId id="328" r:id="rId30"/>
    <p:sldId id="329" r:id="rId31"/>
    <p:sldId id="330" r:id="rId32"/>
    <p:sldId id="331" r:id="rId33"/>
    <p:sldId id="332" r:id="rId34"/>
    <p:sldId id="333" r:id="rId35"/>
    <p:sldId id="338" r:id="rId36"/>
    <p:sldId id="339" r:id="rId37"/>
    <p:sldId id="334" r:id="rId38"/>
    <p:sldId id="335" r:id="rId39"/>
    <p:sldId id="343" r:id="rId40"/>
    <p:sldId id="344" r:id="rId41"/>
    <p:sldId id="346" r:id="rId42"/>
    <p:sldId id="347" r:id="rId43"/>
    <p:sldId id="349" r:id="rId44"/>
    <p:sldId id="350" r:id="rId45"/>
    <p:sldId id="352" r:id="rId46"/>
    <p:sldId id="356" r:id="rId47"/>
    <p:sldId id="340" r:id="rId48"/>
    <p:sldId id="341" r:id="rId49"/>
    <p:sldId id="342" r:id="rId50"/>
    <p:sldId id="358" r:id="rId51"/>
    <p:sldId id="359" r:id="rId52"/>
    <p:sldId id="360" r:id="rId53"/>
    <p:sldId id="361" r:id="rId54"/>
    <p:sldId id="362" r:id="rId55"/>
    <p:sldId id="365" r:id="rId56"/>
    <p:sldId id="367" r:id="rId57"/>
    <p:sldId id="368" r:id="rId58"/>
    <p:sldId id="369" r:id="rId59"/>
    <p:sldId id="370" r:id="rId60"/>
    <p:sldId id="269" r:id="rId61"/>
  </p:sldIdLst>
  <p:sldSz cx="12198350" cy="6858000"/>
  <p:notesSz cx="6858000" cy="9144000"/>
  <p:embeddedFontLst>
    <p:embeddedFont>
      <p:font typeface="Calibri" panose="020F0502020204030204" pitchFamily="34" charset="0"/>
      <p:regular r:id="rId64"/>
      <p:bold r:id="rId65"/>
      <p:italic r:id="rId66"/>
      <p:boldItalic r:id="rId67"/>
    </p:embeddedFont>
    <p:embeddedFont>
      <p:font typeface="Georgia" panose="02040502050405020303" pitchFamily="18" charset="0"/>
      <p:regular r:id="rId68"/>
      <p:bold r:id="rId69"/>
      <p:italic r:id="rId70"/>
      <p:boldItalic r:id="rId71"/>
    </p:embeddedFont>
    <p:embeddedFont>
      <p:font typeface="Minion" panose="02000503070000020003" pitchFamily="2" charset="0"/>
      <p:regular r:id="rId72"/>
      <p:bold r:id="rId73"/>
      <p:italic r:id="rId74"/>
      <p:boldItalic r:id="rId75"/>
    </p:embeddedFont>
  </p:embeddedFontLst>
  <p:custDataLst>
    <p:tags r:id="rId76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>
      <p:cViewPr varScale="1">
        <p:scale>
          <a:sx n="115" d="100"/>
          <a:sy n="115" d="100"/>
        </p:scale>
        <p:origin x="448" y="144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handoutMaster" Target="handoutMasters/handoutMaster1.xml"/><Relationship Id="rId68" Type="http://schemas.openxmlformats.org/officeDocument/2006/relationships/font" Target="fonts/font5.fntdata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font" Target="fonts/font3.fntdata"/><Relationship Id="rId74" Type="http://schemas.openxmlformats.org/officeDocument/2006/relationships/font" Target="fonts/font11.fntdata"/><Relationship Id="rId79" Type="http://schemas.openxmlformats.org/officeDocument/2006/relationships/theme" Target="theme/theme1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font" Target="fonts/font1.fntdata"/><Relationship Id="rId69" Type="http://schemas.openxmlformats.org/officeDocument/2006/relationships/font" Target="fonts/font6.fntdata"/><Relationship Id="rId77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font" Target="fonts/font9.fntdata"/><Relationship Id="rId80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font" Target="fonts/font4.fntdata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notesMaster" Target="notesMasters/notesMaster1.xml"/><Relationship Id="rId70" Type="http://schemas.openxmlformats.org/officeDocument/2006/relationships/font" Target="fonts/font7.fntdata"/><Relationship Id="rId75" Type="http://schemas.openxmlformats.org/officeDocument/2006/relationships/font" Target="fonts/font12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font" Target="fonts/font2.fntdata"/><Relationship Id="rId73" Type="http://schemas.openxmlformats.org/officeDocument/2006/relationships/font" Target="fonts/font10.fntdata"/><Relationship Id="rId78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tags" Target="tags/tag1.xml"/><Relationship Id="rId7" Type="http://schemas.openxmlformats.org/officeDocument/2006/relationships/slide" Target="slides/slide3.xml"/><Relationship Id="rId71" Type="http://schemas.openxmlformats.org/officeDocument/2006/relationships/font" Target="fonts/font8.fntdata"/><Relationship Id="rId2" Type="http://schemas.openxmlformats.org/officeDocument/2006/relationships/customXml" Target="../customXml/item2.xml"/><Relationship Id="rId29" Type="http://schemas.openxmlformats.org/officeDocument/2006/relationships/slide" Target="slides/slide2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3C4E72B-CD62-F345-9A8E-184C7760E42B}" type="doc">
      <dgm:prSet loTypeId="urn:microsoft.com/office/officeart/2005/8/layout/cycle3" loCatId="cycl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DD8C9F87-585A-7948-88E0-4BEE4B8E1967}">
      <dgm:prSet/>
      <dgm:spPr/>
      <dgm:t>
        <a:bodyPr/>
        <a:lstStyle/>
        <a:p>
          <a:r>
            <a:rPr lang="nl-NL" b="0" dirty="0" err="1"/>
            <a:t>Identify</a:t>
          </a:r>
          <a:endParaRPr lang="en-DE" dirty="0"/>
        </a:p>
      </dgm:t>
    </dgm:pt>
    <dgm:pt modelId="{AD2A51D6-22F7-1240-94E9-CCD4374FCFA9}" type="parTrans" cxnId="{3C2DDED3-9044-084F-BC44-0D47B3CA039C}">
      <dgm:prSet/>
      <dgm:spPr/>
      <dgm:t>
        <a:bodyPr/>
        <a:lstStyle/>
        <a:p>
          <a:endParaRPr lang="en-US"/>
        </a:p>
      </dgm:t>
    </dgm:pt>
    <dgm:pt modelId="{A65AA10F-9D40-084A-8788-B11E2AB23D1D}" type="sibTrans" cxnId="{3C2DDED3-9044-084F-BC44-0D47B3CA039C}">
      <dgm:prSet/>
      <dgm:spPr/>
      <dgm:t>
        <a:bodyPr/>
        <a:lstStyle/>
        <a:p>
          <a:endParaRPr lang="en-US"/>
        </a:p>
      </dgm:t>
    </dgm:pt>
    <dgm:pt modelId="{BB5DA67C-A655-FF42-8500-1598A58B9DB1}">
      <dgm:prSet/>
      <dgm:spPr/>
      <dgm:t>
        <a:bodyPr/>
        <a:lstStyle/>
        <a:p>
          <a:r>
            <a:rPr lang="nl-NL" b="0"/>
            <a:t>Analyse</a:t>
          </a:r>
          <a:endParaRPr lang="en-DE"/>
        </a:p>
      </dgm:t>
    </dgm:pt>
    <dgm:pt modelId="{CA20EA88-C0FC-4B45-804F-BA696D9974AC}" type="parTrans" cxnId="{150CE0DF-BD20-DC4F-953A-BE9D7294CF7D}">
      <dgm:prSet/>
      <dgm:spPr/>
      <dgm:t>
        <a:bodyPr/>
        <a:lstStyle/>
        <a:p>
          <a:endParaRPr lang="en-US"/>
        </a:p>
      </dgm:t>
    </dgm:pt>
    <dgm:pt modelId="{628803A7-4C6C-C742-8A58-1FCCDB2A2CA5}" type="sibTrans" cxnId="{150CE0DF-BD20-DC4F-953A-BE9D7294CF7D}">
      <dgm:prSet/>
      <dgm:spPr/>
      <dgm:t>
        <a:bodyPr/>
        <a:lstStyle/>
        <a:p>
          <a:endParaRPr lang="en-US"/>
        </a:p>
      </dgm:t>
    </dgm:pt>
    <dgm:pt modelId="{C2F91B87-4782-DE48-8CEC-D23DCB9DF920}">
      <dgm:prSet/>
      <dgm:spPr/>
      <dgm:t>
        <a:bodyPr/>
        <a:lstStyle/>
        <a:p>
          <a:r>
            <a:rPr lang="nl-NL" b="0"/>
            <a:t>Plan</a:t>
          </a:r>
          <a:endParaRPr lang="en-DE"/>
        </a:p>
      </dgm:t>
    </dgm:pt>
    <dgm:pt modelId="{22DE86DF-7299-5849-AD10-A8C833FDB986}" type="parTrans" cxnId="{3EEC531F-D42C-444E-9B7D-06DD8DF9A440}">
      <dgm:prSet/>
      <dgm:spPr/>
      <dgm:t>
        <a:bodyPr/>
        <a:lstStyle/>
        <a:p>
          <a:endParaRPr lang="en-US"/>
        </a:p>
      </dgm:t>
    </dgm:pt>
    <dgm:pt modelId="{CFF47064-E68F-E748-87C2-C417D6AD3B1C}" type="sibTrans" cxnId="{3EEC531F-D42C-444E-9B7D-06DD8DF9A440}">
      <dgm:prSet/>
      <dgm:spPr/>
      <dgm:t>
        <a:bodyPr/>
        <a:lstStyle/>
        <a:p>
          <a:endParaRPr lang="en-US"/>
        </a:p>
      </dgm:t>
    </dgm:pt>
    <dgm:pt modelId="{91DDBB86-B7B8-5048-B6F0-383F7491110C}">
      <dgm:prSet/>
      <dgm:spPr/>
      <dgm:t>
        <a:bodyPr/>
        <a:lstStyle/>
        <a:p>
          <a:r>
            <a:rPr lang="nl-NL" b="0"/>
            <a:t>Track</a:t>
          </a:r>
          <a:endParaRPr lang="en-DE"/>
        </a:p>
      </dgm:t>
    </dgm:pt>
    <dgm:pt modelId="{4FBDF9A4-3F39-C14B-ADBE-424D72F80764}" type="parTrans" cxnId="{457F97BA-E62E-7B4A-B9F6-A1C27D237CC8}">
      <dgm:prSet/>
      <dgm:spPr/>
      <dgm:t>
        <a:bodyPr/>
        <a:lstStyle/>
        <a:p>
          <a:endParaRPr lang="en-US"/>
        </a:p>
      </dgm:t>
    </dgm:pt>
    <dgm:pt modelId="{20055F58-ED4F-5A41-9BAB-8205DF3327AF}" type="sibTrans" cxnId="{457F97BA-E62E-7B4A-B9F6-A1C27D237CC8}">
      <dgm:prSet/>
      <dgm:spPr/>
      <dgm:t>
        <a:bodyPr/>
        <a:lstStyle/>
        <a:p>
          <a:endParaRPr lang="en-US"/>
        </a:p>
      </dgm:t>
    </dgm:pt>
    <dgm:pt modelId="{A80AEA15-D7A4-D34F-B500-E33FF57988F1}">
      <dgm:prSet/>
      <dgm:spPr/>
      <dgm:t>
        <a:bodyPr/>
        <a:lstStyle/>
        <a:p>
          <a:r>
            <a:rPr lang="nl-NL" b="0"/>
            <a:t>Control </a:t>
          </a:r>
          <a:endParaRPr lang="en-DE"/>
        </a:p>
      </dgm:t>
    </dgm:pt>
    <dgm:pt modelId="{263BB770-9664-8247-9171-4DCF4B82B68A}" type="parTrans" cxnId="{8148CFBE-021A-EF4B-8391-9E59E0A9842D}">
      <dgm:prSet/>
      <dgm:spPr/>
      <dgm:t>
        <a:bodyPr/>
        <a:lstStyle/>
        <a:p>
          <a:endParaRPr lang="en-US"/>
        </a:p>
      </dgm:t>
    </dgm:pt>
    <dgm:pt modelId="{C7C9A77A-AD27-1E45-B895-65464C00D02F}" type="sibTrans" cxnId="{8148CFBE-021A-EF4B-8391-9E59E0A9842D}">
      <dgm:prSet/>
      <dgm:spPr/>
      <dgm:t>
        <a:bodyPr/>
        <a:lstStyle/>
        <a:p>
          <a:endParaRPr lang="en-US"/>
        </a:p>
      </dgm:t>
    </dgm:pt>
    <dgm:pt modelId="{22B853B2-3F3D-F64F-B00D-9AC96765FC78}">
      <dgm:prSet/>
      <dgm:spPr/>
      <dgm:t>
        <a:bodyPr/>
        <a:lstStyle/>
        <a:p>
          <a:r>
            <a:rPr lang="nl-NL" b="0"/>
            <a:t>Communicat</a:t>
          </a:r>
          <a:endParaRPr lang="en-DE"/>
        </a:p>
      </dgm:t>
    </dgm:pt>
    <dgm:pt modelId="{A0494575-271D-4B4E-98F4-943791599F7B}" type="parTrans" cxnId="{09077725-ECE1-DB4A-BDBB-2FF5955A0047}">
      <dgm:prSet/>
      <dgm:spPr/>
      <dgm:t>
        <a:bodyPr/>
        <a:lstStyle/>
        <a:p>
          <a:endParaRPr lang="en-US"/>
        </a:p>
      </dgm:t>
    </dgm:pt>
    <dgm:pt modelId="{BDEA41F5-AFE4-A440-A469-B238D4AF951D}" type="sibTrans" cxnId="{09077725-ECE1-DB4A-BDBB-2FF5955A0047}">
      <dgm:prSet/>
      <dgm:spPr/>
      <dgm:t>
        <a:bodyPr/>
        <a:lstStyle/>
        <a:p>
          <a:endParaRPr lang="en-US"/>
        </a:p>
      </dgm:t>
    </dgm:pt>
    <dgm:pt modelId="{8BCD9852-3A04-6448-BCC5-16329A615447}" type="pres">
      <dgm:prSet presAssocID="{D3C4E72B-CD62-F345-9A8E-184C7760E42B}" presName="Name0" presStyleCnt="0">
        <dgm:presLayoutVars>
          <dgm:dir/>
          <dgm:resizeHandles val="exact"/>
        </dgm:presLayoutVars>
      </dgm:prSet>
      <dgm:spPr/>
    </dgm:pt>
    <dgm:pt modelId="{A6D432F7-CA54-BC4D-8C7A-58CDC99ADEBE}" type="pres">
      <dgm:prSet presAssocID="{D3C4E72B-CD62-F345-9A8E-184C7760E42B}" presName="cycle" presStyleCnt="0"/>
      <dgm:spPr/>
    </dgm:pt>
    <dgm:pt modelId="{924AC234-D161-FA41-BA24-9CA8CD8DB889}" type="pres">
      <dgm:prSet presAssocID="{DD8C9F87-585A-7948-88E0-4BEE4B8E1967}" presName="nodeFirstNode" presStyleLbl="node1" presStyleIdx="0" presStyleCnt="6">
        <dgm:presLayoutVars>
          <dgm:bulletEnabled val="1"/>
        </dgm:presLayoutVars>
      </dgm:prSet>
      <dgm:spPr/>
    </dgm:pt>
    <dgm:pt modelId="{67569E6D-4B20-2D4A-BC01-A14C5A93F430}" type="pres">
      <dgm:prSet presAssocID="{A65AA10F-9D40-084A-8788-B11E2AB23D1D}" presName="sibTransFirstNode" presStyleLbl="bgShp" presStyleIdx="0" presStyleCnt="1"/>
      <dgm:spPr/>
    </dgm:pt>
    <dgm:pt modelId="{A0AD83FD-39BA-B447-A66F-50CB148FA5A0}" type="pres">
      <dgm:prSet presAssocID="{BB5DA67C-A655-FF42-8500-1598A58B9DB1}" presName="nodeFollowingNodes" presStyleLbl="node1" presStyleIdx="1" presStyleCnt="6">
        <dgm:presLayoutVars>
          <dgm:bulletEnabled val="1"/>
        </dgm:presLayoutVars>
      </dgm:prSet>
      <dgm:spPr/>
    </dgm:pt>
    <dgm:pt modelId="{82DE2B3F-FE68-1F4F-A3E7-883444C3B19D}" type="pres">
      <dgm:prSet presAssocID="{C2F91B87-4782-DE48-8CEC-D23DCB9DF920}" presName="nodeFollowingNodes" presStyleLbl="node1" presStyleIdx="2" presStyleCnt="6">
        <dgm:presLayoutVars>
          <dgm:bulletEnabled val="1"/>
        </dgm:presLayoutVars>
      </dgm:prSet>
      <dgm:spPr/>
    </dgm:pt>
    <dgm:pt modelId="{E4087202-BBF4-7C4D-B754-B23D06637BD7}" type="pres">
      <dgm:prSet presAssocID="{91DDBB86-B7B8-5048-B6F0-383F7491110C}" presName="nodeFollowingNodes" presStyleLbl="node1" presStyleIdx="3" presStyleCnt="6">
        <dgm:presLayoutVars>
          <dgm:bulletEnabled val="1"/>
        </dgm:presLayoutVars>
      </dgm:prSet>
      <dgm:spPr/>
    </dgm:pt>
    <dgm:pt modelId="{4EF1958F-8E74-F74C-AF09-4A98670D5E66}" type="pres">
      <dgm:prSet presAssocID="{A80AEA15-D7A4-D34F-B500-E33FF57988F1}" presName="nodeFollowingNodes" presStyleLbl="node1" presStyleIdx="4" presStyleCnt="6">
        <dgm:presLayoutVars>
          <dgm:bulletEnabled val="1"/>
        </dgm:presLayoutVars>
      </dgm:prSet>
      <dgm:spPr/>
    </dgm:pt>
    <dgm:pt modelId="{F6AF56AA-A3A8-0E4A-BAA7-508B7A5C01BB}" type="pres">
      <dgm:prSet presAssocID="{22B853B2-3F3D-F64F-B00D-9AC96765FC78}" presName="nodeFollowingNodes" presStyleLbl="node1" presStyleIdx="5" presStyleCnt="6">
        <dgm:presLayoutVars>
          <dgm:bulletEnabled val="1"/>
        </dgm:presLayoutVars>
      </dgm:prSet>
      <dgm:spPr/>
    </dgm:pt>
  </dgm:ptLst>
  <dgm:cxnLst>
    <dgm:cxn modelId="{3EEC531F-D42C-444E-9B7D-06DD8DF9A440}" srcId="{D3C4E72B-CD62-F345-9A8E-184C7760E42B}" destId="{C2F91B87-4782-DE48-8CEC-D23DCB9DF920}" srcOrd="2" destOrd="0" parTransId="{22DE86DF-7299-5849-AD10-A8C833FDB986}" sibTransId="{CFF47064-E68F-E748-87C2-C417D6AD3B1C}"/>
    <dgm:cxn modelId="{09077725-ECE1-DB4A-BDBB-2FF5955A0047}" srcId="{D3C4E72B-CD62-F345-9A8E-184C7760E42B}" destId="{22B853B2-3F3D-F64F-B00D-9AC96765FC78}" srcOrd="5" destOrd="0" parTransId="{A0494575-271D-4B4E-98F4-943791599F7B}" sibTransId="{BDEA41F5-AFE4-A440-A469-B238D4AF951D}"/>
    <dgm:cxn modelId="{6048E541-C0A0-3B4F-8139-7731813CE1A8}" type="presOf" srcId="{BB5DA67C-A655-FF42-8500-1598A58B9DB1}" destId="{A0AD83FD-39BA-B447-A66F-50CB148FA5A0}" srcOrd="0" destOrd="0" presId="urn:microsoft.com/office/officeart/2005/8/layout/cycle3"/>
    <dgm:cxn modelId="{B3941754-9ACF-EF45-BE0B-1F27810A1492}" type="presOf" srcId="{A80AEA15-D7A4-D34F-B500-E33FF57988F1}" destId="{4EF1958F-8E74-F74C-AF09-4A98670D5E66}" srcOrd="0" destOrd="0" presId="urn:microsoft.com/office/officeart/2005/8/layout/cycle3"/>
    <dgm:cxn modelId="{C0B7445C-31BB-3848-BF0B-8863E6C72D38}" type="presOf" srcId="{22B853B2-3F3D-F64F-B00D-9AC96765FC78}" destId="{F6AF56AA-A3A8-0E4A-BAA7-508B7A5C01BB}" srcOrd="0" destOrd="0" presId="urn:microsoft.com/office/officeart/2005/8/layout/cycle3"/>
    <dgm:cxn modelId="{6F65F48C-8BA8-9046-A5C1-23931EDA4063}" type="presOf" srcId="{91DDBB86-B7B8-5048-B6F0-383F7491110C}" destId="{E4087202-BBF4-7C4D-B754-B23D06637BD7}" srcOrd="0" destOrd="0" presId="urn:microsoft.com/office/officeart/2005/8/layout/cycle3"/>
    <dgm:cxn modelId="{5B70BD8F-89C0-CA4B-900B-DB9023722A18}" type="presOf" srcId="{C2F91B87-4782-DE48-8CEC-D23DCB9DF920}" destId="{82DE2B3F-FE68-1F4F-A3E7-883444C3B19D}" srcOrd="0" destOrd="0" presId="urn:microsoft.com/office/officeart/2005/8/layout/cycle3"/>
    <dgm:cxn modelId="{457F97BA-E62E-7B4A-B9F6-A1C27D237CC8}" srcId="{D3C4E72B-CD62-F345-9A8E-184C7760E42B}" destId="{91DDBB86-B7B8-5048-B6F0-383F7491110C}" srcOrd="3" destOrd="0" parTransId="{4FBDF9A4-3F39-C14B-ADBE-424D72F80764}" sibTransId="{20055F58-ED4F-5A41-9BAB-8205DF3327AF}"/>
    <dgm:cxn modelId="{4E4E39BC-3978-A44E-9B72-D989D3D40890}" type="presOf" srcId="{DD8C9F87-585A-7948-88E0-4BEE4B8E1967}" destId="{924AC234-D161-FA41-BA24-9CA8CD8DB889}" srcOrd="0" destOrd="0" presId="urn:microsoft.com/office/officeart/2005/8/layout/cycle3"/>
    <dgm:cxn modelId="{8148CFBE-021A-EF4B-8391-9E59E0A9842D}" srcId="{D3C4E72B-CD62-F345-9A8E-184C7760E42B}" destId="{A80AEA15-D7A4-D34F-B500-E33FF57988F1}" srcOrd="4" destOrd="0" parTransId="{263BB770-9664-8247-9171-4DCF4B82B68A}" sibTransId="{C7C9A77A-AD27-1E45-B895-65464C00D02F}"/>
    <dgm:cxn modelId="{F75B22C6-44C6-9840-B93A-5992A0E0F526}" type="presOf" srcId="{D3C4E72B-CD62-F345-9A8E-184C7760E42B}" destId="{8BCD9852-3A04-6448-BCC5-16329A615447}" srcOrd="0" destOrd="0" presId="urn:microsoft.com/office/officeart/2005/8/layout/cycle3"/>
    <dgm:cxn modelId="{3C2DDED3-9044-084F-BC44-0D47B3CA039C}" srcId="{D3C4E72B-CD62-F345-9A8E-184C7760E42B}" destId="{DD8C9F87-585A-7948-88E0-4BEE4B8E1967}" srcOrd="0" destOrd="0" parTransId="{AD2A51D6-22F7-1240-94E9-CCD4374FCFA9}" sibTransId="{A65AA10F-9D40-084A-8788-B11E2AB23D1D}"/>
    <dgm:cxn modelId="{150CE0DF-BD20-DC4F-953A-BE9D7294CF7D}" srcId="{D3C4E72B-CD62-F345-9A8E-184C7760E42B}" destId="{BB5DA67C-A655-FF42-8500-1598A58B9DB1}" srcOrd="1" destOrd="0" parTransId="{CA20EA88-C0FC-4B45-804F-BA696D9974AC}" sibTransId="{628803A7-4C6C-C742-8A58-1FCCDB2A2CA5}"/>
    <dgm:cxn modelId="{A3D3B4ED-5742-394A-A23F-2DA73F3725DC}" type="presOf" srcId="{A65AA10F-9D40-084A-8788-B11E2AB23D1D}" destId="{67569E6D-4B20-2D4A-BC01-A14C5A93F430}" srcOrd="0" destOrd="0" presId="urn:microsoft.com/office/officeart/2005/8/layout/cycle3"/>
    <dgm:cxn modelId="{3211A438-6C96-1F40-8AD3-701D2A75DD8F}" type="presParOf" srcId="{8BCD9852-3A04-6448-BCC5-16329A615447}" destId="{A6D432F7-CA54-BC4D-8C7A-58CDC99ADEBE}" srcOrd="0" destOrd="0" presId="urn:microsoft.com/office/officeart/2005/8/layout/cycle3"/>
    <dgm:cxn modelId="{07854A3C-ADF6-1947-91AA-727FB6E52905}" type="presParOf" srcId="{A6D432F7-CA54-BC4D-8C7A-58CDC99ADEBE}" destId="{924AC234-D161-FA41-BA24-9CA8CD8DB889}" srcOrd="0" destOrd="0" presId="urn:microsoft.com/office/officeart/2005/8/layout/cycle3"/>
    <dgm:cxn modelId="{FE390A5E-6475-334C-9D08-A569997460E7}" type="presParOf" srcId="{A6D432F7-CA54-BC4D-8C7A-58CDC99ADEBE}" destId="{67569E6D-4B20-2D4A-BC01-A14C5A93F430}" srcOrd="1" destOrd="0" presId="urn:microsoft.com/office/officeart/2005/8/layout/cycle3"/>
    <dgm:cxn modelId="{338E8181-8032-CE46-A097-7730F6BAB49B}" type="presParOf" srcId="{A6D432F7-CA54-BC4D-8C7A-58CDC99ADEBE}" destId="{A0AD83FD-39BA-B447-A66F-50CB148FA5A0}" srcOrd="2" destOrd="0" presId="urn:microsoft.com/office/officeart/2005/8/layout/cycle3"/>
    <dgm:cxn modelId="{4D17C3CA-917D-5D44-BBEB-FDDEB8712C44}" type="presParOf" srcId="{A6D432F7-CA54-BC4D-8C7A-58CDC99ADEBE}" destId="{82DE2B3F-FE68-1F4F-A3E7-883444C3B19D}" srcOrd="3" destOrd="0" presId="urn:microsoft.com/office/officeart/2005/8/layout/cycle3"/>
    <dgm:cxn modelId="{E7319828-4DCF-0845-89C4-FA7F8C02C3BB}" type="presParOf" srcId="{A6D432F7-CA54-BC4D-8C7A-58CDC99ADEBE}" destId="{E4087202-BBF4-7C4D-B754-B23D06637BD7}" srcOrd="4" destOrd="0" presId="urn:microsoft.com/office/officeart/2005/8/layout/cycle3"/>
    <dgm:cxn modelId="{22CE5547-3BAD-994C-BC29-740A0CFB207E}" type="presParOf" srcId="{A6D432F7-CA54-BC4D-8C7A-58CDC99ADEBE}" destId="{4EF1958F-8E74-F74C-AF09-4A98670D5E66}" srcOrd="5" destOrd="0" presId="urn:microsoft.com/office/officeart/2005/8/layout/cycle3"/>
    <dgm:cxn modelId="{0C167EEE-91DA-5740-A873-3B823DF1446B}" type="presParOf" srcId="{A6D432F7-CA54-BC4D-8C7A-58CDC99ADEBE}" destId="{F6AF56AA-A3A8-0E4A-BAA7-508B7A5C01BB}" srcOrd="6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CFAFA94-3F7B-564D-BE37-E6EB598B31F8}" type="doc">
      <dgm:prSet loTypeId="urn:microsoft.com/office/officeart/2005/8/layout/cycle3" loCatId="cycl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1C045D97-916A-BC4F-87AF-0687C195B611}">
      <dgm:prSet/>
      <dgm:spPr/>
      <dgm:t>
        <a:bodyPr/>
        <a:lstStyle/>
        <a:p>
          <a:r>
            <a:rPr lang="nl-NL" b="0"/>
            <a:t>Pre-event</a:t>
          </a:r>
          <a:endParaRPr lang="en-DE"/>
        </a:p>
      </dgm:t>
    </dgm:pt>
    <dgm:pt modelId="{2AC9081A-73C0-4642-B652-4341267AB6A7}" type="parTrans" cxnId="{03A9E78A-BB99-F545-99C9-857775A90CC3}">
      <dgm:prSet/>
      <dgm:spPr/>
      <dgm:t>
        <a:bodyPr/>
        <a:lstStyle/>
        <a:p>
          <a:endParaRPr lang="en-US"/>
        </a:p>
      </dgm:t>
    </dgm:pt>
    <dgm:pt modelId="{8FF92DA3-99FD-BD4F-B274-7F65459290A0}" type="sibTrans" cxnId="{03A9E78A-BB99-F545-99C9-857775A90CC3}">
      <dgm:prSet/>
      <dgm:spPr/>
      <dgm:t>
        <a:bodyPr/>
        <a:lstStyle/>
        <a:p>
          <a:endParaRPr lang="en-US"/>
        </a:p>
      </dgm:t>
    </dgm:pt>
    <dgm:pt modelId="{548BC9C3-ACDD-DE46-BEF7-0AF61C15736F}">
      <dgm:prSet/>
      <dgm:spPr/>
      <dgm:t>
        <a:bodyPr/>
        <a:lstStyle/>
        <a:p>
          <a:r>
            <a:rPr lang="nl-NL" b="0"/>
            <a:t>Prodromal</a:t>
          </a:r>
          <a:endParaRPr lang="en-DE"/>
        </a:p>
      </dgm:t>
    </dgm:pt>
    <dgm:pt modelId="{B30BE111-F312-E647-ACB5-466DE9112CCC}" type="parTrans" cxnId="{4BC52D35-0A6F-0C4F-9EB9-61A8F6D54E3F}">
      <dgm:prSet/>
      <dgm:spPr/>
      <dgm:t>
        <a:bodyPr/>
        <a:lstStyle/>
        <a:p>
          <a:endParaRPr lang="en-US"/>
        </a:p>
      </dgm:t>
    </dgm:pt>
    <dgm:pt modelId="{CB25B0C7-8612-F240-91B6-F5BC4767A918}" type="sibTrans" cxnId="{4BC52D35-0A6F-0C4F-9EB9-61A8F6D54E3F}">
      <dgm:prSet/>
      <dgm:spPr/>
      <dgm:t>
        <a:bodyPr/>
        <a:lstStyle/>
        <a:p>
          <a:endParaRPr lang="en-US"/>
        </a:p>
      </dgm:t>
    </dgm:pt>
    <dgm:pt modelId="{E4DE3839-0B4E-E44C-9EA1-55EC03F451E8}">
      <dgm:prSet/>
      <dgm:spPr/>
      <dgm:t>
        <a:bodyPr/>
        <a:lstStyle/>
        <a:p>
          <a:r>
            <a:rPr lang="nl-NL" b="0"/>
            <a:t>Emergency</a:t>
          </a:r>
          <a:endParaRPr lang="en-DE"/>
        </a:p>
      </dgm:t>
    </dgm:pt>
    <dgm:pt modelId="{6E9530C4-3B5D-884F-8225-E3772B6030AA}" type="parTrans" cxnId="{CD4CEA7E-6E11-C941-8D66-1BE0ADAD36A3}">
      <dgm:prSet/>
      <dgm:spPr/>
      <dgm:t>
        <a:bodyPr/>
        <a:lstStyle/>
        <a:p>
          <a:endParaRPr lang="en-US"/>
        </a:p>
      </dgm:t>
    </dgm:pt>
    <dgm:pt modelId="{7BCF402D-70F8-E643-A1D9-4C1DF0C50948}" type="sibTrans" cxnId="{CD4CEA7E-6E11-C941-8D66-1BE0ADAD36A3}">
      <dgm:prSet/>
      <dgm:spPr/>
      <dgm:t>
        <a:bodyPr/>
        <a:lstStyle/>
        <a:p>
          <a:endParaRPr lang="en-US"/>
        </a:p>
      </dgm:t>
    </dgm:pt>
    <dgm:pt modelId="{FEC8649E-9725-E048-822B-9B7B5EBCC008}">
      <dgm:prSet/>
      <dgm:spPr/>
      <dgm:t>
        <a:bodyPr/>
        <a:lstStyle/>
        <a:p>
          <a:r>
            <a:rPr lang="nl-NL" b="0" dirty="0"/>
            <a:t>Post-crisis</a:t>
          </a:r>
          <a:endParaRPr lang="en-DE" dirty="0"/>
        </a:p>
      </dgm:t>
    </dgm:pt>
    <dgm:pt modelId="{224E8AFC-3619-234B-9125-7A4E3F623DFD}" type="parTrans" cxnId="{9EB1ADED-3632-3C4F-B7C1-E32D30556BED}">
      <dgm:prSet/>
      <dgm:spPr/>
      <dgm:t>
        <a:bodyPr/>
        <a:lstStyle/>
        <a:p>
          <a:endParaRPr lang="en-US"/>
        </a:p>
      </dgm:t>
    </dgm:pt>
    <dgm:pt modelId="{38ACFC83-6C73-1D4B-9C1F-058A2C298107}" type="sibTrans" cxnId="{9EB1ADED-3632-3C4F-B7C1-E32D30556BED}">
      <dgm:prSet/>
      <dgm:spPr/>
      <dgm:t>
        <a:bodyPr/>
        <a:lstStyle/>
        <a:p>
          <a:endParaRPr lang="en-US"/>
        </a:p>
      </dgm:t>
    </dgm:pt>
    <dgm:pt modelId="{B65B65BD-64D6-4749-BAB2-006D9DA17C8E}">
      <dgm:prSet/>
      <dgm:spPr/>
      <dgm:t>
        <a:bodyPr/>
        <a:lstStyle/>
        <a:p>
          <a:r>
            <a:rPr lang="nl-NL" b="0"/>
            <a:t>Recovery</a:t>
          </a:r>
          <a:endParaRPr lang="en-DE"/>
        </a:p>
      </dgm:t>
    </dgm:pt>
    <dgm:pt modelId="{2D635E91-D2AA-4649-BC4A-3DA97DE4ECCF}" type="parTrans" cxnId="{C8E06F07-AC0C-154C-9F3F-9C394A3FBDD4}">
      <dgm:prSet/>
      <dgm:spPr/>
      <dgm:t>
        <a:bodyPr/>
        <a:lstStyle/>
        <a:p>
          <a:endParaRPr lang="en-US"/>
        </a:p>
      </dgm:t>
    </dgm:pt>
    <dgm:pt modelId="{15309830-3FA4-B44B-B6C6-3CA53D8D19C4}" type="sibTrans" cxnId="{C8E06F07-AC0C-154C-9F3F-9C394A3FBDD4}">
      <dgm:prSet/>
      <dgm:spPr/>
      <dgm:t>
        <a:bodyPr/>
        <a:lstStyle/>
        <a:p>
          <a:endParaRPr lang="en-US"/>
        </a:p>
      </dgm:t>
    </dgm:pt>
    <dgm:pt modelId="{17335F3A-CD60-4A4C-A722-88D1EE6742F9}">
      <dgm:prSet/>
      <dgm:spPr/>
      <dgm:t>
        <a:bodyPr/>
        <a:lstStyle/>
        <a:p>
          <a:r>
            <a:rPr lang="nl-NL" b="0"/>
            <a:t>Resolution</a:t>
          </a:r>
          <a:endParaRPr lang="en-DE"/>
        </a:p>
      </dgm:t>
    </dgm:pt>
    <dgm:pt modelId="{1388F568-AED0-694B-97DA-AD94C4868A74}" type="parTrans" cxnId="{AA866D71-F04B-D247-88D8-9EB821056595}">
      <dgm:prSet/>
      <dgm:spPr/>
      <dgm:t>
        <a:bodyPr/>
        <a:lstStyle/>
        <a:p>
          <a:endParaRPr lang="en-US"/>
        </a:p>
      </dgm:t>
    </dgm:pt>
    <dgm:pt modelId="{344D5C41-435C-3B42-B08B-3DD549705297}" type="sibTrans" cxnId="{AA866D71-F04B-D247-88D8-9EB821056595}">
      <dgm:prSet/>
      <dgm:spPr/>
      <dgm:t>
        <a:bodyPr/>
        <a:lstStyle/>
        <a:p>
          <a:endParaRPr lang="en-US"/>
        </a:p>
      </dgm:t>
    </dgm:pt>
    <dgm:pt modelId="{777B47E6-8DAB-F241-B861-740027034CD1}" type="pres">
      <dgm:prSet presAssocID="{5CFAFA94-3F7B-564D-BE37-E6EB598B31F8}" presName="Name0" presStyleCnt="0">
        <dgm:presLayoutVars>
          <dgm:dir/>
          <dgm:resizeHandles val="exact"/>
        </dgm:presLayoutVars>
      </dgm:prSet>
      <dgm:spPr/>
    </dgm:pt>
    <dgm:pt modelId="{AAE00008-2A0D-344E-A21B-E225FFDC3795}" type="pres">
      <dgm:prSet presAssocID="{5CFAFA94-3F7B-564D-BE37-E6EB598B31F8}" presName="cycle" presStyleCnt="0"/>
      <dgm:spPr/>
    </dgm:pt>
    <dgm:pt modelId="{A6C059D7-C3FD-4B44-A21E-05E0F9179D17}" type="pres">
      <dgm:prSet presAssocID="{1C045D97-916A-BC4F-87AF-0687C195B611}" presName="nodeFirstNode" presStyleLbl="node1" presStyleIdx="0" presStyleCnt="6">
        <dgm:presLayoutVars>
          <dgm:bulletEnabled val="1"/>
        </dgm:presLayoutVars>
      </dgm:prSet>
      <dgm:spPr/>
    </dgm:pt>
    <dgm:pt modelId="{3DB32838-E03A-084A-A4AF-101C50E3E786}" type="pres">
      <dgm:prSet presAssocID="{8FF92DA3-99FD-BD4F-B274-7F65459290A0}" presName="sibTransFirstNode" presStyleLbl="bgShp" presStyleIdx="0" presStyleCnt="1"/>
      <dgm:spPr/>
    </dgm:pt>
    <dgm:pt modelId="{4EFC3229-1340-EA41-A76C-1E35976497D2}" type="pres">
      <dgm:prSet presAssocID="{548BC9C3-ACDD-DE46-BEF7-0AF61C15736F}" presName="nodeFollowingNodes" presStyleLbl="node1" presStyleIdx="1" presStyleCnt="6">
        <dgm:presLayoutVars>
          <dgm:bulletEnabled val="1"/>
        </dgm:presLayoutVars>
      </dgm:prSet>
      <dgm:spPr/>
    </dgm:pt>
    <dgm:pt modelId="{6D663D6F-4789-0B4E-B551-F62FEAD21CF3}" type="pres">
      <dgm:prSet presAssocID="{E4DE3839-0B4E-E44C-9EA1-55EC03F451E8}" presName="nodeFollowingNodes" presStyleLbl="node1" presStyleIdx="2" presStyleCnt="6">
        <dgm:presLayoutVars>
          <dgm:bulletEnabled val="1"/>
        </dgm:presLayoutVars>
      </dgm:prSet>
      <dgm:spPr/>
    </dgm:pt>
    <dgm:pt modelId="{606050B4-46B5-804A-8174-AEEE000AEF41}" type="pres">
      <dgm:prSet presAssocID="{FEC8649E-9725-E048-822B-9B7B5EBCC008}" presName="nodeFollowingNodes" presStyleLbl="node1" presStyleIdx="3" presStyleCnt="6">
        <dgm:presLayoutVars>
          <dgm:bulletEnabled val="1"/>
        </dgm:presLayoutVars>
      </dgm:prSet>
      <dgm:spPr/>
    </dgm:pt>
    <dgm:pt modelId="{6479EC44-0655-314B-91BF-65F8B80E988D}" type="pres">
      <dgm:prSet presAssocID="{B65B65BD-64D6-4749-BAB2-006D9DA17C8E}" presName="nodeFollowingNodes" presStyleLbl="node1" presStyleIdx="4" presStyleCnt="6">
        <dgm:presLayoutVars>
          <dgm:bulletEnabled val="1"/>
        </dgm:presLayoutVars>
      </dgm:prSet>
      <dgm:spPr/>
    </dgm:pt>
    <dgm:pt modelId="{5B574C38-A48E-474C-AC70-307EB8380137}" type="pres">
      <dgm:prSet presAssocID="{17335F3A-CD60-4A4C-A722-88D1EE6742F9}" presName="nodeFollowingNodes" presStyleLbl="node1" presStyleIdx="5" presStyleCnt="6">
        <dgm:presLayoutVars>
          <dgm:bulletEnabled val="1"/>
        </dgm:presLayoutVars>
      </dgm:prSet>
      <dgm:spPr/>
    </dgm:pt>
  </dgm:ptLst>
  <dgm:cxnLst>
    <dgm:cxn modelId="{37239800-B5C1-A444-9E89-C894716BF431}" type="presOf" srcId="{548BC9C3-ACDD-DE46-BEF7-0AF61C15736F}" destId="{4EFC3229-1340-EA41-A76C-1E35976497D2}" srcOrd="0" destOrd="0" presId="urn:microsoft.com/office/officeart/2005/8/layout/cycle3"/>
    <dgm:cxn modelId="{C8E06F07-AC0C-154C-9F3F-9C394A3FBDD4}" srcId="{5CFAFA94-3F7B-564D-BE37-E6EB598B31F8}" destId="{B65B65BD-64D6-4749-BAB2-006D9DA17C8E}" srcOrd="4" destOrd="0" parTransId="{2D635E91-D2AA-4649-BC4A-3DA97DE4ECCF}" sibTransId="{15309830-3FA4-B44B-B6C6-3CA53D8D19C4}"/>
    <dgm:cxn modelId="{75572A19-2E45-C241-87D4-1328265782A3}" type="presOf" srcId="{E4DE3839-0B4E-E44C-9EA1-55EC03F451E8}" destId="{6D663D6F-4789-0B4E-B551-F62FEAD21CF3}" srcOrd="0" destOrd="0" presId="urn:microsoft.com/office/officeart/2005/8/layout/cycle3"/>
    <dgm:cxn modelId="{3AD8BF21-2C74-FC42-8123-86FA63323CE9}" type="presOf" srcId="{17335F3A-CD60-4A4C-A722-88D1EE6742F9}" destId="{5B574C38-A48E-474C-AC70-307EB8380137}" srcOrd="0" destOrd="0" presId="urn:microsoft.com/office/officeart/2005/8/layout/cycle3"/>
    <dgm:cxn modelId="{0667F726-CA7D-FB4E-8B3F-BA9E4E7E0572}" type="presOf" srcId="{5CFAFA94-3F7B-564D-BE37-E6EB598B31F8}" destId="{777B47E6-8DAB-F241-B861-740027034CD1}" srcOrd="0" destOrd="0" presId="urn:microsoft.com/office/officeart/2005/8/layout/cycle3"/>
    <dgm:cxn modelId="{4BC52D35-0A6F-0C4F-9EB9-61A8F6D54E3F}" srcId="{5CFAFA94-3F7B-564D-BE37-E6EB598B31F8}" destId="{548BC9C3-ACDD-DE46-BEF7-0AF61C15736F}" srcOrd="1" destOrd="0" parTransId="{B30BE111-F312-E647-ACB5-466DE9112CCC}" sibTransId="{CB25B0C7-8612-F240-91B6-F5BC4767A918}"/>
    <dgm:cxn modelId="{CF990E42-76CD-0E42-BE5B-BDEF4D4B3CD4}" type="presOf" srcId="{B65B65BD-64D6-4749-BAB2-006D9DA17C8E}" destId="{6479EC44-0655-314B-91BF-65F8B80E988D}" srcOrd="0" destOrd="0" presId="urn:microsoft.com/office/officeart/2005/8/layout/cycle3"/>
    <dgm:cxn modelId="{C5612B47-4514-5541-9BE9-F38DABD540FB}" type="presOf" srcId="{FEC8649E-9725-E048-822B-9B7B5EBCC008}" destId="{606050B4-46B5-804A-8174-AEEE000AEF41}" srcOrd="0" destOrd="0" presId="urn:microsoft.com/office/officeart/2005/8/layout/cycle3"/>
    <dgm:cxn modelId="{6F57835B-9520-E24E-953F-3B0589BF3B81}" type="presOf" srcId="{1C045D97-916A-BC4F-87AF-0687C195B611}" destId="{A6C059D7-C3FD-4B44-A21E-05E0F9179D17}" srcOrd="0" destOrd="0" presId="urn:microsoft.com/office/officeart/2005/8/layout/cycle3"/>
    <dgm:cxn modelId="{AA866D71-F04B-D247-88D8-9EB821056595}" srcId="{5CFAFA94-3F7B-564D-BE37-E6EB598B31F8}" destId="{17335F3A-CD60-4A4C-A722-88D1EE6742F9}" srcOrd="5" destOrd="0" parTransId="{1388F568-AED0-694B-97DA-AD94C4868A74}" sibTransId="{344D5C41-435C-3B42-B08B-3DD549705297}"/>
    <dgm:cxn modelId="{CD4CEA7E-6E11-C941-8D66-1BE0ADAD36A3}" srcId="{5CFAFA94-3F7B-564D-BE37-E6EB598B31F8}" destId="{E4DE3839-0B4E-E44C-9EA1-55EC03F451E8}" srcOrd="2" destOrd="0" parTransId="{6E9530C4-3B5D-884F-8225-E3772B6030AA}" sibTransId="{7BCF402D-70F8-E643-A1D9-4C1DF0C50948}"/>
    <dgm:cxn modelId="{03A9E78A-BB99-F545-99C9-857775A90CC3}" srcId="{5CFAFA94-3F7B-564D-BE37-E6EB598B31F8}" destId="{1C045D97-916A-BC4F-87AF-0687C195B611}" srcOrd="0" destOrd="0" parTransId="{2AC9081A-73C0-4642-B652-4341267AB6A7}" sibTransId="{8FF92DA3-99FD-BD4F-B274-7F65459290A0}"/>
    <dgm:cxn modelId="{CE452E99-D363-714D-B827-FAEFB3861F72}" type="presOf" srcId="{8FF92DA3-99FD-BD4F-B274-7F65459290A0}" destId="{3DB32838-E03A-084A-A4AF-101C50E3E786}" srcOrd="0" destOrd="0" presId="urn:microsoft.com/office/officeart/2005/8/layout/cycle3"/>
    <dgm:cxn modelId="{9EB1ADED-3632-3C4F-B7C1-E32D30556BED}" srcId="{5CFAFA94-3F7B-564D-BE37-E6EB598B31F8}" destId="{FEC8649E-9725-E048-822B-9B7B5EBCC008}" srcOrd="3" destOrd="0" parTransId="{224E8AFC-3619-234B-9125-7A4E3F623DFD}" sibTransId="{38ACFC83-6C73-1D4B-9C1F-058A2C298107}"/>
    <dgm:cxn modelId="{B2C94A67-962C-B043-AE35-71C330BD4D5A}" type="presParOf" srcId="{777B47E6-8DAB-F241-B861-740027034CD1}" destId="{AAE00008-2A0D-344E-A21B-E225FFDC3795}" srcOrd="0" destOrd="0" presId="urn:microsoft.com/office/officeart/2005/8/layout/cycle3"/>
    <dgm:cxn modelId="{C3508412-FAB0-BC45-9825-4CFF1B66F08E}" type="presParOf" srcId="{AAE00008-2A0D-344E-A21B-E225FFDC3795}" destId="{A6C059D7-C3FD-4B44-A21E-05E0F9179D17}" srcOrd="0" destOrd="0" presId="urn:microsoft.com/office/officeart/2005/8/layout/cycle3"/>
    <dgm:cxn modelId="{739A8F2F-E5B9-CE4D-B202-1F5329A93EEF}" type="presParOf" srcId="{AAE00008-2A0D-344E-A21B-E225FFDC3795}" destId="{3DB32838-E03A-084A-A4AF-101C50E3E786}" srcOrd="1" destOrd="0" presId="urn:microsoft.com/office/officeart/2005/8/layout/cycle3"/>
    <dgm:cxn modelId="{FAA6E00C-CCDF-4E41-A017-24996B91BBB3}" type="presParOf" srcId="{AAE00008-2A0D-344E-A21B-E225FFDC3795}" destId="{4EFC3229-1340-EA41-A76C-1E35976497D2}" srcOrd="2" destOrd="0" presId="urn:microsoft.com/office/officeart/2005/8/layout/cycle3"/>
    <dgm:cxn modelId="{EF5420CA-51FF-C940-9CCE-633C7C3B6835}" type="presParOf" srcId="{AAE00008-2A0D-344E-A21B-E225FFDC3795}" destId="{6D663D6F-4789-0B4E-B551-F62FEAD21CF3}" srcOrd="3" destOrd="0" presId="urn:microsoft.com/office/officeart/2005/8/layout/cycle3"/>
    <dgm:cxn modelId="{3C42A7E4-2C67-5A44-B535-62A145EEA338}" type="presParOf" srcId="{AAE00008-2A0D-344E-A21B-E225FFDC3795}" destId="{606050B4-46B5-804A-8174-AEEE000AEF41}" srcOrd="4" destOrd="0" presId="urn:microsoft.com/office/officeart/2005/8/layout/cycle3"/>
    <dgm:cxn modelId="{752CD470-45A5-FE45-B445-2225A3F76658}" type="presParOf" srcId="{AAE00008-2A0D-344E-A21B-E225FFDC3795}" destId="{6479EC44-0655-314B-91BF-65F8B80E988D}" srcOrd="5" destOrd="0" presId="urn:microsoft.com/office/officeart/2005/8/layout/cycle3"/>
    <dgm:cxn modelId="{C4F53D4E-A186-5B43-A481-0002FC8DA138}" type="presParOf" srcId="{AAE00008-2A0D-344E-A21B-E225FFDC3795}" destId="{5B574C38-A48E-474C-AC70-307EB8380137}" srcOrd="6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CFAFA94-3F7B-564D-BE37-E6EB598B31F8}" type="doc">
      <dgm:prSet loTypeId="urn:microsoft.com/office/officeart/2005/8/layout/cycle3" loCatId="cycl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1C045D97-916A-BC4F-87AF-0687C195B611}">
      <dgm:prSet/>
      <dgm:spPr/>
      <dgm:t>
        <a:bodyPr/>
        <a:lstStyle/>
        <a:p>
          <a:r>
            <a:rPr lang="nl-NL" b="0" dirty="0"/>
            <a:t>Pre-event</a:t>
          </a:r>
          <a:endParaRPr lang="en-DE" dirty="0"/>
        </a:p>
      </dgm:t>
    </dgm:pt>
    <dgm:pt modelId="{2AC9081A-73C0-4642-B652-4341267AB6A7}" type="parTrans" cxnId="{03A9E78A-BB99-F545-99C9-857775A90CC3}">
      <dgm:prSet/>
      <dgm:spPr/>
      <dgm:t>
        <a:bodyPr/>
        <a:lstStyle/>
        <a:p>
          <a:endParaRPr lang="en-US"/>
        </a:p>
      </dgm:t>
    </dgm:pt>
    <dgm:pt modelId="{8FF92DA3-99FD-BD4F-B274-7F65459290A0}" type="sibTrans" cxnId="{03A9E78A-BB99-F545-99C9-857775A90CC3}">
      <dgm:prSet/>
      <dgm:spPr/>
      <dgm:t>
        <a:bodyPr/>
        <a:lstStyle/>
        <a:p>
          <a:endParaRPr lang="en-US"/>
        </a:p>
      </dgm:t>
    </dgm:pt>
    <dgm:pt modelId="{548BC9C3-ACDD-DE46-BEF7-0AF61C15736F}">
      <dgm:prSet/>
      <dgm:spPr/>
      <dgm:t>
        <a:bodyPr/>
        <a:lstStyle/>
        <a:p>
          <a:r>
            <a:rPr lang="nl-NL" b="0" dirty="0" err="1"/>
            <a:t>Prodromal</a:t>
          </a:r>
          <a:endParaRPr lang="en-DE" dirty="0"/>
        </a:p>
      </dgm:t>
    </dgm:pt>
    <dgm:pt modelId="{B30BE111-F312-E647-ACB5-466DE9112CCC}" type="parTrans" cxnId="{4BC52D35-0A6F-0C4F-9EB9-61A8F6D54E3F}">
      <dgm:prSet/>
      <dgm:spPr/>
      <dgm:t>
        <a:bodyPr/>
        <a:lstStyle/>
        <a:p>
          <a:endParaRPr lang="en-US"/>
        </a:p>
      </dgm:t>
    </dgm:pt>
    <dgm:pt modelId="{CB25B0C7-8612-F240-91B6-F5BC4767A918}" type="sibTrans" cxnId="{4BC52D35-0A6F-0C4F-9EB9-61A8F6D54E3F}">
      <dgm:prSet/>
      <dgm:spPr/>
      <dgm:t>
        <a:bodyPr/>
        <a:lstStyle/>
        <a:p>
          <a:endParaRPr lang="en-US"/>
        </a:p>
      </dgm:t>
    </dgm:pt>
    <dgm:pt modelId="{E4DE3839-0B4E-E44C-9EA1-55EC03F451E8}">
      <dgm:prSet/>
      <dgm:spPr/>
      <dgm:t>
        <a:bodyPr/>
        <a:lstStyle/>
        <a:p>
          <a:r>
            <a:rPr lang="nl-NL" b="0"/>
            <a:t>Emergency</a:t>
          </a:r>
          <a:endParaRPr lang="en-DE"/>
        </a:p>
      </dgm:t>
    </dgm:pt>
    <dgm:pt modelId="{6E9530C4-3B5D-884F-8225-E3772B6030AA}" type="parTrans" cxnId="{CD4CEA7E-6E11-C941-8D66-1BE0ADAD36A3}">
      <dgm:prSet/>
      <dgm:spPr/>
      <dgm:t>
        <a:bodyPr/>
        <a:lstStyle/>
        <a:p>
          <a:endParaRPr lang="en-US"/>
        </a:p>
      </dgm:t>
    </dgm:pt>
    <dgm:pt modelId="{7BCF402D-70F8-E643-A1D9-4C1DF0C50948}" type="sibTrans" cxnId="{CD4CEA7E-6E11-C941-8D66-1BE0ADAD36A3}">
      <dgm:prSet/>
      <dgm:spPr/>
      <dgm:t>
        <a:bodyPr/>
        <a:lstStyle/>
        <a:p>
          <a:endParaRPr lang="en-US"/>
        </a:p>
      </dgm:t>
    </dgm:pt>
    <dgm:pt modelId="{FEC8649E-9725-E048-822B-9B7B5EBCC008}">
      <dgm:prSet/>
      <dgm:spPr/>
      <dgm:t>
        <a:bodyPr/>
        <a:lstStyle/>
        <a:p>
          <a:r>
            <a:rPr lang="nl-NL" b="0" dirty="0"/>
            <a:t>Post-crisis</a:t>
          </a:r>
          <a:endParaRPr lang="en-DE" dirty="0"/>
        </a:p>
      </dgm:t>
    </dgm:pt>
    <dgm:pt modelId="{224E8AFC-3619-234B-9125-7A4E3F623DFD}" type="parTrans" cxnId="{9EB1ADED-3632-3C4F-B7C1-E32D30556BED}">
      <dgm:prSet/>
      <dgm:spPr/>
      <dgm:t>
        <a:bodyPr/>
        <a:lstStyle/>
        <a:p>
          <a:endParaRPr lang="en-US"/>
        </a:p>
      </dgm:t>
    </dgm:pt>
    <dgm:pt modelId="{38ACFC83-6C73-1D4B-9C1F-058A2C298107}" type="sibTrans" cxnId="{9EB1ADED-3632-3C4F-B7C1-E32D30556BED}">
      <dgm:prSet/>
      <dgm:spPr/>
      <dgm:t>
        <a:bodyPr/>
        <a:lstStyle/>
        <a:p>
          <a:endParaRPr lang="en-US"/>
        </a:p>
      </dgm:t>
    </dgm:pt>
    <dgm:pt modelId="{B65B65BD-64D6-4749-BAB2-006D9DA17C8E}">
      <dgm:prSet/>
      <dgm:spPr/>
      <dgm:t>
        <a:bodyPr/>
        <a:lstStyle/>
        <a:p>
          <a:r>
            <a:rPr lang="nl-NL" b="0"/>
            <a:t>Recovery</a:t>
          </a:r>
          <a:endParaRPr lang="en-DE"/>
        </a:p>
      </dgm:t>
    </dgm:pt>
    <dgm:pt modelId="{2D635E91-D2AA-4649-BC4A-3DA97DE4ECCF}" type="parTrans" cxnId="{C8E06F07-AC0C-154C-9F3F-9C394A3FBDD4}">
      <dgm:prSet/>
      <dgm:spPr/>
      <dgm:t>
        <a:bodyPr/>
        <a:lstStyle/>
        <a:p>
          <a:endParaRPr lang="en-US"/>
        </a:p>
      </dgm:t>
    </dgm:pt>
    <dgm:pt modelId="{15309830-3FA4-B44B-B6C6-3CA53D8D19C4}" type="sibTrans" cxnId="{C8E06F07-AC0C-154C-9F3F-9C394A3FBDD4}">
      <dgm:prSet/>
      <dgm:spPr/>
      <dgm:t>
        <a:bodyPr/>
        <a:lstStyle/>
        <a:p>
          <a:endParaRPr lang="en-US"/>
        </a:p>
      </dgm:t>
    </dgm:pt>
    <dgm:pt modelId="{17335F3A-CD60-4A4C-A722-88D1EE6742F9}">
      <dgm:prSet/>
      <dgm:spPr/>
      <dgm:t>
        <a:bodyPr/>
        <a:lstStyle/>
        <a:p>
          <a:r>
            <a:rPr lang="nl-NL" b="0"/>
            <a:t>Resolution</a:t>
          </a:r>
          <a:endParaRPr lang="en-DE"/>
        </a:p>
      </dgm:t>
    </dgm:pt>
    <dgm:pt modelId="{1388F568-AED0-694B-97DA-AD94C4868A74}" type="parTrans" cxnId="{AA866D71-F04B-D247-88D8-9EB821056595}">
      <dgm:prSet/>
      <dgm:spPr/>
      <dgm:t>
        <a:bodyPr/>
        <a:lstStyle/>
        <a:p>
          <a:endParaRPr lang="en-US"/>
        </a:p>
      </dgm:t>
    </dgm:pt>
    <dgm:pt modelId="{344D5C41-435C-3B42-B08B-3DD549705297}" type="sibTrans" cxnId="{AA866D71-F04B-D247-88D8-9EB821056595}">
      <dgm:prSet/>
      <dgm:spPr/>
      <dgm:t>
        <a:bodyPr/>
        <a:lstStyle/>
        <a:p>
          <a:endParaRPr lang="en-US"/>
        </a:p>
      </dgm:t>
    </dgm:pt>
    <dgm:pt modelId="{777B47E6-8DAB-F241-B861-740027034CD1}" type="pres">
      <dgm:prSet presAssocID="{5CFAFA94-3F7B-564D-BE37-E6EB598B31F8}" presName="Name0" presStyleCnt="0">
        <dgm:presLayoutVars>
          <dgm:dir/>
          <dgm:resizeHandles val="exact"/>
        </dgm:presLayoutVars>
      </dgm:prSet>
      <dgm:spPr/>
    </dgm:pt>
    <dgm:pt modelId="{AAE00008-2A0D-344E-A21B-E225FFDC3795}" type="pres">
      <dgm:prSet presAssocID="{5CFAFA94-3F7B-564D-BE37-E6EB598B31F8}" presName="cycle" presStyleCnt="0"/>
      <dgm:spPr/>
    </dgm:pt>
    <dgm:pt modelId="{A6C059D7-C3FD-4B44-A21E-05E0F9179D17}" type="pres">
      <dgm:prSet presAssocID="{1C045D97-916A-BC4F-87AF-0687C195B611}" presName="nodeFirstNode" presStyleLbl="node1" presStyleIdx="0" presStyleCnt="6" custScaleX="72788" custScaleY="72477">
        <dgm:presLayoutVars>
          <dgm:bulletEnabled val="1"/>
        </dgm:presLayoutVars>
      </dgm:prSet>
      <dgm:spPr/>
    </dgm:pt>
    <dgm:pt modelId="{3DB32838-E03A-084A-A4AF-101C50E3E786}" type="pres">
      <dgm:prSet presAssocID="{8FF92DA3-99FD-BD4F-B274-7F65459290A0}" presName="sibTransFirstNode" presStyleLbl="bgShp" presStyleIdx="0" presStyleCnt="1"/>
      <dgm:spPr/>
    </dgm:pt>
    <dgm:pt modelId="{4EFC3229-1340-EA41-A76C-1E35976497D2}" type="pres">
      <dgm:prSet presAssocID="{548BC9C3-ACDD-DE46-BEF7-0AF61C15736F}" presName="nodeFollowingNodes" presStyleLbl="node1" presStyleIdx="1" presStyleCnt="6" custScaleX="87623" custScaleY="74201">
        <dgm:presLayoutVars>
          <dgm:bulletEnabled val="1"/>
        </dgm:presLayoutVars>
      </dgm:prSet>
      <dgm:spPr/>
    </dgm:pt>
    <dgm:pt modelId="{6D663D6F-4789-0B4E-B551-F62FEAD21CF3}" type="pres">
      <dgm:prSet presAssocID="{E4DE3839-0B4E-E44C-9EA1-55EC03F451E8}" presName="nodeFollowingNodes" presStyleLbl="node1" presStyleIdx="2" presStyleCnt="6" custScaleX="83599" custScaleY="78891">
        <dgm:presLayoutVars>
          <dgm:bulletEnabled val="1"/>
        </dgm:presLayoutVars>
      </dgm:prSet>
      <dgm:spPr/>
    </dgm:pt>
    <dgm:pt modelId="{606050B4-46B5-804A-8174-AEEE000AEF41}" type="pres">
      <dgm:prSet presAssocID="{FEC8649E-9725-E048-822B-9B7B5EBCC008}" presName="nodeFollowingNodes" presStyleLbl="node1" presStyleIdx="3" presStyleCnt="6" custScaleX="84249" custScaleY="80548">
        <dgm:presLayoutVars>
          <dgm:bulletEnabled val="1"/>
        </dgm:presLayoutVars>
      </dgm:prSet>
      <dgm:spPr/>
    </dgm:pt>
    <dgm:pt modelId="{6479EC44-0655-314B-91BF-65F8B80E988D}" type="pres">
      <dgm:prSet presAssocID="{B65B65BD-64D6-4749-BAB2-006D9DA17C8E}" presName="nodeFollowingNodes" presStyleLbl="node1" presStyleIdx="4" presStyleCnt="6" custScaleX="83140" custScaleY="73804">
        <dgm:presLayoutVars>
          <dgm:bulletEnabled val="1"/>
        </dgm:presLayoutVars>
      </dgm:prSet>
      <dgm:spPr/>
    </dgm:pt>
    <dgm:pt modelId="{5B574C38-A48E-474C-AC70-307EB8380137}" type="pres">
      <dgm:prSet presAssocID="{17335F3A-CD60-4A4C-A722-88D1EE6742F9}" presName="nodeFollowingNodes" presStyleLbl="node1" presStyleIdx="5" presStyleCnt="6" custScaleX="77863" custScaleY="78495">
        <dgm:presLayoutVars>
          <dgm:bulletEnabled val="1"/>
        </dgm:presLayoutVars>
      </dgm:prSet>
      <dgm:spPr/>
    </dgm:pt>
  </dgm:ptLst>
  <dgm:cxnLst>
    <dgm:cxn modelId="{37239800-B5C1-A444-9E89-C894716BF431}" type="presOf" srcId="{548BC9C3-ACDD-DE46-BEF7-0AF61C15736F}" destId="{4EFC3229-1340-EA41-A76C-1E35976497D2}" srcOrd="0" destOrd="0" presId="urn:microsoft.com/office/officeart/2005/8/layout/cycle3"/>
    <dgm:cxn modelId="{C8E06F07-AC0C-154C-9F3F-9C394A3FBDD4}" srcId="{5CFAFA94-3F7B-564D-BE37-E6EB598B31F8}" destId="{B65B65BD-64D6-4749-BAB2-006D9DA17C8E}" srcOrd="4" destOrd="0" parTransId="{2D635E91-D2AA-4649-BC4A-3DA97DE4ECCF}" sibTransId="{15309830-3FA4-B44B-B6C6-3CA53D8D19C4}"/>
    <dgm:cxn modelId="{75572A19-2E45-C241-87D4-1328265782A3}" type="presOf" srcId="{E4DE3839-0B4E-E44C-9EA1-55EC03F451E8}" destId="{6D663D6F-4789-0B4E-B551-F62FEAD21CF3}" srcOrd="0" destOrd="0" presId="urn:microsoft.com/office/officeart/2005/8/layout/cycle3"/>
    <dgm:cxn modelId="{3AD8BF21-2C74-FC42-8123-86FA63323CE9}" type="presOf" srcId="{17335F3A-CD60-4A4C-A722-88D1EE6742F9}" destId="{5B574C38-A48E-474C-AC70-307EB8380137}" srcOrd="0" destOrd="0" presId="urn:microsoft.com/office/officeart/2005/8/layout/cycle3"/>
    <dgm:cxn modelId="{0667F726-CA7D-FB4E-8B3F-BA9E4E7E0572}" type="presOf" srcId="{5CFAFA94-3F7B-564D-BE37-E6EB598B31F8}" destId="{777B47E6-8DAB-F241-B861-740027034CD1}" srcOrd="0" destOrd="0" presId="urn:microsoft.com/office/officeart/2005/8/layout/cycle3"/>
    <dgm:cxn modelId="{4BC52D35-0A6F-0C4F-9EB9-61A8F6D54E3F}" srcId="{5CFAFA94-3F7B-564D-BE37-E6EB598B31F8}" destId="{548BC9C3-ACDD-DE46-BEF7-0AF61C15736F}" srcOrd="1" destOrd="0" parTransId="{B30BE111-F312-E647-ACB5-466DE9112CCC}" sibTransId="{CB25B0C7-8612-F240-91B6-F5BC4767A918}"/>
    <dgm:cxn modelId="{CF990E42-76CD-0E42-BE5B-BDEF4D4B3CD4}" type="presOf" srcId="{B65B65BD-64D6-4749-BAB2-006D9DA17C8E}" destId="{6479EC44-0655-314B-91BF-65F8B80E988D}" srcOrd="0" destOrd="0" presId="urn:microsoft.com/office/officeart/2005/8/layout/cycle3"/>
    <dgm:cxn modelId="{C5612B47-4514-5541-9BE9-F38DABD540FB}" type="presOf" srcId="{FEC8649E-9725-E048-822B-9B7B5EBCC008}" destId="{606050B4-46B5-804A-8174-AEEE000AEF41}" srcOrd="0" destOrd="0" presId="urn:microsoft.com/office/officeart/2005/8/layout/cycle3"/>
    <dgm:cxn modelId="{6F57835B-9520-E24E-953F-3B0589BF3B81}" type="presOf" srcId="{1C045D97-916A-BC4F-87AF-0687C195B611}" destId="{A6C059D7-C3FD-4B44-A21E-05E0F9179D17}" srcOrd="0" destOrd="0" presId="urn:microsoft.com/office/officeart/2005/8/layout/cycle3"/>
    <dgm:cxn modelId="{AA866D71-F04B-D247-88D8-9EB821056595}" srcId="{5CFAFA94-3F7B-564D-BE37-E6EB598B31F8}" destId="{17335F3A-CD60-4A4C-A722-88D1EE6742F9}" srcOrd="5" destOrd="0" parTransId="{1388F568-AED0-694B-97DA-AD94C4868A74}" sibTransId="{344D5C41-435C-3B42-B08B-3DD549705297}"/>
    <dgm:cxn modelId="{CD4CEA7E-6E11-C941-8D66-1BE0ADAD36A3}" srcId="{5CFAFA94-3F7B-564D-BE37-E6EB598B31F8}" destId="{E4DE3839-0B4E-E44C-9EA1-55EC03F451E8}" srcOrd="2" destOrd="0" parTransId="{6E9530C4-3B5D-884F-8225-E3772B6030AA}" sibTransId="{7BCF402D-70F8-E643-A1D9-4C1DF0C50948}"/>
    <dgm:cxn modelId="{03A9E78A-BB99-F545-99C9-857775A90CC3}" srcId="{5CFAFA94-3F7B-564D-BE37-E6EB598B31F8}" destId="{1C045D97-916A-BC4F-87AF-0687C195B611}" srcOrd="0" destOrd="0" parTransId="{2AC9081A-73C0-4642-B652-4341267AB6A7}" sibTransId="{8FF92DA3-99FD-BD4F-B274-7F65459290A0}"/>
    <dgm:cxn modelId="{CE452E99-D363-714D-B827-FAEFB3861F72}" type="presOf" srcId="{8FF92DA3-99FD-BD4F-B274-7F65459290A0}" destId="{3DB32838-E03A-084A-A4AF-101C50E3E786}" srcOrd="0" destOrd="0" presId="urn:microsoft.com/office/officeart/2005/8/layout/cycle3"/>
    <dgm:cxn modelId="{9EB1ADED-3632-3C4F-B7C1-E32D30556BED}" srcId="{5CFAFA94-3F7B-564D-BE37-E6EB598B31F8}" destId="{FEC8649E-9725-E048-822B-9B7B5EBCC008}" srcOrd="3" destOrd="0" parTransId="{224E8AFC-3619-234B-9125-7A4E3F623DFD}" sibTransId="{38ACFC83-6C73-1D4B-9C1F-058A2C298107}"/>
    <dgm:cxn modelId="{B2C94A67-962C-B043-AE35-71C330BD4D5A}" type="presParOf" srcId="{777B47E6-8DAB-F241-B861-740027034CD1}" destId="{AAE00008-2A0D-344E-A21B-E225FFDC3795}" srcOrd="0" destOrd="0" presId="urn:microsoft.com/office/officeart/2005/8/layout/cycle3"/>
    <dgm:cxn modelId="{C3508412-FAB0-BC45-9825-4CFF1B66F08E}" type="presParOf" srcId="{AAE00008-2A0D-344E-A21B-E225FFDC3795}" destId="{A6C059D7-C3FD-4B44-A21E-05E0F9179D17}" srcOrd="0" destOrd="0" presId="urn:microsoft.com/office/officeart/2005/8/layout/cycle3"/>
    <dgm:cxn modelId="{739A8F2F-E5B9-CE4D-B202-1F5329A93EEF}" type="presParOf" srcId="{AAE00008-2A0D-344E-A21B-E225FFDC3795}" destId="{3DB32838-E03A-084A-A4AF-101C50E3E786}" srcOrd="1" destOrd="0" presId="urn:microsoft.com/office/officeart/2005/8/layout/cycle3"/>
    <dgm:cxn modelId="{FAA6E00C-CCDF-4E41-A017-24996B91BBB3}" type="presParOf" srcId="{AAE00008-2A0D-344E-A21B-E225FFDC3795}" destId="{4EFC3229-1340-EA41-A76C-1E35976497D2}" srcOrd="2" destOrd="0" presId="urn:microsoft.com/office/officeart/2005/8/layout/cycle3"/>
    <dgm:cxn modelId="{EF5420CA-51FF-C940-9CCE-633C7C3B6835}" type="presParOf" srcId="{AAE00008-2A0D-344E-A21B-E225FFDC3795}" destId="{6D663D6F-4789-0B4E-B551-F62FEAD21CF3}" srcOrd="3" destOrd="0" presId="urn:microsoft.com/office/officeart/2005/8/layout/cycle3"/>
    <dgm:cxn modelId="{3C42A7E4-2C67-5A44-B535-62A145EEA338}" type="presParOf" srcId="{AAE00008-2A0D-344E-A21B-E225FFDC3795}" destId="{606050B4-46B5-804A-8174-AEEE000AEF41}" srcOrd="4" destOrd="0" presId="urn:microsoft.com/office/officeart/2005/8/layout/cycle3"/>
    <dgm:cxn modelId="{752CD470-45A5-FE45-B445-2225A3F76658}" type="presParOf" srcId="{AAE00008-2A0D-344E-A21B-E225FFDC3795}" destId="{6479EC44-0655-314B-91BF-65F8B80E988D}" srcOrd="5" destOrd="0" presId="urn:microsoft.com/office/officeart/2005/8/layout/cycle3"/>
    <dgm:cxn modelId="{C4F53D4E-A186-5B43-A481-0002FC8DA138}" type="presParOf" srcId="{AAE00008-2A0D-344E-A21B-E225FFDC3795}" destId="{5B574C38-A48E-474C-AC70-307EB8380137}" srcOrd="6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CFAFA94-3F7B-564D-BE37-E6EB598B31F8}" type="doc">
      <dgm:prSet loTypeId="urn:microsoft.com/office/officeart/2005/8/layout/cycle3" loCatId="cycl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1C045D97-916A-BC4F-87AF-0687C195B611}">
      <dgm:prSet/>
      <dgm:spPr/>
      <dgm:t>
        <a:bodyPr/>
        <a:lstStyle/>
        <a:p>
          <a:r>
            <a:rPr lang="nl-NL" b="0" dirty="0"/>
            <a:t>Pre-event</a:t>
          </a:r>
          <a:endParaRPr lang="en-DE" dirty="0"/>
        </a:p>
      </dgm:t>
    </dgm:pt>
    <dgm:pt modelId="{2AC9081A-73C0-4642-B652-4341267AB6A7}" type="parTrans" cxnId="{03A9E78A-BB99-F545-99C9-857775A90CC3}">
      <dgm:prSet/>
      <dgm:spPr/>
      <dgm:t>
        <a:bodyPr/>
        <a:lstStyle/>
        <a:p>
          <a:endParaRPr lang="en-US"/>
        </a:p>
      </dgm:t>
    </dgm:pt>
    <dgm:pt modelId="{8FF92DA3-99FD-BD4F-B274-7F65459290A0}" type="sibTrans" cxnId="{03A9E78A-BB99-F545-99C9-857775A90CC3}">
      <dgm:prSet/>
      <dgm:spPr/>
      <dgm:t>
        <a:bodyPr/>
        <a:lstStyle/>
        <a:p>
          <a:endParaRPr lang="en-US"/>
        </a:p>
      </dgm:t>
    </dgm:pt>
    <dgm:pt modelId="{548BC9C3-ACDD-DE46-BEF7-0AF61C15736F}">
      <dgm:prSet/>
      <dgm:spPr/>
      <dgm:t>
        <a:bodyPr/>
        <a:lstStyle/>
        <a:p>
          <a:r>
            <a:rPr lang="nl-NL" b="0" dirty="0" err="1"/>
            <a:t>Prodromal</a:t>
          </a:r>
          <a:endParaRPr lang="en-DE" dirty="0"/>
        </a:p>
      </dgm:t>
    </dgm:pt>
    <dgm:pt modelId="{B30BE111-F312-E647-ACB5-466DE9112CCC}" type="parTrans" cxnId="{4BC52D35-0A6F-0C4F-9EB9-61A8F6D54E3F}">
      <dgm:prSet/>
      <dgm:spPr/>
      <dgm:t>
        <a:bodyPr/>
        <a:lstStyle/>
        <a:p>
          <a:endParaRPr lang="en-US"/>
        </a:p>
      </dgm:t>
    </dgm:pt>
    <dgm:pt modelId="{CB25B0C7-8612-F240-91B6-F5BC4767A918}" type="sibTrans" cxnId="{4BC52D35-0A6F-0C4F-9EB9-61A8F6D54E3F}">
      <dgm:prSet/>
      <dgm:spPr/>
      <dgm:t>
        <a:bodyPr/>
        <a:lstStyle/>
        <a:p>
          <a:endParaRPr lang="en-US"/>
        </a:p>
      </dgm:t>
    </dgm:pt>
    <dgm:pt modelId="{E4DE3839-0B4E-E44C-9EA1-55EC03F451E8}">
      <dgm:prSet/>
      <dgm:spPr/>
      <dgm:t>
        <a:bodyPr/>
        <a:lstStyle/>
        <a:p>
          <a:r>
            <a:rPr lang="nl-NL" b="0"/>
            <a:t>Emergency</a:t>
          </a:r>
          <a:endParaRPr lang="en-DE"/>
        </a:p>
      </dgm:t>
    </dgm:pt>
    <dgm:pt modelId="{6E9530C4-3B5D-884F-8225-E3772B6030AA}" type="parTrans" cxnId="{CD4CEA7E-6E11-C941-8D66-1BE0ADAD36A3}">
      <dgm:prSet/>
      <dgm:spPr/>
      <dgm:t>
        <a:bodyPr/>
        <a:lstStyle/>
        <a:p>
          <a:endParaRPr lang="en-US"/>
        </a:p>
      </dgm:t>
    </dgm:pt>
    <dgm:pt modelId="{7BCF402D-70F8-E643-A1D9-4C1DF0C50948}" type="sibTrans" cxnId="{CD4CEA7E-6E11-C941-8D66-1BE0ADAD36A3}">
      <dgm:prSet/>
      <dgm:spPr/>
      <dgm:t>
        <a:bodyPr/>
        <a:lstStyle/>
        <a:p>
          <a:endParaRPr lang="en-US"/>
        </a:p>
      </dgm:t>
    </dgm:pt>
    <dgm:pt modelId="{FEC8649E-9725-E048-822B-9B7B5EBCC008}">
      <dgm:prSet/>
      <dgm:spPr/>
      <dgm:t>
        <a:bodyPr/>
        <a:lstStyle/>
        <a:p>
          <a:r>
            <a:rPr lang="nl-NL" b="0" dirty="0"/>
            <a:t>Post-crisis</a:t>
          </a:r>
          <a:endParaRPr lang="en-DE" dirty="0"/>
        </a:p>
      </dgm:t>
    </dgm:pt>
    <dgm:pt modelId="{224E8AFC-3619-234B-9125-7A4E3F623DFD}" type="parTrans" cxnId="{9EB1ADED-3632-3C4F-B7C1-E32D30556BED}">
      <dgm:prSet/>
      <dgm:spPr/>
      <dgm:t>
        <a:bodyPr/>
        <a:lstStyle/>
        <a:p>
          <a:endParaRPr lang="en-US"/>
        </a:p>
      </dgm:t>
    </dgm:pt>
    <dgm:pt modelId="{38ACFC83-6C73-1D4B-9C1F-058A2C298107}" type="sibTrans" cxnId="{9EB1ADED-3632-3C4F-B7C1-E32D30556BED}">
      <dgm:prSet/>
      <dgm:spPr/>
      <dgm:t>
        <a:bodyPr/>
        <a:lstStyle/>
        <a:p>
          <a:endParaRPr lang="en-US"/>
        </a:p>
      </dgm:t>
    </dgm:pt>
    <dgm:pt modelId="{B65B65BD-64D6-4749-BAB2-006D9DA17C8E}">
      <dgm:prSet/>
      <dgm:spPr/>
      <dgm:t>
        <a:bodyPr/>
        <a:lstStyle/>
        <a:p>
          <a:r>
            <a:rPr lang="nl-NL" b="0"/>
            <a:t>Recovery</a:t>
          </a:r>
          <a:endParaRPr lang="en-DE"/>
        </a:p>
      </dgm:t>
    </dgm:pt>
    <dgm:pt modelId="{2D635E91-D2AA-4649-BC4A-3DA97DE4ECCF}" type="parTrans" cxnId="{C8E06F07-AC0C-154C-9F3F-9C394A3FBDD4}">
      <dgm:prSet/>
      <dgm:spPr/>
      <dgm:t>
        <a:bodyPr/>
        <a:lstStyle/>
        <a:p>
          <a:endParaRPr lang="en-US"/>
        </a:p>
      </dgm:t>
    </dgm:pt>
    <dgm:pt modelId="{15309830-3FA4-B44B-B6C6-3CA53D8D19C4}" type="sibTrans" cxnId="{C8E06F07-AC0C-154C-9F3F-9C394A3FBDD4}">
      <dgm:prSet/>
      <dgm:spPr/>
      <dgm:t>
        <a:bodyPr/>
        <a:lstStyle/>
        <a:p>
          <a:endParaRPr lang="en-US"/>
        </a:p>
      </dgm:t>
    </dgm:pt>
    <dgm:pt modelId="{17335F3A-CD60-4A4C-A722-88D1EE6742F9}">
      <dgm:prSet/>
      <dgm:spPr/>
      <dgm:t>
        <a:bodyPr/>
        <a:lstStyle/>
        <a:p>
          <a:r>
            <a:rPr lang="nl-NL" b="0"/>
            <a:t>Resolution</a:t>
          </a:r>
          <a:endParaRPr lang="en-DE"/>
        </a:p>
      </dgm:t>
    </dgm:pt>
    <dgm:pt modelId="{1388F568-AED0-694B-97DA-AD94C4868A74}" type="parTrans" cxnId="{AA866D71-F04B-D247-88D8-9EB821056595}">
      <dgm:prSet/>
      <dgm:spPr/>
      <dgm:t>
        <a:bodyPr/>
        <a:lstStyle/>
        <a:p>
          <a:endParaRPr lang="en-US"/>
        </a:p>
      </dgm:t>
    </dgm:pt>
    <dgm:pt modelId="{344D5C41-435C-3B42-B08B-3DD549705297}" type="sibTrans" cxnId="{AA866D71-F04B-D247-88D8-9EB821056595}">
      <dgm:prSet/>
      <dgm:spPr/>
      <dgm:t>
        <a:bodyPr/>
        <a:lstStyle/>
        <a:p>
          <a:endParaRPr lang="en-US"/>
        </a:p>
      </dgm:t>
    </dgm:pt>
    <dgm:pt modelId="{777B47E6-8DAB-F241-B861-740027034CD1}" type="pres">
      <dgm:prSet presAssocID="{5CFAFA94-3F7B-564D-BE37-E6EB598B31F8}" presName="Name0" presStyleCnt="0">
        <dgm:presLayoutVars>
          <dgm:dir/>
          <dgm:resizeHandles val="exact"/>
        </dgm:presLayoutVars>
      </dgm:prSet>
      <dgm:spPr/>
    </dgm:pt>
    <dgm:pt modelId="{AAE00008-2A0D-344E-A21B-E225FFDC3795}" type="pres">
      <dgm:prSet presAssocID="{5CFAFA94-3F7B-564D-BE37-E6EB598B31F8}" presName="cycle" presStyleCnt="0"/>
      <dgm:spPr/>
    </dgm:pt>
    <dgm:pt modelId="{A6C059D7-C3FD-4B44-A21E-05E0F9179D17}" type="pres">
      <dgm:prSet presAssocID="{1C045D97-916A-BC4F-87AF-0687C195B611}" presName="nodeFirstNode" presStyleLbl="node1" presStyleIdx="0" presStyleCnt="6" custScaleX="72788" custScaleY="72477">
        <dgm:presLayoutVars>
          <dgm:bulletEnabled val="1"/>
        </dgm:presLayoutVars>
      </dgm:prSet>
      <dgm:spPr/>
    </dgm:pt>
    <dgm:pt modelId="{3DB32838-E03A-084A-A4AF-101C50E3E786}" type="pres">
      <dgm:prSet presAssocID="{8FF92DA3-99FD-BD4F-B274-7F65459290A0}" presName="sibTransFirstNode" presStyleLbl="bgShp" presStyleIdx="0" presStyleCnt="1"/>
      <dgm:spPr/>
    </dgm:pt>
    <dgm:pt modelId="{4EFC3229-1340-EA41-A76C-1E35976497D2}" type="pres">
      <dgm:prSet presAssocID="{548BC9C3-ACDD-DE46-BEF7-0AF61C15736F}" presName="nodeFollowingNodes" presStyleLbl="node1" presStyleIdx="1" presStyleCnt="6" custScaleX="87623" custScaleY="74201">
        <dgm:presLayoutVars>
          <dgm:bulletEnabled val="1"/>
        </dgm:presLayoutVars>
      </dgm:prSet>
      <dgm:spPr/>
    </dgm:pt>
    <dgm:pt modelId="{6D663D6F-4789-0B4E-B551-F62FEAD21CF3}" type="pres">
      <dgm:prSet presAssocID="{E4DE3839-0B4E-E44C-9EA1-55EC03F451E8}" presName="nodeFollowingNodes" presStyleLbl="node1" presStyleIdx="2" presStyleCnt="6" custScaleX="83599" custScaleY="78891">
        <dgm:presLayoutVars>
          <dgm:bulletEnabled val="1"/>
        </dgm:presLayoutVars>
      </dgm:prSet>
      <dgm:spPr/>
    </dgm:pt>
    <dgm:pt modelId="{606050B4-46B5-804A-8174-AEEE000AEF41}" type="pres">
      <dgm:prSet presAssocID="{FEC8649E-9725-E048-822B-9B7B5EBCC008}" presName="nodeFollowingNodes" presStyleLbl="node1" presStyleIdx="3" presStyleCnt="6" custScaleX="84249" custScaleY="80548">
        <dgm:presLayoutVars>
          <dgm:bulletEnabled val="1"/>
        </dgm:presLayoutVars>
      </dgm:prSet>
      <dgm:spPr/>
    </dgm:pt>
    <dgm:pt modelId="{6479EC44-0655-314B-91BF-65F8B80E988D}" type="pres">
      <dgm:prSet presAssocID="{B65B65BD-64D6-4749-BAB2-006D9DA17C8E}" presName="nodeFollowingNodes" presStyleLbl="node1" presStyleIdx="4" presStyleCnt="6" custScaleX="83140" custScaleY="73804">
        <dgm:presLayoutVars>
          <dgm:bulletEnabled val="1"/>
        </dgm:presLayoutVars>
      </dgm:prSet>
      <dgm:spPr/>
    </dgm:pt>
    <dgm:pt modelId="{5B574C38-A48E-474C-AC70-307EB8380137}" type="pres">
      <dgm:prSet presAssocID="{17335F3A-CD60-4A4C-A722-88D1EE6742F9}" presName="nodeFollowingNodes" presStyleLbl="node1" presStyleIdx="5" presStyleCnt="6" custScaleX="77863" custScaleY="78495">
        <dgm:presLayoutVars>
          <dgm:bulletEnabled val="1"/>
        </dgm:presLayoutVars>
      </dgm:prSet>
      <dgm:spPr/>
    </dgm:pt>
  </dgm:ptLst>
  <dgm:cxnLst>
    <dgm:cxn modelId="{37239800-B5C1-A444-9E89-C894716BF431}" type="presOf" srcId="{548BC9C3-ACDD-DE46-BEF7-0AF61C15736F}" destId="{4EFC3229-1340-EA41-A76C-1E35976497D2}" srcOrd="0" destOrd="0" presId="urn:microsoft.com/office/officeart/2005/8/layout/cycle3"/>
    <dgm:cxn modelId="{C8E06F07-AC0C-154C-9F3F-9C394A3FBDD4}" srcId="{5CFAFA94-3F7B-564D-BE37-E6EB598B31F8}" destId="{B65B65BD-64D6-4749-BAB2-006D9DA17C8E}" srcOrd="4" destOrd="0" parTransId="{2D635E91-D2AA-4649-BC4A-3DA97DE4ECCF}" sibTransId="{15309830-3FA4-B44B-B6C6-3CA53D8D19C4}"/>
    <dgm:cxn modelId="{75572A19-2E45-C241-87D4-1328265782A3}" type="presOf" srcId="{E4DE3839-0B4E-E44C-9EA1-55EC03F451E8}" destId="{6D663D6F-4789-0B4E-B551-F62FEAD21CF3}" srcOrd="0" destOrd="0" presId="urn:microsoft.com/office/officeart/2005/8/layout/cycle3"/>
    <dgm:cxn modelId="{3AD8BF21-2C74-FC42-8123-86FA63323CE9}" type="presOf" srcId="{17335F3A-CD60-4A4C-A722-88D1EE6742F9}" destId="{5B574C38-A48E-474C-AC70-307EB8380137}" srcOrd="0" destOrd="0" presId="urn:microsoft.com/office/officeart/2005/8/layout/cycle3"/>
    <dgm:cxn modelId="{0667F726-CA7D-FB4E-8B3F-BA9E4E7E0572}" type="presOf" srcId="{5CFAFA94-3F7B-564D-BE37-E6EB598B31F8}" destId="{777B47E6-8DAB-F241-B861-740027034CD1}" srcOrd="0" destOrd="0" presId="urn:microsoft.com/office/officeart/2005/8/layout/cycle3"/>
    <dgm:cxn modelId="{4BC52D35-0A6F-0C4F-9EB9-61A8F6D54E3F}" srcId="{5CFAFA94-3F7B-564D-BE37-E6EB598B31F8}" destId="{548BC9C3-ACDD-DE46-BEF7-0AF61C15736F}" srcOrd="1" destOrd="0" parTransId="{B30BE111-F312-E647-ACB5-466DE9112CCC}" sibTransId="{CB25B0C7-8612-F240-91B6-F5BC4767A918}"/>
    <dgm:cxn modelId="{CF990E42-76CD-0E42-BE5B-BDEF4D4B3CD4}" type="presOf" srcId="{B65B65BD-64D6-4749-BAB2-006D9DA17C8E}" destId="{6479EC44-0655-314B-91BF-65F8B80E988D}" srcOrd="0" destOrd="0" presId="urn:microsoft.com/office/officeart/2005/8/layout/cycle3"/>
    <dgm:cxn modelId="{C5612B47-4514-5541-9BE9-F38DABD540FB}" type="presOf" srcId="{FEC8649E-9725-E048-822B-9B7B5EBCC008}" destId="{606050B4-46B5-804A-8174-AEEE000AEF41}" srcOrd="0" destOrd="0" presId="urn:microsoft.com/office/officeart/2005/8/layout/cycle3"/>
    <dgm:cxn modelId="{6F57835B-9520-E24E-953F-3B0589BF3B81}" type="presOf" srcId="{1C045D97-916A-BC4F-87AF-0687C195B611}" destId="{A6C059D7-C3FD-4B44-A21E-05E0F9179D17}" srcOrd="0" destOrd="0" presId="urn:microsoft.com/office/officeart/2005/8/layout/cycle3"/>
    <dgm:cxn modelId="{AA866D71-F04B-D247-88D8-9EB821056595}" srcId="{5CFAFA94-3F7B-564D-BE37-E6EB598B31F8}" destId="{17335F3A-CD60-4A4C-A722-88D1EE6742F9}" srcOrd="5" destOrd="0" parTransId="{1388F568-AED0-694B-97DA-AD94C4868A74}" sibTransId="{344D5C41-435C-3B42-B08B-3DD549705297}"/>
    <dgm:cxn modelId="{CD4CEA7E-6E11-C941-8D66-1BE0ADAD36A3}" srcId="{5CFAFA94-3F7B-564D-BE37-E6EB598B31F8}" destId="{E4DE3839-0B4E-E44C-9EA1-55EC03F451E8}" srcOrd="2" destOrd="0" parTransId="{6E9530C4-3B5D-884F-8225-E3772B6030AA}" sibTransId="{7BCF402D-70F8-E643-A1D9-4C1DF0C50948}"/>
    <dgm:cxn modelId="{03A9E78A-BB99-F545-99C9-857775A90CC3}" srcId="{5CFAFA94-3F7B-564D-BE37-E6EB598B31F8}" destId="{1C045D97-916A-BC4F-87AF-0687C195B611}" srcOrd="0" destOrd="0" parTransId="{2AC9081A-73C0-4642-B652-4341267AB6A7}" sibTransId="{8FF92DA3-99FD-BD4F-B274-7F65459290A0}"/>
    <dgm:cxn modelId="{CE452E99-D363-714D-B827-FAEFB3861F72}" type="presOf" srcId="{8FF92DA3-99FD-BD4F-B274-7F65459290A0}" destId="{3DB32838-E03A-084A-A4AF-101C50E3E786}" srcOrd="0" destOrd="0" presId="urn:microsoft.com/office/officeart/2005/8/layout/cycle3"/>
    <dgm:cxn modelId="{9EB1ADED-3632-3C4F-B7C1-E32D30556BED}" srcId="{5CFAFA94-3F7B-564D-BE37-E6EB598B31F8}" destId="{FEC8649E-9725-E048-822B-9B7B5EBCC008}" srcOrd="3" destOrd="0" parTransId="{224E8AFC-3619-234B-9125-7A4E3F623DFD}" sibTransId="{38ACFC83-6C73-1D4B-9C1F-058A2C298107}"/>
    <dgm:cxn modelId="{B2C94A67-962C-B043-AE35-71C330BD4D5A}" type="presParOf" srcId="{777B47E6-8DAB-F241-B861-740027034CD1}" destId="{AAE00008-2A0D-344E-A21B-E225FFDC3795}" srcOrd="0" destOrd="0" presId="urn:microsoft.com/office/officeart/2005/8/layout/cycle3"/>
    <dgm:cxn modelId="{C3508412-FAB0-BC45-9825-4CFF1B66F08E}" type="presParOf" srcId="{AAE00008-2A0D-344E-A21B-E225FFDC3795}" destId="{A6C059D7-C3FD-4B44-A21E-05E0F9179D17}" srcOrd="0" destOrd="0" presId="urn:microsoft.com/office/officeart/2005/8/layout/cycle3"/>
    <dgm:cxn modelId="{739A8F2F-E5B9-CE4D-B202-1F5329A93EEF}" type="presParOf" srcId="{AAE00008-2A0D-344E-A21B-E225FFDC3795}" destId="{3DB32838-E03A-084A-A4AF-101C50E3E786}" srcOrd="1" destOrd="0" presId="urn:microsoft.com/office/officeart/2005/8/layout/cycle3"/>
    <dgm:cxn modelId="{FAA6E00C-CCDF-4E41-A017-24996B91BBB3}" type="presParOf" srcId="{AAE00008-2A0D-344E-A21B-E225FFDC3795}" destId="{4EFC3229-1340-EA41-A76C-1E35976497D2}" srcOrd="2" destOrd="0" presId="urn:microsoft.com/office/officeart/2005/8/layout/cycle3"/>
    <dgm:cxn modelId="{EF5420CA-51FF-C940-9CCE-633C7C3B6835}" type="presParOf" srcId="{AAE00008-2A0D-344E-A21B-E225FFDC3795}" destId="{6D663D6F-4789-0B4E-B551-F62FEAD21CF3}" srcOrd="3" destOrd="0" presId="urn:microsoft.com/office/officeart/2005/8/layout/cycle3"/>
    <dgm:cxn modelId="{3C42A7E4-2C67-5A44-B535-62A145EEA338}" type="presParOf" srcId="{AAE00008-2A0D-344E-A21B-E225FFDC3795}" destId="{606050B4-46B5-804A-8174-AEEE000AEF41}" srcOrd="4" destOrd="0" presId="urn:microsoft.com/office/officeart/2005/8/layout/cycle3"/>
    <dgm:cxn modelId="{752CD470-45A5-FE45-B445-2225A3F76658}" type="presParOf" srcId="{AAE00008-2A0D-344E-A21B-E225FFDC3795}" destId="{6479EC44-0655-314B-91BF-65F8B80E988D}" srcOrd="5" destOrd="0" presId="urn:microsoft.com/office/officeart/2005/8/layout/cycle3"/>
    <dgm:cxn modelId="{C4F53D4E-A186-5B43-A481-0002FC8DA138}" type="presParOf" srcId="{AAE00008-2A0D-344E-A21B-E225FFDC3795}" destId="{5B574C38-A48E-474C-AC70-307EB8380137}" srcOrd="6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CFAFA94-3F7B-564D-BE37-E6EB598B31F8}" type="doc">
      <dgm:prSet loTypeId="urn:microsoft.com/office/officeart/2005/8/layout/cycle3" loCatId="cycl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1C045D97-916A-BC4F-87AF-0687C195B611}">
      <dgm:prSet/>
      <dgm:spPr/>
      <dgm:t>
        <a:bodyPr/>
        <a:lstStyle/>
        <a:p>
          <a:r>
            <a:rPr lang="nl-NL" b="0" dirty="0"/>
            <a:t>Pre-event</a:t>
          </a:r>
          <a:endParaRPr lang="en-DE" dirty="0"/>
        </a:p>
      </dgm:t>
    </dgm:pt>
    <dgm:pt modelId="{2AC9081A-73C0-4642-B652-4341267AB6A7}" type="parTrans" cxnId="{03A9E78A-BB99-F545-99C9-857775A90CC3}">
      <dgm:prSet/>
      <dgm:spPr/>
      <dgm:t>
        <a:bodyPr/>
        <a:lstStyle/>
        <a:p>
          <a:endParaRPr lang="en-US"/>
        </a:p>
      </dgm:t>
    </dgm:pt>
    <dgm:pt modelId="{8FF92DA3-99FD-BD4F-B274-7F65459290A0}" type="sibTrans" cxnId="{03A9E78A-BB99-F545-99C9-857775A90CC3}">
      <dgm:prSet/>
      <dgm:spPr/>
      <dgm:t>
        <a:bodyPr/>
        <a:lstStyle/>
        <a:p>
          <a:endParaRPr lang="en-US"/>
        </a:p>
      </dgm:t>
    </dgm:pt>
    <dgm:pt modelId="{548BC9C3-ACDD-DE46-BEF7-0AF61C15736F}">
      <dgm:prSet/>
      <dgm:spPr/>
      <dgm:t>
        <a:bodyPr/>
        <a:lstStyle/>
        <a:p>
          <a:r>
            <a:rPr lang="nl-NL" b="0" dirty="0" err="1"/>
            <a:t>Prodromal</a:t>
          </a:r>
          <a:endParaRPr lang="en-DE" dirty="0"/>
        </a:p>
      </dgm:t>
    </dgm:pt>
    <dgm:pt modelId="{B30BE111-F312-E647-ACB5-466DE9112CCC}" type="parTrans" cxnId="{4BC52D35-0A6F-0C4F-9EB9-61A8F6D54E3F}">
      <dgm:prSet/>
      <dgm:spPr/>
      <dgm:t>
        <a:bodyPr/>
        <a:lstStyle/>
        <a:p>
          <a:endParaRPr lang="en-US"/>
        </a:p>
      </dgm:t>
    </dgm:pt>
    <dgm:pt modelId="{CB25B0C7-8612-F240-91B6-F5BC4767A918}" type="sibTrans" cxnId="{4BC52D35-0A6F-0C4F-9EB9-61A8F6D54E3F}">
      <dgm:prSet/>
      <dgm:spPr/>
      <dgm:t>
        <a:bodyPr/>
        <a:lstStyle/>
        <a:p>
          <a:endParaRPr lang="en-US"/>
        </a:p>
      </dgm:t>
    </dgm:pt>
    <dgm:pt modelId="{E4DE3839-0B4E-E44C-9EA1-55EC03F451E8}">
      <dgm:prSet/>
      <dgm:spPr/>
      <dgm:t>
        <a:bodyPr/>
        <a:lstStyle/>
        <a:p>
          <a:r>
            <a:rPr lang="nl-NL" b="0"/>
            <a:t>Emergency</a:t>
          </a:r>
          <a:endParaRPr lang="en-DE"/>
        </a:p>
      </dgm:t>
    </dgm:pt>
    <dgm:pt modelId="{6E9530C4-3B5D-884F-8225-E3772B6030AA}" type="parTrans" cxnId="{CD4CEA7E-6E11-C941-8D66-1BE0ADAD36A3}">
      <dgm:prSet/>
      <dgm:spPr/>
      <dgm:t>
        <a:bodyPr/>
        <a:lstStyle/>
        <a:p>
          <a:endParaRPr lang="en-US"/>
        </a:p>
      </dgm:t>
    </dgm:pt>
    <dgm:pt modelId="{7BCF402D-70F8-E643-A1D9-4C1DF0C50948}" type="sibTrans" cxnId="{CD4CEA7E-6E11-C941-8D66-1BE0ADAD36A3}">
      <dgm:prSet/>
      <dgm:spPr/>
      <dgm:t>
        <a:bodyPr/>
        <a:lstStyle/>
        <a:p>
          <a:endParaRPr lang="en-US"/>
        </a:p>
      </dgm:t>
    </dgm:pt>
    <dgm:pt modelId="{FEC8649E-9725-E048-822B-9B7B5EBCC008}">
      <dgm:prSet/>
      <dgm:spPr/>
      <dgm:t>
        <a:bodyPr/>
        <a:lstStyle/>
        <a:p>
          <a:r>
            <a:rPr lang="nl-NL" b="0" dirty="0"/>
            <a:t>Post-crisis</a:t>
          </a:r>
          <a:endParaRPr lang="en-DE" dirty="0"/>
        </a:p>
      </dgm:t>
    </dgm:pt>
    <dgm:pt modelId="{224E8AFC-3619-234B-9125-7A4E3F623DFD}" type="parTrans" cxnId="{9EB1ADED-3632-3C4F-B7C1-E32D30556BED}">
      <dgm:prSet/>
      <dgm:spPr/>
      <dgm:t>
        <a:bodyPr/>
        <a:lstStyle/>
        <a:p>
          <a:endParaRPr lang="en-US"/>
        </a:p>
      </dgm:t>
    </dgm:pt>
    <dgm:pt modelId="{38ACFC83-6C73-1D4B-9C1F-058A2C298107}" type="sibTrans" cxnId="{9EB1ADED-3632-3C4F-B7C1-E32D30556BED}">
      <dgm:prSet/>
      <dgm:spPr/>
      <dgm:t>
        <a:bodyPr/>
        <a:lstStyle/>
        <a:p>
          <a:endParaRPr lang="en-US"/>
        </a:p>
      </dgm:t>
    </dgm:pt>
    <dgm:pt modelId="{B65B65BD-64D6-4749-BAB2-006D9DA17C8E}">
      <dgm:prSet/>
      <dgm:spPr/>
      <dgm:t>
        <a:bodyPr/>
        <a:lstStyle/>
        <a:p>
          <a:r>
            <a:rPr lang="nl-NL" b="0"/>
            <a:t>Recovery</a:t>
          </a:r>
          <a:endParaRPr lang="en-DE"/>
        </a:p>
      </dgm:t>
    </dgm:pt>
    <dgm:pt modelId="{2D635E91-D2AA-4649-BC4A-3DA97DE4ECCF}" type="parTrans" cxnId="{C8E06F07-AC0C-154C-9F3F-9C394A3FBDD4}">
      <dgm:prSet/>
      <dgm:spPr/>
      <dgm:t>
        <a:bodyPr/>
        <a:lstStyle/>
        <a:p>
          <a:endParaRPr lang="en-US"/>
        </a:p>
      </dgm:t>
    </dgm:pt>
    <dgm:pt modelId="{15309830-3FA4-B44B-B6C6-3CA53D8D19C4}" type="sibTrans" cxnId="{C8E06F07-AC0C-154C-9F3F-9C394A3FBDD4}">
      <dgm:prSet/>
      <dgm:spPr/>
      <dgm:t>
        <a:bodyPr/>
        <a:lstStyle/>
        <a:p>
          <a:endParaRPr lang="en-US"/>
        </a:p>
      </dgm:t>
    </dgm:pt>
    <dgm:pt modelId="{17335F3A-CD60-4A4C-A722-88D1EE6742F9}">
      <dgm:prSet/>
      <dgm:spPr/>
      <dgm:t>
        <a:bodyPr/>
        <a:lstStyle/>
        <a:p>
          <a:r>
            <a:rPr lang="nl-NL" b="0"/>
            <a:t>Resolution</a:t>
          </a:r>
          <a:endParaRPr lang="en-DE"/>
        </a:p>
      </dgm:t>
    </dgm:pt>
    <dgm:pt modelId="{1388F568-AED0-694B-97DA-AD94C4868A74}" type="parTrans" cxnId="{AA866D71-F04B-D247-88D8-9EB821056595}">
      <dgm:prSet/>
      <dgm:spPr/>
      <dgm:t>
        <a:bodyPr/>
        <a:lstStyle/>
        <a:p>
          <a:endParaRPr lang="en-US"/>
        </a:p>
      </dgm:t>
    </dgm:pt>
    <dgm:pt modelId="{344D5C41-435C-3B42-B08B-3DD549705297}" type="sibTrans" cxnId="{AA866D71-F04B-D247-88D8-9EB821056595}">
      <dgm:prSet/>
      <dgm:spPr/>
      <dgm:t>
        <a:bodyPr/>
        <a:lstStyle/>
        <a:p>
          <a:endParaRPr lang="en-US"/>
        </a:p>
      </dgm:t>
    </dgm:pt>
    <dgm:pt modelId="{777B47E6-8DAB-F241-B861-740027034CD1}" type="pres">
      <dgm:prSet presAssocID="{5CFAFA94-3F7B-564D-BE37-E6EB598B31F8}" presName="Name0" presStyleCnt="0">
        <dgm:presLayoutVars>
          <dgm:dir/>
          <dgm:resizeHandles val="exact"/>
        </dgm:presLayoutVars>
      </dgm:prSet>
      <dgm:spPr/>
    </dgm:pt>
    <dgm:pt modelId="{AAE00008-2A0D-344E-A21B-E225FFDC3795}" type="pres">
      <dgm:prSet presAssocID="{5CFAFA94-3F7B-564D-BE37-E6EB598B31F8}" presName="cycle" presStyleCnt="0"/>
      <dgm:spPr/>
    </dgm:pt>
    <dgm:pt modelId="{A6C059D7-C3FD-4B44-A21E-05E0F9179D17}" type="pres">
      <dgm:prSet presAssocID="{1C045D97-916A-BC4F-87AF-0687C195B611}" presName="nodeFirstNode" presStyleLbl="node1" presStyleIdx="0" presStyleCnt="6" custScaleX="72788" custScaleY="72477">
        <dgm:presLayoutVars>
          <dgm:bulletEnabled val="1"/>
        </dgm:presLayoutVars>
      </dgm:prSet>
      <dgm:spPr/>
    </dgm:pt>
    <dgm:pt modelId="{3DB32838-E03A-084A-A4AF-101C50E3E786}" type="pres">
      <dgm:prSet presAssocID="{8FF92DA3-99FD-BD4F-B274-7F65459290A0}" presName="sibTransFirstNode" presStyleLbl="bgShp" presStyleIdx="0" presStyleCnt="1"/>
      <dgm:spPr/>
    </dgm:pt>
    <dgm:pt modelId="{4EFC3229-1340-EA41-A76C-1E35976497D2}" type="pres">
      <dgm:prSet presAssocID="{548BC9C3-ACDD-DE46-BEF7-0AF61C15736F}" presName="nodeFollowingNodes" presStyleLbl="node1" presStyleIdx="1" presStyleCnt="6" custScaleX="87623" custScaleY="74201">
        <dgm:presLayoutVars>
          <dgm:bulletEnabled val="1"/>
        </dgm:presLayoutVars>
      </dgm:prSet>
      <dgm:spPr/>
    </dgm:pt>
    <dgm:pt modelId="{6D663D6F-4789-0B4E-B551-F62FEAD21CF3}" type="pres">
      <dgm:prSet presAssocID="{E4DE3839-0B4E-E44C-9EA1-55EC03F451E8}" presName="nodeFollowingNodes" presStyleLbl="node1" presStyleIdx="2" presStyleCnt="6" custScaleX="83599" custScaleY="78891">
        <dgm:presLayoutVars>
          <dgm:bulletEnabled val="1"/>
        </dgm:presLayoutVars>
      </dgm:prSet>
      <dgm:spPr/>
    </dgm:pt>
    <dgm:pt modelId="{606050B4-46B5-804A-8174-AEEE000AEF41}" type="pres">
      <dgm:prSet presAssocID="{FEC8649E-9725-E048-822B-9B7B5EBCC008}" presName="nodeFollowingNodes" presStyleLbl="node1" presStyleIdx="3" presStyleCnt="6" custScaleX="84249" custScaleY="80548">
        <dgm:presLayoutVars>
          <dgm:bulletEnabled val="1"/>
        </dgm:presLayoutVars>
      </dgm:prSet>
      <dgm:spPr/>
    </dgm:pt>
    <dgm:pt modelId="{6479EC44-0655-314B-91BF-65F8B80E988D}" type="pres">
      <dgm:prSet presAssocID="{B65B65BD-64D6-4749-BAB2-006D9DA17C8E}" presName="nodeFollowingNodes" presStyleLbl="node1" presStyleIdx="4" presStyleCnt="6" custScaleX="83140" custScaleY="73804">
        <dgm:presLayoutVars>
          <dgm:bulletEnabled val="1"/>
        </dgm:presLayoutVars>
      </dgm:prSet>
      <dgm:spPr/>
    </dgm:pt>
    <dgm:pt modelId="{5B574C38-A48E-474C-AC70-307EB8380137}" type="pres">
      <dgm:prSet presAssocID="{17335F3A-CD60-4A4C-A722-88D1EE6742F9}" presName="nodeFollowingNodes" presStyleLbl="node1" presStyleIdx="5" presStyleCnt="6" custScaleX="77863" custScaleY="78495">
        <dgm:presLayoutVars>
          <dgm:bulletEnabled val="1"/>
        </dgm:presLayoutVars>
      </dgm:prSet>
      <dgm:spPr/>
    </dgm:pt>
  </dgm:ptLst>
  <dgm:cxnLst>
    <dgm:cxn modelId="{37239800-B5C1-A444-9E89-C894716BF431}" type="presOf" srcId="{548BC9C3-ACDD-DE46-BEF7-0AF61C15736F}" destId="{4EFC3229-1340-EA41-A76C-1E35976497D2}" srcOrd="0" destOrd="0" presId="urn:microsoft.com/office/officeart/2005/8/layout/cycle3"/>
    <dgm:cxn modelId="{C8E06F07-AC0C-154C-9F3F-9C394A3FBDD4}" srcId="{5CFAFA94-3F7B-564D-BE37-E6EB598B31F8}" destId="{B65B65BD-64D6-4749-BAB2-006D9DA17C8E}" srcOrd="4" destOrd="0" parTransId="{2D635E91-D2AA-4649-BC4A-3DA97DE4ECCF}" sibTransId="{15309830-3FA4-B44B-B6C6-3CA53D8D19C4}"/>
    <dgm:cxn modelId="{75572A19-2E45-C241-87D4-1328265782A3}" type="presOf" srcId="{E4DE3839-0B4E-E44C-9EA1-55EC03F451E8}" destId="{6D663D6F-4789-0B4E-B551-F62FEAD21CF3}" srcOrd="0" destOrd="0" presId="urn:microsoft.com/office/officeart/2005/8/layout/cycle3"/>
    <dgm:cxn modelId="{3AD8BF21-2C74-FC42-8123-86FA63323CE9}" type="presOf" srcId="{17335F3A-CD60-4A4C-A722-88D1EE6742F9}" destId="{5B574C38-A48E-474C-AC70-307EB8380137}" srcOrd="0" destOrd="0" presId="urn:microsoft.com/office/officeart/2005/8/layout/cycle3"/>
    <dgm:cxn modelId="{0667F726-CA7D-FB4E-8B3F-BA9E4E7E0572}" type="presOf" srcId="{5CFAFA94-3F7B-564D-BE37-E6EB598B31F8}" destId="{777B47E6-8DAB-F241-B861-740027034CD1}" srcOrd="0" destOrd="0" presId="urn:microsoft.com/office/officeart/2005/8/layout/cycle3"/>
    <dgm:cxn modelId="{4BC52D35-0A6F-0C4F-9EB9-61A8F6D54E3F}" srcId="{5CFAFA94-3F7B-564D-BE37-E6EB598B31F8}" destId="{548BC9C3-ACDD-DE46-BEF7-0AF61C15736F}" srcOrd="1" destOrd="0" parTransId="{B30BE111-F312-E647-ACB5-466DE9112CCC}" sibTransId="{CB25B0C7-8612-F240-91B6-F5BC4767A918}"/>
    <dgm:cxn modelId="{CF990E42-76CD-0E42-BE5B-BDEF4D4B3CD4}" type="presOf" srcId="{B65B65BD-64D6-4749-BAB2-006D9DA17C8E}" destId="{6479EC44-0655-314B-91BF-65F8B80E988D}" srcOrd="0" destOrd="0" presId="urn:microsoft.com/office/officeart/2005/8/layout/cycle3"/>
    <dgm:cxn modelId="{C5612B47-4514-5541-9BE9-F38DABD540FB}" type="presOf" srcId="{FEC8649E-9725-E048-822B-9B7B5EBCC008}" destId="{606050B4-46B5-804A-8174-AEEE000AEF41}" srcOrd="0" destOrd="0" presId="urn:microsoft.com/office/officeart/2005/8/layout/cycle3"/>
    <dgm:cxn modelId="{6F57835B-9520-E24E-953F-3B0589BF3B81}" type="presOf" srcId="{1C045D97-916A-BC4F-87AF-0687C195B611}" destId="{A6C059D7-C3FD-4B44-A21E-05E0F9179D17}" srcOrd="0" destOrd="0" presId="urn:microsoft.com/office/officeart/2005/8/layout/cycle3"/>
    <dgm:cxn modelId="{AA866D71-F04B-D247-88D8-9EB821056595}" srcId="{5CFAFA94-3F7B-564D-BE37-E6EB598B31F8}" destId="{17335F3A-CD60-4A4C-A722-88D1EE6742F9}" srcOrd="5" destOrd="0" parTransId="{1388F568-AED0-694B-97DA-AD94C4868A74}" sibTransId="{344D5C41-435C-3B42-B08B-3DD549705297}"/>
    <dgm:cxn modelId="{CD4CEA7E-6E11-C941-8D66-1BE0ADAD36A3}" srcId="{5CFAFA94-3F7B-564D-BE37-E6EB598B31F8}" destId="{E4DE3839-0B4E-E44C-9EA1-55EC03F451E8}" srcOrd="2" destOrd="0" parTransId="{6E9530C4-3B5D-884F-8225-E3772B6030AA}" sibTransId="{7BCF402D-70F8-E643-A1D9-4C1DF0C50948}"/>
    <dgm:cxn modelId="{03A9E78A-BB99-F545-99C9-857775A90CC3}" srcId="{5CFAFA94-3F7B-564D-BE37-E6EB598B31F8}" destId="{1C045D97-916A-BC4F-87AF-0687C195B611}" srcOrd="0" destOrd="0" parTransId="{2AC9081A-73C0-4642-B652-4341267AB6A7}" sibTransId="{8FF92DA3-99FD-BD4F-B274-7F65459290A0}"/>
    <dgm:cxn modelId="{CE452E99-D363-714D-B827-FAEFB3861F72}" type="presOf" srcId="{8FF92DA3-99FD-BD4F-B274-7F65459290A0}" destId="{3DB32838-E03A-084A-A4AF-101C50E3E786}" srcOrd="0" destOrd="0" presId="urn:microsoft.com/office/officeart/2005/8/layout/cycle3"/>
    <dgm:cxn modelId="{9EB1ADED-3632-3C4F-B7C1-E32D30556BED}" srcId="{5CFAFA94-3F7B-564D-BE37-E6EB598B31F8}" destId="{FEC8649E-9725-E048-822B-9B7B5EBCC008}" srcOrd="3" destOrd="0" parTransId="{224E8AFC-3619-234B-9125-7A4E3F623DFD}" sibTransId="{38ACFC83-6C73-1D4B-9C1F-058A2C298107}"/>
    <dgm:cxn modelId="{B2C94A67-962C-B043-AE35-71C330BD4D5A}" type="presParOf" srcId="{777B47E6-8DAB-F241-B861-740027034CD1}" destId="{AAE00008-2A0D-344E-A21B-E225FFDC3795}" srcOrd="0" destOrd="0" presId="urn:microsoft.com/office/officeart/2005/8/layout/cycle3"/>
    <dgm:cxn modelId="{C3508412-FAB0-BC45-9825-4CFF1B66F08E}" type="presParOf" srcId="{AAE00008-2A0D-344E-A21B-E225FFDC3795}" destId="{A6C059D7-C3FD-4B44-A21E-05E0F9179D17}" srcOrd="0" destOrd="0" presId="urn:microsoft.com/office/officeart/2005/8/layout/cycle3"/>
    <dgm:cxn modelId="{739A8F2F-E5B9-CE4D-B202-1F5329A93EEF}" type="presParOf" srcId="{AAE00008-2A0D-344E-A21B-E225FFDC3795}" destId="{3DB32838-E03A-084A-A4AF-101C50E3E786}" srcOrd="1" destOrd="0" presId="urn:microsoft.com/office/officeart/2005/8/layout/cycle3"/>
    <dgm:cxn modelId="{FAA6E00C-CCDF-4E41-A017-24996B91BBB3}" type="presParOf" srcId="{AAE00008-2A0D-344E-A21B-E225FFDC3795}" destId="{4EFC3229-1340-EA41-A76C-1E35976497D2}" srcOrd="2" destOrd="0" presId="urn:microsoft.com/office/officeart/2005/8/layout/cycle3"/>
    <dgm:cxn modelId="{EF5420CA-51FF-C940-9CCE-633C7C3B6835}" type="presParOf" srcId="{AAE00008-2A0D-344E-A21B-E225FFDC3795}" destId="{6D663D6F-4789-0B4E-B551-F62FEAD21CF3}" srcOrd="3" destOrd="0" presId="urn:microsoft.com/office/officeart/2005/8/layout/cycle3"/>
    <dgm:cxn modelId="{3C42A7E4-2C67-5A44-B535-62A145EEA338}" type="presParOf" srcId="{AAE00008-2A0D-344E-A21B-E225FFDC3795}" destId="{606050B4-46B5-804A-8174-AEEE000AEF41}" srcOrd="4" destOrd="0" presId="urn:microsoft.com/office/officeart/2005/8/layout/cycle3"/>
    <dgm:cxn modelId="{752CD470-45A5-FE45-B445-2225A3F76658}" type="presParOf" srcId="{AAE00008-2A0D-344E-A21B-E225FFDC3795}" destId="{6479EC44-0655-314B-91BF-65F8B80E988D}" srcOrd="5" destOrd="0" presId="urn:microsoft.com/office/officeart/2005/8/layout/cycle3"/>
    <dgm:cxn modelId="{C4F53D4E-A186-5B43-A481-0002FC8DA138}" type="presParOf" srcId="{AAE00008-2A0D-344E-A21B-E225FFDC3795}" destId="{5B574C38-A48E-474C-AC70-307EB8380137}" srcOrd="6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CFAFA94-3F7B-564D-BE37-E6EB598B31F8}" type="doc">
      <dgm:prSet loTypeId="urn:microsoft.com/office/officeart/2005/8/layout/cycle3" loCatId="cycl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1C045D97-916A-BC4F-87AF-0687C195B611}">
      <dgm:prSet/>
      <dgm:spPr/>
      <dgm:t>
        <a:bodyPr/>
        <a:lstStyle/>
        <a:p>
          <a:r>
            <a:rPr lang="nl-NL" b="0" dirty="0"/>
            <a:t>Pre-event</a:t>
          </a:r>
          <a:endParaRPr lang="en-DE" dirty="0"/>
        </a:p>
      </dgm:t>
    </dgm:pt>
    <dgm:pt modelId="{2AC9081A-73C0-4642-B652-4341267AB6A7}" type="parTrans" cxnId="{03A9E78A-BB99-F545-99C9-857775A90CC3}">
      <dgm:prSet/>
      <dgm:spPr/>
      <dgm:t>
        <a:bodyPr/>
        <a:lstStyle/>
        <a:p>
          <a:endParaRPr lang="en-US"/>
        </a:p>
      </dgm:t>
    </dgm:pt>
    <dgm:pt modelId="{8FF92DA3-99FD-BD4F-B274-7F65459290A0}" type="sibTrans" cxnId="{03A9E78A-BB99-F545-99C9-857775A90CC3}">
      <dgm:prSet/>
      <dgm:spPr/>
      <dgm:t>
        <a:bodyPr/>
        <a:lstStyle/>
        <a:p>
          <a:endParaRPr lang="en-US"/>
        </a:p>
      </dgm:t>
    </dgm:pt>
    <dgm:pt modelId="{548BC9C3-ACDD-DE46-BEF7-0AF61C15736F}">
      <dgm:prSet/>
      <dgm:spPr/>
      <dgm:t>
        <a:bodyPr/>
        <a:lstStyle/>
        <a:p>
          <a:r>
            <a:rPr lang="nl-NL" b="0" dirty="0" err="1"/>
            <a:t>Prodromal</a:t>
          </a:r>
          <a:endParaRPr lang="en-DE" dirty="0"/>
        </a:p>
      </dgm:t>
    </dgm:pt>
    <dgm:pt modelId="{B30BE111-F312-E647-ACB5-466DE9112CCC}" type="parTrans" cxnId="{4BC52D35-0A6F-0C4F-9EB9-61A8F6D54E3F}">
      <dgm:prSet/>
      <dgm:spPr/>
      <dgm:t>
        <a:bodyPr/>
        <a:lstStyle/>
        <a:p>
          <a:endParaRPr lang="en-US"/>
        </a:p>
      </dgm:t>
    </dgm:pt>
    <dgm:pt modelId="{CB25B0C7-8612-F240-91B6-F5BC4767A918}" type="sibTrans" cxnId="{4BC52D35-0A6F-0C4F-9EB9-61A8F6D54E3F}">
      <dgm:prSet/>
      <dgm:spPr/>
      <dgm:t>
        <a:bodyPr/>
        <a:lstStyle/>
        <a:p>
          <a:endParaRPr lang="en-US"/>
        </a:p>
      </dgm:t>
    </dgm:pt>
    <dgm:pt modelId="{E4DE3839-0B4E-E44C-9EA1-55EC03F451E8}">
      <dgm:prSet/>
      <dgm:spPr/>
      <dgm:t>
        <a:bodyPr/>
        <a:lstStyle/>
        <a:p>
          <a:r>
            <a:rPr lang="nl-NL" b="0"/>
            <a:t>Emergency</a:t>
          </a:r>
          <a:endParaRPr lang="en-DE"/>
        </a:p>
      </dgm:t>
    </dgm:pt>
    <dgm:pt modelId="{6E9530C4-3B5D-884F-8225-E3772B6030AA}" type="parTrans" cxnId="{CD4CEA7E-6E11-C941-8D66-1BE0ADAD36A3}">
      <dgm:prSet/>
      <dgm:spPr/>
      <dgm:t>
        <a:bodyPr/>
        <a:lstStyle/>
        <a:p>
          <a:endParaRPr lang="en-US"/>
        </a:p>
      </dgm:t>
    </dgm:pt>
    <dgm:pt modelId="{7BCF402D-70F8-E643-A1D9-4C1DF0C50948}" type="sibTrans" cxnId="{CD4CEA7E-6E11-C941-8D66-1BE0ADAD36A3}">
      <dgm:prSet/>
      <dgm:spPr/>
      <dgm:t>
        <a:bodyPr/>
        <a:lstStyle/>
        <a:p>
          <a:endParaRPr lang="en-US"/>
        </a:p>
      </dgm:t>
    </dgm:pt>
    <dgm:pt modelId="{FEC8649E-9725-E048-822B-9B7B5EBCC008}">
      <dgm:prSet/>
      <dgm:spPr/>
      <dgm:t>
        <a:bodyPr/>
        <a:lstStyle/>
        <a:p>
          <a:r>
            <a:rPr lang="nl-NL" b="0" dirty="0"/>
            <a:t>Post-crisis</a:t>
          </a:r>
          <a:endParaRPr lang="en-DE" dirty="0"/>
        </a:p>
      </dgm:t>
    </dgm:pt>
    <dgm:pt modelId="{224E8AFC-3619-234B-9125-7A4E3F623DFD}" type="parTrans" cxnId="{9EB1ADED-3632-3C4F-B7C1-E32D30556BED}">
      <dgm:prSet/>
      <dgm:spPr/>
      <dgm:t>
        <a:bodyPr/>
        <a:lstStyle/>
        <a:p>
          <a:endParaRPr lang="en-US"/>
        </a:p>
      </dgm:t>
    </dgm:pt>
    <dgm:pt modelId="{38ACFC83-6C73-1D4B-9C1F-058A2C298107}" type="sibTrans" cxnId="{9EB1ADED-3632-3C4F-B7C1-E32D30556BED}">
      <dgm:prSet/>
      <dgm:spPr/>
      <dgm:t>
        <a:bodyPr/>
        <a:lstStyle/>
        <a:p>
          <a:endParaRPr lang="en-US"/>
        </a:p>
      </dgm:t>
    </dgm:pt>
    <dgm:pt modelId="{B65B65BD-64D6-4749-BAB2-006D9DA17C8E}">
      <dgm:prSet/>
      <dgm:spPr/>
      <dgm:t>
        <a:bodyPr/>
        <a:lstStyle/>
        <a:p>
          <a:r>
            <a:rPr lang="nl-NL" b="0"/>
            <a:t>Recovery</a:t>
          </a:r>
          <a:endParaRPr lang="en-DE"/>
        </a:p>
      </dgm:t>
    </dgm:pt>
    <dgm:pt modelId="{2D635E91-D2AA-4649-BC4A-3DA97DE4ECCF}" type="parTrans" cxnId="{C8E06F07-AC0C-154C-9F3F-9C394A3FBDD4}">
      <dgm:prSet/>
      <dgm:spPr/>
      <dgm:t>
        <a:bodyPr/>
        <a:lstStyle/>
        <a:p>
          <a:endParaRPr lang="en-US"/>
        </a:p>
      </dgm:t>
    </dgm:pt>
    <dgm:pt modelId="{15309830-3FA4-B44B-B6C6-3CA53D8D19C4}" type="sibTrans" cxnId="{C8E06F07-AC0C-154C-9F3F-9C394A3FBDD4}">
      <dgm:prSet/>
      <dgm:spPr/>
      <dgm:t>
        <a:bodyPr/>
        <a:lstStyle/>
        <a:p>
          <a:endParaRPr lang="en-US"/>
        </a:p>
      </dgm:t>
    </dgm:pt>
    <dgm:pt modelId="{17335F3A-CD60-4A4C-A722-88D1EE6742F9}">
      <dgm:prSet/>
      <dgm:spPr/>
      <dgm:t>
        <a:bodyPr/>
        <a:lstStyle/>
        <a:p>
          <a:r>
            <a:rPr lang="nl-NL" b="0"/>
            <a:t>Resolution</a:t>
          </a:r>
          <a:endParaRPr lang="en-DE"/>
        </a:p>
      </dgm:t>
    </dgm:pt>
    <dgm:pt modelId="{1388F568-AED0-694B-97DA-AD94C4868A74}" type="parTrans" cxnId="{AA866D71-F04B-D247-88D8-9EB821056595}">
      <dgm:prSet/>
      <dgm:spPr/>
      <dgm:t>
        <a:bodyPr/>
        <a:lstStyle/>
        <a:p>
          <a:endParaRPr lang="en-US"/>
        </a:p>
      </dgm:t>
    </dgm:pt>
    <dgm:pt modelId="{344D5C41-435C-3B42-B08B-3DD549705297}" type="sibTrans" cxnId="{AA866D71-F04B-D247-88D8-9EB821056595}">
      <dgm:prSet/>
      <dgm:spPr/>
      <dgm:t>
        <a:bodyPr/>
        <a:lstStyle/>
        <a:p>
          <a:endParaRPr lang="en-US"/>
        </a:p>
      </dgm:t>
    </dgm:pt>
    <dgm:pt modelId="{777B47E6-8DAB-F241-B861-740027034CD1}" type="pres">
      <dgm:prSet presAssocID="{5CFAFA94-3F7B-564D-BE37-E6EB598B31F8}" presName="Name0" presStyleCnt="0">
        <dgm:presLayoutVars>
          <dgm:dir/>
          <dgm:resizeHandles val="exact"/>
        </dgm:presLayoutVars>
      </dgm:prSet>
      <dgm:spPr/>
    </dgm:pt>
    <dgm:pt modelId="{AAE00008-2A0D-344E-A21B-E225FFDC3795}" type="pres">
      <dgm:prSet presAssocID="{5CFAFA94-3F7B-564D-BE37-E6EB598B31F8}" presName="cycle" presStyleCnt="0"/>
      <dgm:spPr/>
    </dgm:pt>
    <dgm:pt modelId="{A6C059D7-C3FD-4B44-A21E-05E0F9179D17}" type="pres">
      <dgm:prSet presAssocID="{1C045D97-916A-BC4F-87AF-0687C195B611}" presName="nodeFirstNode" presStyleLbl="node1" presStyleIdx="0" presStyleCnt="6" custScaleX="72788" custScaleY="72477">
        <dgm:presLayoutVars>
          <dgm:bulletEnabled val="1"/>
        </dgm:presLayoutVars>
      </dgm:prSet>
      <dgm:spPr/>
    </dgm:pt>
    <dgm:pt modelId="{3DB32838-E03A-084A-A4AF-101C50E3E786}" type="pres">
      <dgm:prSet presAssocID="{8FF92DA3-99FD-BD4F-B274-7F65459290A0}" presName="sibTransFirstNode" presStyleLbl="bgShp" presStyleIdx="0" presStyleCnt="1"/>
      <dgm:spPr/>
    </dgm:pt>
    <dgm:pt modelId="{4EFC3229-1340-EA41-A76C-1E35976497D2}" type="pres">
      <dgm:prSet presAssocID="{548BC9C3-ACDD-DE46-BEF7-0AF61C15736F}" presName="nodeFollowingNodes" presStyleLbl="node1" presStyleIdx="1" presStyleCnt="6" custScaleX="87623" custScaleY="74201">
        <dgm:presLayoutVars>
          <dgm:bulletEnabled val="1"/>
        </dgm:presLayoutVars>
      </dgm:prSet>
      <dgm:spPr/>
    </dgm:pt>
    <dgm:pt modelId="{6D663D6F-4789-0B4E-B551-F62FEAD21CF3}" type="pres">
      <dgm:prSet presAssocID="{E4DE3839-0B4E-E44C-9EA1-55EC03F451E8}" presName="nodeFollowingNodes" presStyleLbl="node1" presStyleIdx="2" presStyleCnt="6" custScaleX="83599" custScaleY="78891">
        <dgm:presLayoutVars>
          <dgm:bulletEnabled val="1"/>
        </dgm:presLayoutVars>
      </dgm:prSet>
      <dgm:spPr/>
    </dgm:pt>
    <dgm:pt modelId="{606050B4-46B5-804A-8174-AEEE000AEF41}" type="pres">
      <dgm:prSet presAssocID="{FEC8649E-9725-E048-822B-9B7B5EBCC008}" presName="nodeFollowingNodes" presStyleLbl="node1" presStyleIdx="3" presStyleCnt="6" custScaleX="84249" custScaleY="80548">
        <dgm:presLayoutVars>
          <dgm:bulletEnabled val="1"/>
        </dgm:presLayoutVars>
      </dgm:prSet>
      <dgm:spPr/>
    </dgm:pt>
    <dgm:pt modelId="{6479EC44-0655-314B-91BF-65F8B80E988D}" type="pres">
      <dgm:prSet presAssocID="{B65B65BD-64D6-4749-BAB2-006D9DA17C8E}" presName="nodeFollowingNodes" presStyleLbl="node1" presStyleIdx="4" presStyleCnt="6" custScaleX="83140" custScaleY="73804">
        <dgm:presLayoutVars>
          <dgm:bulletEnabled val="1"/>
        </dgm:presLayoutVars>
      </dgm:prSet>
      <dgm:spPr/>
    </dgm:pt>
    <dgm:pt modelId="{5B574C38-A48E-474C-AC70-307EB8380137}" type="pres">
      <dgm:prSet presAssocID="{17335F3A-CD60-4A4C-A722-88D1EE6742F9}" presName="nodeFollowingNodes" presStyleLbl="node1" presStyleIdx="5" presStyleCnt="6" custScaleX="77863" custScaleY="78495">
        <dgm:presLayoutVars>
          <dgm:bulletEnabled val="1"/>
        </dgm:presLayoutVars>
      </dgm:prSet>
      <dgm:spPr/>
    </dgm:pt>
  </dgm:ptLst>
  <dgm:cxnLst>
    <dgm:cxn modelId="{37239800-B5C1-A444-9E89-C894716BF431}" type="presOf" srcId="{548BC9C3-ACDD-DE46-BEF7-0AF61C15736F}" destId="{4EFC3229-1340-EA41-A76C-1E35976497D2}" srcOrd="0" destOrd="0" presId="urn:microsoft.com/office/officeart/2005/8/layout/cycle3"/>
    <dgm:cxn modelId="{C8E06F07-AC0C-154C-9F3F-9C394A3FBDD4}" srcId="{5CFAFA94-3F7B-564D-BE37-E6EB598B31F8}" destId="{B65B65BD-64D6-4749-BAB2-006D9DA17C8E}" srcOrd="4" destOrd="0" parTransId="{2D635E91-D2AA-4649-BC4A-3DA97DE4ECCF}" sibTransId="{15309830-3FA4-B44B-B6C6-3CA53D8D19C4}"/>
    <dgm:cxn modelId="{75572A19-2E45-C241-87D4-1328265782A3}" type="presOf" srcId="{E4DE3839-0B4E-E44C-9EA1-55EC03F451E8}" destId="{6D663D6F-4789-0B4E-B551-F62FEAD21CF3}" srcOrd="0" destOrd="0" presId="urn:microsoft.com/office/officeart/2005/8/layout/cycle3"/>
    <dgm:cxn modelId="{3AD8BF21-2C74-FC42-8123-86FA63323CE9}" type="presOf" srcId="{17335F3A-CD60-4A4C-A722-88D1EE6742F9}" destId="{5B574C38-A48E-474C-AC70-307EB8380137}" srcOrd="0" destOrd="0" presId="urn:microsoft.com/office/officeart/2005/8/layout/cycle3"/>
    <dgm:cxn modelId="{0667F726-CA7D-FB4E-8B3F-BA9E4E7E0572}" type="presOf" srcId="{5CFAFA94-3F7B-564D-BE37-E6EB598B31F8}" destId="{777B47E6-8DAB-F241-B861-740027034CD1}" srcOrd="0" destOrd="0" presId="urn:microsoft.com/office/officeart/2005/8/layout/cycle3"/>
    <dgm:cxn modelId="{4BC52D35-0A6F-0C4F-9EB9-61A8F6D54E3F}" srcId="{5CFAFA94-3F7B-564D-BE37-E6EB598B31F8}" destId="{548BC9C3-ACDD-DE46-BEF7-0AF61C15736F}" srcOrd="1" destOrd="0" parTransId="{B30BE111-F312-E647-ACB5-466DE9112CCC}" sibTransId="{CB25B0C7-8612-F240-91B6-F5BC4767A918}"/>
    <dgm:cxn modelId="{CF990E42-76CD-0E42-BE5B-BDEF4D4B3CD4}" type="presOf" srcId="{B65B65BD-64D6-4749-BAB2-006D9DA17C8E}" destId="{6479EC44-0655-314B-91BF-65F8B80E988D}" srcOrd="0" destOrd="0" presId="urn:microsoft.com/office/officeart/2005/8/layout/cycle3"/>
    <dgm:cxn modelId="{C5612B47-4514-5541-9BE9-F38DABD540FB}" type="presOf" srcId="{FEC8649E-9725-E048-822B-9B7B5EBCC008}" destId="{606050B4-46B5-804A-8174-AEEE000AEF41}" srcOrd="0" destOrd="0" presId="urn:microsoft.com/office/officeart/2005/8/layout/cycle3"/>
    <dgm:cxn modelId="{6F57835B-9520-E24E-953F-3B0589BF3B81}" type="presOf" srcId="{1C045D97-916A-BC4F-87AF-0687C195B611}" destId="{A6C059D7-C3FD-4B44-A21E-05E0F9179D17}" srcOrd="0" destOrd="0" presId="urn:microsoft.com/office/officeart/2005/8/layout/cycle3"/>
    <dgm:cxn modelId="{AA866D71-F04B-D247-88D8-9EB821056595}" srcId="{5CFAFA94-3F7B-564D-BE37-E6EB598B31F8}" destId="{17335F3A-CD60-4A4C-A722-88D1EE6742F9}" srcOrd="5" destOrd="0" parTransId="{1388F568-AED0-694B-97DA-AD94C4868A74}" sibTransId="{344D5C41-435C-3B42-B08B-3DD549705297}"/>
    <dgm:cxn modelId="{CD4CEA7E-6E11-C941-8D66-1BE0ADAD36A3}" srcId="{5CFAFA94-3F7B-564D-BE37-E6EB598B31F8}" destId="{E4DE3839-0B4E-E44C-9EA1-55EC03F451E8}" srcOrd="2" destOrd="0" parTransId="{6E9530C4-3B5D-884F-8225-E3772B6030AA}" sibTransId="{7BCF402D-70F8-E643-A1D9-4C1DF0C50948}"/>
    <dgm:cxn modelId="{03A9E78A-BB99-F545-99C9-857775A90CC3}" srcId="{5CFAFA94-3F7B-564D-BE37-E6EB598B31F8}" destId="{1C045D97-916A-BC4F-87AF-0687C195B611}" srcOrd="0" destOrd="0" parTransId="{2AC9081A-73C0-4642-B652-4341267AB6A7}" sibTransId="{8FF92DA3-99FD-BD4F-B274-7F65459290A0}"/>
    <dgm:cxn modelId="{CE452E99-D363-714D-B827-FAEFB3861F72}" type="presOf" srcId="{8FF92DA3-99FD-BD4F-B274-7F65459290A0}" destId="{3DB32838-E03A-084A-A4AF-101C50E3E786}" srcOrd="0" destOrd="0" presId="urn:microsoft.com/office/officeart/2005/8/layout/cycle3"/>
    <dgm:cxn modelId="{9EB1ADED-3632-3C4F-B7C1-E32D30556BED}" srcId="{5CFAFA94-3F7B-564D-BE37-E6EB598B31F8}" destId="{FEC8649E-9725-E048-822B-9B7B5EBCC008}" srcOrd="3" destOrd="0" parTransId="{224E8AFC-3619-234B-9125-7A4E3F623DFD}" sibTransId="{38ACFC83-6C73-1D4B-9C1F-058A2C298107}"/>
    <dgm:cxn modelId="{B2C94A67-962C-B043-AE35-71C330BD4D5A}" type="presParOf" srcId="{777B47E6-8DAB-F241-B861-740027034CD1}" destId="{AAE00008-2A0D-344E-A21B-E225FFDC3795}" srcOrd="0" destOrd="0" presId="urn:microsoft.com/office/officeart/2005/8/layout/cycle3"/>
    <dgm:cxn modelId="{C3508412-FAB0-BC45-9825-4CFF1B66F08E}" type="presParOf" srcId="{AAE00008-2A0D-344E-A21B-E225FFDC3795}" destId="{A6C059D7-C3FD-4B44-A21E-05E0F9179D17}" srcOrd="0" destOrd="0" presId="urn:microsoft.com/office/officeart/2005/8/layout/cycle3"/>
    <dgm:cxn modelId="{739A8F2F-E5B9-CE4D-B202-1F5329A93EEF}" type="presParOf" srcId="{AAE00008-2A0D-344E-A21B-E225FFDC3795}" destId="{3DB32838-E03A-084A-A4AF-101C50E3E786}" srcOrd="1" destOrd="0" presId="urn:microsoft.com/office/officeart/2005/8/layout/cycle3"/>
    <dgm:cxn modelId="{FAA6E00C-CCDF-4E41-A017-24996B91BBB3}" type="presParOf" srcId="{AAE00008-2A0D-344E-A21B-E225FFDC3795}" destId="{4EFC3229-1340-EA41-A76C-1E35976497D2}" srcOrd="2" destOrd="0" presId="urn:microsoft.com/office/officeart/2005/8/layout/cycle3"/>
    <dgm:cxn modelId="{EF5420CA-51FF-C940-9CCE-633C7C3B6835}" type="presParOf" srcId="{AAE00008-2A0D-344E-A21B-E225FFDC3795}" destId="{6D663D6F-4789-0B4E-B551-F62FEAD21CF3}" srcOrd="3" destOrd="0" presId="urn:microsoft.com/office/officeart/2005/8/layout/cycle3"/>
    <dgm:cxn modelId="{3C42A7E4-2C67-5A44-B535-62A145EEA338}" type="presParOf" srcId="{AAE00008-2A0D-344E-A21B-E225FFDC3795}" destId="{606050B4-46B5-804A-8174-AEEE000AEF41}" srcOrd="4" destOrd="0" presId="urn:microsoft.com/office/officeart/2005/8/layout/cycle3"/>
    <dgm:cxn modelId="{752CD470-45A5-FE45-B445-2225A3F76658}" type="presParOf" srcId="{AAE00008-2A0D-344E-A21B-E225FFDC3795}" destId="{6479EC44-0655-314B-91BF-65F8B80E988D}" srcOrd="5" destOrd="0" presId="urn:microsoft.com/office/officeart/2005/8/layout/cycle3"/>
    <dgm:cxn modelId="{C4F53D4E-A186-5B43-A481-0002FC8DA138}" type="presParOf" srcId="{AAE00008-2A0D-344E-A21B-E225FFDC3795}" destId="{5B574C38-A48E-474C-AC70-307EB8380137}" srcOrd="6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CFAFA94-3F7B-564D-BE37-E6EB598B31F8}" type="doc">
      <dgm:prSet loTypeId="urn:microsoft.com/office/officeart/2005/8/layout/cycle3" loCatId="cycl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1C045D97-916A-BC4F-87AF-0687C195B611}">
      <dgm:prSet/>
      <dgm:spPr/>
      <dgm:t>
        <a:bodyPr/>
        <a:lstStyle/>
        <a:p>
          <a:r>
            <a:rPr lang="nl-NL" b="0" dirty="0"/>
            <a:t>Pre-event</a:t>
          </a:r>
          <a:endParaRPr lang="en-DE" dirty="0"/>
        </a:p>
      </dgm:t>
    </dgm:pt>
    <dgm:pt modelId="{2AC9081A-73C0-4642-B652-4341267AB6A7}" type="parTrans" cxnId="{03A9E78A-BB99-F545-99C9-857775A90CC3}">
      <dgm:prSet/>
      <dgm:spPr/>
      <dgm:t>
        <a:bodyPr/>
        <a:lstStyle/>
        <a:p>
          <a:endParaRPr lang="en-US"/>
        </a:p>
      </dgm:t>
    </dgm:pt>
    <dgm:pt modelId="{8FF92DA3-99FD-BD4F-B274-7F65459290A0}" type="sibTrans" cxnId="{03A9E78A-BB99-F545-99C9-857775A90CC3}">
      <dgm:prSet/>
      <dgm:spPr/>
      <dgm:t>
        <a:bodyPr/>
        <a:lstStyle/>
        <a:p>
          <a:endParaRPr lang="en-US"/>
        </a:p>
      </dgm:t>
    </dgm:pt>
    <dgm:pt modelId="{548BC9C3-ACDD-DE46-BEF7-0AF61C15736F}">
      <dgm:prSet/>
      <dgm:spPr/>
      <dgm:t>
        <a:bodyPr/>
        <a:lstStyle/>
        <a:p>
          <a:r>
            <a:rPr lang="nl-NL" b="0" dirty="0" err="1"/>
            <a:t>Prodromal</a:t>
          </a:r>
          <a:endParaRPr lang="en-DE" dirty="0"/>
        </a:p>
      </dgm:t>
    </dgm:pt>
    <dgm:pt modelId="{B30BE111-F312-E647-ACB5-466DE9112CCC}" type="parTrans" cxnId="{4BC52D35-0A6F-0C4F-9EB9-61A8F6D54E3F}">
      <dgm:prSet/>
      <dgm:spPr/>
      <dgm:t>
        <a:bodyPr/>
        <a:lstStyle/>
        <a:p>
          <a:endParaRPr lang="en-US"/>
        </a:p>
      </dgm:t>
    </dgm:pt>
    <dgm:pt modelId="{CB25B0C7-8612-F240-91B6-F5BC4767A918}" type="sibTrans" cxnId="{4BC52D35-0A6F-0C4F-9EB9-61A8F6D54E3F}">
      <dgm:prSet/>
      <dgm:spPr/>
      <dgm:t>
        <a:bodyPr/>
        <a:lstStyle/>
        <a:p>
          <a:endParaRPr lang="en-US"/>
        </a:p>
      </dgm:t>
    </dgm:pt>
    <dgm:pt modelId="{E4DE3839-0B4E-E44C-9EA1-55EC03F451E8}">
      <dgm:prSet/>
      <dgm:spPr/>
      <dgm:t>
        <a:bodyPr/>
        <a:lstStyle/>
        <a:p>
          <a:r>
            <a:rPr lang="nl-NL" b="0"/>
            <a:t>Emergency</a:t>
          </a:r>
          <a:endParaRPr lang="en-DE"/>
        </a:p>
      </dgm:t>
    </dgm:pt>
    <dgm:pt modelId="{6E9530C4-3B5D-884F-8225-E3772B6030AA}" type="parTrans" cxnId="{CD4CEA7E-6E11-C941-8D66-1BE0ADAD36A3}">
      <dgm:prSet/>
      <dgm:spPr/>
      <dgm:t>
        <a:bodyPr/>
        <a:lstStyle/>
        <a:p>
          <a:endParaRPr lang="en-US"/>
        </a:p>
      </dgm:t>
    </dgm:pt>
    <dgm:pt modelId="{7BCF402D-70F8-E643-A1D9-4C1DF0C50948}" type="sibTrans" cxnId="{CD4CEA7E-6E11-C941-8D66-1BE0ADAD36A3}">
      <dgm:prSet/>
      <dgm:spPr/>
      <dgm:t>
        <a:bodyPr/>
        <a:lstStyle/>
        <a:p>
          <a:endParaRPr lang="en-US"/>
        </a:p>
      </dgm:t>
    </dgm:pt>
    <dgm:pt modelId="{FEC8649E-9725-E048-822B-9B7B5EBCC008}">
      <dgm:prSet/>
      <dgm:spPr/>
      <dgm:t>
        <a:bodyPr/>
        <a:lstStyle/>
        <a:p>
          <a:r>
            <a:rPr lang="nl-NL" b="0" dirty="0"/>
            <a:t>Post-crisis</a:t>
          </a:r>
          <a:endParaRPr lang="en-DE" dirty="0"/>
        </a:p>
      </dgm:t>
    </dgm:pt>
    <dgm:pt modelId="{224E8AFC-3619-234B-9125-7A4E3F623DFD}" type="parTrans" cxnId="{9EB1ADED-3632-3C4F-B7C1-E32D30556BED}">
      <dgm:prSet/>
      <dgm:spPr/>
      <dgm:t>
        <a:bodyPr/>
        <a:lstStyle/>
        <a:p>
          <a:endParaRPr lang="en-US"/>
        </a:p>
      </dgm:t>
    </dgm:pt>
    <dgm:pt modelId="{38ACFC83-6C73-1D4B-9C1F-058A2C298107}" type="sibTrans" cxnId="{9EB1ADED-3632-3C4F-B7C1-E32D30556BED}">
      <dgm:prSet/>
      <dgm:spPr/>
      <dgm:t>
        <a:bodyPr/>
        <a:lstStyle/>
        <a:p>
          <a:endParaRPr lang="en-US"/>
        </a:p>
      </dgm:t>
    </dgm:pt>
    <dgm:pt modelId="{B65B65BD-64D6-4749-BAB2-006D9DA17C8E}">
      <dgm:prSet/>
      <dgm:spPr/>
      <dgm:t>
        <a:bodyPr/>
        <a:lstStyle/>
        <a:p>
          <a:r>
            <a:rPr lang="nl-NL" b="0"/>
            <a:t>Recovery</a:t>
          </a:r>
          <a:endParaRPr lang="en-DE"/>
        </a:p>
      </dgm:t>
    </dgm:pt>
    <dgm:pt modelId="{2D635E91-D2AA-4649-BC4A-3DA97DE4ECCF}" type="parTrans" cxnId="{C8E06F07-AC0C-154C-9F3F-9C394A3FBDD4}">
      <dgm:prSet/>
      <dgm:spPr/>
      <dgm:t>
        <a:bodyPr/>
        <a:lstStyle/>
        <a:p>
          <a:endParaRPr lang="en-US"/>
        </a:p>
      </dgm:t>
    </dgm:pt>
    <dgm:pt modelId="{15309830-3FA4-B44B-B6C6-3CA53D8D19C4}" type="sibTrans" cxnId="{C8E06F07-AC0C-154C-9F3F-9C394A3FBDD4}">
      <dgm:prSet/>
      <dgm:spPr/>
      <dgm:t>
        <a:bodyPr/>
        <a:lstStyle/>
        <a:p>
          <a:endParaRPr lang="en-US"/>
        </a:p>
      </dgm:t>
    </dgm:pt>
    <dgm:pt modelId="{17335F3A-CD60-4A4C-A722-88D1EE6742F9}">
      <dgm:prSet/>
      <dgm:spPr/>
      <dgm:t>
        <a:bodyPr/>
        <a:lstStyle/>
        <a:p>
          <a:r>
            <a:rPr lang="nl-NL" b="0"/>
            <a:t>Resolution</a:t>
          </a:r>
          <a:endParaRPr lang="en-DE"/>
        </a:p>
      </dgm:t>
    </dgm:pt>
    <dgm:pt modelId="{1388F568-AED0-694B-97DA-AD94C4868A74}" type="parTrans" cxnId="{AA866D71-F04B-D247-88D8-9EB821056595}">
      <dgm:prSet/>
      <dgm:spPr/>
      <dgm:t>
        <a:bodyPr/>
        <a:lstStyle/>
        <a:p>
          <a:endParaRPr lang="en-US"/>
        </a:p>
      </dgm:t>
    </dgm:pt>
    <dgm:pt modelId="{344D5C41-435C-3B42-B08B-3DD549705297}" type="sibTrans" cxnId="{AA866D71-F04B-D247-88D8-9EB821056595}">
      <dgm:prSet/>
      <dgm:spPr/>
      <dgm:t>
        <a:bodyPr/>
        <a:lstStyle/>
        <a:p>
          <a:endParaRPr lang="en-US"/>
        </a:p>
      </dgm:t>
    </dgm:pt>
    <dgm:pt modelId="{777B47E6-8DAB-F241-B861-740027034CD1}" type="pres">
      <dgm:prSet presAssocID="{5CFAFA94-3F7B-564D-BE37-E6EB598B31F8}" presName="Name0" presStyleCnt="0">
        <dgm:presLayoutVars>
          <dgm:dir/>
          <dgm:resizeHandles val="exact"/>
        </dgm:presLayoutVars>
      </dgm:prSet>
      <dgm:spPr/>
    </dgm:pt>
    <dgm:pt modelId="{AAE00008-2A0D-344E-A21B-E225FFDC3795}" type="pres">
      <dgm:prSet presAssocID="{5CFAFA94-3F7B-564D-BE37-E6EB598B31F8}" presName="cycle" presStyleCnt="0"/>
      <dgm:spPr/>
    </dgm:pt>
    <dgm:pt modelId="{A6C059D7-C3FD-4B44-A21E-05E0F9179D17}" type="pres">
      <dgm:prSet presAssocID="{1C045D97-916A-BC4F-87AF-0687C195B611}" presName="nodeFirstNode" presStyleLbl="node1" presStyleIdx="0" presStyleCnt="6" custScaleX="72788" custScaleY="72477">
        <dgm:presLayoutVars>
          <dgm:bulletEnabled val="1"/>
        </dgm:presLayoutVars>
      </dgm:prSet>
      <dgm:spPr/>
    </dgm:pt>
    <dgm:pt modelId="{3DB32838-E03A-084A-A4AF-101C50E3E786}" type="pres">
      <dgm:prSet presAssocID="{8FF92DA3-99FD-BD4F-B274-7F65459290A0}" presName="sibTransFirstNode" presStyleLbl="bgShp" presStyleIdx="0" presStyleCnt="1"/>
      <dgm:spPr/>
    </dgm:pt>
    <dgm:pt modelId="{4EFC3229-1340-EA41-A76C-1E35976497D2}" type="pres">
      <dgm:prSet presAssocID="{548BC9C3-ACDD-DE46-BEF7-0AF61C15736F}" presName="nodeFollowingNodes" presStyleLbl="node1" presStyleIdx="1" presStyleCnt="6" custScaleX="87623" custScaleY="74201">
        <dgm:presLayoutVars>
          <dgm:bulletEnabled val="1"/>
        </dgm:presLayoutVars>
      </dgm:prSet>
      <dgm:spPr/>
    </dgm:pt>
    <dgm:pt modelId="{6D663D6F-4789-0B4E-B551-F62FEAD21CF3}" type="pres">
      <dgm:prSet presAssocID="{E4DE3839-0B4E-E44C-9EA1-55EC03F451E8}" presName="nodeFollowingNodes" presStyleLbl="node1" presStyleIdx="2" presStyleCnt="6" custScaleX="83599" custScaleY="78891">
        <dgm:presLayoutVars>
          <dgm:bulletEnabled val="1"/>
        </dgm:presLayoutVars>
      </dgm:prSet>
      <dgm:spPr/>
    </dgm:pt>
    <dgm:pt modelId="{606050B4-46B5-804A-8174-AEEE000AEF41}" type="pres">
      <dgm:prSet presAssocID="{FEC8649E-9725-E048-822B-9B7B5EBCC008}" presName="nodeFollowingNodes" presStyleLbl="node1" presStyleIdx="3" presStyleCnt="6" custScaleX="84249" custScaleY="80548">
        <dgm:presLayoutVars>
          <dgm:bulletEnabled val="1"/>
        </dgm:presLayoutVars>
      </dgm:prSet>
      <dgm:spPr/>
    </dgm:pt>
    <dgm:pt modelId="{6479EC44-0655-314B-91BF-65F8B80E988D}" type="pres">
      <dgm:prSet presAssocID="{B65B65BD-64D6-4749-BAB2-006D9DA17C8E}" presName="nodeFollowingNodes" presStyleLbl="node1" presStyleIdx="4" presStyleCnt="6" custScaleX="83140" custScaleY="73804">
        <dgm:presLayoutVars>
          <dgm:bulletEnabled val="1"/>
        </dgm:presLayoutVars>
      </dgm:prSet>
      <dgm:spPr/>
    </dgm:pt>
    <dgm:pt modelId="{5B574C38-A48E-474C-AC70-307EB8380137}" type="pres">
      <dgm:prSet presAssocID="{17335F3A-CD60-4A4C-A722-88D1EE6742F9}" presName="nodeFollowingNodes" presStyleLbl="node1" presStyleIdx="5" presStyleCnt="6" custScaleX="77863" custScaleY="78495">
        <dgm:presLayoutVars>
          <dgm:bulletEnabled val="1"/>
        </dgm:presLayoutVars>
      </dgm:prSet>
      <dgm:spPr/>
    </dgm:pt>
  </dgm:ptLst>
  <dgm:cxnLst>
    <dgm:cxn modelId="{37239800-B5C1-A444-9E89-C894716BF431}" type="presOf" srcId="{548BC9C3-ACDD-DE46-BEF7-0AF61C15736F}" destId="{4EFC3229-1340-EA41-A76C-1E35976497D2}" srcOrd="0" destOrd="0" presId="urn:microsoft.com/office/officeart/2005/8/layout/cycle3"/>
    <dgm:cxn modelId="{C8E06F07-AC0C-154C-9F3F-9C394A3FBDD4}" srcId="{5CFAFA94-3F7B-564D-BE37-E6EB598B31F8}" destId="{B65B65BD-64D6-4749-BAB2-006D9DA17C8E}" srcOrd="4" destOrd="0" parTransId="{2D635E91-D2AA-4649-BC4A-3DA97DE4ECCF}" sibTransId="{15309830-3FA4-B44B-B6C6-3CA53D8D19C4}"/>
    <dgm:cxn modelId="{75572A19-2E45-C241-87D4-1328265782A3}" type="presOf" srcId="{E4DE3839-0B4E-E44C-9EA1-55EC03F451E8}" destId="{6D663D6F-4789-0B4E-B551-F62FEAD21CF3}" srcOrd="0" destOrd="0" presId="urn:microsoft.com/office/officeart/2005/8/layout/cycle3"/>
    <dgm:cxn modelId="{3AD8BF21-2C74-FC42-8123-86FA63323CE9}" type="presOf" srcId="{17335F3A-CD60-4A4C-A722-88D1EE6742F9}" destId="{5B574C38-A48E-474C-AC70-307EB8380137}" srcOrd="0" destOrd="0" presId="urn:microsoft.com/office/officeart/2005/8/layout/cycle3"/>
    <dgm:cxn modelId="{0667F726-CA7D-FB4E-8B3F-BA9E4E7E0572}" type="presOf" srcId="{5CFAFA94-3F7B-564D-BE37-E6EB598B31F8}" destId="{777B47E6-8DAB-F241-B861-740027034CD1}" srcOrd="0" destOrd="0" presId="urn:microsoft.com/office/officeart/2005/8/layout/cycle3"/>
    <dgm:cxn modelId="{4BC52D35-0A6F-0C4F-9EB9-61A8F6D54E3F}" srcId="{5CFAFA94-3F7B-564D-BE37-E6EB598B31F8}" destId="{548BC9C3-ACDD-DE46-BEF7-0AF61C15736F}" srcOrd="1" destOrd="0" parTransId="{B30BE111-F312-E647-ACB5-466DE9112CCC}" sibTransId="{CB25B0C7-8612-F240-91B6-F5BC4767A918}"/>
    <dgm:cxn modelId="{CF990E42-76CD-0E42-BE5B-BDEF4D4B3CD4}" type="presOf" srcId="{B65B65BD-64D6-4749-BAB2-006D9DA17C8E}" destId="{6479EC44-0655-314B-91BF-65F8B80E988D}" srcOrd="0" destOrd="0" presId="urn:microsoft.com/office/officeart/2005/8/layout/cycle3"/>
    <dgm:cxn modelId="{C5612B47-4514-5541-9BE9-F38DABD540FB}" type="presOf" srcId="{FEC8649E-9725-E048-822B-9B7B5EBCC008}" destId="{606050B4-46B5-804A-8174-AEEE000AEF41}" srcOrd="0" destOrd="0" presId="urn:microsoft.com/office/officeart/2005/8/layout/cycle3"/>
    <dgm:cxn modelId="{6F57835B-9520-E24E-953F-3B0589BF3B81}" type="presOf" srcId="{1C045D97-916A-BC4F-87AF-0687C195B611}" destId="{A6C059D7-C3FD-4B44-A21E-05E0F9179D17}" srcOrd="0" destOrd="0" presId="urn:microsoft.com/office/officeart/2005/8/layout/cycle3"/>
    <dgm:cxn modelId="{AA866D71-F04B-D247-88D8-9EB821056595}" srcId="{5CFAFA94-3F7B-564D-BE37-E6EB598B31F8}" destId="{17335F3A-CD60-4A4C-A722-88D1EE6742F9}" srcOrd="5" destOrd="0" parTransId="{1388F568-AED0-694B-97DA-AD94C4868A74}" sibTransId="{344D5C41-435C-3B42-B08B-3DD549705297}"/>
    <dgm:cxn modelId="{CD4CEA7E-6E11-C941-8D66-1BE0ADAD36A3}" srcId="{5CFAFA94-3F7B-564D-BE37-E6EB598B31F8}" destId="{E4DE3839-0B4E-E44C-9EA1-55EC03F451E8}" srcOrd="2" destOrd="0" parTransId="{6E9530C4-3B5D-884F-8225-E3772B6030AA}" sibTransId="{7BCF402D-70F8-E643-A1D9-4C1DF0C50948}"/>
    <dgm:cxn modelId="{03A9E78A-BB99-F545-99C9-857775A90CC3}" srcId="{5CFAFA94-3F7B-564D-BE37-E6EB598B31F8}" destId="{1C045D97-916A-BC4F-87AF-0687C195B611}" srcOrd="0" destOrd="0" parTransId="{2AC9081A-73C0-4642-B652-4341267AB6A7}" sibTransId="{8FF92DA3-99FD-BD4F-B274-7F65459290A0}"/>
    <dgm:cxn modelId="{CE452E99-D363-714D-B827-FAEFB3861F72}" type="presOf" srcId="{8FF92DA3-99FD-BD4F-B274-7F65459290A0}" destId="{3DB32838-E03A-084A-A4AF-101C50E3E786}" srcOrd="0" destOrd="0" presId="urn:microsoft.com/office/officeart/2005/8/layout/cycle3"/>
    <dgm:cxn modelId="{9EB1ADED-3632-3C4F-B7C1-E32D30556BED}" srcId="{5CFAFA94-3F7B-564D-BE37-E6EB598B31F8}" destId="{FEC8649E-9725-E048-822B-9B7B5EBCC008}" srcOrd="3" destOrd="0" parTransId="{224E8AFC-3619-234B-9125-7A4E3F623DFD}" sibTransId="{38ACFC83-6C73-1D4B-9C1F-058A2C298107}"/>
    <dgm:cxn modelId="{B2C94A67-962C-B043-AE35-71C330BD4D5A}" type="presParOf" srcId="{777B47E6-8DAB-F241-B861-740027034CD1}" destId="{AAE00008-2A0D-344E-A21B-E225FFDC3795}" srcOrd="0" destOrd="0" presId="urn:microsoft.com/office/officeart/2005/8/layout/cycle3"/>
    <dgm:cxn modelId="{C3508412-FAB0-BC45-9825-4CFF1B66F08E}" type="presParOf" srcId="{AAE00008-2A0D-344E-A21B-E225FFDC3795}" destId="{A6C059D7-C3FD-4B44-A21E-05E0F9179D17}" srcOrd="0" destOrd="0" presId="urn:microsoft.com/office/officeart/2005/8/layout/cycle3"/>
    <dgm:cxn modelId="{739A8F2F-E5B9-CE4D-B202-1F5329A93EEF}" type="presParOf" srcId="{AAE00008-2A0D-344E-A21B-E225FFDC3795}" destId="{3DB32838-E03A-084A-A4AF-101C50E3E786}" srcOrd="1" destOrd="0" presId="urn:microsoft.com/office/officeart/2005/8/layout/cycle3"/>
    <dgm:cxn modelId="{FAA6E00C-CCDF-4E41-A017-24996B91BBB3}" type="presParOf" srcId="{AAE00008-2A0D-344E-A21B-E225FFDC3795}" destId="{4EFC3229-1340-EA41-A76C-1E35976497D2}" srcOrd="2" destOrd="0" presId="urn:microsoft.com/office/officeart/2005/8/layout/cycle3"/>
    <dgm:cxn modelId="{EF5420CA-51FF-C940-9CCE-633C7C3B6835}" type="presParOf" srcId="{AAE00008-2A0D-344E-A21B-E225FFDC3795}" destId="{6D663D6F-4789-0B4E-B551-F62FEAD21CF3}" srcOrd="3" destOrd="0" presId="urn:microsoft.com/office/officeart/2005/8/layout/cycle3"/>
    <dgm:cxn modelId="{3C42A7E4-2C67-5A44-B535-62A145EEA338}" type="presParOf" srcId="{AAE00008-2A0D-344E-A21B-E225FFDC3795}" destId="{606050B4-46B5-804A-8174-AEEE000AEF41}" srcOrd="4" destOrd="0" presId="urn:microsoft.com/office/officeart/2005/8/layout/cycle3"/>
    <dgm:cxn modelId="{752CD470-45A5-FE45-B445-2225A3F76658}" type="presParOf" srcId="{AAE00008-2A0D-344E-A21B-E225FFDC3795}" destId="{6479EC44-0655-314B-91BF-65F8B80E988D}" srcOrd="5" destOrd="0" presId="urn:microsoft.com/office/officeart/2005/8/layout/cycle3"/>
    <dgm:cxn modelId="{C4F53D4E-A186-5B43-A481-0002FC8DA138}" type="presParOf" srcId="{AAE00008-2A0D-344E-A21B-E225FFDC3795}" destId="{5B574C38-A48E-474C-AC70-307EB8380137}" srcOrd="6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CFAFA94-3F7B-564D-BE37-E6EB598B31F8}" type="doc">
      <dgm:prSet loTypeId="urn:microsoft.com/office/officeart/2005/8/layout/cycle3" loCatId="cycl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1C045D97-916A-BC4F-87AF-0687C195B611}">
      <dgm:prSet/>
      <dgm:spPr/>
      <dgm:t>
        <a:bodyPr/>
        <a:lstStyle/>
        <a:p>
          <a:r>
            <a:rPr lang="nl-NL" b="0" dirty="0"/>
            <a:t>Pre-event</a:t>
          </a:r>
          <a:endParaRPr lang="en-DE" dirty="0"/>
        </a:p>
      </dgm:t>
    </dgm:pt>
    <dgm:pt modelId="{2AC9081A-73C0-4642-B652-4341267AB6A7}" type="parTrans" cxnId="{03A9E78A-BB99-F545-99C9-857775A90CC3}">
      <dgm:prSet/>
      <dgm:spPr/>
      <dgm:t>
        <a:bodyPr/>
        <a:lstStyle/>
        <a:p>
          <a:endParaRPr lang="en-US"/>
        </a:p>
      </dgm:t>
    </dgm:pt>
    <dgm:pt modelId="{8FF92DA3-99FD-BD4F-B274-7F65459290A0}" type="sibTrans" cxnId="{03A9E78A-BB99-F545-99C9-857775A90CC3}">
      <dgm:prSet/>
      <dgm:spPr/>
      <dgm:t>
        <a:bodyPr/>
        <a:lstStyle/>
        <a:p>
          <a:endParaRPr lang="en-US"/>
        </a:p>
      </dgm:t>
    </dgm:pt>
    <dgm:pt modelId="{548BC9C3-ACDD-DE46-BEF7-0AF61C15736F}">
      <dgm:prSet/>
      <dgm:spPr/>
      <dgm:t>
        <a:bodyPr/>
        <a:lstStyle/>
        <a:p>
          <a:r>
            <a:rPr lang="nl-NL" b="0" dirty="0" err="1"/>
            <a:t>Prodromal</a:t>
          </a:r>
          <a:endParaRPr lang="en-DE" dirty="0"/>
        </a:p>
      </dgm:t>
    </dgm:pt>
    <dgm:pt modelId="{B30BE111-F312-E647-ACB5-466DE9112CCC}" type="parTrans" cxnId="{4BC52D35-0A6F-0C4F-9EB9-61A8F6D54E3F}">
      <dgm:prSet/>
      <dgm:spPr/>
      <dgm:t>
        <a:bodyPr/>
        <a:lstStyle/>
        <a:p>
          <a:endParaRPr lang="en-US"/>
        </a:p>
      </dgm:t>
    </dgm:pt>
    <dgm:pt modelId="{CB25B0C7-8612-F240-91B6-F5BC4767A918}" type="sibTrans" cxnId="{4BC52D35-0A6F-0C4F-9EB9-61A8F6D54E3F}">
      <dgm:prSet/>
      <dgm:spPr/>
      <dgm:t>
        <a:bodyPr/>
        <a:lstStyle/>
        <a:p>
          <a:endParaRPr lang="en-US"/>
        </a:p>
      </dgm:t>
    </dgm:pt>
    <dgm:pt modelId="{E4DE3839-0B4E-E44C-9EA1-55EC03F451E8}">
      <dgm:prSet/>
      <dgm:spPr/>
      <dgm:t>
        <a:bodyPr/>
        <a:lstStyle/>
        <a:p>
          <a:r>
            <a:rPr lang="nl-NL" b="0"/>
            <a:t>Emergency</a:t>
          </a:r>
          <a:endParaRPr lang="en-DE"/>
        </a:p>
      </dgm:t>
    </dgm:pt>
    <dgm:pt modelId="{6E9530C4-3B5D-884F-8225-E3772B6030AA}" type="parTrans" cxnId="{CD4CEA7E-6E11-C941-8D66-1BE0ADAD36A3}">
      <dgm:prSet/>
      <dgm:spPr/>
      <dgm:t>
        <a:bodyPr/>
        <a:lstStyle/>
        <a:p>
          <a:endParaRPr lang="en-US"/>
        </a:p>
      </dgm:t>
    </dgm:pt>
    <dgm:pt modelId="{7BCF402D-70F8-E643-A1D9-4C1DF0C50948}" type="sibTrans" cxnId="{CD4CEA7E-6E11-C941-8D66-1BE0ADAD36A3}">
      <dgm:prSet/>
      <dgm:spPr/>
      <dgm:t>
        <a:bodyPr/>
        <a:lstStyle/>
        <a:p>
          <a:endParaRPr lang="en-US"/>
        </a:p>
      </dgm:t>
    </dgm:pt>
    <dgm:pt modelId="{FEC8649E-9725-E048-822B-9B7B5EBCC008}">
      <dgm:prSet/>
      <dgm:spPr/>
      <dgm:t>
        <a:bodyPr/>
        <a:lstStyle/>
        <a:p>
          <a:r>
            <a:rPr lang="nl-NL" b="0" dirty="0"/>
            <a:t>Post-crisis</a:t>
          </a:r>
          <a:endParaRPr lang="en-DE" dirty="0"/>
        </a:p>
      </dgm:t>
    </dgm:pt>
    <dgm:pt modelId="{224E8AFC-3619-234B-9125-7A4E3F623DFD}" type="parTrans" cxnId="{9EB1ADED-3632-3C4F-B7C1-E32D30556BED}">
      <dgm:prSet/>
      <dgm:spPr/>
      <dgm:t>
        <a:bodyPr/>
        <a:lstStyle/>
        <a:p>
          <a:endParaRPr lang="en-US"/>
        </a:p>
      </dgm:t>
    </dgm:pt>
    <dgm:pt modelId="{38ACFC83-6C73-1D4B-9C1F-058A2C298107}" type="sibTrans" cxnId="{9EB1ADED-3632-3C4F-B7C1-E32D30556BED}">
      <dgm:prSet/>
      <dgm:spPr/>
      <dgm:t>
        <a:bodyPr/>
        <a:lstStyle/>
        <a:p>
          <a:endParaRPr lang="en-US"/>
        </a:p>
      </dgm:t>
    </dgm:pt>
    <dgm:pt modelId="{B65B65BD-64D6-4749-BAB2-006D9DA17C8E}">
      <dgm:prSet/>
      <dgm:spPr/>
      <dgm:t>
        <a:bodyPr/>
        <a:lstStyle/>
        <a:p>
          <a:r>
            <a:rPr lang="nl-NL" b="0"/>
            <a:t>Recovery</a:t>
          </a:r>
          <a:endParaRPr lang="en-DE"/>
        </a:p>
      </dgm:t>
    </dgm:pt>
    <dgm:pt modelId="{2D635E91-D2AA-4649-BC4A-3DA97DE4ECCF}" type="parTrans" cxnId="{C8E06F07-AC0C-154C-9F3F-9C394A3FBDD4}">
      <dgm:prSet/>
      <dgm:spPr/>
      <dgm:t>
        <a:bodyPr/>
        <a:lstStyle/>
        <a:p>
          <a:endParaRPr lang="en-US"/>
        </a:p>
      </dgm:t>
    </dgm:pt>
    <dgm:pt modelId="{15309830-3FA4-B44B-B6C6-3CA53D8D19C4}" type="sibTrans" cxnId="{C8E06F07-AC0C-154C-9F3F-9C394A3FBDD4}">
      <dgm:prSet/>
      <dgm:spPr/>
      <dgm:t>
        <a:bodyPr/>
        <a:lstStyle/>
        <a:p>
          <a:endParaRPr lang="en-US"/>
        </a:p>
      </dgm:t>
    </dgm:pt>
    <dgm:pt modelId="{17335F3A-CD60-4A4C-A722-88D1EE6742F9}">
      <dgm:prSet/>
      <dgm:spPr/>
      <dgm:t>
        <a:bodyPr/>
        <a:lstStyle/>
        <a:p>
          <a:r>
            <a:rPr lang="nl-NL" b="0"/>
            <a:t>Resolution</a:t>
          </a:r>
          <a:endParaRPr lang="en-DE"/>
        </a:p>
      </dgm:t>
    </dgm:pt>
    <dgm:pt modelId="{1388F568-AED0-694B-97DA-AD94C4868A74}" type="parTrans" cxnId="{AA866D71-F04B-D247-88D8-9EB821056595}">
      <dgm:prSet/>
      <dgm:spPr/>
      <dgm:t>
        <a:bodyPr/>
        <a:lstStyle/>
        <a:p>
          <a:endParaRPr lang="en-US"/>
        </a:p>
      </dgm:t>
    </dgm:pt>
    <dgm:pt modelId="{344D5C41-435C-3B42-B08B-3DD549705297}" type="sibTrans" cxnId="{AA866D71-F04B-D247-88D8-9EB821056595}">
      <dgm:prSet/>
      <dgm:spPr/>
      <dgm:t>
        <a:bodyPr/>
        <a:lstStyle/>
        <a:p>
          <a:endParaRPr lang="en-US"/>
        </a:p>
      </dgm:t>
    </dgm:pt>
    <dgm:pt modelId="{777B47E6-8DAB-F241-B861-740027034CD1}" type="pres">
      <dgm:prSet presAssocID="{5CFAFA94-3F7B-564D-BE37-E6EB598B31F8}" presName="Name0" presStyleCnt="0">
        <dgm:presLayoutVars>
          <dgm:dir/>
          <dgm:resizeHandles val="exact"/>
        </dgm:presLayoutVars>
      </dgm:prSet>
      <dgm:spPr/>
    </dgm:pt>
    <dgm:pt modelId="{AAE00008-2A0D-344E-A21B-E225FFDC3795}" type="pres">
      <dgm:prSet presAssocID="{5CFAFA94-3F7B-564D-BE37-E6EB598B31F8}" presName="cycle" presStyleCnt="0"/>
      <dgm:spPr/>
    </dgm:pt>
    <dgm:pt modelId="{A6C059D7-C3FD-4B44-A21E-05E0F9179D17}" type="pres">
      <dgm:prSet presAssocID="{1C045D97-916A-BC4F-87AF-0687C195B611}" presName="nodeFirstNode" presStyleLbl="node1" presStyleIdx="0" presStyleCnt="6" custScaleX="72788" custScaleY="72477">
        <dgm:presLayoutVars>
          <dgm:bulletEnabled val="1"/>
        </dgm:presLayoutVars>
      </dgm:prSet>
      <dgm:spPr/>
    </dgm:pt>
    <dgm:pt modelId="{3DB32838-E03A-084A-A4AF-101C50E3E786}" type="pres">
      <dgm:prSet presAssocID="{8FF92DA3-99FD-BD4F-B274-7F65459290A0}" presName="sibTransFirstNode" presStyleLbl="bgShp" presStyleIdx="0" presStyleCnt="1"/>
      <dgm:spPr/>
    </dgm:pt>
    <dgm:pt modelId="{4EFC3229-1340-EA41-A76C-1E35976497D2}" type="pres">
      <dgm:prSet presAssocID="{548BC9C3-ACDD-DE46-BEF7-0AF61C15736F}" presName="nodeFollowingNodes" presStyleLbl="node1" presStyleIdx="1" presStyleCnt="6" custScaleX="87623" custScaleY="74201">
        <dgm:presLayoutVars>
          <dgm:bulletEnabled val="1"/>
        </dgm:presLayoutVars>
      </dgm:prSet>
      <dgm:spPr/>
    </dgm:pt>
    <dgm:pt modelId="{6D663D6F-4789-0B4E-B551-F62FEAD21CF3}" type="pres">
      <dgm:prSet presAssocID="{E4DE3839-0B4E-E44C-9EA1-55EC03F451E8}" presName="nodeFollowingNodes" presStyleLbl="node1" presStyleIdx="2" presStyleCnt="6" custScaleX="83599" custScaleY="78891">
        <dgm:presLayoutVars>
          <dgm:bulletEnabled val="1"/>
        </dgm:presLayoutVars>
      </dgm:prSet>
      <dgm:spPr/>
    </dgm:pt>
    <dgm:pt modelId="{606050B4-46B5-804A-8174-AEEE000AEF41}" type="pres">
      <dgm:prSet presAssocID="{FEC8649E-9725-E048-822B-9B7B5EBCC008}" presName="nodeFollowingNodes" presStyleLbl="node1" presStyleIdx="3" presStyleCnt="6" custScaleX="84249" custScaleY="80548">
        <dgm:presLayoutVars>
          <dgm:bulletEnabled val="1"/>
        </dgm:presLayoutVars>
      </dgm:prSet>
      <dgm:spPr/>
    </dgm:pt>
    <dgm:pt modelId="{6479EC44-0655-314B-91BF-65F8B80E988D}" type="pres">
      <dgm:prSet presAssocID="{B65B65BD-64D6-4749-BAB2-006D9DA17C8E}" presName="nodeFollowingNodes" presStyleLbl="node1" presStyleIdx="4" presStyleCnt="6" custScaleX="83140" custScaleY="73804">
        <dgm:presLayoutVars>
          <dgm:bulletEnabled val="1"/>
        </dgm:presLayoutVars>
      </dgm:prSet>
      <dgm:spPr/>
    </dgm:pt>
    <dgm:pt modelId="{5B574C38-A48E-474C-AC70-307EB8380137}" type="pres">
      <dgm:prSet presAssocID="{17335F3A-CD60-4A4C-A722-88D1EE6742F9}" presName="nodeFollowingNodes" presStyleLbl="node1" presStyleIdx="5" presStyleCnt="6" custScaleX="77863" custScaleY="78495">
        <dgm:presLayoutVars>
          <dgm:bulletEnabled val="1"/>
        </dgm:presLayoutVars>
      </dgm:prSet>
      <dgm:spPr/>
    </dgm:pt>
  </dgm:ptLst>
  <dgm:cxnLst>
    <dgm:cxn modelId="{37239800-B5C1-A444-9E89-C894716BF431}" type="presOf" srcId="{548BC9C3-ACDD-DE46-BEF7-0AF61C15736F}" destId="{4EFC3229-1340-EA41-A76C-1E35976497D2}" srcOrd="0" destOrd="0" presId="urn:microsoft.com/office/officeart/2005/8/layout/cycle3"/>
    <dgm:cxn modelId="{C8E06F07-AC0C-154C-9F3F-9C394A3FBDD4}" srcId="{5CFAFA94-3F7B-564D-BE37-E6EB598B31F8}" destId="{B65B65BD-64D6-4749-BAB2-006D9DA17C8E}" srcOrd="4" destOrd="0" parTransId="{2D635E91-D2AA-4649-BC4A-3DA97DE4ECCF}" sibTransId="{15309830-3FA4-B44B-B6C6-3CA53D8D19C4}"/>
    <dgm:cxn modelId="{75572A19-2E45-C241-87D4-1328265782A3}" type="presOf" srcId="{E4DE3839-0B4E-E44C-9EA1-55EC03F451E8}" destId="{6D663D6F-4789-0B4E-B551-F62FEAD21CF3}" srcOrd="0" destOrd="0" presId="urn:microsoft.com/office/officeart/2005/8/layout/cycle3"/>
    <dgm:cxn modelId="{3AD8BF21-2C74-FC42-8123-86FA63323CE9}" type="presOf" srcId="{17335F3A-CD60-4A4C-A722-88D1EE6742F9}" destId="{5B574C38-A48E-474C-AC70-307EB8380137}" srcOrd="0" destOrd="0" presId="urn:microsoft.com/office/officeart/2005/8/layout/cycle3"/>
    <dgm:cxn modelId="{0667F726-CA7D-FB4E-8B3F-BA9E4E7E0572}" type="presOf" srcId="{5CFAFA94-3F7B-564D-BE37-E6EB598B31F8}" destId="{777B47E6-8DAB-F241-B861-740027034CD1}" srcOrd="0" destOrd="0" presId="urn:microsoft.com/office/officeart/2005/8/layout/cycle3"/>
    <dgm:cxn modelId="{4BC52D35-0A6F-0C4F-9EB9-61A8F6D54E3F}" srcId="{5CFAFA94-3F7B-564D-BE37-E6EB598B31F8}" destId="{548BC9C3-ACDD-DE46-BEF7-0AF61C15736F}" srcOrd="1" destOrd="0" parTransId="{B30BE111-F312-E647-ACB5-466DE9112CCC}" sibTransId="{CB25B0C7-8612-F240-91B6-F5BC4767A918}"/>
    <dgm:cxn modelId="{CF990E42-76CD-0E42-BE5B-BDEF4D4B3CD4}" type="presOf" srcId="{B65B65BD-64D6-4749-BAB2-006D9DA17C8E}" destId="{6479EC44-0655-314B-91BF-65F8B80E988D}" srcOrd="0" destOrd="0" presId="urn:microsoft.com/office/officeart/2005/8/layout/cycle3"/>
    <dgm:cxn modelId="{C5612B47-4514-5541-9BE9-F38DABD540FB}" type="presOf" srcId="{FEC8649E-9725-E048-822B-9B7B5EBCC008}" destId="{606050B4-46B5-804A-8174-AEEE000AEF41}" srcOrd="0" destOrd="0" presId="urn:microsoft.com/office/officeart/2005/8/layout/cycle3"/>
    <dgm:cxn modelId="{6F57835B-9520-E24E-953F-3B0589BF3B81}" type="presOf" srcId="{1C045D97-916A-BC4F-87AF-0687C195B611}" destId="{A6C059D7-C3FD-4B44-A21E-05E0F9179D17}" srcOrd="0" destOrd="0" presId="urn:microsoft.com/office/officeart/2005/8/layout/cycle3"/>
    <dgm:cxn modelId="{AA866D71-F04B-D247-88D8-9EB821056595}" srcId="{5CFAFA94-3F7B-564D-BE37-E6EB598B31F8}" destId="{17335F3A-CD60-4A4C-A722-88D1EE6742F9}" srcOrd="5" destOrd="0" parTransId="{1388F568-AED0-694B-97DA-AD94C4868A74}" sibTransId="{344D5C41-435C-3B42-B08B-3DD549705297}"/>
    <dgm:cxn modelId="{CD4CEA7E-6E11-C941-8D66-1BE0ADAD36A3}" srcId="{5CFAFA94-3F7B-564D-BE37-E6EB598B31F8}" destId="{E4DE3839-0B4E-E44C-9EA1-55EC03F451E8}" srcOrd="2" destOrd="0" parTransId="{6E9530C4-3B5D-884F-8225-E3772B6030AA}" sibTransId="{7BCF402D-70F8-E643-A1D9-4C1DF0C50948}"/>
    <dgm:cxn modelId="{03A9E78A-BB99-F545-99C9-857775A90CC3}" srcId="{5CFAFA94-3F7B-564D-BE37-E6EB598B31F8}" destId="{1C045D97-916A-BC4F-87AF-0687C195B611}" srcOrd="0" destOrd="0" parTransId="{2AC9081A-73C0-4642-B652-4341267AB6A7}" sibTransId="{8FF92DA3-99FD-BD4F-B274-7F65459290A0}"/>
    <dgm:cxn modelId="{CE452E99-D363-714D-B827-FAEFB3861F72}" type="presOf" srcId="{8FF92DA3-99FD-BD4F-B274-7F65459290A0}" destId="{3DB32838-E03A-084A-A4AF-101C50E3E786}" srcOrd="0" destOrd="0" presId="urn:microsoft.com/office/officeart/2005/8/layout/cycle3"/>
    <dgm:cxn modelId="{9EB1ADED-3632-3C4F-B7C1-E32D30556BED}" srcId="{5CFAFA94-3F7B-564D-BE37-E6EB598B31F8}" destId="{FEC8649E-9725-E048-822B-9B7B5EBCC008}" srcOrd="3" destOrd="0" parTransId="{224E8AFC-3619-234B-9125-7A4E3F623DFD}" sibTransId="{38ACFC83-6C73-1D4B-9C1F-058A2C298107}"/>
    <dgm:cxn modelId="{B2C94A67-962C-B043-AE35-71C330BD4D5A}" type="presParOf" srcId="{777B47E6-8DAB-F241-B861-740027034CD1}" destId="{AAE00008-2A0D-344E-A21B-E225FFDC3795}" srcOrd="0" destOrd="0" presId="urn:microsoft.com/office/officeart/2005/8/layout/cycle3"/>
    <dgm:cxn modelId="{C3508412-FAB0-BC45-9825-4CFF1B66F08E}" type="presParOf" srcId="{AAE00008-2A0D-344E-A21B-E225FFDC3795}" destId="{A6C059D7-C3FD-4B44-A21E-05E0F9179D17}" srcOrd="0" destOrd="0" presId="urn:microsoft.com/office/officeart/2005/8/layout/cycle3"/>
    <dgm:cxn modelId="{739A8F2F-E5B9-CE4D-B202-1F5329A93EEF}" type="presParOf" srcId="{AAE00008-2A0D-344E-A21B-E225FFDC3795}" destId="{3DB32838-E03A-084A-A4AF-101C50E3E786}" srcOrd="1" destOrd="0" presId="urn:microsoft.com/office/officeart/2005/8/layout/cycle3"/>
    <dgm:cxn modelId="{FAA6E00C-CCDF-4E41-A017-24996B91BBB3}" type="presParOf" srcId="{AAE00008-2A0D-344E-A21B-E225FFDC3795}" destId="{4EFC3229-1340-EA41-A76C-1E35976497D2}" srcOrd="2" destOrd="0" presId="urn:microsoft.com/office/officeart/2005/8/layout/cycle3"/>
    <dgm:cxn modelId="{EF5420CA-51FF-C940-9CCE-633C7C3B6835}" type="presParOf" srcId="{AAE00008-2A0D-344E-A21B-E225FFDC3795}" destId="{6D663D6F-4789-0B4E-B551-F62FEAD21CF3}" srcOrd="3" destOrd="0" presId="urn:microsoft.com/office/officeart/2005/8/layout/cycle3"/>
    <dgm:cxn modelId="{3C42A7E4-2C67-5A44-B535-62A145EEA338}" type="presParOf" srcId="{AAE00008-2A0D-344E-A21B-E225FFDC3795}" destId="{606050B4-46B5-804A-8174-AEEE000AEF41}" srcOrd="4" destOrd="0" presId="urn:microsoft.com/office/officeart/2005/8/layout/cycle3"/>
    <dgm:cxn modelId="{752CD470-45A5-FE45-B445-2225A3F76658}" type="presParOf" srcId="{AAE00008-2A0D-344E-A21B-E225FFDC3795}" destId="{6479EC44-0655-314B-91BF-65F8B80E988D}" srcOrd="5" destOrd="0" presId="urn:microsoft.com/office/officeart/2005/8/layout/cycle3"/>
    <dgm:cxn modelId="{C4F53D4E-A186-5B43-A481-0002FC8DA138}" type="presParOf" srcId="{AAE00008-2A0D-344E-A21B-E225FFDC3795}" destId="{5B574C38-A48E-474C-AC70-307EB8380137}" srcOrd="6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5CFAFA94-3F7B-564D-BE37-E6EB598B31F8}" type="doc">
      <dgm:prSet loTypeId="urn:microsoft.com/office/officeart/2005/8/layout/cycle3" loCatId="cycl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1C045D97-916A-BC4F-87AF-0687C195B611}">
      <dgm:prSet/>
      <dgm:spPr/>
      <dgm:t>
        <a:bodyPr/>
        <a:lstStyle/>
        <a:p>
          <a:r>
            <a:rPr lang="nl-NL" b="0" dirty="0"/>
            <a:t>Pre-event</a:t>
          </a:r>
          <a:endParaRPr lang="en-DE" dirty="0"/>
        </a:p>
      </dgm:t>
    </dgm:pt>
    <dgm:pt modelId="{2AC9081A-73C0-4642-B652-4341267AB6A7}" type="parTrans" cxnId="{03A9E78A-BB99-F545-99C9-857775A90CC3}">
      <dgm:prSet/>
      <dgm:spPr/>
      <dgm:t>
        <a:bodyPr/>
        <a:lstStyle/>
        <a:p>
          <a:endParaRPr lang="en-US"/>
        </a:p>
      </dgm:t>
    </dgm:pt>
    <dgm:pt modelId="{8FF92DA3-99FD-BD4F-B274-7F65459290A0}" type="sibTrans" cxnId="{03A9E78A-BB99-F545-99C9-857775A90CC3}">
      <dgm:prSet/>
      <dgm:spPr/>
      <dgm:t>
        <a:bodyPr/>
        <a:lstStyle/>
        <a:p>
          <a:endParaRPr lang="en-US"/>
        </a:p>
      </dgm:t>
    </dgm:pt>
    <dgm:pt modelId="{548BC9C3-ACDD-DE46-BEF7-0AF61C15736F}">
      <dgm:prSet/>
      <dgm:spPr/>
      <dgm:t>
        <a:bodyPr/>
        <a:lstStyle/>
        <a:p>
          <a:r>
            <a:rPr lang="nl-NL" b="0" dirty="0" err="1"/>
            <a:t>Prodromal</a:t>
          </a:r>
          <a:endParaRPr lang="en-DE" dirty="0"/>
        </a:p>
      </dgm:t>
    </dgm:pt>
    <dgm:pt modelId="{B30BE111-F312-E647-ACB5-466DE9112CCC}" type="parTrans" cxnId="{4BC52D35-0A6F-0C4F-9EB9-61A8F6D54E3F}">
      <dgm:prSet/>
      <dgm:spPr/>
      <dgm:t>
        <a:bodyPr/>
        <a:lstStyle/>
        <a:p>
          <a:endParaRPr lang="en-US"/>
        </a:p>
      </dgm:t>
    </dgm:pt>
    <dgm:pt modelId="{CB25B0C7-8612-F240-91B6-F5BC4767A918}" type="sibTrans" cxnId="{4BC52D35-0A6F-0C4F-9EB9-61A8F6D54E3F}">
      <dgm:prSet/>
      <dgm:spPr/>
      <dgm:t>
        <a:bodyPr/>
        <a:lstStyle/>
        <a:p>
          <a:endParaRPr lang="en-US"/>
        </a:p>
      </dgm:t>
    </dgm:pt>
    <dgm:pt modelId="{E4DE3839-0B4E-E44C-9EA1-55EC03F451E8}">
      <dgm:prSet/>
      <dgm:spPr/>
      <dgm:t>
        <a:bodyPr/>
        <a:lstStyle/>
        <a:p>
          <a:r>
            <a:rPr lang="nl-NL" b="0"/>
            <a:t>Emergency</a:t>
          </a:r>
          <a:endParaRPr lang="en-DE"/>
        </a:p>
      </dgm:t>
    </dgm:pt>
    <dgm:pt modelId="{6E9530C4-3B5D-884F-8225-E3772B6030AA}" type="parTrans" cxnId="{CD4CEA7E-6E11-C941-8D66-1BE0ADAD36A3}">
      <dgm:prSet/>
      <dgm:spPr/>
      <dgm:t>
        <a:bodyPr/>
        <a:lstStyle/>
        <a:p>
          <a:endParaRPr lang="en-US"/>
        </a:p>
      </dgm:t>
    </dgm:pt>
    <dgm:pt modelId="{7BCF402D-70F8-E643-A1D9-4C1DF0C50948}" type="sibTrans" cxnId="{CD4CEA7E-6E11-C941-8D66-1BE0ADAD36A3}">
      <dgm:prSet/>
      <dgm:spPr/>
      <dgm:t>
        <a:bodyPr/>
        <a:lstStyle/>
        <a:p>
          <a:endParaRPr lang="en-US"/>
        </a:p>
      </dgm:t>
    </dgm:pt>
    <dgm:pt modelId="{FEC8649E-9725-E048-822B-9B7B5EBCC008}">
      <dgm:prSet/>
      <dgm:spPr/>
      <dgm:t>
        <a:bodyPr/>
        <a:lstStyle/>
        <a:p>
          <a:r>
            <a:rPr lang="nl-NL" b="0" dirty="0"/>
            <a:t>Post-crisis</a:t>
          </a:r>
          <a:endParaRPr lang="en-DE" dirty="0"/>
        </a:p>
      </dgm:t>
    </dgm:pt>
    <dgm:pt modelId="{224E8AFC-3619-234B-9125-7A4E3F623DFD}" type="parTrans" cxnId="{9EB1ADED-3632-3C4F-B7C1-E32D30556BED}">
      <dgm:prSet/>
      <dgm:spPr/>
      <dgm:t>
        <a:bodyPr/>
        <a:lstStyle/>
        <a:p>
          <a:endParaRPr lang="en-US"/>
        </a:p>
      </dgm:t>
    </dgm:pt>
    <dgm:pt modelId="{38ACFC83-6C73-1D4B-9C1F-058A2C298107}" type="sibTrans" cxnId="{9EB1ADED-3632-3C4F-B7C1-E32D30556BED}">
      <dgm:prSet/>
      <dgm:spPr/>
      <dgm:t>
        <a:bodyPr/>
        <a:lstStyle/>
        <a:p>
          <a:endParaRPr lang="en-US"/>
        </a:p>
      </dgm:t>
    </dgm:pt>
    <dgm:pt modelId="{B65B65BD-64D6-4749-BAB2-006D9DA17C8E}">
      <dgm:prSet/>
      <dgm:spPr/>
      <dgm:t>
        <a:bodyPr/>
        <a:lstStyle/>
        <a:p>
          <a:r>
            <a:rPr lang="nl-NL" b="0"/>
            <a:t>Recovery</a:t>
          </a:r>
          <a:endParaRPr lang="en-DE"/>
        </a:p>
      </dgm:t>
    </dgm:pt>
    <dgm:pt modelId="{2D635E91-D2AA-4649-BC4A-3DA97DE4ECCF}" type="parTrans" cxnId="{C8E06F07-AC0C-154C-9F3F-9C394A3FBDD4}">
      <dgm:prSet/>
      <dgm:spPr/>
      <dgm:t>
        <a:bodyPr/>
        <a:lstStyle/>
        <a:p>
          <a:endParaRPr lang="en-US"/>
        </a:p>
      </dgm:t>
    </dgm:pt>
    <dgm:pt modelId="{15309830-3FA4-B44B-B6C6-3CA53D8D19C4}" type="sibTrans" cxnId="{C8E06F07-AC0C-154C-9F3F-9C394A3FBDD4}">
      <dgm:prSet/>
      <dgm:spPr/>
      <dgm:t>
        <a:bodyPr/>
        <a:lstStyle/>
        <a:p>
          <a:endParaRPr lang="en-US"/>
        </a:p>
      </dgm:t>
    </dgm:pt>
    <dgm:pt modelId="{17335F3A-CD60-4A4C-A722-88D1EE6742F9}">
      <dgm:prSet/>
      <dgm:spPr/>
      <dgm:t>
        <a:bodyPr/>
        <a:lstStyle/>
        <a:p>
          <a:r>
            <a:rPr lang="nl-NL" b="0"/>
            <a:t>Resolution</a:t>
          </a:r>
          <a:endParaRPr lang="en-DE"/>
        </a:p>
      </dgm:t>
    </dgm:pt>
    <dgm:pt modelId="{1388F568-AED0-694B-97DA-AD94C4868A74}" type="parTrans" cxnId="{AA866D71-F04B-D247-88D8-9EB821056595}">
      <dgm:prSet/>
      <dgm:spPr/>
      <dgm:t>
        <a:bodyPr/>
        <a:lstStyle/>
        <a:p>
          <a:endParaRPr lang="en-US"/>
        </a:p>
      </dgm:t>
    </dgm:pt>
    <dgm:pt modelId="{344D5C41-435C-3B42-B08B-3DD549705297}" type="sibTrans" cxnId="{AA866D71-F04B-D247-88D8-9EB821056595}">
      <dgm:prSet/>
      <dgm:spPr/>
      <dgm:t>
        <a:bodyPr/>
        <a:lstStyle/>
        <a:p>
          <a:endParaRPr lang="en-US"/>
        </a:p>
      </dgm:t>
    </dgm:pt>
    <dgm:pt modelId="{777B47E6-8DAB-F241-B861-740027034CD1}" type="pres">
      <dgm:prSet presAssocID="{5CFAFA94-3F7B-564D-BE37-E6EB598B31F8}" presName="Name0" presStyleCnt="0">
        <dgm:presLayoutVars>
          <dgm:dir/>
          <dgm:resizeHandles val="exact"/>
        </dgm:presLayoutVars>
      </dgm:prSet>
      <dgm:spPr/>
    </dgm:pt>
    <dgm:pt modelId="{AAE00008-2A0D-344E-A21B-E225FFDC3795}" type="pres">
      <dgm:prSet presAssocID="{5CFAFA94-3F7B-564D-BE37-E6EB598B31F8}" presName="cycle" presStyleCnt="0"/>
      <dgm:spPr/>
    </dgm:pt>
    <dgm:pt modelId="{A6C059D7-C3FD-4B44-A21E-05E0F9179D17}" type="pres">
      <dgm:prSet presAssocID="{1C045D97-916A-BC4F-87AF-0687C195B611}" presName="nodeFirstNode" presStyleLbl="node1" presStyleIdx="0" presStyleCnt="6" custScaleX="72788" custScaleY="72477">
        <dgm:presLayoutVars>
          <dgm:bulletEnabled val="1"/>
        </dgm:presLayoutVars>
      </dgm:prSet>
      <dgm:spPr/>
    </dgm:pt>
    <dgm:pt modelId="{3DB32838-E03A-084A-A4AF-101C50E3E786}" type="pres">
      <dgm:prSet presAssocID="{8FF92DA3-99FD-BD4F-B274-7F65459290A0}" presName="sibTransFirstNode" presStyleLbl="bgShp" presStyleIdx="0" presStyleCnt="1"/>
      <dgm:spPr/>
    </dgm:pt>
    <dgm:pt modelId="{4EFC3229-1340-EA41-A76C-1E35976497D2}" type="pres">
      <dgm:prSet presAssocID="{548BC9C3-ACDD-DE46-BEF7-0AF61C15736F}" presName="nodeFollowingNodes" presStyleLbl="node1" presStyleIdx="1" presStyleCnt="6" custScaleX="87623" custScaleY="74201">
        <dgm:presLayoutVars>
          <dgm:bulletEnabled val="1"/>
        </dgm:presLayoutVars>
      </dgm:prSet>
      <dgm:spPr/>
    </dgm:pt>
    <dgm:pt modelId="{6D663D6F-4789-0B4E-B551-F62FEAD21CF3}" type="pres">
      <dgm:prSet presAssocID="{E4DE3839-0B4E-E44C-9EA1-55EC03F451E8}" presName="nodeFollowingNodes" presStyleLbl="node1" presStyleIdx="2" presStyleCnt="6" custScaleX="83599" custScaleY="78891">
        <dgm:presLayoutVars>
          <dgm:bulletEnabled val="1"/>
        </dgm:presLayoutVars>
      </dgm:prSet>
      <dgm:spPr/>
    </dgm:pt>
    <dgm:pt modelId="{606050B4-46B5-804A-8174-AEEE000AEF41}" type="pres">
      <dgm:prSet presAssocID="{FEC8649E-9725-E048-822B-9B7B5EBCC008}" presName="nodeFollowingNodes" presStyleLbl="node1" presStyleIdx="3" presStyleCnt="6" custScaleX="84249" custScaleY="80548">
        <dgm:presLayoutVars>
          <dgm:bulletEnabled val="1"/>
        </dgm:presLayoutVars>
      </dgm:prSet>
      <dgm:spPr/>
    </dgm:pt>
    <dgm:pt modelId="{6479EC44-0655-314B-91BF-65F8B80E988D}" type="pres">
      <dgm:prSet presAssocID="{B65B65BD-64D6-4749-BAB2-006D9DA17C8E}" presName="nodeFollowingNodes" presStyleLbl="node1" presStyleIdx="4" presStyleCnt="6" custScaleX="83140" custScaleY="73804">
        <dgm:presLayoutVars>
          <dgm:bulletEnabled val="1"/>
        </dgm:presLayoutVars>
      </dgm:prSet>
      <dgm:spPr/>
    </dgm:pt>
    <dgm:pt modelId="{5B574C38-A48E-474C-AC70-307EB8380137}" type="pres">
      <dgm:prSet presAssocID="{17335F3A-CD60-4A4C-A722-88D1EE6742F9}" presName="nodeFollowingNodes" presStyleLbl="node1" presStyleIdx="5" presStyleCnt="6" custScaleX="77863" custScaleY="78495">
        <dgm:presLayoutVars>
          <dgm:bulletEnabled val="1"/>
        </dgm:presLayoutVars>
      </dgm:prSet>
      <dgm:spPr/>
    </dgm:pt>
  </dgm:ptLst>
  <dgm:cxnLst>
    <dgm:cxn modelId="{37239800-B5C1-A444-9E89-C894716BF431}" type="presOf" srcId="{548BC9C3-ACDD-DE46-BEF7-0AF61C15736F}" destId="{4EFC3229-1340-EA41-A76C-1E35976497D2}" srcOrd="0" destOrd="0" presId="urn:microsoft.com/office/officeart/2005/8/layout/cycle3"/>
    <dgm:cxn modelId="{C8E06F07-AC0C-154C-9F3F-9C394A3FBDD4}" srcId="{5CFAFA94-3F7B-564D-BE37-E6EB598B31F8}" destId="{B65B65BD-64D6-4749-BAB2-006D9DA17C8E}" srcOrd="4" destOrd="0" parTransId="{2D635E91-D2AA-4649-BC4A-3DA97DE4ECCF}" sibTransId="{15309830-3FA4-B44B-B6C6-3CA53D8D19C4}"/>
    <dgm:cxn modelId="{75572A19-2E45-C241-87D4-1328265782A3}" type="presOf" srcId="{E4DE3839-0B4E-E44C-9EA1-55EC03F451E8}" destId="{6D663D6F-4789-0B4E-B551-F62FEAD21CF3}" srcOrd="0" destOrd="0" presId="urn:microsoft.com/office/officeart/2005/8/layout/cycle3"/>
    <dgm:cxn modelId="{3AD8BF21-2C74-FC42-8123-86FA63323CE9}" type="presOf" srcId="{17335F3A-CD60-4A4C-A722-88D1EE6742F9}" destId="{5B574C38-A48E-474C-AC70-307EB8380137}" srcOrd="0" destOrd="0" presId="urn:microsoft.com/office/officeart/2005/8/layout/cycle3"/>
    <dgm:cxn modelId="{0667F726-CA7D-FB4E-8B3F-BA9E4E7E0572}" type="presOf" srcId="{5CFAFA94-3F7B-564D-BE37-E6EB598B31F8}" destId="{777B47E6-8DAB-F241-B861-740027034CD1}" srcOrd="0" destOrd="0" presId="urn:microsoft.com/office/officeart/2005/8/layout/cycle3"/>
    <dgm:cxn modelId="{4BC52D35-0A6F-0C4F-9EB9-61A8F6D54E3F}" srcId="{5CFAFA94-3F7B-564D-BE37-E6EB598B31F8}" destId="{548BC9C3-ACDD-DE46-BEF7-0AF61C15736F}" srcOrd="1" destOrd="0" parTransId="{B30BE111-F312-E647-ACB5-466DE9112CCC}" sibTransId="{CB25B0C7-8612-F240-91B6-F5BC4767A918}"/>
    <dgm:cxn modelId="{CF990E42-76CD-0E42-BE5B-BDEF4D4B3CD4}" type="presOf" srcId="{B65B65BD-64D6-4749-BAB2-006D9DA17C8E}" destId="{6479EC44-0655-314B-91BF-65F8B80E988D}" srcOrd="0" destOrd="0" presId="urn:microsoft.com/office/officeart/2005/8/layout/cycle3"/>
    <dgm:cxn modelId="{C5612B47-4514-5541-9BE9-F38DABD540FB}" type="presOf" srcId="{FEC8649E-9725-E048-822B-9B7B5EBCC008}" destId="{606050B4-46B5-804A-8174-AEEE000AEF41}" srcOrd="0" destOrd="0" presId="urn:microsoft.com/office/officeart/2005/8/layout/cycle3"/>
    <dgm:cxn modelId="{6F57835B-9520-E24E-953F-3B0589BF3B81}" type="presOf" srcId="{1C045D97-916A-BC4F-87AF-0687C195B611}" destId="{A6C059D7-C3FD-4B44-A21E-05E0F9179D17}" srcOrd="0" destOrd="0" presId="urn:microsoft.com/office/officeart/2005/8/layout/cycle3"/>
    <dgm:cxn modelId="{AA866D71-F04B-D247-88D8-9EB821056595}" srcId="{5CFAFA94-3F7B-564D-BE37-E6EB598B31F8}" destId="{17335F3A-CD60-4A4C-A722-88D1EE6742F9}" srcOrd="5" destOrd="0" parTransId="{1388F568-AED0-694B-97DA-AD94C4868A74}" sibTransId="{344D5C41-435C-3B42-B08B-3DD549705297}"/>
    <dgm:cxn modelId="{CD4CEA7E-6E11-C941-8D66-1BE0ADAD36A3}" srcId="{5CFAFA94-3F7B-564D-BE37-E6EB598B31F8}" destId="{E4DE3839-0B4E-E44C-9EA1-55EC03F451E8}" srcOrd="2" destOrd="0" parTransId="{6E9530C4-3B5D-884F-8225-E3772B6030AA}" sibTransId="{7BCF402D-70F8-E643-A1D9-4C1DF0C50948}"/>
    <dgm:cxn modelId="{03A9E78A-BB99-F545-99C9-857775A90CC3}" srcId="{5CFAFA94-3F7B-564D-BE37-E6EB598B31F8}" destId="{1C045D97-916A-BC4F-87AF-0687C195B611}" srcOrd="0" destOrd="0" parTransId="{2AC9081A-73C0-4642-B652-4341267AB6A7}" sibTransId="{8FF92DA3-99FD-BD4F-B274-7F65459290A0}"/>
    <dgm:cxn modelId="{CE452E99-D363-714D-B827-FAEFB3861F72}" type="presOf" srcId="{8FF92DA3-99FD-BD4F-B274-7F65459290A0}" destId="{3DB32838-E03A-084A-A4AF-101C50E3E786}" srcOrd="0" destOrd="0" presId="urn:microsoft.com/office/officeart/2005/8/layout/cycle3"/>
    <dgm:cxn modelId="{9EB1ADED-3632-3C4F-B7C1-E32D30556BED}" srcId="{5CFAFA94-3F7B-564D-BE37-E6EB598B31F8}" destId="{FEC8649E-9725-E048-822B-9B7B5EBCC008}" srcOrd="3" destOrd="0" parTransId="{224E8AFC-3619-234B-9125-7A4E3F623DFD}" sibTransId="{38ACFC83-6C73-1D4B-9C1F-058A2C298107}"/>
    <dgm:cxn modelId="{B2C94A67-962C-B043-AE35-71C330BD4D5A}" type="presParOf" srcId="{777B47E6-8DAB-F241-B861-740027034CD1}" destId="{AAE00008-2A0D-344E-A21B-E225FFDC3795}" srcOrd="0" destOrd="0" presId="urn:microsoft.com/office/officeart/2005/8/layout/cycle3"/>
    <dgm:cxn modelId="{C3508412-FAB0-BC45-9825-4CFF1B66F08E}" type="presParOf" srcId="{AAE00008-2A0D-344E-A21B-E225FFDC3795}" destId="{A6C059D7-C3FD-4B44-A21E-05E0F9179D17}" srcOrd="0" destOrd="0" presId="urn:microsoft.com/office/officeart/2005/8/layout/cycle3"/>
    <dgm:cxn modelId="{739A8F2F-E5B9-CE4D-B202-1F5329A93EEF}" type="presParOf" srcId="{AAE00008-2A0D-344E-A21B-E225FFDC3795}" destId="{3DB32838-E03A-084A-A4AF-101C50E3E786}" srcOrd="1" destOrd="0" presId="urn:microsoft.com/office/officeart/2005/8/layout/cycle3"/>
    <dgm:cxn modelId="{FAA6E00C-CCDF-4E41-A017-24996B91BBB3}" type="presParOf" srcId="{AAE00008-2A0D-344E-A21B-E225FFDC3795}" destId="{4EFC3229-1340-EA41-A76C-1E35976497D2}" srcOrd="2" destOrd="0" presId="urn:microsoft.com/office/officeart/2005/8/layout/cycle3"/>
    <dgm:cxn modelId="{EF5420CA-51FF-C940-9CCE-633C7C3B6835}" type="presParOf" srcId="{AAE00008-2A0D-344E-A21B-E225FFDC3795}" destId="{6D663D6F-4789-0B4E-B551-F62FEAD21CF3}" srcOrd="3" destOrd="0" presId="urn:microsoft.com/office/officeart/2005/8/layout/cycle3"/>
    <dgm:cxn modelId="{3C42A7E4-2C67-5A44-B535-62A145EEA338}" type="presParOf" srcId="{AAE00008-2A0D-344E-A21B-E225FFDC3795}" destId="{606050B4-46B5-804A-8174-AEEE000AEF41}" srcOrd="4" destOrd="0" presId="urn:microsoft.com/office/officeart/2005/8/layout/cycle3"/>
    <dgm:cxn modelId="{752CD470-45A5-FE45-B445-2225A3F76658}" type="presParOf" srcId="{AAE00008-2A0D-344E-A21B-E225FFDC3795}" destId="{6479EC44-0655-314B-91BF-65F8B80E988D}" srcOrd="5" destOrd="0" presId="urn:microsoft.com/office/officeart/2005/8/layout/cycle3"/>
    <dgm:cxn modelId="{C4F53D4E-A186-5B43-A481-0002FC8DA138}" type="presParOf" srcId="{AAE00008-2A0D-344E-A21B-E225FFDC3795}" destId="{5B574C38-A48E-474C-AC70-307EB8380137}" srcOrd="6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5CFAFA94-3F7B-564D-BE37-E6EB598B31F8}" type="doc">
      <dgm:prSet loTypeId="urn:microsoft.com/office/officeart/2005/8/layout/cycle3" loCatId="cycl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1C045D97-916A-BC4F-87AF-0687C195B611}">
      <dgm:prSet/>
      <dgm:spPr/>
      <dgm:t>
        <a:bodyPr/>
        <a:lstStyle/>
        <a:p>
          <a:r>
            <a:rPr lang="nl-NL" b="0" dirty="0"/>
            <a:t>Pre-event</a:t>
          </a:r>
          <a:endParaRPr lang="en-DE" dirty="0"/>
        </a:p>
      </dgm:t>
    </dgm:pt>
    <dgm:pt modelId="{2AC9081A-73C0-4642-B652-4341267AB6A7}" type="parTrans" cxnId="{03A9E78A-BB99-F545-99C9-857775A90CC3}">
      <dgm:prSet/>
      <dgm:spPr/>
      <dgm:t>
        <a:bodyPr/>
        <a:lstStyle/>
        <a:p>
          <a:endParaRPr lang="en-US"/>
        </a:p>
      </dgm:t>
    </dgm:pt>
    <dgm:pt modelId="{8FF92DA3-99FD-BD4F-B274-7F65459290A0}" type="sibTrans" cxnId="{03A9E78A-BB99-F545-99C9-857775A90CC3}">
      <dgm:prSet/>
      <dgm:spPr/>
      <dgm:t>
        <a:bodyPr/>
        <a:lstStyle/>
        <a:p>
          <a:endParaRPr lang="en-US"/>
        </a:p>
      </dgm:t>
    </dgm:pt>
    <dgm:pt modelId="{548BC9C3-ACDD-DE46-BEF7-0AF61C15736F}">
      <dgm:prSet/>
      <dgm:spPr/>
      <dgm:t>
        <a:bodyPr/>
        <a:lstStyle/>
        <a:p>
          <a:r>
            <a:rPr lang="nl-NL" b="0" dirty="0" err="1"/>
            <a:t>Prodromal</a:t>
          </a:r>
          <a:endParaRPr lang="en-DE" dirty="0"/>
        </a:p>
      </dgm:t>
    </dgm:pt>
    <dgm:pt modelId="{B30BE111-F312-E647-ACB5-466DE9112CCC}" type="parTrans" cxnId="{4BC52D35-0A6F-0C4F-9EB9-61A8F6D54E3F}">
      <dgm:prSet/>
      <dgm:spPr/>
      <dgm:t>
        <a:bodyPr/>
        <a:lstStyle/>
        <a:p>
          <a:endParaRPr lang="en-US"/>
        </a:p>
      </dgm:t>
    </dgm:pt>
    <dgm:pt modelId="{CB25B0C7-8612-F240-91B6-F5BC4767A918}" type="sibTrans" cxnId="{4BC52D35-0A6F-0C4F-9EB9-61A8F6D54E3F}">
      <dgm:prSet/>
      <dgm:spPr/>
      <dgm:t>
        <a:bodyPr/>
        <a:lstStyle/>
        <a:p>
          <a:endParaRPr lang="en-US"/>
        </a:p>
      </dgm:t>
    </dgm:pt>
    <dgm:pt modelId="{E4DE3839-0B4E-E44C-9EA1-55EC03F451E8}">
      <dgm:prSet/>
      <dgm:spPr/>
      <dgm:t>
        <a:bodyPr/>
        <a:lstStyle/>
        <a:p>
          <a:r>
            <a:rPr lang="nl-NL" b="0"/>
            <a:t>Emergency</a:t>
          </a:r>
          <a:endParaRPr lang="en-DE"/>
        </a:p>
      </dgm:t>
    </dgm:pt>
    <dgm:pt modelId="{6E9530C4-3B5D-884F-8225-E3772B6030AA}" type="parTrans" cxnId="{CD4CEA7E-6E11-C941-8D66-1BE0ADAD36A3}">
      <dgm:prSet/>
      <dgm:spPr/>
      <dgm:t>
        <a:bodyPr/>
        <a:lstStyle/>
        <a:p>
          <a:endParaRPr lang="en-US"/>
        </a:p>
      </dgm:t>
    </dgm:pt>
    <dgm:pt modelId="{7BCF402D-70F8-E643-A1D9-4C1DF0C50948}" type="sibTrans" cxnId="{CD4CEA7E-6E11-C941-8D66-1BE0ADAD36A3}">
      <dgm:prSet/>
      <dgm:spPr/>
      <dgm:t>
        <a:bodyPr/>
        <a:lstStyle/>
        <a:p>
          <a:endParaRPr lang="en-US"/>
        </a:p>
      </dgm:t>
    </dgm:pt>
    <dgm:pt modelId="{FEC8649E-9725-E048-822B-9B7B5EBCC008}">
      <dgm:prSet/>
      <dgm:spPr/>
      <dgm:t>
        <a:bodyPr/>
        <a:lstStyle/>
        <a:p>
          <a:r>
            <a:rPr lang="nl-NL" b="0" dirty="0"/>
            <a:t>Post-crisis</a:t>
          </a:r>
          <a:endParaRPr lang="en-DE" dirty="0"/>
        </a:p>
      </dgm:t>
    </dgm:pt>
    <dgm:pt modelId="{224E8AFC-3619-234B-9125-7A4E3F623DFD}" type="parTrans" cxnId="{9EB1ADED-3632-3C4F-B7C1-E32D30556BED}">
      <dgm:prSet/>
      <dgm:spPr/>
      <dgm:t>
        <a:bodyPr/>
        <a:lstStyle/>
        <a:p>
          <a:endParaRPr lang="en-US"/>
        </a:p>
      </dgm:t>
    </dgm:pt>
    <dgm:pt modelId="{38ACFC83-6C73-1D4B-9C1F-058A2C298107}" type="sibTrans" cxnId="{9EB1ADED-3632-3C4F-B7C1-E32D30556BED}">
      <dgm:prSet/>
      <dgm:spPr/>
      <dgm:t>
        <a:bodyPr/>
        <a:lstStyle/>
        <a:p>
          <a:endParaRPr lang="en-US"/>
        </a:p>
      </dgm:t>
    </dgm:pt>
    <dgm:pt modelId="{B65B65BD-64D6-4749-BAB2-006D9DA17C8E}">
      <dgm:prSet/>
      <dgm:spPr/>
      <dgm:t>
        <a:bodyPr/>
        <a:lstStyle/>
        <a:p>
          <a:r>
            <a:rPr lang="nl-NL" b="0"/>
            <a:t>Recovery</a:t>
          </a:r>
          <a:endParaRPr lang="en-DE"/>
        </a:p>
      </dgm:t>
    </dgm:pt>
    <dgm:pt modelId="{2D635E91-D2AA-4649-BC4A-3DA97DE4ECCF}" type="parTrans" cxnId="{C8E06F07-AC0C-154C-9F3F-9C394A3FBDD4}">
      <dgm:prSet/>
      <dgm:spPr/>
      <dgm:t>
        <a:bodyPr/>
        <a:lstStyle/>
        <a:p>
          <a:endParaRPr lang="en-US"/>
        </a:p>
      </dgm:t>
    </dgm:pt>
    <dgm:pt modelId="{15309830-3FA4-B44B-B6C6-3CA53D8D19C4}" type="sibTrans" cxnId="{C8E06F07-AC0C-154C-9F3F-9C394A3FBDD4}">
      <dgm:prSet/>
      <dgm:spPr/>
      <dgm:t>
        <a:bodyPr/>
        <a:lstStyle/>
        <a:p>
          <a:endParaRPr lang="en-US"/>
        </a:p>
      </dgm:t>
    </dgm:pt>
    <dgm:pt modelId="{17335F3A-CD60-4A4C-A722-88D1EE6742F9}">
      <dgm:prSet/>
      <dgm:spPr/>
      <dgm:t>
        <a:bodyPr/>
        <a:lstStyle/>
        <a:p>
          <a:r>
            <a:rPr lang="nl-NL" b="0"/>
            <a:t>Resolution</a:t>
          </a:r>
          <a:endParaRPr lang="en-DE"/>
        </a:p>
      </dgm:t>
    </dgm:pt>
    <dgm:pt modelId="{1388F568-AED0-694B-97DA-AD94C4868A74}" type="parTrans" cxnId="{AA866D71-F04B-D247-88D8-9EB821056595}">
      <dgm:prSet/>
      <dgm:spPr/>
      <dgm:t>
        <a:bodyPr/>
        <a:lstStyle/>
        <a:p>
          <a:endParaRPr lang="en-US"/>
        </a:p>
      </dgm:t>
    </dgm:pt>
    <dgm:pt modelId="{344D5C41-435C-3B42-B08B-3DD549705297}" type="sibTrans" cxnId="{AA866D71-F04B-D247-88D8-9EB821056595}">
      <dgm:prSet/>
      <dgm:spPr/>
      <dgm:t>
        <a:bodyPr/>
        <a:lstStyle/>
        <a:p>
          <a:endParaRPr lang="en-US"/>
        </a:p>
      </dgm:t>
    </dgm:pt>
    <dgm:pt modelId="{777B47E6-8DAB-F241-B861-740027034CD1}" type="pres">
      <dgm:prSet presAssocID="{5CFAFA94-3F7B-564D-BE37-E6EB598B31F8}" presName="Name0" presStyleCnt="0">
        <dgm:presLayoutVars>
          <dgm:dir/>
          <dgm:resizeHandles val="exact"/>
        </dgm:presLayoutVars>
      </dgm:prSet>
      <dgm:spPr/>
    </dgm:pt>
    <dgm:pt modelId="{AAE00008-2A0D-344E-A21B-E225FFDC3795}" type="pres">
      <dgm:prSet presAssocID="{5CFAFA94-3F7B-564D-BE37-E6EB598B31F8}" presName="cycle" presStyleCnt="0"/>
      <dgm:spPr/>
    </dgm:pt>
    <dgm:pt modelId="{A6C059D7-C3FD-4B44-A21E-05E0F9179D17}" type="pres">
      <dgm:prSet presAssocID="{1C045D97-916A-BC4F-87AF-0687C195B611}" presName="nodeFirstNode" presStyleLbl="node1" presStyleIdx="0" presStyleCnt="6" custScaleX="72788" custScaleY="72477">
        <dgm:presLayoutVars>
          <dgm:bulletEnabled val="1"/>
        </dgm:presLayoutVars>
      </dgm:prSet>
      <dgm:spPr/>
    </dgm:pt>
    <dgm:pt modelId="{3DB32838-E03A-084A-A4AF-101C50E3E786}" type="pres">
      <dgm:prSet presAssocID="{8FF92DA3-99FD-BD4F-B274-7F65459290A0}" presName="sibTransFirstNode" presStyleLbl="bgShp" presStyleIdx="0" presStyleCnt="1"/>
      <dgm:spPr/>
    </dgm:pt>
    <dgm:pt modelId="{4EFC3229-1340-EA41-A76C-1E35976497D2}" type="pres">
      <dgm:prSet presAssocID="{548BC9C3-ACDD-DE46-BEF7-0AF61C15736F}" presName="nodeFollowingNodes" presStyleLbl="node1" presStyleIdx="1" presStyleCnt="6" custScaleX="87623" custScaleY="74201">
        <dgm:presLayoutVars>
          <dgm:bulletEnabled val="1"/>
        </dgm:presLayoutVars>
      </dgm:prSet>
      <dgm:spPr/>
    </dgm:pt>
    <dgm:pt modelId="{6D663D6F-4789-0B4E-B551-F62FEAD21CF3}" type="pres">
      <dgm:prSet presAssocID="{E4DE3839-0B4E-E44C-9EA1-55EC03F451E8}" presName="nodeFollowingNodes" presStyleLbl="node1" presStyleIdx="2" presStyleCnt="6" custScaleX="83599" custScaleY="78891">
        <dgm:presLayoutVars>
          <dgm:bulletEnabled val="1"/>
        </dgm:presLayoutVars>
      </dgm:prSet>
      <dgm:spPr/>
    </dgm:pt>
    <dgm:pt modelId="{606050B4-46B5-804A-8174-AEEE000AEF41}" type="pres">
      <dgm:prSet presAssocID="{FEC8649E-9725-E048-822B-9B7B5EBCC008}" presName="nodeFollowingNodes" presStyleLbl="node1" presStyleIdx="3" presStyleCnt="6" custScaleX="84249" custScaleY="80548">
        <dgm:presLayoutVars>
          <dgm:bulletEnabled val="1"/>
        </dgm:presLayoutVars>
      </dgm:prSet>
      <dgm:spPr/>
    </dgm:pt>
    <dgm:pt modelId="{6479EC44-0655-314B-91BF-65F8B80E988D}" type="pres">
      <dgm:prSet presAssocID="{B65B65BD-64D6-4749-BAB2-006D9DA17C8E}" presName="nodeFollowingNodes" presStyleLbl="node1" presStyleIdx="4" presStyleCnt="6" custScaleX="83140" custScaleY="73804">
        <dgm:presLayoutVars>
          <dgm:bulletEnabled val="1"/>
        </dgm:presLayoutVars>
      </dgm:prSet>
      <dgm:spPr/>
    </dgm:pt>
    <dgm:pt modelId="{5B574C38-A48E-474C-AC70-307EB8380137}" type="pres">
      <dgm:prSet presAssocID="{17335F3A-CD60-4A4C-A722-88D1EE6742F9}" presName="nodeFollowingNodes" presStyleLbl="node1" presStyleIdx="5" presStyleCnt="6" custScaleX="77863" custScaleY="78495">
        <dgm:presLayoutVars>
          <dgm:bulletEnabled val="1"/>
        </dgm:presLayoutVars>
      </dgm:prSet>
      <dgm:spPr/>
    </dgm:pt>
  </dgm:ptLst>
  <dgm:cxnLst>
    <dgm:cxn modelId="{37239800-B5C1-A444-9E89-C894716BF431}" type="presOf" srcId="{548BC9C3-ACDD-DE46-BEF7-0AF61C15736F}" destId="{4EFC3229-1340-EA41-A76C-1E35976497D2}" srcOrd="0" destOrd="0" presId="urn:microsoft.com/office/officeart/2005/8/layout/cycle3"/>
    <dgm:cxn modelId="{C8E06F07-AC0C-154C-9F3F-9C394A3FBDD4}" srcId="{5CFAFA94-3F7B-564D-BE37-E6EB598B31F8}" destId="{B65B65BD-64D6-4749-BAB2-006D9DA17C8E}" srcOrd="4" destOrd="0" parTransId="{2D635E91-D2AA-4649-BC4A-3DA97DE4ECCF}" sibTransId="{15309830-3FA4-B44B-B6C6-3CA53D8D19C4}"/>
    <dgm:cxn modelId="{75572A19-2E45-C241-87D4-1328265782A3}" type="presOf" srcId="{E4DE3839-0B4E-E44C-9EA1-55EC03F451E8}" destId="{6D663D6F-4789-0B4E-B551-F62FEAD21CF3}" srcOrd="0" destOrd="0" presId="urn:microsoft.com/office/officeart/2005/8/layout/cycle3"/>
    <dgm:cxn modelId="{3AD8BF21-2C74-FC42-8123-86FA63323CE9}" type="presOf" srcId="{17335F3A-CD60-4A4C-A722-88D1EE6742F9}" destId="{5B574C38-A48E-474C-AC70-307EB8380137}" srcOrd="0" destOrd="0" presId="urn:microsoft.com/office/officeart/2005/8/layout/cycle3"/>
    <dgm:cxn modelId="{0667F726-CA7D-FB4E-8B3F-BA9E4E7E0572}" type="presOf" srcId="{5CFAFA94-3F7B-564D-BE37-E6EB598B31F8}" destId="{777B47E6-8DAB-F241-B861-740027034CD1}" srcOrd="0" destOrd="0" presId="urn:microsoft.com/office/officeart/2005/8/layout/cycle3"/>
    <dgm:cxn modelId="{4BC52D35-0A6F-0C4F-9EB9-61A8F6D54E3F}" srcId="{5CFAFA94-3F7B-564D-BE37-E6EB598B31F8}" destId="{548BC9C3-ACDD-DE46-BEF7-0AF61C15736F}" srcOrd="1" destOrd="0" parTransId="{B30BE111-F312-E647-ACB5-466DE9112CCC}" sibTransId="{CB25B0C7-8612-F240-91B6-F5BC4767A918}"/>
    <dgm:cxn modelId="{CF990E42-76CD-0E42-BE5B-BDEF4D4B3CD4}" type="presOf" srcId="{B65B65BD-64D6-4749-BAB2-006D9DA17C8E}" destId="{6479EC44-0655-314B-91BF-65F8B80E988D}" srcOrd="0" destOrd="0" presId="urn:microsoft.com/office/officeart/2005/8/layout/cycle3"/>
    <dgm:cxn modelId="{C5612B47-4514-5541-9BE9-F38DABD540FB}" type="presOf" srcId="{FEC8649E-9725-E048-822B-9B7B5EBCC008}" destId="{606050B4-46B5-804A-8174-AEEE000AEF41}" srcOrd="0" destOrd="0" presId="urn:microsoft.com/office/officeart/2005/8/layout/cycle3"/>
    <dgm:cxn modelId="{6F57835B-9520-E24E-953F-3B0589BF3B81}" type="presOf" srcId="{1C045D97-916A-BC4F-87AF-0687C195B611}" destId="{A6C059D7-C3FD-4B44-A21E-05E0F9179D17}" srcOrd="0" destOrd="0" presId="urn:microsoft.com/office/officeart/2005/8/layout/cycle3"/>
    <dgm:cxn modelId="{AA866D71-F04B-D247-88D8-9EB821056595}" srcId="{5CFAFA94-3F7B-564D-BE37-E6EB598B31F8}" destId="{17335F3A-CD60-4A4C-A722-88D1EE6742F9}" srcOrd="5" destOrd="0" parTransId="{1388F568-AED0-694B-97DA-AD94C4868A74}" sibTransId="{344D5C41-435C-3B42-B08B-3DD549705297}"/>
    <dgm:cxn modelId="{CD4CEA7E-6E11-C941-8D66-1BE0ADAD36A3}" srcId="{5CFAFA94-3F7B-564D-BE37-E6EB598B31F8}" destId="{E4DE3839-0B4E-E44C-9EA1-55EC03F451E8}" srcOrd="2" destOrd="0" parTransId="{6E9530C4-3B5D-884F-8225-E3772B6030AA}" sibTransId="{7BCF402D-70F8-E643-A1D9-4C1DF0C50948}"/>
    <dgm:cxn modelId="{03A9E78A-BB99-F545-99C9-857775A90CC3}" srcId="{5CFAFA94-3F7B-564D-BE37-E6EB598B31F8}" destId="{1C045D97-916A-BC4F-87AF-0687C195B611}" srcOrd="0" destOrd="0" parTransId="{2AC9081A-73C0-4642-B652-4341267AB6A7}" sibTransId="{8FF92DA3-99FD-BD4F-B274-7F65459290A0}"/>
    <dgm:cxn modelId="{CE452E99-D363-714D-B827-FAEFB3861F72}" type="presOf" srcId="{8FF92DA3-99FD-BD4F-B274-7F65459290A0}" destId="{3DB32838-E03A-084A-A4AF-101C50E3E786}" srcOrd="0" destOrd="0" presId="urn:microsoft.com/office/officeart/2005/8/layout/cycle3"/>
    <dgm:cxn modelId="{9EB1ADED-3632-3C4F-B7C1-E32D30556BED}" srcId="{5CFAFA94-3F7B-564D-BE37-E6EB598B31F8}" destId="{FEC8649E-9725-E048-822B-9B7B5EBCC008}" srcOrd="3" destOrd="0" parTransId="{224E8AFC-3619-234B-9125-7A4E3F623DFD}" sibTransId="{38ACFC83-6C73-1D4B-9C1F-058A2C298107}"/>
    <dgm:cxn modelId="{B2C94A67-962C-B043-AE35-71C330BD4D5A}" type="presParOf" srcId="{777B47E6-8DAB-F241-B861-740027034CD1}" destId="{AAE00008-2A0D-344E-A21B-E225FFDC3795}" srcOrd="0" destOrd="0" presId="urn:microsoft.com/office/officeart/2005/8/layout/cycle3"/>
    <dgm:cxn modelId="{C3508412-FAB0-BC45-9825-4CFF1B66F08E}" type="presParOf" srcId="{AAE00008-2A0D-344E-A21B-E225FFDC3795}" destId="{A6C059D7-C3FD-4B44-A21E-05E0F9179D17}" srcOrd="0" destOrd="0" presId="urn:microsoft.com/office/officeart/2005/8/layout/cycle3"/>
    <dgm:cxn modelId="{739A8F2F-E5B9-CE4D-B202-1F5329A93EEF}" type="presParOf" srcId="{AAE00008-2A0D-344E-A21B-E225FFDC3795}" destId="{3DB32838-E03A-084A-A4AF-101C50E3E786}" srcOrd="1" destOrd="0" presId="urn:microsoft.com/office/officeart/2005/8/layout/cycle3"/>
    <dgm:cxn modelId="{FAA6E00C-CCDF-4E41-A017-24996B91BBB3}" type="presParOf" srcId="{AAE00008-2A0D-344E-A21B-E225FFDC3795}" destId="{4EFC3229-1340-EA41-A76C-1E35976497D2}" srcOrd="2" destOrd="0" presId="urn:microsoft.com/office/officeart/2005/8/layout/cycle3"/>
    <dgm:cxn modelId="{EF5420CA-51FF-C940-9CCE-633C7C3B6835}" type="presParOf" srcId="{AAE00008-2A0D-344E-A21B-E225FFDC3795}" destId="{6D663D6F-4789-0B4E-B551-F62FEAD21CF3}" srcOrd="3" destOrd="0" presId="urn:microsoft.com/office/officeart/2005/8/layout/cycle3"/>
    <dgm:cxn modelId="{3C42A7E4-2C67-5A44-B535-62A145EEA338}" type="presParOf" srcId="{AAE00008-2A0D-344E-A21B-E225FFDC3795}" destId="{606050B4-46B5-804A-8174-AEEE000AEF41}" srcOrd="4" destOrd="0" presId="urn:microsoft.com/office/officeart/2005/8/layout/cycle3"/>
    <dgm:cxn modelId="{752CD470-45A5-FE45-B445-2225A3F76658}" type="presParOf" srcId="{AAE00008-2A0D-344E-A21B-E225FFDC3795}" destId="{6479EC44-0655-314B-91BF-65F8B80E988D}" srcOrd="5" destOrd="0" presId="urn:microsoft.com/office/officeart/2005/8/layout/cycle3"/>
    <dgm:cxn modelId="{C4F53D4E-A186-5B43-A481-0002FC8DA138}" type="presParOf" srcId="{AAE00008-2A0D-344E-A21B-E225FFDC3795}" destId="{5B574C38-A48E-474C-AC70-307EB8380137}" srcOrd="6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C6CD06B0-D7B8-384B-916F-6A197260EC38}" type="doc">
      <dgm:prSet loTypeId="urn:microsoft.com/office/officeart/2005/8/layout/matrix3" loCatId="matrix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3CCA9105-D5E9-E241-B152-E8AD61CB7072}">
      <dgm:prSet/>
      <dgm:spPr/>
      <dgm:t>
        <a:bodyPr/>
        <a:lstStyle/>
        <a:p>
          <a:r>
            <a:rPr lang="en-US"/>
            <a:t>Cooperative Marketing Plan</a:t>
          </a:r>
          <a:endParaRPr lang="en-DE"/>
        </a:p>
      </dgm:t>
    </dgm:pt>
    <dgm:pt modelId="{313E4E5B-95A9-454A-87FC-A498FEDFF48B}" type="parTrans" cxnId="{AB71B8F2-AEE2-164E-ACD4-38C6E6DB8AA0}">
      <dgm:prSet/>
      <dgm:spPr/>
      <dgm:t>
        <a:bodyPr/>
        <a:lstStyle/>
        <a:p>
          <a:endParaRPr lang="en-US"/>
        </a:p>
      </dgm:t>
    </dgm:pt>
    <dgm:pt modelId="{61E35204-7CC1-7940-A762-69BF7F5865AA}" type="sibTrans" cxnId="{AB71B8F2-AEE2-164E-ACD4-38C6E6DB8AA0}">
      <dgm:prSet/>
      <dgm:spPr/>
      <dgm:t>
        <a:bodyPr/>
        <a:lstStyle/>
        <a:p>
          <a:endParaRPr lang="en-US"/>
        </a:p>
      </dgm:t>
    </dgm:pt>
    <dgm:pt modelId="{9DE61484-E998-3645-9BEE-F46C9D17DCE7}">
      <dgm:prSet/>
      <dgm:spPr/>
      <dgm:t>
        <a:bodyPr/>
        <a:lstStyle/>
        <a:p>
          <a:r>
            <a:rPr lang="en-US"/>
            <a:t>Pricing</a:t>
          </a:r>
          <a:endParaRPr lang="en-DE"/>
        </a:p>
      </dgm:t>
    </dgm:pt>
    <dgm:pt modelId="{737EF01A-612D-A644-B612-1797D33DF018}" type="parTrans" cxnId="{10AD0E0B-5B67-474E-8551-8E24A2C0F843}">
      <dgm:prSet/>
      <dgm:spPr/>
      <dgm:t>
        <a:bodyPr/>
        <a:lstStyle/>
        <a:p>
          <a:endParaRPr lang="en-US"/>
        </a:p>
      </dgm:t>
    </dgm:pt>
    <dgm:pt modelId="{EE022012-9650-1245-85FF-AAF2ACE7E0C4}" type="sibTrans" cxnId="{10AD0E0B-5B67-474E-8551-8E24A2C0F843}">
      <dgm:prSet/>
      <dgm:spPr/>
      <dgm:t>
        <a:bodyPr/>
        <a:lstStyle/>
        <a:p>
          <a:endParaRPr lang="en-US"/>
        </a:p>
      </dgm:t>
    </dgm:pt>
    <dgm:pt modelId="{926D9CC1-9670-EC40-9645-CB0A3DA2BCC3}">
      <dgm:prSet/>
      <dgm:spPr/>
      <dgm:t>
        <a:bodyPr/>
        <a:lstStyle/>
        <a:p>
          <a:r>
            <a:rPr lang="en-US"/>
            <a:t>Image Building </a:t>
          </a:r>
          <a:endParaRPr lang="en-DE"/>
        </a:p>
      </dgm:t>
    </dgm:pt>
    <dgm:pt modelId="{680292E1-EEE9-FA44-9A1E-18028B4A276D}" type="parTrans" cxnId="{E6CC7CB7-F261-7D4B-A34E-748BFBA4BC4C}">
      <dgm:prSet/>
      <dgm:spPr/>
      <dgm:t>
        <a:bodyPr/>
        <a:lstStyle/>
        <a:p>
          <a:endParaRPr lang="en-US"/>
        </a:p>
      </dgm:t>
    </dgm:pt>
    <dgm:pt modelId="{29D8A8C4-C325-A341-929A-DCC5701DC93A}" type="sibTrans" cxnId="{E6CC7CB7-F261-7D4B-A34E-748BFBA4BC4C}">
      <dgm:prSet/>
      <dgm:spPr/>
      <dgm:t>
        <a:bodyPr/>
        <a:lstStyle/>
        <a:p>
          <a:endParaRPr lang="en-US"/>
        </a:p>
      </dgm:t>
    </dgm:pt>
    <dgm:pt modelId="{6739FC38-5853-5D48-BF3E-E7484CA2CE99}">
      <dgm:prSet/>
      <dgm:spPr/>
      <dgm:t>
        <a:bodyPr/>
        <a:lstStyle/>
        <a:p>
          <a:r>
            <a:rPr lang="en-US"/>
            <a:t>2016 Action Plan</a:t>
          </a:r>
          <a:endParaRPr lang="en-DE"/>
        </a:p>
      </dgm:t>
    </dgm:pt>
    <dgm:pt modelId="{2661F95C-3DA4-DB46-8002-09035BA71BC7}" type="parTrans" cxnId="{EBFD0788-E173-7F45-A34C-2C6E43BF1AB1}">
      <dgm:prSet/>
      <dgm:spPr/>
      <dgm:t>
        <a:bodyPr/>
        <a:lstStyle/>
        <a:p>
          <a:endParaRPr lang="en-US"/>
        </a:p>
      </dgm:t>
    </dgm:pt>
    <dgm:pt modelId="{3FA9A664-5E0A-A045-B4E0-D00C1CDF537E}" type="sibTrans" cxnId="{EBFD0788-E173-7F45-A34C-2C6E43BF1AB1}">
      <dgm:prSet/>
      <dgm:spPr/>
      <dgm:t>
        <a:bodyPr/>
        <a:lstStyle/>
        <a:p>
          <a:endParaRPr lang="en-US"/>
        </a:p>
      </dgm:t>
    </dgm:pt>
    <dgm:pt modelId="{74642A02-C557-5745-888F-41608AC48D71}" type="pres">
      <dgm:prSet presAssocID="{C6CD06B0-D7B8-384B-916F-6A197260EC38}" presName="matrix" presStyleCnt="0">
        <dgm:presLayoutVars>
          <dgm:chMax val="1"/>
          <dgm:dir/>
          <dgm:resizeHandles val="exact"/>
        </dgm:presLayoutVars>
      </dgm:prSet>
      <dgm:spPr/>
    </dgm:pt>
    <dgm:pt modelId="{2EB79E31-543A-634B-98D6-16D22E430F96}" type="pres">
      <dgm:prSet presAssocID="{C6CD06B0-D7B8-384B-916F-6A197260EC38}" presName="diamond" presStyleLbl="bgShp" presStyleIdx="0" presStyleCnt="1"/>
      <dgm:spPr/>
    </dgm:pt>
    <dgm:pt modelId="{1C034BCF-44CF-AB48-ACFD-02D7069CF60C}" type="pres">
      <dgm:prSet presAssocID="{C6CD06B0-D7B8-384B-916F-6A197260EC38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170DFA84-9C63-3943-A6E2-4C8BFC1213AE}" type="pres">
      <dgm:prSet presAssocID="{C6CD06B0-D7B8-384B-916F-6A197260EC38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CF900B1B-6597-CD44-A5A7-38CCA8F4E08C}" type="pres">
      <dgm:prSet presAssocID="{C6CD06B0-D7B8-384B-916F-6A197260EC38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ACE3226C-0926-C54C-A4B0-5A3CDD263FF0}" type="pres">
      <dgm:prSet presAssocID="{C6CD06B0-D7B8-384B-916F-6A197260EC38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10AD0E0B-5B67-474E-8551-8E24A2C0F843}" srcId="{C6CD06B0-D7B8-384B-916F-6A197260EC38}" destId="{9DE61484-E998-3645-9BEE-F46C9D17DCE7}" srcOrd="1" destOrd="0" parTransId="{737EF01A-612D-A644-B612-1797D33DF018}" sibTransId="{EE022012-9650-1245-85FF-AAF2ACE7E0C4}"/>
    <dgm:cxn modelId="{C2E42454-2210-224E-B4AF-644AE7578049}" type="presOf" srcId="{3CCA9105-D5E9-E241-B152-E8AD61CB7072}" destId="{1C034BCF-44CF-AB48-ACFD-02D7069CF60C}" srcOrd="0" destOrd="0" presId="urn:microsoft.com/office/officeart/2005/8/layout/matrix3"/>
    <dgm:cxn modelId="{8721D859-65BA-DA42-A7BB-F355292C4FF7}" type="presOf" srcId="{926D9CC1-9670-EC40-9645-CB0A3DA2BCC3}" destId="{CF900B1B-6597-CD44-A5A7-38CCA8F4E08C}" srcOrd="0" destOrd="0" presId="urn:microsoft.com/office/officeart/2005/8/layout/matrix3"/>
    <dgm:cxn modelId="{95280469-26C9-5745-99B3-2AF72D041CC0}" type="presOf" srcId="{9DE61484-E998-3645-9BEE-F46C9D17DCE7}" destId="{170DFA84-9C63-3943-A6E2-4C8BFC1213AE}" srcOrd="0" destOrd="0" presId="urn:microsoft.com/office/officeart/2005/8/layout/matrix3"/>
    <dgm:cxn modelId="{EBFD0788-E173-7F45-A34C-2C6E43BF1AB1}" srcId="{C6CD06B0-D7B8-384B-916F-6A197260EC38}" destId="{6739FC38-5853-5D48-BF3E-E7484CA2CE99}" srcOrd="3" destOrd="0" parTransId="{2661F95C-3DA4-DB46-8002-09035BA71BC7}" sibTransId="{3FA9A664-5E0A-A045-B4E0-D00C1CDF537E}"/>
    <dgm:cxn modelId="{E6CC7CB7-F261-7D4B-A34E-748BFBA4BC4C}" srcId="{C6CD06B0-D7B8-384B-916F-6A197260EC38}" destId="{926D9CC1-9670-EC40-9645-CB0A3DA2BCC3}" srcOrd="2" destOrd="0" parTransId="{680292E1-EEE9-FA44-9A1E-18028B4A276D}" sibTransId="{29D8A8C4-C325-A341-929A-DCC5701DC93A}"/>
    <dgm:cxn modelId="{A0FE99C7-6E07-AF46-A8AF-0111E5EFAC19}" type="presOf" srcId="{C6CD06B0-D7B8-384B-916F-6A197260EC38}" destId="{74642A02-C557-5745-888F-41608AC48D71}" srcOrd="0" destOrd="0" presId="urn:microsoft.com/office/officeart/2005/8/layout/matrix3"/>
    <dgm:cxn modelId="{82AE20F0-7B8E-0741-8726-3183990C0487}" type="presOf" srcId="{6739FC38-5853-5D48-BF3E-E7484CA2CE99}" destId="{ACE3226C-0926-C54C-A4B0-5A3CDD263FF0}" srcOrd="0" destOrd="0" presId="urn:microsoft.com/office/officeart/2005/8/layout/matrix3"/>
    <dgm:cxn modelId="{AB71B8F2-AEE2-164E-ACD4-38C6E6DB8AA0}" srcId="{C6CD06B0-D7B8-384B-916F-6A197260EC38}" destId="{3CCA9105-D5E9-E241-B152-E8AD61CB7072}" srcOrd="0" destOrd="0" parTransId="{313E4E5B-95A9-454A-87FC-A498FEDFF48B}" sibTransId="{61E35204-7CC1-7940-A762-69BF7F5865AA}"/>
    <dgm:cxn modelId="{06A59E15-C1E2-9643-9E37-191EE79C85BE}" type="presParOf" srcId="{74642A02-C557-5745-888F-41608AC48D71}" destId="{2EB79E31-543A-634B-98D6-16D22E430F96}" srcOrd="0" destOrd="0" presId="urn:microsoft.com/office/officeart/2005/8/layout/matrix3"/>
    <dgm:cxn modelId="{77C5DBE1-A97E-694B-A436-8945F13D7254}" type="presParOf" srcId="{74642A02-C557-5745-888F-41608AC48D71}" destId="{1C034BCF-44CF-AB48-ACFD-02D7069CF60C}" srcOrd="1" destOrd="0" presId="urn:microsoft.com/office/officeart/2005/8/layout/matrix3"/>
    <dgm:cxn modelId="{035132CB-D0B1-FE4A-8CD0-3B0C6F5F52FB}" type="presParOf" srcId="{74642A02-C557-5745-888F-41608AC48D71}" destId="{170DFA84-9C63-3943-A6E2-4C8BFC1213AE}" srcOrd="2" destOrd="0" presId="urn:microsoft.com/office/officeart/2005/8/layout/matrix3"/>
    <dgm:cxn modelId="{C99C0BAB-5416-5B49-9D9D-6ADF255FDE85}" type="presParOf" srcId="{74642A02-C557-5745-888F-41608AC48D71}" destId="{CF900B1B-6597-CD44-A5A7-38CCA8F4E08C}" srcOrd="3" destOrd="0" presId="urn:microsoft.com/office/officeart/2005/8/layout/matrix3"/>
    <dgm:cxn modelId="{2E82C779-3AFD-9242-8B9E-46496789F83A}" type="presParOf" srcId="{74642A02-C557-5745-888F-41608AC48D71}" destId="{ACE3226C-0926-C54C-A4B0-5A3CDD263FF0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C6CD06B0-D7B8-384B-916F-6A197260EC38}" type="doc">
      <dgm:prSet loTypeId="urn:microsoft.com/office/officeart/2005/8/layout/matrix3" loCatId="matrix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3CCA9105-D5E9-E241-B152-E8AD61CB7072}">
      <dgm:prSet/>
      <dgm:spPr/>
      <dgm:t>
        <a:bodyPr/>
        <a:lstStyle/>
        <a:p>
          <a:r>
            <a:rPr lang="en-US"/>
            <a:t>Cooperative Marketing Plan</a:t>
          </a:r>
          <a:endParaRPr lang="en-DE"/>
        </a:p>
      </dgm:t>
    </dgm:pt>
    <dgm:pt modelId="{313E4E5B-95A9-454A-87FC-A498FEDFF48B}" type="parTrans" cxnId="{AB71B8F2-AEE2-164E-ACD4-38C6E6DB8AA0}">
      <dgm:prSet/>
      <dgm:spPr/>
      <dgm:t>
        <a:bodyPr/>
        <a:lstStyle/>
        <a:p>
          <a:endParaRPr lang="en-US"/>
        </a:p>
      </dgm:t>
    </dgm:pt>
    <dgm:pt modelId="{61E35204-7CC1-7940-A762-69BF7F5865AA}" type="sibTrans" cxnId="{AB71B8F2-AEE2-164E-ACD4-38C6E6DB8AA0}">
      <dgm:prSet/>
      <dgm:spPr/>
      <dgm:t>
        <a:bodyPr/>
        <a:lstStyle/>
        <a:p>
          <a:endParaRPr lang="en-US"/>
        </a:p>
      </dgm:t>
    </dgm:pt>
    <dgm:pt modelId="{9DE61484-E998-3645-9BEE-F46C9D17DCE7}">
      <dgm:prSet/>
      <dgm:spPr/>
      <dgm:t>
        <a:bodyPr/>
        <a:lstStyle/>
        <a:p>
          <a:r>
            <a:rPr lang="en-US"/>
            <a:t>Pricing</a:t>
          </a:r>
          <a:endParaRPr lang="en-DE"/>
        </a:p>
      </dgm:t>
    </dgm:pt>
    <dgm:pt modelId="{737EF01A-612D-A644-B612-1797D33DF018}" type="parTrans" cxnId="{10AD0E0B-5B67-474E-8551-8E24A2C0F843}">
      <dgm:prSet/>
      <dgm:spPr/>
      <dgm:t>
        <a:bodyPr/>
        <a:lstStyle/>
        <a:p>
          <a:endParaRPr lang="en-US"/>
        </a:p>
      </dgm:t>
    </dgm:pt>
    <dgm:pt modelId="{EE022012-9650-1245-85FF-AAF2ACE7E0C4}" type="sibTrans" cxnId="{10AD0E0B-5B67-474E-8551-8E24A2C0F843}">
      <dgm:prSet/>
      <dgm:spPr/>
      <dgm:t>
        <a:bodyPr/>
        <a:lstStyle/>
        <a:p>
          <a:endParaRPr lang="en-US"/>
        </a:p>
      </dgm:t>
    </dgm:pt>
    <dgm:pt modelId="{926D9CC1-9670-EC40-9645-CB0A3DA2BCC3}">
      <dgm:prSet/>
      <dgm:spPr/>
      <dgm:t>
        <a:bodyPr/>
        <a:lstStyle/>
        <a:p>
          <a:r>
            <a:rPr lang="en-US"/>
            <a:t>Image Building </a:t>
          </a:r>
          <a:endParaRPr lang="en-DE"/>
        </a:p>
      </dgm:t>
    </dgm:pt>
    <dgm:pt modelId="{680292E1-EEE9-FA44-9A1E-18028B4A276D}" type="parTrans" cxnId="{E6CC7CB7-F261-7D4B-A34E-748BFBA4BC4C}">
      <dgm:prSet/>
      <dgm:spPr/>
      <dgm:t>
        <a:bodyPr/>
        <a:lstStyle/>
        <a:p>
          <a:endParaRPr lang="en-US"/>
        </a:p>
      </dgm:t>
    </dgm:pt>
    <dgm:pt modelId="{29D8A8C4-C325-A341-929A-DCC5701DC93A}" type="sibTrans" cxnId="{E6CC7CB7-F261-7D4B-A34E-748BFBA4BC4C}">
      <dgm:prSet/>
      <dgm:spPr/>
      <dgm:t>
        <a:bodyPr/>
        <a:lstStyle/>
        <a:p>
          <a:endParaRPr lang="en-US"/>
        </a:p>
      </dgm:t>
    </dgm:pt>
    <dgm:pt modelId="{6739FC38-5853-5D48-BF3E-E7484CA2CE99}">
      <dgm:prSet/>
      <dgm:spPr/>
      <dgm:t>
        <a:bodyPr/>
        <a:lstStyle/>
        <a:p>
          <a:r>
            <a:rPr lang="en-US"/>
            <a:t>2016 Action Plan</a:t>
          </a:r>
          <a:endParaRPr lang="en-DE"/>
        </a:p>
      </dgm:t>
    </dgm:pt>
    <dgm:pt modelId="{2661F95C-3DA4-DB46-8002-09035BA71BC7}" type="parTrans" cxnId="{EBFD0788-E173-7F45-A34C-2C6E43BF1AB1}">
      <dgm:prSet/>
      <dgm:spPr/>
      <dgm:t>
        <a:bodyPr/>
        <a:lstStyle/>
        <a:p>
          <a:endParaRPr lang="en-US"/>
        </a:p>
      </dgm:t>
    </dgm:pt>
    <dgm:pt modelId="{3FA9A664-5E0A-A045-B4E0-D00C1CDF537E}" type="sibTrans" cxnId="{EBFD0788-E173-7F45-A34C-2C6E43BF1AB1}">
      <dgm:prSet/>
      <dgm:spPr/>
      <dgm:t>
        <a:bodyPr/>
        <a:lstStyle/>
        <a:p>
          <a:endParaRPr lang="en-US"/>
        </a:p>
      </dgm:t>
    </dgm:pt>
    <dgm:pt modelId="{74642A02-C557-5745-888F-41608AC48D71}" type="pres">
      <dgm:prSet presAssocID="{C6CD06B0-D7B8-384B-916F-6A197260EC38}" presName="matrix" presStyleCnt="0">
        <dgm:presLayoutVars>
          <dgm:chMax val="1"/>
          <dgm:dir/>
          <dgm:resizeHandles val="exact"/>
        </dgm:presLayoutVars>
      </dgm:prSet>
      <dgm:spPr/>
    </dgm:pt>
    <dgm:pt modelId="{2EB79E31-543A-634B-98D6-16D22E430F96}" type="pres">
      <dgm:prSet presAssocID="{C6CD06B0-D7B8-384B-916F-6A197260EC38}" presName="diamond" presStyleLbl="bgShp" presStyleIdx="0" presStyleCnt="1"/>
      <dgm:spPr/>
    </dgm:pt>
    <dgm:pt modelId="{1C034BCF-44CF-AB48-ACFD-02D7069CF60C}" type="pres">
      <dgm:prSet presAssocID="{C6CD06B0-D7B8-384B-916F-6A197260EC38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170DFA84-9C63-3943-A6E2-4C8BFC1213AE}" type="pres">
      <dgm:prSet presAssocID="{C6CD06B0-D7B8-384B-916F-6A197260EC38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CF900B1B-6597-CD44-A5A7-38CCA8F4E08C}" type="pres">
      <dgm:prSet presAssocID="{C6CD06B0-D7B8-384B-916F-6A197260EC38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ACE3226C-0926-C54C-A4B0-5A3CDD263FF0}" type="pres">
      <dgm:prSet presAssocID="{C6CD06B0-D7B8-384B-916F-6A197260EC38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10AD0E0B-5B67-474E-8551-8E24A2C0F843}" srcId="{C6CD06B0-D7B8-384B-916F-6A197260EC38}" destId="{9DE61484-E998-3645-9BEE-F46C9D17DCE7}" srcOrd="1" destOrd="0" parTransId="{737EF01A-612D-A644-B612-1797D33DF018}" sibTransId="{EE022012-9650-1245-85FF-AAF2ACE7E0C4}"/>
    <dgm:cxn modelId="{C2E42454-2210-224E-B4AF-644AE7578049}" type="presOf" srcId="{3CCA9105-D5E9-E241-B152-E8AD61CB7072}" destId="{1C034BCF-44CF-AB48-ACFD-02D7069CF60C}" srcOrd="0" destOrd="0" presId="urn:microsoft.com/office/officeart/2005/8/layout/matrix3"/>
    <dgm:cxn modelId="{8721D859-65BA-DA42-A7BB-F355292C4FF7}" type="presOf" srcId="{926D9CC1-9670-EC40-9645-CB0A3DA2BCC3}" destId="{CF900B1B-6597-CD44-A5A7-38CCA8F4E08C}" srcOrd="0" destOrd="0" presId="urn:microsoft.com/office/officeart/2005/8/layout/matrix3"/>
    <dgm:cxn modelId="{95280469-26C9-5745-99B3-2AF72D041CC0}" type="presOf" srcId="{9DE61484-E998-3645-9BEE-F46C9D17DCE7}" destId="{170DFA84-9C63-3943-A6E2-4C8BFC1213AE}" srcOrd="0" destOrd="0" presId="urn:microsoft.com/office/officeart/2005/8/layout/matrix3"/>
    <dgm:cxn modelId="{EBFD0788-E173-7F45-A34C-2C6E43BF1AB1}" srcId="{C6CD06B0-D7B8-384B-916F-6A197260EC38}" destId="{6739FC38-5853-5D48-BF3E-E7484CA2CE99}" srcOrd="3" destOrd="0" parTransId="{2661F95C-3DA4-DB46-8002-09035BA71BC7}" sibTransId="{3FA9A664-5E0A-A045-B4E0-D00C1CDF537E}"/>
    <dgm:cxn modelId="{E6CC7CB7-F261-7D4B-A34E-748BFBA4BC4C}" srcId="{C6CD06B0-D7B8-384B-916F-6A197260EC38}" destId="{926D9CC1-9670-EC40-9645-CB0A3DA2BCC3}" srcOrd="2" destOrd="0" parTransId="{680292E1-EEE9-FA44-9A1E-18028B4A276D}" sibTransId="{29D8A8C4-C325-A341-929A-DCC5701DC93A}"/>
    <dgm:cxn modelId="{A0FE99C7-6E07-AF46-A8AF-0111E5EFAC19}" type="presOf" srcId="{C6CD06B0-D7B8-384B-916F-6A197260EC38}" destId="{74642A02-C557-5745-888F-41608AC48D71}" srcOrd="0" destOrd="0" presId="urn:microsoft.com/office/officeart/2005/8/layout/matrix3"/>
    <dgm:cxn modelId="{82AE20F0-7B8E-0741-8726-3183990C0487}" type="presOf" srcId="{6739FC38-5853-5D48-BF3E-E7484CA2CE99}" destId="{ACE3226C-0926-C54C-A4B0-5A3CDD263FF0}" srcOrd="0" destOrd="0" presId="urn:microsoft.com/office/officeart/2005/8/layout/matrix3"/>
    <dgm:cxn modelId="{AB71B8F2-AEE2-164E-ACD4-38C6E6DB8AA0}" srcId="{C6CD06B0-D7B8-384B-916F-6A197260EC38}" destId="{3CCA9105-D5E9-E241-B152-E8AD61CB7072}" srcOrd="0" destOrd="0" parTransId="{313E4E5B-95A9-454A-87FC-A498FEDFF48B}" sibTransId="{61E35204-7CC1-7940-A762-69BF7F5865AA}"/>
    <dgm:cxn modelId="{06A59E15-C1E2-9643-9E37-191EE79C85BE}" type="presParOf" srcId="{74642A02-C557-5745-888F-41608AC48D71}" destId="{2EB79E31-543A-634B-98D6-16D22E430F96}" srcOrd="0" destOrd="0" presId="urn:microsoft.com/office/officeart/2005/8/layout/matrix3"/>
    <dgm:cxn modelId="{77C5DBE1-A97E-694B-A436-8945F13D7254}" type="presParOf" srcId="{74642A02-C557-5745-888F-41608AC48D71}" destId="{1C034BCF-44CF-AB48-ACFD-02D7069CF60C}" srcOrd="1" destOrd="0" presId="urn:microsoft.com/office/officeart/2005/8/layout/matrix3"/>
    <dgm:cxn modelId="{035132CB-D0B1-FE4A-8CD0-3B0C6F5F52FB}" type="presParOf" srcId="{74642A02-C557-5745-888F-41608AC48D71}" destId="{170DFA84-9C63-3943-A6E2-4C8BFC1213AE}" srcOrd="2" destOrd="0" presId="urn:microsoft.com/office/officeart/2005/8/layout/matrix3"/>
    <dgm:cxn modelId="{C99C0BAB-5416-5B49-9D9D-6ADF255FDE85}" type="presParOf" srcId="{74642A02-C557-5745-888F-41608AC48D71}" destId="{CF900B1B-6597-CD44-A5A7-38CCA8F4E08C}" srcOrd="3" destOrd="0" presId="urn:microsoft.com/office/officeart/2005/8/layout/matrix3"/>
    <dgm:cxn modelId="{2E82C779-3AFD-9242-8B9E-46496789F83A}" type="presParOf" srcId="{74642A02-C557-5745-888F-41608AC48D71}" destId="{ACE3226C-0926-C54C-A4B0-5A3CDD263FF0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C6CD06B0-D7B8-384B-916F-6A197260EC38}" type="doc">
      <dgm:prSet loTypeId="urn:microsoft.com/office/officeart/2005/8/layout/matrix3" loCatId="matrix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3CCA9105-D5E9-E241-B152-E8AD61CB7072}">
      <dgm:prSet/>
      <dgm:spPr/>
      <dgm:t>
        <a:bodyPr/>
        <a:lstStyle/>
        <a:p>
          <a:r>
            <a:rPr lang="en-US"/>
            <a:t>Cooperative Marketing Plan</a:t>
          </a:r>
          <a:endParaRPr lang="en-DE"/>
        </a:p>
      </dgm:t>
    </dgm:pt>
    <dgm:pt modelId="{313E4E5B-95A9-454A-87FC-A498FEDFF48B}" type="parTrans" cxnId="{AB71B8F2-AEE2-164E-ACD4-38C6E6DB8AA0}">
      <dgm:prSet/>
      <dgm:spPr/>
      <dgm:t>
        <a:bodyPr/>
        <a:lstStyle/>
        <a:p>
          <a:endParaRPr lang="en-US"/>
        </a:p>
      </dgm:t>
    </dgm:pt>
    <dgm:pt modelId="{61E35204-7CC1-7940-A762-69BF7F5865AA}" type="sibTrans" cxnId="{AB71B8F2-AEE2-164E-ACD4-38C6E6DB8AA0}">
      <dgm:prSet/>
      <dgm:spPr/>
      <dgm:t>
        <a:bodyPr/>
        <a:lstStyle/>
        <a:p>
          <a:endParaRPr lang="en-US"/>
        </a:p>
      </dgm:t>
    </dgm:pt>
    <dgm:pt modelId="{9DE61484-E998-3645-9BEE-F46C9D17DCE7}">
      <dgm:prSet/>
      <dgm:spPr/>
      <dgm:t>
        <a:bodyPr/>
        <a:lstStyle/>
        <a:p>
          <a:r>
            <a:rPr lang="en-US"/>
            <a:t>Pricing</a:t>
          </a:r>
          <a:endParaRPr lang="en-DE"/>
        </a:p>
      </dgm:t>
    </dgm:pt>
    <dgm:pt modelId="{737EF01A-612D-A644-B612-1797D33DF018}" type="parTrans" cxnId="{10AD0E0B-5B67-474E-8551-8E24A2C0F843}">
      <dgm:prSet/>
      <dgm:spPr/>
      <dgm:t>
        <a:bodyPr/>
        <a:lstStyle/>
        <a:p>
          <a:endParaRPr lang="en-US"/>
        </a:p>
      </dgm:t>
    </dgm:pt>
    <dgm:pt modelId="{EE022012-9650-1245-85FF-AAF2ACE7E0C4}" type="sibTrans" cxnId="{10AD0E0B-5B67-474E-8551-8E24A2C0F843}">
      <dgm:prSet/>
      <dgm:spPr/>
      <dgm:t>
        <a:bodyPr/>
        <a:lstStyle/>
        <a:p>
          <a:endParaRPr lang="en-US"/>
        </a:p>
      </dgm:t>
    </dgm:pt>
    <dgm:pt modelId="{926D9CC1-9670-EC40-9645-CB0A3DA2BCC3}">
      <dgm:prSet/>
      <dgm:spPr/>
      <dgm:t>
        <a:bodyPr/>
        <a:lstStyle/>
        <a:p>
          <a:r>
            <a:rPr lang="en-US"/>
            <a:t>Image Building </a:t>
          </a:r>
          <a:endParaRPr lang="en-DE"/>
        </a:p>
      </dgm:t>
    </dgm:pt>
    <dgm:pt modelId="{680292E1-EEE9-FA44-9A1E-18028B4A276D}" type="parTrans" cxnId="{E6CC7CB7-F261-7D4B-A34E-748BFBA4BC4C}">
      <dgm:prSet/>
      <dgm:spPr/>
      <dgm:t>
        <a:bodyPr/>
        <a:lstStyle/>
        <a:p>
          <a:endParaRPr lang="en-US"/>
        </a:p>
      </dgm:t>
    </dgm:pt>
    <dgm:pt modelId="{29D8A8C4-C325-A341-929A-DCC5701DC93A}" type="sibTrans" cxnId="{E6CC7CB7-F261-7D4B-A34E-748BFBA4BC4C}">
      <dgm:prSet/>
      <dgm:spPr/>
      <dgm:t>
        <a:bodyPr/>
        <a:lstStyle/>
        <a:p>
          <a:endParaRPr lang="en-US"/>
        </a:p>
      </dgm:t>
    </dgm:pt>
    <dgm:pt modelId="{6739FC38-5853-5D48-BF3E-E7484CA2CE99}">
      <dgm:prSet/>
      <dgm:spPr/>
      <dgm:t>
        <a:bodyPr/>
        <a:lstStyle/>
        <a:p>
          <a:r>
            <a:rPr lang="en-US"/>
            <a:t>2016 Action Plan</a:t>
          </a:r>
          <a:endParaRPr lang="en-DE"/>
        </a:p>
      </dgm:t>
    </dgm:pt>
    <dgm:pt modelId="{2661F95C-3DA4-DB46-8002-09035BA71BC7}" type="parTrans" cxnId="{EBFD0788-E173-7F45-A34C-2C6E43BF1AB1}">
      <dgm:prSet/>
      <dgm:spPr/>
      <dgm:t>
        <a:bodyPr/>
        <a:lstStyle/>
        <a:p>
          <a:endParaRPr lang="en-US"/>
        </a:p>
      </dgm:t>
    </dgm:pt>
    <dgm:pt modelId="{3FA9A664-5E0A-A045-B4E0-D00C1CDF537E}" type="sibTrans" cxnId="{EBFD0788-E173-7F45-A34C-2C6E43BF1AB1}">
      <dgm:prSet/>
      <dgm:spPr/>
      <dgm:t>
        <a:bodyPr/>
        <a:lstStyle/>
        <a:p>
          <a:endParaRPr lang="en-US"/>
        </a:p>
      </dgm:t>
    </dgm:pt>
    <dgm:pt modelId="{74642A02-C557-5745-888F-41608AC48D71}" type="pres">
      <dgm:prSet presAssocID="{C6CD06B0-D7B8-384B-916F-6A197260EC38}" presName="matrix" presStyleCnt="0">
        <dgm:presLayoutVars>
          <dgm:chMax val="1"/>
          <dgm:dir/>
          <dgm:resizeHandles val="exact"/>
        </dgm:presLayoutVars>
      </dgm:prSet>
      <dgm:spPr/>
    </dgm:pt>
    <dgm:pt modelId="{2EB79E31-543A-634B-98D6-16D22E430F96}" type="pres">
      <dgm:prSet presAssocID="{C6CD06B0-D7B8-384B-916F-6A197260EC38}" presName="diamond" presStyleLbl="bgShp" presStyleIdx="0" presStyleCnt="1"/>
      <dgm:spPr/>
    </dgm:pt>
    <dgm:pt modelId="{1C034BCF-44CF-AB48-ACFD-02D7069CF60C}" type="pres">
      <dgm:prSet presAssocID="{C6CD06B0-D7B8-384B-916F-6A197260EC38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170DFA84-9C63-3943-A6E2-4C8BFC1213AE}" type="pres">
      <dgm:prSet presAssocID="{C6CD06B0-D7B8-384B-916F-6A197260EC38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CF900B1B-6597-CD44-A5A7-38CCA8F4E08C}" type="pres">
      <dgm:prSet presAssocID="{C6CD06B0-D7B8-384B-916F-6A197260EC38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ACE3226C-0926-C54C-A4B0-5A3CDD263FF0}" type="pres">
      <dgm:prSet presAssocID="{C6CD06B0-D7B8-384B-916F-6A197260EC38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10AD0E0B-5B67-474E-8551-8E24A2C0F843}" srcId="{C6CD06B0-D7B8-384B-916F-6A197260EC38}" destId="{9DE61484-E998-3645-9BEE-F46C9D17DCE7}" srcOrd="1" destOrd="0" parTransId="{737EF01A-612D-A644-B612-1797D33DF018}" sibTransId="{EE022012-9650-1245-85FF-AAF2ACE7E0C4}"/>
    <dgm:cxn modelId="{C2E42454-2210-224E-B4AF-644AE7578049}" type="presOf" srcId="{3CCA9105-D5E9-E241-B152-E8AD61CB7072}" destId="{1C034BCF-44CF-AB48-ACFD-02D7069CF60C}" srcOrd="0" destOrd="0" presId="urn:microsoft.com/office/officeart/2005/8/layout/matrix3"/>
    <dgm:cxn modelId="{8721D859-65BA-DA42-A7BB-F355292C4FF7}" type="presOf" srcId="{926D9CC1-9670-EC40-9645-CB0A3DA2BCC3}" destId="{CF900B1B-6597-CD44-A5A7-38CCA8F4E08C}" srcOrd="0" destOrd="0" presId="urn:microsoft.com/office/officeart/2005/8/layout/matrix3"/>
    <dgm:cxn modelId="{95280469-26C9-5745-99B3-2AF72D041CC0}" type="presOf" srcId="{9DE61484-E998-3645-9BEE-F46C9D17DCE7}" destId="{170DFA84-9C63-3943-A6E2-4C8BFC1213AE}" srcOrd="0" destOrd="0" presId="urn:microsoft.com/office/officeart/2005/8/layout/matrix3"/>
    <dgm:cxn modelId="{EBFD0788-E173-7F45-A34C-2C6E43BF1AB1}" srcId="{C6CD06B0-D7B8-384B-916F-6A197260EC38}" destId="{6739FC38-5853-5D48-BF3E-E7484CA2CE99}" srcOrd="3" destOrd="0" parTransId="{2661F95C-3DA4-DB46-8002-09035BA71BC7}" sibTransId="{3FA9A664-5E0A-A045-B4E0-D00C1CDF537E}"/>
    <dgm:cxn modelId="{E6CC7CB7-F261-7D4B-A34E-748BFBA4BC4C}" srcId="{C6CD06B0-D7B8-384B-916F-6A197260EC38}" destId="{926D9CC1-9670-EC40-9645-CB0A3DA2BCC3}" srcOrd="2" destOrd="0" parTransId="{680292E1-EEE9-FA44-9A1E-18028B4A276D}" sibTransId="{29D8A8C4-C325-A341-929A-DCC5701DC93A}"/>
    <dgm:cxn modelId="{A0FE99C7-6E07-AF46-A8AF-0111E5EFAC19}" type="presOf" srcId="{C6CD06B0-D7B8-384B-916F-6A197260EC38}" destId="{74642A02-C557-5745-888F-41608AC48D71}" srcOrd="0" destOrd="0" presId="urn:microsoft.com/office/officeart/2005/8/layout/matrix3"/>
    <dgm:cxn modelId="{82AE20F0-7B8E-0741-8726-3183990C0487}" type="presOf" srcId="{6739FC38-5853-5D48-BF3E-E7484CA2CE99}" destId="{ACE3226C-0926-C54C-A4B0-5A3CDD263FF0}" srcOrd="0" destOrd="0" presId="urn:microsoft.com/office/officeart/2005/8/layout/matrix3"/>
    <dgm:cxn modelId="{AB71B8F2-AEE2-164E-ACD4-38C6E6DB8AA0}" srcId="{C6CD06B0-D7B8-384B-916F-6A197260EC38}" destId="{3CCA9105-D5E9-E241-B152-E8AD61CB7072}" srcOrd="0" destOrd="0" parTransId="{313E4E5B-95A9-454A-87FC-A498FEDFF48B}" sibTransId="{61E35204-7CC1-7940-A762-69BF7F5865AA}"/>
    <dgm:cxn modelId="{06A59E15-C1E2-9643-9E37-191EE79C85BE}" type="presParOf" srcId="{74642A02-C557-5745-888F-41608AC48D71}" destId="{2EB79E31-543A-634B-98D6-16D22E430F96}" srcOrd="0" destOrd="0" presId="urn:microsoft.com/office/officeart/2005/8/layout/matrix3"/>
    <dgm:cxn modelId="{77C5DBE1-A97E-694B-A436-8945F13D7254}" type="presParOf" srcId="{74642A02-C557-5745-888F-41608AC48D71}" destId="{1C034BCF-44CF-AB48-ACFD-02D7069CF60C}" srcOrd="1" destOrd="0" presId="urn:microsoft.com/office/officeart/2005/8/layout/matrix3"/>
    <dgm:cxn modelId="{035132CB-D0B1-FE4A-8CD0-3B0C6F5F52FB}" type="presParOf" srcId="{74642A02-C557-5745-888F-41608AC48D71}" destId="{170DFA84-9C63-3943-A6E2-4C8BFC1213AE}" srcOrd="2" destOrd="0" presId="urn:microsoft.com/office/officeart/2005/8/layout/matrix3"/>
    <dgm:cxn modelId="{C99C0BAB-5416-5B49-9D9D-6ADF255FDE85}" type="presParOf" srcId="{74642A02-C557-5745-888F-41608AC48D71}" destId="{CF900B1B-6597-CD44-A5A7-38CCA8F4E08C}" srcOrd="3" destOrd="0" presId="urn:microsoft.com/office/officeart/2005/8/layout/matrix3"/>
    <dgm:cxn modelId="{2E82C779-3AFD-9242-8B9E-46496789F83A}" type="presParOf" srcId="{74642A02-C557-5745-888F-41608AC48D71}" destId="{ACE3226C-0926-C54C-A4B0-5A3CDD263FF0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C6CD06B0-D7B8-384B-916F-6A197260EC38}" type="doc">
      <dgm:prSet loTypeId="urn:microsoft.com/office/officeart/2005/8/layout/matrix3" loCatId="matrix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3CCA9105-D5E9-E241-B152-E8AD61CB7072}">
      <dgm:prSet/>
      <dgm:spPr/>
      <dgm:t>
        <a:bodyPr/>
        <a:lstStyle/>
        <a:p>
          <a:r>
            <a:rPr lang="en-US"/>
            <a:t>Cooperative Marketing Plan</a:t>
          </a:r>
          <a:endParaRPr lang="en-DE"/>
        </a:p>
      </dgm:t>
    </dgm:pt>
    <dgm:pt modelId="{313E4E5B-95A9-454A-87FC-A498FEDFF48B}" type="parTrans" cxnId="{AB71B8F2-AEE2-164E-ACD4-38C6E6DB8AA0}">
      <dgm:prSet/>
      <dgm:spPr/>
      <dgm:t>
        <a:bodyPr/>
        <a:lstStyle/>
        <a:p>
          <a:endParaRPr lang="en-US"/>
        </a:p>
      </dgm:t>
    </dgm:pt>
    <dgm:pt modelId="{61E35204-7CC1-7940-A762-69BF7F5865AA}" type="sibTrans" cxnId="{AB71B8F2-AEE2-164E-ACD4-38C6E6DB8AA0}">
      <dgm:prSet/>
      <dgm:spPr/>
      <dgm:t>
        <a:bodyPr/>
        <a:lstStyle/>
        <a:p>
          <a:endParaRPr lang="en-US"/>
        </a:p>
      </dgm:t>
    </dgm:pt>
    <dgm:pt modelId="{9DE61484-E998-3645-9BEE-F46C9D17DCE7}">
      <dgm:prSet/>
      <dgm:spPr/>
      <dgm:t>
        <a:bodyPr/>
        <a:lstStyle/>
        <a:p>
          <a:r>
            <a:rPr lang="en-US"/>
            <a:t>Pricing</a:t>
          </a:r>
          <a:endParaRPr lang="en-DE"/>
        </a:p>
      </dgm:t>
    </dgm:pt>
    <dgm:pt modelId="{737EF01A-612D-A644-B612-1797D33DF018}" type="parTrans" cxnId="{10AD0E0B-5B67-474E-8551-8E24A2C0F843}">
      <dgm:prSet/>
      <dgm:spPr/>
      <dgm:t>
        <a:bodyPr/>
        <a:lstStyle/>
        <a:p>
          <a:endParaRPr lang="en-US"/>
        </a:p>
      </dgm:t>
    </dgm:pt>
    <dgm:pt modelId="{EE022012-9650-1245-85FF-AAF2ACE7E0C4}" type="sibTrans" cxnId="{10AD0E0B-5B67-474E-8551-8E24A2C0F843}">
      <dgm:prSet/>
      <dgm:spPr/>
      <dgm:t>
        <a:bodyPr/>
        <a:lstStyle/>
        <a:p>
          <a:endParaRPr lang="en-US"/>
        </a:p>
      </dgm:t>
    </dgm:pt>
    <dgm:pt modelId="{926D9CC1-9670-EC40-9645-CB0A3DA2BCC3}">
      <dgm:prSet/>
      <dgm:spPr/>
      <dgm:t>
        <a:bodyPr/>
        <a:lstStyle/>
        <a:p>
          <a:r>
            <a:rPr lang="en-US"/>
            <a:t>Image Building </a:t>
          </a:r>
          <a:endParaRPr lang="en-DE"/>
        </a:p>
      </dgm:t>
    </dgm:pt>
    <dgm:pt modelId="{680292E1-EEE9-FA44-9A1E-18028B4A276D}" type="parTrans" cxnId="{E6CC7CB7-F261-7D4B-A34E-748BFBA4BC4C}">
      <dgm:prSet/>
      <dgm:spPr/>
      <dgm:t>
        <a:bodyPr/>
        <a:lstStyle/>
        <a:p>
          <a:endParaRPr lang="en-US"/>
        </a:p>
      </dgm:t>
    </dgm:pt>
    <dgm:pt modelId="{29D8A8C4-C325-A341-929A-DCC5701DC93A}" type="sibTrans" cxnId="{E6CC7CB7-F261-7D4B-A34E-748BFBA4BC4C}">
      <dgm:prSet/>
      <dgm:spPr/>
      <dgm:t>
        <a:bodyPr/>
        <a:lstStyle/>
        <a:p>
          <a:endParaRPr lang="en-US"/>
        </a:p>
      </dgm:t>
    </dgm:pt>
    <dgm:pt modelId="{6739FC38-5853-5D48-BF3E-E7484CA2CE99}">
      <dgm:prSet/>
      <dgm:spPr/>
      <dgm:t>
        <a:bodyPr/>
        <a:lstStyle/>
        <a:p>
          <a:r>
            <a:rPr lang="en-US"/>
            <a:t>2016 Action Plan</a:t>
          </a:r>
          <a:endParaRPr lang="en-DE"/>
        </a:p>
      </dgm:t>
    </dgm:pt>
    <dgm:pt modelId="{2661F95C-3DA4-DB46-8002-09035BA71BC7}" type="parTrans" cxnId="{EBFD0788-E173-7F45-A34C-2C6E43BF1AB1}">
      <dgm:prSet/>
      <dgm:spPr/>
      <dgm:t>
        <a:bodyPr/>
        <a:lstStyle/>
        <a:p>
          <a:endParaRPr lang="en-US"/>
        </a:p>
      </dgm:t>
    </dgm:pt>
    <dgm:pt modelId="{3FA9A664-5E0A-A045-B4E0-D00C1CDF537E}" type="sibTrans" cxnId="{EBFD0788-E173-7F45-A34C-2C6E43BF1AB1}">
      <dgm:prSet/>
      <dgm:spPr/>
      <dgm:t>
        <a:bodyPr/>
        <a:lstStyle/>
        <a:p>
          <a:endParaRPr lang="en-US"/>
        </a:p>
      </dgm:t>
    </dgm:pt>
    <dgm:pt modelId="{74642A02-C557-5745-888F-41608AC48D71}" type="pres">
      <dgm:prSet presAssocID="{C6CD06B0-D7B8-384B-916F-6A197260EC38}" presName="matrix" presStyleCnt="0">
        <dgm:presLayoutVars>
          <dgm:chMax val="1"/>
          <dgm:dir/>
          <dgm:resizeHandles val="exact"/>
        </dgm:presLayoutVars>
      </dgm:prSet>
      <dgm:spPr/>
    </dgm:pt>
    <dgm:pt modelId="{2EB79E31-543A-634B-98D6-16D22E430F96}" type="pres">
      <dgm:prSet presAssocID="{C6CD06B0-D7B8-384B-916F-6A197260EC38}" presName="diamond" presStyleLbl="bgShp" presStyleIdx="0" presStyleCnt="1"/>
      <dgm:spPr/>
    </dgm:pt>
    <dgm:pt modelId="{1C034BCF-44CF-AB48-ACFD-02D7069CF60C}" type="pres">
      <dgm:prSet presAssocID="{C6CD06B0-D7B8-384B-916F-6A197260EC38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170DFA84-9C63-3943-A6E2-4C8BFC1213AE}" type="pres">
      <dgm:prSet presAssocID="{C6CD06B0-D7B8-384B-916F-6A197260EC38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CF900B1B-6597-CD44-A5A7-38CCA8F4E08C}" type="pres">
      <dgm:prSet presAssocID="{C6CD06B0-D7B8-384B-916F-6A197260EC38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ACE3226C-0926-C54C-A4B0-5A3CDD263FF0}" type="pres">
      <dgm:prSet presAssocID="{C6CD06B0-D7B8-384B-916F-6A197260EC38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10AD0E0B-5B67-474E-8551-8E24A2C0F843}" srcId="{C6CD06B0-D7B8-384B-916F-6A197260EC38}" destId="{9DE61484-E998-3645-9BEE-F46C9D17DCE7}" srcOrd="1" destOrd="0" parTransId="{737EF01A-612D-A644-B612-1797D33DF018}" sibTransId="{EE022012-9650-1245-85FF-AAF2ACE7E0C4}"/>
    <dgm:cxn modelId="{C2E42454-2210-224E-B4AF-644AE7578049}" type="presOf" srcId="{3CCA9105-D5E9-E241-B152-E8AD61CB7072}" destId="{1C034BCF-44CF-AB48-ACFD-02D7069CF60C}" srcOrd="0" destOrd="0" presId="urn:microsoft.com/office/officeart/2005/8/layout/matrix3"/>
    <dgm:cxn modelId="{8721D859-65BA-DA42-A7BB-F355292C4FF7}" type="presOf" srcId="{926D9CC1-9670-EC40-9645-CB0A3DA2BCC3}" destId="{CF900B1B-6597-CD44-A5A7-38CCA8F4E08C}" srcOrd="0" destOrd="0" presId="urn:microsoft.com/office/officeart/2005/8/layout/matrix3"/>
    <dgm:cxn modelId="{95280469-26C9-5745-99B3-2AF72D041CC0}" type="presOf" srcId="{9DE61484-E998-3645-9BEE-F46C9D17DCE7}" destId="{170DFA84-9C63-3943-A6E2-4C8BFC1213AE}" srcOrd="0" destOrd="0" presId="urn:microsoft.com/office/officeart/2005/8/layout/matrix3"/>
    <dgm:cxn modelId="{EBFD0788-E173-7F45-A34C-2C6E43BF1AB1}" srcId="{C6CD06B0-D7B8-384B-916F-6A197260EC38}" destId="{6739FC38-5853-5D48-BF3E-E7484CA2CE99}" srcOrd="3" destOrd="0" parTransId="{2661F95C-3DA4-DB46-8002-09035BA71BC7}" sibTransId="{3FA9A664-5E0A-A045-B4E0-D00C1CDF537E}"/>
    <dgm:cxn modelId="{E6CC7CB7-F261-7D4B-A34E-748BFBA4BC4C}" srcId="{C6CD06B0-D7B8-384B-916F-6A197260EC38}" destId="{926D9CC1-9670-EC40-9645-CB0A3DA2BCC3}" srcOrd="2" destOrd="0" parTransId="{680292E1-EEE9-FA44-9A1E-18028B4A276D}" sibTransId="{29D8A8C4-C325-A341-929A-DCC5701DC93A}"/>
    <dgm:cxn modelId="{A0FE99C7-6E07-AF46-A8AF-0111E5EFAC19}" type="presOf" srcId="{C6CD06B0-D7B8-384B-916F-6A197260EC38}" destId="{74642A02-C557-5745-888F-41608AC48D71}" srcOrd="0" destOrd="0" presId="urn:microsoft.com/office/officeart/2005/8/layout/matrix3"/>
    <dgm:cxn modelId="{82AE20F0-7B8E-0741-8726-3183990C0487}" type="presOf" srcId="{6739FC38-5853-5D48-BF3E-E7484CA2CE99}" destId="{ACE3226C-0926-C54C-A4B0-5A3CDD263FF0}" srcOrd="0" destOrd="0" presId="urn:microsoft.com/office/officeart/2005/8/layout/matrix3"/>
    <dgm:cxn modelId="{AB71B8F2-AEE2-164E-ACD4-38C6E6DB8AA0}" srcId="{C6CD06B0-D7B8-384B-916F-6A197260EC38}" destId="{3CCA9105-D5E9-E241-B152-E8AD61CB7072}" srcOrd="0" destOrd="0" parTransId="{313E4E5B-95A9-454A-87FC-A498FEDFF48B}" sibTransId="{61E35204-7CC1-7940-A762-69BF7F5865AA}"/>
    <dgm:cxn modelId="{06A59E15-C1E2-9643-9E37-191EE79C85BE}" type="presParOf" srcId="{74642A02-C557-5745-888F-41608AC48D71}" destId="{2EB79E31-543A-634B-98D6-16D22E430F96}" srcOrd="0" destOrd="0" presId="urn:microsoft.com/office/officeart/2005/8/layout/matrix3"/>
    <dgm:cxn modelId="{77C5DBE1-A97E-694B-A436-8945F13D7254}" type="presParOf" srcId="{74642A02-C557-5745-888F-41608AC48D71}" destId="{1C034BCF-44CF-AB48-ACFD-02D7069CF60C}" srcOrd="1" destOrd="0" presId="urn:microsoft.com/office/officeart/2005/8/layout/matrix3"/>
    <dgm:cxn modelId="{035132CB-D0B1-FE4A-8CD0-3B0C6F5F52FB}" type="presParOf" srcId="{74642A02-C557-5745-888F-41608AC48D71}" destId="{170DFA84-9C63-3943-A6E2-4C8BFC1213AE}" srcOrd="2" destOrd="0" presId="urn:microsoft.com/office/officeart/2005/8/layout/matrix3"/>
    <dgm:cxn modelId="{C99C0BAB-5416-5B49-9D9D-6ADF255FDE85}" type="presParOf" srcId="{74642A02-C557-5745-888F-41608AC48D71}" destId="{CF900B1B-6597-CD44-A5A7-38CCA8F4E08C}" srcOrd="3" destOrd="0" presId="urn:microsoft.com/office/officeart/2005/8/layout/matrix3"/>
    <dgm:cxn modelId="{2E82C779-3AFD-9242-8B9E-46496789F83A}" type="presParOf" srcId="{74642A02-C557-5745-888F-41608AC48D71}" destId="{ACE3226C-0926-C54C-A4B0-5A3CDD263FF0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C6CD06B0-D7B8-384B-916F-6A197260EC38}" type="doc">
      <dgm:prSet loTypeId="urn:microsoft.com/office/officeart/2005/8/layout/matrix3" loCatId="matrix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3CCA9105-D5E9-E241-B152-E8AD61CB7072}">
      <dgm:prSet/>
      <dgm:spPr/>
      <dgm:t>
        <a:bodyPr/>
        <a:lstStyle/>
        <a:p>
          <a:r>
            <a:rPr lang="en-US"/>
            <a:t>Cooperative Marketing Plan</a:t>
          </a:r>
          <a:endParaRPr lang="en-DE"/>
        </a:p>
      </dgm:t>
    </dgm:pt>
    <dgm:pt modelId="{313E4E5B-95A9-454A-87FC-A498FEDFF48B}" type="parTrans" cxnId="{AB71B8F2-AEE2-164E-ACD4-38C6E6DB8AA0}">
      <dgm:prSet/>
      <dgm:spPr/>
      <dgm:t>
        <a:bodyPr/>
        <a:lstStyle/>
        <a:p>
          <a:endParaRPr lang="en-US"/>
        </a:p>
      </dgm:t>
    </dgm:pt>
    <dgm:pt modelId="{61E35204-7CC1-7940-A762-69BF7F5865AA}" type="sibTrans" cxnId="{AB71B8F2-AEE2-164E-ACD4-38C6E6DB8AA0}">
      <dgm:prSet/>
      <dgm:spPr/>
      <dgm:t>
        <a:bodyPr/>
        <a:lstStyle/>
        <a:p>
          <a:endParaRPr lang="en-US"/>
        </a:p>
      </dgm:t>
    </dgm:pt>
    <dgm:pt modelId="{9DE61484-E998-3645-9BEE-F46C9D17DCE7}">
      <dgm:prSet/>
      <dgm:spPr/>
      <dgm:t>
        <a:bodyPr/>
        <a:lstStyle/>
        <a:p>
          <a:r>
            <a:rPr lang="en-US"/>
            <a:t>Pricing</a:t>
          </a:r>
          <a:endParaRPr lang="en-DE"/>
        </a:p>
      </dgm:t>
    </dgm:pt>
    <dgm:pt modelId="{737EF01A-612D-A644-B612-1797D33DF018}" type="parTrans" cxnId="{10AD0E0B-5B67-474E-8551-8E24A2C0F843}">
      <dgm:prSet/>
      <dgm:spPr/>
      <dgm:t>
        <a:bodyPr/>
        <a:lstStyle/>
        <a:p>
          <a:endParaRPr lang="en-US"/>
        </a:p>
      </dgm:t>
    </dgm:pt>
    <dgm:pt modelId="{EE022012-9650-1245-85FF-AAF2ACE7E0C4}" type="sibTrans" cxnId="{10AD0E0B-5B67-474E-8551-8E24A2C0F843}">
      <dgm:prSet/>
      <dgm:spPr/>
      <dgm:t>
        <a:bodyPr/>
        <a:lstStyle/>
        <a:p>
          <a:endParaRPr lang="en-US"/>
        </a:p>
      </dgm:t>
    </dgm:pt>
    <dgm:pt modelId="{926D9CC1-9670-EC40-9645-CB0A3DA2BCC3}">
      <dgm:prSet/>
      <dgm:spPr/>
      <dgm:t>
        <a:bodyPr/>
        <a:lstStyle/>
        <a:p>
          <a:r>
            <a:rPr lang="en-US"/>
            <a:t>Image Building </a:t>
          </a:r>
          <a:endParaRPr lang="en-DE"/>
        </a:p>
      </dgm:t>
    </dgm:pt>
    <dgm:pt modelId="{680292E1-EEE9-FA44-9A1E-18028B4A276D}" type="parTrans" cxnId="{E6CC7CB7-F261-7D4B-A34E-748BFBA4BC4C}">
      <dgm:prSet/>
      <dgm:spPr/>
      <dgm:t>
        <a:bodyPr/>
        <a:lstStyle/>
        <a:p>
          <a:endParaRPr lang="en-US"/>
        </a:p>
      </dgm:t>
    </dgm:pt>
    <dgm:pt modelId="{29D8A8C4-C325-A341-929A-DCC5701DC93A}" type="sibTrans" cxnId="{E6CC7CB7-F261-7D4B-A34E-748BFBA4BC4C}">
      <dgm:prSet/>
      <dgm:spPr/>
      <dgm:t>
        <a:bodyPr/>
        <a:lstStyle/>
        <a:p>
          <a:endParaRPr lang="en-US"/>
        </a:p>
      </dgm:t>
    </dgm:pt>
    <dgm:pt modelId="{6739FC38-5853-5D48-BF3E-E7484CA2CE99}">
      <dgm:prSet/>
      <dgm:spPr/>
      <dgm:t>
        <a:bodyPr/>
        <a:lstStyle/>
        <a:p>
          <a:r>
            <a:rPr lang="en-US"/>
            <a:t>2016 Action Plan</a:t>
          </a:r>
          <a:endParaRPr lang="en-DE"/>
        </a:p>
      </dgm:t>
    </dgm:pt>
    <dgm:pt modelId="{2661F95C-3DA4-DB46-8002-09035BA71BC7}" type="parTrans" cxnId="{EBFD0788-E173-7F45-A34C-2C6E43BF1AB1}">
      <dgm:prSet/>
      <dgm:spPr/>
      <dgm:t>
        <a:bodyPr/>
        <a:lstStyle/>
        <a:p>
          <a:endParaRPr lang="en-US"/>
        </a:p>
      </dgm:t>
    </dgm:pt>
    <dgm:pt modelId="{3FA9A664-5E0A-A045-B4E0-D00C1CDF537E}" type="sibTrans" cxnId="{EBFD0788-E173-7F45-A34C-2C6E43BF1AB1}">
      <dgm:prSet/>
      <dgm:spPr/>
      <dgm:t>
        <a:bodyPr/>
        <a:lstStyle/>
        <a:p>
          <a:endParaRPr lang="en-US"/>
        </a:p>
      </dgm:t>
    </dgm:pt>
    <dgm:pt modelId="{74642A02-C557-5745-888F-41608AC48D71}" type="pres">
      <dgm:prSet presAssocID="{C6CD06B0-D7B8-384B-916F-6A197260EC38}" presName="matrix" presStyleCnt="0">
        <dgm:presLayoutVars>
          <dgm:chMax val="1"/>
          <dgm:dir/>
          <dgm:resizeHandles val="exact"/>
        </dgm:presLayoutVars>
      </dgm:prSet>
      <dgm:spPr/>
    </dgm:pt>
    <dgm:pt modelId="{2EB79E31-543A-634B-98D6-16D22E430F96}" type="pres">
      <dgm:prSet presAssocID="{C6CD06B0-D7B8-384B-916F-6A197260EC38}" presName="diamond" presStyleLbl="bgShp" presStyleIdx="0" presStyleCnt="1"/>
      <dgm:spPr/>
    </dgm:pt>
    <dgm:pt modelId="{1C034BCF-44CF-AB48-ACFD-02D7069CF60C}" type="pres">
      <dgm:prSet presAssocID="{C6CD06B0-D7B8-384B-916F-6A197260EC38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170DFA84-9C63-3943-A6E2-4C8BFC1213AE}" type="pres">
      <dgm:prSet presAssocID="{C6CD06B0-D7B8-384B-916F-6A197260EC38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CF900B1B-6597-CD44-A5A7-38CCA8F4E08C}" type="pres">
      <dgm:prSet presAssocID="{C6CD06B0-D7B8-384B-916F-6A197260EC38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ACE3226C-0926-C54C-A4B0-5A3CDD263FF0}" type="pres">
      <dgm:prSet presAssocID="{C6CD06B0-D7B8-384B-916F-6A197260EC38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10AD0E0B-5B67-474E-8551-8E24A2C0F843}" srcId="{C6CD06B0-D7B8-384B-916F-6A197260EC38}" destId="{9DE61484-E998-3645-9BEE-F46C9D17DCE7}" srcOrd="1" destOrd="0" parTransId="{737EF01A-612D-A644-B612-1797D33DF018}" sibTransId="{EE022012-9650-1245-85FF-AAF2ACE7E0C4}"/>
    <dgm:cxn modelId="{C2E42454-2210-224E-B4AF-644AE7578049}" type="presOf" srcId="{3CCA9105-D5E9-E241-B152-E8AD61CB7072}" destId="{1C034BCF-44CF-AB48-ACFD-02D7069CF60C}" srcOrd="0" destOrd="0" presId="urn:microsoft.com/office/officeart/2005/8/layout/matrix3"/>
    <dgm:cxn modelId="{8721D859-65BA-DA42-A7BB-F355292C4FF7}" type="presOf" srcId="{926D9CC1-9670-EC40-9645-CB0A3DA2BCC3}" destId="{CF900B1B-6597-CD44-A5A7-38CCA8F4E08C}" srcOrd="0" destOrd="0" presId="urn:microsoft.com/office/officeart/2005/8/layout/matrix3"/>
    <dgm:cxn modelId="{95280469-26C9-5745-99B3-2AF72D041CC0}" type="presOf" srcId="{9DE61484-E998-3645-9BEE-F46C9D17DCE7}" destId="{170DFA84-9C63-3943-A6E2-4C8BFC1213AE}" srcOrd="0" destOrd="0" presId="urn:microsoft.com/office/officeart/2005/8/layout/matrix3"/>
    <dgm:cxn modelId="{EBFD0788-E173-7F45-A34C-2C6E43BF1AB1}" srcId="{C6CD06B0-D7B8-384B-916F-6A197260EC38}" destId="{6739FC38-5853-5D48-BF3E-E7484CA2CE99}" srcOrd="3" destOrd="0" parTransId="{2661F95C-3DA4-DB46-8002-09035BA71BC7}" sibTransId="{3FA9A664-5E0A-A045-B4E0-D00C1CDF537E}"/>
    <dgm:cxn modelId="{E6CC7CB7-F261-7D4B-A34E-748BFBA4BC4C}" srcId="{C6CD06B0-D7B8-384B-916F-6A197260EC38}" destId="{926D9CC1-9670-EC40-9645-CB0A3DA2BCC3}" srcOrd="2" destOrd="0" parTransId="{680292E1-EEE9-FA44-9A1E-18028B4A276D}" sibTransId="{29D8A8C4-C325-A341-929A-DCC5701DC93A}"/>
    <dgm:cxn modelId="{A0FE99C7-6E07-AF46-A8AF-0111E5EFAC19}" type="presOf" srcId="{C6CD06B0-D7B8-384B-916F-6A197260EC38}" destId="{74642A02-C557-5745-888F-41608AC48D71}" srcOrd="0" destOrd="0" presId="urn:microsoft.com/office/officeart/2005/8/layout/matrix3"/>
    <dgm:cxn modelId="{82AE20F0-7B8E-0741-8726-3183990C0487}" type="presOf" srcId="{6739FC38-5853-5D48-BF3E-E7484CA2CE99}" destId="{ACE3226C-0926-C54C-A4B0-5A3CDD263FF0}" srcOrd="0" destOrd="0" presId="urn:microsoft.com/office/officeart/2005/8/layout/matrix3"/>
    <dgm:cxn modelId="{AB71B8F2-AEE2-164E-ACD4-38C6E6DB8AA0}" srcId="{C6CD06B0-D7B8-384B-916F-6A197260EC38}" destId="{3CCA9105-D5E9-E241-B152-E8AD61CB7072}" srcOrd="0" destOrd="0" parTransId="{313E4E5B-95A9-454A-87FC-A498FEDFF48B}" sibTransId="{61E35204-7CC1-7940-A762-69BF7F5865AA}"/>
    <dgm:cxn modelId="{06A59E15-C1E2-9643-9E37-191EE79C85BE}" type="presParOf" srcId="{74642A02-C557-5745-888F-41608AC48D71}" destId="{2EB79E31-543A-634B-98D6-16D22E430F96}" srcOrd="0" destOrd="0" presId="urn:microsoft.com/office/officeart/2005/8/layout/matrix3"/>
    <dgm:cxn modelId="{77C5DBE1-A97E-694B-A436-8945F13D7254}" type="presParOf" srcId="{74642A02-C557-5745-888F-41608AC48D71}" destId="{1C034BCF-44CF-AB48-ACFD-02D7069CF60C}" srcOrd="1" destOrd="0" presId="urn:microsoft.com/office/officeart/2005/8/layout/matrix3"/>
    <dgm:cxn modelId="{035132CB-D0B1-FE4A-8CD0-3B0C6F5F52FB}" type="presParOf" srcId="{74642A02-C557-5745-888F-41608AC48D71}" destId="{170DFA84-9C63-3943-A6E2-4C8BFC1213AE}" srcOrd="2" destOrd="0" presId="urn:microsoft.com/office/officeart/2005/8/layout/matrix3"/>
    <dgm:cxn modelId="{C99C0BAB-5416-5B49-9D9D-6ADF255FDE85}" type="presParOf" srcId="{74642A02-C557-5745-888F-41608AC48D71}" destId="{CF900B1B-6597-CD44-A5A7-38CCA8F4E08C}" srcOrd="3" destOrd="0" presId="urn:microsoft.com/office/officeart/2005/8/layout/matrix3"/>
    <dgm:cxn modelId="{2E82C779-3AFD-9242-8B9E-46496789F83A}" type="presParOf" srcId="{74642A02-C557-5745-888F-41608AC48D71}" destId="{ACE3226C-0926-C54C-A4B0-5A3CDD263FF0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569E6D-4B20-2D4A-BC01-A14C5A93F430}">
      <dsp:nvSpPr>
        <dsp:cNvPr id="0" name=""/>
        <dsp:cNvSpPr/>
      </dsp:nvSpPr>
      <dsp:spPr>
        <a:xfrm>
          <a:off x="3352127" y="-3512"/>
          <a:ext cx="4768654" cy="4768654"/>
        </a:xfrm>
        <a:prstGeom prst="circularArrow">
          <a:avLst>
            <a:gd name="adj1" fmla="val 5274"/>
            <a:gd name="adj2" fmla="val 312630"/>
            <a:gd name="adj3" fmla="val 14196085"/>
            <a:gd name="adj4" fmla="val 17145795"/>
            <a:gd name="adj5" fmla="val 5477"/>
          </a:avLst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4AC234-D161-FA41-BA24-9CA8CD8DB889}">
      <dsp:nvSpPr>
        <dsp:cNvPr id="0" name=""/>
        <dsp:cNvSpPr/>
      </dsp:nvSpPr>
      <dsp:spPr>
        <a:xfrm>
          <a:off x="4813523" y="1907"/>
          <a:ext cx="1845861" cy="92293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100" b="0" kern="1200" dirty="0" err="1"/>
            <a:t>Identify</a:t>
          </a:r>
          <a:endParaRPr lang="en-DE" sz="2100" kern="1200" dirty="0"/>
        </a:p>
      </dsp:txBody>
      <dsp:txXfrm>
        <a:off x="4858577" y="46961"/>
        <a:ext cx="1755753" cy="832822"/>
      </dsp:txXfrm>
    </dsp:sp>
    <dsp:sp modelId="{A0AD83FD-39BA-B447-A66F-50CB148FA5A0}">
      <dsp:nvSpPr>
        <dsp:cNvPr id="0" name=""/>
        <dsp:cNvSpPr/>
      </dsp:nvSpPr>
      <dsp:spPr>
        <a:xfrm>
          <a:off x="6488889" y="969180"/>
          <a:ext cx="1845861" cy="92293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100" b="0" kern="1200"/>
            <a:t>Analyse</a:t>
          </a:r>
          <a:endParaRPr lang="en-DE" sz="2100" kern="1200"/>
        </a:p>
      </dsp:txBody>
      <dsp:txXfrm>
        <a:off x="6533943" y="1014234"/>
        <a:ext cx="1755753" cy="832822"/>
      </dsp:txXfrm>
    </dsp:sp>
    <dsp:sp modelId="{82DE2B3F-FE68-1F4F-A3E7-883444C3B19D}">
      <dsp:nvSpPr>
        <dsp:cNvPr id="0" name=""/>
        <dsp:cNvSpPr/>
      </dsp:nvSpPr>
      <dsp:spPr>
        <a:xfrm>
          <a:off x="6488889" y="2903725"/>
          <a:ext cx="1845861" cy="92293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100" b="0" kern="1200"/>
            <a:t>Plan</a:t>
          </a:r>
          <a:endParaRPr lang="en-DE" sz="2100" kern="1200"/>
        </a:p>
      </dsp:txBody>
      <dsp:txXfrm>
        <a:off x="6533943" y="2948779"/>
        <a:ext cx="1755753" cy="832822"/>
      </dsp:txXfrm>
    </dsp:sp>
    <dsp:sp modelId="{E4087202-BBF4-7C4D-B754-B23D06637BD7}">
      <dsp:nvSpPr>
        <dsp:cNvPr id="0" name=""/>
        <dsp:cNvSpPr/>
      </dsp:nvSpPr>
      <dsp:spPr>
        <a:xfrm>
          <a:off x="4813523" y="3870998"/>
          <a:ext cx="1845861" cy="92293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100" b="0" kern="1200"/>
            <a:t>Track</a:t>
          </a:r>
          <a:endParaRPr lang="en-DE" sz="2100" kern="1200"/>
        </a:p>
      </dsp:txBody>
      <dsp:txXfrm>
        <a:off x="4858577" y="3916052"/>
        <a:ext cx="1755753" cy="832822"/>
      </dsp:txXfrm>
    </dsp:sp>
    <dsp:sp modelId="{4EF1958F-8E74-F74C-AF09-4A98670D5E66}">
      <dsp:nvSpPr>
        <dsp:cNvPr id="0" name=""/>
        <dsp:cNvSpPr/>
      </dsp:nvSpPr>
      <dsp:spPr>
        <a:xfrm>
          <a:off x="3138158" y="2903725"/>
          <a:ext cx="1845861" cy="92293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100" b="0" kern="1200"/>
            <a:t>Control </a:t>
          </a:r>
          <a:endParaRPr lang="en-DE" sz="2100" kern="1200"/>
        </a:p>
      </dsp:txBody>
      <dsp:txXfrm>
        <a:off x="3183212" y="2948779"/>
        <a:ext cx="1755753" cy="832822"/>
      </dsp:txXfrm>
    </dsp:sp>
    <dsp:sp modelId="{F6AF56AA-A3A8-0E4A-BAA7-508B7A5C01BB}">
      <dsp:nvSpPr>
        <dsp:cNvPr id="0" name=""/>
        <dsp:cNvSpPr/>
      </dsp:nvSpPr>
      <dsp:spPr>
        <a:xfrm>
          <a:off x="3138158" y="969180"/>
          <a:ext cx="1845861" cy="92293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100" b="0" kern="1200"/>
            <a:t>Communicat</a:t>
          </a:r>
          <a:endParaRPr lang="en-DE" sz="2100" kern="1200"/>
        </a:p>
      </dsp:txBody>
      <dsp:txXfrm>
        <a:off x="3183212" y="1014234"/>
        <a:ext cx="1755753" cy="83282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B32838-E03A-084A-A4AF-101C50E3E786}">
      <dsp:nvSpPr>
        <dsp:cNvPr id="0" name=""/>
        <dsp:cNvSpPr/>
      </dsp:nvSpPr>
      <dsp:spPr>
        <a:xfrm>
          <a:off x="3352127" y="-3512"/>
          <a:ext cx="4768654" cy="4768654"/>
        </a:xfrm>
        <a:prstGeom prst="circularArrow">
          <a:avLst>
            <a:gd name="adj1" fmla="val 5274"/>
            <a:gd name="adj2" fmla="val 312630"/>
            <a:gd name="adj3" fmla="val 14196085"/>
            <a:gd name="adj4" fmla="val 17145795"/>
            <a:gd name="adj5" fmla="val 5477"/>
          </a:avLst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C059D7-C3FD-4B44-A21E-05E0F9179D17}">
      <dsp:nvSpPr>
        <dsp:cNvPr id="0" name=""/>
        <dsp:cNvSpPr/>
      </dsp:nvSpPr>
      <dsp:spPr>
        <a:xfrm>
          <a:off x="4813523" y="1907"/>
          <a:ext cx="1845861" cy="92293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400" b="0" kern="1200"/>
            <a:t>Pre-event</a:t>
          </a:r>
          <a:endParaRPr lang="en-DE" sz="2400" kern="1200"/>
        </a:p>
      </dsp:txBody>
      <dsp:txXfrm>
        <a:off x="4858577" y="46961"/>
        <a:ext cx="1755753" cy="832822"/>
      </dsp:txXfrm>
    </dsp:sp>
    <dsp:sp modelId="{4EFC3229-1340-EA41-A76C-1E35976497D2}">
      <dsp:nvSpPr>
        <dsp:cNvPr id="0" name=""/>
        <dsp:cNvSpPr/>
      </dsp:nvSpPr>
      <dsp:spPr>
        <a:xfrm>
          <a:off x="6488889" y="969180"/>
          <a:ext cx="1845861" cy="92293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400" b="0" kern="1200"/>
            <a:t>Prodromal</a:t>
          </a:r>
          <a:endParaRPr lang="en-DE" sz="2400" kern="1200"/>
        </a:p>
      </dsp:txBody>
      <dsp:txXfrm>
        <a:off x="6533943" y="1014234"/>
        <a:ext cx="1755753" cy="832822"/>
      </dsp:txXfrm>
    </dsp:sp>
    <dsp:sp modelId="{6D663D6F-4789-0B4E-B551-F62FEAD21CF3}">
      <dsp:nvSpPr>
        <dsp:cNvPr id="0" name=""/>
        <dsp:cNvSpPr/>
      </dsp:nvSpPr>
      <dsp:spPr>
        <a:xfrm>
          <a:off x="6488889" y="2903725"/>
          <a:ext cx="1845861" cy="92293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400" b="0" kern="1200"/>
            <a:t>Emergency</a:t>
          </a:r>
          <a:endParaRPr lang="en-DE" sz="2400" kern="1200"/>
        </a:p>
      </dsp:txBody>
      <dsp:txXfrm>
        <a:off x="6533943" y="2948779"/>
        <a:ext cx="1755753" cy="832822"/>
      </dsp:txXfrm>
    </dsp:sp>
    <dsp:sp modelId="{606050B4-46B5-804A-8174-AEEE000AEF41}">
      <dsp:nvSpPr>
        <dsp:cNvPr id="0" name=""/>
        <dsp:cNvSpPr/>
      </dsp:nvSpPr>
      <dsp:spPr>
        <a:xfrm>
          <a:off x="4813523" y="3870998"/>
          <a:ext cx="1845861" cy="92293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400" b="0" kern="1200" dirty="0"/>
            <a:t>Post-crisis</a:t>
          </a:r>
          <a:endParaRPr lang="en-DE" sz="2400" kern="1200" dirty="0"/>
        </a:p>
      </dsp:txBody>
      <dsp:txXfrm>
        <a:off x="4858577" y="3916052"/>
        <a:ext cx="1755753" cy="832822"/>
      </dsp:txXfrm>
    </dsp:sp>
    <dsp:sp modelId="{6479EC44-0655-314B-91BF-65F8B80E988D}">
      <dsp:nvSpPr>
        <dsp:cNvPr id="0" name=""/>
        <dsp:cNvSpPr/>
      </dsp:nvSpPr>
      <dsp:spPr>
        <a:xfrm>
          <a:off x="3138158" y="2903725"/>
          <a:ext cx="1845861" cy="92293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400" b="0" kern="1200"/>
            <a:t>Recovery</a:t>
          </a:r>
          <a:endParaRPr lang="en-DE" sz="2400" kern="1200"/>
        </a:p>
      </dsp:txBody>
      <dsp:txXfrm>
        <a:off x="3183212" y="2948779"/>
        <a:ext cx="1755753" cy="832822"/>
      </dsp:txXfrm>
    </dsp:sp>
    <dsp:sp modelId="{5B574C38-A48E-474C-AC70-307EB8380137}">
      <dsp:nvSpPr>
        <dsp:cNvPr id="0" name=""/>
        <dsp:cNvSpPr/>
      </dsp:nvSpPr>
      <dsp:spPr>
        <a:xfrm>
          <a:off x="3138158" y="969180"/>
          <a:ext cx="1845861" cy="92293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400" b="0" kern="1200"/>
            <a:t>Resolution</a:t>
          </a:r>
          <a:endParaRPr lang="en-DE" sz="2400" kern="1200"/>
        </a:p>
      </dsp:txBody>
      <dsp:txXfrm>
        <a:off x="3183212" y="1014234"/>
        <a:ext cx="1755753" cy="83282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B32838-E03A-084A-A4AF-101C50E3E786}">
      <dsp:nvSpPr>
        <dsp:cNvPr id="0" name=""/>
        <dsp:cNvSpPr/>
      </dsp:nvSpPr>
      <dsp:spPr>
        <a:xfrm>
          <a:off x="1521660" y="64730"/>
          <a:ext cx="4217427" cy="4217427"/>
        </a:xfrm>
        <a:prstGeom prst="circularArrow">
          <a:avLst>
            <a:gd name="adj1" fmla="val 5274"/>
            <a:gd name="adj2" fmla="val 312630"/>
            <a:gd name="adj3" fmla="val 14705318"/>
            <a:gd name="adj4" fmla="val 16852706"/>
            <a:gd name="adj5" fmla="val 5477"/>
          </a:avLst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C059D7-C3FD-4B44-A21E-05E0F9179D17}">
      <dsp:nvSpPr>
        <dsp:cNvPr id="0" name=""/>
        <dsp:cNvSpPr/>
      </dsp:nvSpPr>
      <dsp:spPr>
        <a:xfrm>
          <a:off x="3050787" y="94340"/>
          <a:ext cx="1159174" cy="57711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 dirty="0"/>
            <a:t>Pre-event</a:t>
          </a:r>
          <a:endParaRPr lang="en-DE" sz="1700" kern="1200" dirty="0"/>
        </a:p>
      </dsp:txBody>
      <dsp:txXfrm>
        <a:off x="3078959" y="122512"/>
        <a:ext cx="1102830" cy="520766"/>
      </dsp:txXfrm>
    </dsp:sp>
    <dsp:sp modelId="{4EFC3229-1340-EA41-A76C-1E35976497D2}">
      <dsp:nvSpPr>
        <dsp:cNvPr id="0" name=""/>
        <dsp:cNvSpPr/>
      </dsp:nvSpPr>
      <dsp:spPr>
        <a:xfrm>
          <a:off x="4414364" y="942938"/>
          <a:ext cx="1395426" cy="590838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 dirty="0" err="1"/>
            <a:t>Prodromal</a:t>
          </a:r>
          <a:endParaRPr lang="en-DE" sz="1700" kern="1200" dirty="0"/>
        </a:p>
      </dsp:txBody>
      <dsp:txXfrm>
        <a:off x="4443206" y="971780"/>
        <a:ext cx="1337742" cy="533154"/>
      </dsp:txXfrm>
    </dsp:sp>
    <dsp:sp modelId="{6D663D6F-4789-0B4E-B551-F62FEAD21CF3}">
      <dsp:nvSpPr>
        <dsp:cNvPr id="0" name=""/>
        <dsp:cNvSpPr/>
      </dsp:nvSpPr>
      <dsp:spPr>
        <a:xfrm>
          <a:off x="4446406" y="2635189"/>
          <a:ext cx="1331343" cy="628183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/>
            <a:t>Emergency</a:t>
          </a:r>
          <a:endParaRPr lang="en-DE" sz="1700" kern="1200"/>
        </a:p>
      </dsp:txBody>
      <dsp:txXfrm>
        <a:off x="4477071" y="2665854"/>
        <a:ext cx="1270013" cy="566853"/>
      </dsp:txXfrm>
    </dsp:sp>
    <dsp:sp modelId="{606050B4-46B5-804A-8174-AEEE000AEF41}">
      <dsp:nvSpPr>
        <dsp:cNvPr id="0" name=""/>
        <dsp:cNvSpPr/>
      </dsp:nvSpPr>
      <dsp:spPr>
        <a:xfrm>
          <a:off x="2959526" y="3484054"/>
          <a:ext cx="1341694" cy="641377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 dirty="0"/>
            <a:t>Post-crisis</a:t>
          </a:r>
          <a:endParaRPr lang="en-DE" sz="1700" kern="1200" dirty="0"/>
        </a:p>
      </dsp:txBody>
      <dsp:txXfrm>
        <a:off x="2990835" y="3515363"/>
        <a:ext cx="1279076" cy="578759"/>
      </dsp:txXfrm>
    </dsp:sp>
    <dsp:sp modelId="{6479EC44-0655-314B-91BF-65F8B80E988D}">
      <dsp:nvSpPr>
        <dsp:cNvPr id="0" name=""/>
        <dsp:cNvSpPr/>
      </dsp:nvSpPr>
      <dsp:spPr>
        <a:xfrm>
          <a:off x="1486653" y="2655442"/>
          <a:ext cx="1324033" cy="587677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/>
            <a:t>Recovery</a:t>
          </a:r>
          <a:endParaRPr lang="en-DE" sz="1700" kern="1200"/>
        </a:p>
      </dsp:txBody>
      <dsp:txXfrm>
        <a:off x="1515341" y="2684130"/>
        <a:ext cx="1266657" cy="530301"/>
      </dsp:txXfrm>
    </dsp:sp>
    <dsp:sp modelId="{5B574C38-A48E-474C-AC70-307EB8380137}">
      <dsp:nvSpPr>
        <dsp:cNvPr id="0" name=""/>
        <dsp:cNvSpPr/>
      </dsp:nvSpPr>
      <dsp:spPr>
        <a:xfrm>
          <a:off x="1528672" y="925842"/>
          <a:ext cx="1239995" cy="62503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/>
            <a:t>Resolution</a:t>
          </a:r>
          <a:endParaRPr lang="en-DE" sz="1700" kern="1200"/>
        </a:p>
      </dsp:txBody>
      <dsp:txXfrm>
        <a:off x="1559183" y="956353"/>
        <a:ext cx="1178973" cy="56400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B32838-E03A-084A-A4AF-101C50E3E786}">
      <dsp:nvSpPr>
        <dsp:cNvPr id="0" name=""/>
        <dsp:cNvSpPr/>
      </dsp:nvSpPr>
      <dsp:spPr>
        <a:xfrm>
          <a:off x="1521660" y="64730"/>
          <a:ext cx="4217427" cy="4217427"/>
        </a:xfrm>
        <a:prstGeom prst="circularArrow">
          <a:avLst>
            <a:gd name="adj1" fmla="val 5274"/>
            <a:gd name="adj2" fmla="val 312630"/>
            <a:gd name="adj3" fmla="val 14705318"/>
            <a:gd name="adj4" fmla="val 16852706"/>
            <a:gd name="adj5" fmla="val 5477"/>
          </a:avLst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C059D7-C3FD-4B44-A21E-05E0F9179D17}">
      <dsp:nvSpPr>
        <dsp:cNvPr id="0" name=""/>
        <dsp:cNvSpPr/>
      </dsp:nvSpPr>
      <dsp:spPr>
        <a:xfrm>
          <a:off x="3050787" y="94340"/>
          <a:ext cx="1159174" cy="57711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 dirty="0"/>
            <a:t>Pre-event</a:t>
          </a:r>
          <a:endParaRPr lang="en-DE" sz="1700" kern="1200" dirty="0"/>
        </a:p>
      </dsp:txBody>
      <dsp:txXfrm>
        <a:off x="3078959" y="122512"/>
        <a:ext cx="1102830" cy="520766"/>
      </dsp:txXfrm>
    </dsp:sp>
    <dsp:sp modelId="{4EFC3229-1340-EA41-A76C-1E35976497D2}">
      <dsp:nvSpPr>
        <dsp:cNvPr id="0" name=""/>
        <dsp:cNvSpPr/>
      </dsp:nvSpPr>
      <dsp:spPr>
        <a:xfrm>
          <a:off x="4414364" y="942938"/>
          <a:ext cx="1395426" cy="590838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 dirty="0" err="1"/>
            <a:t>Prodromal</a:t>
          </a:r>
          <a:endParaRPr lang="en-DE" sz="1700" kern="1200" dirty="0"/>
        </a:p>
      </dsp:txBody>
      <dsp:txXfrm>
        <a:off x="4443206" y="971780"/>
        <a:ext cx="1337742" cy="533154"/>
      </dsp:txXfrm>
    </dsp:sp>
    <dsp:sp modelId="{6D663D6F-4789-0B4E-B551-F62FEAD21CF3}">
      <dsp:nvSpPr>
        <dsp:cNvPr id="0" name=""/>
        <dsp:cNvSpPr/>
      </dsp:nvSpPr>
      <dsp:spPr>
        <a:xfrm>
          <a:off x="4446406" y="2635189"/>
          <a:ext cx="1331343" cy="628183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/>
            <a:t>Emergency</a:t>
          </a:r>
          <a:endParaRPr lang="en-DE" sz="1700" kern="1200"/>
        </a:p>
      </dsp:txBody>
      <dsp:txXfrm>
        <a:off x="4477071" y="2665854"/>
        <a:ext cx="1270013" cy="566853"/>
      </dsp:txXfrm>
    </dsp:sp>
    <dsp:sp modelId="{606050B4-46B5-804A-8174-AEEE000AEF41}">
      <dsp:nvSpPr>
        <dsp:cNvPr id="0" name=""/>
        <dsp:cNvSpPr/>
      </dsp:nvSpPr>
      <dsp:spPr>
        <a:xfrm>
          <a:off x="2959526" y="3484054"/>
          <a:ext cx="1341694" cy="641377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 dirty="0"/>
            <a:t>Post-crisis</a:t>
          </a:r>
          <a:endParaRPr lang="en-DE" sz="1700" kern="1200" dirty="0"/>
        </a:p>
      </dsp:txBody>
      <dsp:txXfrm>
        <a:off x="2990835" y="3515363"/>
        <a:ext cx="1279076" cy="578759"/>
      </dsp:txXfrm>
    </dsp:sp>
    <dsp:sp modelId="{6479EC44-0655-314B-91BF-65F8B80E988D}">
      <dsp:nvSpPr>
        <dsp:cNvPr id="0" name=""/>
        <dsp:cNvSpPr/>
      </dsp:nvSpPr>
      <dsp:spPr>
        <a:xfrm>
          <a:off x="1486653" y="2655442"/>
          <a:ext cx="1324033" cy="587677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/>
            <a:t>Recovery</a:t>
          </a:r>
          <a:endParaRPr lang="en-DE" sz="1700" kern="1200"/>
        </a:p>
      </dsp:txBody>
      <dsp:txXfrm>
        <a:off x="1515341" y="2684130"/>
        <a:ext cx="1266657" cy="530301"/>
      </dsp:txXfrm>
    </dsp:sp>
    <dsp:sp modelId="{5B574C38-A48E-474C-AC70-307EB8380137}">
      <dsp:nvSpPr>
        <dsp:cNvPr id="0" name=""/>
        <dsp:cNvSpPr/>
      </dsp:nvSpPr>
      <dsp:spPr>
        <a:xfrm>
          <a:off x="1528672" y="925842"/>
          <a:ext cx="1239995" cy="62503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/>
            <a:t>Resolution</a:t>
          </a:r>
          <a:endParaRPr lang="en-DE" sz="1700" kern="1200"/>
        </a:p>
      </dsp:txBody>
      <dsp:txXfrm>
        <a:off x="1559183" y="956353"/>
        <a:ext cx="1178973" cy="56400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B32838-E03A-084A-A4AF-101C50E3E786}">
      <dsp:nvSpPr>
        <dsp:cNvPr id="0" name=""/>
        <dsp:cNvSpPr/>
      </dsp:nvSpPr>
      <dsp:spPr>
        <a:xfrm>
          <a:off x="1521660" y="64730"/>
          <a:ext cx="4217427" cy="4217427"/>
        </a:xfrm>
        <a:prstGeom prst="circularArrow">
          <a:avLst>
            <a:gd name="adj1" fmla="val 5274"/>
            <a:gd name="adj2" fmla="val 312630"/>
            <a:gd name="adj3" fmla="val 14705318"/>
            <a:gd name="adj4" fmla="val 16852706"/>
            <a:gd name="adj5" fmla="val 5477"/>
          </a:avLst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C059D7-C3FD-4B44-A21E-05E0F9179D17}">
      <dsp:nvSpPr>
        <dsp:cNvPr id="0" name=""/>
        <dsp:cNvSpPr/>
      </dsp:nvSpPr>
      <dsp:spPr>
        <a:xfrm>
          <a:off x="3050787" y="94340"/>
          <a:ext cx="1159174" cy="57711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 dirty="0"/>
            <a:t>Pre-event</a:t>
          </a:r>
          <a:endParaRPr lang="en-DE" sz="1700" kern="1200" dirty="0"/>
        </a:p>
      </dsp:txBody>
      <dsp:txXfrm>
        <a:off x="3078959" y="122512"/>
        <a:ext cx="1102830" cy="520766"/>
      </dsp:txXfrm>
    </dsp:sp>
    <dsp:sp modelId="{4EFC3229-1340-EA41-A76C-1E35976497D2}">
      <dsp:nvSpPr>
        <dsp:cNvPr id="0" name=""/>
        <dsp:cNvSpPr/>
      </dsp:nvSpPr>
      <dsp:spPr>
        <a:xfrm>
          <a:off x="4414364" y="942938"/>
          <a:ext cx="1395426" cy="590838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 dirty="0" err="1"/>
            <a:t>Prodromal</a:t>
          </a:r>
          <a:endParaRPr lang="en-DE" sz="1700" kern="1200" dirty="0"/>
        </a:p>
      </dsp:txBody>
      <dsp:txXfrm>
        <a:off x="4443206" y="971780"/>
        <a:ext cx="1337742" cy="533154"/>
      </dsp:txXfrm>
    </dsp:sp>
    <dsp:sp modelId="{6D663D6F-4789-0B4E-B551-F62FEAD21CF3}">
      <dsp:nvSpPr>
        <dsp:cNvPr id="0" name=""/>
        <dsp:cNvSpPr/>
      </dsp:nvSpPr>
      <dsp:spPr>
        <a:xfrm>
          <a:off x="4446406" y="2635189"/>
          <a:ext cx="1331343" cy="628183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/>
            <a:t>Emergency</a:t>
          </a:r>
          <a:endParaRPr lang="en-DE" sz="1700" kern="1200"/>
        </a:p>
      </dsp:txBody>
      <dsp:txXfrm>
        <a:off x="4477071" y="2665854"/>
        <a:ext cx="1270013" cy="566853"/>
      </dsp:txXfrm>
    </dsp:sp>
    <dsp:sp modelId="{606050B4-46B5-804A-8174-AEEE000AEF41}">
      <dsp:nvSpPr>
        <dsp:cNvPr id="0" name=""/>
        <dsp:cNvSpPr/>
      </dsp:nvSpPr>
      <dsp:spPr>
        <a:xfrm>
          <a:off x="2959526" y="3484054"/>
          <a:ext cx="1341694" cy="641377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 dirty="0"/>
            <a:t>Post-crisis</a:t>
          </a:r>
          <a:endParaRPr lang="en-DE" sz="1700" kern="1200" dirty="0"/>
        </a:p>
      </dsp:txBody>
      <dsp:txXfrm>
        <a:off x="2990835" y="3515363"/>
        <a:ext cx="1279076" cy="578759"/>
      </dsp:txXfrm>
    </dsp:sp>
    <dsp:sp modelId="{6479EC44-0655-314B-91BF-65F8B80E988D}">
      <dsp:nvSpPr>
        <dsp:cNvPr id="0" name=""/>
        <dsp:cNvSpPr/>
      </dsp:nvSpPr>
      <dsp:spPr>
        <a:xfrm>
          <a:off x="1486653" y="2655442"/>
          <a:ext cx="1324033" cy="587677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/>
            <a:t>Recovery</a:t>
          </a:r>
          <a:endParaRPr lang="en-DE" sz="1700" kern="1200"/>
        </a:p>
      </dsp:txBody>
      <dsp:txXfrm>
        <a:off x="1515341" y="2684130"/>
        <a:ext cx="1266657" cy="530301"/>
      </dsp:txXfrm>
    </dsp:sp>
    <dsp:sp modelId="{5B574C38-A48E-474C-AC70-307EB8380137}">
      <dsp:nvSpPr>
        <dsp:cNvPr id="0" name=""/>
        <dsp:cNvSpPr/>
      </dsp:nvSpPr>
      <dsp:spPr>
        <a:xfrm>
          <a:off x="1528672" y="925842"/>
          <a:ext cx="1239995" cy="62503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/>
            <a:t>Resolution</a:t>
          </a:r>
          <a:endParaRPr lang="en-DE" sz="1700" kern="1200"/>
        </a:p>
      </dsp:txBody>
      <dsp:txXfrm>
        <a:off x="1559183" y="956353"/>
        <a:ext cx="1178973" cy="56400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B32838-E03A-084A-A4AF-101C50E3E786}">
      <dsp:nvSpPr>
        <dsp:cNvPr id="0" name=""/>
        <dsp:cNvSpPr/>
      </dsp:nvSpPr>
      <dsp:spPr>
        <a:xfrm>
          <a:off x="1521660" y="64730"/>
          <a:ext cx="4217427" cy="4217427"/>
        </a:xfrm>
        <a:prstGeom prst="circularArrow">
          <a:avLst>
            <a:gd name="adj1" fmla="val 5274"/>
            <a:gd name="adj2" fmla="val 312630"/>
            <a:gd name="adj3" fmla="val 14705318"/>
            <a:gd name="adj4" fmla="val 16852706"/>
            <a:gd name="adj5" fmla="val 5477"/>
          </a:avLst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C059D7-C3FD-4B44-A21E-05E0F9179D17}">
      <dsp:nvSpPr>
        <dsp:cNvPr id="0" name=""/>
        <dsp:cNvSpPr/>
      </dsp:nvSpPr>
      <dsp:spPr>
        <a:xfrm>
          <a:off x="3050787" y="94340"/>
          <a:ext cx="1159174" cy="57711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 dirty="0"/>
            <a:t>Pre-event</a:t>
          </a:r>
          <a:endParaRPr lang="en-DE" sz="1700" kern="1200" dirty="0"/>
        </a:p>
      </dsp:txBody>
      <dsp:txXfrm>
        <a:off x="3078959" y="122512"/>
        <a:ext cx="1102830" cy="520766"/>
      </dsp:txXfrm>
    </dsp:sp>
    <dsp:sp modelId="{4EFC3229-1340-EA41-A76C-1E35976497D2}">
      <dsp:nvSpPr>
        <dsp:cNvPr id="0" name=""/>
        <dsp:cNvSpPr/>
      </dsp:nvSpPr>
      <dsp:spPr>
        <a:xfrm>
          <a:off x="4414364" y="942938"/>
          <a:ext cx="1395426" cy="590838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 dirty="0" err="1"/>
            <a:t>Prodromal</a:t>
          </a:r>
          <a:endParaRPr lang="en-DE" sz="1700" kern="1200" dirty="0"/>
        </a:p>
      </dsp:txBody>
      <dsp:txXfrm>
        <a:off x="4443206" y="971780"/>
        <a:ext cx="1337742" cy="533154"/>
      </dsp:txXfrm>
    </dsp:sp>
    <dsp:sp modelId="{6D663D6F-4789-0B4E-B551-F62FEAD21CF3}">
      <dsp:nvSpPr>
        <dsp:cNvPr id="0" name=""/>
        <dsp:cNvSpPr/>
      </dsp:nvSpPr>
      <dsp:spPr>
        <a:xfrm>
          <a:off x="4446406" y="2635189"/>
          <a:ext cx="1331343" cy="628183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/>
            <a:t>Emergency</a:t>
          </a:r>
          <a:endParaRPr lang="en-DE" sz="1700" kern="1200"/>
        </a:p>
      </dsp:txBody>
      <dsp:txXfrm>
        <a:off x="4477071" y="2665854"/>
        <a:ext cx="1270013" cy="566853"/>
      </dsp:txXfrm>
    </dsp:sp>
    <dsp:sp modelId="{606050B4-46B5-804A-8174-AEEE000AEF41}">
      <dsp:nvSpPr>
        <dsp:cNvPr id="0" name=""/>
        <dsp:cNvSpPr/>
      </dsp:nvSpPr>
      <dsp:spPr>
        <a:xfrm>
          <a:off x="2959526" y="3484054"/>
          <a:ext cx="1341694" cy="641377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 dirty="0"/>
            <a:t>Post-crisis</a:t>
          </a:r>
          <a:endParaRPr lang="en-DE" sz="1700" kern="1200" dirty="0"/>
        </a:p>
      </dsp:txBody>
      <dsp:txXfrm>
        <a:off x="2990835" y="3515363"/>
        <a:ext cx="1279076" cy="578759"/>
      </dsp:txXfrm>
    </dsp:sp>
    <dsp:sp modelId="{6479EC44-0655-314B-91BF-65F8B80E988D}">
      <dsp:nvSpPr>
        <dsp:cNvPr id="0" name=""/>
        <dsp:cNvSpPr/>
      </dsp:nvSpPr>
      <dsp:spPr>
        <a:xfrm>
          <a:off x="1486653" y="2655442"/>
          <a:ext cx="1324033" cy="587677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/>
            <a:t>Recovery</a:t>
          </a:r>
          <a:endParaRPr lang="en-DE" sz="1700" kern="1200"/>
        </a:p>
      </dsp:txBody>
      <dsp:txXfrm>
        <a:off x="1515341" y="2684130"/>
        <a:ext cx="1266657" cy="530301"/>
      </dsp:txXfrm>
    </dsp:sp>
    <dsp:sp modelId="{5B574C38-A48E-474C-AC70-307EB8380137}">
      <dsp:nvSpPr>
        <dsp:cNvPr id="0" name=""/>
        <dsp:cNvSpPr/>
      </dsp:nvSpPr>
      <dsp:spPr>
        <a:xfrm>
          <a:off x="1528672" y="925842"/>
          <a:ext cx="1239995" cy="62503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/>
            <a:t>Resolution</a:t>
          </a:r>
          <a:endParaRPr lang="en-DE" sz="1700" kern="1200"/>
        </a:p>
      </dsp:txBody>
      <dsp:txXfrm>
        <a:off x="1559183" y="956353"/>
        <a:ext cx="1178973" cy="56400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B32838-E03A-084A-A4AF-101C50E3E786}">
      <dsp:nvSpPr>
        <dsp:cNvPr id="0" name=""/>
        <dsp:cNvSpPr/>
      </dsp:nvSpPr>
      <dsp:spPr>
        <a:xfrm>
          <a:off x="1521660" y="64730"/>
          <a:ext cx="4217427" cy="4217427"/>
        </a:xfrm>
        <a:prstGeom prst="circularArrow">
          <a:avLst>
            <a:gd name="adj1" fmla="val 5274"/>
            <a:gd name="adj2" fmla="val 312630"/>
            <a:gd name="adj3" fmla="val 14705318"/>
            <a:gd name="adj4" fmla="val 16852706"/>
            <a:gd name="adj5" fmla="val 5477"/>
          </a:avLst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C059D7-C3FD-4B44-A21E-05E0F9179D17}">
      <dsp:nvSpPr>
        <dsp:cNvPr id="0" name=""/>
        <dsp:cNvSpPr/>
      </dsp:nvSpPr>
      <dsp:spPr>
        <a:xfrm>
          <a:off x="3050787" y="94340"/>
          <a:ext cx="1159174" cy="57711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 dirty="0"/>
            <a:t>Pre-event</a:t>
          </a:r>
          <a:endParaRPr lang="en-DE" sz="1700" kern="1200" dirty="0"/>
        </a:p>
      </dsp:txBody>
      <dsp:txXfrm>
        <a:off x="3078959" y="122512"/>
        <a:ext cx="1102830" cy="520766"/>
      </dsp:txXfrm>
    </dsp:sp>
    <dsp:sp modelId="{4EFC3229-1340-EA41-A76C-1E35976497D2}">
      <dsp:nvSpPr>
        <dsp:cNvPr id="0" name=""/>
        <dsp:cNvSpPr/>
      </dsp:nvSpPr>
      <dsp:spPr>
        <a:xfrm>
          <a:off x="4414364" y="942938"/>
          <a:ext cx="1395426" cy="590838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 dirty="0" err="1"/>
            <a:t>Prodromal</a:t>
          </a:r>
          <a:endParaRPr lang="en-DE" sz="1700" kern="1200" dirty="0"/>
        </a:p>
      </dsp:txBody>
      <dsp:txXfrm>
        <a:off x="4443206" y="971780"/>
        <a:ext cx="1337742" cy="533154"/>
      </dsp:txXfrm>
    </dsp:sp>
    <dsp:sp modelId="{6D663D6F-4789-0B4E-B551-F62FEAD21CF3}">
      <dsp:nvSpPr>
        <dsp:cNvPr id="0" name=""/>
        <dsp:cNvSpPr/>
      </dsp:nvSpPr>
      <dsp:spPr>
        <a:xfrm>
          <a:off x="4446406" y="2635189"/>
          <a:ext cx="1331343" cy="628183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/>
            <a:t>Emergency</a:t>
          </a:r>
          <a:endParaRPr lang="en-DE" sz="1700" kern="1200"/>
        </a:p>
      </dsp:txBody>
      <dsp:txXfrm>
        <a:off x="4477071" y="2665854"/>
        <a:ext cx="1270013" cy="566853"/>
      </dsp:txXfrm>
    </dsp:sp>
    <dsp:sp modelId="{606050B4-46B5-804A-8174-AEEE000AEF41}">
      <dsp:nvSpPr>
        <dsp:cNvPr id="0" name=""/>
        <dsp:cNvSpPr/>
      </dsp:nvSpPr>
      <dsp:spPr>
        <a:xfrm>
          <a:off x="2959526" y="3484054"/>
          <a:ext cx="1341694" cy="641377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 dirty="0"/>
            <a:t>Post-crisis</a:t>
          </a:r>
          <a:endParaRPr lang="en-DE" sz="1700" kern="1200" dirty="0"/>
        </a:p>
      </dsp:txBody>
      <dsp:txXfrm>
        <a:off x="2990835" y="3515363"/>
        <a:ext cx="1279076" cy="578759"/>
      </dsp:txXfrm>
    </dsp:sp>
    <dsp:sp modelId="{6479EC44-0655-314B-91BF-65F8B80E988D}">
      <dsp:nvSpPr>
        <dsp:cNvPr id="0" name=""/>
        <dsp:cNvSpPr/>
      </dsp:nvSpPr>
      <dsp:spPr>
        <a:xfrm>
          <a:off x="1486653" y="2655442"/>
          <a:ext cx="1324033" cy="587677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/>
            <a:t>Recovery</a:t>
          </a:r>
          <a:endParaRPr lang="en-DE" sz="1700" kern="1200"/>
        </a:p>
      </dsp:txBody>
      <dsp:txXfrm>
        <a:off x="1515341" y="2684130"/>
        <a:ext cx="1266657" cy="530301"/>
      </dsp:txXfrm>
    </dsp:sp>
    <dsp:sp modelId="{5B574C38-A48E-474C-AC70-307EB8380137}">
      <dsp:nvSpPr>
        <dsp:cNvPr id="0" name=""/>
        <dsp:cNvSpPr/>
      </dsp:nvSpPr>
      <dsp:spPr>
        <a:xfrm>
          <a:off x="1528672" y="925842"/>
          <a:ext cx="1239995" cy="62503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/>
            <a:t>Resolution</a:t>
          </a:r>
          <a:endParaRPr lang="en-DE" sz="1700" kern="1200"/>
        </a:p>
      </dsp:txBody>
      <dsp:txXfrm>
        <a:off x="1559183" y="956353"/>
        <a:ext cx="1178973" cy="56400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B32838-E03A-084A-A4AF-101C50E3E786}">
      <dsp:nvSpPr>
        <dsp:cNvPr id="0" name=""/>
        <dsp:cNvSpPr/>
      </dsp:nvSpPr>
      <dsp:spPr>
        <a:xfrm>
          <a:off x="1521660" y="64730"/>
          <a:ext cx="4217427" cy="4217427"/>
        </a:xfrm>
        <a:prstGeom prst="circularArrow">
          <a:avLst>
            <a:gd name="adj1" fmla="val 5274"/>
            <a:gd name="adj2" fmla="val 312630"/>
            <a:gd name="adj3" fmla="val 14705318"/>
            <a:gd name="adj4" fmla="val 16852706"/>
            <a:gd name="adj5" fmla="val 5477"/>
          </a:avLst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C059D7-C3FD-4B44-A21E-05E0F9179D17}">
      <dsp:nvSpPr>
        <dsp:cNvPr id="0" name=""/>
        <dsp:cNvSpPr/>
      </dsp:nvSpPr>
      <dsp:spPr>
        <a:xfrm>
          <a:off x="3050787" y="94340"/>
          <a:ext cx="1159174" cy="57711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 dirty="0"/>
            <a:t>Pre-event</a:t>
          </a:r>
          <a:endParaRPr lang="en-DE" sz="1700" kern="1200" dirty="0"/>
        </a:p>
      </dsp:txBody>
      <dsp:txXfrm>
        <a:off x="3078959" y="122512"/>
        <a:ext cx="1102830" cy="520766"/>
      </dsp:txXfrm>
    </dsp:sp>
    <dsp:sp modelId="{4EFC3229-1340-EA41-A76C-1E35976497D2}">
      <dsp:nvSpPr>
        <dsp:cNvPr id="0" name=""/>
        <dsp:cNvSpPr/>
      </dsp:nvSpPr>
      <dsp:spPr>
        <a:xfrm>
          <a:off x="4414364" y="942938"/>
          <a:ext cx="1395426" cy="590838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 dirty="0" err="1"/>
            <a:t>Prodromal</a:t>
          </a:r>
          <a:endParaRPr lang="en-DE" sz="1700" kern="1200" dirty="0"/>
        </a:p>
      </dsp:txBody>
      <dsp:txXfrm>
        <a:off x="4443206" y="971780"/>
        <a:ext cx="1337742" cy="533154"/>
      </dsp:txXfrm>
    </dsp:sp>
    <dsp:sp modelId="{6D663D6F-4789-0B4E-B551-F62FEAD21CF3}">
      <dsp:nvSpPr>
        <dsp:cNvPr id="0" name=""/>
        <dsp:cNvSpPr/>
      </dsp:nvSpPr>
      <dsp:spPr>
        <a:xfrm>
          <a:off x="4446406" y="2635189"/>
          <a:ext cx="1331343" cy="628183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/>
            <a:t>Emergency</a:t>
          </a:r>
          <a:endParaRPr lang="en-DE" sz="1700" kern="1200"/>
        </a:p>
      </dsp:txBody>
      <dsp:txXfrm>
        <a:off x="4477071" y="2665854"/>
        <a:ext cx="1270013" cy="566853"/>
      </dsp:txXfrm>
    </dsp:sp>
    <dsp:sp modelId="{606050B4-46B5-804A-8174-AEEE000AEF41}">
      <dsp:nvSpPr>
        <dsp:cNvPr id="0" name=""/>
        <dsp:cNvSpPr/>
      </dsp:nvSpPr>
      <dsp:spPr>
        <a:xfrm>
          <a:off x="2959526" y="3484054"/>
          <a:ext cx="1341694" cy="641377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 dirty="0"/>
            <a:t>Post-crisis</a:t>
          </a:r>
          <a:endParaRPr lang="en-DE" sz="1700" kern="1200" dirty="0"/>
        </a:p>
      </dsp:txBody>
      <dsp:txXfrm>
        <a:off x="2990835" y="3515363"/>
        <a:ext cx="1279076" cy="578759"/>
      </dsp:txXfrm>
    </dsp:sp>
    <dsp:sp modelId="{6479EC44-0655-314B-91BF-65F8B80E988D}">
      <dsp:nvSpPr>
        <dsp:cNvPr id="0" name=""/>
        <dsp:cNvSpPr/>
      </dsp:nvSpPr>
      <dsp:spPr>
        <a:xfrm>
          <a:off x="1486653" y="2655442"/>
          <a:ext cx="1324033" cy="587677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/>
            <a:t>Recovery</a:t>
          </a:r>
          <a:endParaRPr lang="en-DE" sz="1700" kern="1200"/>
        </a:p>
      </dsp:txBody>
      <dsp:txXfrm>
        <a:off x="1515341" y="2684130"/>
        <a:ext cx="1266657" cy="530301"/>
      </dsp:txXfrm>
    </dsp:sp>
    <dsp:sp modelId="{5B574C38-A48E-474C-AC70-307EB8380137}">
      <dsp:nvSpPr>
        <dsp:cNvPr id="0" name=""/>
        <dsp:cNvSpPr/>
      </dsp:nvSpPr>
      <dsp:spPr>
        <a:xfrm>
          <a:off x="1528672" y="925842"/>
          <a:ext cx="1239995" cy="62503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/>
            <a:t>Resolution</a:t>
          </a:r>
          <a:endParaRPr lang="en-DE" sz="1700" kern="1200"/>
        </a:p>
      </dsp:txBody>
      <dsp:txXfrm>
        <a:off x="1559183" y="956353"/>
        <a:ext cx="1178973" cy="56400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B32838-E03A-084A-A4AF-101C50E3E786}">
      <dsp:nvSpPr>
        <dsp:cNvPr id="0" name=""/>
        <dsp:cNvSpPr/>
      </dsp:nvSpPr>
      <dsp:spPr>
        <a:xfrm>
          <a:off x="1521660" y="64730"/>
          <a:ext cx="4217427" cy="4217427"/>
        </a:xfrm>
        <a:prstGeom prst="circularArrow">
          <a:avLst>
            <a:gd name="adj1" fmla="val 5274"/>
            <a:gd name="adj2" fmla="val 312630"/>
            <a:gd name="adj3" fmla="val 14705318"/>
            <a:gd name="adj4" fmla="val 16852706"/>
            <a:gd name="adj5" fmla="val 5477"/>
          </a:avLst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C059D7-C3FD-4B44-A21E-05E0F9179D17}">
      <dsp:nvSpPr>
        <dsp:cNvPr id="0" name=""/>
        <dsp:cNvSpPr/>
      </dsp:nvSpPr>
      <dsp:spPr>
        <a:xfrm>
          <a:off x="3050787" y="94340"/>
          <a:ext cx="1159174" cy="57711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 dirty="0"/>
            <a:t>Pre-event</a:t>
          </a:r>
          <a:endParaRPr lang="en-DE" sz="1700" kern="1200" dirty="0"/>
        </a:p>
      </dsp:txBody>
      <dsp:txXfrm>
        <a:off x="3078959" y="122512"/>
        <a:ext cx="1102830" cy="520766"/>
      </dsp:txXfrm>
    </dsp:sp>
    <dsp:sp modelId="{4EFC3229-1340-EA41-A76C-1E35976497D2}">
      <dsp:nvSpPr>
        <dsp:cNvPr id="0" name=""/>
        <dsp:cNvSpPr/>
      </dsp:nvSpPr>
      <dsp:spPr>
        <a:xfrm>
          <a:off x="4414364" y="942938"/>
          <a:ext cx="1395426" cy="590838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 dirty="0" err="1"/>
            <a:t>Prodromal</a:t>
          </a:r>
          <a:endParaRPr lang="en-DE" sz="1700" kern="1200" dirty="0"/>
        </a:p>
      </dsp:txBody>
      <dsp:txXfrm>
        <a:off x="4443206" y="971780"/>
        <a:ext cx="1337742" cy="533154"/>
      </dsp:txXfrm>
    </dsp:sp>
    <dsp:sp modelId="{6D663D6F-4789-0B4E-B551-F62FEAD21CF3}">
      <dsp:nvSpPr>
        <dsp:cNvPr id="0" name=""/>
        <dsp:cNvSpPr/>
      </dsp:nvSpPr>
      <dsp:spPr>
        <a:xfrm>
          <a:off x="4446406" y="2635189"/>
          <a:ext cx="1331343" cy="628183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/>
            <a:t>Emergency</a:t>
          </a:r>
          <a:endParaRPr lang="en-DE" sz="1700" kern="1200"/>
        </a:p>
      </dsp:txBody>
      <dsp:txXfrm>
        <a:off x="4477071" y="2665854"/>
        <a:ext cx="1270013" cy="566853"/>
      </dsp:txXfrm>
    </dsp:sp>
    <dsp:sp modelId="{606050B4-46B5-804A-8174-AEEE000AEF41}">
      <dsp:nvSpPr>
        <dsp:cNvPr id="0" name=""/>
        <dsp:cNvSpPr/>
      </dsp:nvSpPr>
      <dsp:spPr>
        <a:xfrm>
          <a:off x="2959526" y="3484054"/>
          <a:ext cx="1341694" cy="641377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 dirty="0"/>
            <a:t>Post-crisis</a:t>
          </a:r>
          <a:endParaRPr lang="en-DE" sz="1700" kern="1200" dirty="0"/>
        </a:p>
      </dsp:txBody>
      <dsp:txXfrm>
        <a:off x="2990835" y="3515363"/>
        <a:ext cx="1279076" cy="578759"/>
      </dsp:txXfrm>
    </dsp:sp>
    <dsp:sp modelId="{6479EC44-0655-314B-91BF-65F8B80E988D}">
      <dsp:nvSpPr>
        <dsp:cNvPr id="0" name=""/>
        <dsp:cNvSpPr/>
      </dsp:nvSpPr>
      <dsp:spPr>
        <a:xfrm>
          <a:off x="1486653" y="2655442"/>
          <a:ext cx="1324033" cy="587677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/>
            <a:t>Recovery</a:t>
          </a:r>
          <a:endParaRPr lang="en-DE" sz="1700" kern="1200"/>
        </a:p>
      </dsp:txBody>
      <dsp:txXfrm>
        <a:off x="1515341" y="2684130"/>
        <a:ext cx="1266657" cy="530301"/>
      </dsp:txXfrm>
    </dsp:sp>
    <dsp:sp modelId="{5B574C38-A48E-474C-AC70-307EB8380137}">
      <dsp:nvSpPr>
        <dsp:cNvPr id="0" name=""/>
        <dsp:cNvSpPr/>
      </dsp:nvSpPr>
      <dsp:spPr>
        <a:xfrm>
          <a:off x="1528672" y="925842"/>
          <a:ext cx="1239995" cy="62503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/>
            <a:t>Resolution</a:t>
          </a:r>
          <a:endParaRPr lang="en-DE" sz="1700" kern="1200"/>
        </a:p>
      </dsp:txBody>
      <dsp:txXfrm>
        <a:off x="1559183" y="956353"/>
        <a:ext cx="1178973" cy="564008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B32838-E03A-084A-A4AF-101C50E3E786}">
      <dsp:nvSpPr>
        <dsp:cNvPr id="0" name=""/>
        <dsp:cNvSpPr/>
      </dsp:nvSpPr>
      <dsp:spPr>
        <a:xfrm>
          <a:off x="1521660" y="64730"/>
          <a:ext cx="4217427" cy="4217427"/>
        </a:xfrm>
        <a:prstGeom prst="circularArrow">
          <a:avLst>
            <a:gd name="adj1" fmla="val 5274"/>
            <a:gd name="adj2" fmla="val 312630"/>
            <a:gd name="adj3" fmla="val 14705318"/>
            <a:gd name="adj4" fmla="val 16852706"/>
            <a:gd name="adj5" fmla="val 5477"/>
          </a:avLst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C059D7-C3FD-4B44-A21E-05E0F9179D17}">
      <dsp:nvSpPr>
        <dsp:cNvPr id="0" name=""/>
        <dsp:cNvSpPr/>
      </dsp:nvSpPr>
      <dsp:spPr>
        <a:xfrm>
          <a:off x="3050787" y="94340"/>
          <a:ext cx="1159174" cy="57711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 dirty="0"/>
            <a:t>Pre-event</a:t>
          </a:r>
          <a:endParaRPr lang="en-DE" sz="1700" kern="1200" dirty="0"/>
        </a:p>
      </dsp:txBody>
      <dsp:txXfrm>
        <a:off x="3078959" y="122512"/>
        <a:ext cx="1102830" cy="520766"/>
      </dsp:txXfrm>
    </dsp:sp>
    <dsp:sp modelId="{4EFC3229-1340-EA41-A76C-1E35976497D2}">
      <dsp:nvSpPr>
        <dsp:cNvPr id="0" name=""/>
        <dsp:cNvSpPr/>
      </dsp:nvSpPr>
      <dsp:spPr>
        <a:xfrm>
          <a:off x="4414364" y="942938"/>
          <a:ext cx="1395426" cy="590838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 dirty="0" err="1"/>
            <a:t>Prodromal</a:t>
          </a:r>
          <a:endParaRPr lang="en-DE" sz="1700" kern="1200" dirty="0"/>
        </a:p>
      </dsp:txBody>
      <dsp:txXfrm>
        <a:off x="4443206" y="971780"/>
        <a:ext cx="1337742" cy="533154"/>
      </dsp:txXfrm>
    </dsp:sp>
    <dsp:sp modelId="{6D663D6F-4789-0B4E-B551-F62FEAD21CF3}">
      <dsp:nvSpPr>
        <dsp:cNvPr id="0" name=""/>
        <dsp:cNvSpPr/>
      </dsp:nvSpPr>
      <dsp:spPr>
        <a:xfrm>
          <a:off x="4446406" y="2635189"/>
          <a:ext cx="1331343" cy="628183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/>
            <a:t>Emergency</a:t>
          </a:r>
          <a:endParaRPr lang="en-DE" sz="1700" kern="1200"/>
        </a:p>
      </dsp:txBody>
      <dsp:txXfrm>
        <a:off x="4477071" y="2665854"/>
        <a:ext cx="1270013" cy="566853"/>
      </dsp:txXfrm>
    </dsp:sp>
    <dsp:sp modelId="{606050B4-46B5-804A-8174-AEEE000AEF41}">
      <dsp:nvSpPr>
        <dsp:cNvPr id="0" name=""/>
        <dsp:cNvSpPr/>
      </dsp:nvSpPr>
      <dsp:spPr>
        <a:xfrm>
          <a:off x="2959526" y="3484054"/>
          <a:ext cx="1341694" cy="641377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 dirty="0"/>
            <a:t>Post-crisis</a:t>
          </a:r>
          <a:endParaRPr lang="en-DE" sz="1700" kern="1200" dirty="0"/>
        </a:p>
      </dsp:txBody>
      <dsp:txXfrm>
        <a:off x="2990835" y="3515363"/>
        <a:ext cx="1279076" cy="578759"/>
      </dsp:txXfrm>
    </dsp:sp>
    <dsp:sp modelId="{6479EC44-0655-314B-91BF-65F8B80E988D}">
      <dsp:nvSpPr>
        <dsp:cNvPr id="0" name=""/>
        <dsp:cNvSpPr/>
      </dsp:nvSpPr>
      <dsp:spPr>
        <a:xfrm>
          <a:off x="1486653" y="2655442"/>
          <a:ext cx="1324033" cy="587677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/>
            <a:t>Recovery</a:t>
          </a:r>
          <a:endParaRPr lang="en-DE" sz="1700" kern="1200"/>
        </a:p>
      </dsp:txBody>
      <dsp:txXfrm>
        <a:off x="1515341" y="2684130"/>
        <a:ext cx="1266657" cy="530301"/>
      </dsp:txXfrm>
    </dsp:sp>
    <dsp:sp modelId="{5B574C38-A48E-474C-AC70-307EB8380137}">
      <dsp:nvSpPr>
        <dsp:cNvPr id="0" name=""/>
        <dsp:cNvSpPr/>
      </dsp:nvSpPr>
      <dsp:spPr>
        <a:xfrm>
          <a:off x="1528672" y="925842"/>
          <a:ext cx="1239995" cy="62503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b="0" kern="1200"/>
            <a:t>Resolution</a:t>
          </a:r>
          <a:endParaRPr lang="en-DE" sz="1700" kern="1200"/>
        </a:p>
      </dsp:txBody>
      <dsp:txXfrm>
        <a:off x="1559183" y="956353"/>
        <a:ext cx="1178973" cy="56400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B79E31-543A-634B-98D6-16D22E430F96}">
      <dsp:nvSpPr>
        <dsp:cNvPr id="0" name=""/>
        <dsp:cNvSpPr/>
      </dsp:nvSpPr>
      <dsp:spPr>
        <a:xfrm>
          <a:off x="665360" y="0"/>
          <a:ext cx="4795836" cy="4795836"/>
        </a:xfrm>
        <a:prstGeom prst="diamond">
          <a:avLst/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034BCF-44CF-AB48-ACFD-02D7069CF60C}">
      <dsp:nvSpPr>
        <dsp:cNvPr id="0" name=""/>
        <dsp:cNvSpPr/>
      </dsp:nvSpPr>
      <dsp:spPr>
        <a:xfrm>
          <a:off x="1120965" y="455604"/>
          <a:ext cx="1870376" cy="1870376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Cooperative Marketing Plan</a:t>
          </a:r>
          <a:endParaRPr lang="en-DE" sz="2200" kern="1200"/>
        </a:p>
      </dsp:txBody>
      <dsp:txXfrm>
        <a:off x="1212269" y="546908"/>
        <a:ext cx="1687768" cy="1687768"/>
      </dsp:txXfrm>
    </dsp:sp>
    <dsp:sp modelId="{170DFA84-9C63-3943-A6E2-4C8BFC1213AE}">
      <dsp:nvSpPr>
        <dsp:cNvPr id="0" name=""/>
        <dsp:cNvSpPr/>
      </dsp:nvSpPr>
      <dsp:spPr>
        <a:xfrm>
          <a:off x="3135216" y="455604"/>
          <a:ext cx="1870376" cy="1870376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Pricing</a:t>
          </a:r>
          <a:endParaRPr lang="en-DE" sz="2200" kern="1200"/>
        </a:p>
      </dsp:txBody>
      <dsp:txXfrm>
        <a:off x="3226520" y="546908"/>
        <a:ext cx="1687768" cy="1687768"/>
      </dsp:txXfrm>
    </dsp:sp>
    <dsp:sp modelId="{CF900B1B-6597-CD44-A5A7-38CCA8F4E08C}">
      <dsp:nvSpPr>
        <dsp:cNvPr id="0" name=""/>
        <dsp:cNvSpPr/>
      </dsp:nvSpPr>
      <dsp:spPr>
        <a:xfrm>
          <a:off x="1120965" y="2469855"/>
          <a:ext cx="1870376" cy="1870376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Image Building </a:t>
          </a:r>
          <a:endParaRPr lang="en-DE" sz="2200" kern="1200"/>
        </a:p>
      </dsp:txBody>
      <dsp:txXfrm>
        <a:off x="1212269" y="2561159"/>
        <a:ext cx="1687768" cy="1687768"/>
      </dsp:txXfrm>
    </dsp:sp>
    <dsp:sp modelId="{ACE3226C-0926-C54C-A4B0-5A3CDD263FF0}">
      <dsp:nvSpPr>
        <dsp:cNvPr id="0" name=""/>
        <dsp:cNvSpPr/>
      </dsp:nvSpPr>
      <dsp:spPr>
        <a:xfrm>
          <a:off x="3135216" y="2469855"/>
          <a:ext cx="1870376" cy="1870376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2016 Action Plan</a:t>
          </a:r>
          <a:endParaRPr lang="en-DE" sz="2200" kern="1200"/>
        </a:p>
      </dsp:txBody>
      <dsp:txXfrm>
        <a:off x="3226520" y="2561159"/>
        <a:ext cx="1687768" cy="1687768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B79E31-543A-634B-98D6-16D22E430F96}">
      <dsp:nvSpPr>
        <dsp:cNvPr id="0" name=""/>
        <dsp:cNvSpPr/>
      </dsp:nvSpPr>
      <dsp:spPr>
        <a:xfrm>
          <a:off x="665360" y="0"/>
          <a:ext cx="4795836" cy="4795836"/>
        </a:xfrm>
        <a:prstGeom prst="diamond">
          <a:avLst/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034BCF-44CF-AB48-ACFD-02D7069CF60C}">
      <dsp:nvSpPr>
        <dsp:cNvPr id="0" name=""/>
        <dsp:cNvSpPr/>
      </dsp:nvSpPr>
      <dsp:spPr>
        <a:xfrm>
          <a:off x="1120965" y="455604"/>
          <a:ext cx="1870376" cy="1870376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Cooperative Marketing Plan</a:t>
          </a:r>
          <a:endParaRPr lang="en-DE" sz="2200" kern="1200"/>
        </a:p>
      </dsp:txBody>
      <dsp:txXfrm>
        <a:off x="1212269" y="546908"/>
        <a:ext cx="1687768" cy="1687768"/>
      </dsp:txXfrm>
    </dsp:sp>
    <dsp:sp modelId="{170DFA84-9C63-3943-A6E2-4C8BFC1213AE}">
      <dsp:nvSpPr>
        <dsp:cNvPr id="0" name=""/>
        <dsp:cNvSpPr/>
      </dsp:nvSpPr>
      <dsp:spPr>
        <a:xfrm>
          <a:off x="3135216" y="455604"/>
          <a:ext cx="1870376" cy="1870376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Pricing</a:t>
          </a:r>
          <a:endParaRPr lang="en-DE" sz="2200" kern="1200"/>
        </a:p>
      </dsp:txBody>
      <dsp:txXfrm>
        <a:off x="3226520" y="546908"/>
        <a:ext cx="1687768" cy="1687768"/>
      </dsp:txXfrm>
    </dsp:sp>
    <dsp:sp modelId="{CF900B1B-6597-CD44-A5A7-38CCA8F4E08C}">
      <dsp:nvSpPr>
        <dsp:cNvPr id="0" name=""/>
        <dsp:cNvSpPr/>
      </dsp:nvSpPr>
      <dsp:spPr>
        <a:xfrm>
          <a:off x="1120965" y="2469855"/>
          <a:ext cx="1870376" cy="1870376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Image Building </a:t>
          </a:r>
          <a:endParaRPr lang="en-DE" sz="2200" kern="1200"/>
        </a:p>
      </dsp:txBody>
      <dsp:txXfrm>
        <a:off x="1212269" y="2561159"/>
        <a:ext cx="1687768" cy="1687768"/>
      </dsp:txXfrm>
    </dsp:sp>
    <dsp:sp modelId="{ACE3226C-0926-C54C-A4B0-5A3CDD263FF0}">
      <dsp:nvSpPr>
        <dsp:cNvPr id="0" name=""/>
        <dsp:cNvSpPr/>
      </dsp:nvSpPr>
      <dsp:spPr>
        <a:xfrm>
          <a:off x="3135216" y="2469855"/>
          <a:ext cx="1870376" cy="1870376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2016 Action Plan</a:t>
          </a:r>
          <a:endParaRPr lang="en-DE" sz="2200" kern="1200"/>
        </a:p>
      </dsp:txBody>
      <dsp:txXfrm>
        <a:off x="3226520" y="2561159"/>
        <a:ext cx="1687768" cy="1687768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B79E31-543A-634B-98D6-16D22E430F96}">
      <dsp:nvSpPr>
        <dsp:cNvPr id="0" name=""/>
        <dsp:cNvSpPr/>
      </dsp:nvSpPr>
      <dsp:spPr>
        <a:xfrm>
          <a:off x="665360" y="0"/>
          <a:ext cx="4795836" cy="4795836"/>
        </a:xfrm>
        <a:prstGeom prst="diamond">
          <a:avLst/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034BCF-44CF-AB48-ACFD-02D7069CF60C}">
      <dsp:nvSpPr>
        <dsp:cNvPr id="0" name=""/>
        <dsp:cNvSpPr/>
      </dsp:nvSpPr>
      <dsp:spPr>
        <a:xfrm>
          <a:off x="1120965" y="455604"/>
          <a:ext cx="1870376" cy="1870376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Cooperative Marketing Plan</a:t>
          </a:r>
          <a:endParaRPr lang="en-DE" sz="2200" kern="1200"/>
        </a:p>
      </dsp:txBody>
      <dsp:txXfrm>
        <a:off x="1212269" y="546908"/>
        <a:ext cx="1687768" cy="1687768"/>
      </dsp:txXfrm>
    </dsp:sp>
    <dsp:sp modelId="{170DFA84-9C63-3943-A6E2-4C8BFC1213AE}">
      <dsp:nvSpPr>
        <dsp:cNvPr id="0" name=""/>
        <dsp:cNvSpPr/>
      </dsp:nvSpPr>
      <dsp:spPr>
        <a:xfrm>
          <a:off x="3135216" y="455604"/>
          <a:ext cx="1870376" cy="1870376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Pricing</a:t>
          </a:r>
          <a:endParaRPr lang="en-DE" sz="2200" kern="1200"/>
        </a:p>
      </dsp:txBody>
      <dsp:txXfrm>
        <a:off x="3226520" y="546908"/>
        <a:ext cx="1687768" cy="1687768"/>
      </dsp:txXfrm>
    </dsp:sp>
    <dsp:sp modelId="{CF900B1B-6597-CD44-A5A7-38CCA8F4E08C}">
      <dsp:nvSpPr>
        <dsp:cNvPr id="0" name=""/>
        <dsp:cNvSpPr/>
      </dsp:nvSpPr>
      <dsp:spPr>
        <a:xfrm>
          <a:off x="1120965" y="2469855"/>
          <a:ext cx="1870376" cy="1870376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Image Building </a:t>
          </a:r>
          <a:endParaRPr lang="en-DE" sz="2200" kern="1200"/>
        </a:p>
      </dsp:txBody>
      <dsp:txXfrm>
        <a:off x="1212269" y="2561159"/>
        <a:ext cx="1687768" cy="1687768"/>
      </dsp:txXfrm>
    </dsp:sp>
    <dsp:sp modelId="{ACE3226C-0926-C54C-A4B0-5A3CDD263FF0}">
      <dsp:nvSpPr>
        <dsp:cNvPr id="0" name=""/>
        <dsp:cNvSpPr/>
      </dsp:nvSpPr>
      <dsp:spPr>
        <a:xfrm>
          <a:off x="3135216" y="2469855"/>
          <a:ext cx="1870376" cy="1870376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2016 Action Plan</a:t>
          </a:r>
          <a:endParaRPr lang="en-DE" sz="2200" kern="1200"/>
        </a:p>
      </dsp:txBody>
      <dsp:txXfrm>
        <a:off x="3226520" y="2561159"/>
        <a:ext cx="1687768" cy="1687768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B79E31-543A-634B-98D6-16D22E430F96}">
      <dsp:nvSpPr>
        <dsp:cNvPr id="0" name=""/>
        <dsp:cNvSpPr/>
      </dsp:nvSpPr>
      <dsp:spPr>
        <a:xfrm>
          <a:off x="665360" y="0"/>
          <a:ext cx="4795836" cy="4795836"/>
        </a:xfrm>
        <a:prstGeom prst="diamond">
          <a:avLst/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034BCF-44CF-AB48-ACFD-02D7069CF60C}">
      <dsp:nvSpPr>
        <dsp:cNvPr id="0" name=""/>
        <dsp:cNvSpPr/>
      </dsp:nvSpPr>
      <dsp:spPr>
        <a:xfrm>
          <a:off x="1120965" y="455604"/>
          <a:ext cx="1870376" cy="1870376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Cooperative Marketing Plan</a:t>
          </a:r>
          <a:endParaRPr lang="en-DE" sz="2200" kern="1200"/>
        </a:p>
      </dsp:txBody>
      <dsp:txXfrm>
        <a:off x="1212269" y="546908"/>
        <a:ext cx="1687768" cy="1687768"/>
      </dsp:txXfrm>
    </dsp:sp>
    <dsp:sp modelId="{170DFA84-9C63-3943-A6E2-4C8BFC1213AE}">
      <dsp:nvSpPr>
        <dsp:cNvPr id="0" name=""/>
        <dsp:cNvSpPr/>
      </dsp:nvSpPr>
      <dsp:spPr>
        <a:xfrm>
          <a:off x="3135216" y="455604"/>
          <a:ext cx="1870376" cy="1870376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Pricing</a:t>
          </a:r>
          <a:endParaRPr lang="en-DE" sz="2200" kern="1200"/>
        </a:p>
      </dsp:txBody>
      <dsp:txXfrm>
        <a:off x="3226520" y="546908"/>
        <a:ext cx="1687768" cy="1687768"/>
      </dsp:txXfrm>
    </dsp:sp>
    <dsp:sp modelId="{CF900B1B-6597-CD44-A5A7-38CCA8F4E08C}">
      <dsp:nvSpPr>
        <dsp:cNvPr id="0" name=""/>
        <dsp:cNvSpPr/>
      </dsp:nvSpPr>
      <dsp:spPr>
        <a:xfrm>
          <a:off x="1120965" y="2469855"/>
          <a:ext cx="1870376" cy="1870376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Image Building </a:t>
          </a:r>
          <a:endParaRPr lang="en-DE" sz="2200" kern="1200"/>
        </a:p>
      </dsp:txBody>
      <dsp:txXfrm>
        <a:off x="1212269" y="2561159"/>
        <a:ext cx="1687768" cy="1687768"/>
      </dsp:txXfrm>
    </dsp:sp>
    <dsp:sp modelId="{ACE3226C-0926-C54C-A4B0-5A3CDD263FF0}">
      <dsp:nvSpPr>
        <dsp:cNvPr id="0" name=""/>
        <dsp:cNvSpPr/>
      </dsp:nvSpPr>
      <dsp:spPr>
        <a:xfrm>
          <a:off x="3135216" y="2469855"/>
          <a:ext cx="1870376" cy="1870376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2016 Action Plan</a:t>
          </a:r>
          <a:endParaRPr lang="en-DE" sz="2200" kern="1200"/>
        </a:p>
      </dsp:txBody>
      <dsp:txXfrm>
        <a:off x="3226520" y="2561159"/>
        <a:ext cx="1687768" cy="1687768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B79E31-543A-634B-98D6-16D22E430F96}">
      <dsp:nvSpPr>
        <dsp:cNvPr id="0" name=""/>
        <dsp:cNvSpPr/>
      </dsp:nvSpPr>
      <dsp:spPr>
        <a:xfrm>
          <a:off x="665360" y="0"/>
          <a:ext cx="4795836" cy="4795836"/>
        </a:xfrm>
        <a:prstGeom prst="diamond">
          <a:avLst/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034BCF-44CF-AB48-ACFD-02D7069CF60C}">
      <dsp:nvSpPr>
        <dsp:cNvPr id="0" name=""/>
        <dsp:cNvSpPr/>
      </dsp:nvSpPr>
      <dsp:spPr>
        <a:xfrm>
          <a:off x="1120965" y="455604"/>
          <a:ext cx="1870376" cy="1870376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Cooperative Marketing Plan</a:t>
          </a:r>
          <a:endParaRPr lang="en-DE" sz="2200" kern="1200"/>
        </a:p>
      </dsp:txBody>
      <dsp:txXfrm>
        <a:off x="1212269" y="546908"/>
        <a:ext cx="1687768" cy="1687768"/>
      </dsp:txXfrm>
    </dsp:sp>
    <dsp:sp modelId="{170DFA84-9C63-3943-A6E2-4C8BFC1213AE}">
      <dsp:nvSpPr>
        <dsp:cNvPr id="0" name=""/>
        <dsp:cNvSpPr/>
      </dsp:nvSpPr>
      <dsp:spPr>
        <a:xfrm>
          <a:off x="3135216" y="455604"/>
          <a:ext cx="1870376" cy="1870376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Pricing</a:t>
          </a:r>
          <a:endParaRPr lang="en-DE" sz="2200" kern="1200"/>
        </a:p>
      </dsp:txBody>
      <dsp:txXfrm>
        <a:off x="3226520" y="546908"/>
        <a:ext cx="1687768" cy="1687768"/>
      </dsp:txXfrm>
    </dsp:sp>
    <dsp:sp modelId="{CF900B1B-6597-CD44-A5A7-38CCA8F4E08C}">
      <dsp:nvSpPr>
        <dsp:cNvPr id="0" name=""/>
        <dsp:cNvSpPr/>
      </dsp:nvSpPr>
      <dsp:spPr>
        <a:xfrm>
          <a:off x="1120965" y="2469855"/>
          <a:ext cx="1870376" cy="1870376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Image Building </a:t>
          </a:r>
          <a:endParaRPr lang="en-DE" sz="2200" kern="1200"/>
        </a:p>
      </dsp:txBody>
      <dsp:txXfrm>
        <a:off x="1212269" y="2561159"/>
        <a:ext cx="1687768" cy="1687768"/>
      </dsp:txXfrm>
    </dsp:sp>
    <dsp:sp modelId="{ACE3226C-0926-C54C-A4B0-5A3CDD263FF0}">
      <dsp:nvSpPr>
        <dsp:cNvPr id="0" name=""/>
        <dsp:cNvSpPr/>
      </dsp:nvSpPr>
      <dsp:spPr>
        <a:xfrm>
          <a:off x="3135216" y="2469855"/>
          <a:ext cx="1870376" cy="1870376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2016 Action Plan</a:t>
          </a:r>
          <a:endParaRPr lang="en-DE" sz="2200" kern="1200"/>
        </a:p>
      </dsp:txBody>
      <dsp:txXfrm>
        <a:off x="3226520" y="2561159"/>
        <a:ext cx="1687768" cy="16877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27-06-2025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27-06-2025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27-06-2025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dirty="0"/>
              <a:t>Health </a:t>
            </a:r>
            <a:r>
              <a:rPr lang="nl-NL" dirty="0" err="1"/>
              <a:t>Threats</a:t>
            </a:r>
            <a:r>
              <a:rPr lang="nl-NL" dirty="0"/>
              <a:t> in </a:t>
            </a:r>
            <a:r>
              <a:rPr lang="nl-NL" dirty="0" err="1"/>
              <a:t>Tourism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/>
              <a:t>Presenter Name|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Index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nl-NL" sz="2400" dirty="0" err="1"/>
              <a:t>Psychoactive</a:t>
            </a:r>
            <a:r>
              <a:rPr lang="nl-NL" sz="2400" dirty="0"/>
              <a:t> </a:t>
            </a:r>
            <a:r>
              <a:rPr lang="nl-NL" sz="2400" dirty="0" err="1"/>
              <a:t>Substance</a:t>
            </a:r>
            <a:r>
              <a:rPr lang="nl-NL" sz="2400" dirty="0"/>
              <a:t> </a:t>
            </a:r>
            <a:r>
              <a:rPr lang="nl-NL" sz="2400" dirty="0" err="1"/>
              <a:t>Use-related</a:t>
            </a:r>
            <a:r>
              <a:rPr lang="nl-NL" sz="2400" dirty="0"/>
              <a:t>- Disorders</a:t>
            </a:r>
          </a:p>
          <a:p>
            <a:r>
              <a:rPr lang="nl-NL" dirty="0" err="1"/>
              <a:t>Other</a:t>
            </a:r>
            <a:r>
              <a:rPr lang="nl-NL" dirty="0"/>
              <a:t> Concerns</a:t>
            </a:r>
            <a:endParaRPr lang="nl-NL" sz="2400" dirty="0"/>
          </a:p>
          <a:p>
            <a:r>
              <a:rPr lang="nl-NL" sz="2400" dirty="0"/>
              <a:t> Health </a:t>
            </a:r>
            <a:r>
              <a:rPr lang="nl-NL" sz="2400" dirty="0" err="1"/>
              <a:t>Threats</a:t>
            </a:r>
            <a:r>
              <a:rPr lang="nl-NL" sz="2400" dirty="0"/>
              <a:t> </a:t>
            </a:r>
            <a:r>
              <a:rPr lang="nl-NL" sz="2400" dirty="0" err="1"/>
              <a:t>and</a:t>
            </a:r>
            <a:r>
              <a:rPr lang="nl-NL" sz="2400" dirty="0"/>
              <a:t> Crisis Management</a:t>
            </a:r>
          </a:p>
          <a:p>
            <a:r>
              <a:rPr lang="nl-NL" sz="2400" dirty="0" err="1"/>
              <a:t>Tourism</a:t>
            </a:r>
            <a:r>
              <a:rPr lang="nl-NL" sz="2400" dirty="0"/>
              <a:t> Crisis Management Framework</a:t>
            </a:r>
            <a:br>
              <a:rPr lang="nl-NL" sz="2400" dirty="0"/>
            </a:br>
            <a:endParaRPr lang="nl-NL" dirty="0"/>
          </a:p>
          <a:p>
            <a:pPr marL="0" indent="0">
              <a:buNone/>
            </a:pP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2400" dirty="0"/>
            </a:br>
            <a:r>
              <a:rPr lang="nl-NL" sz="2400" dirty="0"/>
              <a:t>1- </a:t>
            </a:r>
            <a:r>
              <a:rPr lang="nl-NL" sz="2400" dirty="0" err="1"/>
              <a:t>Psychoactive</a:t>
            </a:r>
            <a:r>
              <a:rPr lang="nl-NL" sz="2400" dirty="0"/>
              <a:t> </a:t>
            </a:r>
            <a:r>
              <a:rPr lang="nl-NL" sz="2400" dirty="0" err="1"/>
              <a:t>Substance</a:t>
            </a:r>
            <a:r>
              <a:rPr lang="nl-NL" sz="2400" dirty="0"/>
              <a:t> </a:t>
            </a:r>
            <a:r>
              <a:rPr lang="nl-NL" sz="2400" dirty="0" err="1"/>
              <a:t>Use-related</a:t>
            </a:r>
            <a:r>
              <a:rPr lang="nl-NL" sz="2400" dirty="0"/>
              <a:t>- Disorders </a:t>
            </a:r>
            <a:br>
              <a:rPr lang="nl-NL" sz="2400" dirty="0"/>
            </a:b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1.1- Disorders </a:t>
            </a:r>
            <a:r>
              <a:rPr lang="nl-NL" dirty="0" err="1"/>
              <a:t>due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psychoactive</a:t>
            </a:r>
            <a:r>
              <a:rPr lang="nl-NL" dirty="0"/>
              <a:t> </a:t>
            </a:r>
            <a:r>
              <a:rPr lang="nl-NL" dirty="0" err="1"/>
              <a:t>substance</a:t>
            </a:r>
            <a:r>
              <a:rPr lang="nl-NL" dirty="0"/>
              <a:t> </a:t>
            </a:r>
            <a:r>
              <a:rPr lang="nl-NL" dirty="0" err="1"/>
              <a:t>use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Psychoactive</a:t>
            </a:r>
            <a:r>
              <a:rPr lang="nl-NL" b="0" dirty="0"/>
              <a:t> </a:t>
            </a:r>
            <a:r>
              <a:rPr lang="nl-NL" b="0" dirty="0" err="1"/>
              <a:t>substance</a:t>
            </a:r>
            <a:r>
              <a:rPr lang="nl-NL" b="0" dirty="0"/>
              <a:t> </a:t>
            </a:r>
            <a:r>
              <a:rPr lang="nl-NL" b="0" dirty="0" err="1"/>
              <a:t>use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lead </a:t>
            </a:r>
            <a:r>
              <a:rPr lang="nl-NL" b="0" dirty="0" err="1"/>
              <a:t>to</a:t>
            </a:r>
            <a:r>
              <a:rPr lang="nl-NL" b="0" dirty="0"/>
              <a:t> a </a:t>
            </a:r>
            <a:r>
              <a:rPr lang="nl-NL" b="0" dirty="0" err="1"/>
              <a:t>wide</a:t>
            </a:r>
            <a:r>
              <a:rPr lang="nl-NL" b="0" dirty="0"/>
              <a:t> range of </a:t>
            </a:r>
            <a:r>
              <a:rPr lang="nl-NL" b="0" dirty="0" err="1"/>
              <a:t>mental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behavioral</a:t>
            </a:r>
            <a:r>
              <a:rPr lang="nl-NL" b="0" dirty="0"/>
              <a:t> disorders</a:t>
            </a:r>
          </a:p>
          <a:p>
            <a:pPr lvl="3"/>
            <a:r>
              <a:rPr lang="nl-NL" b="0" dirty="0"/>
              <a:t>- Disorders </a:t>
            </a:r>
            <a:r>
              <a:rPr lang="nl-NL" b="0" dirty="0" err="1"/>
              <a:t>vary</a:t>
            </a:r>
            <a:r>
              <a:rPr lang="nl-NL" b="0" dirty="0"/>
              <a:t> in </a:t>
            </a:r>
            <a:r>
              <a:rPr lang="nl-NL" b="0" dirty="0" err="1"/>
              <a:t>severity</a:t>
            </a:r>
            <a:r>
              <a:rPr lang="nl-NL" b="0" dirty="0"/>
              <a:t> — </a:t>
            </a:r>
            <a:r>
              <a:rPr lang="nl-NL" b="0" dirty="0" err="1"/>
              <a:t>from</a:t>
            </a:r>
            <a:r>
              <a:rPr lang="nl-NL" b="0" dirty="0"/>
              <a:t> mild </a:t>
            </a:r>
            <a:r>
              <a:rPr lang="nl-NL" b="0" dirty="0" err="1"/>
              <a:t>impairment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serious</a:t>
            </a:r>
            <a:r>
              <a:rPr lang="nl-NL" b="0" dirty="0"/>
              <a:t> </a:t>
            </a:r>
            <a:r>
              <a:rPr lang="nl-NL" b="0" dirty="0" err="1"/>
              <a:t>psychiatric</a:t>
            </a:r>
            <a:r>
              <a:rPr lang="nl-NL" b="0" dirty="0"/>
              <a:t> </a:t>
            </a:r>
            <a:r>
              <a:rPr lang="nl-NL" b="0" dirty="0" err="1"/>
              <a:t>emergencies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Substance</a:t>
            </a:r>
            <a:r>
              <a:rPr lang="nl-NL" b="0" dirty="0"/>
              <a:t> </a:t>
            </a:r>
            <a:r>
              <a:rPr lang="nl-NL" b="0" dirty="0" err="1"/>
              <a:t>misuse</a:t>
            </a:r>
            <a:r>
              <a:rPr lang="nl-NL" b="0" dirty="0"/>
              <a:t> is </a:t>
            </a:r>
            <a:r>
              <a:rPr lang="nl-NL" b="0" dirty="0" err="1"/>
              <a:t>commonly</a:t>
            </a:r>
            <a:r>
              <a:rPr lang="nl-NL" b="0" dirty="0"/>
              <a:t> </a:t>
            </a:r>
            <a:r>
              <a:rPr lang="nl-NL" b="0" dirty="0" err="1"/>
              <a:t>observed</a:t>
            </a:r>
            <a:r>
              <a:rPr lang="nl-NL" b="0" dirty="0"/>
              <a:t> </a:t>
            </a:r>
            <a:r>
              <a:rPr lang="nl-NL" b="0" dirty="0" err="1"/>
              <a:t>among</a:t>
            </a:r>
            <a:r>
              <a:rPr lang="nl-NL" b="0" dirty="0"/>
              <a:t> </a:t>
            </a:r>
            <a:r>
              <a:rPr lang="nl-NL" b="0" dirty="0" err="1"/>
              <a:t>international</a:t>
            </a:r>
            <a:r>
              <a:rPr lang="nl-NL" b="0" dirty="0"/>
              <a:t> </a:t>
            </a:r>
            <a:r>
              <a:rPr lang="nl-NL" b="0" dirty="0" err="1"/>
              <a:t>travellers</a:t>
            </a:r>
            <a:r>
              <a:rPr lang="nl-NL" b="0" dirty="0"/>
              <a:t>:</a:t>
            </a:r>
          </a:p>
          <a:p>
            <a:pPr lvl="3"/>
            <a:r>
              <a:rPr lang="nl-NL" b="0" dirty="0"/>
              <a:t>Alcohol</a:t>
            </a:r>
          </a:p>
          <a:p>
            <a:pPr lvl="3"/>
            <a:r>
              <a:rPr lang="nl-NL" b="0" dirty="0"/>
              <a:t>Cannabis</a:t>
            </a:r>
          </a:p>
          <a:p>
            <a:pPr lvl="3"/>
            <a:r>
              <a:rPr lang="nl-NL" b="0" dirty="0" err="1"/>
              <a:t>Stimulants</a:t>
            </a:r>
            <a:endParaRPr lang="nl-NL" b="0" dirty="0"/>
          </a:p>
          <a:p>
            <a:pPr lvl="3"/>
            <a:r>
              <a:rPr lang="nl-NL" b="0" dirty="0" err="1"/>
              <a:t>Hallucinogens</a:t>
            </a:r>
            <a:endParaRPr lang="nl-NL" b="0" dirty="0"/>
          </a:p>
          <a:p>
            <a:pPr lvl="3"/>
            <a:r>
              <a:rPr lang="nl-NL" b="0" dirty="0" err="1"/>
              <a:t>Prescription</a:t>
            </a:r>
            <a:r>
              <a:rPr lang="nl-NL" b="0" dirty="0"/>
              <a:t> </a:t>
            </a:r>
            <a:r>
              <a:rPr lang="nl-NL" b="0" dirty="0" err="1"/>
              <a:t>medications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83024026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1- </a:t>
            </a:r>
            <a:r>
              <a:rPr lang="nl-NL" sz="3200" dirty="0" err="1"/>
              <a:t>Psychoactive</a:t>
            </a:r>
            <a:r>
              <a:rPr lang="nl-NL" sz="3200" dirty="0"/>
              <a:t> </a:t>
            </a:r>
            <a:r>
              <a:rPr lang="nl-NL" sz="3200" dirty="0" err="1"/>
              <a:t>Substance</a:t>
            </a:r>
            <a:r>
              <a:rPr lang="nl-NL" sz="3200" dirty="0"/>
              <a:t> </a:t>
            </a:r>
            <a:r>
              <a:rPr lang="nl-NL" sz="3200" dirty="0" err="1"/>
              <a:t>Use-related</a:t>
            </a:r>
            <a:r>
              <a:rPr lang="nl-NL" sz="3200" dirty="0"/>
              <a:t>- Disorders 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1.1- Disorders </a:t>
            </a:r>
            <a:r>
              <a:rPr lang="nl-NL" dirty="0" err="1"/>
              <a:t>due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psychoactive</a:t>
            </a:r>
            <a:r>
              <a:rPr lang="nl-NL" dirty="0"/>
              <a:t> </a:t>
            </a:r>
            <a:r>
              <a:rPr lang="nl-NL" dirty="0" err="1"/>
              <a:t>substance</a:t>
            </a:r>
            <a:r>
              <a:rPr lang="nl-NL" dirty="0"/>
              <a:t> </a:t>
            </a:r>
            <a:r>
              <a:rPr lang="nl-NL" dirty="0" err="1"/>
              <a:t>use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Key</a:t>
            </a:r>
            <a:r>
              <a:rPr lang="nl-NL" dirty="0"/>
              <a:t> features of </a:t>
            </a:r>
            <a:r>
              <a:rPr lang="nl-NL" dirty="0" err="1"/>
              <a:t>substance</a:t>
            </a:r>
            <a:r>
              <a:rPr lang="nl-NL" dirty="0"/>
              <a:t> </a:t>
            </a:r>
            <a:r>
              <a:rPr lang="nl-NL" dirty="0" err="1"/>
              <a:t>dependence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Craving</a:t>
            </a:r>
            <a:r>
              <a:rPr lang="nl-NL" b="0" dirty="0"/>
              <a:t> – strong </a:t>
            </a:r>
            <a:r>
              <a:rPr lang="nl-NL" b="0" dirty="0" err="1"/>
              <a:t>desire</a:t>
            </a:r>
            <a:r>
              <a:rPr lang="nl-NL" b="0" dirty="0"/>
              <a:t> or </a:t>
            </a:r>
            <a:r>
              <a:rPr lang="nl-NL" b="0" dirty="0" err="1"/>
              <a:t>compulsion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use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substance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Loss</a:t>
            </a:r>
            <a:r>
              <a:rPr lang="nl-NL" b="0" dirty="0"/>
              <a:t> of control over </a:t>
            </a:r>
            <a:r>
              <a:rPr lang="nl-NL" b="0" dirty="0" err="1"/>
              <a:t>substance</a:t>
            </a:r>
            <a:r>
              <a:rPr lang="nl-NL" b="0" dirty="0"/>
              <a:t> </a:t>
            </a:r>
            <a:r>
              <a:rPr lang="nl-NL" b="0" dirty="0" err="1"/>
              <a:t>use</a:t>
            </a:r>
            <a:r>
              <a:rPr lang="nl-NL" b="0" dirty="0"/>
              <a:t> (</a:t>
            </a:r>
            <a:r>
              <a:rPr lang="nl-NL" b="0" dirty="0" err="1"/>
              <a:t>onset</a:t>
            </a:r>
            <a:r>
              <a:rPr lang="nl-NL" b="0" dirty="0"/>
              <a:t>, </a:t>
            </a:r>
            <a:r>
              <a:rPr lang="nl-NL" b="0" dirty="0" err="1"/>
              <a:t>duration</a:t>
            </a:r>
            <a:r>
              <a:rPr lang="nl-NL" b="0" dirty="0"/>
              <a:t>, </a:t>
            </a:r>
            <a:r>
              <a:rPr lang="nl-NL" b="0" dirty="0" err="1"/>
              <a:t>quantity</a:t>
            </a:r>
            <a:r>
              <a:rPr lang="nl-NL" b="0" dirty="0"/>
              <a:t>)</a:t>
            </a:r>
          </a:p>
          <a:p>
            <a:pPr lvl="3"/>
            <a:r>
              <a:rPr lang="nl-NL" b="0" dirty="0"/>
              <a:t>- Withdrawal </a:t>
            </a:r>
            <a:r>
              <a:rPr lang="nl-NL" b="0" dirty="0" err="1"/>
              <a:t>symptoms</a:t>
            </a:r>
            <a:r>
              <a:rPr lang="nl-NL" b="0" dirty="0"/>
              <a:t> </a:t>
            </a:r>
            <a:r>
              <a:rPr lang="nl-NL" b="0" dirty="0" err="1"/>
              <a:t>when</a:t>
            </a:r>
            <a:r>
              <a:rPr lang="nl-NL" b="0" dirty="0"/>
              <a:t> stopping or </a:t>
            </a:r>
            <a:r>
              <a:rPr lang="nl-NL" b="0" dirty="0" err="1"/>
              <a:t>reducing</a:t>
            </a:r>
            <a:r>
              <a:rPr lang="nl-NL" b="0" dirty="0"/>
              <a:t> </a:t>
            </a:r>
            <a:r>
              <a:rPr lang="nl-NL" b="0" dirty="0" err="1"/>
              <a:t>use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Tolerance</a:t>
            </a:r>
            <a:r>
              <a:rPr lang="nl-NL" b="0" dirty="0"/>
              <a:t> – </a:t>
            </a:r>
            <a:r>
              <a:rPr lang="nl-NL" b="0" dirty="0" err="1"/>
              <a:t>need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increasing</a:t>
            </a:r>
            <a:r>
              <a:rPr lang="nl-NL" b="0" dirty="0"/>
              <a:t> doses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achieve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same</a:t>
            </a:r>
            <a:r>
              <a:rPr lang="nl-NL" b="0" dirty="0"/>
              <a:t> effect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Neglect</a:t>
            </a:r>
            <a:r>
              <a:rPr lang="nl-NL" b="0" dirty="0"/>
              <a:t> of </a:t>
            </a:r>
            <a:r>
              <a:rPr lang="nl-NL" b="0" dirty="0" err="1"/>
              <a:t>other</a:t>
            </a:r>
            <a:r>
              <a:rPr lang="nl-NL" b="0" dirty="0"/>
              <a:t> </a:t>
            </a:r>
            <a:r>
              <a:rPr lang="nl-NL" b="0" dirty="0" err="1"/>
              <a:t>interests</a:t>
            </a:r>
            <a:r>
              <a:rPr lang="nl-NL" b="0" dirty="0"/>
              <a:t> in </a:t>
            </a:r>
            <a:r>
              <a:rPr lang="nl-NL" b="0" dirty="0" err="1"/>
              <a:t>favor</a:t>
            </a:r>
            <a:r>
              <a:rPr lang="nl-NL" b="0" dirty="0"/>
              <a:t> of </a:t>
            </a:r>
            <a:r>
              <a:rPr lang="nl-NL" b="0" dirty="0" err="1"/>
              <a:t>substance</a:t>
            </a:r>
            <a:r>
              <a:rPr lang="nl-NL" b="0" dirty="0"/>
              <a:t> </a:t>
            </a:r>
            <a:r>
              <a:rPr lang="nl-NL" b="0" dirty="0" err="1"/>
              <a:t>use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Continued</a:t>
            </a:r>
            <a:r>
              <a:rPr lang="nl-NL" b="0" dirty="0"/>
              <a:t> </a:t>
            </a:r>
            <a:r>
              <a:rPr lang="nl-NL" b="0" dirty="0" err="1"/>
              <a:t>use</a:t>
            </a:r>
            <a:r>
              <a:rPr lang="nl-NL" b="0" dirty="0"/>
              <a:t> </a:t>
            </a:r>
            <a:r>
              <a:rPr lang="nl-NL" b="0" dirty="0" err="1"/>
              <a:t>despite</a:t>
            </a:r>
            <a:r>
              <a:rPr lang="nl-NL" b="0" dirty="0"/>
              <a:t> </a:t>
            </a:r>
            <a:r>
              <a:rPr lang="nl-NL" b="0" dirty="0" err="1"/>
              <a:t>harm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44468594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1- </a:t>
            </a:r>
            <a:r>
              <a:rPr lang="nl-NL" sz="3200" dirty="0" err="1"/>
              <a:t>Psychoactive</a:t>
            </a:r>
            <a:r>
              <a:rPr lang="nl-NL" sz="3200" dirty="0"/>
              <a:t> </a:t>
            </a:r>
            <a:r>
              <a:rPr lang="nl-NL" sz="3200" dirty="0" err="1"/>
              <a:t>Substance</a:t>
            </a:r>
            <a:r>
              <a:rPr lang="nl-NL" sz="3200" dirty="0"/>
              <a:t> </a:t>
            </a:r>
            <a:r>
              <a:rPr lang="nl-NL" sz="3200" dirty="0" err="1"/>
              <a:t>Use-related</a:t>
            </a:r>
            <a:r>
              <a:rPr lang="nl-NL" sz="3200" dirty="0"/>
              <a:t>- Disorders 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1.1- Disorders </a:t>
            </a:r>
            <a:r>
              <a:rPr lang="nl-NL" dirty="0" err="1"/>
              <a:t>due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psychoactive</a:t>
            </a:r>
            <a:r>
              <a:rPr lang="nl-NL" dirty="0"/>
              <a:t> </a:t>
            </a:r>
            <a:r>
              <a:rPr lang="nl-NL" dirty="0" err="1"/>
              <a:t>substance</a:t>
            </a:r>
            <a:r>
              <a:rPr lang="nl-NL" dirty="0"/>
              <a:t> </a:t>
            </a:r>
            <a:r>
              <a:rPr lang="nl-NL" dirty="0" err="1"/>
              <a:t>use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Travel </a:t>
            </a:r>
            <a:r>
              <a:rPr lang="nl-NL" dirty="0" err="1"/>
              <a:t>considerations</a:t>
            </a:r>
            <a:r>
              <a:rPr lang="nl-NL" dirty="0"/>
              <a:t>: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-Travel does </a:t>
            </a:r>
            <a:r>
              <a:rPr lang="nl-NL" b="0" dirty="0" err="1"/>
              <a:t>not</a:t>
            </a:r>
            <a:r>
              <a:rPr lang="nl-NL" b="0" dirty="0"/>
              <a:t> </a:t>
            </a:r>
            <a:r>
              <a:rPr lang="nl-NL" b="0" dirty="0" err="1"/>
              <a:t>cause</a:t>
            </a:r>
            <a:r>
              <a:rPr lang="nl-NL" b="0" dirty="0"/>
              <a:t> </a:t>
            </a:r>
            <a:r>
              <a:rPr lang="nl-NL" b="0" dirty="0" err="1"/>
              <a:t>substance</a:t>
            </a:r>
            <a:r>
              <a:rPr lang="nl-NL" b="0" dirty="0"/>
              <a:t> </a:t>
            </a:r>
            <a:r>
              <a:rPr lang="nl-NL" b="0" dirty="0" err="1"/>
              <a:t>dependence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However</a:t>
            </a:r>
            <a:r>
              <a:rPr lang="nl-NL" b="0" dirty="0"/>
              <a:t>,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trigger relapse </a:t>
            </a:r>
            <a:r>
              <a:rPr lang="nl-NL" b="0" dirty="0" err="1"/>
              <a:t>due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Lack</a:t>
            </a:r>
            <a:r>
              <a:rPr lang="nl-NL" b="0" dirty="0"/>
              <a:t> of </a:t>
            </a:r>
            <a:r>
              <a:rPr lang="nl-NL" b="0" dirty="0" err="1"/>
              <a:t>social</a:t>
            </a:r>
            <a:r>
              <a:rPr lang="nl-NL" b="0" dirty="0"/>
              <a:t> </a:t>
            </a:r>
            <a:r>
              <a:rPr lang="nl-NL" b="0" dirty="0" err="1"/>
              <a:t>restraints</a:t>
            </a:r>
            <a:r>
              <a:rPr lang="nl-NL" b="0" dirty="0"/>
              <a:t> (family, </a:t>
            </a:r>
            <a:r>
              <a:rPr lang="nl-NL" b="0" dirty="0" err="1"/>
              <a:t>work</a:t>
            </a:r>
            <a:r>
              <a:rPr lang="nl-NL" b="0" dirty="0"/>
              <a:t>, community)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Easy access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substances</a:t>
            </a:r>
            <a:r>
              <a:rPr lang="nl-NL" b="0" dirty="0"/>
              <a:t> in new environments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A sense of </a:t>
            </a:r>
            <a:r>
              <a:rPr lang="nl-NL" b="0" dirty="0" err="1"/>
              <a:t>freedom</a:t>
            </a:r>
            <a:r>
              <a:rPr lang="nl-NL" b="0" dirty="0"/>
              <a:t> or </a:t>
            </a:r>
            <a:r>
              <a:rPr lang="nl-NL" b="0" dirty="0" err="1"/>
              <a:t>detachment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home routines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6359834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1- </a:t>
            </a:r>
            <a:r>
              <a:rPr lang="nl-NL" sz="3200" dirty="0" err="1"/>
              <a:t>Psychoactive</a:t>
            </a:r>
            <a:r>
              <a:rPr lang="nl-NL" sz="3200" dirty="0"/>
              <a:t> </a:t>
            </a:r>
            <a:r>
              <a:rPr lang="nl-NL" sz="3200" dirty="0" err="1"/>
              <a:t>Substance</a:t>
            </a:r>
            <a:r>
              <a:rPr lang="nl-NL" sz="3200" dirty="0"/>
              <a:t> </a:t>
            </a:r>
            <a:r>
              <a:rPr lang="nl-NL" sz="3200" dirty="0" err="1"/>
              <a:t>Use-related</a:t>
            </a:r>
            <a:r>
              <a:rPr lang="nl-NL" sz="3200" dirty="0"/>
              <a:t>- Disorders 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1.2- Acute </a:t>
            </a:r>
            <a:r>
              <a:rPr lang="nl-NL" dirty="0" err="1"/>
              <a:t>intoxication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A </a:t>
            </a:r>
            <a:r>
              <a:rPr lang="nl-NL" b="0" dirty="0" err="1"/>
              <a:t>transient</a:t>
            </a:r>
            <a:r>
              <a:rPr lang="nl-NL" b="0" dirty="0"/>
              <a:t>, </a:t>
            </a:r>
            <a:r>
              <a:rPr lang="nl-NL" b="0" dirty="0" err="1"/>
              <a:t>dose-related</a:t>
            </a:r>
            <a:r>
              <a:rPr lang="nl-NL" b="0" dirty="0"/>
              <a:t> </a:t>
            </a:r>
            <a:r>
              <a:rPr lang="nl-NL" b="0" dirty="0" err="1"/>
              <a:t>condition</a:t>
            </a:r>
            <a:r>
              <a:rPr lang="nl-NL" b="0" dirty="0"/>
              <a:t> </a:t>
            </a:r>
            <a:r>
              <a:rPr lang="nl-NL" b="0" dirty="0" err="1"/>
              <a:t>caused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alcohol or </a:t>
            </a:r>
            <a:r>
              <a:rPr lang="nl-NL" b="0" dirty="0" err="1"/>
              <a:t>psychoactive</a:t>
            </a:r>
            <a:r>
              <a:rPr lang="nl-NL" b="0" dirty="0"/>
              <a:t> </a:t>
            </a:r>
            <a:r>
              <a:rPr lang="nl-NL" b="0" dirty="0" err="1"/>
              <a:t>substances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Affects</a:t>
            </a:r>
            <a:r>
              <a:rPr lang="nl-NL" b="0" dirty="0"/>
              <a:t> </a:t>
            </a:r>
            <a:r>
              <a:rPr lang="nl-NL" b="0" dirty="0" err="1"/>
              <a:t>consciousness</a:t>
            </a:r>
            <a:r>
              <a:rPr lang="nl-NL" b="0" dirty="0"/>
              <a:t>, thinking, </a:t>
            </a:r>
            <a:r>
              <a:rPr lang="nl-NL" b="0" dirty="0" err="1"/>
              <a:t>perception</a:t>
            </a:r>
            <a:r>
              <a:rPr lang="nl-NL" b="0" dirty="0"/>
              <a:t>, </a:t>
            </a:r>
            <a:r>
              <a:rPr lang="nl-NL" b="0" dirty="0" err="1"/>
              <a:t>mood</a:t>
            </a:r>
            <a:r>
              <a:rPr lang="nl-NL" b="0" dirty="0"/>
              <a:t>, </a:t>
            </a:r>
            <a:r>
              <a:rPr lang="nl-NL" b="0" dirty="0" err="1"/>
              <a:t>behavior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body </a:t>
            </a:r>
            <a:r>
              <a:rPr lang="nl-NL" b="0" dirty="0" err="1"/>
              <a:t>functions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Alcohol </a:t>
            </a:r>
            <a:r>
              <a:rPr lang="nl-NL" dirty="0" err="1"/>
              <a:t>intoxication</a:t>
            </a:r>
            <a:r>
              <a:rPr lang="nl-NL" dirty="0"/>
              <a:t> (</a:t>
            </a:r>
            <a:r>
              <a:rPr lang="nl-NL" dirty="0" err="1"/>
              <a:t>drunkenness</a:t>
            </a:r>
            <a:r>
              <a:rPr lang="nl-NL" dirty="0"/>
              <a:t>):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Typically</a:t>
            </a:r>
            <a:r>
              <a:rPr lang="nl-NL" b="0" dirty="0"/>
              <a:t> </a:t>
            </a:r>
            <a:r>
              <a:rPr lang="nl-NL" b="0" dirty="0" err="1"/>
              <a:t>not</a:t>
            </a:r>
            <a:r>
              <a:rPr lang="nl-NL" b="0" dirty="0"/>
              <a:t> a </a:t>
            </a:r>
            <a:r>
              <a:rPr lang="nl-NL" b="0" dirty="0" err="1"/>
              <a:t>psychiatric</a:t>
            </a:r>
            <a:r>
              <a:rPr lang="nl-NL" b="0" dirty="0"/>
              <a:t> </a:t>
            </a:r>
            <a:r>
              <a:rPr lang="nl-NL" b="0" dirty="0" err="1"/>
              <a:t>emergency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Becomes</a:t>
            </a:r>
            <a:r>
              <a:rPr lang="nl-NL" b="0" dirty="0"/>
              <a:t> </a:t>
            </a:r>
            <a:r>
              <a:rPr lang="nl-NL" b="0" dirty="0" err="1"/>
              <a:t>an</a:t>
            </a:r>
            <a:r>
              <a:rPr lang="nl-NL" b="0" dirty="0"/>
              <a:t> </a:t>
            </a:r>
            <a:r>
              <a:rPr lang="nl-NL" b="0" dirty="0" err="1"/>
              <a:t>emergency</a:t>
            </a:r>
            <a:r>
              <a:rPr lang="nl-NL" b="0" dirty="0"/>
              <a:t> </a:t>
            </a:r>
            <a:r>
              <a:rPr lang="nl-NL" b="0" dirty="0" err="1"/>
              <a:t>if</a:t>
            </a:r>
            <a:r>
              <a:rPr lang="nl-NL" b="0" dirty="0"/>
              <a:t> violent or </a:t>
            </a:r>
            <a:r>
              <a:rPr lang="nl-NL" b="0" dirty="0" err="1"/>
              <a:t>suicidal</a:t>
            </a:r>
            <a:r>
              <a:rPr lang="nl-NL" b="0" dirty="0"/>
              <a:t> </a:t>
            </a:r>
            <a:r>
              <a:rPr lang="nl-NL" b="0" dirty="0" err="1"/>
              <a:t>behavior</a:t>
            </a:r>
            <a:r>
              <a:rPr lang="nl-NL" b="0" dirty="0"/>
              <a:t> </a:t>
            </a:r>
            <a:r>
              <a:rPr lang="nl-NL" b="0" dirty="0" err="1"/>
              <a:t>occurs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Higher</a:t>
            </a:r>
            <a:r>
              <a:rPr lang="nl-NL" dirty="0"/>
              <a:t> risk </a:t>
            </a:r>
            <a:r>
              <a:rPr lang="nl-NL" dirty="0" err="1"/>
              <a:t>substances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psychiatric</a:t>
            </a:r>
            <a:r>
              <a:rPr lang="nl-NL" dirty="0"/>
              <a:t> </a:t>
            </a:r>
            <a:r>
              <a:rPr lang="nl-NL" dirty="0" err="1"/>
              <a:t>emergencies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Stimulants</a:t>
            </a:r>
            <a:r>
              <a:rPr lang="nl-NL" b="0" dirty="0"/>
              <a:t>                         -</a:t>
            </a:r>
            <a:r>
              <a:rPr lang="nl-NL" b="0" dirty="0" err="1"/>
              <a:t>Hallucinogens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Inhalants</a:t>
            </a:r>
            <a:r>
              <a:rPr lang="nl-NL" b="0" dirty="0"/>
              <a:t>                           - Cannabis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27915552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1- </a:t>
            </a:r>
            <a:r>
              <a:rPr lang="nl-NL" sz="3200" dirty="0" err="1"/>
              <a:t>Psychoactive</a:t>
            </a:r>
            <a:r>
              <a:rPr lang="nl-NL" sz="3200" dirty="0"/>
              <a:t> </a:t>
            </a:r>
            <a:r>
              <a:rPr lang="nl-NL" sz="3200" dirty="0" err="1"/>
              <a:t>Substance</a:t>
            </a:r>
            <a:r>
              <a:rPr lang="nl-NL" sz="3200" dirty="0"/>
              <a:t> </a:t>
            </a:r>
            <a:r>
              <a:rPr lang="nl-NL" sz="3200" dirty="0" err="1"/>
              <a:t>Use-related</a:t>
            </a:r>
            <a:r>
              <a:rPr lang="nl-NL" sz="3200" dirty="0"/>
              <a:t>- Disorders 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1.2- Acute </a:t>
            </a:r>
            <a:r>
              <a:rPr lang="nl-NL" dirty="0" err="1"/>
              <a:t>intoxication</a:t>
            </a:r>
            <a:r>
              <a:rPr lang="nl-NL" dirty="0"/>
              <a:t>:</a:t>
            </a:r>
          </a:p>
          <a:p>
            <a:pPr lvl="3"/>
            <a:r>
              <a:rPr lang="nl-NL" dirty="0"/>
              <a:t>-  Travel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Intoxication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dirty="0"/>
              <a:t>Travel as a Risk Environment:</a:t>
            </a:r>
          </a:p>
          <a:p>
            <a:pPr lvl="3"/>
            <a:r>
              <a:rPr lang="nl-NL" b="0" dirty="0"/>
              <a:t>- International/</a:t>
            </a:r>
            <a:r>
              <a:rPr lang="nl-NL" b="0" dirty="0" err="1"/>
              <a:t>leisure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increase</a:t>
            </a:r>
            <a:r>
              <a:rPr lang="nl-NL" b="0" dirty="0"/>
              <a:t> exposure </a:t>
            </a:r>
            <a:r>
              <a:rPr lang="nl-NL" b="0" dirty="0" err="1"/>
              <a:t>to</a:t>
            </a:r>
            <a:r>
              <a:rPr lang="nl-NL" b="0" dirty="0"/>
              <a:t> alcohol </a:t>
            </a:r>
            <a:r>
              <a:rPr lang="nl-NL" b="0" dirty="0" err="1"/>
              <a:t>and</a:t>
            </a:r>
            <a:r>
              <a:rPr lang="nl-NL" b="0" dirty="0"/>
              <a:t> drugs</a:t>
            </a:r>
          </a:p>
          <a:p>
            <a:pPr lvl="3"/>
            <a:r>
              <a:rPr lang="nl-NL" b="0" dirty="0"/>
              <a:t>- Environments </a:t>
            </a:r>
            <a:r>
              <a:rPr lang="nl-NL" b="0" dirty="0" err="1"/>
              <a:t>may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more </a:t>
            </a:r>
            <a:r>
              <a:rPr lang="nl-NL" b="0" dirty="0" err="1"/>
              <a:t>permissive</a:t>
            </a:r>
            <a:r>
              <a:rPr lang="nl-NL" b="0" dirty="0"/>
              <a:t> or </a:t>
            </a:r>
            <a:r>
              <a:rPr lang="nl-NL" b="0" dirty="0" err="1"/>
              <a:t>unregulated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9313945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1- </a:t>
            </a:r>
            <a:r>
              <a:rPr lang="nl-NL" sz="3200" dirty="0" err="1"/>
              <a:t>Psychoactive</a:t>
            </a:r>
            <a:r>
              <a:rPr lang="nl-NL" sz="3200" dirty="0"/>
              <a:t> </a:t>
            </a:r>
            <a:r>
              <a:rPr lang="nl-NL" sz="3200" dirty="0" err="1"/>
              <a:t>Substance</a:t>
            </a:r>
            <a:r>
              <a:rPr lang="nl-NL" sz="3200" dirty="0"/>
              <a:t> </a:t>
            </a:r>
            <a:r>
              <a:rPr lang="nl-NL" sz="3200" dirty="0" err="1"/>
              <a:t>Use-related</a:t>
            </a:r>
            <a:r>
              <a:rPr lang="nl-NL" sz="3200" dirty="0"/>
              <a:t>- Disorders 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lnSpcReduction="10000"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6.2- Acute </a:t>
            </a:r>
            <a:r>
              <a:rPr lang="nl-NL" dirty="0" err="1"/>
              <a:t>intoxication</a:t>
            </a:r>
            <a:r>
              <a:rPr lang="nl-NL" dirty="0"/>
              <a:t>:</a:t>
            </a:r>
          </a:p>
          <a:p>
            <a:pPr lvl="3"/>
            <a:r>
              <a:rPr lang="nl-NL" dirty="0"/>
              <a:t>Travel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Intoxication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Increased</a:t>
            </a:r>
            <a:r>
              <a:rPr lang="nl-NL" dirty="0"/>
              <a:t> Exposure </a:t>
            </a:r>
            <a:r>
              <a:rPr lang="nl-NL" dirty="0" err="1"/>
              <a:t>and</a:t>
            </a:r>
            <a:r>
              <a:rPr lang="nl-NL" dirty="0"/>
              <a:t> Opportunity:</a:t>
            </a:r>
          </a:p>
          <a:p>
            <a:pPr lvl="3"/>
            <a:r>
              <a:rPr lang="nl-NL" b="0" dirty="0"/>
              <a:t>- Alcohol is </a:t>
            </a:r>
            <a:r>
              <a:rPr lang="nl-NL" b="0" dirty="0" err="1"/>
              <a:t>widely</a:t>
            </a:r>
            <a:r>
              <a:rPr lang="nl-NL" b="0" dirty="0"/>
              <a:t> </a:t>
            </a:r>
            <a:r>
              <a:rPr lang="nl-NL" b="0" dirty="0" err="1"/>
              <a:t>available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socially</a:t>
            </a:r>
            <a:r>
              <a:rPr lang="nl-NL" b="0" dirty="0"/>
              <a:t> </a:t>
            </a:r>
            <a:r>
              <a:rPr lang="nl-NL" b="0" dirty="0" err="1"/>
              <a:t>encouraged</a:t>
            </a:r>
            <a:endParaRPr lang="nl-NL" b="0" dirty="0"/>
          </a:p>
          <a:p>
            <a:pPr lvl="3"/>
            <a:r>
              <a:rPr lang="nl-NL" b="0" dirty="0"/>
              <a:t>- Common in </a:t>
            </a:r>
            <a:r>
              <a:rPr lang="nl-NL" b="0" dirty="0" err="1"/>
              <a:t>beach</a:t>
            </a:r>
            <a:r>
              <a:rPr lang="nl-NL" b="0" dirty="0"/>
              <a:t> resorts, festivals, </a:t>
            </a:r>
            <a:r>
              <a:rPr lang="nl-NL" b="0" dirty="0" err="1"/>
              <a:t>nightlife</a:t>
            </a:r>
            <a:r>
              <a:rPr lang="nl-NL" b="0" dirty="0"/>
              <a:t> zones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Travellers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experiment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or </a:t>
            </a:r>
            <a:r>
              <a:rPr lang="nl-NL" b="0" dirty="0" err="1"/>
              <a:t>unfamiliar</a:t>
            </a:r>
            <a:r>
              <a:rPr lang="nl-NL" b="0" dirty="0"/>
              <a:t> </a:t>
            </a:r>
            <a:r>
              <a:rPr lang="nl-NL" b="0" dirty="0" err="1"/>
              <a:t>substances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Especially</a:t>
            </a:r>
            <a:r>
              <a:rPr lang="nl-NL" b="0" dirty="0"/>
              <a:t> in </a:t>
            </a:r>
            <a:r>
              <a:rPr lang="nl-NL" b="0" dirty="0" err="1"/>
              <a:t>regions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tolerance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recreational</a:t>
            </a:r>
            <a:r>
              <a:rPr lang="nl-NL" b="0" dirty="0"/>
              <a:t> drug </a:t>
            </a:r>
            <a:r>
              <a:rPr lang="nl-NL" b="0" dirty="0" err="1"/>
              <a:t>use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High-Risk </a:t>
            </a:r>
            <a:r>
              <a:rPr lang="nl-NL" dirty="0" err="1"/>
              <a:t>Groups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Young, </a:t>
            </a:r>
            <a:r>
              <a:rPr lang="nl-NL" b="0" dirty="0" err="1"/>
              <a:t>adventurous</a:t>
            </a:r>
            <a:r>
              <a:rPr lang="nl-NL" b="0" dirty="0"/>
              <a:t>, or </a:t>
            </a:r>
            <a:r>
              <a:rPr lang="nl-NL" b="0" dirty="0" err="1"/>
              <a:t>uninformed</a:t>
            </a:r>
            <a:r>
              <a:rPr lang="nl-NL" b="0" dirty="0"/>
              <a:t> </a:t>
            </a:r>
            <a:r>
              <a:rPr lang="nl-NL" b="0" dirty="0" err="1"/>
              <a:t>travellers</a:t>
            </a:r>
            <a:r>
              <a:rPr lang="nl-NL" b="0" dirty="0"/>
              <a:t> at </a:t>
            </a:r>
            <a:r>
              <a:rPr lang="nl-NL" b="0" dirty="0" err="1"/>
              <a:t>higher</a:t>
            </a:r>
            <a:r>
              <a:rPr lang="nl-NL" b="0" dirty="0"/>
              <a:t> risk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Greater</a:t>
            </a:r>
            <a:r>
              <a:rPr lang="nl-NL" b="0" dirty="0"/>
              <a:t> chance of acute </a:t>
            </a:r>
            <a:r>
              <a:rPr lang="nl-NL" b="0" dirty="0" err="1"/>
              <a:t>intoxication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psychiatric</a:t>
            </a:r>
            <a:r>
              <a:rPr lang="nl-NL" b="0" dirty="0"/>
              <a:t>/</a:t>
            </a:r>
            <a:r>
              <a:rPr lang="nl-NL" b="0" dirty="0" err="1"/>
              <a:t>medical</a:t>
            </a:r>
            <a:r>
              <a:rPr lang="nl-NL" b="0" dirty="0"/>
              <a:t> </a:t>
            </a:r>
            <a:r>
              <a:rPr lang="nl-NL" b="0" dirty="0" err="1"/>
              <a:t>emergencies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87722428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1- </a:t>
            </a:r>
            <a:r>
              <a:rPr lang="nl-NL" sz="3200" dirty="0" err="1"/>
              <a:t>Psychoactive</a:t>
            </a:r>
            <a:r>
              <a:rPr lang="nl-NL" sz="3200" dirty="0"/>
              <a:t> </a:t>
            </a:r>
            <a:r>
              <a:rPr lang="nl-NL" sz="3200" dirty="0" err="1"/>
              <a:t>Substance</a:t>
            </a:r>
            <a:r>
              <a:rPr lang="nl-NL" sz="3200" dirty="0"/>
              <a:t> </a:t>
            </a:r>
            <a:r>
              <a:rPr lang="nl-NL" sz="3200" dirty="0" err="1"/>
              <a:t>Use-related</a:t>
            </a:r>
            <a:r>
              <a:rPr lang="nl-NL" sz="3200" dirty="0"/>
              <a:t>- Disorders 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1.3- Withdrawal</a:t>
            </a:r>
          </a:p>
          <a:p>
            <a:pPr lvl="3"/>
            <a:r>
              <a:rPr lang="nl-NL" b="0" dirty="0"/>
              <a:t>- Withdrawal </a:t>
            </a:r>
            <a:r>
              <a:rPr lang="nl-NL" b="0" dirty="0" err="1"/>
              <a:t>states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become</a:t>
            </a:r>
            <a:r>
              <a:rPr lang="nl-NL" b="0" dirty="0"/>
              <a:t> </a:t>
            </a:r>
            <a:r>
              <a:rPr lang="nl-NL" b="0" dirty="0" err="1"/>
              <a:t>psychiatric</a:t>
            </a:r>
            <a:r>
              <a:rPr lang="nl-NL" b="0" dirty="0"/>
              <a:t> </a:t>
            </a:r>
            <a:r>
              <a:rPr lang="nl-NL" b="0" dirty="0" err="1"/>
              <a:t>emergencies</a:t>
            </a:r>
            <a:r>
              <a:rPr lang="nl-NL" b="0" dirty="0"/>
              <a:t>, </a:t>
            </a:r>
            <a:r>
              <a:rPr lang="nl-NL" b="0" dirty="0" err="1"/>
              <a:t>especially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Alcohol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Sedatives</a:t>
            </a:r>
            <a:r>
              <a:rPr lang="nl-NL" b="0" dirty="0"/>
              <a:t>/</a:t>
            </a:r>
            <a:r>
              <a:rPr lang="nl-NL" b="0" dirty="0" err="1"/>
              <a:t>Hypnotics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Typical</a:t>
            </a:r>
            <a:r>
              <a:rPr lang="nl-NL" dirty="0"/>
              <a:t> withdrawal </a:t>
            </a:r>
            <a:r>
              <a:rPr lang="nl-NL" dirty="0" err="1"/>
              <a:t>symptoms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Autonomic</a:t>
            </a:r>
            <a:r>
              <a:rPr lang="nl-NL" b="0" dirty="0"/>
              <a:t> </a:t>
            </a:r>
            <a:r>
              <a:rPr lang="nl-NL" b="0" dirty="0" err="1"/>
              <a:t>hyperactivity</a:t>
            </a:r>
            <a:r>
              <a:rPr lang="nl-NL" b="0" dirty="0"/>
              <a:t> (</a:t>
            </a:r>
            <a:r>
              <a:rPr lang="nl-NL" b="0" dirty="0" err="1"/>
              <a:t>sweating</a:t>
            </a:r>
            <a:r>
              <a:rPr lang="nl-NL" b="0" dirty="0"/>
              <a:t>, </a:t>
            </a:r>
            <a:r>
              <a:rPr lang="nl-NL" b="0" dirty="0" err="1"/>
              <a:t>increased</a:t>
            </a:r>
            <a:r>
              <a:rPr lang="nl-NL" b="0" dirty="0"/>
              <a:t> </a:t>
            </a:r>
            <a:r>
              <a:rPr lang="nl-NL" b="0" dirty="0" err="1"/>
              <a:t>heart</a:t>
            </a:r>
            <a:r>
              <a:rPr lang="nl-NL" b="0" dirty="0"/>
              <a:t> </a:t>
            </a:r>
            <a:r>
              <a:rPr lang="nl-NL" b="0" dirty="0" err="1"/>
              <a:t>rate</a:t>
            </a:r>
            <a:r>
              <a:rPr lang="nl-NL" b="0" dirty="0"/>
              <a:t>)</a:t>
            </a:r>
          </a:p>
          <a:p>
            <a:pPr lvl="3"/>
            <a:r>
              <a:rPr lang="nl-NL" b="0" dirty="0"/>
              <a:t>- Tremors</a:t>
            </a:r>
          </a:p>
          <a:p>
            <a:pPr lvl="3"/>
            <a:r>
              <a:rPr lang="nl-NL" b="0" dirty="0"/>
              <a:t>- Insomnia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Anxiety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agitation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50028422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1- </a:t>
            </a:r>
            <a:r>
              <a:rPr lang="nl-NL" sz="3200" dirty="0" err="1"/>
              <a:t>Psychoactive</a:t>
            </a:r>
            <a:r>
              <a:rPr lang="nl-NL" sz="3200" dirty="0"/>
              <a:t> </a:t>
            </a:r>
            <a:r>
              <a:rPr lang="nl-NL" sz="3200" dirty="0" err="1"/>
              <a:t>Substance</a:t>
            </a:r>
            <a:r>
              <a:rPr lang="nl-NL" sz="3200" dirty="0"/>
              <a:t> </a:t>
            </a:r>
            <a:r>
              <a:rPr lang="nl-NL" sz="3200" dirty="0" err="1"/>
              <a:t>Use-related</a:t>
            </a:r>
            <a:r>
              <a:rPr lang="nl-NL" sz="3200" dirty="0"/>
              <a:t>- Disorders 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1.3- Withdrawal 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Severe withdrawal </a:t>
            </a:r>
            <a:r>
              <a:rPr lang="nl-NL" dirty="0" err="1"/>
              <a:t>complications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Seizures</a:t>
            </a:r>
            <a:endParaRPr lang="nl-NL" b="0" dirty="0"/>
          </a:p>
          <a:p>
            <a:pPr lvl="3"/>
            <a:r>
              <a:rPr lang="nl-NL" b="0" dirty="0"/>
              <a:t>- Delirium </a:t>
            </a:r>
            <a:r>
              <a:rPr lang="nl-NL" b="0" dirty="0" err="1"/>
              <a:t>tremens</a:t>
            </a:r>
            <a:r>
              <a:rPr lang="nl-NL" b="0" dirty="0"/>
              <a:t> (</a:t>
            </a:r>
            <a:r>
              <a:rPr lang="nl-NL" b="0" dirty="0" err="1"/>
              <a:t>DTs</a:t>
            </a:r>
            <a:r>
              <a:rPr lang="nl-NL" b="0" dirty="0"/>
              <a:t>):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Delirium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Severe </a:t>
            </a:r>
            <a:r>
              <a:rPr lang="nl-NL" b="0" dirty="0" err="1"/>
              <a:t>autonomic</a:t>
            </a:r>
            <a:r>
              <a:rPr lang="nl-NL" b="0" dirty="0"/>
              <a:t> </a:t>
            </a:r>
            <a:r>
              <a:rPr lang="nl-NL" b="0" dirty="0" err="1"/>
              <a:t>hyperactivity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Vivid</a:t>
            </a:r>
            <a:r>
              <a:rPr lang="nl-NL" b="0" dirty="0"/>
              <a:t> </a:t>
            </a:r>
            <a:r>
              <a:rPr lang="nl-NL" b="0" dirty="0" err="1"/>
              <a:t>hallucinations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delusions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Extreme tremors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agitation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High </a:t>
            </a:r>
            <a:r>
              <a:rPr lang="nl-NL" b="0" dirty="0" err="1"/>
              <a:t>mortality</a:t>
            </a:r>
            <a:r>
              <a:rPr lang="nl-NL" b="0" dirty="0"/>
              <a:t> risk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65225731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1- </a:t>
            </a:r>
            <a:r>
              <a:rPr lang="nl-NL" sz="3200" dirty="0" err="1"/>
              <a:t>Psychoactive</a:t>
            </a:r>
            <a:r>
              <a:rPr lang="nl-NL" sz="3200" dirty="0"/>
              <a:t> </a:t>
            </a:r>
            <a:r>
              <a:rPr lang="nl-NL" sz="3200" dirty="0" err="1"/>
              <a:t>Substance</a:t>
            </a:r>
            <a:r>
              <a:rPr lang="nl-NL" sz="3200" dirty="0"/>
              <a:t> </a:t>
            </a:r>
            <a:r>
              <a:rPr lang="nl-NL" sz="3200" dirty="0" err="1"/>
              <a:t>Use-related</a:t>
            </a:r>
            <a:r>
              <a:rPr lang="nl-NL" sz="3200" dirty="0"/>
              <a:t>- Disorders 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1.3- Withdrawal </a:t>
            </a:r>
          </a:p>
          <a:p>
            <a:pPr lvl="3"/>
            <a:r>
              <a:rPr lang="nl-NL" dirty="0"/>
              <a:t>Travel </a:t>
            </a:r>
            <a:r>
              <a:rPr lang="nl-NL" dirty="0" err="1"/>
              <a:t>and</a:t>
            </a:r>
            <a:r>
              <a:rPr lang="nl-NL" dirty="0"/>
              <a:t> Withdrawal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Travel </a:t>
            </a:r>
            <a:r>
              <a:rPr lang="nl-NL" b="0" dirty="0" err="1"/>
              <a:t>can</a:t>
            </a:r>
            <a:r>
              <a:rPr lang="nl-NL" b="0" dirty="0"/>
              <a:t> trigger or </a:t>
            </a:r>
            <a:r>
              <a:rPr lang="nl-NL" b="0" dirty="0" err="1"/>
              <a:t>worsen</a:t>
            </a:r>
            <a:r>
              <a:rPr lang="nl-NL" b="0" dirty="0"/>
              <a:t> withdrawal </a:t>
            </a:r>
            <a:r>
              <a:rPr lang="nl-NL" b="0" dirty="0" err="1"/>
              <a:t>symptoms</a:t>
            </a:r>
            <a:r>
              <a:rPr lang="nl-NL" b="0" dirty="0"/>
              <a:t>, </a:t>
            </a:r>
            <a:r>
              <a:rPr lang="nl-NL" b="0" dirty="0" err="1"/>
              <a:t>especially</a:t>
            </a:r>
            <a:r>
              <a:rPr lang="nl-NL" b="0" dirty="0"/>
              <a:t> in </a:t>
            </a:r>
            <a:r>
              <a:rPr lang="nl-NL" b="0" dirty="0" err="1"/>
              <a:t>those</a:t>
            </a:r>
            <a:r>
              <a:rPr lang="nl-NL" b="0" dirty="0"/>
              <a:t> </a:t>
            </a:r>
            <a:r>
              <a:rPr lang="nl-NL" b="0" dirty="0" err="1"/>
              <a:t>dependent</a:t>
            </a:r>
            <a:r>
              <a:rPr lang="nl-NL" b="0" dirty="0"/>
              <a:t> on: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Alcohol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Sedative-hypnotics</a:t>
            </a:r>
            <a:r>
              <a:rPr lang="nl-NL" b="0" dirty="0"/>
              <a:t> 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Risk of </a:t>
            </a:r>
            <a:r>
              <a:rPr lang="nl-NL" dirty="0" err="1"/>
              <a:t>Psychiatric</a:t>
            </a:r>
            <a:r>
              <a:rPr lang="nl-NL" dirty="0"/>
              <a:t> </a:t>
            </a:r>
            <a:r>
              <a:rPr lang="nl-NL" dirty="0" err="1"/>
              <a:t>Emergencies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Withdrawal </a:t>
            </a:r>
            <a:r>
              <a:rPr lang="nl-NL" b="0" dirty="0" err="1"/>
              <a:t>during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lead </a:t>
            </a:r>
            <a:r>
              <a:rPr lang="nl-NL" b="0" dirty="0" err="1"/>
              <a:t>to</a:t>
            </a:r>
            <a:r>
              <a:rPr lang="nl-NL" b="0" dirty="0"/>
              <a:t> life-</a:t>
            </a:r>
            <a:r>
              <a:rPr lang="nl-NL" b="0" dirty="0" err="1"/>
              <a:t>threatening</a:t>
            </a:r>
            <a:r>
              <a:rPr lang="nl-NL" b="0" dirty="0"/>
              <a:t> </a:t>
            </a:r>
            <a:r>
              <a:rPr lang="nl-NL" b="0" dirty="0" err="1"/>
              <a:t>complications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91850327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1- </a:t>
            </a:r>
            <a:r>
              <a:rPr lang="nl-NL" sz="3200" dirty="0" err="1"/>
              <a:t>Psychoactive</a:t>
            </a:r>
            <a:r>
              <a:rPr lang="nl-NL" sz="3200" dirty="0"/>
              <a:t> </a:t>
            </a:r>
            <a:r>
              <a:rPr lang="nl-NL" sz="3200" dirty="0" err="1"/>
              <a:t>Substance</a:t>
            </a:r>
            <a:r>
              <a:rPr lang="nl-NL" sz="3200" dirty="0"/>
              <a:t> </a:t>
            </a:r>
            <a:r>
              <a:rPr lang="nl-NL" sz="3200" dirty="0" err="1"/>
              <a:t>Use-related</a:t>
            </a:r>
            <a:r>
              <a:rPr lang="nl-NL" sz="3200" dirty="0"/>
              <a:t>- Disorders 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1.3- Withdrawal </a:t>
            </a:r>
          </a:p>
          <a:p>
            <a:pPr lvl="3"/>
            <a:r>
              <a:rPr lang="nl-NL" dirty="0"/>
              <a:t>Travel </a:t>
            </a:r>
            <a:r>
              <a:rPr lang="nl-NL" dirty="0" err="1"/>
              <a:t>and</a:t>
            </a:r>
            <a:r>
              <a:rPr lang="nl-NL" dirty="0"/>
              <a:t> Withdrawal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Travel Triggers Withdrawal </a:t>
            </a:r>
            <a:r>
              <a:rPr lang="nl-NL" dirty="0" err="1"/>
              <a:t>Risks</a:t>
            </a:r>
            <a:r>
              <a:rPr lang="nl-NL" dirty="0"/>
              <a:t> </a:t>
            </a:r>
            <a:r>
              <a:rPr lang="nl-NL" dirty="0" err="1"/>
              <a:t>thorugh</a:t>
            </a:r>
            <a:r>
              <a:rPr lang="nl-NL" dirty="0"/>
              <a:t>: 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- </a:t>
            </a:r>
            <a:r>
              <a:rPr lang="nl-NL" dirty="0" err="1"/>
              <a:t>Unintentional</a:t>
            </a:r>
            <a:r>
              <a:rPr lang="nl-NL" dirty="0"/>
              <a:t> </a:t>
            </a:r>
            <a:r>
              <a:rPr lang="nl-NL" dirty="0" err="1"/>
              <a:t>Interruption</a:t>
            </a:r>
            <a:r>
              <a:rPr lang="nl-NL" dirty="0"/>
              <a:t> of </a:t>
            </a:r>
            <a:r>
              <a:rPr lang="nl-NL" dirty="0" err="1"/>
              <a:t>Substance</a:t>
            </a:r>
            <a:r>
              <a:rPr lang="nl-NL" dirty="0"/>
              <a:t> </a:t>
            </a:r>
            <a:r>
              <a:rPr lang="nl-NL" dirty="0" err="1"/>
              <a:t>Use</a:t>
            </a:r>
            <a:endParaRPr lang="nl-NL" dirty="0"/>
          </a:p>
          <a:p>
            <a:pPr lvl="3"/>
            <a:r>
              <a:rPr lang="nl-NL" b="0" dirty="0"/>
              <a:t>- Limited access </a:t>
            </a:r>
            <a:r>
              <a:rPr lang="nl-NL" b="0" dirty="0" err="1"/>
              <a:t>due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Legal </a:t>
            </a:r>
            <a:r>
              <a:rPr lang="nl-NL" b="0" dirty="0" err="1"/>
              <a:t>restrictions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Customs</a:t>
            </a:r>
            <a:r>
              <a:rPr lang="nl-NL" b="0" dirty="0"/>
              <a:t>/</a:t>
            </a:r>
            <a:r>
              <a:rPr lang="nl-NL" b="0" dirty="0" err="1"/>
              <a:t>airline</a:t>
            </a:r>
            <a:r>
              <a:rPr lang="nl-NL" b="0" dirty="0"/>
              <a:t> </a:t>
            </a:r>
            <a:r>
              <a:rPr lang="nl-NL" b="0" dirty="0" err="1"/>
              <a:t>rules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Cultural</a:t>
            </a:r>
            <a:r>
              <a:rPr lang="nl-NL" b="0" dirty="0"/>
              <a:t>/</a:t>
            </a:r>
            <a:r>
              <a:rPr lang="nl-NL" b="0" dirty="0" err="1"/>
              <a:t>religious</a:t>
            </a:r>
            <a:r>
              <a:rPr lang="nl-NL" b="0" dirty="0"/>
              <a:t> </a:t>
            </a:r>
            <a:r>
              <a:rPr lang="nl-NL" b="0" dirty="0" err="1"/>
              <a:t>bans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13061410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1- </a:t>
            </a:r>
            <a:r>
              <a:rPr lang="nl-NL" sz="3200" dirty="0" err="1"/>
              <a:t>Psychoactive</a:t>
            </a:r>
            <a:r>
              <a:rPr lang="nl-NL" sz="3200" dirty="0"/>
              <a:t> </a:t>
            </a:r>
            <a:r>
              <a:rPr lang="nl-NL" sz="3200" dirty="0" err="1"/>
              <a:t>Substance</a:t>
            </a:r>
            <a:r>
              <a:rPr lang="nl-NL" sz="3200" dirty="0"/>
              <a:t> </a:t>
            </a:r>
            <a:r>
              <a:rPr lang="nl-NL" sz="3200" dirty="0" err="1"/>
              <a:t>Use-related</a:t>
            </a:r>
            <a:r>
              <a:rPr lang="nl-NL" sz="3200" dirty="0"/>
              <a:t>- Disorders 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1.3- Withdrawal </a:t>
            </a:r>
          </a:p>
          <a:p>
            <a:pPr lvl="3"/>
            <a:r>
              <a:rPr lang="nl-NL" dirty="0"/>
              <a:t>Travel </a:t>
            </a:r>
            <a:r>
              <a:rPr lang="nl-NL" dirty="0" err="1"/>
              <a:t>and</a:t>
            </a:r>
            <a:r>
              <a:rPr lang="nl-NL" dirty="0"/>
              <a:t> Withdrawal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- </a:t>
            </a:r>
            <a:r>
              <a:rPr lang="nl-NL" dirty="0" err="1"/>
              <a:t>Travellers</a:t>
            </a:r>
            <a:r>
              <a:rPr lang="nl-NL" dirty="0"/>
              <a:t> </a:t>
            </a:r>
            <a:r>
              <a:rPr lang="nl-NL" dirty="0" err="1"/>
              <a:t>may</a:t>
            </a:r>
            <a:r>
              <a:rPr lang="nl-NL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Forget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bring</a:t>
            </a:r>
            <a:r>
              <a:rPr lang="nl-NL" b="0" dirty="0"/>
              <a:t> </a:t>
            </a:r>
            <a:r>
              <a:rPr lang="nl-NL" b="0" dirty="0" err="1"/>
              <a:t>enough</a:t>
            </a:r>
            <a:r>
              <a:rPr lang="nl-NL" b="0" dirty="0"/>
              <a:t> </a:t>
            </a:r>
            <a:r>
              <a:rPr lang="nl-NL" b="0" dirty="0" err="1"/>
              <a:t>medication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Assume</a:t>
            </a:r>
            <a:r>
              <a:rPr lang="nl-NL" b="0" dirty="0"/>
              <a:t> availability at </a:t>
            </a:r>
            <a:r>
              <a:rPr lang="nl-NL" b="0" dirty="0" err="1"/>
              <a:t>destination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-</a:t>
            </a:r>
            <a:r>
              <a:rPr lang="nl-NL" dirty="0" err="1"/>
              <a:t>Disrupted</a:t>
            </a:r>
            <a:r>
              <a:rPr lang="nl-NL" dirty="0"/>
              <a:t> Routine </a:t>
            </a:r>
            <a:r>
              <a:rPr lang="nl-NL" dirty="0" err="1"/>
              <a:t>and</a:t>
            </a:r>
            <a:r>
              <a:rPr lang="nl-NL" dirty="0"/>
              <a:t> Environment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Time zone changes, </a:t>
            </a:r>
            <a:r>
              <a:rPr lang="nl-NL" b="0" dirty="0" err="1"/>
              <a:t>altered</a:t>
            </a:r>
            <a:r>
              <a:rPr lang="nl-NL" b="0" dirty="0"/>
              <a:t> </a:t>
            </a:r>
            <a:r>
              <a:rPr lang="nl-NL" b="0" dirty="0" err="1"/>
              <a:t>schedules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Medication</a:t>
            </a:r>
            <a:r>
              <a:rPr lang="nl-NL" b="0" dirty="0"/>
              <a:t> </a:t>
            </a:r>
            <a:r>
              <a:rPr lang="nl-NL" b="0" dirty="0" err="1"/>
              <a:t>adherence</a:t>
            </a:r>
            <a:r>
              <a:rPr lang="nl-NL" b="0" dirty="0"/>
              <a:t> issues (</a:t>
            </a:r>
            <a:r>
              <a:rPr lang="nl-NL" b="0" dirty="0" err="1"/>
              <a:t>missed</a:t>
            </a:r>
            <a:r>
              <a:rPr lang="nl-NL" b="0" dirty="0"/>
              <a:t> doses, planning </a:t>
            </a:r>
            <a:r>
              <a:rPr lang="nl-NL" b="0" dirty="0" err="1"/>
              <a:t>errors</a:t>
            </a:r>
            <a:r>
              <a:rPr lang="nl-NL" b="0" dirty="0"/>
              <a:t>)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Abrupt </a:t>
            </a:r>
            <a:r>
              <a:rPr lang="nl-NL" b="0" dirty="0" err="1"/>
              <a:t>cessation</a:t>
            </a:r>
            <a:r>
              <a:rPr lang="nl-NL" b="0" dirty="0"/>
              <a:t> of </a:t>
            </a:r>
            <a:r>
              <a:rPr lang="nl-NL" b="0" dirty="0" err="1"/>
              <a:t>use</a:t>
            </a:r>
            <a:r>
              <a:rPr lang="nl-NL" b="0" dirty="0"/>
              <a:t> </a:t>
            </a:r>
            <a:r>
              <a:rPr lang="nl-NL" b="0" dirty="0" err="1"/>
              <a:t>due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logistical</a:t>
            </a:r>
            <a:r>
              <a:rPr lang="nl-NL" b="0" dirty="0"/>
              <a:t> </a:t>
            </a:r>
            <a:r>
              <a:rPr lang="nl-NL" b="0" dirty="0" err="1"/>
              <a:t>challenges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08831279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1- </a:t>
            </a:r>
            <a:r>
              <a:rPr lang="nl-NL" sz="3200" dirty="0" err="1"/>
              <a:t>Psychoactive</a:t>
            </a:r>
            <a:r>
              <a:rPr lang="nl-NL" sz="3200" dirty="0"/>
              <a:t> </a:t>
            </a:r>
            <a:r>
              <a:rPr lang="nl-NL" sz="3200" dirty="0" err="1"/>
              <a:t>Substance</a:t>
            </a:r>
            <a:r>
              <a:rPr lang="nl-NL" sz="3200" dirty="0"/>
              <a:t> </a:t>
            </a:r>
            <a:r>
              <a:rPr lang="nl-NL" sz="3200" dirty="0" err="1"/>
              <a:t>Use-related</a:t>
            </a:r>
            <a:r>
              <a:rPr lang="nl-NL" sz="3200" dirty="0"/>
              <a:t>- Disorders 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1.3- Withdrawal </a:t>
            </a:r>
          </a:p>
          <a:p>
            <a:pPr lvl="3"/>
            <a:r>
              <a:rPr lang="nl-NL" dirty="0"/>
              <a:t>Travel </a:t>
            </a:r>
            <a:r>
              <a:rPr lang="nl-NL" dirty="0" err="1"/>
              <a:t>and</a:t>
            </a:r>
            <a:r>
              <a:rPr lang="nl-NL" dirty="0"/>
              <a:t> Withdrawal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- Travel-</a:t>
            </a:r>
            <a:r>
              <a:rPr lang="nl-NL" dirty="0" err="1"/>
              <a:t>Related</a:t>
            </a:r>
            <a:r>
              <a:rPr lang="nl-NL" dirty="0"/>
              <a:t> Stress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Jet lag, </a:t>
            </a:r>
            <a:r>
              <a:rPr lang="nl-NL" b="0" dirty="0" err="1"/>
              <a:t>fatigue</a:t>
            </a:r>
            <a:r>
              <a:rPr lang="nl-NL" b="0" dirty="0"/>
              <a:t>, </a:t>
            </a:r>
            <a:r>
              <a:rPr lang="nl-NL" b="0" dirty="0" err="1"/>
              <a:t>dehydration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Emotional</a:t>
            </a:r>
            <a:r>
              <a:rPr lang="nl-NL" b="0" dirty="0"/>
              <a:t> stress (</a:t>
            </a:r>
            <a:r>
              <a:rPr lang="nl-NL" b="0" dirty="0" err="1"/>
              <a:t>anxiety</a:t>
            </a:r>
            <a:r>
              <a:rPr lang="nl-NL" b="0" dirty="0"/>
              <a:t>, culture shock)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These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intensify</a:t>
            </a:r>
            <a:r>
              <a:rPr lang="nl-NL" b="0" dirty="0"/>
              <a:t> withdrawal </a:t>
            </a:r>
            <a:r>
              <a:rPr lang="nl-NL" b="0" dirty="0" err="1"/>
              <a:t>symptoms</a:t>
            </a:r>
            <a:r>
              <a:rPr lang="nl-NL" b="0" dirty="0"/>
              <a:t> or </a:t>
            </a:r>
            <a:r>
              <a:rPr lang="nl-NL" b="0" dirty="0" err="1"/>
              <a:t>cause</a:t>
            </a:r>
            <a:r>
              <a:rPr lang="nl-NL" b="0" dirty="0"/>
              <a:t> a crisis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33211651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2- </a:t>
            </a:r>
            <a:r>
              <a:rPr lang="nl-NL" sz="3200" dirty="0" err="1"/>
              <a:t>Other</a:t>
            </a:r>
            <a:r>
              <a:rPr lang="nl-NL" sz="3200" dirty="0"/>
              <a:t> Concerns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2.1- Air Rage </a:t>
            </a:r>
            <a:r>
              <a:rPr lang="nl-NL" dirty="0" err="1"/>
              <a:t>and</a:t>
            </a:r>
            <a:r>
              <a:rPr lang="nl-NL" dirty="0"/>
              <a:t> Travel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What</a:t>
            </a:r>
            <a:r>
              <a:rPr lang="nl-NL" dirty="0"/>
              <a:t> is Air Rage?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Aggressive</a:t>
            </a:r>
            <a:r>
              <a:rPr lang="nl-NL" b="0" dirty="0"/>
              <a:t> passenger </a:t>
            </a:r>
            <a:r>
              <a:rPr lang="nl-NL" b="0" dirty="0" err="1"/>
              <a:t>behavior</a:t>
            </a:r>
            <a:r>
              <a:rPr lang="nl-NL" b="0" dirty="0"/>
              <a:t> </a:t>
            </a:r>
            <a:r>
              <a:rPr lang="nl-NL" b="0" dirty="0" err="1"/>
              <a:t>during</a:t>
            </a:r>
            <a:r>
              <a:rPr lang="nl-NL" b="0" dirty="0"/>
              <a:t> air </a:t>
            </a:r>
            <a:r>
              <a:rPr lang="nl-NL" b="0" dirty="0" err="1"/>
              <a:t>travel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Can</a:t>
            </a:r>
            <a:r>
              <a:rPr lang="nl-NL" b="0" dirty="0"/>
              <a:t> range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verbal</a:t>
            </a:r>
            <a:r>
              <a:rPr lang="nl-NL" b="0" dirty="0"/>
              <a:t> </a:t>
            </a:r>
            <a:r>
              <a:rPr lang="nl-NL" b="0" dirty="0" err="1"/>
              <a:t>threats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physical</a:t>
            </a:r>
            <a:r>
              <a:rPr lang="nl-NL" b="0" dirty="0"/>
              <a:t> </a:t>
            </a:r>
            <a:r>
              <a:rPr lang="nl-NL" b="0" dirty="0" err="1"/>
              <a:t>assault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Serious</a:t>
            </a:r>
            <a:r>
              <a:rPr lang="nl-NL" b="0" dirty="0"/>
              <a:t> </a:t>
            </a:r>
            <a:r>
              <a:rPr lang="nl-NL" b="0" dirty="0" err="1"/>
              <a:t>injuries</a:t>
            </a:r>
            <a:r>
              <a:rPr lang="nl-NL" b="0" dirty="0"/>
              <a:t> are rare, but </a:t>
            </a:r>
            <a:r>
              <a:rPr lang="nl-NL" b="0" dirty="0" err="1"/>
              <a:t>disruptions</a:t>
            </a:r>
            <a:r>
              <a:rPr lang="nl-NL" b="0" dirty="0"/>
              <a:t> are </a:t>
            </a:r>
            <a:r>
              <a:rPr lang="nl-NL" b="0" dirty="0" err="1"/>
              <a:t>concerning</a:t>
            </a:r>
            <a:endParaRPr lang="nl-NL" b="0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17594833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2- </a:t>
            </a:r>
            <a:r>
              <a:rPr lang="nl-NL" sz="3200" dirty="0" err="1"/>
              <a:t>Other</a:t>
            </a:r>
            <a:r>
              <a:rPr lang="nl-NL" sz="3200" dirty="0"/>
              <a:t> Concerns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2.1- Air Rage </a:t>
            </a:r>
            <a:r>
              <a:rPr lang="nl-NL" dirty="0" err="1"/>
              <a:t>and</a:t>
            </a:r>
            <a:r>
              <a:rPr lang="nl-NL" dirty="0"/>
              <a:t> Travel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Common </a:t>
            </a:r>
            <a:r>
              <a:rPr lang="nl-NL" dirty="0" err="1"/>
              <a:t>Characteristics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Often</a:t>
            </a:r>
            <a:r>
              <a:rPr lang="nl-NL" b="0" dirty="0"/>
              <a:t> </a:t>
            </a:r>
            <a:r>
              <a:rPr lang="nl-NL" b="0" dirty="0" err="1"/>
              <a:t>involves</a:t>
            </a:r>
            <a:r>
              <a:rPr lang="nl-NL" b="0" dirty="0"/>
              <a:t> </a:t>
            </a:r>
            <a:r>
              <a:rPr lang="nl-NL" b="0" dirty="0" err="1"/>
              <a:t>young</a:t>
            </a:r>
            <a:r>
              <a:rPr lang="nl-NL" b="0" dirty="0"/>
              <a:t> </a:t>
            </a:r>
            <a:r>
              <a:rPr lang="nl-NL" b="0" dirty="0" err="1"/>
              <a:t>males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May </a:t>
            </a:r>
            <a:r>
              <a:rPr lang="nl-NL" dirty="0" err="1"/>
              <a:t>be</a:t>
            </a:r>
            <a:r>
              <a:rPr lang="nl-NL" dirty="0"/>
              <a:t> </a:t>
            </a:r>
            <a:r>
              <a:rPr lang="nl-NL" dirty="0" err="1"/>
              <a:t>fueled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Alcohol or </a:t>
            </a:r>
            <a:r>
              <a:rPr lang="nl-NL" b="0" dirty="0" err="1"/>
              <a:t>substance</a:t>
            </a:r>
            <a:r>
              <a:rPr lang="nl-NL" b="0" dirty="0"/>
              <a:t> </a:t>
            </a:r>
            <a:r>
              <a:rPr lang="nl-NL" b="0" dirty="0" err="1"/>
              <a:t>misuse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Intoxication</a:t>
            </a:r>
            <a:r>
              <a:rPr lang="nl-NL" b="0" dirty="0"/>
              <a:t> or withdrawal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Arguments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airline</a:t>
            </a:r>
            <a:r>
              <a:rPr lang="nl-NL" b="0" dirty="0"/>
              <a:t> </a:t>
            </a:r>
            <a:r>
              <a:rPr lang="nl-NL" b="0" dirty="0" err="1"/>
              <a:t>staff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Crowding</a:t>
            </a:r>
            <a:r>
              <a:rPr lang="nl-NL" b="0" dirty="0"/>
              <a:t>, flight </a:t>
            </a:r>
            <a:r>
              <a:rPr lang="nl-NL" b="0" dirty="0" err="1"/>
              <a:t>delays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lack</a:t>
            </a:r>
            <a:r>
              <a:rPr lang="nl-NL" b="0" dirty="0"/>
              <a:t> of </a:t>
            </a:r>
            <a:r>
              <a:rPr lang="nl-NL" b="0" dirty="0" err="1"/>
              <a:t>communication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0161519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2- </a:t>
            </a:r>
            <a:r>
              <a:rPr lang="nl-NL" sz="3200" dirty="0" err="1"/>
              <a:t>Other</a:t>
            </a:r>
            <a:r>
              <a:rPr lang="nl-NL" sz="3200" dirty="0"/>
              <a:t> Concerns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2.2-  Culture Shock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Emotional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psychological</a:t>
            </a:r>
            <a:r>
              <a:rPr lang="nl-NL" b="0" dirty="0"/>
              <a:t> </a:t>
            </a:r>
            <a:r>
              <a:rPr lang="nl-NL" b="0" dirty="0" err="1"/>
              <a:t>reaction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sudden</a:t>
            </a:r>
            <a:r>
              <a:rPr lang="nl-NL" b="0" dirty="0"/>
              <a:t> exposure </a:t>
            </a:r>
            <a:r>
              <a:rPr lang="nl-NL" b="0" dirty="0" err="1"/>
              <a:t>to</a:t>
            </a:r>
            <a:r>
              <a:rPr lang="nl-NL" b="0" dirty="0"/>
              <a:t> a different culture</a:t>
            </a:r>
          </a:p>
          <a:p>
            <a:pPr lvl="3"/>
            <a:r>
              <a:rPr lang="nl-NL" b="0" dirty="0"/>
              <a:t>- Common </a:t>
            </a:r>
            <a:r>
              <a:rPr lang="nl-NL" b="0" dirty="0" err="1"/>
              <a:t>during</a:t>
            </a:r>
            <a:r>
              <a:rPr lang="nl-NL" b="0" dirty="0"/>
              <a:t> long-term </a:t>
            </a:r>
            <a:r>
              <a:rPr lang="nl-NL" b="0" dirty="0" err="1"/>
              <a:t>travel</a:t>
            </a:r>
            <a:r>
              <a:rPr lang="nl-NL" b="0" dirty="0"/>
              <a:t>, </a:t>
            </a:r>
            <a:r>
              <a:rPr lang="nl-NL" b="0" dirty="0" err="1"/>
              <a:t>migration</a:t>
            </a:r>
            <a:r>
              <a:rPr lang="nl-NL" b="0" dirty="0"/>
              <a:t>, or </a:t>
            </a:r>
            <a:r>
              <a:rPr lang="nl-NL" b="0" dirty="0" err="1"/>
              <a:t>expatriation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Triggered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New </a:t>
            </a:r>
            <a:r>
              <a:rPr lang="nl-NL" b="0" dirty="0" err="1"/>
              <a:t>customs</a:t>
            </a:r>
            <a:r>
              <a:rPr lang="nl-NL" b="0" dirty="0"/>
              <a:t>, lifestyles,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languages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Loss</a:t>
            </a:r>
            <a:r>
              <a:rPr lang="nl-NL" b="0" dirty="0"/>
              <a:t> of </a:t>
            </a:r>
            <a:r>
              <a:rPr lang="nl-NL" b="0" dirty="0" err="1"/>
              <a:t>familiar</a:t>
            </a:r>
            <a:r>
              <a:rPr lang="nl-NL" b="0" dirty="0"/>
              <a:t> routines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social</a:t>
            </a:r>
            <a:r>
              <a:rPr lang="nl-NL" b="0" dirty="0"/>
              <a:t> cues</a:t>
            </a:r>
          </a:p>
          <a:p>
            <a:pPr lvl="3"/>
            <a:r>
              <a:rPr lang="nl-NL" b="0" dirty="0"/>
              <a:t>- Feeling of </a:t>
            </a:r>
            <a:r>
              <a:rPr lang="nl-NL" b="0" dirty="0" err="1"/>
              <a:t>being</a:t>
            </a:r>
            <a:r>
              <a:rPr lang="nl-NL" b="0" dirty="0"/>
              <a:t> </a:t>
            </a:r>
            <a:r>
              <a:rPr lang="nl-NL" b="0" dirty="0" err="1"/>
              <a:t>completely</a:t>
            </a:r>
            <a:r>
              <a:rPr lang="nl-NL" b="0" dirty="0"/>
              <a:t> alien in </a:t>
            </a:r>
            <a:r>
              <a:rPr lang="nl-NL" b="0" dirty="0" err="1"/>
              <a:t>the</a:t>
            </a:r>
            <a:r>
              <a:rPr lang="nl-NL" b="0" dirty="0"/>
              <a:t> new environment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36334072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2- </a:t>
            </a:r>
            <a:r>
              <a:rPr lang="nl-NL" sz="3200" dirty="0" err="1"/>
              <a:t>Other</a:t>
            </a:r>
            <a:r>
              <a:rPr lang="nl-NL" sz="3200" dirty="0"/>
              <a:t> Concerns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2.2- Culture Shock?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Identity </a:t>
            </a:r>
            <a:r>
              <a:rPr lang="nl-NL" dirty="0" err="1"/>
              <a:t>and</a:t>
            </a:r>
            <a:r>
              <a:rPr lang="nl-NL" dirty="0"/>
              <a:t> Lifestyle </a:t>
            </a:r>
            <a:r>
              <a:rPr lang="nl-NL" dirty="0" err="1"/>
              <a:t>Conflicts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Travellers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feel torn </a:t>
            </a:r>
            <a:r>
              <a:rPr lang="nl-NL" b="0" dirty="0" err="1"/>
              <a:t>between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Keeping</a:t>
            </a:r>
            <a:r>
              <a:rPr lang="nl-NL" b="0" dirty="0"/>
              <a:t> </a:t>
            </a:r>
            <a:r>
              <a:rPr lang="nl-NL" b="0" dirty="0" err="1"/>
              <a:t>aspects</a:t>
            </a:r>
            <a:r>
              <a:rPr lang="nl-NL" b="0" dirty="0"/>
              <a:t> of </a:t>
            </a:r>
            <a:r>
              <a:rPr lang="nl-NL" b="0" dirty="0" err="1"/>
              <a:t>their</a:t>
            </a:r>
            <a:r>
              <a:rPr lang="nl-NL" b="0" dirty="0"/>
              <a:t> </a:t>
            </a:r>
            <a:r>
              <a:rPr lang="nl-NL" b="0" dirty="0" err="1"/>
              <a:t>original</a:t>
            </a:r>
            <a:r>
              <a:rPr lang="nl-NL" b="0" dirty="0"/>
              <a:t> lifestyle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Adopting</a:t>
            </a:r>
            <a:r>
              <a:rPr lang="nl-NL" b="0" dirty="0"/>
              <a:t> new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habits</a:t>
            </a:r>
            <a:endParaRPr lang="nl-NL" b="0" dirty="0"/>
          </a:p>
          <a:p>
            <a:pPr lvl="3"/>
            <a:r>
              <a:rPr lang="nl-NL" b="0" dirty="0"/>
              <a:t>- Leads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internal</a:t>
            </a:r>
            <a:r>
              <a:rPr lang="nl-NL" b="0" dirty="0"/>
              <a:t> conflict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identity</a:t>
            </a:r>
            <a:r>
              <a:rPr lang="nl-NL" b="0" dirty="0"/>
              <a:t> stress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43744518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2- </a:t>
            </a:r>
            <a:r>
              <a:rPr lang="nl-NL" sz="3200" dirty="0" err="1"/>
              <a:t>Other</a:t>
            </a:r>
            <a:r>
              <a:rPr lang="nl-NL" sz="3200" dirty="0"/>
              <a:t> Concerns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1.5- Culture Shock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Age Matters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Children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young</a:t>
            </a:r>
            <a:r>
              <a:rPr lang="nl-NL" b="0" dirty="0"/>
              <a:t> </a:t>
            </a:r>
            <a:r>
              <a:rPr lang="nl-NL" b="0" dirty="0" err="1"/>
              <a:t>adults</a:t>
            </a:r>
            <a:r>
              <a:rPr lang="nl-NL" b="0" dirty="0"/>
              <a:t> </a:t>
            </a:r>
            <a:r>
              <a:rPr lang="nl-NL" b="0" dirty="0" err="1"/>
              <a:t>adjust</a:t>
            </a:r>
            <a:r>
              <a:rPr lang="nl-NL" b="0" dirty="0"/>
              <a:t> more </a:t>
            </a:r>
            <a:r>
              <a:rPr lang="nl-NL" b="0" dirty="0" err="1"/>
              <a:t>easily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Learn</a:t>
            </a:r>
            <a:r>
              <a:rPr lang="nl-NL" b="0" dirty="0"/>
              <a:t> new </a:t>
            </a:r>
            <a:r>
              <a:rPr lang="nl-NL" b="0" dirty="0" err="1"/>
              <a:t>language</a:t>
            </a:r>
            <a:r>
              <a:rPr lang="nl-NL" b="0" dirty="0"/>
              <a:t> </a:t>
            </a:r>
            <a:r>
              <a:rPr lang="nl-NL" b="0" dirty="0" err="1"/>
              <a:t>faster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Mature</a:t>
            </a:r>
            <a:r>
              <a:rPr lang="nl-NL" b="0" dirty="0"/>
              <a:t> </a:t>
            </a:r>
            <a:r>
              <a:rPr lang="nl-NL" b="0" dirty="0" err="1"/>
              <a:t>into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new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norms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Middle-aged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elderly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</a:t>
            </a:r>
            <a:r>
              <a:rPr lang="nl-NL" b="0" dirty="0" err="1"/>
              <a:t>struggle</a:t>
            </a:r>
            <a:r>
              <a:rPr lang="nl-NL" b="0" dirty="0"/>
              <a:t> more: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Harder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adapt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change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Language </a:t>
            </a:r>
            <a:r>
              <a:rPr lang="nl-NL" b="0" dirty="0" err="1"/>
              <a:t>acquisition</a:t>
            </a:r>
            <a:r>
              <a:rPr lang="nl-NL" b="0" dirty="0"/>
              <a:t> takes </a:t>
            </a:r>
            <a:r>
              <a:rPr lang="nl-NL" b="0" dirty="0" err="1"/>
              <a:t>longer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42454538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2- </a:t>
            </a:r>
            <a:r>
              <a:rPr lang="nl-NL" sz="3200" dirty="0" err="1"/>
              <a:t>Other</a:t>
            </a:r>
            <a:r>
              <a:rPr lang="nl-NL" sz="3200" dirty="0"/>
              <a:t> Concerns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1.5- Culture Shock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Family </a:t>
            </a:r>
            <a:r>
              <a:rPr lang="nl-NL" dirty="0" err="1"/>
              <a:t>and</a:t>
            </a:r>
            <a:r>
              <a:rPr lang="nl-NL" dirty="0"/>
              <a:t> Group Support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Adjustment</a:t>
            </a:r>
            <a:r>
              <a:rPr lang="nl-NL" b="0" dirty="0"/>
              <a:t> is </a:t>
            </a:r>
            <a:r>
              <a:rPr lang="nl-NL" b="0" dirty="0" err="1"/>
              <a:t>easier</a:t>
            </a:r>
            <a:r>
              <a:rPr lang="nl-NL" b="0" dirty="0"/>
              <a:t> </a:t>
            </a:r>
            <a:r>
              <a:rPr lang="nl-NL" b="0" dirty="0" err="1"/>
              <a:t>if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The move was </a:t>
            </a:r>
            <a:r>
              <a:rPr lang="nl-NL" b="0" dirty="0" err="1"/>
              <a:t>planned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positive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One</a:t>
            </a:r>
            <a:r>
              <a:rPr lang="nl-NL" b="0" dirty="0"/>
              <a:t> is part of a family or </a:t>
            </a:r>
            <a:r>
              <a:rPr lang="nl-NL" b="0" dirty="0" err="1"/>
              <a:t>social</a:t>
            </a:r>
            <a:r>
              <a:rPr lang="nl-NL" b="0" dirty="0"/>
              <a:t> </a:t>
            </a:r>
            <a:r>
              <a:rPr lang="nl-NL" b="0" dirty="0" err="1"/>
              <a:t>group</a:t>
            </a:r>
            <a:endParaRPr lang="nl-NL" b="0" dirty="0"/>
          </a:p>
          <a:p>
            <a:pPr lvl="3"/>
            <a:r>
              <a:rPr lang="nl-NL" b="0" dirty="0"/>
              <a:t>-Shared </a:t>
            </a:r>
            <a:r>
              <a:rPr lang="nl-NL" b="0" dirty="0" err="1"/>
              <a:t>experience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lower</a:t>
            </a:r>
            <a:r>
              <a:rPr lang="nl-NL" b="0" dirty="0"/>
              <a:t> </a:t>
            </a:r>
            <a:r>
              <a:rPr lang="nl-NL" b="0" dirty="0" err="1"/>
              <a:t>emotional</a:t>
            </a:r>
            <a:r>
              <a:rPr lang="nl-NL" b="0" dirty="0"/>
              <a:t> stress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Cultural</a:t>
            </a:r>
            <a:r>
              <a:rPr lang="nl-NL" dirty="0"/>
              <a:t> </a:t>
            </a:r>
            <a:r>
              <a:rPr lang="nl-NL" dirty="0" err="1"/>
              <a:t>Continuity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Maintaining</a:t>
            </a:r>
            <a:r>
              <a:rPr lang="nl-NL" b="0" dirty="0"/>
              <a:t> </a:t>
            </a:r>
            <a:r>
              <a:rPr lang="nl-NL" b="0" dirty="0" err="1"/>
              <a:t>some</a:t>
            </a:r>
            <a:r>
              <a:rPr lang="nl-NL" b="0" dirty="0"/>
              <a:t> </a:t>
            </a:r>
            <a:r>
              <a:rPr lang="nl-NL" b="0" dirty="0" err="1"/>
              <a:t>familiar</a:t>
            </a:r>
            <a:r>
              <a:rPr lang="nl-NL" b="0" dirty="0"/>
              <a:t>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practices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ease</a:t>
            </a:r>
            <a:r>
              <a:rPr lang="nl-NL" b="0" dirty="0"/>
              <a:t> </a:t>
            </a:r>
            <a:r>
              <a:rPr lang="nl-NL" b="0" dirty="0" err="1"/>
              <a:t>transition</a:t>
            </a:r>
            <a:endParaRPr lang="nl-NL" b="0" dirty="0"/>
          </a:p>
          <a:p>
            <a:pPr lvl="3"/>
            <a:r>
              <a:rPr lang="nl-NL" b="0" dirty="0"/>
              <a:t>- Safe </a:t>
            </a:r>
            <a:r>
              <a:rPr lang="nl-NL" b="0" dirty="0" err="1"/>
              <a:t>integration</a:t>
            </a:r>
            <a:r>
              <a:rPr lang="nl-NL" b="0" dirty="0"/>
              <a:t> without full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loss</a:t>
            </a:r>
            <a:r>
              <a:rPr lang="nl-NL" b="0" dirty="0"/>
              <a:t> = </a:t>
            </a:r>
            <a:r>
              <a:rPr lang="nl-NL" b="0" dirty="0" err="1"/>
              <a:t>reduced</a:t>
            </a:r>
            <a:r>
              <a:rPr lang="nl-NL" b="0" dirty="0"/>
              <a:t> culture shock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90206017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2- </a:t>
            </a:r>
            <a:r>
              <a:rPr lang="nl-NL" sz="3200" dirty="0" err="1"/>
              <a:t>Other</a:t>
            </a:r>
            <a:r>
              <a:rPr lang="nl-NL" sz="3200" dirty="0"/>
              <a:t> Concerns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endParaRPr lang="nl-NL" dirty="0"/>
          </a:p>
          <a:p>
            <a:pPr lvl="3"/>
            <a:endParaRPr lang="nl-NL" dirty="0"/>
          </a:p>
          <a:p>
            <a:pPr lvl="3" algn="ctr"/>
            <a:r>
              <a:rPr lang="nl-NL" sz="2800" dirty="0" err="1"/>
              <a:t>What</a:t>
            </a:r>
            <a:r>
              <a:rPr lang="nl-NL" sz="2800" dirty="0"/>
              <a:t> </a:t>
            </a:r>
            <a:r>
              <a:rPr lang="nl-NL" sz="2800" dirty="0" err="1"/>
              <a:t>strategies</a:t>
            </a:r>
            <a:r>
              <a:rPr lang="nl-NL" sz="2800" dirty="0"/>
              <a:t> </a:t>
            </a:r>
            <a:r>
              <a:rPr lang="nl-NL" sz="2800" dirty="0" err="1"/>
              <a:t>can</a:t>
            </a:r>
            <a:r>
              <a:rPr lang="nl-NL" sz="2800" dirty="0"/>
              <a:t> help </a:t>
            </a:r>
            <a:r>
              <a:rPr lang="nl-NL" sz="2800" dirty="0" err="1"/>
              <a:t>relieve</a:t>
            </a:r>
            <a:r>
              <a:rPr lang="nl-NL" sz="2800" dirty="0"/>
              <a:t> culture shock?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22709766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2- </a:t>
            </a:r>
            <a:r>
              <a:rPr lang="nl-NL" sz="3200" dirty="0" err="1"/>
              <a:t>Other</a:t>
            </a:r>
            <a:r>
              <a:rPr lang="nl-NL" sz="3200" dirty="0"/>
              <a:t> Concerns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1.5- </a:t>
            </a:r>
            <a:r>
              <a:rPr lang="nl-NL" dirty="0" err="1"/>
              <a:t>What</a:t>
            </a:r>
            <a:r>
              <a:rPr lang="nl-NL" dirty="0"/>
              <a:t> is Culture Shock?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Natural </a:t>
            </a:r>
            <a:r>
              <a:rPr lang="nl-NL" dirty="0" err="1"/>
              <a:t>Emotional</a:t>
            </a:r>
            <a:r>
              <a:rPr lang="nl-NL" dirty="0"/>
              <a:t> </a:t>
            </a:r>
            <a:r>
              <a:rPr lang="nl-NL" dirty="0" err="1"/>
              <a:t>Reactions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Anxiety</a:t>
            </a:r>
            <a:r>
              <a:rPr lang="nl-NL" b="0" dirty="0"/>
              <a:t>, </a:t>
            </a:r>
            <a:r>
              <a:rPr lang="nl-NL" b="0" dirty="0" err="1"/>
              <a:t>depression</a:t>
            </a:r>
            <a:r>
              <a:rPr lang="nl-NL" b="0" dirty="0"/>
              <a:t>, </a:t>
            </a:r>
            <a:r>
              <a:rPr lang="nl-NL" b="0" dirty="0" err="1"/>
              <a:t>isolation</a:t>
            </a:r>
            <a:r>
              <a:rPr lang="nl-NL" b="0" dirty="0"/>
              <a:t>, </a:t>
            </a:r>
            <a:r>
              <a:rPr lang="nl-NL" b="0" dirty="0" err="1"/>
              <a:t>fear</a:t>
            </a:r>
            <a:endParaRPr lang="nl-NL" b="0" dirty="0"/>
          </a:p>
          <a:p>
            <a:pPr lvl="3"/>
            <a:r>
              <a:rPr lang="nl-NL" b="0" dirty="0"/>
              <a:t>- Sense of </a:t>
            </a:r>
            <a:r>
              <a:rPr lang="nl-NL" b="0" dirty="0" err="1"/>
              <a:t>identity</a:t>
            </a:r>
            <a:r>
              <a:rPr lang="nl-NL" b="0" dirty="0"/>
              <a:t> </a:t>
            </a:r>
            <a:r>
              <a:rPr lang="nl-NL" b="0" dirty="0" err="1"/>
              <a:t>loss</a:t>
            </a:r>
            <a:r>
              <a:rPr lang="nl-NL" b="0" dirty="0"/>
              <a:t> </a:t>
            </a:r>
            <a:r>
              <a:rPr lang="nl-NL" b="0" dirty="0" err="1"/>
              <a:t>during</a:t>
            </a:r>
            <a:r>
              <a:rPr lang="nl-NL" b="0" dirty="0"/>
              <a:t> </a:t>
            </a:r>
            <a:r>
              <a:rPr lang="nl-NL" b="0" dirty="0" err="1"/>
              <a:t>adjustment</a:t>
            </a:r>
            <a:endParaRPr lang="nl-NL" b="0" dirty="0"/>
          </a:p>
          <a:p>
            <a:pPr lvl="3"/>
            <a:r>
              <a:rPr lang="nl-NL" b="0" dirty="0"/>
              <a:t>- These </a:t>
            </a:r>
            <a:r>
              <a:rPr lang="nl-NL" b="0" dirty="0" err="1"/>
              <a:t>symptoms</a:t>
            </a:r>
            <a:r>
              <a:rPr lang="nl-NL" b="0" dirty="0"/>
              <a:t> are </a:t>
            </a:r>
            <a:r>
              <a:rPr lang="nl-NL" b="0" dirty="0" err="1"/>
              <a:t>normal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understandable</a:t>
            </a:r>
            <a:endParaRPr lang="nl-NL" b="0" dirty="0"/>
          </a:p>
          <a:p>
            <a:pPr lvl="3"/>
            <a:r>
              <a:rPr lang="nl-NL" dirty="0" err="1"/>
              <a:t>What</a:t>
            </a:r>
            <a:r>
              <a:rPr lang="nl-NL" dirty="0"/>
              <a:t> </a:t>
            </a:r>
            <a:r>
              <a:rPr lang="nl-NL" dirty="0" err="1"/>
              <a:t>Helps</a:t>
            </a:r>
            <a:r>
              <a:rPr lang="nl-NL" dirty="0"/>
              <a:t>?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Self</a:t>
            </a:r>
            <a:r>
              <a:rPr lang="nl-NL" b="0" dirty="0"/>
              <a:t>-awareness: </a:t>
            </a:r>
            <a:r>
              <a:rPr lang="nl-NL" b="0" dirty="0" err="1"/>
              <a:t>Recognizing</a:t>
            </a:r>
            <a:r>
              <a:rPr lang="nl-NL" b="0" dirty="0"/>
              <a:t> these </a:t>
            </a:r>
            <a:r>
              <a:rPr lang="nl-NL" b="0" dirty="0" err="1"/>
              <a:t>feelings</a:t>
            </a:r>
            <a:r>
              <a:rPr lang="nl-NL" b="0" dirty="0"/>
              <a:t> as part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process</a:t>
            </a:r>
            <a:endParaRPr lang="nl-NL" b="0" dirty="0"/>
          </a:p>
          <a:p>
            <a:pPr lvl="3"/>
            <a:r>
              <a:rPr lang="nl-NL" b="0" dirty="0"/>
              <a:t>- Time: </a:t>
            </a:r>
            <a:r>
              <a:rPr lang="nl-NL" b="0" dirty="0" err="1"/>
              <a:t>Emotional</a:t>
            </a:r>
            <a:r>
              <a:rPr lang="nl-NL" b="0" dirty="0"/>
              <a:t> </a:t>
            </a:r>
            <a:r>
              <a:rPr lang="nl-NL" b="0" dirty="0" err="1"/>
              <a:t>adjustment</a:t>
            </a:r>
            <a:r>
              <a:rPr lang="nl-NL" b="0" dirty="0"/>
              <a:t> </a:t>
            </a:r>
            <a:r>
              <a:rPr lang="nl-NL" b="0" dirty="0" err="1"/>
              <a:t>improves</a:t>
            </a:r>
            <a:r>
              <a:rPr lang="nl-NL" b="0" dirty="0"/>
              <a:t> </a:t>
            </a:r>
            <a:r>
              <a:rPr lang="nl-NL" b="0" dirty="0" err="1"/>
              <a:t>gradually</a:t>
            </a:r>
            <a:endParaRPr lang="nl-NL" b="0" dirty="0"/>
          </a:p>
          <a:p>
            <a:pPr lvl="3"/>
            <a:r>
              <a:rPr lang="nl-NL" b="0" dirty="0"/>
              <a:t>- Support systems: Family, </a:t>
            </a:r>
            <a:r>
              <a:rPr lang="nl-NL" b="0" dirty="0" err="1"/>
              <a:t>friends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colleagues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ease</a:t>
            </a:r>
            <a:r>
              <a:rPr lang="nl-NL" b="0" dirty="0"/>
              <a:t> </a:t>
            </a:r>
            <a:r>
              <a:rPr lang="nl-NL" b="0" dirty="0" err="1"/>
              <a:t>distress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38301791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2- </a:t>
            </a:r>
            <a:r>
              <a:rPr lang="nl-NL" sz="3200" dirty="0" err="1"/>
              <a:t>Other</a:t>
            </a:r>
            <a:r>
              <a:rPr lang="nl-NL" sz="3200" dirty="0"/>
              <a:t> Concerns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1.5- </a:t>
            </a:r>
            <a:r>
              <a:rPr lang="nl-NL" dirty="0" err="1"/>
              <a:t>What</a:t>
            </a:r>
            <a:r>
              <a:rPr lang="nl-NL" dirty="0"/>
              <a:t> is Culture Shock?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Positive</a:t>
            </a:r>
            <a:r>
              <a:rPr lang="nl-NL" dirty="0"/>
              <a:t> Coping </a:t>
            </a:r>
            <a:r>
              <a:rPr lang="nl-NL" dirty="0" err="1"/>
              <a:t>Strategies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Seek</a:t>
            </a:r>
            <a:r>
              <a:rPr lang="nl-NL" dirty="0"/>
              <a:t> community </a:t>
            </a:r>
            <a:r>
              <a:rPr lang="nl-NL" dirty="0" err="1"/>
              <a:t>involvement</a:t>
            </a:r>
            <a:r>
              <a:rPr lang="nl-NL" dirty="0"/>
              <a:t>: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Join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groups</a:t>
            </a:r>
            <a:r>
              <a:rPr lang="nl-NL" b="0" dirty="0"/>
              <a:t> or </a:t>
            </a:r>
            <a:r>
              <a:rPr lang="nl-NL" b="0" dirty="0" err="1"/>
              <a:t>activities</a:t>
            </a:r>
            <a:endParaRPr lang="nl-NL" b="0" dirty="0"/>
          </a:p>
          <a:p>
            <a:pPr lvl="3"/>
            <a:r>
              <a:rPr lang="nl-NL" dirty="0"/>
              <a:t>Connect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locals</a:t>
            </a:r>
            <a:r>
              <a:rPr lang="nl-NL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 </a:t>
            </a:r>
            <a:r>
              <a:rPr lang="nl-NL" b="0" dirty="0" err="1"/>
              <a:t>Engage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neighbours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coworkers</a:t>
            </a:r>
            <a:endParaRPr lang="nl-NL" b="0" dirty="0"/>
          </a:p>
          <a:p>
            <a:pPr lvl="3"/>
            <a:r>
              <a:rPr lang="nl-NL" dirty="0" err="1"/>
              <a:t>Stay</a:t>
            </a:r>
            <a:r>
              <a:rPr lang="nl-NL" dirty="0"/>
              <a:t> </a:t>
            </a:r>
            <a:r>
              <a:rPr lang="nl-NL" dirty="0" err="1"/>
              <a:t>socially</a:t>
            </a:r>
            <a:r>
              <a:rPr lang="nl-NL" dirty="0"/>
              <a:t> </a:t>
            </a:r>
            <a:r>
              <a:rPr lang="nl-NL" dirty="0" err="1"/>
              <a:t>active</a:t>
            </a:r>
            <a:r>
              <a:rPr lang="nl-NL" dirty="0"/>
              <a:t>: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Reduces</a:t>
            </a:r>
            <a:r>
              <a:rPr lang="nl-NL" b="0" dirty="0"/>
              <a:t> </a:t>
            </a:r>
            <a:r>
              <a:rPr lang="nl-NL" b="0" dirty="0" err="1"/>
              <a:t>feelings</a:t>
            </a:r>
            <a:r>
              <a:rPr lang="nl-NL" b="0" dirty="0"/>
              <a:t> of </a:t>
            </a:r>
            <a:r>
              <a:rPr lang="nl-NL" b="0" dirty="0" err="1"/>
              <a:t>isolation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boosts</a:t>
            </a:r>
            <a:r>
              <a:rPr lang="nl-NL" b="0" dirty="0"/>
              <a:t> </a:t>
            </a:r>
            <a:r>
              <a:rPr lang="nl-NL" b="0" dirty="0" err="1"/>
              <a:t>adaptation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07237339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2- </a:t>
            </a:r>
            <a:r>
              <a:rPr lang="nl-NL" sz="3200" dirty="0" err="1"/>
              <a:t>Other</a:t>
            </a:r>
            <a:r>
              <a:rPr lang="nl-NL" sz="3200" dirty="0"/>
              <a:t> Concerns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1.5- Reverse Culture Shock 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Emotional</a:t>
            </a:r>
            <a:r>
              <a:rPr lang="nl-NL" dirty="0"/>
              <a:t> </a:t>
            </a:r>
            <a:r>
              <a:rPr lang="nl-NL" dirty="0" err="1"/>
              <a:t>Challenges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Returning</a:t>
            </a:r>
            <a:r>
              <a:rPr lang="nl-NL" b="0" dirty="0"/>
              <a:t> home </a:t>
            </a:r>
            <a:r>
              <a:rPr lang="nl-NL" b="0" dirty="0" err="1"/>
              <a:t>after</a:t>
            </a:r>
            <a:r>
              <a:rPr lang="nl-NL" b="0" dirty="0"/>
              <a:t> long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</a:t>
            </a:r>
            <a:r>
              <a:rPr lang="nl-NL" b="0" dirty="0" err="1"/>
              <a:t>stressful</a:t>
            </a:r>
            <a:endParaRPr lang="nl-NL" b="0" dirty="0"/>
          </a:p>
          <a:p>
            <a:pPr lvl="3"/>
            <a:r>
              <a:rPr lang="nl-NL" b="0" dirty="0"/>
              <a:t>- Harder </a:t>
            </a:r>
            <a:r>
              <a:rPr lang="nl-NL" b="0" dirty="0" err="1"/>
              <a:t>if</a:t>
            </a:r>
            <a:r>
              <a:rPr lang="nl-NL" b="0" dirty="0"/>
              <a:t> </a:t>
            </a:r>
            <a:r>
              <a:rPr lang="nl-NL" b="0" dirty="0" err="1"/>
              <a:t>you</a:t>
            </a:r>
            <a:r>
              <a:rPr lang="nl-NL" b="0" dirty="0"/>
              <a:t> </a:t>
            </a:r>
            <a:r>
              <a:rPr lang="nl-NL" b="0" dirty="0" err="1"/>
              <a:t>loved</a:t>
            </a:r>
            <a:r>
              <a:rPr lang="nl-NL" b="0" dirty="0"/>
              <a:t> </a:t>
            </a:r>
            <a:r>
              <a:rPr lang="nl-NL" b="0" dirty="0" err="1"/>
              <a:t>your</a:t>
            </a:r>
            <a:r>
              <a:rPr lang="nl-NL" b="0" dirty="0"/>
              <a:t> time </a:t>
            </a:r>
            <a:r>
              <a:rPr lang="nl-NL" b="0" dirty="0" err="1"/>
              <a:t>abroad</a:t>
            </a:r>
            <a:endParaRPr lang="nl-NL" b="0" dirty="0"/>
          </a:p>
          <a:p>
            <a:pPr lvl="3"/>
            <a:r>
              <a:rPr lang="nl-NL" b="0" dirty="0"/>
              <a:t>- Home life </a:t>
            </a:r>
            <a:r>
              <a:rPr lang="nl-NL" b="0" dirty="0" err="1"/>
              <a:t>may</a:t>
            </a:r>
            <a:r>
              <a:rPr lang="nl-NL" b="0" dirty="0"/>
              <a:t> feel </a:t>
            </a:r>
            <a:r>
              <a:rPr lang="nl-NL" b="0" dirty="0" err="1"/>
              <a:t>less</a:t>
            </a:r>
            <a:r>
              <a:rPr lang="nl-NL" b="0" dirty="0"/>
              <a:t> </a:t>
            </a:r>
            <a:r>
              <a:rPr lang="nl-NL" b="0" dirty="0" err="1"/>
              <a:t>exciting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Younger</a:t>
            </a:r>
            <a:r>
              <a:rPr lang="nl-NL" b="0" dirty="0"/>
              <a:t> or long-term </a:t>
            </a:r>
            <a:r>
              <a:rPr lang="nl-NL" b="0" dirty="0" err="1"/>
              <a:t>travelers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want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stay</a:t>
            </a:r>
            <a:r>
              <a:rPr lang="nl-NL" b="0" dirty="0"/>
              <a:t> </a:t>
            </a:r>
            <a:r>
              <a:rPr lang="nl-NL" b="0" dirty="0" err="1"/>
              <a:t>longer</a:t>
            </a:r>
            <a:endParaRPr lang="nl-NL" b="0" dirty="0"/>
          </a:p>
          <a:p>
            <a:pPr lvl="3"/>
            <a:r>
              <a:rPr lang="nl-NL" b="0" dirty="0"/>
              <a:t>- Feeling </a:t>
            </a:r>
            <a:r>
              <a:rPr lang="nl-NL" b="0" dirty="0" err="1"/>
              <a:t>anxious</a:t>
            </a:r>
            <a:r>
              <a:rPr lang="nl-NL" b="0" dirty="0"/>
              <a:t> or </a:t>
            </a:r>
            <a:r>
              <a:rPr lang="nl-NL" b="0" dirty="0" err="1"/>
              <a:t>worried</a:t>
            </a:r>
            <a:r>
              <a:rPr lang="nl-NL" b="0" dirty="0"/>
              <a:t> is common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98336749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2- </a:t>
            </a:r>
            <a:r>
              <a:rPr lang="nl-NL" sz="3200" dirty="0" err="1"/>
              <a:t>Other</a:t>
            </a:r>
            <a:r>
              <a:rPr lang="nl-NL" sz="3200" dirty="0"/>
              <a:t> Concerns</a:t>
            </a:r>
            <a:br>
              <a:rPr lang="nl-NL" sz="3200" dirty="0"/>
            </a:b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1.5- Reverse Culture Shock 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Some</a:t>
            </a:r>
            <a:r>
              <a:rPr lang="nl-NL" b="0" dirty="0"/>
              <a:t> </a:t>
            </a:r>
            <a:r>
              <a:rPr lang="nl-NL" b="0" dirty="0" err="1"/>
              <a:t>travelers</a:t>
            </a:r>
            <a:r>
              <a:rPr lang="nl-NL" b="0" dirty="0"/>
              <a:t> feel a sense of </a:t>
            </a:r>
            <a:r>
              <a:rPr lang="nl-NL" b="0" dirty="0" err="1"/>
              <a:t>loss</a:t>
            </a:r>
            <a:r>
              <a:rPr lang="nl-NL" b="0" dirty="0"/>
              <a:t> or </a:t>
            </a:r>
            <a:r>
              <a:rPr lang="nl-NL" b="0" dirty="0" err="1"/>
              <a:t>bereavement</a:t>
            </a:r>
            <a:r>
              <a:rPr lang="nl-NL" b="0" dirty="0"/>
              <a:t> </a:t>
            </a:r>
            <a:r>
              <a:rPr lang="nl-NL" b="0" dirty="0" err="1"/>
              <a:t>after</a:t>
            </a:r>
            <a:r>
              <a:rPr lang="nl-NL" b="0" dirty="0"/>
              <a:t> </a:t>
            </a:r>
            <a:r>
              <a:rPr lang="nl-NL" b="0" dirty="0" err="1"/>
              <a:t>returning</a:t>
            </a:r>
            <a:r>
              <a:rPr lang="nl-NL" b="0" dirty="0"/>
              <a:t> home.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This</a:t>
            </a:r>
            <a:r>
              <a:rPr lang="nl-NL" b="0" dirty="0"/>
              <a:t> </a:t>
            </a:r>
            <a:r>
              <a:rPr lang="nl-NL" b="0" dirty="0" err="1"/>
              <a:t>happens</a:t>
            </a:r>
            <a:r>
              <a:rPr lang="nl-NL" b="0" dirty="0"/>
              <a:t> </a:t>
            </a:r>
            <a:r>
              <a:rPr lang="nl-NL" b="0" dirty="0" err="1"/>
              <a:t>because</a:t>
            </a:r>
            <a:r>
              <a:rPr lang="nl-NL" b="0" dirty="0"/>
              <a:t>: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Both sides have </a:t>
            </a:r>
            <a:r>
              <a:rPr lang="nl-NL" b="0" dirty="0" err="1"/>
              <a:t>changed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Home environment has </a:t>
            </a:r>
            <a:r>
              <a:rPr lang="nl-NL" b="0" dirty="0" err="1"/>
              <a:t>changed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This</a:t>
            </a:r>
            <a:r>
              <a:rPr lang="nl-NL" b="0" dirty="0"/>
              <a:t> gap </a:t>
            </a:r>
            <a:r>
              <a:rPr lang="nl-NL" b="0" dirty="0" err="1"/>
              <a:t>between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traveller’s</a:t>
            </a:r>
            <a:r>
              <a:rPr lang="nl-NL" b="0" dirty="0"/>
              <a:t> new </a:t>
            </a:r>
            <a:r>
              <a:rPr lang="nl-NL" b="0" dirty="0" err="1"/>
              <a:t>identity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their</a:t>
            </a:r>
            <a:r>
              <a:rPr lang="nl-NL" b="0" dirty="0"/>
              <a:t> home environment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cause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Surprise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frustration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Confusion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anxiety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Sadness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emotional</a:t>
            </a:r>
            <a:r>
              <a:rPr lang="nl-NL" b="0" dirty="0"/>
              <a:t> </a:t>
            </a:r>
            <a:r>
              <a:rPr lang="nl-NL" b="0" dirty="0" err="1"/>
              <a:t>pain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80013545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3- </a:t>
            </a:r>
            <a:r>
              <a:rPr lang="nl-NL" sz="2800" dirty="0"/>
              <a:t>Health </a:t>
            </a:r>
            <a:r>
              <a:rPr lang="nl-NL" sz="2800" dirty="0" err="1"/>
              <a:t>Threats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Crisis </a:t>
            </a:r>
            <a:r>
              <a:rPr lang="nl-NL" sz="2800" dirty="0" err="1"/>
              <a:t>Managment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 err="1"/>
              <a:t>What</a:t>
            </a:r>
            <a:r>
              <a:rPr lang="nl-NL" dirty="0"/>
              <a:t> is a Crisis in </a:t>
            </a:r>
            <a:r>
              <a:rPr lang="nl-NL" dirty="0" err="1"/>
              <a:t>Tourism</a:t>
            </a:r>
            <a:r>
              <a:rPr lang="nl-NL" dirty="0"/>
              <a:t>?</a:t>
            </a:r>
          </a:p>
          <a:p>
            <a:pPr lvl="3"/>
            <a:r>
              <a:rPr lang="nl-NL" b="0" dirty="0"/>
              <a:t>- Crises = Times of High </a:t>
            </a:r>
            <a:r>
              <a:rPr lang="nl-NL" b="0" dirty="0" err="1"/>
              <a:t>Uncertainty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Things</a:t>
            </a:r>
            <a:r>
              <a:rPr lang="nl-NL" b="0" dirty="0"/>
              <a:t> </a:t>
            </a:r>
            <a:r>
              <a:rPr lang="nl-NL" b="0" dirty="0" err="1"/>
              <a:t>become</a:t>
            </a:r>
            <a:r>
              <a:rPr lang="nl-NL" b="0" dirty="0"/>
              <a:t> </a:t>
            </a:r>
            <a:r>
              <a:rPr lang="nl-NL" b="0" dirty="0" err="1"/>
              <a:t>unpredictable</a:t>
            </a:r>
            <a:endParaRPr lang="nl-NL" b="0" dirty="0"/>
          </a:p>
          <a:p>
            <a:pPr lvl="3"/>
            <a:r>
              <a:rPr lang="nl-NL" b="0" dirty="0"/>
              <a:t>- We </a:t>
            </a:r>
            <a:r>
              <a:rPr lang="nl-NL" b="0" dirty="0" err="1"/>
              <a:t>may</a:t>
            </a:r>
            <a:r>
              <a:rPr lang="nl-NL" b="0" dirty="0"/>
              <a:t> </a:t>
            </a:r>
            <a:r>
              <a:rPr lang="nl-NL" b="0" dirty="0" err="1"/>
              <a:t>lose</a:t>
            </a:r>
            <a:r>
              <a:rPr lang="nl-NL" b="0" dirty="0"/>
              <a:t> control over important systems </a:t>
            </a:r>
            <a:r>
              <a:rPr lang="nl-NL" b="0" dirty="0" err="1"/>
              <a:t>and</a:t>
            </a:r>
            <a:r>
              <a:rPr lang="nl-NL" b="0" dirty="0"/>
              <a:t> operations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In </a:t>
            </a:r>
            <a:r>
              <a:rPr lang="nl-NL" dirty="0" err="1"/>
              <a:t>Tourism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A crisis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</a:t>
            </a:r>
            <a:r>
              <a:rPr lang="nl-NL" b="0" dirty="0" err="1"/>
              <a:t>one</a:t>
            </a:r>
            <a:r>
              <a:rPr lang="nl-NL" b="0" dirty="0"/>
              <a:t> major event or a series of </a:t>
            </a:r>
            <a:r>
              <a:rPr lang="nl-NL" b="0" dirty="0" err="1"/>
              <a:t>problems</a:t>
            </a:r>
            <a:endParaRPr lang="nl-NL" b="0" dirty="0"/>
          </a:p>
          <a:p>
            <a:pPr lvl="3"/>
            <a:r>
              <a:rPr lang="nl-NL" b="0" dirty="0"/>
              <a:t>It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harm</a:t>
            </a:r>
            <a:r>
              <a:rPr lang="nl-NL" b="0" dirty="0"/>
              <a:t> a </a:t>
            </a:r>
            <a:r>
              <a:rPr lang="nl-NL" b="0" dirty="0" err="1"/>
              <a:t>destination’s</a:t>
            </a:r>
            <a:r>
              <a:rPr lang="nl-NL" b="0" dirty="0"/>
              <a:t> image or a </a:t>
            </a:r>
            <a:r>
              <a:rPr lang="nl-NL" b="0" dirty="0" err="1"/>
              <a:t>business’s</a:t>
            </a:r>
            <a:r>
              <a:rPr lang="nl-NL" b="0" dirty="0"/>
              <a:t> market </a:t>
            </a:r>
            <a:r>
              <a:rPr lang="nl-NL" b="0" dirty="0" err="1"/>
              <a:t>potential</a:t>
            </a:r>
            <a:endParaRPr lang="nl-NL" b="0" dirty="0"/>
          </a:p>
          <a:p>
            <a:pPr lvl="3"/>
            <a:r>
              <a:rPr lang="nl-NL" b="0" dirty="0"/>
              <a:t>The </a:t>
            </a:r>
            <a:r>
              <a:rPr lang="nl-NL" b="0" dirty="0" err="1"/>
              <a:t>reputation</a:t>
            </a:r>
            <a:r>
              <a:rPr lang="nl-NL" b="0" dirty="0"/>
              <a:t> of a </a:t>
            </a:r>
            <a:r>
              <a:rPr lang="nl-NL" b="0" dirty="0" err="1"/>
              <a:t>region</a:t>
            </a:r>
            <a:r>
              <a:rPr lang="nl-NL" b="0" dirty="0"/>
              <a:t> or company </a:t>
            </a:r>
            <a:r>
              <a:rPr lang="nl-NL" b="0" dirty="0" err="1"/>
              <a:t>may</a:t>
            </a:r>
            <a:r>
              <a:rPr lang="nl-NL" b="0" dirty="0"/>
              <a:t> suffer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12175217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3- </a:t>
            </a:r>
            <a:r>
              <a:rPr lang="nl-NL" sz="2800" dirty="0"/>
              <a:t>Health </a:t>
            </a:r>
            <a:r>
              <a:rPr lang="nl-NL" sz="2800" dirty="0" err="1"/>
              <a:t>Threats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Crisis </a:t>
            </a:r>
            <a:r>
              <a:rPr lang="nl-NL" sz="2800" dirty="0" err="1"/>
              <a:t>Managment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The </a:t>
            </a:r>
            <a:r>
              <a:rPr lang="nl-NL" dirty="0" err="1"/>
              <a:t>Difference</a:t>
            </a:r>
            <a:r>
              <a:rPr lang="nl-NL" dirty="0"/>
              <a:t> </a:t>
            </a:r>
            <a:r>
              <a:rPr lang="nl-NL" dirty="0" err="1"/>
              <a:t>between</a:t>
            </a:r>
            <a:r>
              <a:rPr lang="nl-NL" dirty="0"/>
              <a:t> Crisis </a:t>
            </a:r>
            <a:r>
              <a:rPr lang="nl-NL" dirty="0" err="1"/>
              <a:t>and</a:t>
            </a:r>
            <a:r>
              <a:rPr lang="nl-NL" dirty="0"/>
              <a:t> Disaster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Crisis</a:t>
            </a:r>
          </a:p>
          <a:p>
            <a:pPr lvl="3"/>
            <a:r>
              <a:rPr lang="nl-NL" b="0" dirty="0"/>
              <a:t>- More </a:t>
            </a:r>
            <a:r>
              <a:rPr lang="nl-NL" b="0" dirty="0" err="1"/>
              <a:t>predictable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Often</a:t>
            </a:r>
            <a:r>
              <a:rPr lang="nl-NL" b="0" dirty="0"/>
              <a:t> </a:t>
            </a:r>
            <a:r>
              <a:rPr lang="nl-NL" b="0" dirty="0" err="1"/>
              <a:t>caused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human actions (</a:t>
            </a:r>
            <a:r>
              <a:rPr lang="nl-NL" b="0" dirty="0" err="1"/>
              <a:t>anthropogenic</a:t>
            </a:r>
            <a:r>
              <a:rPr lang="nl-NL" b="0" dirty="0"/>
              <a:t>)</a:t>
            </a:r>
          </a:p>
          <a:p>
            <a:pPr lvl="3"/>
            <a:r>
              <a:rPr lang="nl-NL" b="0" dirty="0"/>
              <a:t>- Shows </a:t>
            </a:r>
            <a:r>
              <a:rPr lang="nl-NL" b="0" dirty="0" err="1"/>
              <a:t>warning</a:t>
            </a:r>
            <a:r>
              <a:rPr lang="nl-NL" b="0" dirty="0"/>
              <a:t> </a:t>
            </a:r>
            <a:r>
              <a:rPr lang="nl-NL" b="0" dirty="0" err="1"/>
              <a:t>signs</a:t>
            </a:r>
            <a:r>
              <a:rPr lang="nl-NL" b="0" dirty="0"/>
              <a:t> or </a:t>
            </a:r>
            <a:r>
              <a:rPr lang="nl-NL" b="0" dirty="0" err="1"/>
              <a:t>build</a:t>
            </a:r>
            <a:r>
              <a:rPr lang="nl-NL" b="0" dirty="0"/>
              <a:t>-up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Typically</a:t>
            </a:r>
            <a:r>
              <a:rPr lang="nl-NL" b="0" dirty="0"/>
              <a:t> </a:t>
            </a:r>
            <a:r>
              <a:rPr lang="nl-NL" b="0" dirty="0" err="1"/>
              <a:t>longer</a:t>
            </a:r>
            <a:r>
              <a:rPr lang="nl-NL" b="0" dirty="0"/>
              <a:t> in </a:t>
            </a:r>
            <a:r>
              <a:rPr lang="nl-NL" b="0" dirty="0" err="1"/>
              <a:t>duration</a:t>
            </a:r>
            <a:endParaRPr lang="nl-NL" b="0" dirty="0"/>
          </a:p>
          <a:p>
            <a:pPr lvl="3"/>
            <a:r>
              <a:rPr lang="nl-NL" b="0" dirty="0"/>
              <a:t>- May </a:t>
            </a:r>
            <a:r>
              <a:rPr lang="nl-NL" b="0" dirty="0" err="1"/>
              <a:t>escalate</a:t>
            </a:r>
            <a:r>
              <a:rPr lang="nl-NL" b="0" dirty="0"/>
              <a:t> </a:t>
            </a:r>
            <a:r>
              <a:rPr lang="nl-NL" b="0" dirty="0" err="1"/>
              <a:t>slowly</a:t>
            </a:r>
            <a:r>
              <a:rPr lang="nl-NL" b="0" dirty="0"/>
              <a:t> over time</a:t>
            </a:r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63862028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3- </a:t>
            </a:r>
            <a:r>
              <a:rPr lang="nl-NL" sz="2800" dirty="0"/>
              <a:t>Health </a:t>
            </a:r>
            <a:r>
              <a:rPr lang="nl-NL" sz="2800" dirty="0" err="1"/>
              <a:t>Threats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Crisis </a:t>
            </a:r>
            <a:r>
              <a:rPr lang="nl-NL" sz="2800" dirty="0" err="1"/>
              <a:t>Managment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The </a:t>
            </a:r>
            <a:r>
              <a:rPr lang="nl-NL" dirty="0" err="1"/>
              <a:t>Difference</a:t>
            </a:r>
            <a:r>
              <a:rPr lang="nl-NL" dirty="0"/>
              <a:t> </a:t>
            </a:r>
            <a:r>
              <a:rPr lang="nl-NL" dirty="0" err="1"/>
              <a:t>between</a:t>
            </a:r>
            <a:r>
              <a:rPr lang="nl-NL" dirty="0"/>
              <a:t> Crisis </a:t>
            </a:r>
            <a:r>
              <a:rPr lang="nl-NL" dirty="0" err="1"/>
              <a:t>and</a:t>
            </a:r>
            <a:r>
              <a:rPr lang="nl-NL" dirty="0"/>
              <a:t> Disaster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Disaster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Often</a:t>
            </a:r>
            <a:r>
              <a:rPr lang="nl-NL" b="0" dirty="0"/>
              <a:t> </a:t>
            </a:r>
            <a:r>
              <a:rPr lang="nl-NL" b="0" dirty="0" err="1"/>
              <a:t>sudden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unexpected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Usually</a:t>
            </a:r>
            <a:r>
              <a:rPr lang="nl-NL" b="0" dirty="0"/>
              <a:t> </a:t>
            </a:r>
            <a:r>
              <a:rPr lang="nl-NL" b="0" dirty="0" err="1"/>
              <a:t>caused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natural</a:t>
            </a:r>
            <a:r>
              <a:rPr lang="nl-NL" b="0" dirty="0"/>
              <a:t> </a:t>
            </a:r>
            <a:r>
              <a:rPr lang="nl-NL" b="0" dirty="0" err="1"/>
              <a:t>forces</a:t>
            </a:r>
            <a:endParaRPr lang="nl-NL" b="0" dirty="0"/>
          </a:p>
          <a:p>
            <a:pPr lvl="3"/>
            <a:r>
              <a:rPr lang="nl-NL" b="0" dirty="0"/>
              <a:t>- Little or no </a:t>
            </a:r>
            <a:r>
              <a:rPr lang="nl-NL" b="0" dirty="0" err="1"/>
              <a:t>warning</a:t>
            </a:r>
            <a:r>
              <a:rPr lang="nl-NL" b="0" dirty="0"/>
              <a:t> </a:t>
            </a:r>
            <a:r>
              <a:rPr lang="nl-NL" b="0" dirty="0" err="1"/>
              <a:t>signs</a:t>
            </a:r>
            <a:endParaRPr lang="nl-NL" b="0" dirty="0"/>
          </a:p>
          <a:p>
            <a:pPr lvl="3"/>
            <a:r>
              <a:rPr lang="nl-NL" b="0" dirty="0"/>
              <a:t>- Generally </a:t>
            </a:r>
            <a:r>
              <a:rPr lang="nl-NL" b="0" dirty="0" err="1"/>
              <a:t>shorter</a:t>
            </a:r>
            <a:r>
              <a:rPr lang="nl-NL" b="0" dirty="0"/>
              <a:t> in </a:t>
            </a:r>
            <a:r>
              <a:rPr lang="nl-NL" b="0" dirty="0" err="1"/>
              <a:t>duration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cause</a:t>
            </a:r>
            <a:r>
              <a:rPr lang="nl-NL" b="0" dirty="0"/>
              <a:t> </a:t>
            </a:r>
            <a:r>
              <a:rPr lang="nl-NL" b="0" dirty="0" err="1"/>
              <a:t>emergencies</a:t>
            </a:r>
            <a:r>
              <a:rPr lang="nl-NL" b="0" dirty="0"/>
              <a:t> </a:t>
            </a:r>
            <a:r>
              <a:rPr lang="nl-NL" b="0" dirty="0" err="1"/>
              <a:t>needing</a:t>
            </a:r>
            <a:r>
              <a:rPr lang="nl-NL" b="0" dirty="0"/>
              <a:t> </a:t>
            </a:r>
            <a:r>
              <a:rPr lang="nl-NL" b="0" dirty="0" err="1"/>
              <a:t>quick</a:t>
            </a:r>
            <a:r>
              <a:rPr lang="nl-NL" b="0" dirty="0"/>
              <a:t> action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39048915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r>
              <a:rPr lang="nl-NL" sz="3200" dirty="0"/>
              <a:t>3- </a:t>
            </a:r>
            <a:r>
              <a:rPr lang="nl-NL" sz="2800" dirty="0"/>
              <a:t>Health </a:t>
            </a:r>
            <a:r>
              <a:rPr lang="nl-NL" sz="2800" dirty="0" err="1"/>
              <a:t>Threats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Crisis </a:t>
            </a:r>
            <a:r>
              <a:rPr lang="nl-NL" sz="2800" dirty="0" err="1"/>
              <a:t>Managment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Understanding Risk Management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Good</a:t>
            </a:r>
            <a:r>
              <a:rPr lang="nl-NL" b="0" dirty="0"/>
              <a:t> risk management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prevent</a:t>
            </a:r>
            <a:r>
              <a:rPr lang="nl-NL" b="0" dirty="0"/>
              <a:t> </a:t>
            </a:r>
            <a:r>
              <a:rPr lang="nl-NL" b="0" dirty="0" err="1"/>
              <a:t>problems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becoming</a:t>
            </a:r>
            <a:r>
              <a:rPr lang="nl-NL" b="0" dirty="0"/>
              <a:t> a crisis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Poor</a:t>
            </a:r>
            <a:r>
              <a:rPr lang="nl-NL" b="0" dirty="0"/>
              <a:t> risk </a:t>
            </a:r>
            <a:r>
              <a:rPr lang="nl-NL" b="0" dirty="0" err="1"/>
              <a:t>understanding</a:t>
            </a:r>
            <a:r>
              <a:rPr lang="nl-NL" b="0" dirty="0"/>
              <a:t> or planning </a:t>
            </a:r>
            <a:r>
              <a:rPr lang="nl-NL" b="0" dirty="0" err="1"/>
              <a:t>can</a:t>
            </a:r>
            <a:r>
              <a:rPr lang="nl-NL" b="0" dirty="0"/>
              <a:t> trigger a crisis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What</a:t>
            </a:r>
            <a:r>
              <a:rPr lang="nl-NL" dirty="0"/>
              <a:t> Is Risk Management?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Identifying</a:t>
            </a:r>
            <a:r>
              <a:rPr lang="nl-NL" b="0" dirty="0"/>
              <a:t> </a:t>
            </a:r>
            <a:r>
              <a:rPr lang="nl-NL" b="0" dirty="0" err="1"/>
              <a:t>potential</a:t>
            </a:r>
            <a:r>
              <a:rPr lang="nl-NL" b="0" dirty="0"/>
              <a:t> </a:t>
            </a:r>
            <a:r>
              <a:rPr lang="nl-NL" b="0" dirty="0" err="1"/>
              <a:t>negative</a:t>
            </a:r>
            <a:r>
              <a:rPr lang="nl-NL" b="0" dirty="0"/>
              <a:t> events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Assessing</a:t>
            </a:r>
            <a:r>
              <a:rPr lang="nl-NL" b="0" dirty="0"/>
              <a:t> </a:t>
            </a:r>
            <a:r>
              <a:rPr lang="nl-NL" b="0" dirty="0" err="1"/>
              <a:t>how</a:t>
            </a:r>
            <a:r>
              <a:rPr lang="nl-NL" b="0" dirty="0"/>
              <a:t> </a:t>
            </a:r>
            <a:r>
              <a:rPr lang="nl-NL" b="0" dirty="0" err="1"/>
              <a:t>likely</a:t>
            </a:r>
            <a:r>
              <a:rPr lang="nl-NL" b="0" dirty="0"/>
              <a:t> </a:t>
            </a:r>
            <a:r>
              <a:rPr lang="nl-NL" b="0" dirty="0" err="1"/>
              <a:t>they</a:t>
            </a:r>
            <a:r>
              <a:rPr lang="nl-NL" b="0" dirty="0"/>
              <a:t> are </a:t>
            </a:r>
            <a:r>
              <a:rPr lang="nl-NL" b="0" dirty="0" err="1"/>
              <a:t>to</a:t>
            </a:r>
            <a:r>
              <a:rPr lang="nl-NL" b="0" dirty="0"/>
              <a:t> happen</a:t>
            </a:r>
          </a:p>
          <a:p>
            <a:pPr lvl="3"/>
            <a:r>
              <a:rPr lang="nl-NL" b="0" dirty="0"/>
              <a:t>- Understanding </a:t>
            </a:r>
            <a:r>
              <a:rPr lang="nl-NL" b="0" dirty="0" err="1"/>
              <a:t>the</a:t>
            </a:r>
            <a:r>
              <a:rPr lang="nl-NL" b="0" dirty="0"/>
              <a:t> impact on </a:t>
            </a:r>
            <a:r>
              <a:rPr lang="nl-NL" b="0" dirty="0" err="1"/>
              <a:t>tourism</a:t>
            </a:r>
            <a:r>
              <a:rPr lang="nl-NL" b="0" dirty="0"/>
              <a:t> operations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Taking</a:t>
            </a:r>
            <a:r>
              <a:rPr lang="nl-NL" b="0" dirty="0"/>
              <a:t> steps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reduce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risk or </a:t>
            </a:r>
            <a:r>
              <a:rPr lang="nl-NL" b="0" dirty="0" err="1"/>
              <a:t>prepare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it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85969019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200" dirty="0"/>
            </a:br>
            <a:br>
              <a:rPr lang="nl-NL" sz="3200" dirty="0"/>
            </a:br>
            <a:br>
              <a:rPr lang="nl-NL" sz="3200" dirty="0"/>
            </a:br>
            <a:br>
              <a:rPr lang="nl-NL" sz="3200" dirty="0"/>
            </a:br>
            <a:r>
              <a:rPr lang="nl-NL" sz="3200" dirty="0"/>
              <a:t>3- </a:t>
            </a:r>
            <a:r>
              <a:rPr lang="nl-NL" sz="2800" dirty="0"/>
              <a:t>Health </a:t>
            </a:r>
            <a:r>
              <a:rPr lang="nl-NL" sz="2800" dirty="0" err="1"/>
              <a:t>Threats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Crisis Management</a:t>
            </a:r>
            <a:br>
              <a:rPr lang="nl-NL" sz="2800" dirty="0"/>
            </a:br>
            <a:br>
              <a:rPr lang="nl-NL" sz="2800" dirty="0"/>
            </a:br>
            <a:br>
              <a:rPr lang="nl-NL" sz="2800" dirty="0"/>
            </a:br>
            <a:br>
              <a:rPr lang="nl-NL" sz="2800" dirty="0"/>
            </a:br>
            <a:r>
              <a:rPr lang="nl-NL" sz="1800" dirty="0"/>
              <a:t>Six </a:t>
            </a:r>
            <a:r>
              <a:rPr lang="nl-NL" sz="1800" dirty="0" err="1"/>
              <a:t>Functions</a:t>
            </a:r>
            <a:r>
              <a:rPr lang="nl-NL" sz="1800" dirty="0"/>
              <a:t> of Risk Management: </a:t>
            </a:r>
            <a:br>
              <a:rPr lang="nl-NL" sz="1400" dirty="0"/>
            </a:br>
            <a:endParaRPr lang="nl-NL" sz="3200" dirty="0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7E703868-DA7B-ECCF-1C95-60661A1103D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12671352"/>
              </p:ext>
            </p:extLst>
          </p:nvPr>
        </p:nvGraphicFramePr>
        <p:xfrm>
          <a:off x="3074839" y="1291868"/>
          <a:ext cx="11472909" cy="47958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92303108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2800" dirty="0" err="1"/>
              <a:t>Tourism</a:t>
            </a:r>
            <a:r>
              <a:rPr lang="nl-NL" sz="2800" dirty="0"/>
              <a:t> Crisis Management Framework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fontScale="92500" lnSpcReduction="10000"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What</a:t>
            </a:r>
            <a:r>
              <a:rPr lang="nl-NL" dirty="0"/>
              <a:t> is a </a:t>
            </a:r>
            <a:r>
              <a:rPr lang="nl-NL" dirty="0" err="1"/>
              <a:t>Tourism</a:t>
            </a:r>
            <a:r>
              <a:rPr lang="nl-NL" dirty="0"/>
              <a:t> Crisis?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“An event, in </a:t>
            </a:r>
            <a:r>
              <a:rPr lang="nl-NL" b="0" dirty="0" err="1"/>
              <a:t>whatever</a:t>
            </a:r>
            <a:r>
              <a:rPr lang="nl-NL" b="0" dirty="0"/>
              <a:t> form </a:t>
            </a:r>
            <a:r>
              <a:rPr lang="nl-NL" b="0" dirty="0" err="1"/>
              <a:t>it</a:t>
            </a:r>
            <a:r>
              <a:rPr lang="nl-NL" b="0" dirty="0"/>
              <a:t> </a:t>
            </a:r>
            <a:r>
              <a:rPr lang="nl-NL" b="0" dirty="0" err="1"/>
              <a:t>occurs</a:t>
            </a:r>
            <a:r>
              <a:rPr lang="nl-NL" b="0" dirty="0"/>
              <a:t>,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creates</a:t>
            </a:r>
            <a:r>
              <a:rPr lang="nl-NL" b="0" dirty="0"/>
              <a:t> a shock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industry</a:t>
            </a:r>
            <a:r>
              <a:rPr lang="nl-NL" b="0" dirty="0"/>
              <a:t>, </a:t>
            </a:r>
            <a:r>
              <a:rPr lang="nl-NL" b="0" dirty="0" err="1"/>
              <a:t>resulting</a:t>
            </a:r>
            <a:r>
              <a:rPr lang="nl-NL" b="0" dirty="0"/>
              <a:t> in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sudden</a:t>
            </a:r>
            <a:r>
              <a:rPr lang="nl-NL" b="0" dirty="0"/>
              <a:t> </a:t>
            </a:r>
            <a:r>
              <a:rPr lang="nl-NL" b="0" dirty="0" err="1"/>
              <a:t>emergence</a:t>
            </a:r>
            <a:r>
              <a:rPr lang="nl-NL" b="0" dirty="0"/>
              <a:t> of </a:t>
            </a:r>
            <a:r>
              <a:rPr lang="nl-NL" b="0" dirty="0" err="1"/>
              <a:t>an</a:t>
            </a:r>
            <a:r>
              <a:rPr lang="nl-NL" b="0" dirty="0"/>
              <a:t> adverse </a:t>
            </a:r>
            <a:r>
              <a:rPr lang="nl-NL" b="0" dirty="0" err="1"/>
              <a:t>situation</a:t>
            </a:r>
            <a:r>
              <a:rPr lang="nl-NL" b="0" dirty="0"/>
              <a:t>.”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Why</a:t>
            </a:r>
            <a:r>
              <a:rPr lang="nl-NL" dirty="0"/>
              <a:t> It Matters: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Tourism</a:t>
            </a:r>
            <a:r>
              <a:rPr lang="nl-NL" b="0" dirty="0"/>
              <a:t> is </a:t>
            </a:r>
            <a:r>
              <a:rPr lang="nl-NL" b="0" dirty="0" err="1"/>
              <a:t>highly</a:t>
            </a:r>
            <a:r>
              <a:rPr lang="nl-NL" b="0" dirty="0"/>
              <a:t> </a:t>
            </a:r>
            <a:r>
              <a:rPr lang="nl-NL" b="0" dirty="0" err="1"/>
              <a:t>vulnerable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external</a:t>
            </a:r>
            <a:r>
              <a:rPr lang="nl-NL" b="0" dirty="0"/>
              <a:t> shocks </a:t>
            </a:r>
            <a:r>
              <a:rPr lang="nl-NL" b="0" dirty="0" err="1"/>
              <a:t>such</a:t>
            </a:r>
            <a:r>
              <a:rPr lang="nl-NL" b="0" dirty="0"/>
              <a:t> as: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pandemics</a:t>
            </a:r>
            <a:r>
              <a:rPr lang="nl-NL" b="0" dirty="0"/>
              <a:t>, </a:t>
            </a:r>
            <a:r>
              <a:rPr lang="nl-NL" b="0" dirty="0" err="1"/>
              <a:t>political</a:t>
            </a:r>
            <a:r>
              <a:rPr lang="nl-NL" b="0" dirty="0"/>
              <a:t> </a:t>
            </a:r>
            <a:r>
              <a:rPr lang="nl-NL" b="0" dirty="0" err="1"/>
              <a:t>unrest</a:t>
            </a:r>
            <a:r>
              <a:rPr lang="nl-NL" b="0" dirty="0"/>
              <a:t>, </a:t>
            </a:r>
            <a:r>
              <a:rPr lang="nl-NL" b="0" dirty="0" err="1"/>
              <a:t>natural</a:t>
            </a:r>
            <a:r>
              <a:rPr lang="nl-NL" b="0" dirty="0"/>
              <a:t> disasters</a:t>
            </a:r>
          </a:p>
          <a:p>
            <a:pPr marL="285750" lvl="3" indent="-285750">
              <a:buFont typeface="Wingdings" pitchFamily="2" charset="2"/>
              <a:buChar char="Ø"/>
            </a:pPr>
            <a:endParaRPr lang="nl-NL" b="0" dirty="0"/>
          </a:p>
          <a:p>
            <a:pPr lvl="3"/>
            <a:r>
              <a:rPr lang="nl-NL" dirty="0"/>
              <a:t>Crises </a:t>
            </a:r>
            <a:r>
              <a:rPr lang="nl-NL" dirty="0" err="1"/>
              <a:t>can</a:t>
            </a:r>
            <a:r>
              <a:rPr lang="nl-NL" dirty="0"/>
              <a:t> impact:</a:t>
            </a:r>
          </a:p>
          <a:p>
            <a:pPr lvl="3"/>
            <a:r>
              <a:rPr lang="nl-NL" b="0" dirty="0"/>
              <a:t>- Visitor </a:t>
            </a:r>
            <a:r>
              <a:rPr lang="nl-NL" b="0" dirty="0" err="1"/>
              <a:t>numbers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Reputation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safety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Revenue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jobs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44867404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2800" dirty="0" err="1"/>
              <a:t>Tourism</a:t>
            </a:r>
            <a:r>
              <a:rPr lang="nl-NL" sz="2800" dirty="0"/>
              <a:t> Crisis Management Framework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lnSpcReduction="10000"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Types of Crisis in </a:t>
            </a:r>
            <a:r>
              <a:rPr lang="nl-NL" dirty="0" err="1"/>
              <a:t>Tourism</a:t>
            </a:r>
            <a:r>
              <a:rPr lang="nl-NL" dirty="0"/>
              <a:t>: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- </a:t>
            </a:r>
            <a:r>
              <a:rPr lang="nl-NL" dirty="0" err="1"/>
              <a:t>Environmental</a:t>
            </a:r>
            <a:r>
              <a:rPr lang="nl-NL" dirty="0"/>
              <a:t> crises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 </a:t>
            </a:r>
            <a:r>
              <a:rPr lang="nl-NL" b="0" dirty="0" err="1"/>
              <a:t>Geological</a:t>
            </a:r>
            <a:r>
              <a:rPr lang="nl-NL" b="0" dirty="0"/>
              <a:t>, extreme </a:t>
            </a:r>
            <a:r>
              <a:rPr lang="nl-NL" b="0" dirty="0" err="1"/>
              <a:t>weather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 Human-</a:t>
            </a:r>
            <a:r>
              <a:rPr lang="nl-NL" b="0" dirty="0" err="1"/>
              <a:t>induced</a:t>
            </a:r>
            <a:r>
              <a:rPr lang="nl-NL" b="0" dirty="0"/>
              <a:t> events</a:t>
            </a:r>
          </a:p>
          <a:p>
            <a:pPr marL="285750" lvl="3" indent="-285750">
              <a:buFont typeface="Wingdings" pitchFamily="2" charset="2"/>
              <a:buChar char="Ø"/>
            </a:pPr>
            <a:endParaRPr lang="nl-NL" b="0" dirty="0"/>
          </a:p>
          <a:p>
            <a:pPr lvl="3"/>
            <a:r>
              <a:rPr lang="nl-NL" dirty="0"/>
              <a:t>- </a:t>
            </a:r>
            <a:r>
              <a:rPr lang="nl-NL" dirty="0" err="1"/>
              <a:t>Societal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political</a:t>
            </a:r>
            <a:r>
              <a:rPr lang="nl-NL" dirty="0"/>
              <a:t> events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Crime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Politically-motivated</a:t>
            </a:r>
            <a:r>
              <a:rPr lang="nl-NL" b="0" dirty="0"/>
              <a:t> </a:t>
            </a:r>
            <a:r>
              <a:rPr lang="nl-NL" b="0" dirty="0" err="1"/>
              <a:t>disturbances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 Human </a:t>
            </a:r>
            <a:r>
              <a:rPr lang="nl-NL" b="0" dirty="0" err="1"/>
              <a:t>rights</a:t>
            </a:r>
            <a:r>
              <a:rPr lang="nl-NL" b="0" dirty="0"/>
              <a:t> </a:t>
            </a:r>
            <a:r>
              <a:rPr lang="nl-NL" b="0" dirty="0" err="1"/>
              <a:t>abuses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External</a:t>
            </a:r>
            <a:r>
              <a:rPr lang="nl-NL" b="0" dirty="0"/>
              <a:t> </a:t>
            </a:r>
            <a:r>
              <a:rPr lang="nl-NL" b="0" dirty="0" err="1"/>
              <a:t>threats</a:t>
            </a:r>
            <a:endParaRPr lang="nl-NL" b="0" dirty="0"/>
          </a:p>
          <a:p>
            <a:pPr lvl="3"/>
            <a:r>
              <a:rPr lang="nl-NL" b="0" dirty="0"/>
              <a:t>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75467433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2800" dirty="0" err="1"/>
              <a:t>Tourism</a:t>
            </a:r>
            <a:r>
              <a:rPr lang="nl-NL" sz="2800" dirty="0"/>
              <a:t> Crisis Management Framework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Types of Crisis in </a:t>
            </a:r>
            <a:r>
              <a:rPr lang="nl-NL" dirty="0" err="1"/>
              <a:t>Tourism</a:t>
            </a:r>
            <a:r>
              <a:rPr lang="nl-NL" dirty="0"/>
              <a:t>: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- Health-</a:t>
            </a:r>
            <a:r>
              <a:rPr lang="nl-NL" dirty="0" err="1"/>
              <a:t>related</a:t>
            </a:r>
            <a:r>
              <a:rPr lang="nl-NL" dirty="0"/>
              <a:t> crises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Macro-level </a:t>
            </a:r>
            <a:r>
              <a:rPr lang="nl-NL" b="0" dirty="0" err="1"/>
              <a:t>epidemics</a:t>
            </a:r>
            <a:r>
              <a:rPr lang="nl-NL" b="0" dirty="0"/>
              <a:t>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Micro-level events</a:t>
            </a:r>
          </a:p>
          <a:p>
            <a:pPr lvl="3"/>
            <a:r>
              <a:rPr lang="nl-NL" dirty="0"/>
              <a:t> - </a:t>
            </a:r>
            <a:r>
              <a:rPr lang="nl-NL" dirty="0" err="1"/>
              <a:t>Technological</a:t>
            </a:r>
            <a:r>
              <a:rPr lang="nl-NL" dirty="0"/>
              <a:t> </a:t>
            </a:r>
            <a:r>
              <a:rPr lang="nl-NL" dirty="0" err="1"/>
              <a:t>incidents</a:t>
            </a:r>
            <a:r>
              <a:rPr lang="nl-NL" dirty="0"/>
              <a:t> or </a:t>
            </a:r>
            <a:r>
              <a:rPr lang="nl-NL" dirty="0" err="1"/>
              <a:t>failures</a:t>
            </a:r>
            <a:endParaRPr lang="nl-NL" dirty="0"/>
          </a:p>
          <a:p>
            <a:pPr lvl="3"/>
            <a:r>
              <a:rPr lang="nl-NL" dirty="0"/>
              <a:t> - </a:t>
            </a:r>
            <a:r>
              <a:rPr lang="nl-NL" dirty="0" err="1"/>
              <a:t>Economic</a:t>
            </a:r>
            <a:r>
              <a:rPr lang="nl-NL" dirty="0"/>
              <a:t> events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2035325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2800" dirty="0" err="1"/>
              <a:t>Tourism</a:t>
            </a:r>
            <a:r>
              <a:rPr lang="nl-NL" sz="2800" dirty="0"/>
              <a:t> Crisis Management Framework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What</a:t>
            </a:r>
            <a:r>
              <a:rPr lang="nl-NL" dirty="0"/>
              <a:t> is Crisis Management?</a:t>
            </a:r>
          </a:p>
          <a:p>
            <a:pPr lvl="3"/>
            <a:r>
              <a:rPr lang="nl-NL" b="0" dirty="0"/>
              <a:t>- “</a:t>
            </a:r>
            <a:r>
              <a:rPr lang="nl-NL" b="0" dirty="0" err="1"/>
              <a:t>Strategies</a:t>
            </a:r>
            <a:r>
              <a:rPr lang="nl-NL" b="0" dirty="0"/>
              <a:t>, </a:t>
            </a:r>
            <a:r>
              <a:rPr lang="nl-NL" b="0" dirty="0" err="1"/>
              <a:t>processes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measures</a:t>
            </a:r>
            <a:r>
              <a:rPr lang="nl-NL" b="0" dirty="0"/>
              <a:t> </a:t>
            </a:r>
            <a:r>
              <a:rPr lang="nl-NL" b="0" dirty="0" err="1"/>
              <a:t>which</a:t>
            </a:r>
            <a:r>
              <a:rPr lang="nl-NL" b="0" dirty="0"/>
              <a:t> are </a:t>
            </a:r>
            <a:r>
              <a:rPr lang="nl-NL" b="0" dirty="0" err="1"/>
              <a:t>planned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put </a:t>
            </a:r>
            <a:r>
              <a:rPr lang="nl-NL" b="0" dirty="0" err="1"/>
              <a:t>into</a:t>
            </a:r>
            <a:r>
              <a:rPr lang="nl-NL" b="0" dirty="0"/>
              <a:t> force </a:t>
            </a:r>
            <a:r>
              <a:rPr lang="nl-NL" b="0" dirty="0" err="1"/>
              <a:t>to</a:t>
            </a:r>
            <a:r>
              <a:rPr lang="nl-NL" b="0" dirty="0"/>
              <a:t> *</a:t>
            </a:r>
            <a:r>
              <a:rPr lang="nl-NL" b="0" dirty="0" err="1"/>
              <a:t>prevent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cope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crisis.”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- </a:t>
            </a:r>
            <a:r>
              <a:rPr lang="nl-NL" dirty="0" err="1"/>
              <a:t>What</a:t>
            </a:r>
            <a:r>
              <a:rPr lang="nl-NL" dirty="0"/>
              <a:t> Does It </a:t>
            </a:r>
            <a:r>
              <a:rPr lang="nl-NL" dirty="0" err="1"/>
              <a:t>Involve</a:t>
            </a:r>
            <a:r>
              <a:rPr lang="nl-NL" dirty="0"/>
              <a:t>?</a:t>
            </a:r>
          </a:p>
          <a:p>
            <a:pPr lvl="3"/>
            <a:r>
              <a:rPr lang="nl-NL" b="0" dirty="0"/>
              <a:t>- Understanding </a:t>
            </a:r>
            <a:r>
              <a:rPr lang="nl-NL" b="0" dirty="0" err="1"/>
              <a:t>how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businesses</a:t>
            </a:r>
            <a:r>
              <a:rPr lang="nl-NL" b="0" dirty="0"/>
              <a:t> </a:t>
            </a:r>
            <a:r>
              <a:rPr lang="nl-NL" b="0" dirty="0" err="1"/>
              <a:t>react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a crisis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Identifying</a:t>
            </a:r>
            <a:r>
              <a:rPr lang="nl-NL" b="0" dirty="0"/>
              <a:t> </a:t>
            </a:r>
            <a:r>
              <a:rPr lang="nl-NL" b="0" dirty="0" err="1"/>
              <a:t>what</a:t>
            </a:r>
            <a:r>
              <a:rPr lang="nl-NL" b="0" dirty="0"/>
              <a:t> actions are </a:t>
            </a:r>
            <a:r>
              <a:rPr lang="nl-NL" b="0" dirty="0" err="1"/>
              <a:t>needed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Assessing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impacts of </a:t>
            </a:r>
            <a:r>
              <a:rPr lang="nl-NL" b="0" dirty="0" err="1"/>
              <a:t>those</a:t>
            </a:r>
            <a:r>
              <a:rPr lang="nl-NL" b="0" dirty="0"/>
              <a:t> actions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Ensuring</a:t>
            </a:r>
            <a:r>
              <a:rPr lang="nl-NL" b="0" dirty="0"/>
              <a:t> </a:t>
            </a:r>
            <a:r>
              <a:rPr lang="nl-NL" b="0" dirty="0" err="1"/>
              <a:t>preparedness</a:t>
            </a:r>
            <a:r>
              <a:rPr lang="nl-NL" b="0" dirty="0"/>
              <a:t>, response, </a:t>
            </a:r>
            <a:r>
              <a:rPr lang="nl-NL" b="0" dirty="0" err="1"/>
              <a:t>and</a:t>
            </a:r>
            <a:r>
              <a:rPr lang="nl-NL" b="0" dirty="0"/>
              <a:t> recovery are well-</a:t>
            </a:r>
            <a:r>
              <a:rPr lang="nl-NL" b="0" dirty="0" err="1"/>
              <a:t>coordinated</a:t>
            </a:r>
            <a:endParaRPr lang="nl-NL" b="0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5432713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2800" dirty="0" err="1"/>
              <a:t>Tourism</a:t>
            </a:r>
            <a:r>
              <a:rPr lang="nl-NL" sz="2800" dirty="0"/>
              <a:t> Crisis Management Framework</a:t>
            </a:r>
            <a:endParaRPr lang="nl-NL" sz="3200" dirty="0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5745274B-0343-CFF7-BA7B-C4CE503BD26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56346951"/>
              </p:ext>
            </p:extLst>
          </p:nvPr>
        </p:nvGraphicFramePr>
        <p:xfrm>
          <a:off x="3218855" y="1412776"/>
          <a:ext cx="11472909" cy="47958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42FFB02-AAEE-CB23-6D97-6622D19C25A3}"/>
              </a:ext>
            </a:extLst>
          </p:cNvPr>
          <p:cNvSpPr txBox="1"/>
          <p:nvPr/>
        </p:nvSpPr>
        <p:spPr>
          <a:xfrm>
            <a:off x="1884556" y="129354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60EA3B6-E13A-4CA0-026F-A58C7811774F}"/>
              </a:ext>
            </a:extLst>
          </p:cNvPr>
          <p:cNvSpPr txBox="1"/>
          <p:nvPr/>
        </p:nvSpPr>
        <p:spPr>
          <a:xfrm>
            <a:off x="2497873" y="148311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EB0490-1720-6E8B-ECDD-2C3B76409B1E}"/>
              </a:ext>
            </a:extLst>
          </p:cNvPr>
          <p:cNvSpPr txBox="1"/>
          <p:nvPr/>
        </p:nvSpPr>
        <p:spPr>
          <a:xfrm>
            <a:off x="2252546" y="162807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FC74546-8755-4D9F-A7F6-B6EF2459A576}"/>
              </a:ext>
            </a:extLst>
          </p:cNvPr>
          <p:cNvSpPr txBox="1"/>
          <p:nvPr/>
        </p:nvSpPr>
        <p:spPr>
          <a:xfrm>
            <a:off x="1126273" y="147196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818894E-DF6B-3A4A-114B-01233298DE80}"/>
              </a:ext>
            </a:extLst>
          </p:cNvPr>
          <p:cNvSpPr txBox="1"/>
          <p:nvPr/>
        </p:nvSpPr>
        <p:spPr>
          <a:xfrm>
            <a:off x="1070517" y="16169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nl-NL" dirty="0"/>
          </a:p>
          <a:p>
            <a:endParaRPr lang="nl-NL" dirty="0"/>
          </a:p>
          <a:p>
            <a:r>
              <a:rPr lang="nl-NL" b="1" dirty="0">
                <a:solidFill>
                  <a:schemeClr val="bg2"/>
                </a:solidFill>
              </a:rPr>
              <a:t>- Crisis Management Framework</a:t>
            </a:r>
          </a:p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4880164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2800" dirty="0" err="1"/>
              <a:t>Tourism</a:t>
            </a:r>
            <a:r>
              <a:rPr lang="nl-NL" sz="2800" dirty="0"/>
              <a:t> Crisis Management Framework</a:t>
            </a:r>
            <a:endParaRPr lang="nl-NL" sz="3200" dirty="0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5745274B-0343-CFF7-BA7B-C4CE503BD26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12743224"/>
              </p:ext>
            </p:extLst>
          </p:nvPr>
        </p:nvGraphicFramePr>
        <p:xfrm>
          <a:off x="6171183" y="1844824"/>
          <a:ext cx="7296445" cy="42197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35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42FFB02-AAEE-CB23-6D97-6622D19C25A3}"/>
              </a:ext>
            </a:extLst>
          </p:cNvPr>
          <p:cNvSpPr txBox="1"/>
          <p:nvPr/>
        </p:nvSpPr>
        <p:spPr>
          <a:xfrm>
            <a:off x="1884556" y="129354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60EA3B6-E13A-4CA0-026F-A58C7811774F}"/>
              </a:ext>
            </a:extLst>
          </p:cNvPr>
          <p:cNvSpPr txBox="1"/>
          <p:nvPr/>
        </p:nvSpPr>
        <p:spPr>
          <a:xfrm>
            <a:off x="2497873" y="148311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EB0490-1720-6E8B-ECDD-2C3B76409B1E}"/>
              </a:ext>
            </a:extLst>
          </p:cNvPr>
          <p:cNvSpPr txBox="1"/>
          <p:nvPr/>
        </p:nvSpPr>
        <p:spPr>
          <a:xfrm>
            <a:off x="2252546" y="162807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FC74546-8755-4D9F-A7F6-B6EF2459A576}"/>
              </a:ext>
            </a:extLst>
          </p:cNvPr>
          <p:cNvSpPr txBox="1"/>
          <p:nvPr/>
        </p:nvSpPr>
        <p:spPr>
          <a:xfrm>
            <a:off x="1126273" y="147196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818894E-DF6B-3A4A-114B-01233298DE80}"/>
              </a:ext>
            </a:extLst>
          </p:cNvPr>
          <p:cNvSpPr txBox="1"/>
          <p:nvPr/>
        </p:nvSpPr>
        <p:spPr>
          <a:xfrm>
            <a:off x="1070517" y="16169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nl-NL" dirty="0"/>
          </a:p>
          <a:p>
            <a:r>
              <a:rPr lang="nl-NL" b="1" dirty="0">
                <a:solidFill>
                  <a:schemeClr val="bg2"/>
                </a:solidFill>
              </a:rPr>
              <a:t>- Crisis Management Framework</a:t>
            </a:r>
          </a:p>
          <a:p>
            <a:endParaRPr lang="en-DE" dirty="0">
              <a:solidFill>
                <a:schemeClr val="bg2"/>
              </a:solidFill>
            </a:endParaRPr>
          </a:p>
          <a:p>
            <a:r>
              <a:rPr lang="en-DE" b="1" dirty="0">
                <a:solidFill>
                  <a:schemeClr val="bg2"/>
                </a:solidFill>
              </a:rPr>
              <a:t>1- Pre-event Phase</a:t>
            </a:r>
          </a:p>
          <a:p>
            <a:endParaRPr lang="en-DE" b="1" dirty="0">
              <a:solidFill>
                <a:schemeClr val="bg2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2"/>
                </a:solidFill>
              </a:rPr>
              <a:t>- Risk identification and scenario forecasting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2"/>
                </a:solidFill>
              </a:rPr>
              <a:t>- Response strategies for different types of crises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2"/>
                </a:solidFill>
              </a:rPr>
              <a:t>- Crisis communication plans to avoid reputational harm</a:t>
            </a:r>
            <a:endParaRPr lang="en-DE" dirty="0">
              <a:solidFill>
                <a:schemeClr val="bg2"/>
              </a:solidFill>
            </a:endParaRPr>
          </a:p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561112"/>
      </p:ext>
    </p:extLst>
  </p:cSld>
  <p:clrMapOvr>
    <a:masterClrMapping/>
  </p:clrMapOvr>
  <p:transition spd="slow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2800" dirty="0" err="1"/>
              <a:t>Tourism</a:t>
            </a:r>
            <a:r>
              <a:rPr lang="nl-NL" sz="2800" dirty="0"/>
              <a:t> Crisis Management Framework</a:t>
            </a:r>
            <a:endParaRPr lang="nl-NL" sz="3200" dirty="0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5745274B-0343-CFF7-BA7B-C4CE503BD26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34788743"/>
              </p:ext>
            </p:extLst>
          </p:nvPr>
        </p:nvGraphicFramePr>
        <p:xfrm>
          <a:off x="6171183" y="1844824"/>
          <a:ext cx="7296445" cy="42197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36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42FFB02-AAEE-CB23-6D97-6622D19C25A3}"/>
              </a:ext>
            </a:extLst>
          </p:cNvPr>
          <p:cNvSpPr txBox="1"/>
          <p:nvPr/>
        </p:nvSpPr>
        <p:spPr>
          <a:xfrm>
            <a:off x="1884556" y="129354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60EA3B6-E13A-4CA0-026F-A58C7811774F}"/>
              </a:ext>
            </a:extLst>
          </p:cNvPr>
          <p:cNvSpPr txBox="1"/>
          <p:nvPr/>
        </p:nvSpPr>
        <p:spPr>
          <a:xfrm>
            <a:off x="2497873" y="148311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EB0490-1720-6E8B-ECDD-2C3B76409B1E}"/>
              </a:ext>
            </a:extLst>
          </p:cNvPr>
          <p:cNvSpPr txBox="1"/>
          <p:nvPr/>
        </p:nvSpPr>
        <p:spPr>
          <a:xfrm>
            <a:off x="2252546" y="162807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FC74546-8755-4D9F-A7F6-B6EF2459A576}"/>
              </a:ext>
            </a:extLst>
          </p:cNvPr>
          <p:cNvSpPr txBox="1"/>
          <p:nvPr/>
        </p:nvSpPr>
        <p:spPr>
          <a:xfrm>
            <a:off x="1126273" y="147196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818894E-DF6B-3A4A-114B-01233298DE80}"/>
              </a:ext>
            </a:extLst>
          </p:cNvPr>
          <p:cNvSpPr txBox="1"/>
          <p:nvPr/>
        </p:nvSpPr>
        <p:spPr>
          <a:xfrm>
            <a:off x="1070517" y="16169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nl-NL" dirty="0"/>
          </a:p>
          <a:p>
            <a:r>
              <a:rPr lang="nl-NL" b="1" dirty="0">
                <a:solidFill>
                  <a:schemeClr val="bg2"/>
                </a:solidFill>
              </a:rPr>
              <a:t>- Crisis Management Framework</a:t>
            </a:r>
          </a:p>
          <a:p>
            <a:endParaRPr lang="nl-NL" b="1" dirty="0">
              <a:solidFill>
                <a:schemeClr val="bg2"/>
              </a:solidFill>
            </a:endParaRPr>
          </a:p>
          <a:p>
            <a:r>
              <a:rPr lang="nl-NL" b="1" dirty="0">
                <a:solidFill>
                  <a:schemeClr val="bg2"/>
                </a:solidFill>
              </a:rPr>
              <a:t>2- </a:t>
            </a:r>
            <a:r>
              <a:rPr lang="nl-NL" b="1" dirty="0" err="1">
                <a:solidFill>
                  <a:schemeClr val="bg2"/>
                </a:solidFill>
              </a:rPr>
              <a:t>Prodromal</a:t>
            </a:r>
            <a:r>
              <a:rPr lang="nl-NL" b="1" dirty="0">
                <a:solidFill>
                  <a:schemeClr val="bg2"/>
                </a:solidFill>
              </a:rPr>
              <a:t> </a:t>
            </a:r>
            <a:r>
              <a:rPr lang="nl-NL" b="1" dirty="0" err="1">
                <a:solidFill>
                  <a:schemeClr val="bg2"/>
                </a:solidFill>
              </a:rPr>
              <a:t>Phase</a:t>
            </a:r>
            <a:endParaRPr lang="en-DE" dirty="0">
              <a:solidFill>
                <a:schemeClr val="bg2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2"/>
                </a:solidFill>
              </a:rPr>
              <a:t>- The early signs of a crisis appear 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2"/>
                </a:solidFill>
              </a:rPr>
              <a:t>- A quick and coordinated response can prevent escalation.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2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2"/>
                </a:solidFill>
              </a:rPr>
              <a:t>Key Actions to Take:</a:t>
            </a:r>
            <a:endParaRPr lang="en-US" dirty="0">
              <a:solidFill>
                <a:schemeClr val="bg2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2"/>
                </a:solidFill>
              </a:rPr>
              <a:t>- Increase communication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2"/>
                </a:solidFill>
              </a:rPr>
              <a:t>- Prepare public messaging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2"/>
                </a:solidFill>
              </a:rPr>
              <a:t>- Set up a communication </a:t>
            </a:r>
            <a:r>
              <a:rPr lang="en-US" dirty="0" err="1">
                <a:solidFill>
                  <a:schemeClr val="bg2"/>
                </a:solidFill>
              </a:rPr>
              <a:t>centre</a:t>
            </a:r>
            <a:endParaRPr lang="en-US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335900"/>
      </p:ext>
    </p:extLst>
  </p:cSld>
  <p:clrMapOvr>
    <a:masterClrMapping/>
  </p:clrMapOvr>
  <p:transition spd="slow"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2800" dirty="0" err="1"/>
              <a:t>Tourism</a:t>
            </a:r>
            <a:r>
              <a:rPr lang="nl-NL" sz="2800" dirty="0"/>
              <a:t> Crisis Management Framework</a:t>
            </a:r>
            <a:endParaRPr lang="nl-NL" sz="3200" dirty="0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5745274B-0343-CFF7-BA7B-C4CE503BD26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6346099"/>
              </p:ext>
            </p:extLst>
          </p:nvPr>
        </p:nvGraphicFramePr>
        <p:xfrm>
          <a:off x="6171183" y="1844824"/>
          <a:ext cx="7296445" cy="42197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37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42FFB02-AAEE-CB23-6D97-6622D19C25A3}"/>
              </a:ext>
            </a:extLst>
          </p:cNvPr>
          <p:cNvSpPr txBox="1"/>
          <p:nvPr/>
        </p:nvSpPr>
        <p:spPr>
          <a:xfrm>
            <a:off x="1884556" y="129354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60EA3B6-E13A-4CA0-026F-A58C7811774F}"/>
              </a:ext>
            </a:extLst>
          </p:cNvPr>
          <p:cNvSpPr txBox="1"/>
          <p:nvPr/>
        </p:nvSpPr>
        <p:spPr>
          <a:xfrm>
            <a:off x="2497873" y="148311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EB0490-1720-6E8B-ECDD-2C3B76409B1E}"/>
              </a:ext>
            </a:extLst>
          </p:cNvPr>
          <p:cNvSpPr txBox="1"/>
          <p:nvPr/>
        </p:nvSpPr>
        <p:spPr>
          <a:xfrm>
            <a:off x="2252546" y="162807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FC74546-8755-4D9F-A7F6-B6EF2459A576}"/>
              </a:ext>
            </a:extLst>
          </p:cNvPr>
          <p:cNvSpPr txBox="1"/>
          <p:nvPr/>
        </p:nvSpPr>
        <p:spPr>
          <a:xfrm>
            <a:off x="1126273" y="147196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818894E-DF6B-3A4A-114B-01233298DE80}"/>
              </a:ext>
            </a:extLst>
          </p:cNvPr>
          <p:cNvSpPr txBox="1"/>
          <p:nvPr/>
        </p:nvSpPr>
        <p:spPr>
          <a:xfrm>
            <a:off x="1070517" y="16169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nl-NL" dirty="0"/>
          </a:p>
          <a:p>
            <a:r>
              <a:rPr lang="nl-NL" b="1" dirty="0">
                <a:solidFill>
                  <a:schemeClr val="bg2"/>
                </a:solidFill>
              </a:rPr>
              <a:t>- Crisis Management Framework</a:t>
            </a:r>
          </a:p>
          <a:p>
            <a:endParaRPr lang="nl-NL" b="1" dirty="0">
              <a:solidFill>
                <a:schemeClr val="bg2"/>
              </a:solidFill>
            </a:endParaRPr>
          </a:p>
          <a:p>
            <a:r>
              <a:rPr lang="nl-NL" b="1" dirty="0">
                <a:solidFill>
                  <a:schemeClr val="bg2"/>
                </a:solidFill>
              </a:rPr>
              <a:t>3- </a:t>
            </a:r>
            <a:r>
              <a:rPr lang="nl-NL" b="1" dirty="0" err="1">
                <a:solidFill>
                  <a:schemeClr val="bg2"/>
                </a:solidFill>
              </a:rPr>
              <a:t>Emergency</a:t>
            </a:r>
            <a:r>
              <a:rPr lang="nl-NL" b="1" dirty="0">
                <a:solidFill>
                  <a:schemeClr val="bg2"/>
                </a:solidFill>
              </a:rPr>
              <a:t> </a:t>
            </a:r>
            <a:r>
              <a:rPr lang="nl-NL" b="1" dirty="0" err="1">
                <a:solidFill>
                  <a:schemeClr val="bg2"/>
                </a:solidFill>
              </a:rPr>
              <a:t>Phase</a:t>
            </a:r>
            <a:endParaRPr lang="en-DE" dirty="0">
              <a:solidFill>
                <a:schemeClr val="bg2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2"/>
                </a:solidFill>
              </a:rPr>
              <a:t>- Customer Safety First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2"/>
                </a:solidFill>
              </a:rPr>
              <a:t>Staff Safety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2"/>
                </a:solidFill>
              </a:rPr>
              <a:t>- Repair Critical Infrastructure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2"/>
                </a:solidFill>
              </a:rPr>
              <a:t>- Transparent Communication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2"/>
                </a:solidFill>
              </a:rPr>
              <a:t>- Clear Messaging to Customers</a:t>
            </a:r>
          </a:p>
        </p:txBody>
      </p:sp>
    </p:spTree>
    <p:extLst>
      <p:ext uri="{BB962C8B-B14F-4D97-AF65-F5344CB8AC3E}">
        <p14:creationId xmlns:p14="http://schemas.microsoft.com/office/powerpoint/2010/main" val="419663266"/>
      </p:ext>
    </p:extLst>
  </p:cSld>
  <p:clrMapOvr>
    <a:masterClrMapping/>
  </p:clrMapOvr>
  <p:transition spd="slow"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2800" dirty="0" err="1"/>
              <a:t>Tourism</a:t>
            </a:r>
            <a:r>
              <a:rPr lang="nl-NL" sz="2800" dirty="0"/>
              <a:t> Crisis Management Framework</a:t>
            </a:r>
            <a:endParaRPr lang="nl-NL" sz="3200" dirty="0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5745274B-0343-CFF7-BA7B-C4CE503BD26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5976057"/>
              </p:ext>
            </p:extLst>
          </p:nvPr>
        </p:nvGraphicFramePr>
        <p:xfrm>
          <a:off x="6171183" y="1844824"/>
          <a:ext cx="7296445" cy="42197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38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42FFB02-AAEE-CB23-6D97-6622D19C25A3}"/>
              </a:ext>
            </a:extLst>
          </p:cNvPr>
          <p:cNvSpPr txBox="1"/>
          <p:nvPr/>
        </p:nvSpPr>
        <p:spPr>
          <a:xfrm>
            <a:off x="1884556" y="129354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60EA3B6-E13A-4CA0-026F-A58C7811774F}"/>
              </a:ext>
            </a:extLst>
          </p:cNvPr>
          <p:cNvSpPr txBox="1"/>
          <p:nvPr/>
        </p:nvSpPr>
        <p:spPr>
          <a:xfrm>
            <a:off x="2497873" y="148311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EB0490-1720-6E8B-ECDD-2C3B76409B1E}"/>
              </a:ext>
            </a:extLst>
          </p:cNvPr>
          <p:cNvSpPr txBox="1"/>
          <p:nvPr/>
        </p:nvSpPr>
        <p:spPr>
          <a:xfrm>
            <a:off x="2252546" y="162807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FC74546-8755-4D9F-A7F6-B6EF2459A576}"/>
              </a:ext>
            </a:extLst>
          </p:cNvPr>
          <p:cNvSpPr txBox="1"/>
          <p:nvPr/>
        </p:nvSpPr>
        <p:spPr>
          <a:xfrm>
            <a:off x="1126273" y="147196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818894E-DF6B-3A4A-114B-01233298DE80}"/>
              </a:ext>
            </a:extLst>
          </p:cNvPr>
          <p:cNvSpPr txBox="1"/>
          <p:nvPr/>
        </p:nvSpPr>
        <p:spPr>
          <a:xfrm>
            <a:off x="1070517" y="16169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nl-NL" dirty="0"/>
          </a:p>
          <a:p>
            <a:r>
              <a:rPr lang="nl-NL" b="1" dirty="0">
                <a:solidFill>
                  <a:schemeClr val="bg2"/>
                </a:solidFill>
              </a:rPr>
              <a:t>- Crisis Management Framework</a:t>
            </a:r>
          </a:p>
          <a:p>
            <a:endParaRPr lang="nl-NL" b="1" dirty="0">
              <a:solidFill>
                <a:schemeClr val="bg2"/>
              </a:solidFill>
            </a:endParaRPr>
          </a:p>
          <a:p>
            <a:r>
              <a:rPr lang="nl-NL" b="1" dirty="0">
                <a:solidFill>
                  <a:schemeClr val="bg2"/>
                </a:solidFill>
              </a:rPr>
              <a:t>4- Post-crisis </a:t>
            </a:r>
            <a:r>
              <a:rPr lang="nl-NL" b="1" dirty="0" err="1">
                <a:solidFill>
                  <a:schemeClr val="bg2"/>
                </a:solidFill>
              </a:rPr>
              <a:t>Phase</a:t>
            </a:r>
            <a:endParaRPr lang="nl-NL" b="1" dirty="0">
              <a:solidFill>
                <a:schemeClr val="bg2"/>
              </a:solidFill>
            </a:endParaRPr>
          </a:p>
          <a:p>
            <a:endParaRPr lang="en-DE" dirty="0">
              <a:solidFill>
                <a:schemeClr val="bg2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2"/>
                </a:solidFill>
              </a:rPr>
              <a:t>- Accelerate recovery efforts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2"/>
                </a:solidFill>
              </a:rPr>
              <a:t>- Government leadership matters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2"/>
                </a:solidFill>
              </a:rPr>
              <a:t>- Focus on unaffected areas</a:t>
            </a:r>
          </a:p>
        </p:txBody>
      </p:sp>
    </p:spTree>
    <p:extLst>
      <p:ext uri="{BB962C8B-B14F-4D97-AF65-F5344CB8AC3E}">
        <p14:creationId xmlns:p14="http://schemas.microsoft.com/office/powerpoint/2010/main" val="1931102718"/>
      </p:ext>
    </p:extLst>
  </p:cSld>
  <p:clrMapOvr>
    <a:masterClrMapping/>
  </p:clrMapOvr>
  <p:transition spd="slow">
    <p:wipe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2800" dirty="0" err="1"/>
              <a:t>Tourism</a:t>
            </a:r>
            <a:r>
              <a:rPr lang="nl-NL" sz="2800" dirty="0"/>
              <a:t> Crisis Management Framework</a:t>
            </a:r>
            <a:endParaRPr lang="nl-NL" sz="3200" dirty="0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5745274B-0343-CFF7-BA7B-C4CE503BD26D}"/>
              </a:ext>
            </a:extLst>
          </p:cNvPr>
          <p:cNvGraphicFramePr/>
          <p:nvPr/>
        </p:nvGraphicFramePr>
        <p:xfrm>
          <a:off x="6171183" y="1844824"/>
          <a:ext cx="7296445" cy="42197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39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42FFB02-AAEE-CB23-6D97-6622D19C25A3}"/>
              </a:ext>
            </a:extLst>
          </p:cNvPr>
          <p:cNvSpPr txBox="1"/>
          <p:nvPr/>
        </p:nvSpPr>
        <p:spPr>
          <a:xfrm>
            <a:off x="1884556" y="129354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60EA3B6-E13A-4CA0-026F-A58C7811774F}"/>
              </a:ext>
            </a:extLst>
          </p:cNvPr>
          <p:cNvSpPr txBox="1"/>
          <p:nvPr/>
        </p:nvSpPr>
        <p:spPr>
          <a:xfrm>
            <a:off x="2497873" y="148311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EB0490-1720-6E8B-ECDD-2C3B76409B1E}"/>
              </a:ext>
            </a:extLst>
          </p:cNvPr>
          <p:cNvSpPr txBox="1"/>
          <p:nvPr/>
        </p:nvSpPr>
        <p:spPr>
          <a:xfrm>
            <a:off x="2252546" y="162807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FC74546-8755-4D9F-A7F6-B6EF2459A576}"/>
              </a:ext>
            </a:extLst>
          </p:cNvPr>
          <p:cNvSpPr txBox="1"/>
          <p:nvPr/>
        </p:nvSpPr>
        <p:spPr>
          <a:xfrm>
            <a:off x="1126273" y="147196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818894E-DF6B-3A4A-114B-01233298DE80}"/>
              </a:ext>
            </a:extLst>
          </p:cNvPr>
          <p:cNvSpPr txBox="1"/>
          <p:nvPr/>
        </p:nvSpPr>
        <p:spPr>
          <a:xfrm>
            <a:off x="1070517" y="16169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nl-NL" dirty="0"/>
          </a:p>
          <a:p>
            <a:r>
              <a:rPr lang="nl-NL" b="1" dirty="0">
                <a:solidFill>
                  <a:schemeClr val="bg2"/>
                </a:solidFill>
              </a:rPr>
              <a:t>- Crisis Management Framework</a:t>
            </a:r>
          </a:p>
          <a:p>
            <a:endParaRPr lang="nl-NL" b="1" dirty="0">
              <a:solidFill>
                <a:schemeClr val="bg2"/>
              </a:solidFill>
            </a:endParaRPr>
          </a:p>
          <a:p>
            <a:r>
              <a:rPr lang="nl-NL" b="1" dirty="0">
                <a:solidFill>
                  <a:schemeClr val="bg2"/>
                </a:solidFill>
              </a:rPr>
              <a:t>4- Post-crisis </a:t>
            </a:r>
            <a:r>
              <a:rPr lang="nl-NL" b="1" dirty="0" err="1">
                <a:solidFill>
                  <a:schemeClr val="bg2"/>
                </a:solidFill>
              </a:rPr>
              <a:t>Phase</a:t>
            </a:r>
            <a:r>
              <a:rPr lang="nl-NL" b="1" dirty="0">
                <a:solidFill>
                  <a:schemeClr val="bg2"/>
                </a:solidFill>
              </a:rPr>
              <a:t> (</a:t>
            </a:r>
            <a:r>
              <a:rPr lang="nl-NL" b="1" dirty="0" err="1">
                <a:solidFill>
                  <a:schemeClr val="bg2"/>
                </a:solidFill>
              </a:rPr>
              <a:t>Intermediate</a:t>
            </a:r>
            <a:r>
              <a:rPr lang="nl-NL" b="1" dirty="0">
                <a:solidFill>
                  <a:schemeClr val="bg2"/>
                </a:solidFill>
              </a:rPr>
              <a:t> Recovery)</a:t>
            </a:r>
          </a:p>
          <a:p>
            <a:endParaRPr lang="en-DE" dirty="0">
              <a:solidFill>
                <a:schemeClr val="bg2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2"/>
                </a:solidFill>
              </a:rPr>
              <a:t>Communication Strategy: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2"/>
                </a:solidFill>
              </a:rPr>
              <a:t>- Share accurate, timely, and transparent information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2"/>
                </a:solidFill>
              </a:rPr>
              <a:t>- Target both the trade and individual tourists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2"/>
                </a:solidFill>
              </a:rPr>
              <a:t>- Help prospective visitors make informed travel decisions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2"/>
                </a:solidFill>
              </a:rPr>
              <a:t>- Focus on limiting physical damage and reputation loss</a:t>
            </a:r>
          </a:p>
        </p:txBody>
      </p:sp>
    </p:spTree>
    <p:extLst>
      <p:ext uri="{BB962C8B-B14F-4D97-AF65-F5344CB8AC3E}">
        <p14:creationId xmlns:p14="http://schemas.microsoft.com/office/powerpoint/2010/main" val="655090027"/>
      </p:ext>
    </p:extLst>
  </p:cSld>
  <p:clrMapOvr>
    <a:masterClrMapping/>
  </p:clrMapOvr>
  <p:transition spd="slow">
    <p:wipe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2800" dirty="0" err="1"/>
              <a:t>Tourism</a:t>
            </a:r>
            <a:r>
              <a:rPr lang="nl-NL" sz="2800" dirty="0"/>
              <a:t> Crisis Management Framework</a:t>
            </a:r>
            <a:endParaRPr lang="nl-NL" sz="3200" dirty="0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5745274B-0343-CFF7-BA7B-C4CE503BD26D}"/>
              </a:ext>
            </a:extLst>
          </p:cNvPr>
          <p:cNvGraphicFramePr/>
          <p:nvPr/>
        </p:nvGraphicFramePr>
        <p:xfrm>
          <a:off x="6171183" y="1844824"/>
          <a:ext cx="7296445" cy="42197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40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42FFB02-AAEE-CB23-6D97-6622D19C25A3}"/>
              </a:ext>
            </a:extLst>
          </p:cNvPr>
          <p:cNvSpPr txBox="1"/>
          <p:nvPr/>
        </p:nvSpPr>
        <p:spPr>
          <a:xfrm>
            <a:off x="1884556" y="129354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60EA3B6-E13A-4CA0-026F-A58C7811774F}"/>
              </a:ext>
            </a:extLst>
          </p:cNvPr>
          <p:cNvSpPr txBox="1"/>
          <p:nvPr/>
        </p:nvSpPr>
        <p:spPr>
          <a:xfrm>
            <a:off x="2497873" y="148311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EB0490-1720-6E8B-ECDD-2C3B76409B1E}"/>
              </a:ext>
            </a:extLst>
          </p:cNvPr>
          <p:cNvSpPr txBox="1"/>
          <p:nvPr/>
        </p:nvSpPr>
        <p:spPr>
          <a:xfrm>
            <a:off x="2252546" y="162807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FC74546-8755-4D9F-A7F6-B6EF2459A576}"/>
              </a:ext>
            </a:extLst>
          </p:cNvPr>
          <p:cNvSpPr txBox="1"/>
          <p:nvPr/>
        </p:nvSpPr>
        <p:spPr>
          <a:xfrm>
            <a:off x="1126273" y="147196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818894E-DF6B-3A4A-114B-01233298DE80}"/>
              </a:ext>
            </a:extLst>
          </p:cNvPr>
          <p:cNvSpPr txBox="1"/>
          <p:nvPr/>
        </p:nvSpPr>
        <p:spPr>
          <a:xfrm>
            <a:off x="1070517" y="16169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nl-NL" dirty="0"/>
          </a:p>
          <a:p>
            <a:r>
              <a:rPr lang="nl-NL" b="1" dirty="0">
                <a:solidFill>
                  <a:schemeClr val="bg2"/>
                </a:solidFill>
              </a:rPr>
              <a:t>- Crisis Management Framework</a:t>
            </a:r>
          </a:p>
          <a:p>
            <a:endParaRPr lang="nl-NL" b="1" dirty="0">
              <a:solidFill>
                <a:schemeClr val="bg2"/>
              </a:solidFill>
            </a:endParaRPr>
          </a:p>
          <a:p>
            <a:r>
              <a:rPr lang="nl-NL" b="1" dirty="0">
                <a:solidFill>
                  <a:schemeClr val="bg2"/>
                </a:solidFill>
              </a:rPr>
              <a:t>5- Recovery (Long Term)</a:t>
            </a:r>
          </a:p>
          <a:p>
            <a:endParaRPr lang="en-DE" dirty="0">
              <a:solidFill>
                <a:schemeClr val="bg2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2"/>
                </a:solidFill>
              </a:rPr>
              <a:t>- Infrastructural Improvements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2"/>
                </a:solidFill>
              </a:rPr>
              <a:t>- Investment Incentives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2"/>
                </a:solidFill>
              </a:rPr>
              <a:t>- Professional Development</a:t>
            </a:r>
          </a:p>
        </p:txBody>
      </p:sp>
    </p:spTree>
    <p:extLst>
      <p:ext uri="{BB962C8B-B14F-4D97-AF65-F5344CB8AC3E}">
        <p14:creationId xmlns:p14="http://schemas.microsoft.com/office/powerpoint/2010/main" val="2116567507"/>
      </p:ext>
    </p:extLst>
  </p:cSld>
  <p:clrMapOvr>
    <a:masterClrMapping/>
  </p:clrMapOvr>
  <p:transition spd="slow">
    <p:wipe dir="r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2800" dirty="0" err="1"/>
              <a:t>Tourism</a:t>
            </a:r>
            <a:r>
              <a:rPr lang="nl-NL" sz="2800" dirty="0"/>
              <a:t> Crisis Management Framework</a:t>
            </a:r>
            <a:endParaRPr lang="nl-NL" sz="3200" dirty="0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5745274B-0343-CFF7-BA7B-C4CE503BD26D}"/>
              </a:ext>
            </a:extLst>
          </p:cNvPr>
          <p:cNvGraphicFramePr/>
          <p:nvPr/>
        </p:nvGraphicFramePr>
        <p:xfrm>
          <a:off x="6171183" y="1844824"/>
          <a:ext cx="7296445" cy="42197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41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42FFB02-AAEE-CB23-6D97-6622D19C25A3}"/>
              </a:ext>
            </a:extLst>
          </p:cNvPr>
          <p:cNvSpPr txBox="1"/>
          <p:nvPr/>
        </p:nvSpPr>
        <p:spPr>
          <a:xfrm>
            <a:off x="1884556" y="129354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60EA3B6-E13A-4CA0-026F-A58C7811774F}"/>
              </a:ext>
            </a:extLst>
          </p:cNvPr>
          <p:cNvSpPr txBox="1"/>
          <p:nvPr/>
        </p:nvSpPr>
        <p:spPr>
          <a:xfrm>
            <a:off x="2497873" y="148311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EB0490-1720-6E8B-ECDD-2C3B76409B1E}"/>
              </a:ext>
            </a:extLst>
          </p:cNvPr>
          <p:cNvSpPr txBox="1"/>
          <p:nvPr/>
        </p:nvSpPr>
        <p:spPr>
          <a:xfrm>
            <a:off x="2252546" y="162807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FC74546-8755-4D9F-A7F6-B6EF2459A576}"/>
              </a:ext>
            </a:extLst>
          </p:cNvPr>
          <p:cNvSpPr txBox="1"/>
          <p:nvPr/>
        </p:nvSpPr>
        <p:spPr>
          <a:xfrm>
            <a:off x="1126273" y="147196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818894E-DF6B-3A4A-114B-01233298DE80}"/>
              </a:ext>
            </a:extLst>
          </p:cNvPr>
          <p:cNvSpPr txBox="1"/>
          <p:nvPr/>
        </p:nvSpPr>
        <p:spPr>
          <a:xfrm>
            <a:off x="1070517" y="16169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nl-NL" dirty="0"/>
          </a:p>
          <a:p>
            <a:r>
              <a:rPr lang="nl-NL" b="1" dirty="0">
                <a:solidFill>
                  <a:schemeClr val="bg2"/>
                </a:solidFill>
              </a:rPr>
              <a:t>- Crisis Management Framework</a:t>
            </a:r>
          </a:p>
          <a:p>
            <a:endParaRPr lang="nl-NL" b="1" dirty="0">
              <a:solidFill>
                <a:schemeClr val="bg2"/>
              </a:solidFill>
            </a:endParaRPr>
          </a:p>
          <a:p>
            <a:r>
              <a:rPr lang="nl-NL" b="1" dirty="0">
                <a:solidFill>
                  <a:schemeClr val="bg2"/>
                </a:solidFill>
              </a:rPr>
              <a:t>5- Recovery (Long Term)</a:t>
            </a:r>
          </a:p>
          <a:p>
            <a:endParaRPr lang="en-DE" dirty="0">
              <a:solidFill>
                <a:schemeClr val="bg2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2"/>
                </a:solidFill>
              </a:rPr>
              <a:t>- Rebuilding Destination Image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2"/>
                </a:solidFill>
              </a:rPr>
              <a:t>- Seize New Opportunities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2"/>
                </a:solidFill>
              </a:rPr>
              <a:t>- Develop New Products</a:t>
            </a:r>
          </a:p>
          <a:p>
            <a:endParaRPr lang="en-US" dirty="0">
              <a:solidFill>
                <a:schemeClr val="bg2"/>
              </a:solidFill>
            </a:endParaRPr>
          </a:p>
          <a:p>
            <a:endParaRPr lang="en-US" b="1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053035"/>
      </p:ext>
    </p:extLst>
  </p:cSld>
  <p:clrMapOvr>
    <a:masterClrMapping/>
  </p:clrMapOvr>
  <p:transition spd="slow">
    <p:wipe dir="r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2800" dirty="0" err="1"/>
              <a:t>Tourism</a:t>
            </a:r>
            <a:r>
              <a:rPr lang="nl-NL" sz="2800" dirty="0"/>
              <a:t> Crisis Management Framework</a:t>
            </a:r>
            <a:endParaRPr lang="nl-NL" sz="3200" dirty="0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5745274B-0343-CFF7-BA7B-C4CE503BD26D}"/>
              </a:ext>
            </a:extLst>
          </p:cNvPr>
          <p:cNvGraphicFramePr/>
          <p:nvPr/>
        </p:nvGraphicFramePr>
        <p:xfrm>
          <a:off x="6171183" y="1844824"/>
          <a:ext cx="7296445" cy="42197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42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42FFB02-AAEE-CB23-6D97-6622D19C25A3}"/>
              </a:ext>
            </a:extLst>
          </p:cNvPr>
          <p:cNvSpPr txBox="1"/>
          <p:nvPr/>
        </p:nvSpPr>
        <p:spPr>
          <a:xfrm>
            <a:off x="1884556" y="129354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60EA3B6-E13A-4CA0-026F-A58C7811774F}"/>
              </a:ext>
            </a:extLst>
          </p:cNvPr>
          <p:cNvSpPr txBox="1"/>
          <p:nvPr/>
        </p:nvSpPr>
        <p:spPr>
          <a:xfrm>
            <a:off x="2497873" y="148311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EB0490-1720-6E8B-ECDD-2C3B76409B1E}"/>
              </a:ext>
            </a:extLst>
          </p:cNvPr>
          <p:cNvSpPr txBox="1"/>
          <p:nvPr/>
        </p:nvSpPr>
        <p:spPr>
          <a:xfrm>
            <a:off x="2252546" y="162807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FC74546-8755-4D9F-A7F6-B6EF2459A576}"/>
              </a:ext>
            </a:extLst>
          </p:cNvPr>
          <p:cNvSpPr txBox="1"/>
          <p:nvPr/>
        </p:nvSpPr>
        <p:spPr>
          <a:xfrm>
            <a:off x="1126273" y="147196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818894E-DF6B-3A4A-114B-01233298DE80}"/>
              </a:ext>
            </a:extLst>
          </p:cNvPr>
          <p:cNvSpPr txBox="1"/>
          <p:nvPr/>
        </p:nvSpPr>
        <p:spPr>
          <a:xfrm>
            <a:off x="1070517" y="16169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nl-NL" dirty="0"/>
          </a:p>
          <a:p>
            <a:r>
              <a:rPr lang="nl-NL" b="1" dirty="0">
                <a:solidFill>
                  <a:schemeClr val="bg2"/>
                </a:solidFill>
              </a:rPr>
              <a:t>- Crisis Management Framework</a:t>
            </a:r>
          </a:p>
          <a:p>
            <a:endParaRPr lang="nl-NL" b="1" dirty="0">
              <a:solidFill>
                <a:schemeClr val="bg2"/>
              </a:solidFill>
            </a:endParaRPr>
          </a:p>
          <a:p>
            <a:r>
              <a:rPr lang="nl-NL" b="1" dirty="0">
                <a:solidFill>
                  <a:schemeClr val="bg2"/>
                </a:solidFill>
              </a:rPr>
              <a:t>6- </a:t>
            </a:r>
            <a:r>
              <a:rPr lang="nl-NL" b="1" dirty="0" err="1">
                <a:solidFill>
                  <a:schemeClr val="bg2"/>
                </a:solidFill>
              </a:rPr>
              <a:t>Resolution</a:t>
            </a:r>
            <a:r>
              <a:rPr lang="nl-NL" b="1" dirty="0">
                <a:solidFill>
                  <a:schemeClr val="bg2"/>
                </a:solidFill>
              </a:rPr>
              <a:t> </a:t>
            </a:r>
            <a:r>
              <a:rPr lang="nl-NL" b="1" dirty="0" err="1">
                <a:solidFill>
                  <a:schemeClr val="bg2"/>
                </a:solidFill>
              </a:rPr>
              <a:t>Phase</a:t>
            </a:r>
            <a:endParaRPr lang="nl-NL" b="1" dirty="0">
              <a:solidFill>
                <a:schemeClr val="bg2"/>
              </a:solidFill>
            </a:endParaRPr>
          </a:p>
          <a:p>
            <a:endParaRPr lang="en-DE" dirty="0">
              <a:solidFill>
                <a:schemeClr val="bg2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2"/>
                </a:solidFill>
              </a:rPr>
              <a:t>- Monitor Short and Medium Term Measures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2"/>
                </a:solidFill>
              </a:rPr>
              <a:t>- Evaluate Long-Term Strategies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2"/>
                </a:solidFill>
              </a:rPr>
              <a:t>- Modify future contingency plans</a:t>
            </a:r>
          </a:p>
          <a:p>
            <a:endParaRPr lang="en-US" b="1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41034"/>
      </p:ext>
    </p:extLst>
  </p:cSld>
  <p:clrMapOvr>
    <a:masterClrMapping/>
  </p:clrMapOvr>
  <p:transition spd="slow">
    <p:wipe dir="r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2800" dirty="0" err="1"/>
              <a:t>Tourism</a:t>
            </a:r>
            <a:r>
              <a:rPr lang="nl-NL" sz="2800" dirty="0"/>
              <a:t> Crisis Management Framework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nl-NL" b="1" dirty="0">
              <a:solidFill>
                <a:schemeClr val="bg2"/>
              </a:solidFill>
            </a:endParaRPr>
          </a:p>
          <a:p>
            <a:pPr marL="0" indent="0">
              <a:buNone/>
            </a:pPr>
            <a:r>
              <a:rPr lang="nl-NL" b="1" dirty="0">
                <a:solidFill>
                  <a:schemeClr val="bg2"/>
                </a:solidFill>
              </a:rPr>
              <a:t>- </a:t>
            </a:r>
            <a:r>
              <a:rPr lang="nl-NL" b="1" dirty="0" err="1">
                <a:solidFill>
                  <a:schemeClr val="bg2"/>
                </a:solidFill>
              </a:rPr>
              <a:t>Sensitivity</a:t>
            </a:r>
            <a:r>
              <a:rPr lang="nl-NL" b="1" dirty="0">
                <a:solidFill>
                  <a:schemeClr val="bg2"/>
                </a:solidFill>
              </a:rPr>
              <a:t> of </a:t>
            </a:r>
            <a:r>
              <a:rPr lang="nl-NL" b="1" dirty="0" err="1"/>
              <a:t>T</a:t>
            </a:r>
            <a:r>
              <a:rPr lang="nl-NL" b="1" dirty="0" err="1">
                <a:solidFill>
                  <a:schemeClr val="bg2"/>
                </a:solidFill>
              </a:rPr>
              <a:t>ourism</a:t>
            </a:r>
            <a:r>
              <a:rPr lang="nl-NL" b="1" dirty="0">
                <a:solidFill>
                  <a:schemeClr val="bg2"/>
                </a:solidFill>
              </a:rPr>
              <a:t> </a:t>
            </a:r>
            <a:r>
              <a:rPr lang="nl-NL" b="1" dirty="0"/>
              <a:t>M</a:t>
            </a:r>
            <a:r>
              <a:rPr lang="nl-NL" b="1" dirty="0">
                <a:solidFill>
                  <a:schemeClr val="bg2"/>
                </a:solidFill>
              </a:rPr>
              <a:t>arkets </a:t>
            </a:r>
            <a:r>
              <a:rPr lang="nl-NL" b="1" dirty="0" err="1">
                <a:solidFill>
                  <a:schemeClr val="bg2"/>
                </a:solidFill>
              </a:rPr>
              <a:t>to</a:t>
            </a:r>
            <a:r>
              <a:rPr lang="nl-NL" b="1" dirty="0">
                <a:solidFill>
                  <a:schemeClr val="bg2"/>
                </a:solidFill>
              </a:rPr>
              <a:t> Crisis</a:t>
            </a:r>
          </a:p>
          <a:p>
            <a:pPr marL="0" indent="0">
              <a:buNone/>
            </a:pPr>
            <a:endParaRPr lang="nl-NL" b="1" dirty="0">
              <a:solidFill>
                <a:schemeClr val="bg2"/>
              </a:solidFill>
            </a:endParaRPr>
          </a:p>
          <a:p>
            <a:pPr marL="0" indent="0">
              <a:buNone/>
            </a:pPr>
            <a:r>
              <a:rPr lang="nl-NL" b="1" dirty="0" err="1">
                <a:solidFill>
                  <a:schemeClr val="bg2"/>
                </a:solidFill>
              </a:rPr>
              <a:t>Sensitivity</a:t>
            </a:r>
            <a:r>
              <a:rPr lang="nl-NL" b="1" dirty="0">
                <a:solidFill>
                  <a:schemeClr val="bg2"/>
                </a:solidFill>
              </a:rPr>
              <a:t> </a:t>
            </a:r>
            <a:r>
              <a:rPr lang="nl-NL" b="1" dirty="0" err="1">
                <a:solidFill>
                  <a:schemeClr val="bg2"/>
                </a:solidFill>
              </a:rPr>
              <a:t>to</a:t>
            </a:r>
            <a:r>
              <a:rPr lang="nl-NL" b="1" dirty="0">
                <a:solidFill>
                  <a:schemeClr val="bg2"/>
                </a:solidFill>
              </a:rPr>
              <a:t> </a:t>
            </a:r>
            <a:r>
              <a:rPr lang="nl-NL" b="1" dirty="0" err="1">
                <a:solidFill>
                  <a:schemeClr val="bg2"/>
                </a:solidFill>
              </a:rPr>
              <a:t>disruption</a:t>
            </a:r>
            <a:r>
              <a:rPr lang="nl-NL" b="1" dirty="0">
                <a:solidFill>
                  <a:schemeClr val="bg2"/>
                </a:solidFill>
              </a:rPr>
              <a:t> </a:t>
            </a:r>
            <a:r>
              <a:rPr lang="nl-NL" b="1" dirty="0" err="1">
                <a:solidFill>
                  <a:schemeClr val="bg2"/>
                </a:solidFill>
              </a:rPr>
              <a:t>varies</a:t>
            </a:r>
            <a:r>
              <a:rPr lang="nl-NL" b="1" dirty="0">
                <a:solidFill>
                  <a:schemeClr val="bg2"/>
                </a:solidFill>
              </a:rPr>
              <a:t> </a:t>
            </a:r>
            <a:r>
              <a:rPr lang="nl-NL" b="1" dirty="0" err="1">
                <a:solidFill>
                  <a:schemeClr val="bg2"/>
                </a:solidFill>
              </a:rPr>
              <a:t>by</a:t>
            </a:r>
            <a:r>
              <a:rPr lang="nl-NL" b="1" dirty="0">
                <a:solidFill>
                  <a:schemeClr val="bg2"/>
                </a:solidFill>
              </a:rPr>
              <a:t>:</a:t>
            </a:r>
          </a:p>
          <a:p>
            <a:pPr marL="0" indent="0">
              <a:buNone/>
            </a:pPr>
            <a:r>
              <a:rPr lang="nl-NL" dirty="0">
                <a:solidFill>
                  <a:schemeClr val="bg2"/>
                </a:solidFill>
              </a:rPr>
              <a:t>- </a:t>
            </a:r>
            <a:r>
              <a:rPr lang="nl-NL" dirty="0" err="1">
                <a:solidFill>
                  <a:schemeClr val="bg2"/>
                </a:solidFill>
              </a:rPr>
              <a:t>Tourist</a:t>
            </a:r>
            <a:r>
              <a:rPr lang="nl-NL" dirty="0">
                <a:solidFill>
                  <a:schemeClr val="bg2"/>
                </a:solidFill>
              </a:rPr>
              <a:t> market </a:t>
            </a:r>
          </a:p>
          <a:p>
            <a:pPr marL="0" indent="0">
              <a:buNone/>
            </a:pPr>
            <a:r>
              <a:rPr lang="nl-NL" dirty="0">
                <a:solidFill>
                  <a:schemeClr val="bg2"/>
                </a:solidFill>
              </a:rPr>
              <a:t>- Segment </a:t>
            </a:r>
          </a:p>
          <a:p>
            <a:pPr marL="0" indent="0">
              <a:buNone/>
            </a:pPr>
            <a:r>
              <a:rPr lang="nl-NL" dirty="0">
                <a:solidFill>
                  <a:schemeClr val="bg2"/>
                </a:solidFill>
              </a:rPr>
              <a:t>- Type of </a:t>
            </a:r>
            <a:r>
              <a:rPr lang="nl-NL" dirty="0" err="1">
                <a:solidFill>
                  <a:schemeClr val="bg2"/>
                </a:solidFill>
              </a:rPr>
              <a:t>disruption</a:t>
            </a:r>
            <a:r>
              <a:rPr lang="nl-NL" dirty="0">
                <a:solidFill>
                  <a:schemeClr val="bg2"/>
                </a:solidFill>
              </a:rPr>
              <a:t>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43</a:t>
            </a:fld>
            <a:endParaRPr lang="nl-NL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A96AC86-E81B-DC04-1753-7EB950AF85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5950" y="1911784"/>
            <a:ext cx="7772400" cy="4553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133345"/>
      </p:ext>
    </p:extLst>
  </p:cSld>
  <p:clrMapOvr>
    <a:masterClrMapping/>
  </p:clrMapOvr>
  <p:transition spd="slow">
    <p:wipe dir="r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2800" dirty="0" err="1"/>
              <a:t>Tourism</a:t>
            </a:r>
            <a:r>
              <a:rPr lang="nl-NL" sz="2800" dirty="0"/>
              <a:t> Crisis Management Framework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nl-NL" b="1" dirty="0">
              <a:solidFill>
                <a:schemeClr val="bg2"/>
              </a:solidFill>
            </a:endParaRPr>
          </a:p>
          <a:p>
            <a:pPr marL="0" indent="0">
              <a:buNone/>
            </a:pPr>
            <a:r>
              <a:rPr lang="nl-NL" b="1" dirty="0">
                <a:solidFill>
                  <a:schemeClr val="bg2"/>
                </a:solidFill>
              </a:rPr>
              <a:t>Quick Recovery </a:t>
            </a:r>
            <a:r>
              <a:rPr lang="nl-NL" b="1" dirty="0" err="1">
                <a:solidFill>
                  <a:schemeClr val="bg2"/>
                </a:solidFill>
              </a:rPr>
              <a:t>Possible</a:t>
            </a:r>
            <a:r>
              <a:rPr lang="nl-NL" b="1" dirty="0">
                <a:solidFill>
                  <a:schemeClr val="bg2"/>
                </a:solidFill>
              </a:rPr>
              <a:t>:</a:t>
            </a:r>
          </a:p>
          <a:p>
            <a:pPr marL="0" indent="0">
              <a:buNone/>
            </a:pPr>
            <a:r>
              <a:rPr lang="nl-NL" dirty="0">
                <a:solidFill>
                  <a:schemeClr val="bg2"/>
                </a:solidFill>
              </a:rPr>
              <a:t>- </a:t>
            </a:r>
            <a:r>
              <a:rPr lang="nl-NL" dirty="0" err="1">
                <a:solidFill>
                  <a:schemeClr val="bg2"/>
                </a:solidFill>
              </a:rPr>
              <a:t>Isolated</a:t>
            </a:r>
            <a:r>
              <a:rPr lang="nl-NL" dirty="0">
                <a:solidFill>
                  <a:schemeClr val="bg2"/>
                </a:solidFill>
              </a:rPr>
              <a:t> terrorist attack</a:t>
            </a:r>
          </a:p>
          <a:p>
            <a:pPr marL="0" indent="0">
              <a:buNone/>
            </a:pPr>
            <a:r>
              <a:rPr lang="nl-NL" dirty="0">
                <a:solidFill>
                  <a:schemeClr val="bg2"/>
                </a:solidFill>
              </a:rPr>
              <a:t>- </a:t>
            </a:r>
            <a:r>
              <a:rPr lang="nl-NL" dirty="0" err="1">
                <a:solidFill>
                  <a:schemeClr val="bg2"/>
                </a:solidFill>
              </a:rPr>
              <a:t>Minimal</a:t>
            </a:r>
            <a:r>
              <a:rPr lang="nl-NL" dirty="0">
                <a:solidFill>
                  <a:schemeClr val="bg2"/>
                </a:solidFill>
              </a:rPr>
              <a:t> </a:t>
            </a:r>
            <a:r>
              <a:rPr lang="nl-NL" dirty="0" err="1">
                <a:solidFill>
                  <a:schemeClr val="bg2"/>
                </a:solidFill>
              </a:rPr>
              <a:t>infrastructure</a:t>
            </a:r>
            <a:r>
              <a:rPr lang="nl-NL" dirty="0">
                <a:solidFill>
                  <a:schemeClr val="bg2"/>
                </a:solidFill>
              </a:rPr>
              <a:t> </a:t>
            </a:r>
            <a:r>
              <a:rPr lang="nl-NL" dirty="0" err="1">
                <a:solidFill>
                  <a:schemeClr val="bg2"/>
                </a:solidFill>
              </a:rPr>
              <a:t>damage</a:t>
            </a:r>
            <a:endParaRPr lang="nl-NL" dirty="0">
              <a:solidFill>
                <a:schemeClr val="bg2"/>
              </a:solidFill>
            </a:endParaRPr>
          </a:p>
          <a:p>
            <a:pPr marL="0" indent="0">
              <a:buNone/>
            </a:pPr>
            <a:r>
              <a:rPr lang="nl-NL" dirty="0">
                <a:solidFill>
                  <a:schemeClr val="bg2"/>
                </a:solidFill>
              </a:rPr>
              <a:t>- </a:t>
            </a:r>
            <a:r>
              <a:rPr lang="nl-NL" dirty="0" err="1">
                <a:solidFill>
                  <a:schemeClr val="bg2"/>
                </a:solidFill>
              </a:rPr>
              <a:t>Clear</a:t>
            </a:r>
            <a:r>
              <a:rPr lang="nl-NL" dirty="0">
                <a:solidFill>
                  <a:schemeClr val="bg2"/>
                </a:solidFill>
              </a:rPr>
              <a:t> </a:t>
            </a:r>
            <a:r>
              <a:rPr lang="nl-NL" dirty="0" err="1">
                <a:solidFill>
                  <a:schemeClr val="bg2"/>
                </a:solidFill>
              </a:rPr>
              <a:t>communication</a:t>
            </a:r>
            <a:r>
              <a:rPr lang="nl-NL" dirty="0">
                <a:solidFill>
                  <a:schemeClr val="bg2"/>
                </a:solidFill>
              </a:rPr>
              <a:t> </a:t>
            </a:r>
            <a:r>
              <a:rPr lang="nl-NL" dirty="0" err="1">
                <a:solidFill>
                  <a:schemeClr val="bg2"/>
                </a:solidFill>
              </a:rPr>
              <a:t>and</a:t>
            </a:r>
            <a:r>
              <a:rPr lang="nl-NL" dirty="0">
                <a:solidFill>
                  <a:schemeClr val="bg2"/>
                </a:solidFill>
              </a:rPr>
              <a:t> </a:t>
            </a:r>
            <a:r>
              <a:rPr lang="nl-NL" dirty="0" err="1">
                <a:solidFill>
                  <a:schemeClr val="bg2"/>
                </a:solidFill>
              </a:rPr>
              <a:t>rapid</a:t>
            </a:r>
            <a:r>
              <a:rPr lang="nl-NL" dirty="0">
                <a:solidFill>
                  <a:schemeClr val="bg2"/>
                </a:solidFill>
              </a:rPr>
              <a:t> response</a:t>
            </a:r>
          </a:p>
          <a:p>
            <a:pPr marL="0" indent="0">
              <a:buNone/>
            </a:pPr>
            <a:endParaRPr lang="nl-NL" dirty="0"/>
          </a:p>
          <a:p>
            <a:pPr marL="0" indent="0">
              <a:buNone/>
            </a:pPr>
            <a:r>
              <a:rPr lang="nl-NL" b="1" dirty="0">
                <a:solidFill>
                  <a:schemeClr val="bg2"/>
                </a:solidFill>
              </a:rPr>
              <a:t> Slow Recovery </a:t>
            </a:r>
            <a:r>
              <a:rPr lang="nl-NL" b="1" dirty="0" err="1">
                <a:solidFill>
                  <a:schemeClr val="bg2"/>
                </a:solidFill>
              </a:rPr>
              <a:t>Likely</a:t>
            </a:r>
            <a:r>
              <a:rPr lang="nl-NL" b="1" dirty="0">
                <a:solidFill>
                  <a:schemeClr val="bg2"/>
                </a:solidFill>
              </a:rPr>
              <a:t>:</a:t>
            </a:r>
          </a:p>
          <a:p>
            <a:pPr marL="0" indent="0">
              <a:buNone/>
            </a:pPr>
            <a:r>
              <a:rPr lang="nl-NL" dirty="0">
                <a:solidFill>
                  <a:schemeClr val="bg2"/>
                </a:solidFill>
              </a:rPr>
              <a:t>- </a:t>
            </a:r>
            <a:r>
              <a:rPr lang="nl-NL" dirty="0" err="1">
                <a:solidFill>
                  <a:schemeClr val="bg2"/>
                </a:solidFill>
              </a:rPr>
              <a:t>Ongoing</a:t>
            </a:r>
            <a:r>
              <a:rPr lang="nl-NL" dirty="0">
                <a:solidFill>
                  <a:schemeClr val="bg2"/>
                </a:solidFill>
              </a:rPr>
              <a:t> </a:t>
            </a:r>
            <a:r>
              <a:rPr lang="nl-NL" dirty="0" err="1">
                <a:solidFill>
                  <a:schemeClr val="bg2"/>
                </a:solidFill>
              </a:rPr>
              <a:t>political</a:t>
            </a:r>
            <a:r>
              <a:rPr lang="nl-NL" dirty="0">
                <a:solidFill>
                  <a:schemeClr val="bg2"/>
                </a:solidFill>
              </a:rPr>
              <a:t> </a:t>
            </a:r>
            <a:r>
              <a:rPr lang="nl-NL" dirty="0" err="1">
                <a:solidFill>
                  <a:schemeClr val="bg2"/>
                </a:solidFill>
              </a:rPr>
              <a:t>instability</a:t>
            </a:r>
            <a:endParaRPr lang="nl-NL" dirty="0">
              <a:solidFill>
                <a:schemeClr val="bg2"/>
              </a:solidFill>
            </a:endParaRPr>
          </a:p>
          <a:p>
            <a:pPr marL="0" indent="0">
              <a:buNone/>
            </a:pPr>
            <a:r>
              <a:rPr lang="nl-NL" dirty="0">
                <a:solidFill>
                  <a:schemeClr val="bg2"/>
                </a:solidFill>
              </a:rPr>
              <a:t>- Large-</a:t>
            </a:r>
            <a:r>
              <a:rPr lang="nl-NL" dirty="0" err="1">
                <a:solidFill>
                  <a:schemeClr val="bg2"/>
                </a:solidFill>
              </a:rPr>
              <a:t>scale</a:t>
            </a:r>
            <a:r>
              <a:rPr lang="nl-NL" dirty="0">
                <a:solidFill>
                  <a:schemeClr val="bg2"/>
                </a:solidFill>
              </a:rPr>
              <a:t> </a:t>
            </a:r>
            <a:r>
              <a:rPr lang="nl-NL" dirty="0" err="1">
                <a:solidFill>
                  <a:schemeClr val="bg2"/>
                </a:solidFill>
              </a:rPr>
              <a:t>natural</a:t>
            </a:r>
            <a:r>
              <a:rPr lang="nl-NL" dirty="0">
                <a:solidFill>
                  <a:schemeClr val="bg2"/>
                </a:solidFill>
              </a:rPr>
              <a:t> disasters</a:t>
            </a:r>
          </a:p>
          <a:p>
            <a:pPr marL="0" indent="0">
              <a:buNone/>
            </a:pPr>
            <a:r>
              <a:rPr lang="nl-NL" dirty="0">
                <a:solidFill>
                  <a:schemeClr val="bg2"/>
                </a:solidFill>
              </a:rPr>
              <a:t>- </a:t>
            </a:r>
            <a:r>
              <a:rPr lang="nl-NL" dirty="0" err="1">
                <a:solidFill>
                  <a:schemeClr val="bg2"/>
                </a:solidFill>
              </a:rPr>
              <a:t>Environmental</a:t>
            </a:r>
            <a:r>
              <a:rPr lang="nl-NL" dirty="0">
                <a:solidFill>
                  <a:schemeClr val="bg2"/>
                </a:solidFill>
              </a:rPr>
              <a:t> </a:t>
            </a:r>
            <a:r>
              <a:rPr lang="nl-NL" dirty="0" err="1">
                <a:solidFill>
                  <a:schemeClr val="bg2"/>
                </a:solidFill>
              </a:rPr>
              <a:t>damage</a:t>
            </a:r>
            <a:endParaRPr lang="nl-NL" dirty="0">
              <a:solidFill>
                <a:schemeClr val="bg2"/>
              </a:solidFill>
            </a:endParaRP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44</a:t>
            </a:fld>
            <a:endParaRPr lang="nl-NL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314C0B-9B71-E24A-D752-494BA0C825D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545"/>
          <a:stretch/>
        </p:blipFill>
        <p:spPr>
          <a:xfrm>
            <a:off x="4298975" y="3631529"/>
            <a:ext cx="7772400" cy="275757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353AA31-F132-CDB3-3361-83829E9E544E}"/>
              </a:ext>
            </a:extLst>
          </p:cNvPr>
          <p:cNvSpPr txBox="1"/>
          <p:nvPr/>
        </p:nvSpPr>
        <p:spPr>
          <a:xfrm>
            <a:off x="6603231" y="3281422"/>
            <a:ext cx="61108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b="1" dirty="0"/>
              <a:t>Destinations Crisis Recovery Time </a:t>
            </a:r>
          </a:p>
        </p:txBody>
      </p:sp>
    </p:spTree>
    <p:extLst>
      <p:ext uri="{BB962C8B-B14F-4D97-AF65-F5344CB8AC3E}">
        <p14:creationId xmlns:p14="http://schemas.microsoft.com/office/powerpoint/2010/main" val="162103462"/>
      </p:ext>
    </p:extLst>
  </p:cSld>
  <p:clrMapOvr>
    <a:masterClrMapping/>
  </p:clrMapOvr>
  <p:transition spd="slow">
    <p:wipe dir="r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2800" dirty="0" err="1"/>
              <a:t>Tourism</a:t>
            </a:r>
            <a:r>
              <a:rPr lang="nl-NL" sz="2800" dirty="0"/>
              <a:t> Crisis Management Framework</a:t>
            </a:r>
            <a:endParaRPr lang="nl-NL" sz="32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07E8F1C-0959-47F9-F0F3-56268C0B07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9745" y="1312240"/>
            <a:ext cx="8698605" cy="5149837"/>
          </a:xfrm>
          <a:prstGeom prst="rect">
            <a:avLst/>
          </a:prstGeom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45</a:t>
            </a:fld>
            <a:endParaRPr lang="nl-NL"/>
          </a:p>
        </p:txBody>
      </p:sp>
      <p:sp>
        <p:nvSpPr>
          <p:cNvPr id="10" name="Vertical Text Placeholder 9">
            <a:extLst>
              <a:ext uri="{FF2B5EF4-FFF2-40B4-BE49-F238E27FC236}">
                <a16:creationId xmlns:a16="http://schemas.microsoft.com/office/drawing/2014/main" id="{BD034DD6-63A8-B238-93C1-B33C95B65DBB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404813" y="1252538"/>
            <a:ext cx="11472862" cy="2492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DE" b="1" dirty="0"/>
              <a:t>Destinations Crisis Recovery Time </a:t>
            </a:r>
          </a:p>
        </p:txBody>
      </p:sp>
    </p:spTree>
    <p:extLst>
      <p:ext uri="{BB962C8B-B14F-4D97-AF65-F5344CB8AC3E}">
        <p14:creationId xmlns:p14="http://schemas.microsoft.com/office/powerpoint/2010/main" val="1846403133"/>
      </p:ext>
    </p:extLst>
  </p:cSld>
  <p:clrMapOvr>
    <a:masterClrMapping/>
  </p:clrMapOvr>
  <p:transition spd="slow">
    <p:wipe dir="r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2800" dirty="0" err="1"/>
              <a:t>Tourism</a:t>
            </a:r>
            <a:r>
              <a:rPr lang="nl-NL" sz="2800" dirty="0"/>
              <a:t> Crisis Management: Case Studies</a:t>
            </a:r>
            <a:endParaRPr lang="nl-NL" sz="320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46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5185EF-1FC3-985D-1471-C6B05FBD33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DE" b="1" dirty="0"/>
              <a:t>Case Study: Turkey</a:t>
            </a:r>
          </a:p>
          <a:p>
            <a:endParaRPr lang="en-DE" dirty="0"/>
          </a:p>
          <a:p>
            <a:pPr marL="0" indent="0">
              <a:buNone/>
            </a:pPr>
            <a:r>
              <a:rPr lang="en-DE" b="1" dirty="0"/>
              <a:t>Tourism development in Turkey:</a:t>
            </a:r>
          </a:p>
          <a:p>
            <a:pPr marL="0" indent="0">
              <a:buNone/>
            </a:pPr>
            <a:endParaRPr lang="en-DE" b="1" dirty="0"/>
          </a:p>
          <a:p>
            <a:pPr marL="0" indent="0">
              <a:buNone/>
            </a:pPr>
            <a:r>
              <a:rPr lang="en-US" dirty="0"/>
              <a:t>- Rich historical heritage</a:t>
            </a:r>
          </a:p>
          <a:p>
            <a:pPr marL="0" indent="0">
              <a:buNone/>
            </a:pPr>
            <a:r>
              <a:rPr lang="en-US" dirty="0"/>
              <a:t>- Stunning natural beauty</a:t>
            </a:r>
          </a:p>
          <a:p>
            <a:pPr marL="0" indent="0">
              <a:buNone/>
            </a:pPr>
            <a:r>
              <a:rPr lang="en-US" dirty="0"/>
              <a:t> Unique location bridging Europe and Asia</a:t>
            </a:r>
          </a:p>
          <a:p>
            <a:pPr marL="0" indent="0">
              <a:buNone/>
            </a:pPr>
            <a:r>
              <a:rPr lang="en-DE" dirty="0"/>
              <a:t>- Organized tourism in Turkey dates back </a:t>
            </a:r>
          </a:p>
          <a:p>
            <a:pPr marL="0" indent="0">
              <a:buNone/>
            </a:pPr>
            <a:r>
              <a:rPr lang="en-US" dirty="0"/>
              <a:t>T</a:t>
            </a:r>
            <a:r>
              <a:rPr lang="en-DE" dirty="0"/>
              <a:t>o 1923, with the foundation of “</a:t>
            </a:r>
          </a:p>
          <a:p>
            <a:pPr marL="0" indent="0">
              <a:buNone/>
            </a:pPr>
            <a:r>
              <a:rPr lang="en-DE" dirty="0"/>
              <a:t>Travellers Associations”</a:t>
            </a:r>
          </a:p>
          <a:p>
            <a:pPr marL="0" indent="0">
              <a:buNone/>
            </a:pPr>
            <a:endParaRPr lang="en-DE" dirty="0"/>
          </a:p>
        </p:txBody>
      </p:sp>
      <p:pic>
        <p:nvPicPr>
          <p:cNvPr id="1026" name="Picture 2" descr="Map Of Turkey : A Complete Guide to Geography. | Magnificent Travel">
            <a:extLst>
              <a:ext uri="{FF2B5EF4-FFF2-40B4-BE49-F238E27FC236}">
                <a16:creationId xmlns:a16="http://schemas.microsoft.com/office/drawing/2014/main" id="{FCDEAD86-E917-CC8F-10AF-F8239FE168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1023" y="2410829"/>
            <a:ext cx="7333629" cy="3850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9277190"/>
      </p:ext>
    </p:extLst>
  </p:cSld>
  <p:clrMapOvr>
    <a:masterClrMapping/>
  </p:clrMapOvr>
  <p:transition spd="slow">
    <p:wipe dir="r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2800" dirty="0" err="1"/>
              <a:t>Tourism</a:t>
            </a:r>
            <a:r>
              <a:rPr lang="nl-NL" sz="2800" dirty="0"/>
              <a:t> Crisis Management: Case Studies</a:t>
            </a:r>
            <a:endParaRPr lang="nl-NL" sz="320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47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5185EF-1FC3-985D-1471-C6B05FBD33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DE" b="1" dirty="0"/>
              <a:t>Case Study: Turkey</a:t>
            </a:r>
          </a:p>
          <a:p>
            <a:endParaRPr lang="en-DE" dirty="0"/>
          </a:p>
          <a:p>
            <a:pPr marL="0" indent="0">
              <a:buNone/>
            </a:pPr>
            <a:r>
              <a:rPr lang="en-DE" b="1" dirty="0"/>
              <a:t>Tourism development in Turkey:</a:t>
            </a:r>
          </a:p>
          <a:p>
            <a:pPr marL="0" indent="0">
              <a:buNone/>
            </a:pPr>
            <a:endParaRPr lang="en-DE" b="1" dirty="0"/>
          </a:p>
          <a:p>
            <a:pPr marL="0" indent="0">
              <a:buNone/>
            </a:pPr>
            <a:r>
              <a:rPr lang="en-US" dirty="0"/>
              <a:t>- By 1934, the Turkish government took its first formal step in supporting tourism: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Established a tourism administrative department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Housed within the Ministry of Economy</a:t>
            </a:r>
          </a:p>
          <a:p>
            <a:pPr>
              <a:buFont typeface="Wingdings" pitchFamily="2" charset="2"/>
              <a:buChar char="Ø"/>
            </a:pPr>
            <a:endParaRPr lang="en-US" dirty="0"/>
          </a:p>
          <a:p>
            <a:pPr marL="0" indent="0">
              <a:buNone/>
            </a:pPr>
            <a:r>
              <a:rPr lang="en-DE" dirty="0"/>
              <a:t>- In the following years,</a:t>
            </a:r>
          </a:p>
          <a:p>
            <a:pPr>
              <a:buFont typeface="Wingdings" pitchFamily="2" charset="2"/>
              <a:buChar char="Ø"/>
            </a:pPr>
            <a:r>
              <a:rPr lang="en-DE" dirty="0"/>
              <a:t> The public sector developed the basic </a:t>
            </a:r>
            <a:r>
              <a:rPr lang="en-US" dirty="0"/>
              <a:t>tourist</a:t>
            </a:r>
            <a:r>
              <a:rPr lang="en-DE" dirty="0"/>
              <a:t> </a:t>
            </a:r>
            <a:r>
              <a:rPr lang="en-US" dirty="0"/>
              <a:t>infrastructure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 Supporting the private investment in hospitality</a:t>
            </a:r>
            <a:endParaRPr lang="en-DE" dirty="0"/>
          </a:p>
          <a:p>
            <a:pPr marL="0" indent="0">
              <a:buNone/>
            </a:pPr>
            <a:r>
              <a:rPr lang="en-DE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58956322"/>
      </p:ext>
    </p:extLst>
  </p:cSld>
  <p:clrMapOvr>
    <a:masterClrMapping/>
  </p:clrMapOvr>
  <p:transition spd="slow">
    <p:wipe dir="r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2800" dirty="0" err="1"/>
              <a:t>Tourism</a:t>
            </a:r>
            <a:r>
              <a:rPr lang="nl-NL" sz="2800" dirty="0"/>
              <a:t> Crisis Management: Case Studies</a:t>
            </a:r>
            <a:endParaRPr lang="nl-NL" sz="320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48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5185EF-1FC3-985D-1471-C6B05FBD33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DE" b="1" dirty="0"/>
              <a:t>Tourism development in Turkey: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dirty="0"/>
              <a:t>- The 1990s showed a clear emphasis on 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- Environmental sustainability, 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- Cultural protection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- Human resource development.</a:t>
            </a:r>
            <a:r>
              <a:rPr lang="en-DE" dirty="0"/>
              <a:t> </a:t>
            </a:r>
          </a:p>
          <a:p>
            <a:pPr>
              <a:buFont typeface="Wingdings" pitchFamily="2" charset="2"/>
              <a:buChar char="Ø"/>
            </a:pPr>
            <a:endParaRPr lang="en-DE" dirty="0"/>
          </a:p>
          <a:p>
            <a:pPr marL="0" indent="0">
              <a:buNone/>
            </a:pPr>
            <a:r>
              <a:rPr lang="en-DE" b="1" dirty="0"/>
              <a:t>- The new millennium has </a:t>
            </a:r>
            <a:r>
              <a:rPr lang="en-US" b="1" dirty="0"/>
              <a:t>experienced:</a:t>
            </a:r>
            <a:endParaRPr lang="en-DE" b="1" dirty="0"/>
          </a:p>
          <a:p>
            <a:pPr>
              <a:buFont typeface="Wingdings" pitchFamily="2" charset="2"/>
              <a:buChar char="Ø"/>
            </a:pPr>
            <a:r>
              <a:rPr lang="en-US" dirty="0"/>
              <a:t>Quality Improvements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Intensified Marketing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Product Diversification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Improved Accessibility</a:t>
            </a:r>
            <a:endParaRPr lang="en-DE" dirty="0"/>
          </a:p>
          <a:p>
            <a:pPr>
              <a:buFont typeface="Wingdings" pitchFamily="2" charset="2"/>
              <a:buChar char="Ø"/>
            </a:pPr>
            <a:endParaRPr lang="en-DE" dirty="0"/>
          </a:p>
        </p:txBody>
      </p:sp>
      <p:pic>
        <p:nvPicPr>
          <p:cNvPr id="3074" name="Picture 2" descr="International Tourism in Turkey - Tourism Turkey: Top Travel Spots and  Tourist Attractions">
            <a:extLst>
              <a:ext uri="{FF2B5EF4-FFF2-40B4-BE49-F238E27FC236}">
                <a16:creationId xmlns:a16="http://schemas.microsoft.com/office/drawing/2014/main" id="{17B46FC6-E023-D637-86B2-90FBAD37F9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1223" y="938950"/>
            <a:ext cx="5440464" cy="5440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9577576"/>
      </p:ext>
    </p:extLst>
  </p:cSld>
  <p:clrMapOvr>
    <a:masterClrMapping/>
  </p:clrMapOvr>
  <p:transition spd="slow">
    <p:wipe dir="r"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2800" dirty="0" err="1"/>
              <a:t>Tourism</a:t>
            </a:r>
            <a:r>
              <a:rPr lang="nl-NL" sz="2800" dirty="0"/>
              <a:t> Crisis Management: Case Studies</a:t>
            </a:r>
            <a:endParaRPr lang="nl-NL" sz="320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49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5185EF-1FC3-985D-1471-C6B05FBD33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DE" b="1" dirty="0"/>
              <a:t>Tourism development in Turkey: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dirty="0"/>
              <a:t>- Crises Affecting Turkish Tourism</a:t>
            </a:r>
          </a:p>
          <a:p>
            <a:pPr marL="0" indent="0">
              <a:buNone/>
            </a:pPr>
            <a:r>
              <a:rPr lang="en-US" dirty="0"/>
              <a:t>1999: Izmit Earthquake</a:t>
            </a:r>
          </a:p>
          <a:p>
            <a:pPr marL="0" indent="0">
              <a:buNone/>
            </a:pPr>
            <a:r>
              <a:rPr lang="en-US" dirty="0"/>
              <a:t>2006: Avian Flu </a:t>
            </a:r>
          </a:p>
          <a:p>
            <a:pPr marL="0" indent="0">
              <a:buNone/>
            </a:pPr>
            <a:r>
              <a:rPr lang="en-US" dirty="0"/>
              <a:t>2011 : Syrian Civil War</a:t>
            </a:r>
          </a:p>
          <a:p>
            <a:pPr marL="0" indent="0">
              <a:buNone/>
            </a:pPr>
            <a:r>
              <a:rPr lang="en-US" dirty="0"/>
              <a:t>2015: Various Terrorist Attacks</a:t>
            </a:r>
          </a:p>
          <a:p>
            <a:pPr marL="0" indent="0">
              <a:buNone/>
            </a:pPr>
            <a:r>
              <a:rPr lang="en-US" dirty="0"/>
              <a:t>2016: Coup Attempt</a:t>
            </a:r>
          </a:p>
          <a:p>
            <a:pPr marL="0" indent="0">
              <a:buNone/>
            </a:pPr>
            <a:r>
              <a:rPr lang="en-US" dirty="0"/>
              <a:t>2019: COVID 19 Pandemic</a:t>
            </a:r>
          </a:p>
          <a:p>
            <a:pPr>
              <a:buFont typeface="Wingdings" pitchFamily="2" charset="2"/>
              <a:buChar char="Ø"/>
            </a:pPr>
            <a:endParaRPr lang="en-DE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314D3D-5555-B488-643B-5C3E7A8799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4999" y="1252837"/>
            <a:ext cx="7682913" cy="520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249459"/>
      </p:ext>
    </p:extLst>
  </p:cSld>
  <p:clrMapOvr>
    <a:masterClrMapping/>
  </p:clrMapOvr>
  <p:transition spd="slow">
    <p:wipe dir="r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2800" dirty="0" err="1"/>
              <a:t>Tourism</a:t>
            </a:r>
            <a:r>
              <a:rPr lang="nl-NL" sz="2800" dirty="0"/>
              <a:t> Crisis Management: Case Studies</a:t>
            </a:r>
            <a:endParaRPr lang="nl-NL" sz="320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50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5185EF-1FC3-985D-1471-C6B05FBD33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dirty="0"/>
              <a:t>- Turkey’s </a:t>
            </a:r>
            <a:r>
              <a:rPr lang="nl-NL" b="1" dirty="0">
                <a:solidFill>
                  <a:schemeClr val="bg2"/>
                </a:solidFill>
              </a:rPr>
              <a:t>Crisis Management </a:t>
            </a:r>
            <a:r>
              <a:rPr lang="nl-NL" b="1" dirty="0" err="1">
                <a:solidFill>
                  <a:schemeClr val="bg2"/>
                </a:solidFill>
              </a:rPr>
              <a:t>Strategies</a:t>
            </a:r>
            <a:r>
              <a:rPr lang="nl-NL" b="1" dirty="0">
                <a:solidFill>
                  <a:schemeClr val="bg2"/>
                </a:solidFill>
              </a:rPr>
              <a:t>: </a:t>
            </a:r>
          </a:p>
          <a:p>
            <a:pPr marL="0" indent="0">
              <a:buNone/>
            </a:pPr>
            <a:r>
              <a:rPr lang="en-US" dirty="0"/>
              <a:t>- Cooperative Marketing Plan</a:t>
            </a:r>
          </a:p>
          <a:p>
            <a:pPr marL="0" indent="0">
              <a:buNone/>
            </a:pPr>
            <a:r>
              <a:rPr lang="en-US" dirty="0"/>
              <a:t> - Pricing</a:t>
            </a:r>
          </a:p>
          <a:p>
            <a:pPr marL="0" indent="0">
              <a:buNone/>
            </a:pPr>
            <a:r>
              <a:rPr lang="en-US" dirty="0"/>
              <a:t>- Image Building </a:t>
            </a:r>
          </a:p>
          <a:p>
            <a:pPr marL="0" indent="0">
              <a:buNone/>
            </a:pPr>
            <a:r>
              <a:rPr lang="en-US" dirty="0"/>
              <a:t>- 2016 Action Plan</a:t>
            </a:r>
          </a:p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A5DAFD3E-810A-11EE-1E12-DB115E7337A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6124268"/>
              </p:ext>
            </p:extLst>
          </p:nvPr>
        </p:nvGraphicFramePr>
        <p:xfrm>
          <a:off x="5667127" y="1252836"/>
          <a:ext cx="6126558" cy="47958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24098676"/>
      </p:ext>
    </p:extLst>
  </p:cSld>
  <p:clrMapOvr>
    <a:masterClrMapping/>
  </p:clrMapOvr>
  <p:transition spd="slow">
    <p:wipe dir="r"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2800" dirty="0" err="1"/>
              <a:t>Tourism</a:t>
            </a:r>
            <a:r>
              <a:rPr lang="nl-NL" sz="2800" dirty="0"/>
              <a:t> Crisis Management: Case Studies</a:t>
            </a:r>
            <a:endParaRPr lang="nl-NL" sz="320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51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5185EF-1FC3-985D-1471-C6B05FBD33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dirty="0"/>
              <a:t>- Turkey’s </a:t>
            </a:r>
            <a:r>
              <a:rPr lang="nl-NL" b="1" dirty="0">
                <a:solidFill>
                  <a:schemeClr val="bg2"/>
                </a:solidFill>
              </a:rPr>
              <a:t>Crisis Management </a:t>
            </a:r>
            <a:r>
              <a:rPr lang="nl-NL" b="1" dirty="0" err="1">
                <a:solidFill>
                  <a:schemeClr val="bg2"/>
                </a:solidFill>
              </a:rPr>
              <a:t>Strategies</a:t>
            </a:r>
            <a:r>
              <a:rPr lang="nl-NL" b="1" dirty="0">
                <a:solidFill>
                  <a:schemeClr val="bg2"/>
                </a:solidFill>
              </a:rPr>
              <a:t>: 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dirty="0"/>
              <a:t>1- Cooperative Marketing Plan</a:t>
            </a:r>
          </a:p>
          <a:p>
            <a:pPr marL="0" indent="0">
              <a:buNone/>
            </a:pPr>
            <a:r>
              <a:rPr lang="en-US" dirty="0"/>
              <a:t> - Advertising Campaigns</a:t>
            </a:r>
          </a:p>
          <a:p>
            <a:pPr marL="0" indent="0">
              <a:buNone/>
            </a:pPr>
            <a:r>
              <a:rPr lang="en-US" dirty="0"/>
              <a:t>- Public Relations Campaigns</a:t>
            </a:r>
          </a:p>
          <a:p>
            <a:pPr marL="0" indent="0">
              <a:buNone/>
            </a:pPr>
            <a:r>
              <a:rPr lang="en-US" dirty="0"/>
              <a:t>- Incentive Tours</a:t>
            </a: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A5DAFD3E-810A-11EE-1E12-DB115E7337A6}"/>
              </a:ext>
            </a:extLst>
          </p:cNvPr>
          <p:cNvGraphicFramePr/>
          <p:nvPr/>
        </p:nvGraphicFramePr>
        <p:xfrm>
          <a:off x="5667127" y="1252836"/>
          <a:ext cx="6126558" cy="47958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13141844"/>
      </p:ext>
    </p:extLst>
  </p:cSld>
  <p:clrMapOvr>
    <a:masterClrMapping/>
  </p:clrMapOvr>
  <p:transition spd="slow">
    <p:wipe dir="r"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2800" dirty="0" err="1"/>
              <a:t>Tourism</a:t>
            </a:r>
            <a:r>
              <a:rPr lang="nl-NL" sz="2800" dirty="0"/>
              <a:t> Crisis Management: Case Studies</a:t>
            </a:r>
            <a:endParaRPr lang="nl-NL" sz="320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52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5185EF-1FC3-985D-1471-C6B05FBD33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dirty="0"/>
              <a:t>- Turkey’s </a:t>
            </a:r>
            <a:r>
              <a:rPr lang="nl-NL" b="1" dirty="0">
                <a:solidFill>
                  <a:schemeClr val="bg2"/>
                </a:solidFill>
              </a:rPr>
              <a:t>Crisis Management </a:t>
            </a:r>
            <a:r>
              <a:rPr lang="nl-NL" b="1" dirty="0" err="1">
                <a:solidFill>
                  <a:schemeClr val="bg2"/>
                </a:solidFill>
              </a:rPr>
              <a:t>Strategies</a:t>
            </a:r>
            <a:r>
              <a:rPr lang="nl-NL" b="1" dirty="0">
                <a:solidFill>
                  <a:schemeClr val="bg2"/>
                </a:solidFill>
              </a:rPr>
              <a:t>: 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dirty="0"/>
              <a:t>2- Pricing</a:t>
            </a:r>
          </a:p>
          <a:p>
            <a:pPr marL="0" indent="0">
              <a:buNone/>
            </a:pPr>
            <a:r>
              <a:rPr lang="en-US" dirty="0"/>
              <a:t> - Hotel room rates and holiday packages were lowered</a:t>
            </a:r>
          </a:p>
          <a:p>
            <a:pPr marL="0" indent="0">
              <a:buNone/>
            </a:pPr>
            <a:r>
              <a:rPr lang="en-US" dirty="0"/>
              <a:t>- Applied after crises such as: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 Avian Flu epidemic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 Other major disruptions impacting tourist arrivals</a:t>
            </a: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A5DAFD3E-810A-11EE-1E12-DB115E7337A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26157194"/>
              </p:ext>
            </p:extLst>
          </p:nvPr>
        </p:nvGraphicFramePr>
        <p:xfrm>
          <a:off x="6387207" y="1309649"/>
          <a:ext cx="6126558" cy="47958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10550166"/>
      </p:ext>
    </p:extLst>
  </p:cSld>
  <p:clrMapOvr>
    <a:masterClrMapping/>
  </p:clrMapOvr>
  <p:transition spd="slow">
    <p:wipe dir="r"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2800" dirty="0" err="1"/>
              <a:t>Tourism</a:t>
            </a:r>
            <a:r>
              <a:rPr lang="nl-NL" sz="2800" dirty="0"/>
              <a:t> Crisis Management: Case Studies</a:t>
            </a:r>
            <a:endParaRPr lang="nl-NL" sz="320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53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5185EF-1FC3-985D-1471-C6B05FBD33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dirty="0"/>
              <a:t>- Turkey’s </a:t>
            </a:r>
            <a:r>
              <a:rPr lang="nl-NL" b="1" dirty="0">
                <a:solidFill>
                  <a:schemeClr val="bg2"/>
                </a:solidFill>
              </a:rPr>
              <a:t>Crisis Management </a:t>
            </a:r>
            <a:r>
              <a:rPr lang="nl-NL" b="1" dirty="0" err="1">
                <a:solidFill>
                  <a:schemeClr val="bg2"/>
                </a:solidFill>
              </a:rPr>
              <a:t>Strategies</a:t>
            </a:r>
            <a:r>
              <a:rPr lang="nl-NL" b="1" dirty="0">
                <a:solidFill>
                  <a:schemeClr val="bg2"/>
                </a:solidFill>
              </a:rPr>
              <a:t>: 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dirty="0"/>
              <a:t>3- Image Building</a:t>
            </a:r>
          </a:p>
          <a:p>
            <a:pPr marL="0" indent="0">
              <a:buNone/>
            </a:pPr>
            <a:r>
              <a:rPr lang="en-US" dirty="0"/>
              <a:t> - Social Media Campaigns</a:t>
            </a:r>
          </a:p>
          <a:p>
            <a:pPr marL="0" indent="0">
              <a:buNone/>
            </a:pPr>
            <a:r>
              <a:rPr lang="en-US" dirty="0"/>
              <a:t>- </a:t>
            </a:r>
            <a:r>
              <a:rPr lang="en-US" dirty="0" err="1"/>
              <a:t>Familiarisation</a:t>
            </a:r>
            <a:r>
              <a:rPr lang="en-US" dirty="0"/>
              <a:t> (FAM) Trips</a:t>
            </a: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A5DAFD3E-810A-11EE-1E12-DB115E7337A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17823641"/>
              </p:ext>
            </p:extLst>
          </p:nvPr>
        </p:nvGraphicFramePr>
        <p:xfrm>
          <a:off x="6125787" y="1465053"/>
          <a:ext cx="6126558" cy="47958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02713745"/>
      </p:ext>
    </p:extLst>
  </p:cSld>
  <p:clrMapOvr>
    <a:masterClrMapping/>
  </p:clrMapOvr>
  <p:transition spd="slow">
    <p:wipe dir="r"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2800" dirty="0" err="1"/>
              <a:t>Tourism</a:t>
            </a:r>
            <a:r>
              <a:rPr lang="nl-NL" sz="2800" dirty="0"/>
              <a:t> Crisis Management: Case Studies</a:t>
            </a:r>
            <a:endParaRPr lang="nl-NL" sz="320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54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5185EF-1FC3-985D-1471-C6B05FBD33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dirty="0"/>
              <a:t>- Turkey’s </a:t>
            </a:r>
            <a:r>
              <a:rPr lang="nl-NL" b="1" dirty="0">
                <a:solidFill>
                  <a:schemeClr val="bg2"/>
                </a:solidFill>
              </a:rPr>
              <a:t>Crisis Management </a:t>
            </a:r>
            <a:r>
              <a:rPr lang="nl-NL" b="1" dirty="0" err="1">
                <a:solidFill>
                  <a:schemeClr val="bg2"/>
                </a:solidFill>
              </a:rPr>
              <a:t>Strategies</a:t>
            </a:r>
            <a:r>
              <a:rPr lang="nl-NL" b="1" dirty="0">
                <a:solidFill>
                  <a:schemeClr val="bg2"/>
                </a:solidFill>
              </a:rPr>
              <a:t>: 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dirty="0"/>
              <a:t>4- 2016 Action Plan</a:t>
            </a:r>
          </a:p>
          <a:p>
            <a:pPr marL="0" indent="0">
              <a:buNone/>
            </a:pPr>
            <a:r>
              <a:rPr lang="en-US" dirty="0"/>
              <a:t> - the government of Turkey announced an Action Plan to counter </a:t>
            </a:r>
          </a:p>
          <a:p>
            <a:pPr marL="0" indent="0">
              <a:buNone/>
            </a:pPr>
            <a:r>
              <a:rPr lang="en-US" dirty="0"/>
              <a:t>the crisis impacting on the country’s tourism sector including: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Direct Subsidies                  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Indirect Subsidies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Employment Initiative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Business Development Strategies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Risk and Crisis Plans</a:t>
            </a:r>
            <a:endParaRPr lang="en-DE" dirty="0"/>
          </a:p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A5DAFD3E-810A-11EE-1E12-DB115E7337A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76009947"/>
              </p:ext>
            </p:extLst>
          </p:nvPr>
        </p:nvGraphicFramePr>
        <p:xfrm>
          <a:off x="6675239" y="1465053"/>
          <a:ext cx="6126558" cy="47958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07415406"/>
      </p:ext>
    </p:extLst>
  </p:cSld>
  <p:clrMapOvr>
    <a:masterClrMapping/>
  </p:clrMapOvr>
  <p:transition spd="slow">
    <p:wipe dir="r"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55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5185EF-1FC3-985D-1471-C6B05FBD33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b="1" dirty="0"/>
          </a:p>
          <a:p>
            <a:pPr marL="0" indent="0" algn="ctr">
              <a:buNone/>
            </a:pPr>
            <a:r>
              <a:rPr lang="de-DE" sz="3600" b="1" dirty="0" err="1"/>
              <a:t>Discussion</a:t>
            </a:r>
            <a:endParaRPr lang="de-DE" b="1" dirty="0"/>
          </a:p>
          <a:p>
            <a:pPr marL="0" indent="0">
              <a:buNone/>
            </a:pPr>
            <a:endParaRPr lang="de-DE" b="1" dirty="0"/>
          </a:p>
          <a:p>
            <a:pPr marL="0" indent="0">
              <a:buNone/>
            </a:pPr>
            <a:endParaRPr lang="de-DE" b="1" dirty="0"/>
          </a:p>
          <a:p>
            <a:pPr marL="0" indent="0">
              <a:buNone/>
            </a:pPr>
            <a:endParaRPr lang="de-DE" b="1" dirty="0"/>
          </a:p>
          <a:p>
            <a:pPr marL="0" indent="0">
              <a:lnSpc>
                <a:spcPct val="150000"/>
              </a:lnSpc>
              <a:buNone/>
            </a:pPr>
            <a:r>
              <a:rPr lang="de-DE" b="1" dirty="0" err="1"/>
              <a:t>Based</a:t>
            </a:r>
            <a:r>
              <a:rPr lang="de-DE" b="1" dirty="0"/>
              <a:t> on </a:t>
            </a:r>
            <a:r>
              <a:rPr lang="de-DE" b="1" dirty="0" err="1"/>
              <a:t>the</a:t>
            </a:r>
            <a:r>
              <a:rPr lang="de-DE" b="1" dirty="0"/>
              <a:t> </a:t>
            </a:r>
            <a:r>
              <a:rPr lang="de-DE" b="1" dirty="0" err="1"/>
              <a:t>crisis</a:t>
            </a:r>
            <a:r>
              <a:rPr lang="de-DE" b="1" dirty="0"/>
              <a:t> </a:t>
            </a:r>
            <a:r>
              <a:rPr lang="de-DE" b="1" dirty="0" err="1"/>
              <a:t>management</a:t>
            </a:r>
            <a:r>
              <a:rPr lang="de-DE" b="1" dirty="0"/>
              <a:t> </a:t>
            </a:r>
            <a:r>
              <a:rPr lang="de-DE" b="1" dirty="0" err="1"/>
              <a:t>framework</a:t>
            </a:r>
            <a:r>
              <a:rPr lang="de-DE" b="1" dirty="0"/>
              <a:t>, </a:t>
            </a:r>
            <a:r>
              <a:rPr lang="de-DE" b="1" dirty="0" err="1"/>
              <a:t>what</a:t>
            </a:r>
            <a:r>
              <a:rPr lang="de-DE" b="1" dirty="0"/>
              <a:t> </a:t>
            </a:r>
            <a:r>
              <a:rPr lang="de-DE" b="1" dirty="0" err="1"/>
              <a:t>health</a:t>
            </a:r>
            <a:r>
              <a:rPr lang="de-DE" b="1" dirty="0"/>
              <a:t> </a:t>
            </a:r>
            <a:r>
              <a:rPr lang="de-DE" b="1" dirty="0" err="1"/>
              <a:t>threat</a:t>
            </a:r>
            <a:r>
              <a:rPr lang="de-DE" b="1" dirty="0"/>
              <a:t> </a:t>
            </a:r>
            <a:r>
              <a:rPr lang="de-DE" b="1" dirty="0" err="1"/>
              <a:t>management</a:t>
            </a:r>
            <a:r>
              <a:rPr lang="de-DE" b="1" dirty="0"/>
              <a:t> </a:t>
            </a:r>
            <a:r>
              <a:rPr lang="de-DE" b="1" dirty="0" err="1"/>
              <a:t>strategies</a:t>
            </a:r>
            <a:r>
              <a:rPr lang="de-DE" b="1" dirty="0"/>
              <a:t> </a:t>
            </a:r>
            <a:r>
              <a:rPr lang="de-DE" b="1" dirty="0" err="1"/>
              <a:t>were</a:t>
            </a:r>
            <a:r>
              <a:rPr lang="de-DE" b="1" dirty="0"/>
              <a:t> </a:t>
            </a:r>
            <a:r>
              <a:rPr lang="de-DE" b="1" dirty="0" err="1"/>
              <a:t>adopted</a:t>
            </a:r>
            <a:r>
              <a:rPr lang="de-DE" b="1" dirty="0"/>
              <a:t> in </a:t>
            </a:r>
            <a:r>
              <a:rPr lang="de-DE" b="1" dirty="0" err="1"/>
              <a:t>your</a:t>
            </a:r>
            <a:r>
              <a:rPr lang="de-DE" b="1" dirty="0"/>
              <a:t> </a:t>
            </a:r>
            <a:r>
              <a:rPr lang="de-DE" b="1" dirty="0" err="1"/>
              <a:t>country</a:t>
            </a:r>
            <a:r>
              <a:rPr lang="de-DE" b="1" dirty="0"/>
              <a:t> at </a:t>
            </a:r>
            <a:r>
              <a:rPr lang="de-DE" b="1" dirty="0" err="1"/>
              <a:t>each</a:t>
            </a:r>
            <a:r>
              <a:rPr lang="de-DE" b="1" dirty="0"/>
              <a:t> </a:t>
            </a:r>
            <a:r>
              <a:rPr lang="de-DE" b="1" dirty="0" err="1"/>
              <a:t>stage</a:t>
            </a:r>
            <a:r>
              <a:rPr lang="de-DE" b="1" dirty="0"/>
              <a:t> </a:t>
            </a:r>
            <a:r>
              <a:rPr lang="de-DE" b="1" dirty="0" err="1"/>
              <a:t>to</a:t>
            </a:r>
            <a:r>
              <a:rPr lang="de-DE" b="1" dirty="0"/>
              <a:t> </a:t>
            </a:r>
            <a:r>
              <a:rPr lang="de-DE" b="1" dirty="0" err="1"/>
              <a:t>mitigate</a:t>
            </a:r>
            <a:r>
              <a:rPr lang="de-DE" b="1" dirty="0"/>
              <a:t> </a:t>
            </a:r>
            <a:r>
              <a:rPr lang="de-DE" b="1" dirty="0" err="1"/>
              <a:t>the</a:t>
            </a:r>
            <a:r>
              <a:rPr lang="de-DE" b="1" dirty="0"/>
              <a:t> </a:t>
            </a:r>
            <a:r>
              <a:rPr lang="de-DE" b="1" dirty="0" err="1"/>
              <a:t>impacts</a:t>
            </a:r>
            <a:r>
              <a:rPr lang="de-DE" b="1" dirty="0"/>
              <a:t> </a:t>
            </a:r>
            <a:r>
              <a:rPr lang="de-DE" b="1" dirty="0" err="1"/>
              <a:t>of</a:t>
            </a:r>
            <a:r>
              <a:rPr lang="de-DE" b="1" dirty="0"/>
              <a:t> COVID-19?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341213"/>
      </p:ext>
    </p:extLst>
  </p:cSld>
  <p:clrMapOvr>
    <a:masterClrMapping/>
  </p:clrMapOvr>
  <p:transition spd="slow">
    <p:wipe dir="r"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1674</TotalTime>
  <Words>2679</Words>
  <Application>Microsoft Macintosh PowerPoint</Application>
  <PresentationFormat>Custom</PresentationFormat>
  <Paragraphs>701</Paragraphs>
  <Slides>57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3" baseType="lpstr">
      <vt:lpstr>Minion</vt:lpstr>
      <vt:lpstr>Georgia</vt:lpstr>
      <vt:lpstr>Calibri</vt:lpstr>
      <vt:lpstr>Wingdings</vt:lpstr>
      <vt:lpstr>Arial</vt:lpstr>
      <vt:lpstr>Corporate template-set Universiteit Leiden</vt:lpstr>
      <vt:lpstr>Health Threats in Tourism  European Institute of Innovation, Entrepreneurship and Technology Lessingstraße 79, 13158 Berlin, Germany </vt:lpstr>
      <vt:lpstr>Index</vt:lpstr>
      <vt:lpstr> 1- Psychoactive Substance Use-related- Disorders  </vt:lpstr>
      <vt:lpstr> 1- Psychoactive Substance Use-related- Disorders  </vt:lpstr>
      <vt:lpstr> 1- Psychoactive Substance Use-related- Disorders  </vt:lpstr>
      <vt:lpstr> 1- Psychoactive Substance Use-related- Disorders  </vt:lpstr>
      <vt:lpstr> 1- Psychoactive Substance Use-related- Disorders  </vt:lpstr>
      <vt:lpstr> 1- Psychoactive Substance Use-related- Disorders  </vt:lpstr>
      <vt:lpstr> 1- Psychoactive Substance Use-related- Disorders  </vt:lpstr>
      <vt:lpstr> 1- Psychoactive Substance Use-related- Disorders  </vt:lpstr>
      <vt:lpstr> 1- Psychoactive Substance Use-related- Disorders  </vt:lpstr>
      <vt:lpstr> 1- Psychoactive Substance Use-related- Disorders  </vt:lpstr>
      <vt:lpstr> 1- Psychoactive Substance Use-related- Disorders  </vt:lpstr>
      <vt:lpstr> 1- Psychoactive Substance Use-related- Disorders  </vt:lpstr>
      <vt:lpstr> 2- Other Concerns </vt:lpstr>
      <vt:lpstr> 2- Other Concerns </vt:lpstr>
      <vt:lpstr> 2- Other Concerns </vt:lpstr>
      <vt:lpstr> 2- Other Concerns </vt:lpstr>
      <vt:lpstr> 2- Other Concerns </vt:lpstr>
      <vt:lpstr> 2- Other Concerns </vt:lpstr>
      <vt:lpstr> 2- Other Concerns </vt:lpstr>
      <vt:lpstr> 2- Other Concerns </vt:lpstr>
      <vt:lpstr> 2- Other Concerns </vt:lpstr>
      <vt:lpstr> 2- Other Concerns </vt:lpstr>
      <vt:lpstr> 2- Other Concerns </vt:lpstr>
      <vt:lpstr> 3- Health Threats and Crisis Managment</vt:lpstr>
      <vt:lpstr> 3- Health Threats and Crisis Managment</vt:lpstr>
      <vt:lpstr> 3- Health Threats and Crisis Managment</vt:lpstr>
      <vt:lpstr> 3- Health Threats and Crisis Managment</vt:lpstr>
      <vt:lpstr>    3- Health Threats and Crisis Management    Six Functions of Risk Management:  </vt:lpstr>
      <vt:lpstr>4- Tourism Crisis Management Framework</vt:lpstr>
      <vt:lpstr>4- Tourism Crisis Management Framework</vt:lpstr>
      <vt:lpstr>4- Tourism Crisis Management Framework</vt:lpstr>
      <vt:lpstr>4- Tourism Crisis Management Framework</vt:lpstr>
      <vt:lpstr>4- Tourism Crisis Management Framework</vt:lpstr>
      <vt:lpstr>4- Tourism Crisis Management Framework</vt:lpstr>
      <vt:lpstr>4- Tourism Crisis Management Framework</vt:lpstr>
      <vt:lpstr>4- Tourism Crisis Management Framework</vt:lpstr>
      <vt:lpstr>4- Tourism Crisis Management Framework</vt:lpstr>
      <vt:lpstr>4- Tourism Crisis Management Framework</vt:lpstr>
      <vt:lpstr>4- Tourism Crisis Management Framework</vt:lpstr>
      <vt:lpstr>4- Tourism Crisis Management Framework</vt:lpstr>
      <vt:lpstr>4- Tourism Crisis Management Framework</vt:lpstr>
      <vt:lpstr>4- Tourism Crisis Management Framework</vt:lpstr>
      <vt:lpstr>4- Tourism Crisis Management Framework</vt:lpstr>
      <vt:lpstr>4- Tourism Crisis Management Framework</vt:lpstr>
      <vt:lpstr>4- Tourism Crisis Management: Case Studies</vt:lpstr>
      <vt:lpstr>4- Tourism Crisis Management: Case Studies</vt:lpstr>
      <vt:lpstr>4- Tourism Crisis Management: Case Studies</vt:lpstr>
      <vt:lpstr>4- Tourism Crisis Management: Case Studies</vt:lpstr>
      <vt:lpstr>4- Tourism Crisis Management: Case Studies</vt:lpstr>
      <vt:lpstr>4- Tourism Crisis Management: Case Studies</vt:lpstr>
      <vt:lpstr>4- Tourism Crisis Management: Case Studies</vt:lpstr>
      <vt:lpstr>4- Tourism Crisis Management: Case Studies</vt:lpstr>
      <vt:lpstr>4- Tourism Crisis Management: Case Studies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205</cp:revision>
  <dcterms:created xsi:type="dcterms:W3CDTF">2023-10-18T00:40:52Z</dcterms:created>
  <dcterms:modified xsi:type="dcterms:W3CDTF">2025-06-27T20:59:34Z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