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Sustainable Tourism in Australia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Quality and Sustainability in Tourism and Hospitality</a:t>
            </a:r>
          </a:p>
          <a:p>
            <a:r>
              <a:t>Assignment 1 - 15.09.2025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Tourism is one of Australia’s largest industries</a:t>
            </a:r>
          </a:p>
          <a:p>
            <a:r>
              <a:t>• Sustainable tourism balances economic growth, environmental protection, and cultural preservation</a:t>
            </a:r>
          </a:p>
          <a:p>
            <a:r>
              <a:t>• Aim: To ensure long-term benefits for both communities and visitors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Concept of Sustainable Tourism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Focus on minimizing environmental impact</a:t>
            </a:r>
          </a:p>
          <a:p>
            <a:r>
              <a:t>• Promoting conservation of natural and cultural resources</a:t>
            </a:r>
          </a:p>
          <a:p>
            <a:r>
              <a:t>• Engaging local communities in tourism planning</a:t>
            </a:r>
          </a:p>
          <a:p>
            <a:r>
              <a:t>• Enhancing visitor experiences while protecting heritage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Importance in Australia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Australia is home to unique ecosystems (Great Barrier Reef, Outback, rainforests)</a:t>
            </a:r>
          </a:p>
          <a:p>
            <a:r>
              <a:t>• Indigenous cultural heritage is globally significant</a:t>
            </a:r>
          </a:p>
          <a:p>
            <a:r>
              <a:t>• Tourism contributes significantly to GDP and jobs</a:t>
            </a:r>
          </a:p>
          <a:p>
            <a:r>
              <a:t>• Sustainability is essential to protect fragile environments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Practices in Australia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Eco-certification programs for operators</a:t>
            </a:r>
          </a:p>
          <a:p>
            <a:r>
              <a:t>• Wildlife conservation and responsible tours</a:t>
            </a:r>
          </a:p>
          <a:p>
            <a:r>
              <a:t>• Renewable energy use in hotels/resorts</a:t>
            </a:r>
          </a:p>
          <a:p>
            <a:r>
              <a:t>• Promotion of eco-friendly transport options</a:t>
            </a:r>
          </a:p>
          <a:p>
            <a:r>
              <a:t>• Collaboration with Indigenous communities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Challenges of Implementation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Climate change impacts (e.g., coral bleaching)</a:t>
            </a:r>
          </a:p>
          <a:p>
            <a:r>
              <a:t>• Balancing mass tourism with sustainability</a:t>
            </a:r>
          </a:p>
          <a:p>
            <a:r>
              <a:t>• High operational costs for eco-practices</a:t>
            </a:r>
          </a:p>
          <a:p>
            <a:r>
              <a:t>• Limited awareness among tourists</a:t>
            </a:r>
          </a:p>
          <a:p>
            <a:r>
              <a:t>• Pressure on local infrastructure and resources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Great Barrier Reef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One of the world’s most visited natural attractions</a:t>
            </a:r>
          </a:p>
          <a:p>
            <a:r>
              <a:t>• Threatened by climate change and mass tourism</a:t>
            </a:r>
          </a:p>
          <a:p>
            <a:r>
              <a:t>• Sustainable practices: reef-safe tourism, visitor education, conservation funding</a:t>
            </a:r>
          </a:p>
          <a:p>
            <a:r>
              <a:t>• Example of balancing tourism revenue and environmental protection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Strategies for the Future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Stronger eco-certification enforcement</a:t>
            </a:r>
          </a:p>
          <a:p>
            <a:r>
              <a:t>• Greater investment in green infrastructure</a:t>
            </a:r>
          </a:p>
          <a:p>
            <a:r>
              <a:t>• Expanding Indigenous-led tourism initiatives</a:t>
            </a:r>
          </a:p>
          <a:p>
            <a:r>
              <a:t>• Promoting slow tourism and regional dispersal</a:t>
            </a:r>
          </a:p>
          <a:p>
            <a:r>
              <a:t>• Raising awareness through education campaigns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Sustainable tourism is vital for Australia’s future</a:t>
            </a:r>
          </a:p>
          <a:p>
            <a:r>
              <a:t>• Protects natural and cultural assets</a:t>
            </a:r>
          </a:p>
          <a:p>
            <a:r>
              <a:t>• Supports communities and economy</a:t>
            </a:r>
          </a:p>
          <a:p>
            <a:r>
              <a:t>• Requires collaboration between government, industry, and travelers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Questions &amp; Discussion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Thank you!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Tourism GDP Over Time</a:t>
            </a:r>
          </a:p>
        </p:txBody>
      </p:sp>
      <p:pic>
        <p:nvPicPr>
          <p:cNvPr id="3" name="Picture 2" descr="chart_gd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71600"/>
            <a:ext cx="6400800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Tourism Employment</a:t>
            </a:r>
          </a:p>
        </p:txBody>
      </p:sp>
      <p:pic>
        <p:nvPicPr>
          <p:cNvPr id="3" name="Picture 2" descr="chart_job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71600"/>
            <a:ext cx="6400800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International Visitor Arrivals</a:t>
            </a:r>
          </a:p>
        </p:txBody>
      </p:sp>
      <p:pic>
        <p:nvPicPr>
          <p:cNvPr id="3" name="Picture 2" descr="chart_visito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71600"/>
            <a:ext cx="6400800" cy="38404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