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autoCompressPictures="0">
  <p:sldMasterIdLst>
    <p:sldMasterId id="2147483954" r:id="rId4"/>
  </p:sldMasterIdLst>
  <p:notesMasterIdLst>
    <p:notesMasterId r:id="rId21"/>
  </p:notesMasterIdLst>
  <p:handoutMasterIdLst>
    <p:handoutMasterId r:id="rId22"/>
  </p:handoutMasterIdLst>
  <p:sldIdLst>
    <p:sldId id="261" r:id="rId5"/>
    <p:sldId id="273" r:id="rId6"/>
    <p:sldId id="314" r:id="rId7"/>
    <p:sldId id="315" r:id="rId8"/>
    <p:sldId id="316" r:id="rId9"/>
    <p:sldId id="317" r:id="rId10"/>
    <p:sldId id="318" r:id="rId11"/>
    <p:sldId id="319" r:id="rId12"/>
    <p:sldId id="320" r:id="rId13"/>
    <p:sldId id="321" r:id="rId14"/>
    <p:sldId id="322" r:id="rId15"/>
    <p:sldId id="323" r:id="rId16"/>
    <p:sldId id="324" r:id="rId17"/>
    <p:sldId id="325" r:id="rId18"/>
    <p:sldId id="326" r:id="rId19"/>
    <p:sldId id="28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EEEE"/>
    <a:srgbClr val="87175F"/>
    <a:srgbClr val="EEC621"/>
    <a:srgbClr val="E58C09"/>
    <a:srgbClr val="43467B"/>
    <a:srgbClr val="AEA422"/>
    <a:srgbClr val="F69E1D"/>
    <a:srgbClr val="E19E6B"/>
    <a:srgbClr val="75503A"/>
    <a:srgbClr val="DDB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DBED569-4797-4DF1-A0F4-6AAB3CD982D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5034" autoAdjust="0"/>
  </p:normalViewPr>
  <p:slideViewPr>
    <p:cSldViewPr>
      <p:cViewPr varScale="1">
        <p:scale>
          <a:sx n="114" d="100"/>
          <a:sy n="114" d="100"/>
        </p:scale>
        <p:origin x="414" y="102"/>
      </p:cViewPr>
      <p:guideLst/>
    </p:cSldViewPr>
  </p:slideViewPr>
  <p:outlineViewPr>
    <p:cViewPr>
      <p:scale>
        <a:sx n="33" d="100"/>
        <a:sy n="33" d="100"/>
      </p:scale>
      <p:origin x="0" y="-2082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0" d="100"/>
          <a:sy n="60" d="100"/>
        </p:scale>
        <p:origin x="3187" y="3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464472-DAE5-4012-9A5A-CB432293B44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Tw Cen MT" panose="020B0602020104020603" pitchFamily="34" charset="0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586DB41-0314-4E22-8F5A-547FA67B06A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233E32-5603-440A-ACDD-7442C88C5FED}" type="datetimeFigureOut">
              <a:rPr lang="en-US" smtClean="0">
                <a:latin typeface="Tw Cen MT" panose="020B0602020104020603" pitchFamily="34" charset="0"/>
              </a:rPr>
              <a:t>4/8/2025</a:t>
            </a:fld>
            <a:endParaRPr lang="en-US" dirty="0">
              <a:latin typeface="Tw Cen MT" panose="020B0602020104020603" pitchFamily="34" charset="0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63188E-D235-4A3B-823C-E0E10F336CC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>
              <a:latin typeface="Tw Cen MT" panose="020B0602020104020603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D3A68C-A1CC-4704-8503-01E13B0AED6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BB1589-0F8A-400D-AEF4-57688446A2F5}" type="slidenum">
              <a:rPr lang="en-US" smtClean="0">
                <a:latin typeface="Tw Cen MT" panose="020B0602020104020603" pitchFamily="34" charset="0"/>
              </a:rPr>
              <a:t>‹#›</a:t>
            </a:fld>
            <a:endParaRPr lang="en-US" dirty="0">
              <a:latin typeface="Tw Cen MT" panose="020B06020201040206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9105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w Cen MT" panose="020B0602020104020603" pitchFamily="34" charset="0"/>
              </a:defRPr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w Cen MT" panose="020B0602020104020603" pitchFamily="34" charset="0"/>
              </a:defRPr>
            </a:lvl1pPr>
          </a:lstStyle>
          <a:p>
            <a:fld id="{AF4A386A-BFE4-4655-9801-CBB04655F27A}" type="datetimeFigureOut">
              <a:rPr lang="en-US" noProof="0" smtClean="0"/>
              <a:pPr/>
              <a:t>4/8/2025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w Cen MT" panose="020B0602020104020603" pitchFamily="34" charset="0"/>
              </a:defRPr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Tw Cen MT" panose="020B0602020104020603" pitchFamily="34" charset="0"/>
              </a:defRPr>
            </a:lvl1pPr>
          </a:lstStyle>
          <a:p>
            <a:fld id="{DAE5FABD-26C8-4F74-B1E3-45BC91BC9D7B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07753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Tw Cen MT" panose="020B0602020104020603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47987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49107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1608209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470350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853203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54515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7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65309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8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61180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9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7969892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10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6791914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11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481655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12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71791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13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856020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14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1211406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564302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E5FABD-26C8-4F74-B1E3-45BC91BC9D7B}" type="slidenum">
              <a:rPr lang="en-US" noProof="0" smtClean="0"/>
              <a:pPr/>
              <a:t>16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35294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_DeepYellow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</a:defRPr>
            </a:lvl1pPr>
          </a:lstStyle>
          <a:p>
            <a:pPr marL="0" lvl="0" algn="ctr"/>
            <a:r>
              <a:rPr lang="en-US" noProof="0"/>
              <a:t>I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8135" y="1219199"/>
            <a:ext cx="7232465" cy="2732439"/>
          </a:xfrm>
        </p:spPr>
        <p:txBody>
          <a:bodyPr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8134" y="4069079"/>
            <a:ext cx="5022666" cy="1463040"/>
          </a:xfrm>
        </p:spPr>
        <p:txBody>
          <a:bodyPr lIns="91440" rIns="9144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2625404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_DeepYellow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</a:defRPr>
            </a:lvl1pPr>
          </a:lstStyle>
          <a:p>
            <a:pPr marL="0" lvl="0" algn="ctr"/>
            <a:r>
              <a:rPr lang="en-US" noProof="0"/>
              <a:t>I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8135" y="1219199"/>
            <a:ext cx="7232465" cy="2732439"/>
          </a:xfrm>
        </p:spPr>
        <p:txBody>
          <a:bodyPr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8134" y="4069079"/>
            <a:ext cx="5022666" cy="1463040"/>
          </a:xfrm>
        </p:spPr>
        <p:txBody>
          <a:bodyPr lIns="91440" rIns="9144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noProof="0" smtClean="0"/>
              <a:t>Click to edit Master subtitle style</a:t>
            </a:r>
            <a:endParaRPr lang="en-US" noProof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13920827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_DeepYellow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16">
            <a:extLst>
              <a:ext uri="{FF2B5EF4-FFF2-40B4-BE49-F238E27FC236}">
                <a16:creationId xmlns:a16="http://schemas.microsoft.com/office/drawing/2014/main" id="{50D09E5B-B146-4D08-82EC-846DD89B0B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0462" y="0"/>
            <a:ext cx="9931338" cy="6823040"/>
          </a:xfrm>
          <a:solidFill>
            <a:schemeClr val="bg1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88940597-2E9A-4141-B2D0-C488487F11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33400" y="0"/>
            <a:ext cx="50863" cy="6858000"/>
          </a:xfrm>
          <a:solidFill>
            <a:schemeClr val="accent2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90600" y="609600"/>
            <a:ext cx="7429500" cy="56388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5400" y="1905000"/>
            <a:ext cx="5864382" cy="2275238"/>
          </a:xfrm>
        </p:spPr>
        <p:txBody>
          <a:bodyPr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5400" y="4297679"/>
            <a:ext cx="4072586" cy="1463040"/>
          </a:xfrm>
        </p:spPr>
        <p:txBody>
          <a:bodyPr lIns="91440" rIns="91440" anchor="t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EA44EEDB-C599-41AA-9D84-D53811C288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0896" y="0"/>
            <a:ext cx="63502" cy="6858000"/>
          </a:xfrm>
          <a:solidFill>
            <a:schemeClr val="accent2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4" name="Text Placeholder 16">
            <a:extLst>
              <a:ext uri="{FF2B5EF4-FFF2-40B4-BE49-F238E27FC236}">
                <a16:creationId xmlns:a16="http://schemas.microsoft.com/office/drawing/2014/main" id="{FE574478-76DE-4613-8FBD-36B35308184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8391" y="0"/>
            <a:ext cx="63502" cy="6858000"/>
          </a:xfrm>
          <a:solidFill>
            <a:schemeClr val="accent2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5653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_Title Slide_DeepYellow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2EC3EF4-A2D5-4058-977A-74A37AC365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2525 h 6858000"/>
              <a:gd name="connsiteX3" fmla="*/ 8273508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2525"/>
                </a:lnTo>
                <a:lnTo>
                  <a:pt x="827350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1651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16">
            <a:extLst>
              <a:ext uri="{FF2B5EF4-FFF2-40B4-BE49-F238E27FC236}">
                <a16:creationId xmlns:a16="http://schemas.microsoft.com/office/drawing/2014/main" id="{4E7C74DD-4244-46B7-8336-30F7151DB2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8074536" y="3124200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DC663CF-0C67-4619-B40E-7832C4DA15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custGeom>
            <a:avLst/>
            <a:gdLst>
              <a:gd name="connsiteX0" fmla="*/ 0 w 7810500"/>
              <a:gd name="connsiteY0" fmla="*/ 0 h 5638800"/>
              <a:gd name="connsiteX1" fmla="*/ 7810500 w 7810500"/>
              <a:gd name="connsiteY1" fmla="*/ 0 h 5638800"/>
              <a:gd name="connsiteX2" fmla="*/ 7810500 w 7810500"/>
              <a:gd name="connsiteY2" fmla="*/ 3151512 h 5638800"/>
              <a:gd name="connsiteX3" fmla="*/ 6252438 w 7810500"/>
              <a:gd name="connsiteY3" fmla="*/ 5638800 h 5638800"/>
              <a:gd name="connsiteX4" fmla="*/ 0 w 7810500"/>
              <a:gd name="connsiteY4" fmla="*/ 5638800 h 563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0500" h="5638800">
                <a:moveTo>
                  <a:pt x="0" y="0"/>
                </a:moveTo>
                <a:lnTo>
                  <a:pt x="7810500" y="0"/>
                </a:lnTo>
                <a:lnTo>
                  <a:pt x="7810500" y="3151512"/>
                </a:lnTo>
                <a:lnTo>
                  <a:pt x="6252438" y="5638800"/>
                </a:lnTo>
                <a:lnTo>
                  <a:pt x="0" y="5638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3809" y="1905000"/>
            <a:ext cx="5864382" cy="2275238"/>
          </a:xfrm>
        </p:spPr>
        <p:txBody>
          <a:bodyPr anchor="t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9707" y="4297679"/>
            <a:ext cx="4072586" cy="1463040"/>
          </a:xfrm>
        </p:spPr>
        <p:txBody>
          <a:bodyPr lIns="91440" rIns="9144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4319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Title Slide_DeepYellow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8F962CE0-5C0C-48F3-A07B-34E33D6704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2057400" y="466725"/>
            <a:ext cx="703341" cy="1101901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654457EF-8A97-4FCA-9870-5095D09BF8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9067800" y="46482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solidFill>
            <a:schemeClr val="accent1">
              <a:lumMod val="75000"/>
              <a:alpha val="92000"/>
            </a:schemeClr>
          </a:solidFill>
          <a:effectLst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163809" y="1905000"/>
            <a:ext cx="5864382" cy="2275238"/>
          </a:xfrm>
        </p:spPr>
        <p:txBody>
          <a:bodyPr anchor="t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59707" y="4297679"/>
            <a:ext cx="4072586" cy="1463040"/>
          </a:xfrm>
        </p:spPr>
        <p:txBody>
          <a:bodyPr lIns="91440" rIns="9144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201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Sli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C033E0E-968F-40A8-BE78-354499D7F9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 rot="19594102" flipH="1">
            <a:off x="584131" y="-142449"/>
            <a:ext cx="1218268" cy="6177109"/>
          </a:xfrm>
          <a:custGeom>
            <a:avLst/>
            <a:gdLst>
              <a:gd name="connsiteX0" fmla="*/ 1114975 w 1218268"/>
              <a:gd name="connsiteY0" fmla="*/ 1688918 h 6177109"/>
              <a:gd name="connsiteX1" fmla="*/ 1114975 w 1218268"/>
              <a:gd name="connsiteY1" fmla="*/ 5441035 h 6177109"/>
              <a:gd name="connsiteX2" fmla="*/ 1218268 w 1218268"/>
              <a:gd name="connsiteY2" fmla="*/ 5372844 h 6177109"/>
              <a:gd name="connsiteX3" fmla="*/ 1218268 w 1218268"/>
              <a:gd name="connsiteY3" fmla="*/ 1845382 h 6177109"/>
              <a:gd name="connsiteX4" fmla="*/ 675740 w 1218268"/>
              <a:gd name="connsiteY4" fmla="*/ 1023583 h 6177109"/>
              <a:gd name="connsiteX5" fmla="*/ 675740 w 1218268"/>
              <a:gd name="connsiteY5" fmla="*/ 5731005 h 6177109"/>
              <a:gd name="connsiteX6" fmla="*/ 951275 w 1218268"/>
              <a:gd name="connsiteY6" fmla="*/ 5549105 h 6177109"/>
              <a:gd name="connsiteX7" fmla="*/ 951275 w 1218268"/>
              <a:gd name="connsiteY7" fmla="*/ 1440952 h 6177109"/>
              <a:gd name="connsiteX8" fmla="*/ 0 w 1218268"/>
              <a:gd name="connsiteY8" fmla="*/ 0 h 6177109"/>
              <a:gd name="connsiteX9" fmla="*/ 0 w 1218268"/>
              <a:gd name="connsiteY9" fmla="*/ 6177109 h 6177109"/>
              <a:gd name="connsiteX10" fmla="*/ 485620 w 1218268"/>
              <a:gd name="connsiteY10" fmla="*/ 5856517 h 6177109"/>
              <a:gd name="connsiteX11" fmla="*/ 485620 w 1218268"/>
              <a:gd name="connsiteY11" fmla="*/ 735597 h 6177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8268" h="6177109">
                <a:moveTo>
                  <a:pt x="1114975" y="1688918"/>
                </a:moveTo>
                <a:lnTo>
                  <a:pt x="1114975" y="5441035"/>
                </a:lnTo>
                <a:lnTo>
                  <a:pt x="1218268" y="5372844"/>
                </a:lnTo>
                <a:lnTo>
                  <a:pt x="1218268" y="1845382"/>
                </a:lnTo>
                <a:close/>
                <a:moveTo>
                  <a:pt x="675740" y="1023583"/>
                </a:moveTo>
                <a:lnTo>
                  <a:pt x="675740" y="5731005"/>
                </a:lnTo>
                <a:lnTo>
                  <a:pt x="951275" y="5549105"/>
                </a:lnTo>
                <a:lnTo>
                  <a:pt x="951275" y="1440952"/>
                </a:lnTo>
                <a:close/>
                <a:moveTo>
                  <a:pt x="0" y="0"/>
                </a:moveTo>
                <a:lnTo>
                  <a:pt x="0" y="6177109"/>
                </a:lnTo>
                <a:lnTo>
                  <a:pt x="485620" y="5856517"/>
                </a:lnTo>
                <a:lnTo>
                  <a:pt x="485620" y="735597"/>
                </a:lnTo>
                <a:close/>
              </a:path>
            </a:pathLst>
          </a:custGeom>
          <a:solidFill>
            <a:schemeClr val="bg1"/>
          </a:solidFill>
          <a:effectLst/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9454D95-B362-4CB6-B706-EB2022A3342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124200" y="0"/>
            <a:ext cx="9067800" cy="6858000"/>
          </a:xfrm>
          <a:custGeom>
            <a:avLst/>
            <a:gdLst>
              <a:gd name="connsiteX0" fmla="*/ 5205086 w 9067800"/>
              <a:gd name="connsiteY0" fmla="*/ 0 h 6858000"/>
              <a:gd name="connsiteX1" fmla="*/ 6957685 w 9067800"/>
              <a:gd name="connsiteY1" fmla="*/ 0 h 6858000"/>
              <a:gd name="connsiteX2" fmla="*/ 9067800 w 9067800"/>
              <a:gd name="connsiteY2" fmla="*/ 0 h 6858000"/>
              <a:gd name="connsiteX3" fmla="*/ 9067800 w 9067800"/>
              <a:gd name="connsiteY3" fmla="*/ 6827058 h 6858000"/>
              <a:gd name="connsiteX4" fmla="*/ 9044315 w 9067800"/>
              <a:gd name="connsiteY4" fmla="*/ 6858000 h 6858000"/>
              <a:gd name="connsiteX5" fmla="*/ 7291715 w 9067800"/>
              <a:gd name="connsiteY5" fmla="*/ 6858000 h 6858000"/>
              <a:gd name="connsiteX6" fmla="*/ 1752601 w 9067800"/>
              <a:gd name="connsiteY6" fmla="*/ 6858000 h 6858000"/>
              <a:gd name="connsiteX7" fmla="*/ 0 w 90678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67800" h="6858000">
                <a:moveTo>
                  <a:pt x="5205086" y="0"/>
                </a:moveTo>
                <a:lnTo>
                  <a:pt x="6957685" y="0"/>
                </a:lnTo>
                <a:lnTo>
                  <a:pt x="9067800" y="0"/>
                </a:lnTo>
                <a:lnTo>
                  <a:pt x="9067800" y="6827058"/>
                </a:lnTo>
                <a:lnTo>
                  <a:pt x="9044315" y="6858000"/>
                </a:lnTo>
                <a:lnTo>
                  <a:pt x="7291715" y="6858000"/>
                </a:lnTo>
                <a:lnTo>
                  <a:pt x="1752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266700"/>
            <a:ext cx="5105400" cy="63246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3450" y="762000"/>
            <a:ext cx="4381500" cy="3429000"/>
          </a:xfrm>
        </p:spPr>
        <p:txBody>
          <a:bodyPr anchor="ctr">
            <a:normAutofit/>
          </a:bodyPr>
          <a:lstStyle>
            <a:lvl1pPr algn="ct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3450" y="4343400"/>
            <a:ext cx="4381500" cy="1355732"/>
          </a:xfrm>
        </p:spPr>
        <p:txBody>
          <a:bodyPr lIns="91440" rIns="91440" anchor="t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V="1">
            <a:off x="314325" y="49530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9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56388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7300" y="1447800"/>
            <a:ext cx="4114800" cy="3962400"/>
          </a:xfrm>
        </p:spPr>
        <p:txBody>
          <a:bodyPr anchor="ctr">
            <a:normAutofit/>
          </a:bodyPr>
          <a:lstStyle>
            <a:lvl1pPr algn="ctr">
              <a:defRPr sz="500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57900" y="4495801"/>
            <a:ext cx="4876800" cy="60960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5100" y="409575"/>
            <a:ext cx="1219200" cy="400050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05100" y="6076950"/>
            <a:ext cx="1219200" cy="400050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3183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1447800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2667000"/>
            <a:ext cx="10288693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0621E917-505B-493E-99EE-2E57CB3327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924664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orient="horz" pos="72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Emphasis-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2667000"/>
            <a:ext cx="10288693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-1" y="1676400"/>
            <a:ext cx="10837333" cy="424732"/>
          </a:xfrm>
          <a:solidFill>
            <a:schemeClr val="accent1"/>
          </a:solidFill>
        </p:spPr>
        <p:txBody>
          <a:bodyPr wrap="square" lIns="640080" rIns="91440">
            <a:sp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8E95652-9528-4150-8049-C40C3BB1BB0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059476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2667000"/>
            <a:ext cx="10288693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2155291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954259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sea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1488657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Oran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149718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323754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Light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176658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536208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Blue_Triangle patch 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05BCA9F-FC20-461D-9118-7EC2AC28D05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3175958" y="0"/>
            <a:ext cx="9016043" cy="6858000"/>
          </a:xfrm>
          <a:custGeom>
            <a:avLst/>
            <a:gdLst>
              <a:gd name="connsiteX0" fmla="*/ 5153328 w 9016043"/>
              <a:gd name="connsiteY0" fmla="*/ 0 h 6858000"/>
              <a:gd name="connsiteX1" fmla="*/ 9016043 w 9016043"/>
              <a:gd name="connsiteY1" fmla="*/ 0 h 6858000"/>
              <a:gd name="connsiteX2" fmla="*/ 9016043 w 9016043"/>
              <a:gd name="connsiteY2" fmla="*/ 6858000 h 6858000"/>
              <a:gd name="connsiteX3" fmla="*/ 0 w 9016043"/>
              <a:gd name="connsiteY3" fmla="*/ 6858000 h 6858000"/>
              <a:gd name="connsiteX4" fmla="*/ 5153328 w 9016043"/>
              <a:gd name="connsiteY4" fmla="*/ 681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016043" h="6858000">
                <a:moveTo>
                  <a:pt x="5153328" y="0"/>
                </a:moveTo>
                <a:lnTo>
                  <a:pt x="9016043" y="0"/>
                </a:lnTo>
                <a:lnTo>
                  <a:pt x="9016043" y="6858000"/>
                </a:lnTo>
                <a:lnTo>
                  <a:pt x="0" y="6858000"/>
                </a:lnTo>
                <a:lnTo>
                  <a:pt x="5153328" y="68183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040925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1" y="2667000"/>
            <a:ext cx="5775960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B1F422E5-0916-42D9-AC79-50E4FC133F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solidFill>
            <a:schemeClr val="bg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6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9399" y="2667000"/>
            <a:ext cx="5013959" cy="3660775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8F869F17-9BF3-4974-956D-0CBCD60BA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1421377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Content and Image_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1" y="2667000"/>
            <a:ext cx="5775960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6629399" y="2667000"/>
            <a:ext cx="5013959" cy="3660775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A654DBB0-1027-4E5D-B635-00F2F173A2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33771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Content and Image_Top shape whit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34001" y="112976"/>
            <a:ext cx="6858000" cy="6745024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2" name="Text Placeholder 16">
            <a:extLst>
              <a:ext uri="{FF2B5EF4-FFF2-40B4-BE49-F238E27FC236}">
                <a16:creationId xmlns:a16="http://schemas.microsoft.com/office/drawing/2014/main" id="{E59725C5-1168-4A5F-B420-8E0562019687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 rot="5400000">
            <a:off x="5238089" y="208890"/>
            <a:ext cx="6745024" cy="6553200"/>
          </a:xfrm>
          <a:gradFill flip="none" rotWithShape="1">
            <a:gsLst>
              <a:gs pos="0">
                <a:schemeClr val="bg1"/>
              </a:gs>
              <a:gs pos="82000">
                <a:schemeClr val="bg1">
                  <a:alpha val="0"/>
                </a:schemeClr>
              </a:gs>
            </a:gsLst>
            <a:lin ang="16200000" scaled="1"/>
            <a:tileRect/>
          </a:gra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1" y="2667000"/>
            <a:ext cx="5775960" cy="3660648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7532AFA8-ADE4-4C3E-AF0A-235C724999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7477211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  <p15:guide id="3" pos="432" userDrawn="1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Content and half horizontal Image_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641" y="2667001"/>
            <a:ext cx="11094718" cy="1757126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4709677"/>
            <a:ext cx="11094717" cy="1500876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4232B29A-2701-4A73-83CF-09E0AB1B2D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46410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ubtitle Content and half Image_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48641" y="2667001"/>
            <a:ext cx="5775959" cy="3543552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553200" y="2667001"/>
            <a:ext cx="5090157" cy="3543552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1676400"/>
            <a:ext cx="10837333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6A52166E-5DA9-4AA1-9355-E8DBFDD90AE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640959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Title Content and 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3735623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4617492"/>
            <a:ext cx="9890759" cy="1527048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E9FF8476-DF8C-4276-8CF6-44BC91B88C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700533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Title Two column Content and 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3735623"/>
            <a:ext cx="111099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1" y="4617492"/>
            <a:ext cx="5212080" cy="1527048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446520" y="4617492"/>
            <a:ext cx="5212080" cy="1527048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FC5AD12C-F7F6-431D-ABA4-F7E37CACEA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900304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alf Image Title Two column Content and 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1698" y="3735622"/>
            <a:ext cx="5013960" cy="2408917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3" name="Text Placeholder 16">
            <a:extLst>
              <a:ext uri="{FF2B5EF4-FFF2-40B4-BE49-F238E27FC236}">
                <a16:creationId xmlns:a16="http://schemas.microsoft.com/office/drawing/2014/main" id="{38376498-C218-4EDB-8416-A59802EF20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39000" y="1981199"/>
            <a:ext cx="4389542" cy="4163339"/>
          </a:xfrm>
          <a:solidFill>
            <a:schemeClr val="bg1"/>
          </a:solidFill>
          <a:ln w="28575">
            <a:solidFill>
              <a:schemeClr val="accent2"/>
            </a:solidFill>
          </a:ln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E93A96C6-A4F2-43F1-A47D-0D52EF29954B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589520" y="2286000"/>
            <a:ext cx="3688080" cy="3581400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chemeClr val="accent2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/>
              <a:t>Important Content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1EC81B64-070E-43F3-BCB5-833AB965D6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3717925"/>
            <a:ext cx="914400" cy="930275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8D5893EC-1256-429B-9581-379342C236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6664319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 Multiple images Title Two column Content and 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5200" y="4176259"/>
            <a:ext cx="4343400" cy="1968280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3278423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4" name="Picture Placeholder 8">
            <a:extLst>
              <a:ext uri="{FF2B5EF4-FFF2-40B4-BE49-F238E27FC236}">
                <a16:creationId xmlns:a16="http://schemas.microsoft.com/office/drawing/2014/main" id="{96DE17A8-F4B7-4571-A6E8-FD28BA425B1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542834" y="1066801"/>
            <a:ext cx="3505199" cy="507773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5" name="Picture Placeholder 8">
            <a:extLst>
              <a:ext uri="{FF2B5EF4-FFF2-40B4-BE49-F238E27FC236}">
                <a16:creationId xmlns:a16="http://schemas.microsoft.com/office/drawing/2014/main" id="{9D9A0502-98A2-467D-BE1C-CE8391C73BF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4191000" y="4343400"/>
            <a:ext cx="2743200" cy="180113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8298DB4E-3B92-4CA4-852A-9F647E7219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4191000" y="1066801"/>
            <a:ext cx="2743200" cy="3126023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E528B4D-15E8-4161-96F7-75D0217AD2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69429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with Top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112976"/>
            <a:ext cx="12191999" cy="674502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7C67066A-9B9E-468B-97C6-94BF615FA9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2AF7E6-6C19-4A41-BFA5-44C4F2A37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5181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124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FC59837-0A86-4467-BB38-E2AC882F3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857779-E765-4EC2-825C-B8E41285A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5181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46070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16932398-C947-4474-88D6-4117EC391C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261801" y="1189969"/>
            <a:ext cx="4389542" cy="4677431"/>
          </a:xfrm>
          <a:solidFill>
            <a:schemeClr val="bg1">
              <a:alpha val="88000"/>
            </a:schemeClr>
          </a:solidFill>
          <a:ln w="28575">
            <a:solidFill>
              <a:schemeClr val="accent2"/>
            </a:solidFill>
          </a:ln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FDA84E-9F5D-4D50-8133-68FB098D713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7612321" y="1494770"/>
            <a:ext cx="3688080" cy="3915430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dirty="0"/>
              <a:t>Important Content</a:t>
            </a:r>
            <a:endParaRPr lang="en-GB" dirty="0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5AE16EF6-8987-4193-B346-1BEA14401C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E2D4840-4EB5-4438-9A16-D0006A68A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6413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4706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17C4BA0D-DEC0-450E-8F4D-B0E6D2D7D0C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6" name="Text Placeholder 16">
            <a:extLst>
              <a:ext uri="{FF2B5EF4-FFF2-40B4-BE49-F238E27FC236}">
                <a16:creationId xmlns:a16="http://schemas.microsoft.com/office/drawing/2014/main" id="{16932398-C947-4474-88D6-4117EC391CE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552269" y="1189969"/>
            <a:ext cx="4389542" cy="4677431"/>
          </a:xfrm>
          <a:solidFill>
            <a:schemeClr val="accent2">
              <a:alpha val="88000"/>
            </a:schemeClr>
          </a:solidFill>
          <a:ln w="28575">
            <a:solidFill>
              <a:schemeClr val="accent2"/>
            </a:solidFill>
          </a:ln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FDA84E-9F5D-4D50-8133-68FB098D7135}"/>
              </a:ext>
            </a:extLst>
          </p:cNvPr>
          <p:cNvSpPr>
            <a:spLocks noGrp="1"/>
          </p:cNvSpPr>
          <p:nvPr>
            <p:ph sz="quarter" idx="19" hasCustomPrompt="1"/>
          </p:nvPr>
        </p:nvSpPr>
        <p:spPr>
          <a:xfrm>
            <a:off x="902789" y="1494770"/>
            <a:ext cx="3688080" cy="3915430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200">
                <a:solidFill>
                  <a:schemeClr val="bg1"/>
                </a:solidFill>
              </a:defRPr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noProof="0"/>
              <a:t>Important Content</a:t>
            </a:r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1AC89BA5-7D71-4838-92DC-A9DD44EC05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5614DBA-0879-4C83-B4B4-EECB085A20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44196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76815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ubtitle Content and half Image_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4021648"/>
            <a:ext cx="5090157" cy="1884265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3429000"/>
            <a:ext cx="5090157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2E79C3B8-3CB6-4D76-8182-4489C35C869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6527803" y="4021648"/>
            <a:ext cx="5090157" cy="1884265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0CBC5711-960A-4093-BF8D-E1FB5C4179A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527803" y="3429000"/>
            <a:ext cx="5090157" cy="424732"/>
          </a:xfrm>
          <a:noFill/>
        </p:spPr>
        <p:txBody>
          <a:bodyPr wrap="square" lIns="91440" rIns="91440">
            <a:sp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423061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5" name="Picture Placeholder 7">
            <a:extLst>
              <a:ext uri="{FF2B5EF4-FFF2-40B4-BE49-F238E27FC236}">
                <a16:creationId xmlns:a16="http://schemas.microsoft.com/office/drawing/2014/main" id="{6C4C965C-0B8E-48F5-AAAC-C3237DCB29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6527803" y="2423061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7" name="Slide Number Placeholder 5">
            <a:extLst>
              <a:ext uri="{FF2B5EF4-FFF2-40B4-BE49-F238E27FC236}">
                <a16:creationId xmlns:a16="http://schemas.microsoft.com/office/drawing/2014/main" id="{C94646A1-59D8-49D7-B0E1-B7771AB22D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806680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ubtitle Content and half Image_Top shap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8640" y="4021648"/>
            <a:ext cx="3474720" cy="1884265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3429000"/>
            <a:ext cx="3474720" cy="424732"/>
          </a:xfrm>
          <a:noFill/>
        </p:spPr>
        <p:txBody>
          <a:bodyPr wrap="square" lIns="91440" rIns="9144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2" name="Content Placeholder 6">
            <a:extLst>
              <a:ext uri="{FF2B5EF4-FFF2-40B4-BE49-F238E27FC236}">
                <a16:creationId xmlns:a16="http://schemas.microsoft.com/office/drawing/2014/main" id="{2E79C3B8-3CB6-4D76-8182-4489C35C869A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4358640" y="4021648"/>
            <a:ext cx="3474720" cy="1884265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3" name="Text Placeholder 7">
            <a:extLst>
              <a:ext uri="{FF2B5EF4-FFF2-40B4-BE49-F238E27FC236}">
                <a16:creationId xmlns:a16="http://schemas.microsoft.com/office/drawing/2014/main" id="{0CBC5711-960A-4093-BF8D-E1FB5C4179A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358640" y="3429000"/>
            <a:ext cx="3474720" cy="424732"/>
          </a:xfrm>
          <a:noFill/>
        </p:spPr>
        <p:txBody>
          <a:bodyPr wrap="square" lIns="91440" rIns="91440">
            <a:no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423061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5" name="Picture Placeholder 7">
            <a:extLst>
              <a:ext uri="{FF2B5EF4-FFF2-40B4-BE49-F238E27FC236}">
                <a16:creationId xmlns:a16="http://schemas.microsoft.com/office/drawing/2014/main" id="{6C4C965C-0B8E-48F5-AAAC-C3237DCB291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4358640" y="2423061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F4C1E55C-86D8-4053-9865-59D5B4F8A350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8168640" y="4021648"/>
            <a:ext cx="3474720" cy="1884265"/>
          </a:xfrm>
        </p:spPr>
        <p:txBody>
          <a:bodyPr lIns="91440" rIns="9144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3B68B60C-9D86-4961-A5CE-AB650CA3364D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8168640" y="3429000"/>
            <a:ext cx="3474720" cy="424732"/>
          </a:xfrm>
          <a:noFill/>
        </p:spPr>
        <p:txBody>
          <a:bodyPr wrap="square" lIns="91440" rIns="9144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AFE200E7-D3F0-41C3-92B0-E09677035AD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5" hasCustomPrompt="1"/>
          </p:nvPr>
        </p:nvSpPr>
        <p:spPr>
          <a:xfrm>
            <a:off x="8168336" y="2423061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520633DF-6AFD-4B07-9AFD-09317A9CC6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668240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con Content 2 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62600" y="2438400"/>
            <a:ext cx="5901458" cy="975260"/>
          </a:xfrm>
        </p:spPr>
        <p:txBody>
          <a:bodyPr lIns="91440" rIns="91440" anchor="ctr">
            <a:noAutofit/>
          </a:bodyPr>
          <a:lstStyle>
            <a:lvl1pPr>
              <a:defRPr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713664"/>
            <a:ext cx="3474720" cy="424732"/>
          </a:xfrm>
          <a:noFill/>
        </p:spPr>
        <p:txBody>
          <a:bodyPr wrap="square" lIns="91440" rIns="91440">
            <a:no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564258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5562600" y="4391622"/>
            <a:ext cx="5901458" cy="975260"/>
          </a:xfrm>
        </p:spPr>
        <p:txBody>
          <a:bodyPr lIns="91440" rIns="91440" anchor="ctr">
            <a:noAutofit/>
          </a:bodyPr>
          <a:lstStyle>
            <a:lvl1pPr>
              <a:defRPr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24000" y="4666886"/>
            <a:ext cx="3474720" cy="424732"/>
          </a:xfrm>
          <a:noFill/>
        </p:spPr>
        <p:txBody>
          <a:bodyPr wrap="square" lIns="91440" rIns="91440">
            <a:no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48944" y="4517480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621574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Icon Content 3 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5562600" y="2423061"/>
            <a:ext cx="5901458" cy="1005939"/>
          </a:xfrm>
        </p:spPr>
        <p:txBody>
          <a:bodyPr lIns="91440" rIns="91440"/>
          <a:lstStyle>
            <a:lvl1pPr>
              <a:defRPr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524000" y="2713664"/>
            <a:ext cx="3810000" cy="424732"/>
          </a:xfrm>
          <a:noFill/>
        </p:spPr>
        <p:txBody>
          <a:bodyPr wrap="square" lIns="91440" rIns="91440" anchor="ctr">
            <a:spAutoFit/>
          </a:bodyPr>
          <a:lstStyle>
            <a:lvl1pPr marL="0" indent="0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48944" y="2564258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5562600" y="3556396"/>
            <a:ext cx="5901458" cy="1005939"/>
          </a:xfrm>
        </p:spPr>
        <p:txBody>
          <a:bodyPr lIns="91440" rIns="91440"/>
          <a:lstStyle>
            <a:lvl1pPr>
              <a:defRPr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1524000" y="3846999"/>
            <a:ext cx="3810000" cy="424732"/>
          </a:xfrm>
          <a:noFill/>
        </p:spPr>
        <p:txBody>
          <a:bodyPr wrap="square" lIns="91440" rIns="91440" anchor="ctr">
            <a:spAutoFit/>
          </a:bodyPr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548944" y="3697593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3FD6DDB9-4D92-43F8-B746-ABBAB109CA1E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5562600" y="4689732"/>
            <a:ext cx="5901458" cy="1005939"/>
          </a:xfrm>
        </p:spPr>
        <p:txBody>
          <a:bodyPr lIns="91440" rIns="91440"/>
          <a:lstStyle>
            <a:lvl1pPr>
              <a:defRPr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13E2F95F-BD26-4AA8-941E-3993C9F1DBB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524000" y="4980335"/>
            <a:ext cx="3810000" cy="424732"/>
          </a:xfrm>
          <a:noFill/>
        </p:spPr>
        <p:txBody>
          <a:bodyPr wrap="square" lIns="91440" rIns="91440" anchor="ctr">
            <a:spAutoFit/>
          </a:bodyPr>
          <a:lstStyle>
            <a:lvl1pPr marL="0" indent="0">
              <a:buNone/>
              <a:defRPr sz="24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ADD ADDITIONAL TEXT 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68F52DD2-B3F0-4652-8C7B-96406F99FC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48944" y="4830929"/>
            <a:ext cx="711197" cy="723544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</p:spTree>
    <p:extLst>
      <p:ext uri="{BB962C8B-B14F-4D97-AF65-F5344CB8AC3E}">
        <p14:creationId xmlns:p14="http://schemas.microsoft.com/office/powerpoint/2010/main" val="28474110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patch Icon Content 3 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FB90DC-1879-4B22-883B-7444D1A858EC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7151214" y="2035302"/>
            <a:ext cx="4312844" cy="914490"/>
          </a:xfrm>
        </p:spPr>
        <p:txBody>
          <a:bodyPr lIns="91440" rIns="9144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D8DAD49-E192-4934-8CF1-25E9CA66F7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4840" y="2280181"/>
            <a:ext cx="4937760" cy="424732"/>
          </a:xfrm>
          <a:noFill/>
        </p:spPr>
        <p:txBody>
          <a:bodyPr wrap="square" lIns="91440" rIns="91440" anchor="ctr">
            <a:noAutofit/>
          </a:bodyPr>
          <a:lstStyle>
            <a:lvl1pPr marL="0" indent="0" algn="r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7CF37DF-A8A3-42D8-BAFE-0F56DCEC76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5756426" y="1935993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20" name="Content Placeholder 6">
            <a:extLst>
              <a:ext uri="{FF2B5EF4-FFF2-40B4-BE49-F238E27FC236}">
                <a16:creationId xmlns:a16="http://schemas.microsoft.com/office/drawing/2014/main" id="{36B305EA-E44E-48DA-922F-20D8D3496709}"/>
              </a:ext>
            </a:extLst>
          </p:cNvPr>
          <p:cNvSpPr>
            <a:spLocks noGrp="1"/>
          </p:cNvSpPr>
          <p:nvPr>
            <p:ph sz="quarter" idx="22" hasCustomPrompt="1"/>
          </p:nvPr>
        </p:nvSpPr>
        <p:spPr>
          <a:xfrm>
            <a:off x="6071132" y="3576256"/>
            <a:ext cx="5392925" cy="914490"/>
          </a:xfrm>
        </p:spPr>
        <p:txBody>
          <a:bodyPr lIns="91440" rIns="9144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038D7323-C655-4E9F-A5C0-AE44AF90708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8640" y="3846999"/>
            <a:ext cx="4023360" cy="424732"/>
          </a:xfrm>
          <a:noFill/>
        </p:spPr>
        <p:txBody>
          <a:bodyPr wrap="square" lIns="91440" rIns="9144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5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22" name="Picture Placeholder 7">
            <a:extLst>
              <a:ext uri="{FF2B5EF4-FFF2-40B4-BE49-F238E27FC236}">
                <a16:creationId xmlns:a16="http://schemas.microsoft.com/office/drawing/2014/main" id="{F79C998E-1F82-4AC1-AD39-82F45A05CE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4774508" y="350281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Content Placeholder 6">
            <a:extLst>
              <a:ext uri="{FF2B5EF4-FFF2-40B4-BE49-F238E27FC236}">
                <a16:creationId xmlns:a16="http://schemas.microsoft.com/office/drawing/2014/main" id="{3FD6DDB9-4D92-43F8-B746-ABBAB109CA1E}"/>
              </a:ext>
            </a:extLst>
          </p:cNvPr>
          <p:cNvSpPr>
            <a:spLocks noGrp="1"/>
          </p:cNvSpPr>
          <p:nvPr>
            <p:ph sz="quarter" idx="25" hasCustomPrompt="1"/>
          </p:nvPr>
        </p:nvSpPr>
        <p:spPr>
          <a:xfrm>
            <a:off x="4949699" y="5117210"/>
            <a:ext cx="6514359" cy="914490"/>
          </a:xfrm>
        </p:spPr>
        <p:txBody>
          <a:bodyPr lIns="91440" rIns="91440" anchor="ctr">
            <a:noAutofit/>
          </a:bodyPr>
          <a:lstStyle>
            <a:lvl1pPr marL="0" indent="0">
              <a:buNone/>
              <a:defRPr sz="1400"/>
            </a:lvl1pPr>
          </a:lstStyle>
          <a:p>
            <a:pPr lvl="0"/>
            <a:r>
              <a:rPr lang="en-US" noProof="0"/>
              <a:t>Description text 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13E2F95F-BD26-4AA8-941E-3993C9F1DBBC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48641" y="5362089"/>
            <a:ext cx="2956560" cy="424732"/>
          </a:xfrm>
          <a:noFill/>
        </p:spPr>
        <p:txBody>
          <a:bodyPr wrap="square" lIns="91440" rIns="91440" anchor="ctr">
            <a:noAutofit/>
          </a:bodyPr>
          <a:lstStyle>
            <a:lvl1pPr marL="0" indent="0" algn="r">
              <a:buNone/>
              <a:defRPr sz="2000"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9" name="Picture Placeholder 7">
            <a:extLst>
              <a:ext uri="{FF2B5EF4-FFF2-40B4-BE49-F238E27FC236}">
                <a16:creationId xmlns:a16="http://schemas.microsoft.com/office/drawing/2014/main" id="{68F52DD2-B3F0-4652-8C7B-96406F99FC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680392" y="5017901"/>
            <a:ext cx="1094116" cy="111310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Icon</a:t>
            </a:r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9F57DF2-7AB9-4D3A-AADE-E93D5621B0F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89743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patch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B4884FC-8C22-42B9-9E84-2B12AC7336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2018097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C6B9C406-BFD3-481F-9B48-3DCA3A3301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5751896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AF3D50D-B3D8-4A41-84D8-4BE250D1BD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9485696" y="5181600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icture Placeholder 8">
            <a:extLst>
              <a:ext uri="{FF2B5EF4-FFF2-40B4-BE49-F238E27FC236}">
                <a16:creationId xmlns:a16="http://schemas.microsoft.com/office/drawing/2014/main" id="{D7401DA1-CBDE-40D5-856F-25C28280FC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533401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 1</a:t>
            </a:r>
          </a:p>
        </p:txBody>
      </p:sp>
      <p:sp>
        <p:nvSpPr>
          <p:cNvPr id="30" name="Picture Placeholder 8">
            <a:extLst>
              <a:ext uri="{FF2B5EF4-FFF2-40B4-BE49-F238E27FC236}">
                <a16:creationId xmlns:a16="http://schemas.microsoft.com/office/drawing/2014/main" id="{6321F101-EC7B-4128-A7FA-373AC507D3D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8" hasCustomPrompt="1"/>
          </p:nvPr>
        </p:nvSpPr>
        <p:spPr>
          <a:xfrm>
            <a:off x="4267200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 2</a:t>
            </a:r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229667AF-39CB-43E6-8D30-A2DDF8365C2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8001000" y="2057401"/>
            <a:ext cx="3657599" cy="2762808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 3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125C62A5-1A39-471E-B819-35EB9F8B0CE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8640" y="5542992"/>
            <a:ext cx="3642359" cy="424732"/>
          </a:xfrm>
          <a:noFill/>
        </p:spPr>
        <p:txBody>
          <a:bodyPr wrap="square" lIns="91440" rIns="9144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EB4CA538-2AD9-458A-B582-2FBFEAF60CF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267200" y="5542992"/>
            <a:ext cx="3642359" cy="424732"/>
          </a:xfrm>
          <a:noFill/>
        </p:spPr>
        <p:txBody>
          <a:bodyPr wrap="square" lIns="91440" rIns="9144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35" name="Text Placeholder 7">
            <a:extLst>
              <a:ext uri="{FF2B5EF4-FFF2-40B4-BE49-F238E27FC236}">
                <a16:creationId xmlns:a16="http://schemas.microsoft.com/office/drawing/2014/main" id="{857C263B-EA99-4350-84C0-08B9746AEC0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8001000" y="5542992"/>
            <a:ext cx="3642359" cy="424732"/>
          </a:xfrm>
          <a:noFill/>
        </p:spPr>
        <p:txBody>
          <a:bodyPr wrap="square" lIns="91440" rIns="9144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</p:spTree>
    <p:extLst>
      <p:ext uri="{BB962C8B-B14F-4D97-AF65-F5344CB8AC3E}">
        <p14:creationId xmlns:p14="http://schemas.microsoft.com/office/powerpoint/2010/main" val="118475935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6B4884FC-8C22-42B9-9E84-2B12AC7336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/>
          <p:nvPr userDrawn="1"/>
        </p:nvCxnSpPr>
        <p:spPr>
          <a:xfrm>
            <a:off x="1751397" y="5027659"/>
            <a:ext cx="688207" cy="0"/>
          </a:xfrm>
          <a:prstGeom prst="line">
            <a:avLst/>
          </a:prstGeom>
          <a:ln w="57150" cap="rnd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icture Placeholder 8">
            <a:extLst>
              <a:ext uri="{FF2B5EF4-FFF2-40B4-BE49-F238E27FC236}">
                <a16:creationId xmlns:a16="http://schemas.microsoft.com/office/drawing/2014/main" id="{D7401DA1-CBDE-40D5-856F-25C28280FCB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723902" y="2057402"/>
            <a:ext cx="2743197" cy="2743198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125C62A5-1A39-471E-B819-35EB9F8B0CE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1021" y="5307558"/>
            <a:ext cx="3108959" cy="424732"/>
          </a:xfrm>
          <a:noFill/>
        </p:spPr>
        <p:txBody>
          <a:bodyPr wrap="square" lIns="91440" rIns="9144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20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2FD9C5C0-2B13-4BD9-BA25-5F692DE9E82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1021" y="5688559"/>
            <a:ext cx="3108959" cy="323629"/>
          </a:xfrm>
          <a:noFill/>
        </p:spPr>
        <p:txBody>
          <a:bodyPr wrap="square" lIns="91440" rIns="9144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971D9F8-CAE6-4680-A029-F96D0F1441FD}"/>
              </a:ext>
            </a:extLst>
          </p:cNvPr>
          <p:cNvCxnSpPr>
            <a:cxnSpLocks/>
          </p:cNvCxnSpPr>
          <p:nvPr userDrawn="1"/>
        </p:nvCxnSpPr>
        <p:spPr>
          <a:xfrm flipH="1">
            <a:off x="3907846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1598D0-210A-4FC8-9A7B-BFA0921CF2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5536511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606439E2-68F5-46DF-9799-ABBEBECFD35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3906013" y="2754546"/>
            <a:ext cx="3254399" cy="2828600"/>
            <a:chOff x="4431264" y="2199060"/>
            <a:chExt cx="3363136" cy="2828600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E95E9585-55FC-4C03-8122-DED9B077D9F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F2403E01-A7A9-4801-84C2-A2B3D9B7F577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Picture Placeholder 8">
            <a:extLst>
              <a:ext uri="{FF2B5EF4-FFF2-40B4-BE49-F238E27FC236}">
                <a16:creationId xmlns:a16="http://schemas.microsoft.com/office/drawing/2014/main" id="{BDA24073-E1E8-43FF-B135-B2947B9722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 userDrawn="1">
            <p:ph type="pic" sz="quarter" idx="19" hasCustomPrompt="1"/>
          </p:nvPr>
        </p:nvSpPr>
        <p:spPr>
          <a:xfrm>
            <a:off x="5426747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6" name="Picture Placeholder 8">
            <a:extLst>
              <a:ext uri="{FF2B5EF4-FFF2-40B4-BE49-F238E27FC236}">
                <a16:creationId xmlns:a16="http://schemas.microsoft.com/office/drawing/2014/main" id="{DAD1D946-AD65-4E2D-A739-D93BA1AC1DF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 userDrawn="1">
            <p:ph type="pic" sz="quarter" idx="20" hasCustomPrompt="1"/>
          </p:nvPr>
        </p:nvSpPr>
        <p:spPr>
          <a:xfrm>
            <a:off x="4408933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7" name="Picture Placeholder 8">
            <a:extLst>
              <a:ext uri="{FF2B5EF4-FFF2-40B4-BE49-F238E27FC236}">
                <a16:creationId xmlns:a16="http://schemas.microsoft.com/office/drawing/2014/main" id="{036FD13F-5CDF-4A6F-A890-1F23EA5902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 userDrawn="1">
            <p:ph type="pic" sz="quarter" idx="21" hasCustomPrompt="1"/>
          </p:nvPr>
        </p:nvSpPr>
        <p:spPr>
          <a:xfrm>
            <a:off x="6458832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4EA974DF-48E5-46E7-9453-8A47028BC51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flipH="1">
            <a:off x="7036660" y="2747071"/>
            <a:ext cx="2160050" cy="2836074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CA85692E-DBD5-4FD7-95CA-849C102632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8665325" y="3617080"/>
            <a:ext cx="0" cy="109728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8" name="Group 37">
            <a:extLst>
              <a:ext uri="{FF2B5EF4-FFF2-40B4-BE49-F238E27FC236}">
                <a16:creationId xmlns:a16="http://schemas.microsoft.com/office/drawing/2014/main" id="{606422F5-A2F2-43D5-84EE-F875A28A72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/>
          <p:nvPr userDrawn="1"/>
        </p:nvGrpSpPr>
        <p:grpSpPr>
          <a:xfrm>
            <a:off x="7034827" y="2754546"/>
            <a:ext cx="3254399" cy="2828600"/>
            <a:chOff x="4431264" y="2199060"/>
            <a:chExt cx="3363136" cy="2828600"/>
          </a:xfrm>
        </p:grpSpPr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4BDD12EB-7EFD-4370-A7C6-9E57D6A7C6DF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227429" y="1632088"/>
              <a:ext cx="0" cy="1133943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95D1AAC8-713E-418F-B7B4-27B58BDFD77C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4950988" y="4507936"/>
              <a:ext cx="0" cy="1039447"/>
            </a:xfrm>
            <a:prstGeom prst="line">
              <a:avLst/>
            </a:prstGeom>
            <a:ln w="254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Picture Placeholder 8">
            <a:extLst>
              <a:ext uri="{FF2B5EF4-FFF2-40B4-BE49-F238E27FC236}">
                <a16:creationId xmlns:a16="http://schemas.microsoft.com/office/drawing/2014/main" id="{DEE070FD-95C9-4396-B429-69E1E14E32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2" hasCustomPrompt="1"/>
          </p:nvPr>
        </p:nvSpPr>
        <p:spPr>
          <a:xfrm>
            <a:off x="8555561" y="366329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2" name="Picture Placeholder 8">
            <a:extLst>
              <a:ext uri="{FF2B5EF4-FFF2-40B4-BE49-F238E27FC236}">
                <a16:creationId xmlns:a16="http://schemas.microsoft.com/office/drawing/2014/main" id="{5A9E7D40-35C3-4F7D-AAB6-D4168037C9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7537747" y="5090164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3" name="Picture Placeholder 8">
            <a:extLst>
              <a:ext uri="{FF2B5EF4-FFF2-40B4-BE49-F238E27FC236}">
                <a16:creationId xmlns:a16="http://schemas.microsoft.com/office/drawing/2014/main" id="{13CB6343-C37E-4656-A566-EA9A3A1BF01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4" hasCustomPrompt="1"/>
          </p:nvPr>
        </p:nvSpPr>
        <p:spPr>
          <a:xfrm>
            <a:off x="9587646" y="2223786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4" name="Text Placeholder 7">
            <a:extLst>
              <a:ext uri="{FF2B5EF4-FFF2-40B4-BE49-F238E27FC236}">
                <a16:creationId xmlns:a16="http://schemas.microsoft.com/office/drawing/2014/main" id="{847B0A6E-95FE-4876-8783-F2D69813E0D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595850" y="2643605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4E9CD2A8-E96D-45CF-B252-F6F8267FF34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6557415" y="4083115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1AE8BBFE-01C4-4028-9B89-8D3A005A4B89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5564282" y="5509983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7" name="Text Placeholder 7">
            <a:extLst>
              <a:ext uri="{FF2B5EF4-FFF2-40B4-BE49-F238E27FC236}">
                <a16:creationId xmlns:a16="http://schemas.microsoft.com/office/drawing/2014/main" id="{49C15349-435A-457E-9835-D4345AD3ED9F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10727786" y="2643605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06DC437D-C5F6-49FA-8BF0-932297827EA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689351" y="4083115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9DB16E7F-EE86-4AF9-871B-5614FE2D4428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8696218" y="5509983"/>
            <a:ext cx="1311814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</p:spTree>
    <p:extLst>
      <p:ext uri="{BB962C8B-B14F-4D97-AF65-F5344CB8AC3E}">
        <p14:creationId xmlns:p14="http://schemas.microsoft.com/office/powerpoint/2010/main" val="36222131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Org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960064" y="1981200"/>
            <a:ext cx="1523993" cy="1523994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788864" y="2618469"/>
            <a:ext cx="3108959" cy="424732"/>
          </a:xfrm>
          <a:noFill/>
        </p:spPr>
        <p:txBody>
          <a:bodyPr wrap="square" lIns="91440" rIns="9144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788864" y="2999470"/>
            <a:ext cx="3108959" cy="323629"/>
          </a:xfrm>
          <a:noFill/>
        </p:spPr>
        <p:txBody>
          <a:bodyPr wrap="square" lIns="91440" rIns="9144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46423" y="665228"/>
            <a:ext cx="0" cy="740664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8112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520494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1520494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36400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349294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3349294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544977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5159044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59044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5" name="Picture Placeholder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7259523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968794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68794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9066634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775905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775905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</p:spTree>
    <p:extLst>
      <p:ext uri="{BB962C8B-B14F-4D97-AF65-F5344CB8AC3E}">
        <p14:creationId xmlns:p14="http://schemas.microsoft.com/office/powerpoint/2010/main" val="3726095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Org Char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3596641" y="1981200"/>
            <a:ext cx="1523993" cy="1523994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425441" y="2618469"/>
            <a:ext cx="3108959" cy="424732"/>
          </a:xfrm>
          <a:noFill/>
        </p:spPr>
        <p:txBody>
          <a:bodyPr wrap="square" lIns="91440" rIns="9144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425441" y="2999470"/>
            <a:ext cx="3108959" cy="323629"/>
          </a:xfrm>
          <a:noFill/>
        </p:spPr>
        <p:txBody>
          <a:bodyPr wrap="square" lIns="91440" rIns="9144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-112012"/>
            <a:ext cx="0" cy="896112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1" hasCustomPrompt="1"/>
          </p:nvPr>
        </p:nvSpPr>
        <p:spPr>
          <a:xfrm>
            <a:off x="10527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2000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2000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28815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90800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90800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469127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00550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00550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5" name="Picture Placeholder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6501029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10300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10300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8308140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17411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017411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49030BC1-7B5E-4BBD-AB44-8615DCFD46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0115251" y="3865629"/>
            <a:ext cx="1005836" cy="100583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10ED1CED-11B2-4927-93A4-CE47939F0AE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824522" y="5114385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39E2E141-317E-41F9-853F-B96493C8FB9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824522" y="5346798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</p:spTree>
    <p:extLst>
      <p:ext uri="{BB962C8B-B14F-4D97-AF65-F5344CB8AC3E}">
        <p14:creationId xmlns:p14="http://schemas.microsoft.com/office/powerpoint/2010/main" val="378265555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_Org Chart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2DBF2FB3-2A18-4DFA-BE67-CBEB450840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0CE973A6-10E7-4E33-AA8B-7240F919701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8">
            <a:extLst>
              <a:ext uri="{FF2B5EF4-FFF2-40B4-BE49-F238E27FC236}">
                <a16:creationId xmlns:a16="http://schemas.microsoft.com/office/drawing/2014/main" id="{48934421-B8F7-41B6-9EC4-5E3C497424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4178095" y="1905000"/>
            <a:ext cx="1255400" cy="1255400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4BACF049-4E3E-418D-9DB0-9D63BDDD25A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01136" y="2288331"/>
            <a:ext cx="3108959" cy="290097"/>
          </a:xfrm>
          <a:noFill/>
        </p:spPr>
        <p:txBody>
          <a:bodyPr wrap="square" lIns="91440" rIns="91440" anchor="ctr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6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ADD TEXT </a:t>
            </a:r>
          </a:p>
        </p:txBody>
      </p:sp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EFE2AF5B-D21D-4FE5-932F-F2989F6E0116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601136" y="2566041"/>
            <a:ext cx="3108959" cy="221043"/>
          </a:xfrm>
          <a:noFill/>
        </p:spPr>
        <p:txBody>
          <a:bodyPr wrap="square" lIns="91440" rIns="91440" anchor="t">
            <a:noAutofit/>
          </a:bodyPr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1200" b="0">
                <a:solidFill>
                  <a:schemeClr val="tx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66B4E82-4E92-438C-9DBD-FDAC98DBA8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-670561"/>
            <a:ext cx="0" cy="8961120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icture Placeholder 8">
            <a:extLst>
              <a:ext uri="{FF2B5EF4-FFF2-40B4-BE49-F238E27FC236}">
                <a16:creationId xmlns:a16="http://schemas.microsoft.com/office/drawing/2014/main" id="{5C2A05E4-0266-470B-94B6-0EA500EFD52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21" hasCustomPrompt="1"/>
          </p:nvPr>
        </p:nvSpPr>
        <p:spPr>
          <a:xfrm>
            <a:off x="10984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8B705CE2-63BB-44EF-9494-D7197888F26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762000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18" name="Text Placeholder 7">
            <a:extLst>
              <a:ext uri="{FF2B5EF4-FFF2-40B4-BE49-F238E27FC236}">
                <a16:creationId xmlns:a16="http://schemas.microsoft.com/office/drawing/2014/main" id="{91C9BD3E-CCA7-4ADF-83CB-175C316AEA8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762000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19" name="Picture Placeholder 8">
            <a:extLst>
              <a:ext uri="{FF2B5EF4-FFF2-40B4-BE49-F238E27FC236}">
                <a16:creationId xmlns:a16="http://schemas.microsoft.com/office/drawing/2014/main" id="{DC756ECA-27F0-4309-A411-2021931A3A4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27" hasCustomPrompt="1"/>
          </p:nvPr>
        </p:nvSpPr>
        <p:spPr>
          <a:xfrm>
            <a:off x="29272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0" name="Text Placeholder 7">
            <a:extLst>
              <a:ext uri="{FF2B5EF4-FFF2-40B4-BE49-F238E27FC236}">
                <a16:creationId xmlns:a16="http://schemas.microsoft.com/office/drawing/2014/main" id="{BCC1B1EE-9270-494A-B26E-3E810517012E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2590800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1" name="Text Placeholder 7">
            <a:extLst>
              <a:ext uri="{FF2B5EF4-FFF2-40B4-BE49-F238E27FC236}">
                <a16:creationId xmlns:a16="http://schemas.microsoft.com/office/drawing/2014/main" id="{621D9997-09EF-468A-A3A6-7C2705CF1757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2590800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2" name="Picture Placeholder 8">
            <a:extLst>
              <a:ext uri="{FF2B5EF4-FFF2-40B4-BE49-F238E27FC236}">
                <a16:creationId xmlns:a16="http://schemas.microsoft.com/office/drawing/2014/main" id="{CC2A50A3-3A8F-469D-B16E-A06FD4C2A97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30" hasCustomPrompt="1"/>
          </p:nvPr>
        </p:nvSpPr>
        <p:spPr>
          <a:xfrm>
            <a:off x="473699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065EDDEE-214F-4148-8B8C-0BA5AEF7658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400550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520C0E2F-F27A-44AC-BB9A-74F62BEC5752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400550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5" name="Picture Placeholder 8">
            <a:extLst>
              <a:ext uri="{FF2B5EF4-FFF2-40B4-BE49-F238E27FC236}">
                <a16:creationId xmlns:a16="http://schemas.microsoft.com/office/drawing/2014/main" id="{ADC5446D-3469-43DA-ACE3-2AEC5B9038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33" hasCustomPrompt="1"/>
          </p:nvPr>
        </p:nvSpPr>
        <p:spPr>
          <a:xfrm>
            <a:off x="6546749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6" name="Text Placeholder 7">
            <a:extLst>
              <a:ext uri="{FF2B5EF4-FFF2-40B4-BE49-F238E27FC236}">
                <a16:creationId xmlns:a16="http://schemas.microsoft.com/office/drawing/2014/main" id="{4BF91944-817D-4080-9FC7-1C01D3C52F74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210300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27" name="Text Placeholder 7">
            <a:extLst>
              <a:ext uri="{FF2B5EF4-FFF2-40B4-BE49-F238E27FC236}">
                <a16:creationId xmlns:a16="http://schemas.microsoft.com/office/drawing/2014/main" id="{B6FC5678-B04A-4631-9DFF-776737E9C8AC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210300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28" name="Picture Placeholder 8">
            <a:extLst>
              <a:ext uri="{FF2B5EF4-FFF2-40B4-BE49-F238E27FC236}">
                <a16:creationId xmlns:a16="http://schemas.microsoft.com/office/drawing/2014/main" id="{BF024C2A-A070-4BF1-BA78-8FDD47DED4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36" hasCustomPrompt="1"/>
          </p:nvPr>
        </p:nvSpPr>
        <p:spPr>
          <a:xfrm>
            <a:off x="8353860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29" name="Text Placeholder 7">
            <a:extLst>
              <a:ext uri="{FF2B5EF4-FFF2-40B4-BE49-F238E27FC236}">
                <a16:creationId xmlns:a16="http://schemas.microsoft.com/office/drawing/2014/main" id="{72D75690-3F0F-4257-84B4-90CB4E6BB7EA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8017411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30" name="Text Placeholder 7">
            <a:extLst>
              <a:ext uri="{FF2B5EF4-FFF2-40B4-BE49-F238E27FC236}">
                <a16:creationId xmlns:a16="http://schemas.microsoft.com/office/drawing/2014/main" id="{FC3E89DF-7D8F-458A-910F-B06B607998AF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8017411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31" name="Picture Placeholder 8">
            <a:extLst>
              <a:ext uri="{FF2B5EF4-FFF2-40B4-BE49-F238E27FC236}">
                <a16:creationId xmlns:a16="http://schemas.microsoft.com/office/drawing/2014/main" id="{49030BC1-7B5E-4BBD-AB44-8615DCFD46B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39" hasCustomPrompt="1"/>
          </p:nvPr>
        </p:nvSpPr>
        <p:spPr>
          <a:xfrm>
            <a:off x="10160971" y="3352800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32" name="Text Placeholder 7">
            <a:extLst>
              <a:ext uri="{FF2B5EF4-FFF2-40B4-BE49-F238E27FC236}">
                <a16:creationId xmlns:a16="http://schemas.microsoft.com/office/drawing/2014/main" id="{10ED1CED-11B2-4927-93A4-CE47939F0AEC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9824522" y="4327380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33" name="Text Placeholder 7">
            <a:extLst>
              <a:ext uri="{FF2B5EF4-FFF2-40B4-BE49-F238E27FC236}">
                <a16:creationId xmlns:a16="http://schemas.microsoft.com/office/drawing/2014/main" id="{39E2E141-317E-41F9-853F-B96493C8FB9B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824522" y="4497392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69BD202-1C38-47A5-8B06-0AADB78AAE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/>
          </p:cNvCxnSpPr>
          <p:nvPr userDrawn="1"/>
        </p:nvCxnSpPr>
        <p:spPr>
          <a:xfrm rot="16200000">
            <a:off x="6165169" y="2642433"/>
            <a:ext cx="0" cy="5564151"/>
          </a:xfrm>
          <a:prstGeom prst="line">
            <a:avLst/>
          </a:prstGeom>
          <a:ln w="254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Picture Placeholder 8">
            <a:extLst>
              <a:ext uri="{FF2B5EF4-FFF2-40B4-BE49-F238E27FC236}">
                <a16:creationId xmlns:a16="http://schemas.microsoft.com/office/drawing/2014/main" id="{68CF0B9D-069C-46BA-9B77-7BDE114F3E5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45" hasCustomPrompt="1"/>
          </p:nvPr>
        </p:nvSpPr>
        <p:spPr>
          <a:xfrm>
            <a:off x="292724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39" name="Text Placeholder 7">
            <a:extLst>
              <a:ext uri="{FF2B5EF4-FFF2-40B4-BE49-F238E27FC236}">
                <a16:creationId xmlns:a16="http://schemas.microsoft.com/office/drawing/2014/main" id="{6EB5CB55-9BF0-4309-AA93-9540CDA1CE22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2590800" y="5988389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0" name="Text Placeholder 7">
            <a:extLst>
              <a:ext uri="{FF2B5EF4-FFF2-40B4-BE49-F238E27FC236}">
                <a16:creationId xmlns:a16="http://schemas.microsoft.com/office/drawing/2014/main" id="{184A6FF6-89E5-41B3-83AD-E1F1AC1C718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590800" y="6158401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41" name="Picture Placeholder 8">
            <a:extLst>
              <a:ext uri="{FF2B5EF4-FFF2-40B4-BE49-F238E27FC236}">
                <a16:creationId xmlns:a16="http://schemas.microsoft.com/office/drawing/2014/main" id="{65909E03-0C86-44C4-9260-484E8CF63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48" hasCustomPrompt="1"/>
          </p:nvPr>
        </p:nvSpPr>
        <p:spPr>
          <a:xfrm>
            <a:off x="473699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2" name="Text Placeholder 7">
            <a:extLst>
              <a:ext uri="{FF2B5EF4-FFF2-40B4-BE49-F238E27FC236}">
                <a16:creationId xmlns:a16="http://schemas.microsoft.com/office/drawing/2014/main" id="{0D08C690-4C72-47C4-ADBC-6DBFC463FC37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4400550" y="5988389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3" name="Text Placeholder 7">
            <a:extLst>
              <a:ext uri="{FF2B5EF4-FFF2-40B4-BE49-F238E27FC236}">
                <a16:creationId xmlns:a16="http://schemas.microsoft.com/office/drawing/2014/main" id="{FEBB122E-6E5D-4B48-91C0-C6EB8BA3D2D9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400550" y="6158401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44" name="Picture Placeholder 8">
            <a:extLst>
              <a:ext uri="{FF2B5EF4-FFF2-40B4-BE49-F238E27FC236}">
                <a16:creationId xmlns:a16="http://schemas.microsoft.com/office/drawing/2014/main" id="{A968314E-9F6B-4D90-BC2A-C5BB6AC70F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51" hasCustomPrompt="1"/>
          </p:nvPr>
        </p:nvSpPr>
        <p:spPr>
          <a:xfrm>
            <a:off x="6546749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5" name="Text Placeholder 7">
            <a:extLst>
              <a:ext uri="{FF2B5EF4-FFF2-40B4-BE49-F238E27FC236}">
                <a16:creationId xmlns:a16="http://schemas.microsoft.com/office/drawing/2014/main" id="{98FF5C01-8CE1-475F-A59A-011328494FC8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6210300" y="5988389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6" name="Text Placeholder 7">
            <a:extLst>
              <a:ext uri="{FF2B5EF4-FFF2-40B4-BE49-F238E27FC236}">
                <a16:creationId xmlns:a16="http://schemas.microsoft.com/office/drawing/2014/main" id="{DC690F93-088F-498C-9B26-2DCE00A1145F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210300" y="6158401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  <p:sp>
        <p:nvSpPr>
          <p:cNvPr id="47" name="Picture Placeholder 8">
            <a:extLst>
              <a:ext uri="{FF2B5EF4-FFF2-40B4-BE49-F238E27FC236}">
                <a16:creationId xmlns:a16="http://schemas.microsoft.com/office/drawing/2014/main" id="{1D462CE1-BEE9-45C4-AB54-354D05E69D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ChangeAspect="1"/>
          </p:cNvSpPr>
          <p:nvPr>
            <p:ph type="pic" sz="quarter" idx="54" hasCustomPrompt="1"/>
          </p:nvPr>
        </p:nvSpPr>
        <p:spPr>
          <a:xfrm>
            <a:off x="8353860" y="4967309"/>
            <a:ext cx="914396" cy="914396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rIns="0" anchor="ctr">
            <a:normAutofit/>
          </a:bodyPr>
          <a:lstStyle>
            <a:lvl1pPr marL="0" indent="0" algn="ctr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noProof="0" dirty="0"/>
              <a:t>Insert Image</a:t>
            </a:r>
          </a:p>
        </p:txBody>
      </p:sp>
      <p:sp>
        <p:nvSpPr>
          <p:cNvPr id="48" name="Text Placeholder 7">
            <a:extLst>
              <a:ext uri="{FF2B5EF4-FFF2-40B4-BE49-F238E27FC236}">
                <a16:creationId xmlns:a16="http://schemas.microsoft.com/office/drawing/2014/main" id="{9FA2731A-D1B2-4144-8373-12B9313F9BFD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8017411" y="5988389"/>
            <a:ext cx="1587295" cy="166199"/>
          </a:xfrm>
          <a:noFill/>
        </p:spPr>
        <p:txBody>
          <a:bodyPr wrap="square" lIns="0" tIns="0" rIns="0" bIns="0" anchor="ctr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1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NAME</a:t>
            </a:r>
          </a:p>
        </p:txBody>
      </p:sp>
      <p:sp>
        <p:nvSpPr>
          <p:cNvPr id="49" name="Text Placeholder 7">
            <a:extLst>
              <a:ext uri="{FF2B5EF4-FFF2-40B4-BE49-F238E27FC236}">
                <a16:creationId xmlns:a16="http://schemas.microsoft.com/office/drawing/2014/main" id="{F61DF59D-6B27-4EC6-A151-0F9B99DC8051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017411" y="6158401"/>
            <a:ext cx="1587295" cy="166199"/>
          </a:xfrm>
          <a:noFill/>
        </p:spPr>
        <p:txBody>
          <a:bodyPr wrap="square" lIns="0" tIns="0" rIns="0" bIns="0" anchor="t">
            <a:no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None/>
              <a:defRPr sz="1100" b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Description</a:t>
            </a:r>
          </a:p>
        </p:txBody>
      </p:sp>
    </p:spTree>
    <p:extLst>
      <p:ext uri="{BB962C8B-B14F-4D97-AF65-F5344CB8AC3E}">
        <p14:creationId xmlns:p14="http://schemas.microsoft.com/office/powerpoint/2010/main" val="10204621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patch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724AA86D-A811-42CE-8C83-8053DFC6675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-1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8329286 w 8329286"/>
              <a:gd name="connsiteY2" fmla="*/ 68183 h 6858000"/>
              <a:gd name="connsiteX3" fmla="*/ 3175958 w 8329286"/>
              <a:gd name="connsiteY3" fmla="*/ 6858000 h 6858000"/>
              <a:gd name="connsiteX4" fmla="*/ 0 w 8329286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8329286" y="68183"/>
                </a:lnTo>
                <a:lnTo>
                  <a:pt x="3175958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EEEE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B42CCEE-B750-4EF9-BAE5-217844AE745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12192000" cy="1129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5F2E0-A9EE-4095-8DFC-C3BBA80FA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90600"/>
            <a:ext cx="10805160" cy="707886"/>
          </a:xfrm>
        </p:spPr>
        <p:txBody>
          <a:bodyPr lIns="91440" anchor="t">
            <a:normAutofit/>
          </a:bodyPr>
          <a:lstStyle>
            <a:lvl1pPr>
              <a:lnSpc>
                <a:spcPct val="100000"/>
              </a:lnSpc>
              <a:defRPr sz="4000" b="0">
                <a:latin typeface="+mj-lt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16" name="Slide Number Placeholder 5">
            <a:extLst>
              <a:ext uri="{FF2B5EF4-FFF2-40B4-BE49-F238E27FC236}">
                <a16:creationId xmlns:a16="http://schemas.microsoft.com/office/drawing/2014/main" id="{E0693782-2388-4647-A185-375373970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9314C5F-7D40-40CF-8951-9660A5ACE1F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>
            <a:off x="0" y="0"/>
            <a:ext cx="8329286" cy="457200"/>
          </a:xfrm>
          <a:custGeom>
            <a:avLst/>
            <a:gdLst>
              <a:gd name="connsiteX0" fmla="*/ 0 w 8329286"/>
              <a:gd name="connsiteY0" fmla="*/ 0 h 457200"/>
              <a:gd name="connsiteX1" fmla="*/ 8329286 w 8329286"/>
              <a:gd name="connsiteY1" fmla="*/ 0 h 457200"/>
              <a:gd name="connsiteX2" fmla="*/ 7982281 w 8329286"/>
              <a:gd name="connsiteY2" fmla="*/ 457200 h 457200"/>
              <a:gd name="connsiteX3" fmla="*/ 0 w 8329286"/>
              <a:gd name="connsiteY3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457200">
                <a:moveTo>
                  <a:pt x="0" y="0"/>
                </a:moveTo>
                <a:lnTo>
                  <a:pt x="8329286" y="0"/>
                </a:lnTo>
                <a:lnTo>
                  <a:pt x="7982281" y="457200"/>
                </a:lnTo>
                <a:lnTo>
                  <a:pt x="0" y="457200"/>
                </a:lnTo>
                <a:close/>
              </a:path>
            </a:pathLst>
          </a:custGeom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00052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orient="horz" pos="72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Caption Content_Blue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62484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7300" y="3962400"/>
            <a:ext cx="4114800" cy="19812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57900" y="4114800"/>
            <a:ext cx="4876800" cy="1371602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381000" y="4840091"/>
            <a:ext cx="1219200" cy="225818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5029200" y="4840092"/>
            <a:ext cx="1219200" cy="225818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270573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mage Caption Content_Oran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62484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57300" y="3962400"/>
            <a:ext cx="4114800" cy="1981200"/>
          </a:xfrm>
        </p:spPr>
        <p:txBody>
          <a:bodyPr anchor="ctr">
            <a:noAutofit/>
          </a:bodyPr>
          <a:lstStyle>
            <a:lvl1pPr algn="ctr">
              <a:lnSpc>
                <a:spcPct val="80000"/>
              </a:lnSpc>
              <a:defRPr sz="4000" b="0" spc="2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57900" y="4114800"/>
            <a:ext cx="4876800" cy="1371602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6200000">
            <a:off x="381000" y="4840091"/>
            <a:ext cx="1219200" cy="225818"/>
          </a:xfrm>
          <a:solidFill>
            <a:schemeClr val="accent5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 rot="16200000">
            <a:off x="5029200" y="4840092"/>
            <a:ext cx="1219200" cy="225818"/>
          </a:xfrm>
          <a:solidFill>
            <a:schemeClr val="accent5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70586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752666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tx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72234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7B86D83E-A097-4B71-82C6-197A18DD32D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10104322" y="3587303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A2552DEC-1A1C-4055-B5AF-D7C796522F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85750" y="0"/>
            <a:ext cx="11620500" cy="6591300"/>
          </a:xfrm>
          <a:solidFill>
            <a:schemeClr val="accent5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5850" y="2679192"/>
            <a:ext cx="9963150" cy="1499616"/>
          </a:xfrm>
          <a:noFill/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565D4960-2277-429C-B87B-08014535398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2679192"/>
            <a:ext cx="533400" cy="1499616"/>
          </a:xfrm>
          <a:solidFill>
            <a:schemeClr val="accent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610927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icture Placeholder 8">
            <a:extLst>
              <a:ext uri="{FF2B5EF4-FFF2-40B4-BE49-F238E27FC236}">
                <a16:creationId xmlns:a16="http://schemas.microsoft.com/office/drawing/2014/main" id="{489EE1C9-68AE-4BDD-B34C-9DE809C4DD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0"/>
            <a:ext cx="12191999" cy="685800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2">
              <a:alpha val="84000"/>
            </a:schemeClr>
          </a:solidFill>
          <a:effectLst/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6" name="Text Placeholder 16">
            <a:extLst>
              <a:ext uri="{FF2B5EF4-FFF2-40B4-BE49-F238E27FC236}">
                <a16:creationId xmlns:a16="http://schemas.microsoft.com/office/drawing/2014/main" id="{9F89ADF8-2320-4EC3-98EA-5CB618A528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0"/>
            <a:ext cx="6781800" cy="6324600"/>
          </a:xfrm>
          <a:solidFill>
            <a:schemeClr val="tx2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6825" y="2265916"/>
            <a:ext cx="5314950" cy="3488998"/>
          </a:xfrm>
          <a:noFill/>
        </p:spPr>
        <p:txBody>
          <a:bodyPr anchor="b"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74D12B-58A6-47D1-9B2D-697AB265C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25375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2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3FC1AA-8591-43A1-9962-1599E1A8AB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35482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1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7160B2D8-3756-4781-A8DD-692C3F8959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10706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5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EDA9EB-20CE-4EA1-9720-40FBEB456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36509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Seg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6E015B08-6C1F-4B1F-8038-D3C209BA0D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0" y="5378958"/>
            <a:ext cx="12191999" cy="1479041"/>
          </a:xfrm>
          <a:custGeom>
            <a:avLst/>
            <a:gdLst>
              <a:gd name="connsiteX0" fmla="*/ 8243540 w 12191999"/>
              <a:gd name="connsiteY0" fmla="*/ 0 h 1479041"/>
              <a:gd name="connsiteX1" fmla="*/ 12191999 w 12191999"/>
              <a:gd name="connsiteY1" fmla="*/ 0 h 1479041"/>
              <a:gd name="connsiteX2" fmla="*/ 12191999 w 12191999"/>
              <a:gd name="connsiteY2" fmla="*/ 1479041 h 1479041"/>
              <a:gd name="connsiteX3" fmla="*/ 0 w 12191999"/>
              <a:gd name="connsiteY3" fmla="*/ 1479041 h 1479041"/>
              <a:gd name="connsiteX4" fmla="*/ 0 w 12191999"/>
              <a:gd name="connsiteY4" fmla="*/ 344224 h 1479041"/>
              <a:gd name="connsiteX5" fmla="*/ 7982281 w 12191999"/>
              <a:gd name="connsiteY5" fmla="*/ 344224 h 14790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1999" h="1479041">
                <a:moveTo>
                  <a:pt x="8243540" y="0"/>
                </a:moveTo>
                <a:lnTo>
                  <a:pt x="12191999" y="0"/>
                </a:lnTo>
                <a:lnTo>
                  <a:pt x="12191999" y="1479041"/>
                </a:lnTo>
                <a:lnTo>
                  <a:pt x="0" y="1479041"/>
                </a:lnTo>
                <a:lnTo>
                  <a:pt x="0" y="344224"/>
                </a:lnTo>
                <a:lnTo>
                  <a:pt x="7982281" y="344224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A222F077-B5D5-442D-BB60-47BE1094D1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0" y="0"/>
            <a:ext cx="12192000" cy="5723182"/>
          </a:xfrm>
          <a:custGeom>
            <a:avLst/>
            <a:gdLst>
              <a:gd name="connsiteX0" fmla="*/ 0 w 12192000"/>
              <a:gd name="connsiteY0" fmla="*/ 0 h 5723182"/>
              <a:gd name="connsiteX1" fmla="*/ 12192000 w 12192000"/>
              <a:gd name="connsiteY1" fmla="*/ 0 h 5723182"/>
              <a:gd name="connsiteX2" fmla="*/ 12192000 w 12192000"/>
              <a:gd name="connsiteY2" fmla="*/ 5378958 h 5723182"/>
              <a:gd name="connsiteX3" fmla="*/ 8243540 w 12192000"/>
              <a:gd name="connsiteY3" fmla="*/ 5378958 h 5723182"/>
              <a:gd name="connsiteX4" fmla="*/ 7982281 w 12192000"/>
              <a:gd name="connsiteY4" fmla="*/ 5723182 h 5723182"/>
              <a:gd name="connsiteX5" fmla="*/ 0 w 12192000"/>
              <a:gd name="connsiteY5" fmla="*/ 5723182 h 5723182"/>
              <a:gd name="connsiteX6" fmla="*/ 0 w 12192000"/>
              <a:gd name="connsiteY6" fmla="*/ 5378958 h 5723182"/>
              <a:gd name="connsiteX7" fmla="*/ 0 w 12192000"/>
              <a:gd name="connsiteY7" fmla="*/ 5265982 h 5723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5723182">
                <a:moveTo>
                  <a:pt x="0" y="0"/>
                </a:moveTo>
                <a:lnTo>
                  <a:pt x="12192000" y="0"/>
                </a:lnTo>
                <a:lnTo>
                  <a:pt x="12192000" y="5378958"/>
                </a:lnTo>
                <a:lnTo>
                  <a:pt x="8243540" y="5378958"/>
                </a:lnTo>
                <a:lnTo>
                  <a:pt x="7982281" y="5723182"/>
                </a:lnTo>
                <a:lnTo>
                  <a:pt x="0" y="5723182"/>
                </a:lnTo>
                <a:lnTo>
                  <a:pt x="0" y="5378958"/>
                </a:lnTo>
                <a:lnTo>
                  <a:pt x="0" y="5265982"/>
                </a:lnTo>
                <a:close/>
              </a:path>
            </a:pathLst>
          </a:custGeom>
          <a:solidFill>
            <a:schemeClr val="accent6"/>
          </a:solidFill>
          <a:effectLst>
            <a:outerShdw blurRad="152400" dist="38100" dir="2700000" algn="tl" rotWithShape="0">
              <a:prstClr val="black">
                <a:alpha val="66000"/>
              </a:prstClr>
            </a:outerShdw>
          </a:effectLst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2E942B-4297-4570-B120-E2ACA52D1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49" y="990600"/>
            <a:ext cx="9144000" cy="2590800"/>
          </a:xfrm>
          <a:noFill/>
        </p:spPr>
        <p:txBody>
          <a:bodyPr anchor="t">
            <a:normAutofit/>
          </a:bodyPr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9" name="Text Placeholder 16">
            <a:extLst>
              <a:ext uri="{FF2B5EF4-FFF2-40B4-BE49-F238E27FC236}">
                <a16:creationId xmlns:a16="http://schemas.microsoft.com/office/drawing/2014/main" id="{4E78EDD8-13BF-4551-BD7B-C04131A68BC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0" y="633984"/>
            <a:ext cx="304800" cy="1499616"/>
          </a:xfrm>
          <a:solidFill>
            <a:schemeClr val="bg1"/>
          </a:solidFill>
          <a:effectLst/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0033509-FE6E-46FC-85C8-B777FBA2F1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28788" y="6339840"/>
            <a:ext cx="302281" cy="365760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</p:spPr>
        <p:txBody>
          <a:bodyPr vert="horz" lIns="0" tIns="45720" rIns="0" bIns="45720" rtlCol="0" anchor="ctr"/>
          <a:lstStyle>
            <a:lvl1pPr algn="ctr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89156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-Thank you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 Placeholder 52">
            <a:extLst>
              <a:ext uri="{FF2B5EF4-FFF2-40B4-BE49-F238E27FC236}">
                <a16:creationId xmlns:a16="http://schemas.microsoft.com/office/drawing/2014/main" id="{4016877F-9863-4CBC-B4AF-D4764DBA67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81099" y="457200"/>
            <a:ext cx="8128343" cy="6248400"/>
          </a:xfrm>
          <a:custGeom>
            <a:avLst/>
            <a:gdLst>
              <a:gd name="connsiteX0" fmla="*/ 0 w 8128343"/>
              <a:gd name="connsiteY0" fmla="*/ 0 h 6248400"/>
              <a:gd name="connsiteX1" fmla="*/ 8128343 w 8128343"/>
              <a:gd name="connsiteY1" fmla="*/ 0 h 6248400"/>
              <a:gd name="connsiteX2" fmla="*/ 8128343 w 8128343"/>
              <a:gd name="connsiteY2" fmla="*/ 3258609 h 6248400"/>
              <a:gd name="connsiteX3" fmla="*/ 5858354 w 8128343"/>
              <a:gd name="connsiteY3" fmla="*/ 6248400 h 6248400"/>
              <a:gd name="connsiteX4" fmla="*/ 0 w 8128343"/>
              <a:gd name="connsiteY4" fmla="*/ 6248400 h 6248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128343" h="6248400">
                <a:moveTo>
                  <a:pt x="0" y="0"/>
                </a:moveTo>
                <a:lnTo>
                  <a:pt x="8128343" y="0"/>
                </a:lnTo>
                <a:lnTo>
                  <a:pt x="8128343" y="3258609"/>
                </a:lnTo>
                <a:lnTo>
                  <a:pt x="5858354" y="6248400"/>
                </a:lnTo>
                <a:lnTo>
                  <a:pt x="0" y="62484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indent="0">
              <a:buNone/>
              <a:defRPr lang="en-GB" sz="1800" dirty="0">
                <a:solidFill>
                  <a:schemeClr val="lt1">
                    <a:alpha val="0"/>
                  </a:schemeClr>
                </a:solidFill>
              </a:defRPr>
            </a:lvl1pPr>
          </a:lstStyle>
          <a:p>
            <a:pPr marL="0" lvl="0" algn="ctr"/>
            <a:r>
              <a:rPr lang="en-US" noProof="0"/>
              <a:t>I</a:t>
            </a:r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9070D0C4-1F90-4B84-B84E-8285FA0A01B0}"/>
              </a:ext>
            </a:extLst>
          </p:cNvPr>
          <p:cNvSpPr/>
          <p:nvPr userDrawn="1"/>
        </p:nvSpPr>
        <p:spPr>
          <a:xfrm rot="2232448">
            <a:off x="9455741" y="-926244"/>
            <a:ext cx="131438" cy="8710488"/>
          </a:xfrm>
          <a:custGeom>
            <a:avLst/>
            <a:gdLst>
              <a:gd name="connsiteX0" fmla="*/ 0 w 131438"/>
              <a:gd name="connsiteY0" fmla="*/ 99793 h 8710488"/>
              <a:gd name="connsiteX1" fmla="*/ 131438 w 131438"/>
              <a:gd name="connsiteY1" fmla="*/ 0 h 8710488"/>
              <a:gd name="connsiteX2" fmla="*/ 131438 w 131438"/>
              <a:gd name="connsiteY2" fmla="*/ 8610694 h 8710488"/>
              <a:gd name="connsiteX3" fmla="*/ 0 w 131438"/>
              <a:gd name="connsiteY3" fmla="*/ 8710488 h 871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438" h="8710488">
                <a:moveTo>
                  <a:pt x="0" y="99793"/>
                </a:moveTo>
                <a:lnTo>
                  <a:pt x="131438" y="0"/>
                </a:lnTo>
                <a:lnTo>
                  <a:pt x="131438" y="8610694"/>
                </a:lnTo>
                <a:lnTo>
                  <a:pt x="0" y="87104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9" name="Freeform: Shape 48">
            <a:extLst>
              <a:ext uri="{FF2B5EF4-FFF2-40B4-BE49-F238E27FC236}">
                <a16:creationId xmlns:a16="http://schemas.microsoft.com/office/drawing/2014/main" id="{B8546525-A0E6-4238-93BC-5D43C93A450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2232448">
            <a:off x="9332817" y="-941780"/>
            <a:ext cx="172357" cy="8741560"/>
          </a:xfrm>
          <a:custGeom>
            <a:avLst/>
            <a:gdLst>
              <a:gd name="connsiteX0" fmla="*/ 172357 w 172357"/>
              <a:gd name="connsiteY0" fmla="*/ 0 h 8741560"/>
              <a:gd name="connsiteX1" fmla="*/ 172357 w 172357"/>
              <a:gd name="connsiteY1" fmla="*/ 8610698 h 8741560"/>
              <a:gd name="connsiteX2" fmla="*/ 0 w 172357"/>
              <a:gd name="connsiteY2" fmla="*/ 8741560 h 8741560"/>
              <a:gd name="connsiteX3" fmla="*/ 0 w 172357"/>
              <a:gd name="connsiteY3" fmla="*/ 130862 h 874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357" h="8741560">
                <a:moveTo>
                  <a:pt x="172357" y="0"/>
                </a:moveTo>
                <a:lnTo>
                  <a:pt x="172357" y="8610698"/>
                </a:lnTo>
                <a:lnTo>
                  <a:pt x="0" y="8741560"/>
                </a:lnTo>
                <a:lnTo>
                  <a:pt x="0" y="1308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599" y="304800"/>
            <a:ext cx="8128343" cy="6248400"/>
          </a:xfrm>
          <a:solidFill>
            <a:schemeClr val="bg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noProof="0"/>
              <a:t>I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8135" y="1219200"/>
            <a:ext cx="7232465" cy="903638"/>
          </a:xfrm>
        </p:spPr>
        <p:txBody>
          <a:bodyPr anchor="t">
            <a:normAutofit/>
          </a:bodyPr>
          <a:lstStyle>
            <a:lvl1pPr algn="l">
              <a:defRPr lang="en-US" sz="5000" kern="1200" cap="all" spc="100" baseline="0" dirty="0">
                <a:solidFill>
                  <a:srgbClr val="2C2E5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noProof="0"/>
              <a:t>THANK yOU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905A207-2310-4F94-86E5-13B4CCC359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 userDrawn="1"/>
        </p:nvSpPr>
        <p:spPr>
          <a:xfrm rot="5400000" flipV="1">
            <a:off x="1562101" y="-114299"/>
            <a:ext cx="304797" cy="533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/>
            <a:endParaRPr lang="en-US" noProof="0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013448" y="34960"/>
            <a:ext cx="5178552" cy="6823040"/>
          </a:xfrm>
          <a:custGeom>
            <a:avLst/>
            <a:gdLst>
              <a:gd name="connsiteX0" fmla="*/ 5178552 w 5178552"/>
              <a:gd name="connsiteY0" fmla="*/ 0 h 6823040"/>
              <a:gd name="connsiteX1" fmla="*/ 5178552 w 5178552"/>
              <a:gd name="connsiteY1" fmla="*/ 6823040 h 6823040"/>
              <a:gd name="connsiteX2" fmla="*/ 1752601 w 5178552"/>
              <a:gd name="connsiteY2" fmla="*/ 6823040 h 6823040"/>
              <a:gd name="connsiteX3" fmla="*/ 0 w 5178552"/>
              <a:gd name="connsiteY3" fmla="*/ 6823040 h 6823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78552" h="6823040">
                <a:moveTo>
                  <a:pt x="5178552" y="0"/>
                </a:moveTo>
                <a:lnTo>
                  <a:pt x="5178552" y="6823040"/>
                </a:lnTo>
                <a:lnTo>
                  <a:pt x="1752601" y="6823040"/>
                </a:lnTo>
                <a:lnTo>
                  <a:pt x="0" y="682304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noProof="0" dirty="0"/>
              <a:t>Insert Image</a:t>
            </a:r>
          </a:p>
        </p:txBody>
      </p:sp>
    </p:spTree>
    <p:extLst>
      <p:ext uri="{BB962C8B-B14F-4D97-AF65-F5344CB8AC3E}">
        <p14:creationId xmlns:p14="http://schemas.microsoft.com/office/powerpoint/2010/main" val="39325193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-Thank you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2EC3EF4-A2D5-4058-977A-74A37AC365B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02525 h 6858000"/>
              <a:gd name="connsiteX3" fmla="*/ 8273508 w 12192000"/>
              <a:gd name="connsiteY3" fmla="*/ 6858000 h 6858000"/>
              <a:gd name="connsiteX4" fmla="*/ 0 w 12192000"/>
              <a:gd name="connsiteY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02525"/>
                </a:lnTo>
                <a:lnTo>
                  <a:pt x="8273508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1651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27" name="Text Placeholder 16">
            <a:extLst>
              <a:ext uri="{FF2B5EF4-FFF2-40B4-BE49-F238E27FC236}">
                <a16:creationId xmlns:a16="http://schemas.microsoft.com/office/drawing/2014/main" id="{4E7C74DD-4244-46B7-8336-30F7151DB2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8074536" y="3124200"/>
            <a:ext cx="2087678" cy="3270696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9DC663CF-0C67-4619-B40E-7832C4DA15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custGeom>
            <a:avLst/>
            <a:gdLst>
              <a:gd name="connsiteX0" fmla="*/ 0 w 7810500"/>
              <a:gd name="connsiteY0" fmla="*/ 0 h 5638800"/>
              <a:gd name="connsiteX1" fmla="*/ 7810500 w 7810500"/>
              <a:gd name="connsiteY1" fmla="*/ 0 h 5638800"/>
              <a:gd name="connsiteX2" fmla="*/ 7810500 w 7810500"/>
              <a:gd name="connsiteY2" fmla="*/ 3151512 h 5638800"/>
              <a:gd name="connsiteX3" fmla="*/ 6252438 w 7810500"/>
              <a:gd name="connsiteY3" fmla="*/ 5638800 h 5638800"/>
              <a:gd name="connsiteX4" fmla="*/ 0 w 7810500"/>
              <a:gd name="connsiteY4" fmla="*/ 5638800 h 5638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810500" h="5638800">
                <a:moveTo>
                  <a:pt x="0" y="0"/>
                </a:moveTo>
                <a:lnTo>
                  <a:pt x="7810500" y="0"/>
                </a:lnTo>
                <a:lnTo>
                  <a:pt x="7810500" y="3151512"/>
                </a:lnTo>
                <a:lnTo>
                  <a:pt x="6252438" y="5638800"/>
                </a:lnTo>
                <a:lnTo>
                  <a:pt x="0" y="5638800"/>
                </a:lnTo>
                <a:close/>
              </a:path>
            </a:pathLst>
          </a:custGeom>
          <a:solidFill>
            <a:schemeClr val="accent1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noAutofit/>
          </a:bodyPr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63809" y="1905000"/>
            <a:ext cx="5864382" cy="2275238"/>
          </a:xfrm>
        </p:spPr>
        <p:txBody>
          <a:bodyPr anchor="ctr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THANK </a:t>
            </a:r>
            <a:r>
              <a:rPr lang="en-US" dirty="0" err="1"/>
              <a:t>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220322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-Thank you 3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018BFA80-A3BB-4316-BD6E-3E5F6B4D89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8F962CE0-5C0C-48F3-A07B-34E33D6704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10800000">
            <a:off x="2057400" y="466725"/>
            <a:ext cx="703341" cy="1101901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2" name="Text Placeholder 16">
            <a:extLst>
              <a:ext uri="{FF2B5EF4-FFF2-40B4-BE49-F238E27FC236}">
                <a16:creationId xmlns:a16="http://schemas.microsoft.com/office/drawing/2014/main" id="{654457EF-8A97-4FCA-9870-5095D09BF8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H="1" flipV="1">
            <a:off x="9067800" y="46482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0" name="Text Placeholder 16">
            <a:extLst>
              <a:ext uri="{FF2B5EF4-FFF2-40B4-BE49-F238E27FC236}">
                <a16:creationId xmlns:a16="http://schemas.microsoft.com/office/drawing/2014/main" id="{0CC06030-90E1-4B3F-AFDF-369354FBFE6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190750" y="609600"/>
            <a:ext cx="7810500" cy="5638800"/>
          </a:xfrm>
          <a:solidFill>
            <a:schemeClr val="accent1">
              <a:lumMod val="75000"/>
              <a:alpha val="92000"/>
            </a:schemeClr>
          </a:solidFill>
          <a:effectLst/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163809" y="1905000"/>
            <a:ext cx="5864382" cy="2275238"/>
          </a:xfrm>
        </p:spPr>
        <p:txBody>
          <a:bodyPr anchor="ctr">
            <a:normAutofit/>
          </a:bodyPr>
          <a:lstStyle>
            <a:lvl1pPr algn="ctr">
              <a:defRPr lang="en-US" sz="5000" kern="1200" cap="all" spc="100" baseline="0" dirty="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THANK </a:t>
            </a:r>
            <a:r>
              <a:rPr lang="en-US" dirty="0" err="1"/>
              <a:t>yOU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348575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-Thank you 4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FC033E0E-968F-40A8-BE78-354499D7F9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 rot="19594102" flipH="1">
            <a:off x="584131" y="-142449"/>
            <a:ext cx="1218268" cy="6177109"/>
          </a:xfrm>
          <a:custGeom>
            <a:avLst/>
            <a:gdLst>
              <a:gd name="connsiteX0" fmla="*/ 1114975 w 1218268"/>
              <a:gd name="connsiteY0" fmla="*/ 1688918 h 6177109"/>
              <a:gd name="connsiteX1" fmla="*/ 1114975 w 1218268"/>
              <a:gd name="connsiteY1" fmla="*/ 5441035 h 6177109"/>
              <a:gd name="connsiteX2" fmla="*/ 1218268 w 1218268"/>
              <a:gd name="connsiteY2" fmla="*/ 5372844 h 6177109"/>
              <a:gd name="connsiteX3" fmla="*/ 1218268 w 1218268"/>
              <a:gd name="connsiteY3" fmla="*/ 1845382 h 6177109"/>
              <a:gd name="connsiteX4" fmla="*/ 675740 w 1218268"/>
              <a:gd name="connsiteY4" fmla="*/ 1023583 h 6177109"/>
              <a:gd name="connsiteX5" fmla="*/ 675740 w 1218268"/>
              <a:gd name="connsiteY5" fmla="*/ 5731005 h 6177109"/>
              <a:gd name="connsiteX6" fmla="*/ 951275 w 1218268"/>
              <a:gd name="connsiteY6" fmla="*/ 5549105 h 6177109"/>
              <a:gd name="connsiteX7" fmla="*/ 951275 w 1218268"/>
              <a:gd name="connsiteY7" fmla="*/ 1440952 h 6177109"/>
              <a:gd name="connsiteX8" fmla="*/ 0 w 1218268"/>
              <a:gd name="connsiteY8" fmla="*/ 0 h 6177109"/>
              <a:gd name="connsiteX9" fmla="*/ 0 w 1218268"/>
              <a:gd name="connsiteY9" fmla="*/ 6177109 h 6177109"/>
              <a:gd name="connsiteX10" fmla="*/ 485620 w 1218268"/>
              <a:gd name="connsiteY10" fmla="*/ 5856517 h 6177109"/>
              <a:gd name="connsiteX11" fmla="*/ 485620 w 1218268"/>
              <a:gd name="connsiteY11" fmla="*/ 735597 h 61771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218268" h="6177109">
                <a:moveTo>
                  <a:pt x="1114975" y="1688918"/>
                </a:moveTo>
                <a:lnTo>
                  <a:pt x="1114975" y="5441035"/>
                </a:lnTo>
                <a:lnTo>
                  <a:pt x="1218268" y="5372844"/>
                </a:lnTo>
                <a:lnTo>
                  <a:pt x="1218268" y="1845382"/>
                </a:lnTo>
                <a:close/>
                <a:moveTo>
                  <a:pt x="675740" y="1023583"/>
                </a:moveTo>
                <a:lnTo>
                  <a:pt x="675740" y="5731005"/>
                </a:lnTo>
                <a:lnTo>
                  <a:pt x="951275" y="5549105"/>
                </a:lnTo>
                <a:lnTo>
                  <a:pt x="951275" y="1440952"/>
                </a:lnTo>
                <a:close/>
                <a:moveTo>
                  <a:pt x="0" y="0"/>
                </a:moveTo>
                <a:lnTo>
                  <a:pt x="0" y="6177109"/>
                </a:lnTo>
                <a:lnTo>
                  <a:pt x="485620" y="5856517"/>
                </a:lnTo>
                <a:lnTo>
                  <a:pt x="485620" y="735597"/>
                </a:lnTo>
                <a:close/>
              </a:path>
            </a:pathLst>
          </a:custGeom>
          <a:solidFill>
            <a:schemeClr val="bg1"/>
          </a:solidFill>
          <a:effectLst/>
        </p:spPr>
        <p:txBody>
          <a:bodyPr wrap="square">
            <a:noAutofit/>
          </a:bodyPr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B9454D95-B362-4CB6-B706-EB2022A3342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3124200" y="0"/>
            <a:ext cx="9067800" cy="6858000"/>
          </a:xfrm>
          <a:custGeom>
            <a:avLst/>
            <a:gdLst>
              <a:gd name="connsiteX0" fmla="*/ 5205086 w 9067800"/>
              <a:gd name="connsiteY0" fmla="*/ 0 h 6858000"/>
              <a:gd name="connsiteX1" fmla="*/ 6957685 w 9067800"/>
              <a:gd name="connsiteY1" fmla="*/ 0 h 6858000"/>
              <a:gd name="connsiteX2" fmla="*/ 9067800 w 9067800"/>
              <a:gd name="connsiteY2" fmla="*/ 0 h 6858000"/>
              <a:gd name="connsiteX3" fmla="*/ 9067800 w 9067800"/>
              <a:gd name="connsiteY3" fmla="*/ 6827058 h 6858000"/>
              <a:gd name="connsiteX4" fmla="*/ 9044315 w 9067800"/>
              <a:gd name="connsiteY4" fmla="*/ 6858000 h 6858000"/>
              <a:gd name="connsiteX5" fmla="*/ 7291715 w 9067800"/>
              <a:gd name="connsiteY5" fmla="*/ 6858000 h 6858000"/>
              <a:gd name="connsiteX6" fmla="*/ 1752601 w 9067800"/>
              <a:gd name="connsiteY6" fmla="*/ 6858000 h 6858000"/>
              <a:gd name="connsiteX7" fmla="*/ 0 w 90678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067800" h="6858000">
                <a:moveTo>
                  <a:pt x="5205086" y="0"/>
                </a:moveTo>
                <a:lnTo>
                  <a:pt x="6957685" y="0"/>
                </a:lnTo>
                <a:lnTo>
                  <a:pt x="9067800" y="0"/>
                </a:lnTo>
                <a:lnTo>
                  <a:pt x="9067800" y="6827058"/>
                </a:lnTo>
                <a:lnTo>
                  <a:pt x="9044315" y="6858000"/>
                </a:lnTo>
                <a:lnTo>
                  <a:pt x="7291715" y="6858000"/>
                </a:lnTo>
                <a:lnTo>
                  <a:pt x="1752601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33400" y="266700"/>
            <a:ext cx="5105400" cy="63246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33450" y="762000"/>
            <a:ext cx="4381500" cy="3429000"/>
          </a:xfrm>
        </p:spPr>
        <p:txBody>
          <a:bodyPr anchor="ctr">
            <a:normAutofit/>
          </a:bodyPr>
          <a:lstStyle>
            <a:lvl1pPr algn="ctr">
              <a:defRPr sz="5000" spc="200" baseline="0"/>
            </a:lvl1pPr>
          </a:lstStyle>
          <a:p>
            <a:r>
              <a:rPr lang="en-US" dirty="0"/>
              <a:t>THANK </a:t>
            </a:r>
            <a:r>
              <a:rPr lang="en-US" dirty="0" err="1"/>
              <a:t>yOU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 flipV="1">
            <a:off x="314325" y="4953000"/>
            <a:ext cx="1143000" cy="1790700"/>
          </a:xfrm>
          <a:prstGeom prst="triangle">
            <a:avLst>
              <a:gd name="adj" fmla="val 100000"/>
            </a:avLst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8034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-Thank you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A623EB06-2F79-4698-807D-96A58B4F1D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0" y="0"/>
            <a:ext cx="8329286" cy="6858000"/>
          </a:xfrm>
          <a:custGeom>
            <a:avLst/>
            <a:gdLst>
              <a:gd name="connsiteX0" fmla="*/ 0 w 8329286"/>
              <a:gd name="connsiteY0" fmla="*/ 0 h 6858000"/>
              <a:gd name="connsiteX1" fmla="*/ 8329286 w 8329286"/>
              <a:gd name="connsiteY1" fmla="*/ 0 h 6858000"/>
              <a:gd name="connsiteX2" fmla="*/ 3124200 w 8329286"/>
              <a:gd name="connsiteY2" fmla="*/ 6858000 h 6858000"/>
              <a:gd name="connsiteX3" fmla="*/ 0 w 832928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329286" h="6858000">
                <a:moveTo>
                  <a:pt x="0" y="0"/>
                </a:moveTo>
                <a:lnTo>
                  <a:pt x="8329286" y="0"/>
                </a:lnTo>
                <a:lnTo>
                  <a:pt x="312420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effectLst>
            <a:outerShdw blurRad="2286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Insert Image</a:t>
            </a:r>
            <a:endParaRPr lang="en-GB" dirty="0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FF9E63E5-568A-4FA2-9851-E5BFA12B85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90600" y="609600"/>
            <a:ext cx="4648200" cy="5638800"/>
          </a:xfrm>
          <a:solidFill>
            <a:schemeClr val="bg1"/>
          </a:solidFill>
          <a:effectLst>
            <a:outerShdw blurRad="3556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57300" y="1447800"/>
            <a:ext cx="4114800" cy="3962400"/>
          </a:xfrm>
        </p:spPr>
        <p:txBody>
          <a:bodyPr anchor="ctr">
            <a:normAutofit/>
          </a:bodyPr>
          <a:lstStyle>
            <a:lvl1pPr algn="ctr">
              <a:defRPr sz="5000" spc="200" baseline="0"/>
            </a:lvl1pPr>
          </a:lstStyle>
          <a:p>
            <a:r>
              <a:rPr lang="en-US" dirty="0"/>
              <a:t>THANK </a:t>
            </a:r>
            <a:r>
              <a:rPr lang="en-US" dirty="0" err="1"/>
              <a:t>yOU</a:t>
            </a:r>
            <a:endParaRPr lang="en-US" dirty="0"/>
          </a:p>
        </p:txBody>
      </p:sp>
      <p:sp>
        <p:nvSpPr>
          <p:cNvPr id="7" name="Text Placeholder 16">
            <a:extLst>
              <a:ext uri="{FF2B5EF4-FFF2-40B4-BE49-F238E27FC236}">
                <a16:creationId xmlns:a16="http://schemas.microsoft.com/office/drawing/2014/main" id="{D6D785D2-DAEB-48F3-AB8A-2954F03ACD2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705100" y="409575"/>
            <a:ext cx="1219200" cy="400050"/>
          </a:xfr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  <p:sp>
        <p:nvSpPr>
          <p:cNvPr id="8" name="Text Placeholder 16">
            <a:extLst>
              <a:ext uri="{FF2B5EF4-FFF2-40B4-BE49-F238E27FC236}">
                <a16:creationId xmlns:a16="http://schemas.microsoft.com/office/drawing/2014/main" id="{BB42ECCE-195D-45F5-94EB-137CEFCFE9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705100" y="6076950"/>
            <a:ext cx="1219200" cy="400050"/>
          </a:xfrm>
          <a:solidFill>
            <a:schemeClr val="accent2"/>
          </a:solidFill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0" indent="0">
              <a:buNone/>
              <a:defRPr>
                <a:solidFill>
                  <a:schemeClr val="tx1">
                    <a:alpha val="0"/>
                  </a:schemeClr>
                </a:solidFill>
              </a:defRPr>
            </a:lvl1pPr>
          </a:lstStyle>
          <a:p>
            <a:pPr lvl="0"/>
            <a:r>
              <a:rPr lang="en-US" dirty="0"/>
              <a:t>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5539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8640" y="548640"/>
            <a:ext cx="11106150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" y="2103120"/>
            <a:ext cx="11106150" cy="422148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4938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5" r:id="rId1"/>
    <p:sldLayoutId id="2147483959" r:id="rId2"/>
    <p:sldLayoutId id="2147483961" r:id="rId3"/>
    <p:sldLayoutId id="2147483962" r:id="rId4"/>
    <p:sldLayoutId id="2147483964" r:id="rId5"/>
    <p:sldLayoutId id="2147483958" r:id="rId6"/>
    <p:sldLayoutId id="2147483963" r:id="rId7"/>
    <p:sldLayoutId id="2147483957" r:id="rId8"/>
    <p:sldLayoutId id="2147483965" r:id="rId9"/>
    <p:sldLayoutId id="2147483966" r:id="rId10"/>
    <p:sldLayoutId id="2147483996" r:id="rId11"/>
    <p:sldLayoutId id="2147483997" r:id="rId12"/>
    <p:sldLayoutId id="2147483998" r:id="rId13"/>
    <p:sldLayoutId id="2147483999" r:id="rId14"/>
    <p:sldLayoutId id="2147484000" r:id="rId15"/>
    <p:sldLayoutId id="2147484001" r:id="rId16"/>
    <p:sldLayoutId id="2147484007" r:id="rId17"/>
    <p:sldLayoutId id="2147483967" r:id="rId18"/>
    <p:sldLayoutId id="2147483968" r:id="rId19"/>
    <p:sldLayoutId id="2147483987" r:id="rId20"/>
    <p:sldLayoutId id="2147483969" r:id="rId21"/>
    <p:sldLayoutId id="2147483970" r:id="rId22"/>
    <p:sldLayoutId id="2147483971" r:id="rId23"/>
    <p:sldLayoutId id="2147483972" r:id="rId24"/>
    <p:sldLayoutId id="2147483973" r:id="rId25"/>
    <p:sldLayoutId id="2147483978" r:id="rId26"/>
    <p:sldLayoutId id="2147483974" r:id="rId27"/>
    <p:sldLayoutId id="2147483975" r:id="rId28"/>
    <p:sldLayoutId id="2147483976" r:id="rId29"/>
    <p:sldLayoutId id="2147483977" r:id="rId30"/>
    <p:sldLayoutId id="2147483988" r:id="rId31"/>
    <p:sldLayoutId id="2147483989" r:id="rId32"/>
    <p:sldLayoutId id="2147483990" r:id="rId33"/>
    <p:sldLayoutId id="2147483991" r:id="rId34"/>
    <p:sldLayoutId id="2147483992" r:id="rId35"/>
    <p:sldLayoutId id="2147483993" r:id="rId36"/>
    <p:sldLayoutId id="2147483995" r:id="rId37"/>
    <p:sldLayoutId id="2147484002" r:id="rId38"/>
    <p:sldLayoutId id="2147484003" r:id="rId39"/>
    <p:sldLayoutId id="2147484004" r:id="rId40"/>
    <p:sldLayoutId id="2147483994" r:id="rId41"/>
    <p:sldLayoutId id="2147484005" r:id="rId42"/>
    <p:sldLayoutId id="2147484006" r:id="rId43"/>
    <p:sldLayoutId id="2147483979" r:id="rId44"/>
    <p:sldLayoutId id="2147483980" r:id="rId45"/>
    <p:sldLayoutId id="2147483981" r:id="rId46"/>
    <p:sldLayoutId id="2147483982" r:id="rId47"/>
    <p:sldLayoutId id="2147483983" r:id="rId48"/>
    <p:sldLayoutId id="2147483984" r:id="rId49"/>
    <p:sldLayoutId id="2147483985" r:id="rId50"/>
    <p:sldLayoutId id="2147483986" r:id="rId51"/>
    <p:sldLayoutId id="2147484008" r:id="rId52"/>
    <p:sldLayoutId id="2147484009" r:id="rId53"/>
    <p:sldLayoutId id="2147484010" r:id="rId54"/>
    <p:sldLayoutId id="2147484011" r:id="rId55"/>
    <p:sldLayoutId id="2147484012" r:id="rId5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2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336" userDrawn="1">
          <p15:clr>
            <a:srgbClr val="F26B43"/>
          </p15:clr>
        </p15:guide>
        <p15:guide id="4" orient="horz" pos="336" userDrawn="1">
          <p15:clr>
            <a:srgbClr val="F26B43"/>
          </p15:clr>
        </p15:guide>
        <p15:guide id="5" pos="7344" userDrawn="1">
          <p15:clr>
            <a:srgbClr val="F26B43"/>
          </p15:clr>
        </p15:guide>
        <p15:guide id="6" orient="horz" pos="398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09890287-4DB6-4C87-AEAF-17E9594F40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 t="7813" b="7813"/>
          <a:stretch>
            <a:fillRect/>
          </a:stretch>
        </p:blipFill>
        <p:spPr/>
      </p:pic>
      <p:sp>
        <p:nvSpPr>
          <p:cNvPr id="285" name="Text Placeholder 284">
            <a:extLst>
              <a:ext uri="{FF2B5EF4-FFF2-40B4-BE49-F238E27FC236}">
                <a16:creationId xmlns:a16="http://schemas.microsoft.com/office/drawing/2014/main" id="{C0BF9B80-F084-4423-8C1C-E79BE829875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86" name="Text Placeholder 285">
            <a:extLst>
              <a:ext uri="{FF2B5EF4-FFF2-40B4-BE49-F238E27FC236}">
                <a16:creationId xmlns:a16="http://schemas.microsoft.com/office/drawing/2014/main" id="{9626180B-FF05-48CF-BFB3-C95C9B5DAB9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3933031D-018B-489E-B613-2113C1CD236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700" b="1" dirty="0"/>
              <a:t>Crisis Communication in Tourism: Handling a Health Emergency at Azure Bay Resort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sz="2000" b="1" dirty="0"/>
              <a:t>Advanced Business English for Tourism and Recreation</a:t>
            </a:r>
            <a:endParaRPr lang="en-US" sz="2000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606F8B2E-A7F5-4413-BEED-BFF7C3D9FF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AMAN KUNDU </a:t>
            </a:r>
            <a:r>
              <a:rPr lang="en-US" dirty="0" smtClean="0"/>
              <a:t>--  </a:t>
            </a:r>
            <a:r>
              <a:rPr lang="en-US" dirty="0"/>
              <a:t>DE240049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5228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Introduction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Tourism industry is highly sensitive to </a:t>
            </a:r>
            <a:r>
              <a:rPr lang="en-US" dirty="0" smtClean="0"/>
              <a:t>crises</a:t>
            </a:r>
          </a:p>
          <a:p>
            <a:r>
              <a:rPr lang="en-US" dirty="0"/>
              <a:t>Effective communication can protect brand reputation</a:t>
            </a:r>
            <a:r>
              <a:rPr lang="en-US" dirty="0" smtClean="0"/>
              <a:t>.</a:t>
            </a:r>
          </a:p>
          <a:p>
            <a:r>
              <a:rPr lang="en-US" dirty="0"/>
              <a:t>This case focuses on a health emergency at Azure Bay Resort in </a:t>
            </a:r>
            <a:r>
              <a:rPr lang="en-US" dirty="0" smtClean="0"/>
              <a:t>Bali</a:t>
            </a:r>
          </a:p>
          <a:p>
            <a:r>
              <a:rPr lang="en-US" dirty="0" err="1" smtClean="0"/>
              <a:t>Aenean</a:t>
            </a:r>
            <a:r>
              <a:rPr lang="en-US" dirty="0" smtClean="0"/>
              <a:t> </a:t>
            </a:r>
            <a:r>
              <a:rPr lang="en-US" dirty="0" err="1" smtClean="0"/>
              <a:t>nec</a:t>
            </a:r>
            <a:r>
              <a:rPr lang="en-US" dirty="0" smtClean="0"/>
              <a:t> lorem. In </a:t>
            </a:r>
            <a:r>
              <a:rPr lang="en-US" dirty="0" err="1" smtClean="0"/>
              <a:t>porttitor</a:t>
            </a:r>
            <a:r>
              <a:rPr lang="en-US" dirty="0" smtClean="0"/>
              <a:t>. </a:t>
            </a:r>
            <a:r>
              <a:rPr lang="en-US" dirty="0" err="1" smtClean="0"/>
              <a:t>Donec</a:t>
            </a:r>
            <a:r>
              <a:rPr lang="en-US" dirty="0" smtClean="0"/>
              <a:t> </a:t>
            </a:r>
            <a:r>
              <a:rPr lang="en-US" dirty="0" err="1" smtClean="0"/>
              <a:t>laoreet</a:t>
            </a:r>
            <a:r>
              <a:rPr lang="en-US" dirty="0" smtClean="0"/>
              <a:t> </a:t>
            </a:r>
            <a:r>
              <a:rPr lang="en-US" dirty="0" err="1" smtClean="0"/>
              <a:t>nonummy</a:t>
            </a:r>
            <a:r>
              <a:rPr lang="en-US" dirty="0" smtClean="0"/>
              <a:t> </a:t>
            </a:r>
            <a:r>
              <a:rPr lang="en-US" dirty="0" err="1" smtClean="0"/>
              <a:t>augue</a:t>
            </a:r>
            <a:r>
              <a:rPr lang="en-US" dirty="0" smtClean="0"/>
              <a:t>.</a:t>
            </a:r>
          </a:p>
          <a:p>
            <a:r>
              <a:rPr lang="en-US" dirty="0"/>
              <a:t>Goal: Present a detailed and empathetic crisis communication plan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757130"/>
          </a:xfrm>
        </p:spPr>
        <p:txBody>
          <a:bodyPr/>
          <a:lstStyle/>
          <a:p>
            <a:r>
              <a:rPr lang="en-US" dirty="0"/>
              <a:t>Understanding the impact of crises in tourism and the need for effective communication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074725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 of the Crisis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Waterborne illness outbreak affected 30+ guests in 48 </a:t>
            </a:r>
            <a:r>
              <a:rPr lang="en-US" dirty="0" smtClean="0"/>
              <a:t>hours.</a:t>
            </a:r>
          </a:p>
          <a:p>
            <a:r>
              <a:rPr lang="en-US" dirty="0"/>
              <a:t>Source: Contaminated water in beachfront restaurant</a:t>
            </a:r>
            <a:r>
              <a:rPr lang="en-US" dirty="0" smtClean="0"/>
              <a:t>.</a:t>
            </a:r>
          </a:p>
          <a:p>
            <a:r>
              <a:rPr lang="en-US" dirty="0"/>
              <a:t>Immediate media attention and online backlash.</a:t>
            </a:r>
            <a:endParaRPr lang="en-US" dirty="0" smtClean="0"/>
          </a:p>
          <a:p>
            <a:r>
              <a:rPr lang="en-US" dirty="0"/>
              <a:t>Local health authorities involved</a:t>
            </a:r>
            <a:r>
              <a:rPr lang="en-US" dirty="0" smtClean="0"/>
              <a:t>.</a:t>
            </a:r>
          </a:p>
          <a:p>
            <a:r>
              <a:rPr lang="en-US" dirty="0"/>
              <a:t>Resort temporarily shut water-based services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A real-time health emergency unfolds at Azure Bay </a:t>
            </a:r>
            <a:r>
              <a:rPr lang="en-US" dirty="0" smtClean="0"/>
              <a:t>Resort.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867317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 of the Crisis Communication Plan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Inform stakeholders quickly and clearly.</a:t>
            </a:r>
            <a:endParaRPr lang="en-US" dirty="0" smtClean="0"/>
          </a:p>
          <a:p>
            <a:r>
              <a:rPr lang="en-US" dirty="0"/>
              <a:t>Maintain trust and reputation</a:t>
            </a:r>
            <a:r>
              <a:rPr lang="en-US" dirty="0" smtClean="0"/>
              <a:t>.</a:t>
            </a:r>
          </a:p>
          <a:p>
            <a:r>
              <a:rPr lang="en-US" dirty="0"/>
              <a:t>Prevent misinformation and panic.</a:t>
            </a:r>
            <a:endParaRPr lang="en-US" dirty="0" smtClean="0"/>
          </a:p>
          <a:p>
            <a:r>
              <a:rPr lang="en-US" dirty="0"/>
              <a:t>Guide guests and protect health</a:t>
            </a:r>
            <a:r>
              <a:rPr lang="en-US" dirty="0" smtClean="0"/>
              <a:t>.</a:t>
            </a:r>
          </a:p>
          <a:p>
            <a:r>
              <a:rPr lang="en-US" dirty="0"/>
              <a:t>Ensure staff coordination and calm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Goals of the response strategy to manage the situation professionally.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406009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Target Audiences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b="1" dirty="0"/>
              <a:t>External:</a:t>
            </a:r>
            <a:r>
              <a:rPr lang="en-US" dirty="0"/>
              <a:t> Guests, media, travel platforms, local authorities.</a:t>
            </a:r>
            <a:endParaRPr lang="en-US" dirty="0" smtClean="0"/>
          </a:p>
          <a:p>
            <a:r>
              <a:rPr lang="en-US" b="1" dirty="0"/>
              <a:t>Internal:</a:t>
            </a:r>
            <a:r>
              <a:rPr lang="en-US" dirty="0"/>
              <a:t> Front desk, cleaning staff, kitchen, management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Identifying who needs to be informed and reassured during the crisis.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222858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Messages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Guest safety is our top priority.</a:t>
            </a:r>
            <a:endParaRPr lang="en-US" dirty="0" smtClean="0"/>
          </a:p>
          <a:p>
            <a:r>
              <a:rPr lang="en-US" dirty="0"/>
              <a:t>We are cooperating with health officials</a:t>
            </a:r>
            <a:r>
              <a:rPr lang="en-US" dirty="0" smtClean="0"/>
              <a:t>.</a:t>
            </a:r>
          </a:p>
          <a:p>
            <a:r>
              <a:rPr lang="en-US" dirty="0"/>
              <a:t>Immediate steps are being taken.</a:t>
            </a:r>
            <a:endParaRPr lang="en-US" dirty="0" smtClean="0"/>
          </a:p>
          <a:p>
            <a:r>
              <a:rPr lang="en-US" dirty="0"/>
              <a:t>We sincerely apologize and offer support</a:t>
            </a:r>
            <a:r>
              <a:rPr lang="en-US" dirty="0" smtClean="0"/>
              <a:t>.</a:t>
            </a:r>
          </a:p>
          <a:p>
            <a:r>
              <a:rPr lang="en-US" dirty="0"/>
              <a:t>Strong prevention measures are now in place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Crafting consistent messages to maintain trust and provide clarity.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393905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Press Statement Highlights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Confirms issue and expresses regret.</a:t>
            </a:r>
            <a:endParaRPr lang="en-US" dirty="0" smtClean="0"/>
          </a:p>
          <a:p>
            <a:r>
              <a:rPr lang="en-US" dirty="0"/>
              <a:t>Details of the illness and temporary closures</a:t>
            </a:r>
            <a:r>
              <a:rPr lang="en-US" dirty="0" smtClean="0"/>
              <a:t>.</a:t>
            </a:r>
          </a:p>
          <a:p>
            <a:r>
              <a:rPr lang="en-US" dirty="0"/>
              <a:t>Contact details for further information.</a:t>
            </a:r>
            <a:endParaRPr lang="en-US" dirty="0" smtClean="0"/>
          </a:p>
          <a:p>
            <a:r>
              <a:rPr lang="en-US" dirty="0"/>
              <a:t>Transparency and support are emphasized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How the resort addressed the media with transparency and care.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3285006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FAQ for Guests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What happened?.</a:t>
            </a:r>
            <a:endParaRPr lang="en-US" dirty="0" smtClean="0"/>
          </a:p>
          <a:p>
            <a:r>
              <a:rPr lang="en-US" dirty="0"/>
              <a:t>Am I at risk</a:t>
            </a:r>
            <a:r>
              <a:rPr lang="en-US" dirty="0" smtClean="0"/>
              <a:t>?</a:t>
            </a:r>
            <a:endParaRPr lang="en-US" dirty="0" smtClean="0"/>
          </a:p>
          <a:p>
            <a:r>
              <a:rPr lang="en-US" dirty="0"/>
              <a:t>What are you doing to fix it</a:t>
            </a:r>
            <a:r>
              <a:rPr lang="en-US" dirty="0" smtClean="0"/>
              <a:t>?</a:t>
            </a:r>
          </a:p>
          <a:p>
            <a:r>
              <a:rPr lang="en-US" dirty="0"/>
              <a:t>Am I entitled to compensation</a:t>
            </a:r>
            <a:r>
              <a:rPr lang="en-US" dirty="0" smtClean="0"/>
              <a:t>?</a:t>
            </a:r>
            <a:endParaRPr lang="en-US" dirty="0" smtClean="0"/>
          </a:p>
          <a:p>
            <a:r>
              <a:rPr lang="en-US" dirty="0"/>
              <a:t>Is it safe now?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Providing clear and immediate answers to common guest concerns.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2106087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Internal Briefing for Staff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Action plan for all staff.</a:t>
            </a:r>
            <a:endParaRPr lang="en-US" dirty="0" smtClean="0"/>
          </a:p>
          <a:p>
            <a:r>
              <a:rPr lang="en-US" dirty="0"/>
              <a:t>Hygiene retraining mandated</a:t>
            </a:r>
            <a:r>
              <a:rPr lang="en-US" dirty="0" smtClean="0"/>
              <a:t>.</a:t>
            </a:r>
          </a:p>
          <a:p>
            <a:r>
              <a:rPr lang="en-US" dirty="0"/>
              <a:t>Unified message delivery emphasized.</a:t>
            </a:r>
            <a:endParaRPr lang="en-US" dirty="0" smtClean="0"/>
          </a:p>
          <a:p>
            <a:r>
              <a:rPr lang="en-US" dirty="0"/>
              <a:t>Health monitoring for both staff and guests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Empowering staff to act confidently and communicate responsibly.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335697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Language and Cultural Sensitivity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Neutral, empathetic tone.</a:t>
            </a:r>
            <a:endParaRPr lang="en-US" dirty="0" smtClean="0"/>
          </a:p>
          <a:p>
            <a:r>
              <a:rPr lang="en-US" dirty="0"/>
              <a:t>Avoid blame, use supportive language</a:t>
            </a:r>
            <a:r>
              <a:rPr lang="en-US" dirty="0" smtClean="0"/>
              <a:t>.</a:t>
            </a:r>
          </a:p>
          <a:p>
            <a:r>
              <a:rPr lang="en-US" dirty="0"/>
              <a:t>Multilingual communication (English, Bahasa, Mandarin).</a:t>
            </a:r>
            <a:endParaRPr lang="en-US" dirty="0" smtClean="0"/>
          </a:p>
          <a:p>
            <a:r>
              <a:rPr lang="en-US" dirty="0"/>
              <a:t>Respect for cultural differences in communication styles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Using tone and language that respects diverse cultural expectations.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351524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 Channels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Email/SMS alerts.</a:t>
            </a:r>
            <a:endParaRPr lang="en-US" dirty="0" smtClean="0"/>
          </a:p>
          <a:p>
            <a:r>
              <a:rPr lang="pt-BR" dirty="0"/>
              <a:t>Social media updates (Instagram, Facebook, etc.)</a:t>
            </a:r>
            <a:r>
              <a:rPr lang="en-US" dirty="0" smtClean="0"/>
              <a:t>.</a:t>
            </a:r>
          </a:p>
          <a:p>
            <a:r>
              <a:rPr lang="en-US" dirty="0"/>
              <a:t>Resort website banner.</a:t>
            </a:r>
            <a:endParaRPr lang="en-US" dirty="0" smtClean="0"/>
          </a:p>
          <a:p>
            <a:r>
              <a:rPr lang="en-US" dirty="0"/>
              <a:t>Printed notices and in-person briefings</a:t>
            </a:r>
            <a:r>
              <a:rPr lang="en-US" dirty="0" smtClean="0"/>
              <a:t>.</a:t>
            </a:r>
          </a:p>
          <a:p>
            <a:r>
              <a:rPr lang="en-US" dirty="0"/>
              <a:t>Internal staff app for coordination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Choosing the right tools to reach different audiences </a:t>
            </a:r>
            <a:r>
              <a:rPr lang="en-US" dirty="0" smtClean="0"/>
              <a:t>effectively.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749755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Evaluation &amp; Lessons Learned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Feedback gathered from guests and </a:t>
            </a:r>
            <a:r>
              <a:rPr lang="en-US" dirty="0" smtClean="0"/>
              <a:t>staff.</a:t>
            </a:r>
          </a:p>
          <a:p>
            <a:r>
              <a:rPr lang="en-US" dirty="0"/>
              <a:t>Training gaps identified</a:t>
            </a:r>
            <a:r>
              <a:rPr lang="en-US" dirty="0" smtClean="0"/>
              <a:t>.</a:t>
            </a:r>
          </a:p>
          <a:p>
            <a:r>
              <a:rPr lang="en-US" dirty="0"/>
              <a:t>Need for a rapid-response toolkit.</a:t>
            </a:r>
            <a:endParaRPr lang="en-US" dirty="0" smtClean="0"/>
          </a:p>
          <a:p>
            <a:r>
              <a:rPr lang="en-US" dirty="0"/>
              <a:t>Improved clarity in internal responsibility </a:t>
            </a:r>
            <a:r>
              <a:rPr lang="en-US" dirty="0" smtClean="0"/>
              <a:t>chains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i="1" dirty="0"/>
              <a:t>Maintaining transparency while respecting legal boundaries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95480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Long-Term Reputation Management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“Safe Stay” marketing campaign launched.</a:t>
            </a:r>
            <a:endParaRPr lang="en-US" dirty="0" smtClean="0"/>
          </a:p>
          <a:p>
            <a:r>
              <a:rPr lang="en-US" dirty="0"/>
              <a:t>Encouraged positive reviews from recent guests</a:t>
            </a:r>
            <a:r>
              <a:rPr lang="en-US" dirty="0" smtClean="0"/>
              <a:t>.</a:t>
            </a:r>
          </a:p>
          <a:p>
            <a:r>
              <a:rPr lang="en-US" dirty="0"/>
              <a:t>Public health webinars by resort manager.</a:t>
            </a:r>
            <a:endParaRPr lang="en-US" dirty="0" smtClean="0"/>
          </a:p>
          <a:p>
            <a:r>
              <a:rPr lang="en-US" dirty="0"/>
              <a:t>Internal commitment to rebuild trust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Strategic efforts to rebuild brand trust after the crisis.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97305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&amp; Technology for Future Crises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Regular staff crisis simulations and training.</a:t>
            </a:r>
            <a:endParaRPr lang="en-US" dirty="0" smtClean="0"/>
          </a:p>
          <a:p>
            <a:r>
              <a:rPr lang="en-US" dirty="0"/>
              <a:t>Mock press conferences and guest role-play</a:t>
            </a:r>
            <a:r>
              <a:rPr lang="en-US" dirty="0" smtClean="0"/>
              <a:t>.</a:t>
            </a:r>
          </a:p>
          <a:p>
            <a:r>
              <a:rPr lang="en-US" dirty="0"/>
              <a:t>AI-based health monitoring systems.</a:t>
            </a:r>
            <a:endParaRPr lang="en-US" dirty="0" smtClean="0"/>
          </a:p>
          <a:p>
            <a:r>
              <a:rPr lang="en-US" dirty="0"/>
              <a:t>Social media sentiment tracking</a:t>
            </a:r>
            <a:r>
              <a:rPr lang="en-US" dirty="0" smtClean="0"/>
              <a:t>.</a:t>
            </a:r>
          </a:p>
          <a:p>
            <a:r>
              <a:rPr lang="en-US" dirty="0"/>
              <a:t>Crisis response app for internal use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Enhancing preparedness through education and innovation.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</p:spTree>
    <p:extLst>
      <p:ext uri="{BB962C8B-B14F-4D97-AF65-F5344CB8AC3E}">
        <p14:creationId xmlns:p14="http://schemas.microsoft.com/office/powerpoint/2010/main" val="134909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94C582A2-A406-4C9B-A3DA-BA4EECAB3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556610ED-3E2D-4E6A-ABD0-150F203E6B46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Empathetic communication is critical in tourism crises.</a:t>
            </a:r>
            <a:endParaRPr lang="en-US" dirty="0" smtClean="0"/>
          </a:p>
          <a:p>
            <a:r>
              <a:rPr lang="en-US" dirty="0"/>
              <a:t>Proactive planning and technology can prevent escalation</a:t>
            </a:r>
            <a:r>
              <a:rPr lang="en-US" dirty="0" smtClean="0"/>
              <a:t>.</a:t>
            </a:r>
          </a:p>
          <a:p>
            <a:r>
              <a:rPr lang="en-US" dirty="0"/>
              <a:t>This case focuses on a health emergency at Azure Bay Resort in </a:t>
            </a:r>
            <a:r>
              <a:rPr lang="en-US" dirty="0" smtClean="0"/>
              <a:t>Bali.</a:t>
            </a:r>
          </a:p>
          <a:p>
            <a:r>
              <a:rPr lang="en-US" dirty="0"/>
              <a:t>A crisis is a test of leadership, clarity, and care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4C965B6-7E38-4D37-8DC4-198F7E2181D5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-1" y="1676400"/>
            <a:ext cx="10837333" cy="424732"/>
          </a:xfrm>
        </p:spPr>
        <p:txBody>
          <a:bodyPr/>
          <a:lstStyle/>
          <a:p>
            <a:r>
              <a:rPr lang="en-US" dirty="0"/>
              <a:t>Empathy and clarity are the foundation of effective crisis communication.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F44A039-11AB-474F-8746-9A34D1C39C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18" name="Text Placeholder 119">
            <a:extLst>
              <a:ext uri="{FF2B5EF4-FFF2-40B4-BE49-F238E27FC236}">
                <a16:creationId xmlns:a16="http://schemas.microsoft.com/office/drawing/2014/main" id="{6E5B80C5-6B42-4867-88CC-660291DD3F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/>
          </p:cNvSpPr>
          <p:nvPr/>
        </p:nvSpPr>
        <p:spPr>
          <a:xfrm>
            <a:off x="693060" y="6641305"/>
            <a:ext cx="173736" cy="152400"/>
          </a:xfrm>
          <a:prstGeom prst="rect">
            <a:avLst/>
          </a:prstGeom>
          <a:solidFill>
            <a:schemeClr val="accent2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45720" tIns="45720" rIns="45720" bIns="45720" rtlCol="0">
            <a:normAutofit fontScale="250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None/>
              <a:defRPr sz="2000" kern="1200">
                <a:solidFill>
                  <a:schemeClr val="tx1">
                    <a:alpha val="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Wingdings 3" pitchFamily="18" charset="2"/>
              <a:buChar char="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D2A5B748-37FD-448D-997E-B1D3326587D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8" b="88"/>
          <a:stretch/>
        </p:blipFill>
        <p:spPr>
          <a:xfrm>
            <a:off x="0" y="0"/>
            <a:ext cx="8329613" cy="457200"/>
          </a:xfr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Azure Bay's case proves that trust can be restored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51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02B9606-F9BC-40CD-9467-6348ACE410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A682397A-D234-4487-8E63-23B79C7696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D7199992-58FE-4335-A811-6AFA96B55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END</a:t>
            </a:r>
            <a:br>
              <a:rPr lang="en-US" dirty="0" smtClean="0"/>
            </a:br>
            <a:r>
              <a:rPr lang="en-US" sz="4000" dirty="0" smtClean="0"/>
              <a:t>Thank you for your attention</a:t>
            </a:r>
            <a:endParaRPr lang="en-US" sz="4000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CF8FCB52-DD55-48F6-9F4A-D2A0F6586E9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905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ernClassicBlock-3">
  <a:themeElements>
    <a:clrScheme name="MSFT_ELT_ModernClassicBlock_03">
      <a:dk1>
        <a:sysClr val="windowText" lastClr="000000"/>
      </a:dk1>
      <a:lt1>
        <a:sysClr val="window" lastClr="FFFFFF"/>
      </a:lt1>
      <a:dk2>
        <a:srgbClr val="43467B"/>
      </a:dk2>
      <a:lt2>
        <a:srgbClr val="DFE3E5"/>
      </a:lt2>
      <a:accent1>
        <a:srgbClr val="43467B"/>
      </a:accent1>
      <a:accent2>
        <a:srgbClr val="E58C09"/>
      </a:accent2>
      <a:accent3>
        <a:srgbClr val="2683C6"/>
      </a:accent3>
      <a:accent4>
        <a:srgbClr val="EEC621"/>
      </a:accent4>
      <a:accent5>
        <a:srgbClr val="1D9BA1"/>
      </a:accent5>
      <a:accent6>
        <a:srgbClr val="87175F"/>
      </a:accent6>
      <a:hlink>
        <a:srgbClr val="0070C0"/>
      </a:hlink>
      <a:folHlink>
        <a:srgbClr val="C00000"/>
      </a:folHlink>
    </a:clrScheme>
    <a:fontScheme name="MSFT_ELT_ModernClassicBlock_03">
      <a:majorFont>
        <a:latin typeface="Tw Cen MT Condensed"/>
        <a:ea typeface=""/>
        <a:cs typeface=""/>
      </a:majorFont>
      <a:minorFont>
        <a:latin typeface="Tw Cen MT"/>
        <a:ea typeface=""/>
        <a:cs typeface="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_Template_ModernClassicBlockLT_v4" id="{30DDF308-B484-4DB0-8959-4BA762476498}" vid="{49FD44A8-5F40-4E6E-BC83-04BD3C4DB24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BFCA5F6-1A5A-4D78-BDE2-C793B61E0E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A86D9CC-0D9D-4BFE-B3F3-26F480BF8C8A}">
  <ds:schemaRefs>
    <ds:schemaRef ds:uri="http://schemas.microsoft.com/office/2006/metadata/properties"/>
    <ds:schemaRef ds:uri="http://schemas.microsoft.com/office/infopath/2007/PartnerControls"/>
    <ds:schemaRef ds:uri="71af3243-3dd4-4a8d-8c0d-dd76da1f02a5"/>
  </ds:schemaRefs>
</ds:datastoreItem>
</file>

<file path=customXml/itemProps3.xml><?xml version="1.0" encoding="utf-8"?>
<ds:datastoreItem xmlns:ds="http://schemas.openxmlformats.org/officeDocument/2006/customXml" ds:itemID="{8106BD98-E608-40A1-98A8-93D5976215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Modern classic block presentation</Template>
  <TotalTime>0</TotalTime>
  <Words>680</Words>
  <Application>Microsoft Office PowerPoint</Application>
  <PresentationFormat>Widescreen</PresentationFormat>
  <Paragraphs>123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Tw Cen MT</vt:lpstr>
      <vt:lpstr>Tw Cen MT Condensed</vt:lpstr>
      <vt:lpstr>Wingdings 3</vt:lpstr>
      <vt:lpstr>ModernClassicBlock-3</vt:lpstr>
      <vt:lpstr>Crisis Communication in Tourism: Handling a Health Emergency at Azure Bay Resort  Advanced Business English for Tourism and Recreation</vt:lpstr>
      <vt:lpstr>Introduction</vt:lpstr>
      <vt:lpstr>Background of the Crisis</vt:lpstr>
      <vt:lpstr>Objectives of the Crisis Communication Plan</vt:lpstr>
      <vt:lpstr>Target Audiences</vt:lpstr>
      <vt:lpstr>Key Messages</vt:lpstr>
      <vt:lpstr>Press Statement Highlights</vt:lpstr>
      <vt:lpstr>FAQ for Guests</vt:lpstr>
      <vt:lpstr>Internal Briefing for Staff</vt:lpstr>
      <vt:lpstr>Language and Cultural Sensitivity</vt:lpstr>
      <vt:lpstr>Communication Channels</vt:lpstr>
      <vt:lpstr>Evaluation &amp; Lessons Learned</vt:lpstr>
      <vt:lpstr>Long-Term Reputation Management</vt:lpstr>
      <vt:lpstr>Training &amp; Technology for Future Crises</vt:lpstr>
      <vt:lpstr>Conclusion</vt:lpstr>
      <vt:lpstr>THE END Thank you for your attention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2025-04-08T11:39:15Z</dcterms:created>
  <dcterms:modified xsi:type="dcterms:W3CDTF">2025-04-08T12:34:27Z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