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notesSlides/notesSlide10.xml" ContentType="application/vnd.openxmlformats-officedocument.presentationml.notesSlide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71" r:id="rId1"/>
  </p:sldMasterIdLst>
  <p:notesMasterIdLst>
    <p:notesMasterId r:id="rId14"/>
  </p:notesMasterIdLst>
  <p:sldIdLst>
    <p:sldId id="256" r:id="rId2"/>
    <p:sldId id="259" r:id="rId3"/>
    <p:sldId id="261" r:id="rId4"/>
    <p:sldId id="267" r:id="rId5"/>
    <p:sldId id="268" r:id="rId6"/>
    <p:sldId id="274" r:id="rId7"/>
    <p:sldId id="272" r:id="rId8"/>
    <p:sldId id="273" r:id="rId9"/>
    <p:sldId id="262" r:id="rId10"/>
    <p:sldId id="263" r:id="rId11"/>
    <p:sldId id="271" r:id="rId12"/>
    <p:sldId id="276" r:id="rId13"/>
  </p:sldIdLst>
  <p:sldSz cx="9144000" cy="5143500" type="screen16x9"/>
  <p:notesSz cx="6858000" cy="9144000"/>
  <p:embeddedFontLst>
    <p:embeddedFont>
      <p:font typeface="Figtree SemiBold" charset="0"/>
      <p:regular r:id="rId15"/>
      <p:bold r:id="rId16"/>
      <p:italic r:id="rId17"/>
      <p:boldItalic r:id="rId18"/>
    </p:embeddedFont>
    <p:embeddedFont>
      <p:font typeface="Figtree" charset="0"/>
      <p:regular r:id="rId19"/>
      <p:bold r:id="rId20"/>
      <p:italic r:id="rId21"/>
      <p:boldItalic r:id="rId22"/>
    </p:embeddedFont>
    <p:embeddedFont>
      <p:font typeface="Barlow" charset="0"/>
      <p:regular r:id="rId23"/>
      <p:bold r:id="rId24"/>
      <p:italic r:id="rId25"/>
      <p:boldItalic r:id="rId26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39E34A5-F3C4-469E-95B1-13B1D36FE7BC}">
  <a:tblStyle styleId="{539E34A5-F3C4-469E-95B1-13B1D36FE7BC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ABFAEB0E-24C8-4904-9684-CB0D9722524B}" styleName="Table_1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napToGrid="0" showGuides="1">
      <p:cViewPr varScale="1">
        <p:scale>
          <a:sx n="91" d="100"/>
          <a:sy n="91" d="100"/>
        </p:scale>
        <p:origin x="-786" y="-9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4.fntdata"/><Relationship Id="rId26" Type="http://schemas.openxmlformats.org/officeDocument/2006/relationships/font" Target="fonts/font12.fntdata"/><Relationship Id="rId3" Type="http://schemas.openxmlformats.org/officeDocument/2006/relationships/slide" Target="slides/slide2.xml"/><Relationship Id="rId21" Type="http://schemas.openxmlformats.org/officeDocument/2006/relationships/font" Target="fonts/font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5" Type="http://schemas.openxmlformats.org/officeDocument/2006/relationships/font" Target="fonts/font11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0.fntdata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font" Target="fonts/font9.fntdata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8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875170F-77D6-4EBE-BF88-D47AA81E491B}" type="doc">
      <dgm:prSet loTypeId="urn:microsoft.com/office/officeart/2005/8/layout/list1" loCatId="list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endParaRPr lang="en-IN"/>
        </a:p>
      </dgm:t>
    </dgm:pt>
    <dgm:pt modelId="{C267DE1A-F242-45C0-B507-10D572622453}">
      <dgm:prSet phldrT="[Text]" custT="1"/>
      <dgm:spPr/>
      <dgm:t>
        <a:bodyPr/>
        <a:lstStyle/>
        <a:p>
          <a:r>
            <a:rPr lang="en-US" sz="1400" dirty="0">
              <a:latin typeface="Barlow" panose="00000500000000000000" pitchFamily="2" charset="0"/>
            </a:rPr>
            <a:t>Social media (Instagram, Facebook, Twitter)</a:t>
          </a:r>
          <a:endParaRPr lang="en-IN" sz="1400" dirty="0">
            <a:latin typeface="Barlow" panose="00000500000000000000" pitchFamily="2" charset="0"/>
          </a:endParaRPr>
        </a:p>
      </dgm:t>
    </dgm:pt>
    <dgm:pt modelId="{B00197D0-2CC1-4445-9E60-1C0B0A731087}" type="parTrans" cxnId="{67D02034-D3EC-4A4A-96FF-61C303E4C87E}">
      <dgm:prSet/>
      <dgm:spPr/>
      <dgm:t>
        <a:bodyPr/>
        <a:lstStyle/>
        <a:p>
          <a:endParaRPr lang="en-IN"/>
        </a:p>
      </dgm:t>
    </dgm:pt>
    <dgm:pt modelId="{82017FDD-C793-4A64-B872-715C04C12E01}" type="sibTrans" cxnId="{67D02034-D3EC-4A4A-96FF-61C303E4C87E}">
      <dgm:prSet/>
      <dgm:spPr/>
      <dgm:t>
        <a:bodyPr/>
        <a:lstStyle/>
        <a:p>
          <a:endParaRPr lang="en-IN"/>
        </a:p>
      </dgm:t>
    </dgm:pt>
    <dgm:pt modelId="{E935183E-D114-4A3A-B0BE-1E6A88AEF37C}">
      <dgm:prSet phldrT="[Text]" custT="1"/>
      <dgm:spPr/>
      <dgm:t>
        <a:bodyPr/>
        <a:lstStyle/>
        <a:p>
          <a:r>
            <a:rPr lang="en-US" sz="1400" dirty="0">
              <a:latin typeface="Barlow" panose="00000500000000000000" pitchFamily="2" charset="0"/>
            </a:rPr>
            <a:t>Company website banners and pop-ups</a:t>
          </a:r>
          <a:endParaRPr lang="en-IN" sz="1400" dirty="0">
            <a:latin typeface="Barlow" panose="00000500000000000000" pitchFamily="2" charset="0"/>
          </a:endParaRPr>
        </a:p>
      </dgm:t>
    </dgm:pt>
    <dgm:pt modelId="{1D54DEE4-FDEC-4E94-9C3B-07E0C820330A}" type="parTrans" cxnId="{DDA170FE-13B1-4D70-8B3A-2340DA55C280}">
      <dgm:prSet/>
      <dgm:spPr/>
      <dgm:t>
        <a:bodyPr/>
        <a:lstStyle/>
        <a:p>
          <a:endParaRPr lang="en-IN"/>
        </a:p>
      </dgm:t>
    </dgm:pt>
    <dgm:pt modelId="{79F39643-8D6C-42D7-AC55-25FD1C240DB6}" type="sibTrans" cxnId="{DDA170FE-13B1-4D70-8B3A-2340DA55C280}">
      <dgm:prSet/>
      <dgm:spPr/>
      <dgm:t>
        <a:bodyPr/>
        <a:lstStyle/>
        <a:p>
          <a:endParaRPr lang="en-IN"/>
        </a:p>
      </dgm:t>
    </dgm:pt>
    <dgm:pt modelId="{45691E51-6C9D-4671-9404-2AC06B2A0C45}">
      <dgm:prSet phldrT="[Text]" custT="1"/>
      <dgm:spPr/>
      <dgm:t>
        <a:bodyPr/>
        <a:lstStyle/>
        <a:p>
          <a:r>
            <a:rPr lang="en-US" sz="1400" dirty="0">
              <a:latin typeface="Barlow" panose="00000500000000000000" pitchFamily="2" charset="0"/>
            </a:rPr>
            <a:t>Direct emails and SMS to affected customers</a:t>
          </a:r>
          <a:endParaRPr lang="en-IN" sz="1400" dirty="0">
            <a:latin typeface="Barlow" panose="00000500000000000000" pitchFamily="2" charset="0"/>
          </a:endParaRPr>
        </a:p>
      </dgm:t>
    </dgm:pt>
    <dgm:pt modelId="{0101A2F6-F65E-42C7-8175-5A343246C3A8}" type="parTrans" cxnId="{A6E13C3A-1E61-413C-B090-30CC38EF62C9}">
      <dgm:prSet/>
      <dgm:spPr/>
      <dgm:t>
        <a:bodyPr/>
        <a:lstStyle/>
        <a:p>
          <a:endParaRPr lang="en-IN"/>
        </a:p>
      </dgm:t>
    </dgm:pt>
    <dgm:pt modelId="{F24B5548-EAB0-4BCA-972C-0898A971285D}" type="sibTrans" cxnId="{A6E13C3A-1E61-413C-B090-30CC38EF62C9}">
      <dgm:prSet/>
      <dgm:spPr/>
      <dgm:t>
        <a:bodyPr/>
        <a:lstStyle/>
        <a:p>
          <a:endParaRPr lang="en-IN"/>
        </a:p>
      </dgm:t>
    </dgm:pt>
    <dgm:pt modelId="{8B00B17D-708C-4B19-8B9E-53612A75F87F}">
      <dgm:prSet phldrT="[Text]" custT="1"/>
      <dgm:spPr/>
      <dgm:t>
        <a:bodyPr/>
        <a:lstStyle/>
        <a:p>
          <a:r>
            <a:rPr lang="en-US" sz="1400">
              <a:latin typeface="Barlow" panose="00000500000000000000" pitchFamily="2" charset="0"/>
            </a:rPr>
            <a:t>Press </a:t>
          </a:r>
          <a:r>
            <a:rPr lang="en-US" sz="1400" dirty="0">
              <a:latin typeface="Barlow" panose="00000500000000000000" pitchFamily="2" charset="0"/>
            </a:rPr>
            <a:t>release for broader media coverage</a:t>
          </a:r>
          <a:endParaRPr lang="en-IN" sz="1400" dirty="0">
            <a:latin typeface="Barlow" panose="00000500000000000000" pitchFamily="2" charset="0"/>
          </a:endParaRPr>
        </a:p>
      </dgm:t>
    </dgm:pt>
    <dgm:pt modelId="{6EF8ED0A-660D-45BD-92B8-45B87EF17322}" type="parTrans" cxnId="{4A0A5746-9022-40E7-AD0C-81CAEB4C3C4F}">
      <dgm:prSet/>
      <dgm:spPr/>
      <dgm:t>
        <a:bodyPr/>
        <a:lstStyle/>
        <a:p>
          <a:endParaRPr lang="en-IN"/>
        </a:p>
      </dgm:t>
    </dgm:pt>
    <dgm:pt modelId="{31271778-2504-4885-A50A-EFE0C5A3BBB5}" type="sibTrans" cxnId="{4A0A5746-9022-40E7-AD0C-81CAEB4C3C4F}">
      <dgm:prSet/>
      <dgm:spPr/>
      <dgm:t>
        <a:bodyPr/>
        <a:lstStyle/>
        <a:p>
          <a:endParaRPr lang="en-IN"/>
        </a:p>
      </dgm:t>
    </dgm:pt>
    <dgm:pt modelId="{EECCA8DC-6E95-42ED-8E4C-1B15FB7F09D9}" type="pres">
      <dgm:prSet presAssocID="{8875170F-77D6-4EBE-BF88-D47AA81E491B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3F77705-7A2D-4C50-BDB0-44D794F057F0}" type="pres">
      <dgm:prSet presAssocID="{C267DE1A-F242-45C0-B507-10D572622453}" presName="parentLin" presStyleCnt="0"/>
      <dgm:spPr/>
    </dgm:pt>
    <dgm:pt modelId="{35893C1F-9BAF-42D8-A6C9-B1891E7E7E95}" type="pres">
      <dgm:prSet presAssocID="{C267DE1A-F242-45C0-B507-10D572622453}" presName="parentLeftMargin" presStyleLbl="node1" presStyleIdx="0" presStyleCnt="4"/>
      <dgm:spPr/>
      <dgm:t>
        <a:bodyPr/>
        <a:lstStyle/>
        <a:p>
          <a:endParaRPr lang="en-US"/>
        </a:p>
      </dgm:t>
    </dgm:pt>
    <dgm:pt modelId="{C222CAC5-B55F-4B64-BB67-4E3593525A44}" type="pres">
      <dgm:prSet presAssocID="{C267DE1A-F242-45C0-B507-10D572622453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DD27267-02AB-4CFA-88AA-EACEAF68C7A0}" type="pres">
      <dgm:prSet presAssocID="{C267DE1A-F242-45C0-B507-10D572622453}" presName="negativeSpace" presStyleCnt="0"/>
      <dgm:spPr/>
    </dgm:pt>
    <dgm:pt modelId="{FD4528D3-2CD1-4D61-9382-D0E419236752}" type="pres">
      <dgm:prSet presAssocID="{C267DE1A-F242-45C0-B507-10D572622453}" presName="childText" presStyleLbl="conFgAcc1" presStyleIdx="0" presStyleCnt="4">
        <dgm:presLayoutVars>
          <dgm:bulletEnabled val="1"/>
        </dgm:presLayoutVars>
      </dgm:prSet>
      <dgm:spPr/>
    </dgm:pt>
    <dgm:pt modelId="{B9712B73-054C-46B7-B3B3-5E647591B32A}" type="pres">
      <dgm:prSet presAssocID="{82017FDD-C793-4A64-B872-715C04C12E01}" presName="spaceBetweenRectangles" presStyleCnt="0"/>
      <dgm:spPr/>
    </dgm:pt>
    <dgm:pt modelId="{60CFF074-F921-463E-8047-96F024ED3887}" type="pres">
      <dgm:prSet presAssocID="{E935183E-D114-4A3A-B0BE-1E6A88AEF37C}" presName="parentLin" presStyleCnt="0"/>
      <dgm:spPr/>
    </dgm:pt>
    <dgm:pt modelId="{C6114C77-C517-4296-B2B1-02DB0CB674EA}" type="pres">
      <dgm:prSet presAssocID="{E935183E-D114-4A3A-B0BE-1E6A88AEF37C}" presName="parentLeftMargin" presStyleLbl="node1" presStyleIdx="0" presStyleCnt="4"/>
      <dgm:spPr/>
      <dgm:t>
        <a:bodyPr/>
        <a:lstStyle/>
        <a:p>
          <a:endParaRPr lang="en-US"/>
        </a:p>
      </dgm:t>
    </dgm:pt>
    <dgm:pt modelId="{5E8DB89A-0797-4298-AFC9-BB446D8FE7E9}" type="pres">
      <dgm:prSet presAssocID="{E935183E-D114-4A3A-B0BE-1E6A88AEF37C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0C1261D-7EE9-4622-9F00-492A467B66B3}" type="pres">
      <dgm:prSet presAssocID="{E935183E-D114-4A3A-B0BE-1E6A88AEF37C}" presName="negativeSpace" presStyleCnt="0"/>
      <dgm:spPr/>
    </dgm:pt>
    <dgm:pt modelId="{8E1463AC-CB59-490E-AC7D-28BA4013823C}" type="pres">
      <dgm:prSet presAssocID="{E935183E-D114-4A3A-B0BE-1E6A88AEF37C}" presName="childText" presStyleLbl="conFgAcc1" presStyleIdx="1" presStyleCnt="4">
        <dgm:presLayoutVars>
          <dgm:bulletEnabled val="1"/>
        </dgm:presLayoutVars>
      </dgm:prSet>
      <dgm:spPr/>
    </dgm:pt>
    <dgm:pt modelId="{6CF81C81-EA02-44B3-A680-F9B8C4E0CABF}" type="pres">
      <dgm:prSet presAssocID="{79F39643-8D6C-42D7-AC55-25FD1C240DB6}" presName="spaceBetweenRectangles" presStyleCnt="0"/>
      <dgm:spPr/>
    </dgm:pt>
    <dgm:pt modelId="{87DA3B71-A37C-4FBE-A42F-A5922666787B}" type="pres">
      <dgm:prSet presAssocID="{45691E51-6C9D-4671-9404-2AC06B2A0C45}" presName="parentLin" presStyleCnt="0"/>
      <dgm:spPr/>
    </dgm:pt>
    <dgm:pt modelId="{8708EB09-5303-4B38-9EA4-A092051BDBA0}" type="pres">
      <dgm:prSet presAssocID="{45691E51-6C9D-4671-9404-2AC06B2A0C45}" presName="parentLeftMargin" presStyleLbl="node1" presStyleIdx="1" presStyleCnt="4"/>
      <dgm:spPr/>
      <dgm:t>
        <a:bodyPr/>
        <a:lstStyle/>
        <a:p>
          <a:endParaRPr lang="en-US"/>
        </a:p>
      </dgm:t>
    </dgm:pt>
    <dgm:pt modelId="{80A378D8-12E2-486E-8209-9EB7DF38B23D}" type="pres">
      <dgm:prSet presAssocID="{45691E51-6C9D-4671-9404-2AC06B2A0C45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05E9A86-31F2-4B39-82DA-2043A9382FEB}" type="pres">
      <dgm:prSet presAssocID="{45691E51-6C9D-4671-9404-2AC06B2A0C45}" presName="negativeSpace" presStyleCnt="0"/>
      <dgm:spPr/>
    </dgm:pt>
    <dgm:pt modelId="{46C91EC0-A7F4-4F69-936E-D49C42354975}" type="pres">
      <dgm:prSet presAssocID="{45691E51-6C9D-4671-9404-2AC06B2A0C45}" presName="childText" presStyleLbl="conFgAcc1" presStyleIdx="2" presStyleCnt="4">
        <dgm:presLayoutVars>
          <dgm:bulletEnabled val="1"/>
        </dgm:presLayoutVars>
      </dgm:prSet>
      <dgm:spPr/>
    </dgm:pt>
    <dgm:pt modelId="{A6408B78-2A46-4DA9-B554-FA6E45CB502B}" type="pres">
      <dgm:prSet presAssocID="{F24B5548-EAB0-4BCA-972C-0898A971285D}" presName="spaceBetweenRectangles" presStyleCnt="0"/>
      <dgm:spPr/>
    </dgm:pt>
    <dgm:pt modelId="{9E094B84-B92B-4D70-9246-D39D093837BC}" type="pres">
      <dgm:prSet presAssocID="{8B00B17D-708C-4B19-8B9E-53612A75F87F}" presName="parentLin" presStyleCnt="0"/>
      <dgm:spPr/>
    </dgm:pt>
    <dgm:pt modelId="{CB9C0316-0236-4298-B0AB-E052E3BFA2A4}" type="pres">
      <dgm:prSet presAssocID="{8B00B17D-708C-4B19-8B9E-53612A75F87F}" presName="parentLeftMargin" presStyleLbl="node1" presStyleIdx="2" presStyleCnt="4"/>
      <dgm:spPr/>
      <dgm:t>
        <a:bodyPr/>
        <a:lstStyle/>
        <a:p>
          <a:endParaRPr lang="en-US"/>
        </a:p>
      </dgm:t>
    </dgm:pt>
    <dgm:pt modelId="{12C102EA-BE50-4137-A4FA-8054C15D85DD}" type="pres">
      <dgm:prSet presAssocID="{8B00B17D-708C-4B19-8B9E-53612A75F87F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7DD513E-C63A-4AF7-B4F3-0E6829E13890}" type="pres">
      <dgm:prSet presAssocID="{8B00B17D-708C-4B19-8B9E-53612A75F87F}" presName="negativeSpace" presStyleCnt="0"/>
      <dgm:spPr/>
    </dgm:pt>
    <dgm:pt modelId="{59F82755-50E3-4A59-91EF-BE0430DAC1DE}" type="pres">
      <dgm:prSet presAssocID="{8B00B17D-708C-4B19-8B9E-53612A75F87F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41CAFD8C-9A76-4766-B4F9-4898E2ECB38F}" type="presOf" srcId="{C267DE1A-F242-45C0-B507-10D572622453}" destId="{C222CAC5-B55F-4B64-BB67-4E3593525A44}" srcOrd="1" destOrd="0" presId="urn:microsoft.com/office/officeart/2005/8/layout/list1"/>
    <dgm:cxn modelId="{4A0A5746-9022-40E7-AD0C-81CAEB4C3C4F}" srcId="{8875170F-77D6-4EBE-BF88-D47AA81E491B}" destId="{8B00B17D-708C-4B19-8B9E-53612A75F87F}" srcOrd="3" destOrd="0" parTransId="{6EF8ED0A-660D-45BD-92B8-45B87EF17322}" sibTransId="{31271778-2504-4885-A50A-EFE0C5A3BBB5}"/>
    <dgm:cxn modelId="{F052D44C-71A8-4C40-AB32-6B5A845C2831}" type="presOf" srcId="{45691E51-6C9D-4671-9404-2AC06B2A0C45}" destId="{8708EB09-5303-4B38-9EA4-A092051BDBA0}" srcOrd="0" destOrd="0" presId="urn:microsoft.com/office/officeart/2005/8/layout/list1"/>
    <dgm:cxn modelId="{A679A437-5B2C-44F9-B82A-5286C9434ABB}" type="presOf" srcId="{E935183E-D114-4A3A-B0BE-1E6A88AEF37C}" destId="{C6114C77-C517-4296-B2B1-02DB0CB674EA}" srcOrd="0" destOrd="0" presId="urn:microsoft.com/office/officeart/2005/8/layout/list1"/>
    <dgm:cxn modelId="{A223624C-461C-47EC-BAB7-2BF1A52B2728}" type="presOf" srcId="{8B00B17D-708C-4B19-8B9E-53612A75F87F}" destId="{CB9C0316-0236-4298-B0AB-E052E3BFA2A4}" srcOrd="0" destOrd="0" presId="urn:microsoft.com/office/officeart/2005/8/layout/list1"/>
    <dgm:cxn modelId="{70E7339D-8234-41A9-9A50-210DBB4BBB90}" type="presOf" srcId="{8B00B17D-708C-4B19-8B9E-53612A75F87F}" destId="{12C102EA-BE50-4137-A4FA-8054C15D85DD}" srcOrd="1" destOrd="0" presId="urn:microsoft.com/office/officeart/2005/8/layout/list1"/>
    <dgm:cxn modelId="{DDA170FE-13B1-4D70-8B3A-2340DA55C280}" srcId="{8875170F-77D6-4EBE-BF88-D47AA81E491B}" destId="{E935183E-D114-4A3A-B0BE-1E6A88AEF37C}" srcOrd="1" destOrd="0" parTransId="{1D54DEE4-FDEC-4E94-9C3B-07E0C820330A}" sibTransId="{79F39643-8D6C-42D7-AC55-25FD1C240DB6}"/>
    <dgm:cxn modelId="{D9A79FEB-5E1A-4D24-BF7B-920902F952E2}" type="presOf" srcId="{8875170F-77D6-4EBE-BF88-D47AA81E491B}" destId="{EECCA8DC-6E95-42ED-8E4C-1B15FB7F09D9}" srcOrd="0" destOrd="0" presId="urn:microsoft.com/office/officeart/2005/8/layout/list1"/>
    <dgm:cxn modelId="{67D02034-D3EC-4A4A-96FF-61C303E4C87E}" srcId="{8875170F-77D6-4EBE-BF88-D47AA81E491B}" destId="{C267DE1A-F242-45C0-B507-10D572622453}" srcOrd="0" destOrd="0" parTransId="{B00197D0-2CC1-4445-9E60-1C0B0A731087}" sibTransId="{82017FDD-C793-4A64-B872-715C04C12E01}"/>
    <dgm:cxn modelId="{A6E13C3A-1E61-413C-B090-30CC38EF62C9}" srcId="{8875170F-77D6-4EBE-BF88-D47AA81E491B}" destId="{45691E51-6C9D-4671-9404-2AC06B2A0C45}" srcOrd="2" destOrd="0" parTransId="{0101A2F6-F65E-42C7-8175-5A343246C3A8}" sibTransId="{F24B5548-EAB0-4BCA-972C-0898A971285D}"/>
    <dgm:cxn modelId="{43FFC470-0399-4436-9EED-05889D23D40F}" type="presOf" srcId="{45691E51-6C9D-4671-9404-2AC06B2A0C45}" destId="{80A378D8-12E2-486E-8209-9EB7DF38B23D}" srcOrd="1" destOrd="0" presId="urn:microsoft.com/office/officeart/2005/8/layout/list1"/>
    <dgm:cxn modelId="{D7C7729B-7DAF-4B75-988E-C17E4CF3E4F4}" type="presOf" srcId="{C267DE1A-F242-45C0-B507-10D572622453}" destId="{35893C1F-9BAF-42D8-A6C9-B1891E7E7E95}" srcOrd="0" destOrd="0" presId="urn:microsoft.com/office/officeart/2005/8/layout/list1"/>
    <dgm:cxn modelId="{76A1DFF0-1C5A-4B16-BBC8-C5387E96377E}" type="presOf" srcId="{E935183E-D114-4A3A-B0BE-1E6A88AEF37C}" destId="{5E8DB89A-0797-4298-AFC9-BB446D8FE7E9}" srcOrd="1" destOrd="0" presId="urn:microsoft.com/office/officeart/2005/8/layout/list1"/>
    <dgm:cxn modelId="{EDEE6E91-2F13-4ED0-BB2B-1CC18F96EC73}" type="presParOf" srcId="{EECCA8DC-6E95-42ED-8E4C-1B15FB7F09D9}" destId="{93F77705-7A2D-4C50-BDB0-44D794F057F0}" srcOrd="0" destOrd="0" presId="urn:microsoft.com/office/officeart/2005/8/layout/list1"/>
    <dgm:cxn modelId="{AB36BDFE-686E-4CED-B4F3-078F7C5F0003}" type="presParOf" srcId="{93F77705-7A2D-4C50-BDB0-44D794F057F0}" destId="{35893C1F-9BAF-42D8-A6C9-B1891E7E7E95}" srcOrd="0" destOrd="0" presId="urn:microsoft.com/office/officeart/2005/8/layout/list1"/>
    <dgm:cxn modelId="{EAE90BF7-047E-42A3-8347-97AE0BEDDAE4}" type="presParOf" srcId="{93F77705-7A2D-4C50-BDB0-44D794F057F0}" destId="{C222CAC5-B55F-4B64-BB67-4E3593525A44}" srcOrd="1" destOrd="0" presId="urn:microsoft.com/office/officeart/2005/8/layout/list1"/>
    <dgm:cxn modelId="{ADB0FB24-10CD-4DC4-8DB4-8978672EA613}" type="presParOf" srcId="{EECCA8DC-6E95-42ED-8E4C-1B15FB7F09D9}" destId="{8DD27267-02AB-4CFA-88AA-EACEAF68C7A0}" srcOrd="1" destOrd="0" presId="urn:microsoft.com/office/officeart/2005/8/layout/list1"/>
    <dgm:cxn modelId="{1C356E38-6D39-404A-ADA7-5D9720FB0B5C}" type="presParOf" srcId="{EECCA8DC-6E95-42ED-8E4C-1B15FB7F09D9}" destId="{FD4528D3-2CD1-4D61-9382-D0E419236752}" srcOrd="2" destOrd="0" presId="urn:microsoft.com/office/officeart/2005/8/layout/list1"/>
    <dgm:cxn modelId="{075F3A8B-7AB1-4A6C-8DF4-056D14D086CE}" type="presParOf" srcId="{EECCA8DC-6E95-42ED-8E4C-1B15FB7F09D9}" destId="{B9712B73-054C-46B7-B3B3-5E647591B32A}" srcOrd="3" destOrd="0" presId="urn:microsoft.com/office/officeart/2005/8/layout/list1"/>
    <dgm:cxn modelId="{7D29DDA0-6C56-49FA-9B04-8D95EB8F9C72}" type="presParOf" srcId="{EECCA8DC-6E95-42ED-8E4C-1B15FB7F09D9}" destId="{60CFF074-F921-463E-8047-96F024ED3887}" srcOrd="4" destOrd="0" presId="urn:microsoft.com/office/officeart/2005/8/layout/list1"/>
    <dgm:cxn modelId="{884D6DA8-0C43-42D9-94B3-F9D0E5305AE1}" type="presParOf" srcId="{60CFF074-F921-463E-8047-96F024ED3887}" destId="{C6114C77-C517-4296-B2B1-02DB0CB674EA}" srcOrd="0" destOrd="0" presId="urn:microsoft.com/office/officeart/2005/8/layout/list1"/>
    <dgm:cxn modelId="{797E4EA8-2F8B-467F-9F73-86A593C68034}" type="presParOf" srcId="{60CFF074-F921-463E-8047-96F024ED3887}" destId="{5E8DB89A-0797-4298-AFC9-BB446D8FE7E9}" srcOrd="1" destOrd="0" presId="urn:microsoft.com/office/officeart/2005/8/layout/list1"/>
    <dgm:cxn modelId="{7C5583D2-6452-491A-BAD3-8A611E254FAF}" type="presParOf" srcId="{EECCA8DC-6E95-42ED-8E4C-1B15FB7F09D9}" destId="{C0C1261D-7EE9-4622-9F00-492A467B66B3}" srcOrd="5" destOrd="0" presId="urn:microsoft.com/office/officeart/2005/8/layout/list1"/>
    <dgm:cxn modelId="{C6BE63A0-F03E-4FCF-BD5A-520C611198D5}" type="presParOf" srcId="{EECCA8DC-6E95-42ED-8E4C-1B15FB7F09D9}" destId="{8E1463AC-CB59-490E-AC7D-28BA4013823C}" srcOrd="6" destOrd="0" presId="urn:microsoft.com/office/officeart/2005/8/layout/list1"/>
    <dgm:cxn modelId="{6B62A98A-C348-438F-8CAC-9D2C53D545D2}" type="presParOf" srcId="{EECCA8DC-6E95-42ED-8E4C-1B15FB7F09D9}" destId="{6CF81C81-EA02-44B3-A680-F9B8C4E0CABF}" srcOrd="7" destOrd="0" presId="urn:microsoft.com/office/officeart/2005/8/layout/list1"/>
    <dgm:cxn modelId="{D98F2F61-08E2-4BC5-B55E-E314BE1057C0}" type="presParOf" srcId="{EECCA8DC-6E95-42ED-8E4C-1B15FB7F09D9}" destId="{87DA3B71-A37C-4FBE-A42F-A5922666787B}" srcOrd="8" destOrd="0" presId="urn:microsoft.com/office/officeart/2005/8/layout/list1"/>
    <dgm:cxn modelId="{3E8DC520-2478-40DE-8098-C1DBC9B83780}" type="presParOf" srcId="{87DA3B71-A37C-4FBE-A42F-A5922666787B}" destId="{8708EB09-5303-4B38-9EA4-A092051BDBA0}" srcOrd="0" destOrd="0" presId="urn:microsoft.com/office/officeart/2005/8/layout/list1"/>
    <dgm:cxn modelId="{5E80CD1D-79C4-49BA-9893-38845D90638C}" type="presParOf" srcId="{87DA3B71-A37C-4FBE-A42F-A5922666787B}" destId="{80A378D8-12E2-486E-8209-9EB7DF38B23D}" srcOrd="1" destOrd="0" presId="urn:microsoft.com/office/officeart/2005/8/layout/list1"/>
    <dgm:cxn modelId="{BEFB8E79-667D-456F-A62B-A5751E982734}" type="presParOf" srcId="{EECCA8DC-6E95-42ED-8E4C-1B15FB7F09D9}" destId="{C05E9A86-31F2-4B39-82DA-2043A9382FEB}" srcOrd="9" destOrd="0" presId="urn:microsoft.com/office/officeart/2005/8/layout/list1"/>
    <dgm:cxn modelId="{0AB72AF7-9DB2-405F-94D1-5868E5801732}" type="presParOf" srcId="{EECCA8DC-6E95-42ED-8E4C-1B15FB7F09D9}" destId="{46C91EC0-A7F4-4F69-936E-D49C42354975}" srcOrd="10" destOrd="0" presId="urn:microsoft.com/office/officeart/2005/8/layout/list1"/>
    <dgm:cxn modelId="{45667C5A-76F9-48B9-87A1-5CFF5251F5DA}" type="presParOf" srcId="{EECCA8DC-6E95-42ED-8E4C-1B15FB7F09D9}" destId="{A6408B78-2A46-4DA9-B554-FA6E45CB502B}" srcOrd="11" destOrd="0" presId="urn:microsoft.com/office/officeart/2005/8/layout/list1"/>
    <dgm:cxn modelId="{18D2472F-4780-47A6-8A59-CF4D4BE0A1BD}" type="presParOf" srcId="{EECCA8DC-6E95-42ED-8E4C-1B15FB7F09D9}" destId="{9E094B84-B92B-4D70-9246-D39D093837BC}" srcOrd="12" destOrd="0" presId="urn:microsoft.com/office/officeart/2005/8/layout/list1"/>
    <dgm:cxn modelId="{158803EA-16D1-4855-90AC-5D0292616445}" type="presParOf" srcId="{9E094B84-B92B-4D70-9246-D39D093837BC}" destId="{CB9C0316-0236-4298-B0AB-E052E3BFA2A4}" srcOrd="0" destOrd="0" presId="urn:microsoft.com/office/officeart/2005/8/layout/list1"/>
    <dgm:cxn modelId="{CF5E912E-1AFE-4845-B1D9-DA37CA0DA237}" type="presParOf" srcId="{9E094B84-B92B-4D70-9246-D39D093837BC}" destId="{12C102EA-BE50-4137-A4FA-8054C15D85DD}" srcOrd="1" destOrd="0" presId="urn:microsoft.com/office/officeart/2005/8/layout/list1"/>
    <dgm:cxn modelId="{5631D6AF-D4A9-4D99-99FD-A66CF993D770}" type="presParOf" srcId="{EECCA8DC-6E95-42ED-8E4C-1B15FB7F09D9}" destId="{07DD513E-C63A-4AF7-B4F3-0E6829E13890}" srcOrd="13" destOrd="0" presId="urn:microsoft.com/office/officeart/2005/8/layout/list1"/>
    <dgm:cxn modelId="{D0925851-F25E-4977-B3D5-C00A4FA5C767}" type="presParOf" srcId="{EECCA8DC-6E95-42ED-8E4C-1B15FB7F09D9}" destId="{59F82755-50E3-4A59-91EF-BE0430DAC1DE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E5C139E-450E-47A7-9786-B358E317D1BA}" type="doc">
      <dgm:prSet loTypeId="urn:diagrams.loki3.com/BracketList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IN"/>
        </a:p>
      </dgm:t>
    </dgm:pt>
    <dgm:pt modelId="{B04EF61E-DC00-41B7-B03F-BFA3A227B1D4}">
      <dgm:prSet phldrT="[Text]"/>
      <dgm:spPr/>
      <dgm:t>
        <a:bodyPr/>
        <a:lstStyle/>
        <a:p>
          <a:r>
            <a:rPr lang="en-US" dirty="0"/>
            <a:t>Tourists:</a:t>
          </a:r>
          <a:endParaRPr lang="en-IN" dirty="0"/>
        </a:p>
      </dgm:t>
    </dgm:pt>
    <dgm:pt modelId="{3EA2F537-CE4A-4ACF-9600-8CE583BEA05C}" type="parTrans" cxnId="{FC46CBEE-8206-4D18-856C-66EB46016ED8}">
      <dgm:prSet/>
      <dgm:spPr/>
      <dgm:t>
        <a:bodyPr/>
        <a:lstStyle/>
        <a:p>
          <a:endParaRPr lang="en-IN"/>
        </a:p>
      </dgm:t>
    </dgm:pt>
    <dgm:pt modelId="{20FB1D95-64EB-4839-8903-4B2D6BEFA951}" type="sibTrans" cxnId="{FC46CBEE-8206-4D18-856C-66EB46016ED8}">
      <dgm:prSet/>
      <dgm:spPr/>
      <dgm:t>
        <a:bodyPr/>
        <a:lstStyle/>
        <a:p>
          <a:endParaRPr lang="en-IN"/>
        </a:p>
      </dgm:t>
    </dgm:pt>
    <dgm:pt modelId="{97680A5D-E0EE-4028-B2A7-D88CF7CB6278}">
      <dgm:prSet phldrT="[Text]"/>
      <dgm:spPr/>
      <dgm:t>
        <a:bodyPr/>
        <a:lstStyle/>
        <a:p>
          <a:r>
            <a:rPr lang="en-US" dirty="0"/>
            <a:t>Transparent and timely updates</a:t>
          </a:r>
          <a:endParaRPr lang="en-IN" dirty="0"/>
        </a:p>
      </dgm:t>
    </dgm:pt>
    <dgm:pt modelId="{EA8BB146-E93C-4A12-A45C-342DC32BCBE2}" type="parTrans" cxnId="{78760902-A826-4DA0-80B1-F98E8FB4CE02}">
      <dgm:prSet/>
      <dgm:spPr/>
      <dgm:t>
        <a:bodyPr/>
        <a:lstStyle/>
        <a:p>
          <a:endParaRPr lang="en-IN"/>
        </a:p>
      </dgm:t>
    </dgm:pt>
    <dgm:pt modelId="{A815D43C-7A68-4150-8887-861CC3DFC1C0}" type="sibTrans" cxnId="{78760902-A826-4DA0-80B1-F98E8FB4CE02}">
      <dgm:prSet/>
      <dgm:spPr/>
      <dgm:t>
        <a:bodyPr/>
        <a:lstStyle/>
        <a:p>
          <a:endParaRPr lang="en-IN"/>
        </a:p>
      </dgm:t>
    </dgm:pt>
    <dgm:pt modelId="{FFEDFD48-660D-4DEA-AE93-50AAB5B547AF}">
      <dgm:prSet phldrT="[Text]"/>
      <dgm:spPr/>
      <dgm:t>
        <a:bodyPr/>
        <a:lstStyle/>
        <a:p>
          <a:r>
            <a:rPr lang="en-US" dirty="0"/>
            <a:t>Partners:</a:t>
          </a:r>
          <a:endParaRPr lang="en-IN" dirty="0"/>
        </a:p>
      </dgm:t>
    </dgm:pt>
    <dgm:pt modelId="{487ADB84-8AB8-43B0-A6DC-5E528CDBDA6F}" type="parTrans" cxnId="{139731B9-28B0-4C5E-8BEA-BF0BB2A88F49}">
      <dgm:prSet/>
      <dgm:spPr/>
      <dgm:t>
        <a:bodyPr/>
        <a:lstStyle/>
        <a:p>
          <a:endParaRPr lang="en-IN"/>
        </a:p>
      </dgm:t>
    </dgm:pt>
    <dgm:pt modelId="{7987A032-3656-49EC-9880-D0101C992319}" type="sibTrans" cxnId="{139731B9-28B0-4C5E-8BEA-BF0BB2A88F49}">
      <dgm:prSet/>
      <dgm:spPr/>
      <dgm:t>
        <a:bodyPr/>
        <a:lstStyle/>
        <a:p>
          <a:endParaRPr lang="en-IN"/>
        </a:p>
      </dgm:t>
    </dgm:pt>
    <dgm:pt modelId="{876E8D63-BC44-4FE3-9431-80FED1941AAE}">
      <dgm:prSet phldrT="[Text]"/>
      <dgm:spPr/>
      <dgm:t>
        <a:bodyPr/>
        <a:lstStyle/>
        <a:p>
          <a:r>
            <a:rPr lang="en-US" dirty="0"/>
            <a:t>Real-time coordination with hotels and guides</a:t>
          </a:r>
          <a:endParaRPr lang="en-IN" dirty="0"/>
        </a:p>
      </dgm:t>
    </dgm:pt>
    <dgm:pt modelId="{9D3B64E3-0587-4ECA-9BFD-44BC935F1935}" type="parTrans" cxnId="{6CCB3F90-0336-4A99-A9C2-156A610627E6}">
      <dgm:prSet/>
      <dgm:spPr/>
      <dgm:t>
        <a:bodyPr/>
        <a:lstStyle/>
        <a:p>
          <a:endParaRPr lang="en-IN"/>
        </a:p>
      </dgm:t>
    </dgm:pt>
    <dgm:pt modelId="{4FD53E4C-2B0D-4C0A-B9A2-7137DD67EE5A}" type="sibTrans" cxnId="{6CCB3F90-0336-4A99-A9C2-156A610627E6}">
      <dgm:prSet/>
      <dgm:spPr/>
      <dgm:t>
        <a:bodyPr/>
        <a:lstStyle/>
        <a:p>
          <a:endParaRPr lang="en-IN"/>
        </a:p>
      </dgm:t>
    </dgm:pt>
    <dgm:pt modelId="{3B67128B-5877-4AFB-BFDC-2677A6FA2BE9}">
      <dgm:prSet phldrT="[Text]"/>
      <dgm:spPr/>
      <dgm:t>
        <a:bodyPr/>
        <a:lstStyle/>
        <a:p>
          <a:r>
            <a:rPr lang="en-US" dirty="0"/>
            <a:t>Employees:</a:t>
          </a:r>
          <a:endParaRPr lang="en-IN" dirty="0"/>
        </a:p>
      </dgm:t>
    </dgm:pt>
    <dgm:pt modelId="{D83B30F9-92C6-4C1B-94C7-C5B945E768A7}" type="parTrans" cxnId="{8BCE3087-043A-4EF4-B8F1-D80869EF062C}">
      <dgm:prSet/>
      <dgm:spPr/>
      <dgm:t>
        <a:bodyPr/>
        <a:lstStyle/>
        <a:p>
          <a:endParaRPr lang="en-IN"/>
        </a:p>
      </dgm:t>
    </dgm:pt>
    <dgm:pt modelId="{05E5859D-1097-4AAB-80D2-6A6A13E0824C}" type="sibTrans" cxnId="{8BCE3087-043A-4EF4-B8F1-D80869EF062C}">
      <dgm:prSet/>
      <dgm:spPr/>
      <dgm:t>
        <a:bodyPr/>
        <a:lstStyle/>
        <a:p>
          <a:endParaRPr lang="en-IN"/>
        </a:p>
      </dgm:t>
    </dgm:pt>
    <dgm:pt modelId="{0F848237-7B1A-414F-A169-703CBE5F04D7}">
      <dgm:prSet phldrT="[Text]"/>
      <dgm:spPr/>
      <dgm:t>
        <a:bodyPr/>
        <a:lstStyle/>
        <a:p>
          <a:r>
            <a:rPr lang="en-US" dirty="0"/>
            <a:t>Internal memos and support</a:t>
          </a:r>
          <a:endParaRPr lang="en-IN" dirty="0"/>
        </a:p>
      </dgm:t>
    </dgm:pt>
    <dgm:pt modelId="{D9DF78AE-A446-45D9-BED0-ED932E096043}" type="parTrans" cxnId="{9158F696-6952-4B5F-BEC6-D7E4D7BBB8F8}">
      <dgm:prSet/>
      <dgm:spPr/>
      <dgm:t>
        <a:bodyPr/>
        <a:lstStyle/>
        <a:p>
          <a:endParaRPr lang="en-IN"/>
        </a:p>
      </dgm:t>
    </dgm:pt>
    <dgm:pt modelId="{6574ED0D-8BD7-4B6D-8F0C-48EA8D974BF6}" type="sibTrans" cxnId="{9158F696-6952-4B5F-BEC6-D7E4D7BBB8F8}">
      <dgm:prSet/>
      <dgm:spPr/>
      <dgm:t>
        <a:bodyPr/>
        <a:lstStyle/>
        <a:p>
          <a:endParaRPr lang="en-IN"/>
        </a:p>
      </dgm:t>
    </dgm:pt>
    <dgm:pt modelId="{DFC41C75-CE3E-48C0-966B-0D3CEAD3BC0B}">
      <dgm:prSet phldrT="[Text]"/>
      <dgm:spPr/>
      <dgm:t>
        <a:bodyPr/>
        <a:lstStyle/>
        <a:p>
          <a:r>
            <a:rPr lang="en-US" dirty="0"/>
            <a:t>Media:</a:t>
          </a:r>
          <a:endParaRPr lang="en-IN" dirty="0"/>
        </a:p>
      </dgm:t>
    </dgm:pt>
    <dgm:pt modelId="{AB087D30-3DD7-4816-A6CA-37C6D9B33DE9}" type="parTrans" cxnId="{171DBD8D-D215-4BEE-BEDA-F113633F653E}">
      <dgm:prSet/>
      <dgm:spPr/>
      <dgm:t>
        <a:bodyPr/>
        <a:lstStyle/>
        <a:p>
          <a:endParaRPr lang="en-IN"/>
        </a:p>
      </dgm:t>
    </dgm:pt>
    <dgm:pt modelId="{46681D5D-D68E-4C3D-9524-2CFD334EB6F4}" type="sibTrans" cxnId="{171DBD8D-D215-4BEE-BEDA-F113633F653E}">
      <dgm:prSet/>
      <dgm:spPr/>
      <dgm:t>
        <a:bodyPr/>
        <a:lstStyle/>
        <a:p>
          <a:endParaRPr lang="en-IN"/>
        </a:p>
      </dgm:t>
    </dgm:pt>
    <dgm:pt modelId="{0889BE13-F094-491E-95E3-CC7F1C379878}">
      <dgm:prSet phldrT="[Text]"/>
      <dgm:spPr/>
      <dgm:t>
        <a:bodyPr/>
        <a:lstStyle/>
        <a:p>
          <a:r>
            <a:rPr lang="en-US" dirty="0"/>
            <a:t>Controlled narrative via press kits</a:t>
          </a:r>
          <a:endParaRPr lang="en-IN" dirty="0"/>
        </a:p>
      </dgm:t>
    </dgm:pt>
    <dgm:pt modelId="{4154A6CC-7193-49AE-AEFC-D67B1474C3CD}" type="parTrans" cxnId="{10C4A468-4F60-4F00-88E4-21AD0D59198B}">
      <dgm:prSet/>
      <dgm:spPr/>
      <dgm:t>
        <a:bodyPr/>
        <a:lstStyle/>
        <a:p>
          <a:endParaRPr lang="en-IN"/>
        </a:p>
      </dgm:t>
    </dgm:pt>
    <dgm:pt modelId="{F173C401-44EA-4C3C-87F4-8D71BCF427BB}" type="sibTrans" cxnId="{10C4A468-4F60-4F00-88E4-21AD0D59198B}">
      <dgm:prSet/>
      <dgm:spPr/>
      <dgm:t>
        <a:bodyPr/>
        <a:lstStyle/>
        <a:p>
          <a:endParaRPr lang="en-IN"/>
        </a:p>
      </dgm:t>
    </dgm:pt>
    <dgm:pt modelId="{3F0F04C4-EAB4-4CA5-9A89-127F94D1413F}" type="pres">
      <dgm:prSet presAssocID="{0E5C139E-450E-47A7-9786-B358E317D1BA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51B0013-65C4-4990-BE3A-36B6C88E3C47}" type="pres">
      <dgm:prSet presAssocID="{B04EF61E-DC00-41B7-B03F-BFA3A227B1D4}" presName="linNode" presStyleCnt="0"/>
      <dgm:spPr/>
    </dgm:pt>
    <dgm:pt modelId="{8D0A3E06-AD36-415B-BFEB-E7209A77FF7E}" type="pres">
      <dgm:prSet presAssocID="{B04EF61E-DC00-41B7-B03F-BFA3A227B1D4}" presName="parTx" presStyleLbl="revTx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419DDC8-08C0-4D23-8422-F444AF4B128B}" type="pres">
      <dgm:prSet presAssocID="{B04EF61E-DC00-41B7-B03F-BFA3A227B1D4}" presName="bracket" presStyleLbl="parChTrans1D1" presStyleIdx="0" presStyleCnt="4"/>
      <dgm:spPr/>
    </dgm:pt>
    <dgm:pt modelId="{3FE9C6B7-845D-4A41-9FAA-FF7A63AA13D2}" type="pres">
      <dgm:prSet presAssocID="{B04EF61E-DC00-41B7-B03F-BFA3A227B1D4}" presName="spH" presStyleCnt="0"/>
      <dgm:spPr/>
    </dgm:pt>
    <dgm:pt modelId="{CE0C2326-C221-4243-8B18-667F31A6BA27}" type="pres">
      <dgm:prSet presAssocID="{B04EF61E-DC00-41B7-B03F-BFA3A227B1D4}" presName="desTx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CEF951C-A485-4136-A088-E45E32513616}" type="pres">
      <dgm:prSet presAssocID="{20FB1D95-64EB-4839-8903-4B2D6BEFA951}" presName="spV" presStyleCnt="0"/>
      <dgm:spPr/>
    </dgm:pt>
    <dgm:pt modelId="{CC5D643D-09EC-4D09-8167-95AB6AFEAAA9}" type="pres">
      <dgm:prSet presAssocID="{FFEDFD48-660D-4DEA-AE93-50AAB5B547AF}" presName="linNode" presStyleCnt="0"/>
      <dgm:spPr/>
    </dgm:pt>
    <dgm:pt modelId="{12902B6C-2EFD-4826-97C1-9E879886BC6F}" type="pres">
      <dgm:prSet presAssocID="{FFEDFD48-660D-4DEA-AE93-50AAB5B547AF}" presName="parTx" presStyleLbl="revTx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0C2B6C7-EE8E-4705-83CE-1AE9D0D5689A}" type="pres">
      <dgm:prSet presAssocID="{FFEDFD48-660D-4DEA-AE93-50AAB5B547AF}" presName="bracket" presStyleLbl="parChTrans1D1" presStyleIdx="1" presStyleCnt="4"/>
      <dgm:spPr/>
    </dgm:pt>
    <dgm:pt modelId="{A338BE19-B785-4376-BA6E-ABF4A57A31B9}" type="pres">
      <dgm:prSet presAssocID="{FFEDFD48-660D-4DEA-AE93-50AAB5B547AF}" presName="spH" presStyleCnt="0"/>
      <dgm:spPr/>
    </dgm:pt>
    <dgm:pt modelId="{1FECB9D1-72F2-420F-BEF0-24EB0E1CEF36}" type="pres">
      <dgm:prSet presAssocID="{FFEDFD48-660D-4DEA-AE93-50AAB5B547AF}" presName="desTx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9A735A0-844E-43B2-8CCF-1A7B74C21FF4}" type="pres">
      <dgm:prSet presAssocID="{7987A032-3656-49EC-9880-D0101C992319}" presName="spV" presStyleCnt="0"/>
      <dgm:spPr/>
    </dgm:pt>
    <dgm:pt modelId="{D7115881-13CF-4417-82DC-C04FBF23E587}" type="pres">
      <dgm:prSet presAssocID="{3B67128B-5877-4AFB-BFDC-2677A6FA2BE9}" presName="linNode" presStyleCnt="0"/>
      <dgm:spPr/>
    </dgm:pt>
    <dgm:pt modelId="{FFEE4873-BAF5-4FB2-9E07-8F57C85F1837}" type="pres">
      <dgm:prSet presAssocID="{3B67128B-5877-4AFB-BFDC-2677A6FA2BE9}" presName="parTx" presStyleLbl="revTx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1745463-7548-4D78-9254-F18B4450FC30}" type="pres">
      <dgm:prSet presAssocID="{3B67128B-5877-4AFB-BFDC-2677A6FA2BE9}" presName="bracket" presStyleLbl="parChTrans1D1" presStyleIdx="2" presStyleCnt="4"/>
      <dgm:spPr/>
    </dgm:pt>
    <dgm:pt modelId="{CFE79B4A-D8FA-48EF-9362-07687C2E88D4}" type="pres">
      <dgm:prSet presAssocID="{3B67128B-5877-4AFB-BFDC-2677A6FA2BE9}" presName="spH" presStyleCnt="0"/>
      <dgm:spPr/>
    </dgm:pt>
    <dgm:pt modelId="{8C235698-5D6B-4751-95A2-890DB44850C9}" type="pres">
      <dgm:prSet presAssocID="{3B67128B-5877-4AFB-BFDC-2677A6FA2BE9}" presName="desTx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3432025-361F-4CFD-A188-31D19BF15A4F}" type="pres">
      <dgm:prSet presAssocID="{05E5859D-1097-4AAB-80D2-6A6A13E0824C}" presName="spV" presStyleCnt="0"/>
      <dgm:spPr/>
    </dgm:pt>
    <dgm:pt modelId="{17E892F8-FC3B-406A-A743-FC41999B563A}" type="pres">
      <dgm:prSet presAssocID="{DFC41C75-CE3E-48C0-966B-0D3CEAD3BC0B}" presName="linNode" presStyleCnt="0"/>
      <dgm:spPr/>
    </dgm:pt>
    <dgm:pt modelId="{76CCC0F7-E4A5-4FC3-A9A9-0BAB03319FAD}" type="pres">
      <dgm:prSet presAssocID="{DFC41C75-CE3E-48C0-966B-0D3CEAD3BC0B}" presName="parTx" presStyleLbl="revTx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D2F3933-928D-44D4-B435-D65964855E4F}" type="pres">
      <dgm:prSet presAssocID="{DFC41C75-CE3E-48C0-966B-0D3CEAD3BC0B}" presName="bracket" presStyleLbl="parChTrans1D1" presStyleIdx="3" presStyleCnt="4"/>
      <dgm:spPr/>
    </dgm:pt>
    <dgm:pt modelId="{334E5DB7-CEC9-4AB9-A848-2F40936306C4}" type="pres">
      <dgm:prSet presAssocID="{DFC41C75-CE3E-48C0-966B-0D3CEAD3BC0B}" presName="spH" presStyleCnt="0"/>
      <dgm:spPr/>
    </dgm:pt>
    <dgm:pt modelId="{09A707F2-FFBB-4987-9855-7B76F7016365}" type="pres">
      <dgm:prSet presAssocID="{DFC41C75-CE3E-48C0-966B-0D3CEAD3BC0B}" presName="desTx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CCB3F90-0336-4A99-A9C2-156A610627E6}" srcId="{FFEDFD48-660D-4DEA-AE93-50AAB5B547AF}" destId="{876E8D63-BC44-4FE3-9431-80FED1941AAE}" srcOrd="0" destOrd="0" parTransId="{9D3B64E3-0587-4ECA-9BFD-44BC935F1935}" sibTransId="{4FD53E4C-2B0D-4C0A-B9A2-7137DD67EE5A}"/>
    <dgm:cxn modelId="{139731B9-28B0-4C5E-8BEA-BF0BB2A88F49}" srcId="{0E5C139E-450E-47A7-9786-B358E317D1BA}" destId="{FFEDFD48-660D-4DEA-AE93-50AAB5B547AF}" srcOrd="1" destOrd="0" parTransId="{487ADB84-8AB8-43B0-A6DC-5E528CDBDA6F}" sibTransId="{7987A032-3656-49EC-9880-D0101C992319}"/>
    <dgm:cxn modelId="{171DBD8D-D215-4BEE-BEDA-F113633F653E}" srcId="{0E5C139E-450E-47A7-9786-B358E317D1BA}" destId="{DFC41C75-CE3E-48C0-966B-0D3CEAD3BC0B}" srcOrd="3" destOrd="0" parTransId="{AB087D30-3DD7-4816-A6CA-37C6D9B33DE9}" sibTransId="{46681D5D-D68E-4C3D-9524-2CFD334EB6F4}"/>
    <dgm:cxn modelId="{26B97971-5126-4FA7-8D3C-8AFE6ADB5D66}" type="presOf" srcId="{0889BE13-F094-491E-95E3-CC7F1C379878}" destId="{09A707F2-FFBB-4987-9855-7B76F7016365}" srcOrd="0" destOrd="0" presId="urn:diagrams.loki3.com/BracketList"/>
    <dgm:cxn modelId="{FC46CBEE-8206-4D18-856C-66EB46016ED8}" srcId="{0E5C139E-450E-47A7-9786-B358E317D1BA}" destId="{B04EF61E-DC00-41B7-B03F-BFA3A227B1D4}" srcOrd="0" destOrd="0" parTransId="{3EA2F537-CE4A-4ACF-9600-8CE583BEA05C}" sibTransId="{20FB1D95-64EB-4839-8903-4B2D6BEFA951}"/>
    <dgm:cxn modelId="{530605D9-435D-43C8-B3C6-E0861130AAF8}" type="presOf" srcId="{FFEDFD48-660D-4DEA-AE93-50AAB5B547AF}" destId="{12902B6C-2EFD-4826-97C1-9E879886BC6F}" srcOrd="0" destOrd="0" presId="urn:diagrams.loki3.com/BracketList"/>
    <dgm:cxn modelId="{83C8AC48-31C0-4907-9DA2-4B868E2A4DF1}" type="presOf" srcId="{DFC41C75-CE3E-48C0-966B-0D3CEAD3BC0B}" destId="{76CCC0F7-E4A5-4FC3-A9A9-0BAB03319FAD}" srcOrd="0" destOrd="0" presId="urn:diagrams.loki3.com/BracketList"/>
    <dgm:cxn modelId="{AF7EA1EE-B0F8-4546-BA53-5586B6196DA3}" type="presOf" srcId="{3B67128B-5877-4AFB-BFDC-2677A6FA2BE9}" destId="{FFEE4873-BAF5-4FB2-9E07-8F57C85F1837}" srcOrd="0" destOrd="0" presId="urn:diagrams.loki3.com/BracketList"/>
    <dgm:cxn modelId="{8BCE3087-043A-4EF4-B8F1-D80869EF062C}" srcId="{0E5C139E-450E-47A7-9786-B358E317D1BA}" destId="{3B67128B-5877-4AFB-BFDC-2677A6FA2BE9}" srcOrd="2" destOrd="0" parTransId="{D83B30F9-92C6-4C1B-94C7-C5B945E768A7}" sibTransId="{05E5859D-1097-4AAB-80D2-6A6A13E0824C}"/>
    <dgm:cxn modelId="{2335AB2F-17E7-4860-BF4E-45BBF61794C0}" type="presOf" srcId="{0F848237-7B1A-414F-A169-703CBE5F04D7}" destId="{8C235698-5D6B-4751-95A2-890DB44850C9}" srcOrd="0" destOrd="0" presId="urn:diagrams.loki3.com/BracketList"/>
    <dgm:cxn modelId="{F9673F7C-B6B0-48EE-91C3-FDF9D25253F1}" type="presOf" srcId="{B04EF61E-DC00-41B7-B03F-BFA3A227B1D4}" destId="{8D0A3E06-AD36-415B-BFEB-E7209A77FF7E}" srcOrd="0" destOrd="0" presId="urn:diagrams.loki3.com/BracketList"/>
    <dgm:cxn modelId="{10C4A468-4F60-4F00-88E4-21AD0D59198B}" srcId="{DFC41C75-CE3E-48C0-966B-0D3CEAD3BC0B}" destId="{0889BE13-F094-491E-95E3-CC7F1C379878}" srcOrd="0" destOrd="0" parTransId="{4154A6CC-7193-49AE-AEFC-D67B1474C3CD}" sibTransId="{F173C401-44EA-4C3C-87F4-8D71BCF427BB}"/>
    <dgm:cxn modelId="{9158F696-6952-4B5F-BEC6-D7E4D7BBB8F8}" srcId="{3B67128B-5877-4AFB-BFDC-2677A6FA2BE9}" destId="{0F848237-7B1A-414F-A169-703CBE5F04D7}" srcOrd="0" destOrd="0" parTransId="{D9DF78AE-A446-45D9-BED0-ED932E096043}" sibTransId="{6574ED0D-8BD7-4B6D-8F0C-48EA8D974BF6}"/>
    <dgm:cxn modelId="{78760902-A826-4DA0-80B1-F98E8FB4CE02}" srcId="{B04EF61E-DC00-41B7-B03F-BFA3A227B1D4}" destId="{97680A5D-E0EE-4028-B2A7-D88CF7CB6278}" srcOrd="0" destOrd="0" parTransId="{EA8BB146-E93C-4A12-A45C-342DC32BCBE2}" sibTransId="{A815D43C-7A68-4150-8887-861CC3DFC1C0}"/>
    <dgm:cxn modelId="{D237ADBD-D7C1-4D57-BE46-3A4A2FC3AAAB}" type="presOf" srcId="{876E8D63-BC44-4FE3-9431-80FED1941AAE}" destId="{1FECB9D1-72F2-420F-BEF0-24EB0E1CEF36}" srcOrd="0" destOrd="0" presId="urn:diagrams.loki3.com/BracketList"/>
    <dgm:cxn modelId="{9CE425A2-C019-455A-ADEC-24E5FDB788B5}" type="presOf" srcId="{0E5C139E-450E-47A7-9786-B358E317D1BA}" destId="{3F0F04C4-EAB4-4CA5-9A89-127F94D1413F}" srcOrd="0" destOrd="0" presId="urn:diagrams.loki3.com/BracketList"/>
    <dgm:cxn modelId="{A4B8AF14-BE2D-41DF-9190-3A6AA90CEBAF}" type="presOf" srcId="{97680A5D-E0EE-4028-B2A7-D88CF7CB6278}" destId="{CE0C2326-C221-4243-8B18-667F31A6BA27}" srcOrd="0" destOrd="0" presId="urn:diagrams.loki3.com/BracketList"/>
    <dgm:cxn modelId="{4937D446-B1B8-490E-9477-1295E838F575}" type="presParOf" srcId="{3F0F04C4-EAB4-4CA5-9A89-127F94D1413F}" destId="{D51B0013-65C4-4990-BE3A-36B6C88E3C47}" srcOrd="0" destOrd="0" presId="urn:diagrams.loki3.com/BracketList"/>
    <dgm:cxn modelId="{F6181C46-F1CC-4F9F-B37A-CE1B61D83D4A}" type="presParOf" srcId="{D51B0013-65C4-4990-BE3A-36B6C88E3C47}" destId="{8D0A3E06-AD36-415B-BFEB-E7209A77FF7E}" srcOrd="0" destOrd="0" presId="urn:diagrams.loki3.com/BracketList"/>
    <dgm:cxn modelId="{A059A827-E612-49FD-81B5-9DAD3B0A6747}" type="presParOf" srcId="{D51B0013-65C4-4990-BE3A-36B6C88E3C47}" destId="{D419DDC8-08C0-4D23-8422-F444AF4B128B}" srcOrd="1" destOrd="0" presId="urn:diagrams.loki3.com/BracketList"/>
    <dgm:cxn modelId="{E6ED4293-2DDA-47A1-8628-77A101A44665}" type="presParOf" srcId="{D51B0013-65C4-4990-BE3A-36B6C88E3C47}" destId="{3FE9C6B7-845D-4A41-9FAA-FF7A63AA13D2}" srcOrd="2" destOrd="0" presId="urn:diagrams.loki3.com/BracketList"/>
    <dgm:cxn modelId="{CCE8CDE3-206D-4F83-B7E5-02DD0FC2CC34}" type="presParOf" srcId="{D51B0013-65C4-4990-BE3A-36B6C88E3C47}" destId="{CE0C2326-C221-4243-8B18-667F31A6BA27}" srcOrd="3" destOrd="0" presId="urn:diagrams.loki3.com/BracketList"/>
    <dgm:cxn modelId="{555DAB9A-39E0-4244-A526-3F96389B13BD}" type="presParOf" srcId="{3F0F04C4-EAB4-4CA5-9A89-127F94D1413F}" destId="{ACEF951C-A485-4136-A088-E45E32513616}" srcOrd="1" destOrd="0" presId="urn:diagrams.loki3.com/BracketList"/>
    <dgm:cxn modelId="{BEB2768D-5A16-45A9-99E2-795907482C98}" type="presParOf" srcId="{3F0F04C4-EAB4-4CA5-9A89-127F94D1413F}" destId="{CC5D643D-09EC-4D09-8167-95AB6AFEAAA9}" srcOrd="2" destOrd="0" presId="urn:diagrams.loki3.com/BracketList"/>
    <dgm:cxn modelId="{728128FC-A62B-45A6-AA4C-C3E93474D3D7}" type="presParOf" srcId="{CC5D643D-09EC-4D09-8167-95AB6AFEAAA9}" destId="{12902B6C-2EFD-4826-97C1-9E879886BC6F}" srcOrd="0" destOrd="0" presId="urn:diagrams.loki3.com/BracketList"/>
    <dgm:cxn modelId="{144FC591-569A-45E9-964F-FE5EE97FB536}" type="presParOf" srcId="{CC5D643D-09EC-4D09-8167-95AB6AFEAAA9}" destId="{80C2B6C7-EE8E-4705-83CE-1AE9D0D5689A}" srcOrd="1" destOrd="0" presId="urn:diagrams.loki3.com/BracketList"/>
    <dgm:cxn modelId="{5FD8FBE7-4E03-49AE-A16E-8278CE684E1F}" type="presParOf" srcId="{CC5D643D-09EC-4D09-8167-95AB6AFEAAA9}" destId="{A338BE19-B785-4376-BA6E-ABF4A57A31B9}" srcOrd="2" destOrd="0" presId="urn:diagrams.loki3.com/BracketList"/>
    <dgm:cxn modelId="{40740D16-19CD-47A1-9A2E-6CDCEF7C44D3}" type="presParOf" srcId="{CC5D643D-09EC-4D09-8167-95AB6AFEAAA9}" destId="{1FECB9D1-72F2-420F-BEF0-24EB0E1CEF36}" srcOrd="3" destOrd="0" presId="urn:diagrams.loki3.com/BracketList"/>
    <dgm:cxn modelId="{4E75613B-DD5A-49CF-A74C-8C7CE47F3ACC}" type="presParOf" srcId="{3F0F04C4-EAB4-4CA5-9A89-127F94D1413F}" destId="{79A735A0-844E-43B2-8CCF-1A7B74C21FF4}" srcOrd="3" destOrd="0" presId="urn:diagrams.loki3.com/BracketList"/>
    <dgm:cxn modelId="{08EBA3A7-2815-4883-B56B-3E12FC1BF230}" type="presParOf" srcId="{3F0F04C4-EAB4-4CA5-9A89-127F94D1413F}" destId="{D7115881-13CF-4417-82DC-C04FBF23E587}" srcOrd="4" destOrd="0" presId="urn:diagrams.loki3.com/BracketList"/>
    <dgm:cxn modelId="{899ABA88-D56A-4263-B7B3-3DABD0C624DA}" type="presParOf" srcId="{D7115881-13CF-4417-82DC-C04FBF23E587}" destId="{FFEE4873-BAF5-4FB2-9E07-8F57C85F1837}" srcOrd="0" destOrd="0" presId="urn:diagrams.loki3.com/BracketList"/>
    <dgm:cxn modelId="{995F6BD2-5CA4-44FB-96AE-3A1370D4ECE5}" type="presParOf" srcId="{D7115881-13CF-4417-82DC-C04FBF23E587}" destId="{61745463-7548-4D78-9254-F18B4450FC30}" srcOrd="1" destOrd="0" presId="urn:diagrams.loki3.com/BracketList"/>
    <dgm:cxn modelId="{380C48C3-DF5B-4274-B63B-182EB4E6EBDE}" type="presParOf" srcId="{D7115881-13CF-4417-82DC-C04FBF23E587}" destId="{CFE79B4A-D8FA-48EF-9362-07687C2E88D4}" srcOrd="2" destOrd="0" presId="urn:diagrams.loki3.com/BracketList"/>
    <dgm:cxn modelId="{DE1D1A7E-1FCC-4C8C-8589-045B2921B138}" type="presParOf" srcId="{D7115881-13CF-4417-82DC-C04FBF23E587}" destId="{8C235698-5D6B-4751-95A2-890DB44850C9}" srcOrd="3" destOrd="0" presId="urn:diagrams.loki3.com/BracketList"/>
    <dgm:cxn modelId="{325C0D2E-7E0E-4329-AA79-1B65A75C7899}" type="presParOf" srcId="{3F0F04C4-EAB4-4CA5-9A89-127F94D1413F}" destId="{73432025-361F-4CFD-A188-31D19BF15A4F}" srcOrd="5" destOrd="0" presId="urn:diagrams.loki3.com/BracketList"/>
    <dgm:cxn modelId="{7F68A4CD-6682-46C1-8A00-83F68575B61B}" type="presParOf" srcId="{3F0F04C4-EAB4-4CA5-9A89-127F94D1413F}" destId="{17E892F8-FC3B-406A-A743-FC41999B563A}" srcOrd="6" destOrd="0" presId="urn:diagrams.loki3.com/BracketList"/>
    <dgm:cxn modelId="{DABE803D-EAB6-4802-B4B8-79E4F30FE6AE}" type="presParOf" srcId="{17E892F8-FC3B-406A-A743-FC41999B563A}" destId="{76CCC0F7-E4A5-4FC3-A9A9-0BAB03319FAD}" srcOrd="0" destOrd="0" presId="urn:diagrams.loki3.com/BracketList"/>
    <dgm:cxn modelId="{D824C1BC-5763-4011-B6C3-59AC641482B7}" type="presParOf" srcId="{17E892F8-FC3B-406A-A743-FC41999B563A}" destId="{3D2F3933-928D-44D4-B435-D65964855E4F}" srcOrd="1" destOrd="0" presId="urn:diagrams.loki3.com/BracketList"/>
    <dgm:cxn modelId="{7F1277DB-4B49-4ABD-8A28-4C95D6F746A0}" type="presParOf" srcId="{17E892F8-FC3B-406A-A743-FC41999B563A}" destId="{334E5DB7-CEC9-4AB9-A848-2F40936306C4}" srcOrd="2" destOrd="0" presId="urn:diagrams.loki3.com/BracketList"/>
    <dgm:cxn modelId="{1158A8A4-8ADA-4934-804E-409E244D33C0}" type="presParOf" srcId="{17E892F8-FC3B-406A-A743-FC41999B563A}" destId="{09A707F2-FFBB-4987-9855-7B76F7016365}" srcOrd="3" destOrd="0" presId="urn:diagrams.loki3.com/BracketList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AA46B02-A298-4B45-9A39-BAB009328481}" type="doc">
      <dgm:prSet loTypeId="urn:microsoft.com/office/officeart/2005/8/layout/pyramid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IN"/>
        </a:p>
      </dgm:t>
    </dgm:pt>
    <dgm:pt modelId="{1CF5CA4E-DA4E-4832-844F-E42B3A379F84}">
      <dgm:prSet phldrT="[Text]"/>
      <dgm:spPr/>
      <dgm:t>
        <a:bodyPr/>
        <a:lstStyle/>
        <a:p>
          <a:r>
            <a:rPr lang="en-US" dirty="0"/>
            <a:t>Speed and transparency are critical</a:t>
          </a:r>
          <a:endParaRPr lang="en-IN" dirty="0"/>
        </a:p>
      </dgm:t>
    </dgm:pt>
    <dgm:pt modelId="{C7E3442F-6D56-428F-A4F2-B57351A93F71}" type="parTrans" cxnId="{4C9DEBB2-F84A-488B-8A03-C20EB83E0390}">
      <dgm:prSet/>
      <dgm:spPr/>
      <dgm:t>
        <a:bodyPr/>
        <a:lstStyle/>
        <a:p>
          <a:endParaRPr lang="en-IN"/>
        </a:p>
      </dgm:t>
    </dgm:pt>
    <dgm:pt modelId="{F1023D4E-4E7F-4D43-8244-66241E192B47}" type="sibTrans" cxnId="{4C9DEBB2-F84A-488B-8A03-C20EB83E0390}">
      <dgm:prSet/>
      <dgm:spPr/>
      <dgm:t>
        <a:bodyPr/>
        <a:lstStyle/>
        <a:p>
          <a:endParaRPr lang="en-IN"/>
        </a:p>
      </dgm:t>
    </dgm:pt>
    <dgm:pt modelId="{C69A7515-E783-4123-9EDE-28DCB8B1B65F}">
      <dgm:prSet phldrT="[Text]"/>
      <dgm:spPr/>
      <dgm:t>
        <a:bodyPr/>
        <a:lstStyle/>
        <a:p>
          <a:r>
            <a:rPr lang="en-US" dirty="0"/>
            <a:t>Proactive engagement prevents escalation</a:t>
          </a:r>
          <a:endParaRPr lang="en-IN" dirty="0"/>
        </a:p>
      </dgm:t>
    </dgm:pt>
    <dgm:pt modelId="{C03CA491-4446-487F-81EA-786F150395D2}" type="parTrans" cxnId="{82178E88-3B5B-489E-892A-4D880C8C445B}">
      <dgm:prSet/>
      <dgm:spPr/>
      <dgm:t>
        <a:bodyPr/>
        <a:lstStyle/>
        <a:p>
          <a:endParaRPr lang="en-IN"/>
        </a:p>
      </dgm:t>
    </dgm:pt>
    <dgm:pt modelId="{5AB99850-DD16-4F4E-9E9F-FEC51556C152}" type="sibTrans" cxnId="{82178E88-3B5B-489E-892A-4D880C8C445B}">
      <dgm:prSet/>
      <dgm:spPr/>
      <dgm:t>
        <a:bodyPr/>
        <a:lstStyle/>
        <a:p>
          <a:endParaRPr lang="en-IN"/>
        </a:p>
      </dgm:t>
    </dgm:pt>
    <dgm:pt modelId="{402A59B6-F713-40FB-AF6E-0F1FCEFC7458}">
      <dgm:prSet phldrT="[Text]"/>
      <dgm:spPr/>
      <dgm:t>
        <a:bodyPr/>
        <a:lstStyle/>
        <a:p>
          <a:r>
            <a:rPr lang="en-US"/>
            <a:t>Customers </a:t>
          </a:r>
          <a:r>
            <a:rPr lang="en-US" dirty="0"/>
            <a:t>value empathy </a:t>
          </a:r>
          <a:r>
            <a:rPr lang="en-US"/>
            <a:t>and flexibility</a:t>
          </a:r>
          <a:endParaRPr lang="en-IN" dirty="0"/>
        </a:p>
      </dgm:t>
    </dgm:pt>
    <dgm:pt modelId="{E61E045F-183C-480E-9E95-723242BE5D59}" type="parTrans" cxnId="{141EC708-70FA-4D7D-BCCC-8B035135DB8E}">
      <dgm:prSet/>
      <dgm:spPr/>
      <dgm:t>
        <a:bodyPr/>
        <a:lstStyle/>
        <a:p>
          <a:endParaRPr lang="en-IN"/>
        </a:p>
      </dgm:t>
    </dgm:pt>
    <dgm:pt modelId="{57157194-0130-4298-B485-D1CDC3EBF703}" type="sibTrans" cxnId="{141EC708-70FA-4D7D-BCCC-8B035135DB8E}">
      <dgm:prSet/>
      <dgm:spPr/>
      <dgm:t>
        <a:bodyPr/>
        <a:lstStyle/>
        <a:p>
          <a:endParaRPr lang="en-IN"/>
        </a:p>
      </dgm:t>
    </dgm:pt>
    <dgm:pt modelId="{E8E927A3-41C4-4E52-96F5-6EC6C8CA6A22}" type="pres">
      <dgm:prSet presAssocID="{6AA46B02-A298-4B45-9A39-BAB009328481}" presName="compositeShape" presStyleCnt="0">
        <dgm:presLayoutVars>
          <dgm:dir/>
          <dgm:resizeHandles/>
        </dgm:presLayoutVars>
      </dgm:prSet>
      <dgm:spPr/>
      <dgm:t>
        <a:bodyPr/>
        <a:lstStyle/>
        <a:p>
          <a:endParaRPr lang="en-US"/>
        </a:p>
      </dgm:t>
    </dgm:pt>
    <dgm:pt modelId="{061C279E-2F6C-4BF8-9675-ABC8AF1BEAF7}" type="pres">
      <dgm:prSet presAssocID="{6AA46B02-A298-4B45-9A39-BAB009328481}" presName="pyramid" presStyleLbl="node1" presStyleIdx="0" presStyleCnt="1"/>
      <dgm:spPr/>
    </dgm:pt>
    <dgm:pt modelId="{48010809-F4C7-492D-BF48-190231DF74AF}" type="pres">
      <dgm:prSet presAssocID="{6AA46B02-A298-4B45-9A39-BAB009328481}" presName="theList" presStyleCnt="0"/>
      <dgm:spPr/>
    </dgm:pt>
    <dgm:pt modelId="{7149E610-5D6A-4CDF-9775-03BBA2070BC4}" type="pres">
      <dgm:prSet presAssocID="{1CF5CA4E-DA4E-4832-844F-E42B3A379F84}" presName="aNode" presStyleLbl="fgAcc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F94CA62-4D93-4584-866F-5FEF392B62FF}" type="pres">
      <dgm:prSet presAssocID="{1CF5CA4E-DA4E-4832-844F-E42B3A379F84}" presName="aSpace" presStyleCnt="0"/>
      <dgm:spPr/>
    </dgm:pt>
    <dgm:pt modelId="{1D4FD596-029B-4F74-BF6E-720F1600FA93}" type="pres">
      <dgm:prSet presAssocID="{C69A7515-E783-4123-9EDE-28DCB8B1B65F}" presName="aNode" presStyleLbl="fgAcc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8AEBF67-B819-4E3E-9B00-EF622DE26FE4}" type="pres">
      <dgm:prSet presAssocID="{C69A7515-E783-4123-9EDE-28DCB8B1B65F}" presName="aSpace" presStyleCnt="0"/>
      <dgm:spPr/>
    </dgm:pt>
    <dgm:pt modelId="{6C5A20F2-A55E-4C45-BE25-D7613CB89385}" type="pres">
      <dgm:prSet presAssocID="{402A59B6-F713-40FB-AF6E-0F1FCEFC7458}" presName="aNode" presStyleLbl="fgAcc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DC0D3FA-4258-479A-8D28-A62FB2004E98}" type="pres">
      <dgm:prSet presAssocID="{402A59B6-F713-40FB-AF6E-0F1FCEFC7458}" presName="aSpace" presStyleCnt="0"/>
      <dgm:spPr/>
    </dgm:pt>
  </dgm:ptLst>
  <dgm:cxnLst>
    <dgm:cxn modelId="{4C9DEBB2-F84A-488B-8A03-C20EB83E0390}" srcId="{6AA46B02-A298-4B45-9A39-BAB009328481}" destId="{1CF5CA4E-DA4E-4832-844F-E42B3A379F84}" srcOrd="0" destOrd="0" parTransId="{C7E3442F-6D56-428F-A4F2-B57351A93F71}" sibTransId="{F1023D4E-4E7F-4D43-8244-66241E192B47}"/>
    <dgm:cxn modelId="{82178E88-3B5B-489E-892A-4D880C8C445B}" srcId="{6AA46B02-A298-4B45-9A39-BAB009328481}" destId="{C69A7515-E783-4123-9EDE-28DCB8B1B65F}" srcOrd="1" destOrd="0" parTransId="{C03CA491-4446-487F-81EA-786F150395D2}" sibTransId="{5AB99850-DD16-4F4E-9E9F-FEC51556C152}"/>
    <dgm:cxn modelId="{E3792F60-87A9-44E4-81DB-067CC5911D41}" type="presOf" srcId="{C69A7515-E783-4123-9EDE-28DCB8B1B65F}" destId="{1D4FD596-029B-4F74-BF6E-720F1600FA93}" srcOrd="0" destOrd="0" presId="urn:microsoft.com/office/officeart/2005/8/layout/pyramid2"/>
    <dgm:cxn modelId="{2D394ECC-B098-4B40-AE19-133EF3DCF3AB}" type="presOf" srcId="{6AA46B02-A298-4B45-9A39-BAB009328481}" destId="{E8E927A3-41C4-4E52-96F5-6EC6C8CA6A22}" srcOrd="0" destOrd="0" presId="urn:microsoft.com/office/officeart/2005/8/layout/pyramid2"/>
    <dgm:cxn modelId="{D91A58A1-B166-4F42-8FB7-48E8BC0392F3}" type="presOf" srcId="{402A59B6-F713-40FB-AF6E-0F1FCEFC7458}" destId="{6C5A20F2-A55E-4C45-BE25-D7613CB89385}" srcOrd="0" destOrd="0" presId="urn:microsoft.com/office/officeart/2005/8/layout/pyramid2"/>
    <dgm:cxn modelId="{141EC708-70FA-4D7D-BCCC-8B035135DB8E}" srcId="{6AA46B02-A298-4B45-9A39-BAB009328481}" destId="{402A59B6-F713-40FB-AF6E-0F1FCEFC7458}" srcOrd="2" destOrd="0" parTransId="{E61E045F-183C-480E-9E95-723242BE5D59}" sibTransId="{57157194-0130-4298-B485-D1CDC3EBF703}"/>
    <dgm:cxn modelId="{7604E103-5C3E-4590-86BD-8892C915FA58}" type="presOf" srcId="{1CF5CA4E-DA4E-4832-844F-E42B3A379F84}" destId="{7149E610-5D6A-4CDF-9775-03BBA2070BC4}" srcOrd="0" destOrd="0" presId="urn:microsoft.com/office/officeart/2005/8/layout/pyramid2"/>
    <dgm:cxn modelId="{DF34C0D0-353B-4817-A9FF-8395E388C63F}" type="presParOf" srcId="{E8E927A3-41C4-4E52-96F5-6EC6C8CA6A22}" destId="{061C279E-2F6C-4BF8-9675-ABC8AF1BEAF7}" srcOrd="0" destOrd="0" presId="urn:microsoft.com/office/officeart/2005/8/layout/pyramid2"/>
    <dgm:cxn modelId="{48CCB8BB-113A-4882-9E65-3B41C04BB2EE}" type="presParOf" srcId="{E8E927A3-41C4-4E52-96F5-6EC6C8CA6A22}" destId="{48010809-F4C7-492D-BF48-190231DF74AF}" srcOrd="1" destOrd="0" presId="urn:microsoft.com/office/officeart/2005/8/layout/pyramid2"/>
    <dgm:cxn modelId="{4465B3EE-73F0-4CD6-98FD-D99CBAB1B582}" type="presParOf" srcId="{48010809-F4C7-492D-BF48-190231DF74AF}" destId="{7149E610-5D6A-4CDF-9775-03BBA2070BC4}" srcOrd="0" destOrd="0" presId="urn:microsoft.com/office/officeart/2005/8/layout/pyramid2"/>
    <dgm:cxn modelId="{C8E7F531-37CE-4AD9-890A-33E89EE4D003}" type="presParOf" srcId="{48010809-F4C7-492D-BF48-190231DF74AF}" destId="{DF94CA62-4D93-4584-866F-5FEF392B62FF}" srcOrd="1" destOrd="0" presId="urn:microsoft.com/office/officeart/2005/8/layout/pyramid2"/>
    <dgm:cxn modelId="{DDBAFF92-AD9A-4FEC-A68A-E0B5400C1728}" type="presParOf" srcId="{48010809-F4C7-492D-BF48-190231DF74AF}" destId="{1D4FD596-029B-4F74-BF6E-720F1600FA93}" srcOrd="2" destOrd="0" presId="urn:microsoft.com/office/officeart/2005/8/layout/pyramid2"/>
    <dgm:cxn modelId="{22BDDF99-65E2-4B1A-A971-5FBC29090911}" type="presParOf" srcId="{48010809-F4C7-492D-BF48-190231DF74AF}" destId="{58AEBF67-B819-4E3E-9B00-EF622DE26FE4}" srcOrd="3" destOrd="0" presId="urn:microsoft.com/office/officeart/2005/8/layout/pyramid2"/>
    <dgm:cxn modelId="{902F0634-5CDD-461A-8CF4-08E89F754976}" type="presParOf" srcId="{48010809-F4C7-492D-BF48-190231DF74AF}" destId="{6C5A20F2-A55E-4C45-BE25-D7613CB89385}" srcOrd="4" destOrd="0" presId="urn:microsoft.com/office/officeart/2005/8/layout/pyramid2"/>
    <dgm:cxn modelId="{A501E4BB-815D-4260-BA15-F45FE8375958}" type="presParOf" srcId="{48010809-F4C7-492D-BF48-190231DF74AF}" destId="{6DC0D3FA-4258-479A-8D28-A62FB2004E98}" srcOrd="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D4528D3-2CD1-4D61-9382-D0E419236752}">
      <dsp:nvSpPr>
        <dsp:cNvPr id="0" name=""/>
        <dsp:cNvSpPr/>
      </dsp:nvSpPr>
      <dsp:spPr>
        <a:xfrm>
          <a:off x="0" y="327004"/>
          <a:ext cx="4465320" cy="478800"/>
        </a:xfrm>
        <a:prstGeom prst="rect">
          <a:avLst/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222CAC5-B55F-4B64-BB67-4E3593525A44}">
      <dsp:nvSpPr>
        <dsp:cNvPr id="0" name=""/>
        <dsp:cNvSpPr/>
      </dsp:nvSpPr>
      <dsp:spPr>
        <a:xfrm>
          <a:off x="223266" y="46564"/>
          <a:ext cx="3125724" cy="56088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45" tIns="0" rIns="118145" bIns="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latin typeface="Barlow" panose="00000500000000000000" pitchFamily="2" charset="0"/>
            </a:rPr>
            <a:t>Social media (Instagram, Facebook, Twitter)</a:t>
          </a:r>
          <a:endParaRPr lang="en-IN" sz="1400" kern="1200" dirty="0">
            <a:latin typeface="Barlow" panose="00000500000000000000" pitchFamily="2" charset="0"/>
          </a:endParaRPr>
        </a:p>
      </dsp:txBody>
      <dsp:txXfrm>
        <a:off x="250646" y="73944"/>
        <a:ext cx="3070964" cy="506120"/>
      </dsp:txXfrm>
    </dsp:sp>
    <dsp:sp modelId="{8E1463AC-CB59-490E-AC7D-28BA4013823C}">
      <dsp:nvSpPr>
        <dsp:cNvPr id="0" name=""/>
        <dsp:cNvSpPr/>
      </dsp:nvSpPr>
      <dsp:spPr>
        <a:xfrm>
          <a:off x="0" y="1188845"/>
          <a:ext cx="4465320" cy="478800"/>
        </a:xfrm>
        <a:prstGeom prst="rect">
          <a:avLst/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E8DB89A-0797-4298-AFC9-BB446D8FE7E9}">
      <dsp:nvSpPr>
        <dsp:cNvPr id="0" name=""/>
        <dsp:cNvSpPr/>
      </dsp:nvSpPr>
      <dsp:spPr>
        <a:xfrm>
          <a:off x="223266" y="908404"/>
          <a:ext cx="3125724" cy="56088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45" tIns="0" rIns="118145" bIns="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latin typeface="Barlow" panose="00000500000000000000" pitchFamily="2" charset="0"/>
            </a:rPr>
            <a:t>Company website banners and pop-ups</a:t>
          </a:r>
          <a:endParaRPr lang="en-IN" sz="1400" kern="1200" dirty="0">
            <a:latin typeface="Barlow" panose="00000500000000000000" pitchFamily="2" charset="0"/>
          </a:endParaRPr>
        </a:p>
      </dsp:txBody>
      <dsp:txXfrm>
        <a:off x="250646" y="935784"/>
        <a:ext cx="3070964" cy="506120"/>
      </dsp:txXfrm>
    </dsp:sp>
    <dsp:sp modelId="{46C91EC0-A7F4-4F69-936E-D49C42354975}">
      <dsp:nvSpPr>
        <dsp:cNvPr id="0" name=""/>
        <dsp:cNvSpPr/>
      </dsp:nvSpPr>
      <dsp:spPr>
        <a:xfrm>
          <a:off x="0" y="2050685"/>
          <a:ext cx="4465320" cy="478800"/>
        </a:xfrm>
        <a:prstGeom prst="rect">
          <a:avLst/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0A378D8-12E2-486E-8209-9EB7DF38B23D}">
      <dsp:nvSpPr>
        <dsp:cNvPr id="0" name=""/>
        <dsp:cNvSpPr/>
      </dsp:nvSpPr>
      <dsp:spPr>
        <a:xfrm>
          <a:off x="223266" y="1770245"/>
          <a:ext cx="3125724" cy="56088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45" tIns="0" rIns="118145" bIns="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latin typeface="Barlow" panose="00000500000000000000" pitchFamily="2" charset="0"/>
            </a:rPr>
            <a:t>Direct emails and SMS to affected customers</a:t>
          </a:r>
          <a:endParaRPr lang="en-IN" sz="1400" kern="1200" dirty="0">
            <a:latin typeface="Barlow" panose="00000500000000000000" pitchFamily="2" charset="0"/>
          </a:endParaRPr>
        </a:p>
      </dsp:txBody>
      <dsp:txXfrm>
        <a:off x="250646" y="1797625"/>
        <a:ext cx="3070964" cy="506120"/>
      </dsp:txXfrm>
    </dsp:sp>
    <dsp:sp modelId="{59F82755-50E3-4A59-91EF-BE0430DAC1DE}">
      <dsp:nvSpPr>
        <dsp:cNvPr id="0" name=""/>
        <dsp:cNvSpPr/>
      </dsp:nvSpPr>
      <dsp:spPr>
        <a:xfrm>
          <a:off x="0" y="2912525"/>
          <a:ext cx="4465320" cy="478800"/>
        </a:xfrm>
        <a:prstGeom prst="rect">
          <a:avLst/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2C102EA-BE50-4137-A4FA-8054C15D85DD}">
      <dsp:nvSpPr>
        <dsp:cNvPr id="0" name=""/>
        <dsp:cNvSpPr/>
      </dsp:nvSpPr>
      <dsp:spPr>
        <a:xfrm>
          <a:off x="223266" y="2632085"/>
          <a:ext cx="3125724" cy="56088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45" tIns="0" rIns="118145" bIns="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>
              <a:latin typeface="Barlow" panose="00000500000000000000" pitchFamily="2" charset="0"/>
            </a:rPr>
            <a:t>Press </a:t>
          </a:r>
          <a:r>
            <a:rPr lang="en-US" sz="1400" kern="1200" dirty="0">
              <a:latin typeface="Barlow" panose="00000500000000000000" pitchFamily="2" charset="0"/>
            </a:rPr>
            <a:t>release for broader media coverage</a:t>
          </a:r>
          <a:endParaRPr lang="en-IN" sz="1400" kern="1200" dirty="0">
            <a:latin typeface="Barlow" panose="00000500000000000000" pitchFamily="2" charset="0"/>
          </a:endParaRPr>
        </a:p>
      </dsp:txBody>
      <dsp:txXfrm>
        <a:off x="250646" y="2659465"/>
        <a:ext cx="3070964" cy="50612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D0A3E06-AD36-415B-BFEB-E7209A77FF7E}">
      <dsp:nvSpPr>
        <dsp:cNvPr id="0" name=""/>
        <dsp:cNvSpPr/>
      </dsp:nvSpPr>
      <dsp:spPr>
        <a:xfrm>
          <a:off x="2976" y="728108"/>
          <a:ext cx="1522511" cy="3564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45720" rIns="128016" bIns="45720" numCol="1" spcCol="1270" anchor="ctr" anchorCtr="0">
          <a:noAutofit/>
        </a:bodyPr>
        <a:lstStyle/>
        <a:p>
          <a:pPr marL="0" lvl="0" indent="0" algn="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Tourists:</a:t>
          </a:r>
          <a:endParaRPr lang="en-IN" sz="1800" kern="1200" dirty="0"/>
        </a:p>
      </dsp:txBody>
      <dsp:txXfrm>
        <a:off x="2976" y="728108"/>
        <a:ext cx="1522511" cy="356400"/>
      </dsp:txXfrm>
    </dsp:sp>
    <dsp:sp modelId="{D419DDC8-08C0-4D23-8422-F444AF4B128B}">
      <dsp:nvSpPr>
        <dsp:cNvPr id="0" name=""/>
        <dsp:cNvSpPr/>
      </dsp:nvSpPr>
      <dsp:spPr>
        <a:xfrm>
          <a:off x="1525488" y="716971"/>
          <a:ext cx="304502" cy="378675"/>
        </a:xfrm>
        <a:prstGeom prst="leftBrace">
          <a:avLst>
            <a:gd name="adj1" fmla="val 35000"/>
            <a:gd name="adj2" fmla="val 50000"/>
          </a:avLst>
        </a:prstGeom>
        <a:noFill/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E0C2326-C221-4243-8B18-667F31A6BA27}">
      <dsp:nvSpPr>
        <dsp:cNvPr id="0" name=""/>
        <dsp:cNvSpPr/>
      </dsp:nvSpPr>
      <dsp:spPr>
        <a:xfrm>
          <a:off x="1951791" y="716971"/>
          <a:ext cx="4141231" cy="378675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 dirty="0"/>
            <a:t>Transparent and timely updates</a:t>
          </a:r>
          <a:endParaRPr lang="en-IN" sz="1800" kern="1200" dirty="0"/>
        </a:p>
      </dsp:txBody>
      <dsp:txXfrm>
        <a:off x="1951791" y="716971"/>
        <a:ext cx="4141231" cy="378675"/>
      </dsp:txXfrm>
    </dsp:sp>
    <dsp:sp modelId="{12902B6C-2EFD-4826-97C1-9E879886BC6F}">
      <dsp:nvSpPr>
        <dsp:cNvPr id="0" name=""/>
        <dsp:cNvSpPr/>
      </dsp:nvSpPr>
      <dsp:spPr>
        <a:xfrm>
          <a:off x="2976" y="1288527"/>
          <a:ext cx="1522511" cy="3564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45720" rIns="128016" bIns="45720" numCol="1" spcCol="1270" anchor="ctr" anchorCtr="0">
          <a:noAutofit/>
        </a:bodyPr>
        <a:lstStyle/>
        <a:p>
          <a:pPr marL="0" lvl="0" indent="0" algn="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Partners:</a:t>
          </a:r>
          <a:endParaRPr lang="en-IN" sz="1800" kern="1200" dirty="0"/>
        </a:p>
      </dsp:txBody>
      <dsp:txXfrm>
        <a:off x="2976" y="1288527"/>
        <a:ext cx="1522511" cy="356400"/>
      </dsp:txXfrm>
    </dsp:sp>
    <dsp:sp modelId="{80C2B6C7-EE8E-4705-83CE-1AE9D0D5689A}">
      <dsp:nvSpPr>
        <dsp:cNvPr id="0" name=""/>
        <dsp:cNvSpPr/>
      </dsp:nvSpPr>
      <dsp:spPr>
        <a:xfrm>
          <a:off x="1525488" y="1160446"/>
          <a:ext cx="304502" cy="612562"/>
        </a:xfrm>
        <a:prstGeom prst="leftBrace">
          <a:avLst>
            <a:gd name="adj1" fmla="val 35000"/>
            <a:gd name="adj2" fmla="val 50000"/>
          </a:avLst>
        </a:prstGeom>
        <a:noFill/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FECB9D1-72F2-420F-BEF0-24EB0E1CEF36}">
      <dsp:nvSpPr>
        <dsp:cNvPr id="0" name=""/>
        <dsp:cNvSpPr/>
      </dsp:nvSpPr>
      <dsp:spPr>
        <a:xfrm>
          <a:off x="1951791" y="1160446"/>
          <a:ext cx="4141231" cy="612562"/>
        </a:xfrm>
        <a:prstGeom prst="rect">
          <a:avLst/>
        </a:prstGeom>
        <a:solidFill>
          <a:schemeClr val="accent2">
            <a:hueOff val="-252491"/>
            <a:satOff val="-18371"/>
            <a:lumOff val="-490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 dirty="0"/>
            <a:t>Real-time coordination with hotels and guides</a:t>
          </a:r>
          <a:endParaRPr lang="en-IN" sz="1800" kern="1200" dirty="0"/>
        </a:p>
      </dsp:txBody>
      <dsp:txXfrm>
        <a:off x="1951791" y="1160446"/>
        <a:ext cx="4141231" cy="612562"/>
      </dsp:txXfrm>
    </dsp:sp>
    <dsp:sp modelId="{FFEE4873-BAF5-4FB2-9E07-8F57C85F1837}">
      <dsp:nvSpPr>
        <dsp:cNvPr id="0" name=""/>
        <dsp:cNvSpPr/>
      </dsp:nvSpPr>
      <dsp:spPr>
        <a:xfrm>
          <a:off x="2976" y="1848946"/>
          <a:ext cx="1522511" cy="3564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45720" rIns="128016" bIns="45720" numCol="1" spcCol="1270" anchor="ctr" anchorCtr="0">
          <a:noAutofit/>
        </a:bodyPr>
        <a:lstStyle/>
        <a:p>
          <a:pPr marL="0" lvl="0" indent="0" algn="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Employees:</a:t>
          </a:r>
          <a:endParaRPr lang="en-IN" sz="1800" kern="1200" dirty="0"/>
        </a:p>
      </dsp:txBody>
      <dsp:txXfrm>
        <a:off x="2976" y="1848946"/>
        <a:ext cx="1522511" cy="356400"/>
      </dsp:txXfrm>
    </dsp:sp>
    <dsp:sp modelId="{61745463-7548-4D78-9254-F18B4450FC30}">
      <dsp:nvSpPr>
        <dsp:cNvPr id="0" name=""/>
        <dsp:cNvSpPr/>
      </dsp:nvSpPr>
      <dsp:spPr>
        <a:xfrm>
          <a:off x="1525488" y="1837808"/>
          <a:ext cx="304502" cy="378675"/>
        </a:xfrm>
        <a:prstGeom prst="leftBrace">
          <a:avLst>
            <a:gd name="adj1" fmla="val 35000"/>
            <a:gd name="adj2" fmla="val 50000"/>
          </a:avLst>
        </a:prstGeom>
        <a:noFill/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C235698-5D6B-4751-95A2-890DB44850C9}">
      <dsp:nvSpPr>
        <dsp:cNvPr id="0" name=""/>
        <dsp:cNvSpPr/>
      </dsp:nvSpPr>
      <dsp:spPr>
        <a:xfrm>
          <a:off x="1951791" y="1837808"/>
          <a:ext cx="4141231" cy="378675"/>
        </a:xfrm>
        <a:prstGeom prst="rect">
          <a:avLst/>
        </a:prstGeom>
        <a:solidFill>
          <a:schemeClr val="accent2">
            <a:hueOff val="-504983"/>
            <a:satOff val="-36741"/>
            <a:lumOff val="-980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 dirty="0"/>
            <a:t>Internal memos and support</a:t>
          </a:r>
          <a:endParaRPr lang="en-IN" sz="1800" kern="1200" dirty="0"/>
        </a:p>
      </dsp:txBody>
      <dsp:txXfrm>
        <a:off x="1951791" y="1837808"/>
        <a:ext cx="4141231" cy="378675"/>
      </dsp:txXfrm>
    </dsp:sp>
    <dsp:sp modelId="{76CCC0F7-E4A5-4FC3-A9A9-0BAB03319FAD}">
      <dsp:nvSpPr>
        <dsp:cNvPr id="0" name=""/>
        <dsp:cNvSpPr/>
      </dsp:nvSpPr>
      <dsp:spPr>
        <a:xfrm>
          <a:off x="2976" y="2292421"/>
          <a:ext cx="1522511" cy="3564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45720" rIns="128016" bIns="45720" numCol="1" spcCol="1270" anchor="ctr" anchorCtr="0">
          <a:noAutofit/>
        </a:bodyPr>
        <a:lstStyle/>
        <a:p>
          <a:pPr marL="0" lvl="0" indent="0" algn="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Media:</a:t>
          </a:r>
          <a:endParaRPr lang="en-IN" sz="1800" kern="1200" dirty="0"/>
        </a:p>
      </dsp:txBody>
      <dsp:txXfrm>
        <a:off x="2976" y="2292421"/>
        <a:ext cx="1522511" cy="356400"/>
      </dsp:txXfrm>
    </dsp:sp>
    <dsp:sp modelId="{3D2F3933-928D-44D4-B435-D65964855E4F}">
      <dsp:nvSpPr>
        <dsp:cNvPr id="0" name=""/>
        <dsp:cNvSpPr/>
      </dsp:nvSpPr>
      <dsp:spPr>
        <a:xfrm>
          <a:off x="1525488" y="2281283"/>
          <a:ext cx="304502" cy="378675"/>
        </a:xfrm>
        <a:prstGeom prst="leftBrace">
          <a:avLst>
            <a:gd name="adj1" fmla="val 35000"/>
            <a:gd name="adj2" fmla="val 50000"/>
          </a:avLst>
        </a:prstGeom>
        <a:noFill/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9A707F2-FFBB-4987-9855-7B76F7016365}">
      <dsp:nvSpPr>
        <dsp:cNvPr id="0" name=""/>
        <dsp:cNvSpPr/>
      </dsp:nvSpPr>
      <dsp:spPr>
        <a:xfrm>
          <a:off x="1951791" y="2281283"/>
          <a:ext cx="4141231" cy="378675"/>
        </a:xfrm>
        <a:prstGeom prst="rect">
          <a:avLst/>
        </a:prstGeom>
        <a:solidFill>
          <a:schemeClr val="accent2">
            <a:hueOff val="-757474"/>
            <a:satOff val="-55112"/>
            <a:lumOff val="-1470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 dirty="0"/>
            <a:t>Controlled narrative via press kits</a:t>
          </a:r>
          <a:endParaRPr lang="en-IN" sz="1800" kern="1200" dirty="0"/>
        </a:p>
      </dsp:txBody>
      <dsp:txXfrm>
        <a:off x="1951791" y="2281283"/>
        <a:ext cx="4141231" cy="37867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61C279E-2F6C-4BF8-9675-ABC8AF1BEAF7}">
      <dsp:nvSpPr>
        <dsp:cNvPr id="0" name=""/>
        <dsp:cNvSpPr/>
      </dsp:nvSpPr>
      <dsp:spPr>
        <a:xfrm>
          <a:off x="918432" y="0"/>
          <a:ext cx="3392170" cy="3392170"/>
        </a:xfrm>
        <a:prstGeom prst="triangl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149E610-5D6A-4CDF-9775-03BBA2070BC4}">
      <dsp:nvSpPr>
        <dsp:cNvPr id="0" name=""/>
        <dsp:cNvSpPr/>
      </dsp:nvSpPr>
      <dsp:spPr>
        <a:xfrm>
          <a:off x="2614517" y="341038"/>
          <a:ext cx="2204910" cy="80299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/>
            <a:t>Speed and transparency are critical</a:t>
          </a:r>
          <a:endParaRPr lang="en-IN" sz="1500" kern="1200" dirty="0"/>
        </a:p>
      </dsp:txBody>
      <dsp:txXfrm>
        <a:off x="2653716" y="380237"/>
        <a:ext cx="2126512" cy="724592"/>
      </dsp:txXfrm>
    </dsp:sp>
    <dsp:sp modelId="{1D4FD596-029B-4F74-BF6E-720F1600FA93}">
      <dsp:nvSpPr>
        <dsp:cNvPr id="0" name=""/>
        <dsp:cNvSpPr/>
      </dsp:nvSpPr>
      <dsp:spPr>
        <a:xfrm>
          <a:off x="2614517" y="1244402"/>
          <a:ext cx="2204910" cy="80299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-378737"/>
              <a:satOff val="-27556"/>
              <a:lumOff val="-735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/>
            <a:t>Proactive engagement prevents escalation</a:t>
          </a:r>
          <a:endParaRPr lang="en-IN" sz="1500" kern="1200" dirty="0"/>
        </a:p>
      </dsp:txBody>
      <dsp:txXfrm>
        <a:off x="2653716" y="1283601"/>
        <a:ext cx="2126512" cy="724592"/>
      </dsp:txXfrm>
    </dsp:sp>
    <dsp:sp modelId="{6C5A20F2-A55E-4C45-BE25-D7613CB89385}">
      <dsp:nvSpPr>
        <dsp:cNvPr id="0" name=""/>
        <dsp:cNvSpPr/>
      </dsp:nvSpPr>
      <dsp:spPr>
        <a:xfrm>
          <a:off x="2614517" y="2147767"/>
          <a:ext cx="2204910" cy="80299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-757474"/>
              <a:satOff val="-55112"/>
              <a:lumOff val="-1470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Customers </a:t>
          </a:r>
          <a:r>
            <a:rPr lang="en-US" sz="1500" kern="1200" dirty="0"/>
            <a:t>value empathy </a:t>
          </a:r>
          <a:r>
            <a:rPr lang="en-US" sz="1500" kern="1200"/>
            <a:t>and flexibility</a:t>
          </a:r>
          <a:endParaRPr lang="en-IN" sz="1500" kern="1200" dirty="0"/>
        </a:p>
      </dsp:txBody>
      <dsp:txXfrm>
        <a:off x="2653716" y="2186966"/>
        <a:ext cx="2126512" cy="72459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diagrams.loki3.com/BracketList">
  <dgm:title val="Vertical Bracket List"/>
  <dgm:desc val="Use to show grouped blocks of information.  Works well with large amounts of Level 2 text."/>
  <dgm:catLst>
    <dgm:cat type="list" pri="4110"/>
    <dgm:cat type="officeonline" pri="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3" srcId="0" destId="1" srcOrd="0" destOrd="0"/>
        <dgm:cxn modelId="4" srcId="1" destId="11" srcOrd="0" destOrd="0"/>
        <dgm:cxn modelId="5" srcId="0" destId="2" srcOrd="0" destOrd="0"/>
        <dgm:cxn modelId="6" srcId="2" destId="21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V" refType="primFontSz" refFor="des" refForName="parTx" fact="0.1"/>
      <dgm:constr type="primFontSz" for="des" forName="parTx" val="65"/>
      <dgm:constr type="primFontSz" for="des" forName="desTx" refType="primFontSz" refFor="des" refForName="parTx"/>
      <dgm:constr type="h" for="des" forName="parTx" refType="primFontSz" refFor="des" refForName="parTx" fact="0.55"/>
      <dgm:constr type="h" for="des" forName="bracket" refType="primFontSz" refFor="des" refForName="parTx" fact="0.55"/>
      <dgm:constr type="h" for="des" forName="desTx" refType="primFontSz" refFor="des" refForName="parTx" fact="0.55"/>
    </dgm:constrLst>
    <dgm:ruleLst>
      <dgm:rule type="primFontSz" for="des" forName="parTx" val="5" fact="NaN" max="NaN"/>
    </dgm:ruleLst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Tx" refType="w" fact="0.25"/>
          <dgm:constr type="w" for="ch" forName="bracket" refType="w" fact="0.05"/>
          <dgm:constr type="w" for="ch" forName="spH" refType="w" fact="0.02"/>
          <dgm:constr type="w" for="ch" forName="desTx" refType="w" fact="0.68"/>
          <dgm:constr type="h" for="ch" forName="bracket" refType="h" refFor="ch" refForName="desTx" op="gte"/>
          <dgm:constr type="h" for="ch" forName="bracket" refType="h" refFor="ch" refForName="parTx" op="gte"/>
          <dgm:constr type="h" for="ch" forName="desTx" refType="h" refFor="ch" refForName="parTx" op="gte"/>
        </dgm:constrLst>
        <dgm:ruleLst/>
        <dgm:layoutNode name="parTx" styleLbl="revTx">
          <dgm:varLst>
            <dgm:chMax val="1"/>
            <dgm:bulletEnabled val="1"/>
          </dgm:varLst>
          <dgm:choose name="Name8">
            <dgm:if name="Name9" func="var" arg="dir" op="equ" val="norm">
              <dgm:alg type="tx">
                <dgm:param type="parTxLTRAlign" val="r"/>
              </dgm:alg>
            </dgm:if>
            <dgm:else name="Name10">
              <dgm:alg type="tx">
                <dgm:param type="parTxLTRAlign" val="l"/>
              </dgm:alg>
            </dgm:else>
          </dgm:choose>
          <dgm:shape xmlns:r="http://schemas.openxmlformats.org/officeDocument/2006/relationships" type="rect" r:blip="">
            <dgm:adjLst/>
          </dgm:shape>
          <dgm:presOf axis="self" ptType="node"/>
          <dgm:constrLst>
            <dgm:constr type="tMarg" refType="primFontSz" fact="0.2"/>
            <dgm:constr type="bMarg" refType="primFontSz" fact="0.2"/>
          </dgm:constrLst>
          <dgm:ruleLst>
            <dgm:rule type="h" val="INF" fact="NaN" max="NaN"/>
          </dgm:ruleLst>
        </dgm:layoutNode>
        <dgm:layoutNode name="bracket" styleLbl="parChTrans1D1">
          <dgm:alg type="sp"/>
          <dgm:choose name="Name11">
            <dgm:if name="Name12" func="var" arg="dir" op="equ" val="norm">
              <dgm:shape xmlns:r="http://schemas.openxmlformats.org/officeDocument/2006/relationships" type="leftBrace" r:blip="">
                <dgm:adjLst>
                  <dgm:adj idx="1" val="0.35"/>
                </dgm:adjLst>
              </dgm:shape>
            </dgm:if>
            <dgm:else name="Name13">
              <dgm:shape xmlns:r="http://schemas.openxmlformats.org/officeDocument/2006/relationships" rot="180" type="leftBrace" r:blip="">
                <dgm:adjLst>
                  <dgm:adj idx="1" val="0.35"/>
                </dgm:adjLst>
              </dgm:shape>
            </dgm:else>
          </dgm:choose>
          <dgm:presOf/>
        </dgm:layoutNode>
        <dgm:layoutNode name="spH">
          <dgm:alg type="sp"/>
        </dgm:layoutNode>
        <dgm:choose name="Name14">
          <dgm:if name="Name15" axis="ch" ptType="node" func="cnt" op="gte" val="1">
            <dgm:layoutNode name="desTx" styleLbl="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secFontSz" refType="primFontSz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h" val="INF" fact="NaN" max="NaN"/>
              </dgm:ruleLst>
            </dgm:layoutNode>
          </dgm:if>
          <dgm:else name="Name16"/>
        </dgm:choose>
      </dgm:layoutNode>
      <dgm:forEach name="Name17" axis="followSib" ptType="sibTrans" cnt="1">
        <dgm:layoutNode name="spV">
          <dgm:alg type="sp"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3" name="Google Shape;513;ged3401ed36_1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14" name="Google Shape;514;ged3401ed36_1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7" name="Google Shape;607;ge207fd22f2_0_250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08" name="Google Shape;608;ge207fd22f2_0_250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9" name="Google Shape;659;ge1d838b627_4_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60" name="Google Shape;660;ge1d838b627_4_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0" name="Google Shape;850;g27eff44cef2_0_5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51" name="Google Shape;851;g27eff44cef2_0_5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" name="Google Shape;931;g27eff44cef2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32" name="Google Shape;932;g27eff44cef2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1" name="Google Shape;1111;ge1d838b627_4_1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12" name="Google Shape;1112;ge1d838b627_4_10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6" name="Google Shape;986;ge20d9cf87a_0_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87" name="Google Shape;987;ge20d9cf87a_0_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3" name="Google Shape;1063;g27eff44cef2_0_7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64" name="Google Shape;1064;g27eff44cef2_0_7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" name="Google Shape;675;ge1d838b627_4_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76" name="Google Shape;676;ge1d838b627_4_3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4" name="Google Shape;684;ge1d838b627_4_16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85" name="Google Shape;685;ge1d838b627_4_16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3" name="Google Shape;973;ge1d838b627_4_5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74" name="Google Shape;974;ge1d838b627_4_5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72">
          <a:extLst>
            <a:ext uri="{FF2B5EF4-FFF2-40B4-BE49-F238E27FC236}">
              <a16:creationId xmlns:a16="http://schemas.microsoft.com/office/drawing/2014/main" xmlns="" id="{010B84D0-ED48-E032-8640-A644E55ED3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3" name="Google Shape;973;ge1d838b627_4_53:notes">
            <a:extLst>
              <a:ext uri="{FF2B5EF4-FFF2-40B4-BE49-F238E27FC236}">
                <a16:creationId xmlns:a16="http://schemas.microsoft.com/office/drawing/2014/main" xmlns="" id="{143BDEB0-D9AF-0CBC-36BC-7ABAE8550D77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74" name="Google Shape;974;ge1d838b627_4_53:notes">
            <a:extLst>
              <a:ext uri="{FF2B5EF4-FFF2-40B4-BE49-F238E27FC236}">
                <a16:creationId xmlns:a16="http://schemas.microsoft.com/office/drawing/2014/main" xmlns="" id="{E06CDBE4-C9D8-8C12-EA41-CE44FE57F911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xmlns="" val="18103641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 txBox="1">
            <a:spLocks noGrp="1"/>
          </p:cNvSpPr>
          <p:nvPr>
            <p:ph type="ctrTitle"/>
          </p:nvPr>
        </p:nvSpPr>
        <p:spPr>
          <a:xfrm>
            <a:off x="3624175" y="895100"/>
            <a:ext cx="4806600" cy="2493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4600"/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ubTitle" idx="1"/>
          </p:nvPr>
        </p:nvSpPr>
        <p:spPr>
          <a:xfrm>
            <a:off x="3624175" y="3601300"/>
            <a:ext cx="2770800" cy="7185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None/>
              <a:defRPr sz="16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grpSp>
        <p:nvGrpSpPr>
          <p:cNvPr id="11" name="Google Shape;11;p2"/>
          <p:cNvGrpSpPr/>
          <p:nvPr/>
        </p:nvGrpSpPr>
        <p:grpSpPr>
          <a:xfrm>
            <a:off x="-400771" y="-39822"/>
            <a:ext cx="10182198" cy="5636372"/>
            <a:chOff x="-400771" y="-39822"/>
            <a:chExt cx="10182198" cy="5636372"/>
          </a:xfrm>
        </p:grpSpPr>
        <p:sp>
          <p:nvSpPr>
            <p:cNvPr id="12" name="Google Shape;12;p2"/>
            <p:cNvSpPr/>
            <p:nvPr/>
          </p:nvSpPr>
          <p:spPr>
            <a:xfrm>
              <a:off x="7498676" y="3198512"/>
              <a:ext cx="2282751" cy="2398037"/>
            </a:xfrm>
            <a:custGeom>
              <a:avLst/>
              <a:gdLst/>
              <a:ahLst/>
              <a:cxnLst/>
              <a:rect l="l" t="t" r="r" b="b"/>
              <a:pathLst>
                <a:path w="269113" h="282704" extrusionOk="0">
                  <a:moveTo>
                    <a:pt x="0" y="247780"/>
                  </a:moveTo>
                  <a:cubicBezTo>
                    <a:pt x="4572" y="232413"/>
                    <a:pt x="18923" y="221745"/>
                    <a:pt x="34036" y="216474"/>
                  </a:cubicBezTo>
                  <a:cubicBezTo>
                    <a:pt x="49149" y="211204"/>
                    <a:pt x="65405" y="210251"/>
                    <a:pt x="81217" y="207584"/>
                  </a:cubicBezTo>
                  <a:cubicBezTo>
                    <a:pt x="110998" y="202631"/>
                    <a:pt x="140081" y="191392"/>
                    <a:pt x="163513" y="172405"/>
                  </a:cubicBezTo>
                  <a:cubicBezTo>
                    <a:pt x="186944" y="153419"/>
                    <a:pt x="204470" y="126368"/>
                    <a:pt x="209042" y="96523"/>
                  </a:cubicBezTo>
                  <a:cubicBezTo>
                    <a:pt x="213614" y="66677"/>
                    <a:pt x="204343" y="34420"/>
                    <a:pt x="182563" y="13592"/>
                  </a:cubicBezTo>
                  <a:cubicBezTo>
                    <a:pt x="172085" y="3622"/>
                    <a:pt x="156528" y="-3807"/>
                    <a:pt x="143383" y="2098"/>
                  </a:cubicBezTo>
                  <a:cubicBezTo>
                    <a:pt x="130239" y="8004"/>
                    <a:pt x="125413" y="24260"/>
                    <a:pt x="124651" y="38610"/>
                  </a:cubicBezTo>
                  <a:cubicBezTo>
                    <a:pt x="122365" y="80394"/>
                    <a:pt x="142177" y="122812"/>
                    <a:pt x="175768" y="147831"/>
                  </a:cubicBezTo>
                  <a:cubicBezTo>
                    <a:pt x="190246" y="158626"/>
                    <a:pt x="207010" y="166309"/>
                    <a:pt x="220599" y="178184"/>
                  </a:cubicBezTo>
                  <a:cubicBezTo>
                    <a:pt x="250063" y="203901"/>
                    <a:pt x="260350" y="244605"/>
                    <a:pt x="269113" y="282705"/>
                  </a:cubicBezTo>
                </a:path>
              </a:pathLst>
            </a:custGeom>
            <a:noFill/>
            <a:ln w="12700" cap="rnd" cmpd="sng">
              <a:solidFill>
                <a:schemeClr val="accent5"/>
              </a:solidFill>
              <a:prstDash val="dash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grpSp>
          <p:nvGrpSpPr>
            <p:cNvPr id="13" name="Google Shape;13;p2"/>
            <p:cNvGrpSpPr/>
            <p:nvPr/>
          </p:nvGrpSpPr>
          <p:grpSpPr>
            <a:xfrm>
              <a:off x="-400771" y="-39822"/>
              <a:ext cx="9684100" cy="5028346"/>
              <a:chOff x="-400771" y="-39822"/>
              <a:chExt cx="9684100" cy="5028346"/>
            </a:xfrm>
          </p:grpSpPr>
          <p:grpSp>
            <p:nvGrpSpPr>
              <p:cNvPr id="14" name="Google Shape;14;p2"/>
              <p:cNvGrpSpPr/>
              <p:nvPr/>
            </p:nvGrpSpPr>
            <p:grpSpPr>
              <a:xfrm>
                <a:off x="6086042" y="-39822"/>
                <a:ext cx="1380465" cy="390131"/>
                <a:chOff x="8640762" y="5785103"/>
                <a:chExt cx="730250" cy="206375"/>
              </a:xfrm>
            </p:grpSpPr>
            <p:sp>
              <p:nvSpPr>
                <p:cNvPr id="15" name="Google Shape;15;p2"/>
                <p:cNvSpPr/>
                <p:nvPr/>
              </p:nvSpPr>
              <p:spPr>
                <a:xfrm>
                  <a:off x="8799512" y="5785103"/>
                  <a:ext cx="412750" cy="2063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12750" h="206375" extrusionOk="0">
                      <a:moveTo>
                        <a:pt x="0" y="206375"/>
                      </a:moveTo>
                      <a:cubicBezTo>
                        <a:pt x="0" y="92393"/>
                        <a:pt x="92393" y="0"/>
                        <a:pt x="206375" y="0"/>
                      </a:cubicBezTo>
                      <a:cubicBezTo>
                        <a:pt x="320357" y="0"/>
                        <a:pt x="412750" y="92393"/>
                        <a:pt x="412750" y="206375"/>
                      </a:cubicBezTo>
                      <a:lnTo>
                        <a:pt x="0" y="206375"/>
                      </a:lnTo>
                      <a:close/>
                    </a:path>
                  </a:pathLst>
                </a:cu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6" name="Google Shape;16;p2"/>
                <p:cNvSpPr/>
                <p:nvPr/>
              </p:nvSpPr>
              <p:spPr>
                <a:xfrm>
                  <a:off x="8640762" y="5880353"/>
                  <a:ext cx="222250" cy="1111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2250" h="111125" extrusionOk="0">
                      <a:moveTo>
                        <a:pt x="0" y="111125"/>
                      </a:moveTo>
                      <a:cubicBezTo>
                        <a:pt x="0" y="49784"/>
                        <a:pt x="49784" y="0"/>
                        <a:pt x="111125" y="0"/>
                      </a:cubicBezTo>
                      <a:cubicBezTo>
                        <a:pt x="172466" y="0"/>
                        <a:pt x="222250" y="49784"/>
                        <a:pt x="222250" y="111125"/>
                      </a:cubicBezTo>
                      <a:lnTo>
                        <a:pt x="0" y="111125"/>
                      </a:lnTo>
                      <a:close/>
                    </a:path>
                  </a:pathLst>
                </a:cu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7" name="Google Shape;17;p2"/>
                <p:cNvSpPr/>
                <p:nvPr/>
              </p:nvSpPr>
              <p:spPr>
                <a:xfrm>
                  <a:off x="9148762" y="5880353"/>
                  <a:ext cx="222250" cy="1111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2250" h="111125" extrusionOk="0">
                      <a:moveTo>
                        <a:pt x="0" y="111125"/>
                      </a:moveTo>
                      <a:cubicBezTo>
                        <a:pt x="0" y="49784"/>
                        <a:pt x="49784" y="0"/>
                        <a:pt x="111125" y="0"/>
                      </a:cubicBezTo>
                      <a:cubicBezTo>
                        <a:pt x="172466" y="0"/>
                        <a:pt x="222250" y="49784"/>
                        <a:pt x="222250" y="111125"/>
                      </a:cubicBezTo>
                      <a:lnTo>
                        <a:pt x="0" y="111125"/>
                      </a:lnTo>
                      <a:close/>
                    </a:path>
                  </a:pathLst>
                </a:cu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</p:grpSp>
          <p:grpSp>
            <p:nvGrpSpPr>
              <p:cNvPr id="18" name="Google Shape;18;p2"/>
              <p:cNvGrpSpPr/>
              <p:nvPr/>
            </p:nvGrpSpPr>
            <p:grpSpPr>
              <a:xfrm>
                <a:off x="-400771" y="490710"/>
                <a:ext cx="1059885" cy="299533"/>
                <a:chOff x="10448480" y="3783774"/>
                <a:chExt cx="730250" cy="206375"/>
              </a:xfrm>
            </p:grpSpPr>
            <p:sp>
              <p:nvSpPr>
                <p:cNvPr id="19" name="Google Shape;19;p2"/>
                <p:cNvSpPr/>
                <p:nvPr/>
              </p:nvSpPr>
              <p:spPr>
                <a:xfrm>
                  <a:off x="10607230" y="3783774"/>
                  <a:ext cx="412750" cy="2063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12750" h="206375" extrusionOk="0">
                      <a:moveTo>
                        <a:pt x="0" y="206375"/>
                      </a:moveTo>
                      <a:cubicBezTo>
                        <a:pt x="0" y="92392"/>
                        <a:pt x="92392" y="0"/>
                        <a:pt x="206375" y="0"/>
                      </a:cubicBezTo>
                      <a:cubicBezTo>
                        <a:pt x="320357" y="0"/>
                        <a:pt x="412750" y="92392"/>
                        <a:pt x="412750" y="206375"/>
                      </a:cubicBezTo>
                      <a:lnTo>
                        <a:pt x="0" y="206375"/>
                      </a:lnTo>
                      <a:close/>
                    </a:path>
                  </a:pathLst>
                </a:cu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0" name="Google Shape;20;p2"/>
                <p:cNvSpPr/>
                <p:nvPr/>
              </p:nvSpPr>
              <p:spPr>
                <a:xfrm>
                  <a:off x="10448480" y="3879024"/>
                  <a:ext cx="222250" cy="1111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2250" h="111125" extrusionOk="0">
                      <a:moveTo>
                        <a:pt x="0" y="111125"/>
                      </a:moveTo>
                      <a:cubicBezTo>
                        <a:pt x="0" y="49784"/>
                        <a:pt x="49784" y="0"/>
                        <a:pt x="111125" y="0"/>
                      </a:cubicBezTo>
                      <a:cubicBezTo>
                        <a:pt x="172529" y="0"/>
                        <a:pt x="222250" y="49784"/>
                        <a:pt x="222250" y="111125"/>
                      </a:cubicBezTo>
                      <a:lnTo>
                        <a:pt x="0" y="111125"/>
                      </a:lnTo>
                      <a:close/>
                    </a:path>
                  </a:pathLst>
                </a:cu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1" name="Google Shape;21;p2"/>
                <p:cNvSpPr/>
                <p:nvPr/>
              </p:nvSpPr>
              <p:spPr>
                <a:xfrm>
                  <a:off x="10956480" y="3879024"/>
                  <a:ext cx="222250" cy="1111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2250" h="111125" extrusionOk="0">
                      <a:moveTo>
                        <a:pt x="0" y="111125"/>
                      </a:moveTo>
                      <a:cubicBezTo>
                        <a:pt x="0" y="49784"/>
                        <a:pt x="49784" y="0"/>
                        <a:pt x="111125" y="0"/>
                      </a:cubicBezTo>
                      <a:cubicBezTo>
                        <a:pt x="172529" y="0"/>
                        <a:pt x="222250" y="49784"/>
                        <a:pt x="222250" y="111125"/>
                      </a:cubicBezTo>
                      <a:lnTo>
                        <a:pt x="0" y="111125"/>
                      </a:lnTo>
                      <a:close/>
                    </a:path>
                  </a:pathLst>
                </a:cu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</p:grpSp>
          <p:grpSp>
            <p:nvGrpSpPr>
              <p:cNvPr id="22" name="Google Shape;22;p2"/>
              <p:cNvGrpSpPr/>
              <p:nvPr/>
            </p:nvGrpSpPr>
            <p:grpSpPr>
              <a:xfrm>
                <a:off x="1351605" y="206942"/>
                <a:ext cx="571500" cy="206375"/>
                <a:chOff x="10607230" y="6115367"/>
                <a:chExt cx="571500" cy="206375"/>
              </a:xfrm>
            </p:grpSpPr>
            <p:sp>
              <p:nvSpPr>
                <p:cNvPr id="23" name="Google Shape;23;p2"/>
                <p:cNvSpPr/>
                <p:nvPr/>
              </p:nvSpPr>
              <p:spPr>
                <a:xfrm>
                  <a:off x="10607230" y="6115367"/>
                  <a:ext cx="412750" cy="2063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12750" h="206375" extrusionOk="0">
                      <a:moveTo>
                        <a:pt x="0" y="206375"/>
                      </a:moveTo>
                      <a:cubicBezTo>
                        <a:pt x="0" y="92392"/>
                        <a:pt x="92392" y="0"/>
                        <a:pt x="206375" y="0"/>
                      </a:cubicBezTo>
                      <a:cubicBezTo>
                        <a:pt x="320357" y="0"/>
                        <a:pt x="412750" y="92392"/>
                        <a:pt x="412750" y="206375"/>
                      </a:cubicBezTo>
                      <a:lnTo>
                        <a:pt x="0" y="206375"/>
                      </a:lnTo>
                      <a:close/>
                    </a:path>
                  </a:pathLst>
                </a:cu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4" name="Google Shape;24;p2"/>
                <p:cNvSpPr/>
                <p:nvPr/>
              </p:nvSpPr>
              <p:spPr>
                <a:xfrm>
                  <a:off x="10956480" y="6210617"/>
                  <a:ext cx="222250" cy="1111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2250" h="111125" extrusionOk="0">
                      <a:moveTo>
                        <a:pt x="0" y="111125"/>
                      </a:moveTo>
                      <a:cubicBezTo>
                        <a:pt x="0" y="49721"/>
                        <a:pt x="49784" y="0"/>
                        <a:pt x="111125" y="0"/>
                      </a:cubicBezTo>
                      <a:cubicBezTo>
                        <a:pt x="172529" y="0"/>
                        <a:pt x="222250" y="49721"/>
                        <a:pt x="222250" y="111125"/>
                      </a:cubicBezTo>
                      <a:lnTo>
                        <a:pt x="0" y="111125"/>
                      </a:lnTo>
                      <a:close/>
                    </a:path>
                  </a:pathLst>
                </a:cu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</p:grpSp>
          <p:grpSp>
            <p:nvGrpSpPr>
              <p:cNvPr id="25" name="Google Shape;25;p2"/>
              <p:cNvGrpSpPr/>
              <p:nvPr/>
            </p:nvGrpSpPr>
            <p:grpSpPr>
              <a:xfrm>
                <a:off x="3167562" y="4715474"/>
                <a:ext cx="603250" cy="273050"/>
                <a:chOff x="8640762" y="3990149"/>
                <a:chExt cx="603250" cy="273050"/>
              </a:xfrm>
            </p:grpSpPr>
            <p:sp>
              <p:nvSpPr>
                <p:cNvPr id="26" name="Google Shape;26;p2"/>
                <p:cNvSpPr/>
                <p:nvPr/>
              </p:nvSpPr>
              <p:spPr>
                <a:xfrm>
                  <a:off x="8640762" y="4152074"/>
                  <a:ext cx="222250" cy="1111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2250" h="111125" extrusionOk="0">
                      <a:moveTo>
                        <a:pt x="0" y="111125"/>
                      </a:moveTo>
                      <a:cubicBezTo>
                        <a:pt x="0" y="49784"/>
                        <a:pt x="49784" y="0"/>
                        <a:pt x="111125" y="0"/>
                      </a:cubicBezTo>
                      <a:cubicBezTo>
                        <a:pt x="172466" y="0"/>
                        <a:pt x="222250" y="49784"/>
                        <a:pt x="222250" y="111125"/>
                      </a:cubicBezTo>
                      <a:lnTo>
                        <a:pt x="0" y="111125"/>
                      </a:lnTo>
                      <a:close/>
                    </a:path>
                  </a:pathLst>
                </a:cu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7" name="Google Shape;27;p2"/>
                <p:cNvSpPr/>
                <p:nvPr/>
              </p:nvSpPr>
              <p:spPr>
                <a:xfrm>
                  <a:off x="8863012" y="3990149"/>
                  <a:ext cx="381000" cy="190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81000" h="19050" extrusionOk="0">
                      <a:moveTo>
                        <a:pt x="0" y="0"/>
                      </a:moveTo>
                      <a:lnTo>
                        <a:pt x="381000" y="0"/>
                      </a:lnTo>
                      <a:lnTo>
                        <a:pt x="381000" y="19050"/>
                      </a:lnTo>
                      <a:lnTo>
                        <a:pt x="0" y="19050"/>
                      </a:lnTo>
                      <a:close/>
                    </a:path>
                  </a:pathLst>
                </a:cu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</p:grpSp>
          <p:sp>
            <p:nvSpPr>
              <p:cNvPr id="28" name="Google Shape;28;p2"/>
              <p:cNvSpPr/>
              <p:nvPr/>
            </p:nvSpPr>
            <p:spPr>
              <a:xfrm>
                <a:off x="8812318" y="921651"/>
                <a:ext cx="471011" cy="47101"/>
              </a:xfrm>
              <a:custGeom>
                <a:avLst/>
                <a:gdLst/>
                <a:ahLst/>
                <a:cxnLst/>
                <a:rect l="l" t="t" r="r" b="b"/>
                <a:pathLst>
                  <a:path w="190500" h="19050" extrusionOk="0">
                    <a:moveTo>
                      <a:pt x="0" y="0"/>
                    </a:moveTo>
                    <a:lnTo>
                      <a:pt x="190500" y="0"/>
                    </a:lnTo>
                    <a:lnTo>
                      <a:pt x="190500" y="19050"/>
                    </a:lnTo>
                    <a:lnTo>
                      <a:pt x="0" y="19050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9" name="Google Shape;29;p2"/>
              <p:cNvSpPr/>
              <p:nvPr/>
            </p:nvSpPr>
            <p:spPr>
              <a:xfrm>
                <a:off x="975455" y="258212"/>
                <a:ext cx="190500" cy="19050"/>
              </a:xfrm>
              <a:custGeom>
                <a:avLst/>
                <a:gdLst/>
                <a:ahLst/>
                <a:cxnLst/>
                <a:rect l="l" t="t" r="r" b="b"/>
                <a:pathLst>
                  <a:path w="190500" h="19050" extrusionOk="0">
                    <a:moveTo>
                      <a:pt x="0" y="0"/>
                    </a:moveTo>
                    <a:lnTo>
                      <a:pt x="190500" y="0"/>
                    </a:lnTo>
                    <a:lnTo>
                      <a:pt x="190500" y="19050"/>
                    </a:lnTo>
                    <a:lnTo>
                      <a:pt x="0" y="19050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0" name="Google Shape;30;p2"/>
              <p:cNvSpPr/>
              <p:nvPr/>
            </p:nvSpPr>
            <p:spPr>
              <a:xfrm>
                <a:off x="8553571" y="1085849"/>
                <a:ext cx="222250" cy="111125"/>
              </a:xfrm>
              <a:custGeom>
                <a:avLst/>
                <a:gdLst/>
                <a:ahLst/>
                <a:cxnLst/>
                <a:rect l="l" t="t" r="r" b="b"/>
                <a:pathLst>
                  <a:path w="222250" h="111125" extrusionOk="0">
                    <a:moveTo>
                      <a:pt x="0" y="111125"/>
                    </a:moveTo>
                    <a:cubicBezTo>
                      <a:pt x="0" y="49784"/>
                      <a:pt x="49721" y="0"/>
                      <a:pt x="111125" y="0"/>
                    </a:cubicBezTo>
                    <a:cubicBezTo>
                      <a:pt x="172530" y="0"/>
                      <a:pt x="222250" y="49784"/>
                      <a:pt x="222250" y="111125"/>
                    </a:cubicBezTo>
                    <a:lnTo>
                      <a:pt x="0" y="111125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5"/>
          <p:cNvSpPr txBox="1">
            <a:spLocks noGrp="1"/>
          </p:cNvSpPr>
          <p:nvPr>
            <p:ph type="subTitle" idx="1"/>
          </p:nvPr>
        </p:nvSpPr>
        <p:spPr>
          <a:xfrm>
            <a:off x="1207225" y="1801825"/>
            <a:ext cx="2974200" cy="49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2000"/>
              <a:buFont typeface="Figtree"/>
              <a:buNone/>
              <a:defRPr sz="2000">
                <a:latin typeface="Figtree SemiBold"/>
                <a:ea typeface="Figtree SemiBold"/>
                <a:cs typeface="Figtree SemiBold"/>
                <a:sym typeface="Figtree SemiBold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Figtree"/>
              <a:buNone/>
              <a:defRPr sz="2000">
                <a:latin typeface="Figtree"/>
                <a:ea typeface="Figtree"/>
                <a:cs typeface="Figtree"/>
                <a:sym typeface="Figtree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Figtree"/>
              <a:buNone/>
              <a:defRPr sz="2000">
                <a:latin typeface="Figtree"/>
                <a:ea typeface="Figtree"/>
                <a:cs typeface="Figtree"/>
                <a:sym typeface="Figtree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Figtree"/>
              <a:buNone/>
              <a:defRPr sz="2000">
                <a:latin typeface="Figtree"/>
                <a:ea typeface="Figtree"/>
                <a:cs typeface="Figtree"/>
                <a:sym typeface="Figtree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Figtree"/>
              <a:buNone/>
              <a:defRPr sz="2000">
                <a:latin typeface="Figtree"/>
                <a:ea typeface="Figtree"/>
                <a:cs typeface="Figtree"/>
                <a:sym typeface="Figtree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Figtree"/>
              <a:buNone/>
              <a:defRPr sz="2000">
                <a:latin typeface="Figtree"/>
                <a:ea typeface="Figtree"/>
                <a:cs typeface="Figtree"/>
                <a:sym typeface="Figtree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Figtree"/>
              <a:buNone/>
              <a:defRPr sz="2000">
                <a:latin typeface="Figtree"/>
                <a:ea typeface="Figtree"/>
                <a:cs typeface="Figtree"/>
                <a:sym typeface="Figtree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Figtree"/>
              <a:buNone/>
              <a:defRPr sz="2000">
                <a:latin typeface="Figtree"/>
                <a:ea typeface="Figtree"/>
                <a:cs typeface="Figtree"/>
                <a:sym typeface="Figtree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Figtree"/>
              <a:buNone/>
              <a:defRPr sz="2000">
                <a:latin typeface="Figtree"/>
                <a:ea typeface="Figtree"/>
                <a:cs typeface="Figtree"/>
                <a:sym typeface="Figtree"/>
              </a:defRPr>
            </a:lvl9pPr>
          </a:lstStyle>
          <a:p>
            <a:endParaRPr/>
          </a:p>
        </p:txBody>
      </p:sp>
      <p:sp>
        <p:nvSpPr>
          <p:cNvPr id="72" name="Google Shape;72;p5"/>
          <p:cNvSpPr txBox="1">
            <a:spLocks noGrp="1"/>
          </p:cNvSpPr>
          <p:nvPr>
            <p:ph type="subTitle" idx="2"/>
          </p:nvPr>
        </p:nvSpPr>
        <p:spPr>
          <a:xfrm>
            <a:off x="4962575" y="1801825"/>
            <a:ext cx="2974200" cy="49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Font typeface="Figtree"/>
              <a:buNone/>
              <a:defRPr sz="2000">
                <a:latin typeface="Figtree SemiBold"/>
                <a:ea typeface="Figtree SemiBold"/>
                <a:cs typeface="Figtree SemiBold"/>
                <a:sym typeface="Figtree SemiBol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Figtree"/>
              <a:buNone/>
              <a:defRPr sz="2000">
                <a:latin typeface="Figtree"/>
                <a:ea typeface="Figtree"/>
                <a:cs typeface="Figtree"/>
                <a:sym typeface="Figtree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Figtree"/>
              <a:buNone/>
              <a:defRPr sz="2000">
                <a:latin typeface="Figtree"/>
                <a:ea typeface="Figtree"/>
                <a:cs typeface="Figtree"/>
                <a:sym typeface="Figtree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Figtree"/>
              <a:buNone/>
              <a:defRPr sz="2000">
                <a:latin typeface="Figtree"/>
                <a:ea typeface="Figtree"/>
                <a:cs typeface="Figtree"/>
                <a:sym typeface="Figtree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Figtree"/>
              <a:buNone/>
              <a:defRPr sz="2000">
                <a:latin typeface="Figtree"/>
                <a:ea typeface="Figtree"/>
                <a:cs typeface="Figtree"/>
                <a:sym typeface="Figtree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Figtree"/>
              <a:buNone/>
              <a:defRPr sz="2000">
                <a:latin typeface="Figtree"/>
                <a:ea typeface="Figtree"/>
                <a:cs typeface="Figtree"/>
                <a:sym typeface="Figtree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Figtree"/>
              <a:buNone/>
              <a:defRPr sz="2000">
                <a:latin typeface="Figtree"/>
                <a:ea typeface="Figtree"/>
                <a:cs typeface="Figtree"/>
                <a:sym typeface="Figtree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Figtree"/>
              <a:buNone/>
              <a:defRPr sz="2000">
                <a:latin typeface="Figtree"/>
                <a:ea typeface="Figtree"/>
                <a:cs typeface="Figtree"/>
                <a:sym typeface="Figtree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Figtree"/>
              <a:buNone/>
              <a:defRPr sz="2000">
                <a:latin typeface="Figtree"/>
                <a:ea typeface="Figtree"/>
                <a:cs typeface="Figtree"/>
                <a:sym typeface="Figtree"/>
              </a:defRPr>
            </a:lvl9pPr>
          </a:lstStyle>
          <a:p>
            <a:endParaRPr/>
          </a:p>
        </p:txBody>
      </p:sp>
      <p:sp>
        <p:nvSpPr>
          <p:cNvPr id="73" name="Google Shape;73;p5"/>
          <p:cNvSpPr txBox="1">
            <a:spLocks noGrp="1"/>
          </p:cNvSpPr>
          <p:nvPr>
            <p:ph type="subTitle" idx="3"/>
          </p:nvPr>
        </p:nvSpPr>
        <p:spPr>
          <a:xfrm>
            <a:off x="1207225" y="2294425"/>
            <a:ext cx="2974200" cy="1391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5"/>
          <p:cNvSpPr txBox="1">
            <a:spLocks noGrp="1"/>
          </p:cNvSpPr>
          <p:nvPr>
            <p:ph type="subTitle" idx="4"/>
          </p:nvPr>
        </p:nvSpPr>
        <p:spPr>
          <a:xfrm>
            <a:off x="4962575" y="2294425"/>
            <a:ext cx="2974200" cy="1391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5" name="Google Shape;75;p5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grpSp>
        <p:nvGrpSpPr>
          <p:cNvPr id="76" name="Google Shape;76;p5"/>
          <p:cNvGrpSpPr/>
          <p:nvPr/>
        </p:nvGrpSpPr>
        <p:grpSpPr>
          <a:xfrm>
            <a:off x="-1472691" y="-276764"/>
            <a:ext cx="11297224" cy="5938407"/>
            <a:chOff x="-1472691" y="-276764"/>
            <a:chExt cx="11297224" cy="5938407"/>
          </a:xfrm>
        </p:grpSpPr>
        <p:grpSp>
          <p:nvGrpSpPr>
            <p:cNvPr id="77" name="Google Shape;77;p5"/>
            <p:cNvGrpSpPr/>
            <p:nvPr/>
          </p:nvGrpSpPr>
          <p:grpSpPr>
            <a:xfrm>
              <a:off x="8582159" y="3813385"/>
              <a:ext cx="1242374" cy="351106"/>
              <a:chOff x="8640762" y="5785103"/>
              <a:chExt cx="730250" cy="206375"/>
            </a:xfrm>
          </p:grpSpPr>
          <p:sp>
            <p:nvSpPr>
              <p:cNvPr id="78" name="Google Shape;78;p5"/>
              <p:cNvSpPr/>
              <p:nvPr/>
            </p:nvSpPr>
            <p:spPr>
              <a:xfrm>
                <a:off x="8799512" y="5785103"/>
                <a:ext cx="412750" cy="206375"/>
              </a:xfrm>
              <a:custGeom>
                <a:avLst/>
                <a:gdLst/>
                <a:ahLst/>
                <a:cxnLst/>
                <a:rect l="l" t="t" r="r" b="b"/>
                <a:pathLst>
                  <a:path w="412750" h="206375" extrusionOk="0">
                    <a:moveTo>
                      <a:pt x="0" y="206375"/>
                    </a:moveTo>
                    <a:cubicBezTo>
                      <a:pt x="0" y="92393"/>
                      <a:pt x="92393" y="0"/>
                      <a:pt x="206375" y="0"/>
                    </a:cubicBezTo>
                    <a:cubicBezTo>
                      <a:pt x="320357" y="0"/>
                      <a:pt x="412750" y="92393"/>
                      <a:pt x="412750" y="206375"/>
                    </a:cubicBezTo>
                    <a:lnTo>
                      <a:pt x="0" y="206375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79" name="Google Shape;79;p5"/>
              <p:cNvSpPr/>
              <p:nvPr/>
            </p:nvSpPr>
            <p:spPr>
              <a:xfrm>
                <a:off x="8640762" y="5880353"/>
                <a:ext cx="222250" cy="111125"/>
              </a:xfrm>
              <a:custGeom>
                <a:avLst/>
                <a:gdLst/>
                <a:ahLst/>
                <a:cxnLst/>
                <a:rect l="l" t="t" r="r" b="b"/>
                <a:pathLst>
                  <a:path w="222250" h="111125" extrusionOk="0">
                    <a:moveTo>
                      <a:pt x="0" y="111125"/>
                    </a:moveTo>
                    <a:cubicBezTo>
                      <a:pt x="0" y="49784"/>
                      <a:pt x="49784" y="0"/>
                      <a:pt x="111125" y="0"/>
                    </a:cubicBezTo>
                    <a:cubicBezTo>
                      <a:pt x="172466" y="0"/>
                      <a:pt x="222250" y="49784"/>
                      <a:pt x="222250" y="111125"/>
                    </a:cubicBezTo>
                    <a:lnTo>
                      <a:pt x="0" y="111125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0" name="Google Shape;80;p5"/>
              <p:cNvSpPr/>
              <p:nvPr/>
            </p:nvSpPr>
            <p:spPr>
              <a:xfrm>
                <a:off x="9148762" y="5880353"/>
                <a:ext cx="222250" cy="111125"/>
              </a:xfrm>
              <a:custGeom>
                <a:avLst/>
                <a:gdLst/>
                <a:ahLst/>
                <a:cxnLst/>
                <a:rect l="l" t="t" r="r" b="b"/>
                <a:pathLst>
                  <a:path w="222250" h="111125" extrusionOk="0">
                    <a:moveTo>
                      <a:pt x="0" y="111125"/>
                    </a:moveTo>
                    <a:cubicBezTo>
                      <a:pt x="0" y="49784"/>
                      <a:pt x="49784" y="0"/>
                      <a:pt x="111125" y="0"/>
                    </a:cubicBezTo>
                    <a:cubicBezTo>
                      <a:pt x="172466" y="0"/>
                      <a:pt x="222250" y="49784"/>
                      <a:pt x="222250" y="111125"/>
                    </a:cubicBezTo>
                    <a:lnTo>
                      <a:pt x="0" y="111125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81" name="Google Shape;81;p5"/>
            <p:cNvGrpSpPr/>
            <p:nvPr/>
          </p:nvGrpSpPr>
          <p:grpSpPr>
            <a:xfrm>
              <a:off x="1175330" y="128174"/>
              <a:ext cx="730250" cy="206375"/>
              <a:chOff x="10448480" y="3783774"/>
              <a:chExt cx="730250" cy="206375"/>
            </a:xfrm>
          </p:grpSpPr>
          <p:sp>
            <p:nvSpPr>
              <p:cNvPr id="82" name="Google Shape;82;p5"/>
              <p:cNvSpPr/>
              <p:nvPr/>
            </p:nvSpPr>
            <p:spPr>
              <a:xfrm>
                <a:off x="10607230" y="3783774"/>
                <a:ext cx="412750" cy="206375"/>
              </a:xfrm>
              <a:custGeom>
                <a:avLst/>
                <a:gdLst/>
                <a:ahLst/>
                <a:cxnLst/>
                <a:rect l="l" t="t" r="r" b="b"/>
                <a:pathLst>
                  <a:path w="412750" h="206375" extrusionOk="0">
                    <a:moveTo>
                      <a:pt x="0" y="206375"/>
                    </a:moveTo>
                    <a:cubicBezTo>
                      <a:pt x="0" y="92392"/>
                      <a:pt x="92392" y="0"/>
                      <a:pt x="206375" y="0"/>
                    </a:cubicBezTo>
                    <a:cubicBezTo>
                      <a:pt x="320357" y="0"/>
                      <a:pt x="412750" y="92392"/>
                      <a:pt x="412750" y="206375"/>
                    </a:cubicBezTo>
                    <a:lnTo>
                      <a:pt x="0" y="206375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3" name="Google Shape;83;p5"/>
              <p:cNvSpPr/>
              <p:nvPr/>
            </p:nvSpPr>
            <p:spPr>
              <a:xfrm>
                <a:off x="10448480" y="3879024"/>
                <a:ext cx="222250" cy="111125"/>
              </a:xfrm>
              <a:custGeom>
                <a:avLst/>
                <a:gdLst/>
                <a:ahLst/>
                <a:cxnLst/>
                <a:rect l="l" t="t" r="r" b="b"/>
                <a:pathLst>
                  <a:path w="222250" h="111125" extrusionOk="0">
                    <a:moveTo>
                      <a:pt x="0" y="111125"/>
                    </a:moveTo>
                    <a:cubicBezTo>
                      <a:pt x="0" y="49784"/>
                      <a:pt x="49784" y="0"/>
                      <a:pt x="111125" y="0"/>
                    </a:cubicBezTo>
                    <a:cubicBezTo>
                      <a:pt x="172529" y="0"/>
                      <a:pt x="222250" y="49784"/>
                      <a:pt x="222250" y="111125"/>
                    </a:cubicBezTo>
                    <a:lnTo>
                      <a:pt x="0" y="111125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4" name="Google Shape;84;p5"/>
              <p:cNvSpPr/>
              <p:nvPr/>
            </p:nvSpPr>
            <p:spPr>
              <a:xfrm>
                <a:off x="10956480" y="3879024"/>
                <a:ext cx="222250" cy="111125"/>
              </a:xfrm>
              <a:custGeom>
                <a:avLst/>
                <a:gdLst/>
                <a:ahLst/>
                <a:cxnLst/>
                <a:rect l="l" t="t" r="r" b="b"/>
                <a:pathLst>
                  <a:path w="222250" h="111125" extrusionOk="0">
                    <a:moveTo>
                      <a:pt x="0" y="111125"/>
                    </a:moveTo>
                    <a:cubicBezTo>
                      <a:pt x="0" y="49784"/>
                      <a:pt x="49784" y="0"/>
                      <a:pt x="111125" y="0"/>
                    </a:cubicBezTo>
                    <a:cubicBezTo>
                      <a:pt x="172529" y="0"/>
                      <a:pt x="222250" y="49784"/>
                      <a:pt x="222250" y="111125"/>
                    </a:cubicBezTo>
                    <a:lnTo>
                      <a:pt x="0" y="111125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85" name="Google Shape;85;p5"/>
            <p:cNvGrpSpPr/>
            <p:nvPr/>
          </p:nvGrpSpPr>
          <p:grpSpPr>
            <a:xfrm>
              <a:off x="-124645" y="2687667"/>
              <a:ext cx="571500" cy="206375"/>
              <a:chOff x="10607230" y="6115367"/>
              <a:chExt cx="571500" cy="206375"/>
            </a:xfrm>
          </p:grpSpPr>
          <p:sp>
            <p:nvSpPr>
              <p:cNvPr id="86" name="Google Shape;86;p5"/>
              <p:cNvSpPr/>
              <p:nvPr/>
            </p:nvSpPr>
            <p:spPr>
              <a:xfrm>
                <a:off x="10607230" y="6115367"/>
                <a:ext cx="412750" cy="206375"/>
              </a:xfrm>
              <a:custGeom>
                <a:avLst/>
                <a:gdLst/>
                <a:ahLst/>
                <a:cxnLst/>
                <a:rect l="l" t="t" r="r" b="b"/>
                <a:pathLst>
                  <a:path w="412750" h="206375" extrusionOk="0">
                    <a:moveTo>
                      <a:pt x="0" y="206375"/>
                    </a:moveTo>
                    <a:cubicBezTo>
                      <a:pt x="0" y="92392"/>
                      <a:pt x="92392" y="0"/>
                      <a:pt x="206375" y="0"/>
                    </a:cubicBezTo>
                    <a:cubicBezTo>
                      <a:pt x="320357" y="0"/>
                      <a:pt x="412750" y="92392"/>
                      <a:pt x="412750" y="206375"/>
                    </a:cubicBezTo>
                    <a:lnTo>
                      <a:pt x="0" y="206375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7" name="Google Shape;87;p5"/>
              <p:cNvSpPr/>
              <p:nvPr/>
            </p:nvSpPr>
            <p:spPr>
              <a:xfrm>
                <a:off x="10956480" y="6210617"/>
                <a:ext cx="222250" cy="111125"/>
              </a:xfrm>
              <a:custGeom>
                <a:avLst/>
                <a:gdLst/>
                <a:ahLst/>
                <a:cxnLst/>
                <a:rect l="l" t="t" r="r" b="b"/>
                <a:pathLst>
                  <a:path w="222250" h="111125" extrusionOk="0">
                    <a:moveTo>
                      <a:pt x="0" y="111125"/>
                    </a:moveTo>
                    <a:cubicBezTo>
                      <a:pt x="0" y="49721"/>
                      <a:pt x="49784" y="0"/>
                      <a:pt x="111125" y="0"/>
                    </a:cubicBezTo>
                    <a:cubicBezTo>
                      <a:pt x="172529" y="0"/>
                      <a:pt x="222250" y="49721"/>
                      <a:pt x="222250" y="111125"/>
                    </a:cubicBezTo>
                    <a:lnTo>
                      <a:pt x="0" y="111125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88" name="Google Shape;88;p5"/>
            <p:cNvGrpSpPr/>
            <p:nvPr/>
          </p:nvGrpSpPr>
          <p:grpSpPr>
            <a:xfrm>
              <a:off x="2109780" y="311674"/>
              <a:ext cx="238125" cy="133350"/>
              <a:chOff x="1683305" y="339574"/>
              <a:chExt cx="238125" cy="133350"/>
            </a:xfrm>
          </p:grpSpPr>
          <p:sp>
            <p:nvSpPr>
              <p:cNvPr id="89" name="Google Shape;89;p5"/>
              <p:cNvSpPr/>
              <p:nvPr/>
            </p:nvSpPr>
            <p:spPr>
              <a:xfrm>
                <a:off x="1683305" y="339574"/>
                <a:ext cx="190500" cy="19050"/>
              </a:xfrm>
              <a:custGeom>
                <a:avLst/>
                <a:gdLst/>
                <a:ahLst/>
                <a:cxnLst/>
                <a:rect l="l" t="t" r="r" b="b"/>
                <a:pathLst>
                  <a:path w="190500" h="19050" extrusionOk="0">
                    <a:moveTo>
                      <a:pt x="0" y="0"/>
                    </a:moveTo>
                    <a:lnTo>
                      <a:pt x="190500" y="0"/>
                    </a:lnTo>
                    <a:lnTo>
                      <a:pt x="190500" y="19050"/>
                    </a:lnTo>
                    <a:lnTo>
                      <a:pt x="0" y="19050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0" name="Google Shape;90;p5"/>
              <p:cNvSpPr/>
              <p:nvPr/>
            </p:nvSpPr>
            <p:spPr>
              <a:xfrm>
                <a:off x="1730930" y="453874"/>
                <a:ext cx="190500" cy="19050"/>
              </a:xfrm>
              <a:custGeom>
                <a:avLst/>
                <a:gdLst/>
                <a:ahLst/>
                <a:cxnLst/>
                <a:rect l="l" t="t" r="r" b="b"/>
                <a:pathLst>
                  <a:path w="190500" h="19050" extrusionOk="0">
                    <a:moveTo>
                      <a:pt x="0" y="0"/>
                    </a:moveTo>
                    <a:lnTo>
                      <a:pt x="190500" y="0"/>
                    </a:lnTo>
                    <a:lnTo>
                      <a:pt x="190500" y="19050"/>
                    </a:lnTo>
                    <a:lnTo>
                      <a:pt x="0" y="19050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91" name="Google Shape;91;p5"/>
            <p:cNvSpPr/>
            <p:nvPr/>
          </p:nvSpPr>
          <p:spPr>
            <a:xfrm flipH="1">
              <a:off x="-1472691" y="4429387"/>
              <a:ext cx="3512668" cy="1232256"/>
            </a:xfrm>
            <a:custGeom>
              <a:avLst/>
              <a:gdLst/>
              <a:ahLst/>
              <a:cxnLst/>
              <a:rect l="l" t="t" r="r" b="b"/>
              <a:pathLst>
                <a:path w="324421" h="113808" extrusionOk="0">
                  <a:moveTo>
                    <a:pt x="324422" y="80090"/>
                  </a:moveTo>
                  <a:cubicBezTo>
                    <a:pt x="324422" y="80090"/>
                    <a:pt x="311912" y="40720"/>
                    <a:pt x="235458" y="50309"/>
                  </a:cubicBezTo>
                  <a:cubicBezTo>
                    <a:pt x="157607" y="60088"/>
                    <a:pt x="168783" y="-4682"/>
                    <a:pt x="187135" y="271"/>
                  </a:cubicBezTo>
                  <a:cubicBezTo>
                    <a:pt x="205486" y="5224"/>
                    <a:pt x="199898" y="32592"/>
                    <a:pt x="172974" y="39450"/>
                  </a:cubicBezTo>
                  <a:cubicBezTo>
                    <a:pt x="130492" y="50309"/>
                    <a:pt x="114617" y="12971"/>
                    <a:pt x="70676" y="32592"/>
                  </a:cubicBezTo>
                  <a:cubicBezTo>
                    <a:pt x="41275" y="45737"/>
                    <a:pt x="30035" y="78820"/>
                    <a:pt x="30035" y="78820"/>
                  </a:cubicBezTo>
                  <a:cubicBezTo>
                    <a:pt x="30035" y="78820"/>
                    <a:pt x="13779" y="109427"/>
                    <a:pt x="0" y="113809"/>
                  </a:cubicBezTo>
                </a:path>
              </a:pathLst>
            </a:custGeom>
            <a:noFill/>
            <a:ln w="12700" cap="rnd" cmpd="sng">
              <a:solidFill>
                <a:schemeClr val="accent5"/>
              </a:solidFill>
              <a:prstDash val="dash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2" name="Google Shape;92;p5"/>
            <p:cNvSpPr/>
            <p:nvPr/>
          </p:nvSpPr>
          <p:spPr>
            <a:xfrm rot="10800000" flipH="1">
              <a:off x="7960800" y="-276764"/>
              <a:ext cx="1353638" cy="1352739"/>
            </a:xfrm>
            <a:custGeom>
              <a:avLst/>
              <a:gdLst/>
              <a:ahLst/>
              <a:cxnLst/>
              <a:rect l="l" t="t" r="r" b="b"/>
              <a:pathLst>
                <a:path w="269113" h="282704" extrusionOk="0">
                  <a:moveTo>
                    <a:pt x="0" y="247780"/>
                  </a:moveTo>
                  <a:cubicBezTo>
                    <a:pt x="4572" y="232413"/>
                    <a:pt x="18923" y="221745"/>
                    <a:pt x="34036" y="216474"/>
                  </a:cubicBezTo>
                  <a:cubicBezTo>
                    <a:pt x="49149" y="211204"/>
                    <a:pt x="65405" y="210251"/>
                    <a:pt x="81217" y="207584"/>
                  </a:cubicBezTo>
                  <a:cubicBezTo>
                    <a:pt x="110998" y="202631"/>
                    <a:pt x="140081" y="191392"/>
                    <a:pt x="163513" y="172405"/>
                  </a:cubicBezTo>
                  <a:cubicBezTo>
                    <a:pt x="186944" y="153419"/>
                    <a:pt x="204470" y="126368"/>
                    <a:pt x="209042" y="96523"/>
                  </a:cubicBezTo>
                  <a:cubicBezTo>
                    <a:pt x="213614" y="66677"/>
                    <a:pt x="204343" y="34420"/>
                    <a:pt x="182563" y="13592"/>
                  </a:cubicBezTo>
                  <a:cubicBezTo>
                    <a:pt x="172085" y="3622"/>
                    <a:pt x="156528" y="-3807"/>
                    <a:pt x="143383" y="2098"/>
                  </a:cubicBezTo>
                  <a:cubicBezTo>
                    <a:pt x="130239" y="8004"/>
                    <a:pt x="125413" y="24260"/>
                    <a:pt x="124651" y="38610"/>
                  </a:cubicBezTo>
                  <a:cubicBezTo>
                    <a:pt x="122365" y="80394"/>
                    <a:pt x="142177" y="122812"/>
                    <a:pt x="175768" y="147831"/>
                  </a:cubicBezTo>
                  <a:cubicBezTo>
                    <a:pt x="190246" y="158626"/>
                    <a:pt x="207010" y="166309"/>
                    <a:pt x="220599" y="178184"/>
                  </a:cubicBezTo>
                  <a:cubicBezTo>
                    <a:pt x="250063" y="203901"/>
                    <a:pt x="260350" y="244605"/>
                    <a:pt x="269113" y="282705"/>
                  </a:cubicBezTo>
                </a:path>
              </a:pathLst>
            </a:custGeom>
            <a:noFill/>
            <a:ln w="12700" cap="rnd" cmpd="sng">
              <a:solidFill>
                <a:schemeClr val="accent5"/>
              </a:solidFill>
              <a:prstDash val="dash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93" name="Google Shape;93;p5"/>
          <p:cNvGrpSpPr/>
          <p:nvPr/>
        </p:nvGrpSpPr>
        <p:grpSpPr>
          <a:xfrm rot="-177495">
            <a:off x="4580466" y="4766411"/>
            <a:ext cx="2077238" cy="1016020"/>
            <a:chOff x="5040185" y="4026534"/>
            <a:chExt cx="529918" cy="259207"/>
          </a:xfrm>
        </p:grpSpPr>
        <p:sp>
          <p:nvSpPr>
            <p:cNvPr id="94" name="Google Shape;94;p5"/>
            <p:cNvSpPr/>
            <p:nvPr/>
          </p:nvSpPr>
          <p:spPr>
            <a:xfrm>
              <a:off x="5056060" y="4044124"/>
              <a:ext cx="487172" cy="85725"/>
            </a:xfrm>
            <a:custGeom>
              <a:avLst/>
              <a:gdLst/>
              <a:ahLst/>
              <a:cxnLst/>
              <a:rect l="l" t="t" r="r" b="b"/>
              <a:pathLst>
                <a:path w="487172" h="85725" extrusionOk="0">
                  <a:moveTo>
                    <a:pt x="31560" y="1143"/>
                  </a:moveTo>
                  <a:lnTo>
                    <a:pt x="438658" y="0"/>
                  </a:lnTo>
                  <a:lnTo>
                    <a:pt x="487172" y="72199"/>
                  </a:lnTo>
                  <a:lnTo>
                    <a:pt x="478155" y="85725"/>
                  </a:lnTo>
                  <a:lnTo>
                    <a:pt x="7874" y="80073"/>
                  </a:lnTo>
                  <a:lnTo>
                    <a:pt x="0" y="6991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5" name="Google Shape;95;p5"/>
            <p:cNvSpPr/>
            <p:nvPr/>
          </p:nvSpPr>
          <p:spPr>
            <a:xfrm>
              <a:off x="5040185" y="4026534"/>
              <a:ext cx="529918" cy="221288"/>
            </a:xfrm>
            <a:custGeom>
              <a:avLst/>
              <a:gdLst/>
              <a:ahLst/>
              <a:cxnLst/>
              <a:rect l="l" t="t" r="r" b="b"/>
              <a:pathLst>
                <a:path w="529918" h="221288" extrusionOk="0">
                  <a:moveTo>
                    <a:pt x="527114" y="90170"/>
                  </a:moveTo>
                  <a:cubicBezTo>
                    <a:pt x="520192" y="80391"/>
                    <a:pt x="513334" y="70612"/>
                    <a:pt x="506413" y="60833"/>
                  </a:cubicBezTo>
                  <a:cubicBezTo>
                    <a:pt x="492887" y="41656"/>
                    <a:pt x="479425" y="22543"/>
                    <a:pt x="465899" y="3366"/>
                  </a:cubicBezTo>
                  <a:cubicBezTo>
                    <a:pt x="465836" y="3302"/>
                    <a:pt x="465773" y="3239"/>
                    <a:pt x="465709" y="3112"/>
                  </a:cubicBezTo>
                  <a:cubicBezTo>
                    <a:pt x="464693" y="1270"/>
                    <a:pt x="462788" y="0"/>
                    <a:pt x="460058" y="0"/>
                  </a:cubicBezTo>
                  <a:cubicBezTo>
                    <a:pt x="347663" y="953"/>
                    <a:pt x="235204" y="1905"/>
                    <a:pt x="122809" y="2794"/>
                  </a:cubicBezTo>
                  <a:cubicBezTo>
                    <a:pt x="97155" y="2985"/>
                    <a:pt x="71501" y="3239"/>
                    <a:pt x="45911" y="3429"/>
                  </a:cubicBezTo>
                  <a:cubicBezTo>
                    <a:pt x="43688" y="3429"/>
                    <a:pt x="41021" y="4636"/>
                    <a:pt x="40068" y="6795"/>
                  </a:cubicBezTo>
                  <a:cubicBezTo>
                    <a:pt x="32639" y="22987"/>
                    <a:pt x="25273" y="39116"/>
                    <a:pt x="17843" y="55309"/>
                  </a:cubicBezTo>
                  <a:cubicBezTo>
                    <a:pt x="13526" y="64770"/>
                    <a:pt x="9144" y="74232"/>
                    <a:pt x="4826" y="83693"/>
                  </a:cubicBezTo>
                  <a:cubicBezTo>
                    <a:pt x="3239" y="87249"/>
                    <a:pt x="1207" y="90551"/>
                    <a:pt x="1143" y="94552"/>
                  </a:cubicBezTo>
                  <a:cubicBezTo>
                    <a:pt x="762" y="130493"/>
                    <a:pt x="381" y="166434"/>
                    <a:pt x="0" y="202374"/>
                  </a:cubicBezTo>
                  <a:cubicBezTo>
                    <a:pt x="0" y="204661"/>
                    <a:pt x="1842" y="206439"/>
                    <a:pt x="3366" y="208217"/>
                  </a:cubicBezTo>
                  <a:cubicBezTo>
                    <a:pt x="15875" y="222885"/>
                    <a:pt x="47498" y="222885"/>
                    <a:pt x="62929" y="219329"/>
                  </a:cubicBezTo>
                  <a:cubicBezTo>
                    <a:pt x="66675" y="218440"/>
                    <a:pt x="69469" y="216281"/>
                    <a:pt x="69723" y="212535"/>
                  </a:cubicBezTo>
                  <a:cubicBezTo>
                    <a:pt x="71374" y="186881"/>
                    <a:pt x="91567" y="167704"/>
                    <a:pt x="117158" y="167005"/>
                  </a:cubicBezTo>
                  <a:cubicBezTo>
                    <a:pt x="142494" y="166307"/>
                    <a:pt x="162814" y="187643"/>
                    <a:pt x="164592" y="212027"/>
                  </a:cubicBezTo>
                  <a:cubicBezTo>
                    <a:pt x="164846" y="215710"/>
                    <a:pt x="167449" y="218821"/>
                    <a:pt x="171386" y="218821"/>
                  </a:cubicBezTo>
                  <a:cubicBezTo>
                    <a:pt x="242253" y="218504"/>
                    <a:pt x="313055" y="218123"/>
                    <a:pt x="383921" y="217805"/>
                  </a:cubicBezTo>
                  <a:cubicBezTo>
                    <a:pt x="387858" y="217805"/>
                    <a:pt x="390335" y="214693"/>
                    <a:pt x="390716" y="211011"/>
                  </a:cubicBezTo>
                  <a:cubicBezTo>
                    <a:pt x="393002" y="185992"/>
                    <a:pt x="413195" y="167704"/>
                    <a:pt x="438086" y="167005"/>
                  </a:cubicBezTo>
                  <a:cubicBezTo>
                    <a:pt x="462724" y="166307"/>
                    <a:pt x="483045" y="186754"/>
                    <a:pt x="485458" y="210503"/>
                  </a:cubicBezTo>
                  <a:cubicBezTo>
                    <a:pt x="485839" y="214186"/>
                    <a:pt x="488252" y="217297"/>
                    <a:pt x="492252" y="217297"/>
                  </a:cubicBezTo>
                  <a:cubicBezTo>
                    <a:pt x="497142" y="217297"/>
                    <a:pt x="516128" y="210757"/>
                    <a:pt x="519367" y="207201"/>
                  </a:cubicBezTo>
                  <a:cubicBezTo>
                    <a:pt x="525272" y="200597"/>
                    <a:pt x="524701" y="195072"/>
                    <a:pt x="525145" y="186563"/>
                  </a:cubicBezTo>
                  <a:cubicBezTo>
                    <a:pt x="526669" y="158877"/>
                    <a:pt x="528257" y="131255"/>
                    <a:pt x="529780" y="103568"/>
                  </a:cubicBezTo>
                  <a:cubicBezTo>
                    <a:pt x="530035" y="98044"/>
                    <a:pt x="530289" y="94679"/>
                    <a:pt x="527114" y="90170"/>
                  </a:cubicBezTo>
                  <a:close/>
                  <a:moveTo>
                    <a:pt x="140526" y="90932"/>
                  </a:moveTo>
                  <a:cubicBezTo>
                    <a:pt x="103378" y="90932"/>
                    <a:pt x="66230" y="90932"/>
                    <a:pt x="29083" y="90932"/>
                  </a:cubicBezTo>
                  <a:cubicBezTo>
                    <a:pt x="37973" y="70231"/>
                    <a:pt x="46799" y="49593"/>
                    <a:pt x="55690" y="28893"/>
                  </a:cubicBezTo>
                  <a:cubicBezTo>
                    <a:pt x="84328" y="28893"/>
                    <a:pt x="112903" y="28893"/>
                    <a:pt x="141542" y="28893"/>
                  </a:cubicBezTo>
                  <a:cubicBezTo>
                    <a:pt x="141224" y="49593"/>
                    <a:pt x="140843" y="70295"/>
                    <a:pt x="140526" y="90932"/>
                  </a:cubicBezTo>
                  <a:close/>
                  <a:moveTo>
                    <a:pt x="176149" y="28639"/>
                  </a:moveTo>
                  <a:cubicBezTo>
                    <a:pt x="205359" y="28639"/>
                    <a:pt x="234505" y="28639"/>
                    <a:pt x="263716" y="28639"/>
                  </a:cubicBezTo>
                  <a:cubicBezTo>
                    <a:pt x="264732" y="48514"/>
                    <a:pt x="265684" y="68453"/>
                    <a:pt x="266700" y="88329"/>
                  </a:cubicBezTo>
                  <a:cubicBezTo>
                    <a:pt x="236157" y="88329"/>
                    <a:pt x="205677" y="88329"/>
                    <a:pt x="175133" y="88329"/>
                  </a:cubicBezTo>
                  <a:cubicBezTo>
                    <a:pt x="175514" y="68453"/>
                    <a:pt x="175832" y="48578"/>
                    <a:pt x="176149" y="28639"/>
                  </a:cubicBezTo>
                  <a:close/>
                  <a:moveTo>
                    <a:pt x="409258" y="26797"/>
                  </a:moveTo>
                  <a:cubicBezTo>
                    <a:pt x="422085" y="26797"/>
                    <a:pt x="434848" y="26797"/>
                    <a:pt x="447675" y="26797"/>
                  </a:cubicBezTo>
                  <a:cubicBezTo>
                    <a:pt x="461836" y="46609"/>
                    <a:pt x="476060" y="66358"/>
                    <a:pt x="490220" y="86170"/>
                  </a:cubicBezTo>
                  <a:cubicBezTo>
                    <a:pt x="462915" y="86170"/>
                    <a:pt x="435547" y="86170"/>
                    <a:pt x="408242" y="86170"/>
                  </a:cubicBezTo>
                  <a:cubicBezTo>
                    <a:pt x="408559" y="66421"/>
                    <a:pt x="408877" y="46609"/>
                    <a:pt x="409258" y="26797"/>
                  </a:cubicBezTo>
                  <a:close/>
                  <a:moveTo>
                    <a:pt x="381762" y="86741"/>
                  </a:moveTo>
                  <a:cubicBezTo>
                    <a:pt x="352552" y="86741"/>
                    <a:pt x="323342" y="86741"/>
                    <a:pt x="294132" y="86741"/>
                  </a:cubicBezTo>
                  <a:cubicBezTo>
                    <a:pt x="294449" y="67691"/>
                    <a:pt x="294767" y="48641"/>
                    <a:pt x="295085" y="29591"/>
                  </a:cubicBezTo>
                  <a:cubicBezTo>
                    <a:pt x="323024" y="29591"/>
                    <a:pt x="350965" y="29591"/>
                    <a:pt x="378905" y="29591"/>
                  </a:cubicBezTo>
                  <a:cubicBezTo>
                    <a:pt x="379857" y="48641"/>
                    <a:pt x="380810" y="67691"/>
                    <a:pt x="381762" y="8674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6" name="Google Shape;96;p5"/>
            <p:cNvSpPr/>
            <p:nvPr/>
          </p:nvSpPr>
          <p:spPr>
            <a:xfrm>
              <a:off x="5436108" y="4202303"/>
              <a:ext cx="83438" cy="83438"/>
            </a:xfrm>
            <a:custGeom>
              <a:avLst/>
              <a:gdLst/>
              <a:ahLst/>
              <a:cxnLst/>
              <a:rect l="l" t="t" r="r" b="b"/>
              <a:pathLst>
                <a:path w="83438" h="83438" extrusionOk="0">
                  <a:moveTo>
                    <a:pt x="0" y="41719"/>
                  </a:moveTo>
                  <a:cubicBezTo>
                    <a:pt x="0" y="64770"/>
                    <a:pt x="18669" y="83439"/>
                    <a:pt x="41720" y="83439"/>
                  </a:cubicBezTo>
                  <a:cubicBezTo>
                    <a:pt x="64770" y="83439"/>
                    <a:pt x="83439" y="64770"/>
                    <a:pt x="83439" y="41719"/>
                  </a:cubicBezTo>
                  <a:cubicBezTo>
                    <a:pt x="83439" y="18669"/>
                    <a:pt x="64770" y="0"/>
                    <a:pt x="41720" y="0"/>
                  </a:cubicBezTo>
                  <a:cubicBezTo>
                    <a:pt x="18669" y="0"/>
                    <a:pt x="0" y="18669"/>
                    <a:pt x="0" y="41719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7" name="Google Shape;97;p5"/>
            <p:cNvSpPr/>
            <p:nvPr/>
          </p:nvSpPr>
          <p:spPr>
            <a:xfrm>
              <a:off x="5461444" y="4227639"/>
              <a:ext cx="32702" cy="32765"/>
            </a:xfrm>
            <a:custGeom>
              <a:avLst/>
              <a:gdLst/>
              <a:ahLst/>
              <a:cxnLst/>
              <a:rect l="l" t="t" r="r" b="b"/>
              <a:pathLst>
                <a:path w="32702" h="32765" extrusionOk="0">
                  <a:moveTo>
                    <a:pt x="0" y="16383"/>
                  </a:moveTo>
                  <a:cubicBezTo>
                    <a:pt x="0" y="25400"/>
                    <a:pt x="7302" y="32766"/>
                    <a:pt x="16320" y="32766"/>
                  </a:cubicBezTo>
                  <a:cubicBezTo>
                    <a:pt x="25336" y="32766"/>
                    <a:pt x="32702" y="25464"/>
                    <a:pt x="32702" y="16383"/>
                  </a:cubicBezTo>
                  <a:cubicBezTo>
                    <a:pt x="32702" y="7366"/>
                    <a:pt x="25400" y="0"/>
                    <a:pt x="16320" y="0"/>
                  </a:cubicBezTo>
                  <a:cubicBezTo>
                    <a:pt x="7366" y="0"/>
                    <a:pt x="0" y="7366"/>
                    <a:pt x="0" y="16383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8" name="Google Shape;98;p5"/>
            <p:cNvSpPr/>
            <p:nvPr/>
          </p:nvSpPr>
          <p:spPr>
            <a:xfrm>
              <a:off x="5115814" y="4202303"/>
              <a:ext cx="83439" cy="83438"/>
            </a:xfrm>
            <a:custGeom>
              <a:avLst/>
              <a:gdLst/>
              <a:ahLst/>
              <a:cxnLst/>
              <a:rect l="l" t="t" r="r" b="b"/>
              <a:pathLst>
                <a:path w="83439" h="83438" extrusionOk="0">
                  <a:moveTo>
                    <a:pt x="0" y="41719"/>
                  </a:moveTo>
                  <a:cubicBezTo>
                    <a:pt x="0" y="64770"/>
                    <a:pt x="18669" y="83439"/>
                    <a:pt x="41720" y="83439"/>
                  </a:cubicBezTo>
                  <a:cubicBezTo>
                    <a:pt x="64770" y="83439"/>
                    <a:pt x="83439" y="64770"/>
                    <a:pt x="83439" y="41719"/>
                  </a:cubicBezTo>
                  <a:cubicBezTo>
                    <a:pt x="83439" y="18669"/>
                    <a:pt x="64770" y="0"/>
                    <a:pt x="41720" y="0"/>
                  </a:cubicBezTo>
                  <a:cubicBezTo>
                    <a:pt x="18669" y="0"/>
                    <a:pt x="0" y="18669"/>
                    <a:pt x="0" y="41719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9" name="Google Shape;99;p5"/>
            <p:cNvSpPr/>
            <p:nvPr/>
          </p:nvSpPr>
          <p:spPr>
            <a:xfrm>
              <a:off x="5141214" y="4227639"/>
              <a:ext cx="32702" cy="32765"/>
            </a:xfrm>
            <a:custGeom>
              <a:avLst/>
              <a:gdLst/>
              <a:ahLst/>
              <a:cxnLst/>
              <a:rect l="l" t="t" r="r" b="b"/>
              <a:pathLst>
                <a:path w="32702" h="32765" extrusionOk="0">
                  <a:moveTo>
                    <a:pt x="0" y="16383"/>
                  </a:moveTo>
                  <a:cubicBezTo>
                    <a:pt x="0" y="25400"/>
                    <a:pt x="7302" y="32766"/>
                    <a:pt x="16320" y="32766"/>
                  </a:cubicBezTo>
                  <a:cubicBezTo>
                    <a:pt x="25336" y="32766"/>
                    <a:pt x="32702" y="25464"/>
                    <a:pt x="32702" y="16383"/>
                  </a:cubicBezTo>
                  <a:cubicBezTo>
                    <a:pt x="32702" y="7366"/>
                    <a:pt x="25400" y="0"/>
                    <a:pt x="16320" y="0"/>
                  </a:cubicBezTo>
                  <a:cubicBezTo>
                    <a:pt x="7302" y="0"/>
                    <a:pt x="0" y="7366"/>
                    <a:pt x="0" y="16383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6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grpSp>
        <p:nvGrpSpPr>
          <p:cNvPr id="102" name="Google Shape;102;p6"/>
          <p:cNvGrpSpPr/>
          <p:nvPr/>
        </p:nvGrpSpPr>
        <p:grpSpPr>
          <a:xfrm>
            <a:off x="-343872" y="-214499"/>
            <a:ext cx="10389722" cy="5422338"/>
            <a:chOff x="-343872" y="-214499"/>
            <a:chExt cx="10389722" cy="5422338"/>
          </a:xfrm>
        </p:grpSpPr>
        <p:grpSp>
          <p:nvGrpSpPr>
            <p:cNvPr id="103" name="Google Shape;103;p6"/>
            <p:cNvGrpSpPr/>
            <p:nvPr/>
          </p:nvGrpSpPr>
          <p:grpSpPr>
            <a:xfrm>
              <a:off x="-161881" y="70249"/>
              <a:ext cx="10207731" cy="5073254"/>
              <a:chOff x="-161881" y="70249"/>
              <a:chExt cx="10207731" cy="5073254"/>
            </a:xfrm>
          </p:grpSpPr>
          <p:sp>
            <p:nvSpPr>
              <p:cNvPr id="104" name="Google Shape;104;p6"/>
              <p:cNvSpPr/>
              <p:nvPr/>
            </p:nvSpPr>
            <p:spPr>
              <a:xfrm>
                <a:off x="232455" y="743749"/>
                <a:ext cx="190500" cy="19050"/>
              </a:xfrm>
              <a:custGeom>
                <a:avLst/>
                <a:gdLst/>
                <a:ahLst/>
                <a:cxnLst/>
                <a:rect l="l" t="t" r="r" b="b"/>
                <a:pathLst>
                  <a:path w="190500" h="19050" extrusionOk="0">
                    <a:moveTo>
                      <a:pt x="0" y="0"/>
                    </a:moveTo>
                    <a:lnTo>
                      <a:pt x="190500" y="0"/>
                    </a:lnTo>
                    <a:lnTo>
                      <a:pt x="190500" y="19050"/>
                    </a:lnTo>
                    <a:lnTo>
                      <a:pt x="0" y="19050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grpSp>
            <p:nvGrpSpPr>
              <p:cNvPr id="105" name="Google Shape;105;p6"/>
              <p:cNvGrpSpPr/>
              <p:nvPr/>
            </p:nvGrpSpPr>
            <p:grpSpPr>
              <a:xfrm>
                <a:off x="-161881" y="70249"/>
                <a:ext cx="10207731" cy="5073254"/>
                <a:chOff x="-161881" y="70249"/>
                <a:chExt cx="10207731" cy="5073254"/>
              </a:xfrm>
            </p:grpSpPr>
            <p:grpSp>
              <p:nvGrpSpPr>
                <p:cNvPr id="106" name="Google Shape;106;p6"/>
                <p:cNvGrpSpPr/>
                <p:nvPr/>
              </p:nvGrpSpPr>
              <p:grpSpPr>
                <a:xfrm>
                  <a:off x="-161881" y="70249"/>
                  <a:ext cx="1378420" cy="389574"/>
                  <a:chOff x="8640762" y="5785103"/>
                  <a:chExt cx="730250" cy="206375"/>
                </a:xfrm>
              </p:grpSpPr>
              <p:sp>
                <p:nvSpPr>
                  <p:cNvPr id="107" name="Google Shape;107;p6"/>
                  <p:cNvSpPr/>
                  <p:nvPr/>
                </p:nvSpPr>
                <p:spPr>
                  <a:xfrm>
                    <a:off x="8799512" y="5785103"/>
                    <a:ext cx="412750" cy="20637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12750" h="206375" extrusionOk="0">
                        <a:moveTo>
                          <a:pt x="0" y="206375"/>
                        </a:moveTo>
                        <a:cubicBezTo>
                          <a:pt x="0" y="92393"/>
                          <a:pt x="92393" y="0"/>
                          <a:pt x="206375" y="0"/>
                        </a:cubicBezTo>
                        <a:cubicBezTo>
                          <a:pt x="320357" y="0"/>
                          <a:pt x="412750" y="92393"/>
                          <a:pt x="412750" y="206375"/>
                        </a:cubicBezTo>
                        <a:lnTo>
                          <a:pt x="0" y="206375"/>
                        </a:lnTo>
                        <a:close/>
                      </a:path>
                    </a:pathLst>
                  </a:custGeom>
                  <a:solidFill>
                    <a:schemeClr val="accent5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08" name="Google Shape;108;p6"/>
                  <p:cNvSpPr/>
                  <p:nvPr/>
                </p:nvSpPr>
                <p:spPr>
                  <a:xfrm>
                    <a:off x="8640762" y="5880353"/>
                    <a:ext cx="222250" cy="1111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22250" h="111125" extrusionOk="0">
                        <a:moveTo>
                          <a:pt x="0" y="111125"/>
                        </a:moveTo>
                        <a:cubicBezTo>
                          <a:pt x="0" y="49784"/>
                          <a:pt x="49784" y="0"/>
                          <a:pt x="111125" y="0"/>
                        </a:cubicBezTo>
                        <a:cubicBezTo>
                          <a:pt x="172466" y="0"/>
                          <a:pt x="222250" y="49784"/>
                          <a:pt x="222250" y="111125"/>
                        </a:cubicBezTo>
                        <a:lnTo>
                          <a:pt x="0" y="111125"/>
                        </a:lnTo>
                        <a:close/>
                      </a:path>
                    </a:pathLst>
                  </a:custGeom>
                  <a:solidFill>
                    <a:schemeClr val="accent5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09" name="Google Shape;109;p6"/>
                  <p:cNvSpPr/>
                  <p:nvPr/>
                </p:nvSpPr>
                <p:spPr>
                  <a:xfrm>
                    <a:off x="9148762" y="5880353"/>
                    <a:ext cx="222250" cy="1111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22250" h="111125" extrusionOk="0">
                        <a:moveTo>
                          <a:pt x="0" y="111125"/>
                        </a:moveTo>
                        <a:cubicBezTo>
                          <a:pt x="0" y="49784"/>
                          <a:pt x="49784" y="0"/>
                          <a:pt x="111125" y="0"/>
                        </a:cubicBezTo>
                        <a:cubicBezTo>
                          <a:pt x="172466" y="0"/>
                          <a:pt x="222250" y="49784"/>
                          <a:pt x="222250" y="111125"/>
                        </a:cubicBezTo>
                        <a:lnTo>
                          <a:pt x="0" y="111125"/>
                        </a:lnTo>
                        <a:close/>
                      </a:path>
                    </a:pathLst>
                  </a:custGeom>
                  <a:solidFill>
                    <a:schemeClr val="accent5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</p:grpSp>
            <p:grpSp>
              <p:nvGrpSpPr>
                <p:cNvPr id="110" name="Google Shape;110;p6"/>
                <p:cNvGrpSpPr/>
                <p:nvPr/>
              </p:nvGrpSpPr>
              <p:grpSpPr>
                <a:xfrm>
                  <a:off x="4190671" y="4831588"/>
                  <a:ext cx="863822" cy="311915"/>
                  <a:chOff x="10607230" y="6115367"/>
                  <a:chExt cx="571500" cy="206375"/>
                </a:xfrm>
              </p:grpSpPr>
              <p:sp>
                <p:nvSpPr>
                  <p:cNvPr id="111" name="Google Shape;111;p6"/>
                  <p:cNvSpPr/>
                  <p:nvPr/>
                </p:nvSpPr>
                <p:spPr>
                  <a:xfrm>
                    <a:off x="10607230" y="6115367"/>
                    <a:ext cx="412750" cy="20637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12750" h="206375" extrusionOk="0">
                        <a:moveTo>
                          <a:pt x="0" y="206375"/>
                        </a:moveTo>
                        <a:cubicBezTo>
                          <a:pt x="0" y="92392"/>
                          <a:pt x="92392" y="0"/>
                          <a:pt x="206375" y="0"/>
                        </a:cubicBezTo>
                        <a:cubicBezTo>
                          <a:pt x="320357" y="0"/>
                          <a:pt x="412750" y="92392"/>
                          <a:pt x="412750" y="206375"/>
                        </a:cubicBezTo>
                        <a:lnTo>
                          <a:pt x="0" y="206375"/>
                        </a:lnTo>
                        <a:close/>
                      </a:path>
                    </a:pathLst>
                  </a:custGeom>
                  <a:solidFill>
                    <a:schemeClr val="accent5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12" name="Google Shape;112;p6"/>
                  <p:cNvSpPr/>
                  <p:nvPr/>
                </p:nvSpPr>
                <p:spPr>
                  <a:xfrm>
                    <a:off x="10956480" y="6210617"/>
                    <a:ext cx="222250" cy="1111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22250" h="111125" extrusionOk="0">
                        <a:moveTo>
                          <a:pt x="0" y="111125"/>
                        </a:moveTo>
                        <a:cubicBezTo>
                          <a:pt x="0" y="49721"/>
                          <a:pt x="49784" y="0"/>
                          <a:pt x="111125" y="0"/>
                        </a:cubicBezTo>
                        <a:cubicBezTo>
                          <a:pt x="172529" y="0"/>
                          <a:pt x="222250" y="49721"/>
                          <a:pt x="222250" y="111125"/>
                        </a:cubicBezTo>
                        <a:lnTo>
                          <a:pt x="0" y="111125"/>
                        </a:lnTo>
                        <a:close/>
                      </a:path>
                    </a:pathLst>
                  </a:custGeom>
                  <a:solidFill>
                    <a:schemeClr val="accent5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</p:grpSp>
            <p:grpSp>
              <p:nvGrpSpPr>
                <p:cNvPr id="113" name="Google Shape;113;p6"/>
                <p:cNvGrpSpPr/>
                <p:nvPr/>
              </p:nvGrpSpPr>
              <p:grpSpPr>
                <a:xfrm>
                  <a:off x="8587355" y="2045328"/>
                  <a:ext cx="1458495" cy="520939"/>
                  <a:chOff x="8587355" y="2045328"/>
                  <a:chExt cx="1458495" cy="520939"/>
                </a:xfrm>
              </p:grpSpPr>
              <p:grpSp>
                <p:nvGrpSpPr>
                  <p:cNvPr id="114" name="Google Shape;114;p6"/>
                  <p:cNvGrpSpPr/>
                  <p:nvPr/>
                </p:nvGrpSpPr>
                <p:grpSpPr>
                  <a:xfrm>
                    <a:off x="8711756" y="2189241"/>
                    <a:ext cx="1334094" cy="377026"/>
                    <a:chOff x="10448480" y="3783774"/>
                    <a:chExt cx="730250" cy="206375"/>
                  </a:xfrm>
                </p:grpSpPr>
                <p:sp>
                  <p:nvSpPr>
                    <p:cNvPr id="115" name="Google Shape;115;p6"/>
                    <p:cNvSpPr/>
                    <p:nvPr/>
                  </p:nvSpPr>
                  <p:spPr>
                    <a:xfrm>
                      <a:off x="10607230" y="3783774"/>
                      <a:ext cx="412750" cy="2063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412750" h="206375" extrusionOk="0">
                          <a:moveTo>
                            <a:pt x="0" y="206375"/>
                          </a:moveTo>
                          <a:cubicBezTo>
                            <a:pt x="0" y="92392"/>
                            <a:pt x="92392" y="0"/>
                            <a:pt x="206375" y="0"/>
                          </a:cubicBezTo>
                          <a:cubicBezTo>
                            <a:pt x="320357" y="0"/>
                            <a:pt x="412750" y="92392"/>
                            <a:pt x="412750" y="206375"/>
                          </a:cubicBezTo>
                          <a:lnTo>
                            <a:pt x="0" y="206375"/>
                          </a:lnTo>
                          <a:close/>
                        </a:path>
                      </a:pathLst>
                    </a:custGeom>
                    <a:solidFill>
                      <a:schemeClr val="accent5"/>
                    </a:solidFill>
                    <a:ln>
                      <a:noFill/>
                    </a:ln>
                  </p:spPr>
                  <p:txBody>
                    <a:bodyPr spcFirstLastPara="1" wrap="square" lIns="91425" tIns="45700" rIns="91425" bIns="45700" anchor="ctr" anchorCtr="0">
                      <a:noAutofit/>
                    </a:bodyPr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p:txBody>
                </p:sp>
                <p:sp>
                  <p:nvSpPr>
                    <p:cNvPr id="116" name="Google Shape;116;p6"/>
                    <p:cNvSpPr/>
                    <p:nvPr/>
                  </p:nvSpPr>
                  <p:spPr>
                    <a:xfrm>
                      <a:off x="10448480" y="3879024"/>
                      <a:ext cx="222250" cy="1111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222250" h="111125" extrusionOk="0">
                          <a:moveTo>
                            <a:pt x="0" y="111125"/>
                          </a:moveTo>
                          <a:cubicBezTo>
                            <a:pt x="0" y="49784"/>
                            <a:pt x="49784" y="0"/>
                            <a:pt x="111125" y="0"/>
                          </a:cubicBezTo>
                          <a:cubicBezTo>
                            <a:pt x="172529" y="0"/>
                            <a:pt x="222250" y="49784"/>
                            <a:pt x="222250" y="111125"/>
                          </a:cubicBezTo>
                          <a:lnTo>
                            <a:pt x="0" y="111125"/>
                          </a:lnTo>
                          <a:close/>
                        </a:path>
                      </a:pathLst>
                    </a:custGeom>
                    <a:solidFill>
                      <a:schemeClr val="accent5"/>
                    </a:solidFill>
                    <a:ln>
                      <a:noFill/>
                    </a:ln>
                  </p:spPr>
                  <p:txBody>
                    <a:bodyPr spcFirstLastPara="1" wrap="square" lIns="91425" tIns="45700" rIns="91425" bIns="45700" anchor="ctr" anchorCtr="0">
                      <a:noAutofit/>
                    </a:bodyPr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p:txBody>
                </p:sp>
                <p:sp>
                  <p:nvSpPr>
                    <p:cNvPr id="117" name="Google Shape;117;p6"/>
                    <p:cNvSpPr/>
                    <p:nvPr/>
                  </p:nvSpPr>
                  <p:spPr>
                    <a:xfrm>
                      <a:off x="10956480" y="3879024"/>
                      <a:ext cx="222250" cy="1111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222250" h="111125" extrusionOk="0">
                          <a:moveTo>
                            <a:pt x="0" y="111125"/>
                          </a:moveTo>
                          <a:cubicBezTo>
                            <a:pt x="0" y="49784"/>
                            <a:pt x="49784" y="0"/>
                            <a:pt x="111125" y="0"/>
                          </a:cubicBezTo>
                          <a:cubicBezTo>
                            <a:pt x="172529" y="0"/>
                            <a:pt x="222250" y="49784"/>
                            <a:pt x="222250" y="111125"/>
                          </a:cubicBezTo>
                          <a:lnTo>
                            <a:pt x="0" y="111125"/>
                          </a:lnTo>
                          <a:close/>
                        </a:path>
                      </a:pathLst>
                    </a:custGeom>
                    <a:solidFill>
                      <a:schemeClr val="accent5"/>
                    </a:solidFill>
                    <a:ln>
                      <a:noFill/>
                    </a:ln>
                  </p:spPr>
                  <p:txBody>
                    <a:bodyPr spcFirstLastPara="1" wrap="square" lIns="91425" tIns="45700" rIns="91425" bIns="45700" anchor="ctr" anchorCtr="0">
                      <a:noAutofit/>
                    </a:bodyPr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p:txBody>
                </p:sp>
              </p:grpSp>
              <p:grpSp>
                <p:nvGrpSpPr>
                  <p:cNvPr id="118" name="Google Shape;118;p6"/>
                  <p:cNvGrpSpPr/>
                  <p:nvPr/>
                </p:nvGrpSpPr>
                <p:grpSpPr>
                  <a:xfrm>
                    <a:off x="8587355" y="2045328"/>
                    <a:ext cx="381000" cy="111125"/>
                    <a:chOff x="10448480" y="5673978"/>
                    <a:chExt cx="381000" cy="111125"/>
                  </a:xfrm>
                </p:grpSpPr>
                <p:sp>
                  <p:nvSpPr>
                    <p:cNvPr id="119" name="Google Shape;119;p6"/>
                    <p:cNvSpPr/>
                    <p:nvPr/>
                  </p:nvSpPr>
                  <p:spPr>
                    <a:xfrm>
                      <a:off x="10607230" y="5673978"/>
                      <a:ext cx="222250" cy="1111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222250" h="111125" extrusionOk="0">
                          <a:moveTo>
                            <a:pt x="0" y="111125"/>
                          </a:moveTo>
                          <a:cubicBezTo>
                            <a:pt x="0" y="49784"/>
                            <a:pt x="49784" y="0"/>
                            <a:pt x="111125" y="0"/>
                          </a:cubicBezTo>
                          <a:cubicBezTo>
                            <a:pt x="172529" y="0"/>
                            <a:pt x="222250" y="49784"/>
                            <a:pt x="222250" y="111125"/>
                          </a:cubicBezTo>
                          <a:lnTo>
                            <a:pt x="0" y="111125"/>
                          </a:lnTo>
                          <a:close/>
                        </a:path>
                      </a:pathLst>
                    </a:custGeom>
                    <a:solidFill>
                      <a:schemeClr val="accent5"/>
                    </a:solidFill>
                    <a:ln>
                      <a:noFill/>
                    </a:ln>
                  </p:spPr>
                  <p:txBody>
                    <a:bodyPr spcFirstLastPara="1" wrap="square" lIns="91425" tIns="45700" rIns="91425" bIns="45700" anchor="ctr" anchorCtr="0">
                      <a:noAutofit/>
                    </a:bodyPr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p:txBody>
                </p:sp>
                <p:sp>
                  <p:nvSpPr>
                    <p:cNvPr id="120" name="Google Shape;120;p6"/>
                    <p:cNvSpPr/>
                    <p:nvPr/>
                  </p:nvSpPr>
                  <p:spPr>
                    <a:xfrm>
                      <a:off x="10448480" y="5673978"/>
                      <a:ext cx="222250" cy="1111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222250" h="111125" extrusionOk="0">
                          <a:moveTo>
                            <a:pt x="0" y="111125"/>
                          </a:moveTo>
                          <a:cubicBezTo>
                            <a:pt x="0" y="49784"/>
                            <a:pt x="49784" y="0"/>
                            <a:pt x="111125" y="0"/>
                          </a:cubicBezTo>
                          <a:cubicBezTo>
                            <a:pt x="172529" y="0"/>
                            <a:pt x="222250" y="49784"/>
                            <a:pt x="222250" y="111125"/>
                          </a:cubicBezTo>
                          <a:lnTo>
                            <a:pt x="0" y="111125"/>
                          </a:lnTo>
                          <a:close/>
                        </a:path>
                      </a:pathLst>
                    </a:custGeom>
                    <a:solidFill>
                      <a:schemeClr val="accent5"/>
                    </a:solidFill>
                    <a:ln>
                      <a:noFill/>
                    </a:ln>
                  </p:spPr>
                  <p:txBody>
                    <a:bodyPr spcFirstLastPara="1" wrap="square" lIns="91425" tIns="45700" rIns="91425" bIns="45700" anchor="ctr" anchorCtr="0">
                      <a:noAutofit/>
                    </a:bodyPr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p:txBody>
                </p:sp>
              </p:grpSp>
            </p:grpSp>
          </p:grpSp>
          <p:sp>
            <p:nvSpPr>
              <p:cNvPr id="121" name="Google Shape;121;p6"/>
              <p:cNvSpPr/>
              <p:nvPr/>
            </p:nvSpPr>
            <p:spPr>
              <a:xfrm>
                <a:off x="8844455" y="1844349"/>
                <a:ext cx="190500" cy="19050"/>
              </a:xfrm>
              <a:custGeom>
                <a:avLst/>
                <a:gdLst/>
                <a:ahLst/>
                <a:cxnLst/>
                <a:rect l="l" t="t" r="r" b="b"/>
                <a:pathLst>
                  <a:path w="190500" h="19050" extrusionOk="0">
                    <a:moveTo>
                      <a:pt x="0" y="0"/>
                    </a:moveTo>
                    <a:lnTo>
                      <a:pt x="190500" y="0"/>
                    </a:lnTo>
                    <a:lnTo>
                      <a:pt x="190500" y="19050"/>
                    </a:lnTo>
                    <a:lnTo>
                      <a:pt x="0" y="19050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grpSp>
            <p:nvGrpSpPr>
              <p:cNvPr id="122" name="Google Shape;122;p6"/>
              <p:cNvGrpSpPr/>
              <p:nvPr/>
            </p:nvGrpSpPr>
            <p:grpSpPr>
              <a:xfrm>
                <a:off x="1364996" y="159229"/>
                <a:ext cx="476259" cy="140238"/>
                <a:chOff x="8653946" y="4723904"/>
                <a:chExt cx="476259" cy="140238"/>
              </a:xfrm>
            </p:grpSpPr>
            <p:sp>
              <p:nvSpPr>
                <p:cNvPr id="123" name="Google Shape;123;p6"/>
                <p:cNvSpPr/>
                <p:nvPr/>
              </p:nvSpPr>
              <p:spPr>
                <a:xfrm>
                  <a:off x="8749205" y="4723904"/>
                  <a:ext cx="381000" cy="190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81000" h="19050" extrusionOk="0">
                      <a:moveTo>
                        <a:pt x="0" y="0"/>
                      </a:moveTo>
                      <a:lnTo>
                        <a:pt x="381000" y="0"/>
                      </a:lnTo>
                      <a:lnTo>
                        <a:pt x="381000" y="19050"/>
                      </a:lnTo>
                      <a:lnTo>
                        <a:pt x="0" y="19050"/>
                      </a:lnTo>
                      <a:close/>
                    </a:path>
                  </a:pathLst>
                </a:cu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24" name="Google Shape;124;p6"/>
                <p:cNvSpPr/>
                <p:nvPr/>
              </p:nvSpPr>
              <p:spPr>
                <a:xfrm>
                  <a:off x="8653946" y="4845092"/>
                  <a:ext cx="190500" cy="190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90500" h="19050" extrusionOk="0">
                      <a:moveTo>
                        <a:pt x="0" y="0"/>
                      </a:moveTo>
                      <a:lnTo>
                        <a:pt x="190500" y="0"/>
                      </a:lnTo>
                      <a:lnTo>
                        <a:pt x="190500" y="19050"/>
                      </a:lnTo>
                      <a:lnTo>
                        <a:pt x="0" y="19050"/>
                      </a:lnTo>
                      <a:close/>
                    </a:path>
                  </a:pathLst>
                </a:cu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</p:grpSp>
        </p:grpSp>
        <p:sp>
          <p:nvSpPr>
            <p:cNvPr id="125" name="Google Shape;125;p6"/>
            <p:cNvSpPr/>
            <p:nvPr/>
          </p:nvSpPr>
          <p:spPr>
            <a:xfrm rot="1075482">
              <a:off x="6973583" y="138053"/>
              <a:ext cx="2328748" cy="238841"/>
            </a:xfrm>
            <a:custGeom>
              <a:avLst/>
              <a:gdLst/>
              <a:ahLst/>
              <a:cxnLst/>
              <a:rect l="l" t="t" r="r" b="b"/>
              <a:pathLst>
                <a:path w="624585" h="77422" extrusionOk="0">
                  <a:moveTo>
                    <a:pt x="0" y="69331"/>
                  </a:moveTo>
                  <a:cubicBezTo>
                    <a:pt x="32957" y="25326"/>
                    <a:pt x="89090" y="3228"/>
                    <a:pt x="144018" y="370"/>
                  </a:cubicBezTo>
                  <a:cubicBezTo>
                    <a:pt x="198945" y="-2487"/>
                    <a:pt x="253238" y="11610"/>
                    <a:pt x="305626" y="28310"/>
                  </a:cubicBezTo>
                  <a:cubicBezTo>
                    <a:pt x="358013" y="45011"/>
                    <a:pt x="409829" y="64569"/>
                    <a:pt x="464121" y="73205"/>
                  </a:cubicBezTo>
                  <a:cubicBezTo>
                    <a:pt x="518414" y="81777"/>
                    <a:pt x="576580" y="78539"/>
                    <a:pt x="624586" y="51742"/>
                  </a:cubicBezTo>
                </a:path>
              </a:pathLst>
            </a:custGeom>
            <a:noFill/>
            <a:ln w="12700" cap="rnd" cmpd="sng">
              <a:solidFill>
                <a:schemeClr val="accent5"/>
              </a:solidFill>
              <a:prstDash val="dash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6" name="Google Shape;126;p6"/>
            <p:cNvSpPr/>
            <p:nvPr/>
          </p:nvSpPr>
          <p:spPr>
            <a:xfrm>
              <a:off x="-343872" y="3745553"/>
              <a:ext cx="1156513" cy="1462286"/>
            </a:xfrm>
            <a:custGeom>
              <a:avLst/>
              <a:gdLst/>
              <a:ahLst/>
              <a:cxnLst/>
              <a:rect l="l" t="t" r="r" b="b"/>
              <a:pathLst>
                <a:path w="269113" h="282704" extrusionOk="0">
                  <a:moveTo>
                    <a:pt x="0" y="247780"/>
                  </a:moveTo>
                  <a:cubicBezTo>
                    <a:pt x="4572" y="232413"/>
                    <a:pt x="18923" y="221745"/>
                    <a:pt x="34036" y="216474"/>
                  </a:cubicBezTo>
                  <a:cubicBezTo>
                    <a:pt x="49149" y="211204"/>
                    <a:pt x="65405" y="210251"/>
                    <a:pt x="81217" y="207584"/>
                  </a:cubicBezTo>
                  <a:cubicBezTo>
                    <a:pt x="110998" y="202631"/>
                    <a:pt x="140081" y="191392"/>
                    <a:pt x="163513" y="172405"/>
                  </a:cubicBezTo>
                  <a:cubicBezTo>
                    <a:pt x="186944" y="153419"/>
                    <a:pt x="204470" y="126368"/>
                    <a:pt x="209042" y="96523"/>
                  </a:cubicBezTo>
                  <a:cubicBezTo>
                    <a:pt x="213614" y="66677"/>
                    <a:pt x="204343" y="34420"/>
                    <a:pt x="182563" y="13592"/>
                  </a:cubicBezTo>
                  <a:cubicBezTo>
                    <a:pt x="172085" y="3622"/>
                    <a:pt x="156528" y="-3807"/>
                    <a:pt x="143383" y="2098"/>
                  </a:cubicBezTo>
                  <a:cubicBezTo>
                    <a:pt x="130239" y="8004"/>
                    <a:pt x="125413" y="24260"/>
                    <a:pt x="124651" y="38610"/>
                  </a:cubicBezTo>
                  <a:cubicBezTo>
                    <a:pt x="122365" y="80394"/>
                    <a:pt x="142177" y="122812"/>
                    <a:pt x="175768" y="147831"/>
                  </a:cubicBezTo>
                  <a:cubicBezTo>
                    <a:pt x="190246" y="158626"/>
                    <a:pt x="207010" y="166309"/>
                    <a:pt x="220599" y="178184"/>
                  </a:cubicBezTo>
                  <a:cubicBezTo>
                    <a:pt x="250063" y="203901"/>
                    <a:pt x="260350" y="244605"/>
                    <a:pt x="269113" y="282705"/>
                  </a:cubicBezTo>
                </a:path>
              </a:pathLst>
            </a:custGeom>
            <a:noFill/>
            <a:ln w="12700" cap="rnd" cmpd="sng">
              <a:solidFill>
                <a:schemeClr val="accent5"/>
              </a:solidFill>
              <a:prstDash val="dash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7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6492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129" name="Google Shape;129;p7"/>
          <p:cNvSpPr txBox="1">
            <a:spLocks noGrp="1"/>
          </p:cNvSpPr>
          <p:nvPr>
            <p:ph type="body" idx="1"/>
          </p:nvPr>
        </p:nvSpPr>
        <p:spPr>
          <a:xfrm>
            <a:off x="713225" y="1570925"/>
            <a:ext cx="4245000" cy="2520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175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30" name="Google Shape;130;p7"/>
          <p:cNvSpPr>
            <a:spLocks noGrp="1"/>
          </p:cNvSpPr>
          <p:nvPr>
            <p:ph type="pic" idx="2"/>
          </p:nvPr>
        </p:nvSpPr>
        <p:spPr>
          <a:xfrm>
            <a:off x="5197975" y="1374425"/>
            <a:ext cx="3232800" cy="2913000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</p:sp>
      <p:grpSp>
        <p:nvGrpSpPr>
          <p:cNvPr id="131" name="Google Shape;131;p7"/>
          <p:cNvGrpSpPr/>
          <p:nvPr/>
        </p:nvGrpSpPr>
        <p:grpSpPr>
          <a:xfrm rot="-888888">
            <a:off x="7739543" y="3592822"/>
            <a:ext cx="2676005" cy="2525505"/>
            <a:chOff x="-2482208" y="3351602"/>
            <a:chExt cx="1509803" cy="1507801"/>
          </a:xfrm>
        </p:grpSpPr>
        <p:sp>
          <p:nvSpPr>
            <p:cNvPr id="132" name="Google Shape;132;p7"/>
            <p:cNvSpPr/>
            <p:nvPr/>
          </p:nvSpPr>
          <p:spPr>
            <a:xfrm>
              <a:off x="-2482208" y="3351602"/>
              <a:ext cx="1509803" cy="1507801"/>
            </a:xfrm>
            <a:custGeom>
              <a:avLst/>
              <a:gdLst/>
              <a:ahLst/>
              <a:cxnLst/>
              <a:rect l="l" t="t" r="r" b="b"/>
              <a:pathLst>
                <a:path w="1509803" h="1507801" extrusionOk="0">
                  <a:moveTo>
                    <a:pt x="1509803" y="755000"/>
                  </a:moveTo>
                  <a:cubicBezTo>
                    <a:pt x="1509866" y="791703"/>
                    <a:pt x="1505104" y="840535"/>
                    <a:pt x="1499770" y="876793"/>
                  </a:cubicBezTo>
                  <a:cubicBezTo>
                    <a:pt x="1496595" y="898383"/>
                    <a:pt x="1490753" y="927022"/>
                    <a:pt x="1484466" y="947977"/>
                  </a:cubicBezTo>
                  <a:cubicBezTo>
                    <a:pt x="1484466" y="948040"/>
                    <a:pt x="1484466" y="948040"/>
                    <a:pt x="1484466" y="948040"/>
                  </a:cubicBezTo>
                  <a:cubicBezTo>
                    <a:pt x="1479323" y="964994"/>
                    <a:pt x="1472909" y="987791"/>
                    <a:pt x="1467004" y="1004492"/>
                  </a:cubicBezTo>
                  <a:cubicBezTo>
                    <a:pt x="1466940" y="1004555"/>
                    <a:pt x="1466940" y="1004682"/>
                    <a:pt x="1466940" y="1004746"/>
                  </a:cubicBezTo>
                  <a:cubicBezTo>
                    <a:pt x="1460463" y="1022843"/>
                    <a:pt x="1451510" y="1046910"/>
                    <a:pt x="1443064" y="1064118"/>
                  </a:cubicBezTo>
                  <a:cubicBezTo>
                    <a:pt x="1435381" y="1079739"/>
                    <a:pt x="1425538" y="1100694"/>
                    <a:pt x="1417156" y="1115871"/>
                  </a:cubicBezTo>
                  <a:cubicBezTo>
                    <a:pt x="1407822" y="1132698"/>
                    <a:pt x="1394550" y="1154733"/>
                    <a:pt x="1383946" y="1170735"/>
                  </a:cubicBezTo>
                  <a:cubicBezTo>
                    <a:pt x="1352704" y="1217724"/>
                    <a:pt x="1321906" y="1252078"/>
                    <a:pt x="1308825" y="1265985"/>
                  </a:cubicBezTo>
                  <a:cubicBezTo>
                    <a:pt x="1289140" y="1286876"/>
                    <a:pt x="1261708" y="1315006"/>
                    <a:pt x="1219671" y="1347899"/>
                  </a:cubicBezTo>
                  <a:cubicBezTo>
                    <a:pt x="1207543" y="1357361"/>
                    <a:pt x="1191096" y="1369553"/>
                    <a:pt x="1178269" y="1378062"/>
                  </a:cubicBezTo>
                  <a:cubicBezTo>
                    <a:pt x="1160870" y="1389555"/>
                    <a:pt x="1136994" y="1403906"/>
                    <a:pt x="1118960" y="1414321"/>
                  </a:cubicBezTo>
                  <a:cubicBezTo>
                    <a:pt x="1089306" y="1431466"/>
                    <a:pt x="1043141" y="1450960"/>
                    <a:pt x="1033489" y="1454643"/>
                  </a:cubicBezTo>
                  <a:cubicBezTo>
                    <a:pt x="1017170" y="1460866"/>
                    <a:pt x="995199" y="1468740"/>
                    <a:pt x="978562" y="1473947"/>
                  </a:cubicBezTo>
                  <a:cubicBezTo>
                    <a:pt x="962433" y="1478964"/>
                    <a:pt x="940589" y="1484742"/>
                    <a:pt x="924142" y="1488552"/>
                  </a:cubicBezTo>
                  <a:cubicBezTo>
                    <a:pt x="895123" y="1495220"/>
                    <a:pt x="865849" y="1500236"/>
                    <a:pt x="836449" y="1503411"/>
                  </a:cubicBezTo>
                  <a:cubicBezTo>
                    <a:pt x="815811" y="1505634"/>
                    <a:pt x="795110" y="1507030"/>
                    <a:pt x="774409" y="1507539"/>
                  </a:cubicBezTo>
                  <a:cubicBezTo>
                    <a:pt x="754089" y="1508110"/>
                    <a:pt x="733706" y="1507729"/>
                    <a:pt x="713259" y="1506586"/>
                  </a:cubicBezTo>
                  <a:cubicBezTo>
                    <a:pt x="690526" y="1505379"/>
                    <a:pt x="667729" y="1503093"/>
                    <a:pt x="644933" y="1499728"/>
                  </a:cubicBezTo>
                  <a:cubicBezTo>
                    <a:pt x="630836" y="1497696"/>
                    <a:pt x="618009" y="1495347"/>
                    <a:pt x="607150" y="1493187"/>
                  </a:cubicBezTo>
                  <a:cubicBezTo>
                    <a:pt x="593244" y="1490393"/>
                    <a:pt x="582576" y="1487854"/>
                    <a:pt x="576480" y="1486393"/>
                  </a:cubicBezTo>
                  <a:cubicBezTo>
                    <a:pt x="546762" y="1479345"/>
                    <a:pt x="517806" y="1469566"/>
                    <a:pt x="517552" y="1469502"/>
                  </a:cubicBezTo>
                  <a:cubicBezTo>
                    <a:pt x="488532" y="1459533"/>
                    <a:pt x="476086" y="1455024"/>
                    <a:pt x="440844" y="1439340"/>
                  </a:cubicBezTo>
                  <a:cubicBezTo>
                    <a:pt x="422873" y="1431339"/>
                    <a:pt x="399442" y="1419337"/>
                    <a:pt x="382424" y="1409431"/>
                  </a:cubicBezTo>
                  <a:cubicBezTo>
                    <a:pt x="369343" y="1401811"/>
                    <a:pt x="351944" y="1391651"/>
                    <a:pt x="339498" y="1383079"/>
                  </a:cubicBezTo>
                  <a:cubicBezTo>
                    <a:pt x="319686" y="1369426"/>
                    <a:pt x="293778" y="1350503"/>
                    <a:pt x="274982" y="1335454"/>
                  </a:cubicBezTo>
                  <a:cubicBezTo>
                    <a:pt x="249264" y="1314879"/>
                    <a:pt x="218403" y="1283574"/>
                    <a:pt x="195607" y="1259889"/>
                  </a:cubicBezTo>
                  <a:cubicBezTo>
                    <a:pt x="180621" y="1244267"/>
                    <a:pt x="162079" y="1222042"/>
                    <a:pt x="149760" y="1204262"/>
                  </a:cubicBezTo>
                  <a:cubicBezTo>
                    <a:pt x="138330" y="1187753"/>
                    <a:pt x="122836" y="1166035"/>
                    <a:pt x="112168" y="1149017"/>
                  </a:cubicBezTo>
                  <a:cubicBezTo>
                    <a:pt x="103024" y="1134349"/>
                    <a:pt x="91848" y="1114156"/>
                    <a:pt x="83783" y="1098853"/>
                  </a:cubicBezTo>
                  <a:cubicBezTo>
                    <a:pt x="74639" y="1081517"/>
                    <a:pt x="63908" y="1057641"/>
                    <a:pt x="56351" y="1039543"/>
                  </a:cubicBezTo>
                  <a:cubicBezTo>
                    <a:pt x="49620" y="1023287"/>
                    <a:pt x="42254" y="1000935"/>
                    <a:pt x="36222" y="984362"/>
                  </a:cubicBezTo>
                  <a:cubicBezTo>
                    <a:pt x="29554" y="965947"/>
                    <a:pt x="22823" y="940547"/>
                    <a:pt x="19013" y="921370"/>
                  </a:cubicBezTo>
                  <a:cubicBezTo>
                    <a:pt x="11965" y="885810"/>
                    <a:pt x="4345" y="837867"/>
                    <a:pt x="1868" y="801736"/>
                  </a:cubicBezTo>
                  <a:cubicBezTo>
                    <a:pt x="-481" y="768589"/>
                    <a:pt x="-1116" y="724012"/>
                    <a:pt x="2948" y="691055"/>
                  </a:cubicBezTo>
                  <a:cubicBezTo>
                    <a:pt x="5361" y="671371"/>
                    <a:pt x="7139" y="644891"/>
                    <a:pt x="11266" y="625460"/>
                  </a:cubicBezTo>
                  <a:cubicBezTo>
                    <a:pt x="15013" y="607934"/>
                    <a:pt x="19267" y="584312"/>
                    <a:pt x="23776" y="566977"/>
                  </a:cubicBezTo>
                  <a:cubicBezTo>
                    <a:pt x="28665" y="548117"/>
                    <a:pt x="35460" y="522907"/>
                    <a:pt x="42572" y="504747"/>
                  </a:cubicBezTo>
                  <a:cubicBezTo>
                    <a:pt x="48985" y="488427"/>
                    <a:pt x="56923" y="466392"/>
                    <a:pt x="64035" y="450391"/>
                  </a:cubicBezTo>
                  <a:cubicBezTo>
                    <a:pt x="71972" y="432610"/>
                    <a:pt x="83402" y="409242"/>
                    <a:pt x="92737" y="392161"/>
                  </a:cubicBezTo>
                  <a:cubicBezTo>
                    <a:pt x="100992" y="377111"/>
                    <a:pt x="112676" y="357427"/>
                    <a:pt x="122137" y="343139"/>
                  </a:cubicBezTo>
                  <a:cubicBezTo>
                    <a:pt x="133059" y="326629"/>
                    <a:pt x="147918" y="304722"/>
                    <a:pt x="160555" y="289481"/>
                  </a:cubicBezTo>
                  <a:cubicBezTo>
                    <a:pt x="181700" y="263954"/>
                    <a:pt x="210720" y="230490"/>
                    <a:pt x="234850" y="207757"/>
                  </a:cubicBezTo>
                  <a:cubicBezTo>
                    <a:pt x="249328" y="194168"/>
                    <a:pt x="269394" y="176832"/>
                    <a:pt x="284761" y="164323"/>
                  </a:cubicBezTo>
                  <a:cubicBezTo>
                    <a:pt x="296762" y="154544"/>
                    <a:pt x="313272" y="142225"/>
                    <a:pt x="326163" y="133653"/>
                  </a:cubicBezTo>
                  <a:cubicBezTo>
                    <a:pt x="336894" y="126477"/>
                    <a:pt x="349975" y="118159"/>
                    <a:pt x="362675" y="110348"/>
                  </a:cubicBezTo>
                  <a:cubicBezTo>
                    <a:pt x="370422" y="105522"/>
                    <a:pt x="378106" y="100950"/>
                    <a:pt x="384964" y="96949"/>
                  </a:cubicBezTo>
                  <a:cubicBezTo>
                    <a:pt x="396330" y="90282"/>
                    <a:pt x="411888" y="82091"/>
                    <a:pt x="423826" y="76503"/>
                  </a:cubicBezTo>
                  <a:cubicBezTo>
                    <a:pt x="435510" y="71042"/>
                    <a:pt x="451004" y="63803"/>
                    <a:pt x="462878" y="58723"/>
                  </a:cubicBezTo>
                  <a:cubicBezTo>
                    <a:pt x="472784" y="54531"/>
                    <a:pt x="486310" y="49451"/>
                    <a:pt x="496343" y="45642"/>
                  </a:cubicBezTo>
                  <a:cubicBezTo>
                    <a:pt x="512726" y="39418"/>
                    <a:pt x="535141" y="32560"/>
                    <a:pt x="552032" y="27861"/>
                  </a:cubicBezTo>
                  <a:cubicBezTo>
                    <a:pt x="560224" y="25575"/>
                    <a:pt x="571146" y="22591"/>
                    <a:pt x="579464" y="20749"/>
                  </a:cubicBezTo>
                  <a:cubicBezTo>
                    <a:pt x="595149" y="17257"/>
                    <a:pt x="616167" y="12875"/>
                    <a:pt x="632042" y="10081"/>
                  </a:cubicBezTo>
                  <a:cubicBezTo>
                    <a:pt x="643853" y="7986"/>
                    <a:pt x="671539" y="4176"/>
                    <a:pt x="692939" y="2525"/>
                  </a:cubicBezTo>
                  <a:cubicBezTo>
                    <a:pt x="714719" y="874"/>
                    <a:pt x="772504" y="-3508"/>
                    <a:pt x="846228" y="5510"/>
                  </a:cubicBezTo>
                  <a:cubicBezTo>
                    <a:pt x="865151" y="7859"/>
                    <a:pt x="881216" y="10462"/>
                    <a:pt x="892265" y="12494"/>
                  </a:cubicBezTo>
                  <a:cubicBezTo>
                    <a:pt x="902489" y="14336"/>
                    <a:pt x="908394" y="15669"/>
                    <a:pt x="908521" y="15669"/>
                  </a:cubicBezTo>
                  <a:cubicBezTo>
                    <a:pt x="923825" y="19098"/>
                    <a:pt x="944145" y="23988"/>
                    <a:pt x="959258" y="28052"/>
                  </a:cubicBezTo>
                  <a:cubicBezTo>
                    <a:pt x="963258" y="29131"/>
                    <a:pt x="967894" y="30465"/>
                    <a:pt x="972466" y="31862"/>
                  </a:cubicBezTo>
                  <a:cubicBezTo>
                    <a:pt x="979387" y="33957"/>
                    <a:pt x="986563" y="36243"/>
                    <a:pt x="992468" y="38212"/>
                  </a:cubicBezTo>
                  <a:cubicBezTo>
                    <a:pt x="1004025" y="42022"/>
                    <a:pt x="1019329" y="47610"/>
                    <a:pt x="1030695" y="52055"/>
                  </a:cubicBezTo>
                  <a:cubicBezTo>
                    <a:pt x="1039458" y="55548"/>
                    <a:pt x="1050253" y="60119"/>
                    <a:pt x="1059969" y="64374"/>
                  </a:cubicBezTo>
                  <a:cubicBezTo>
                    <a:pt x="1060794" y="64692"/>
                    <a:pt x="1061556" y="65073"/>
                    <a:pt x="1062382" y="65454"/>
                  </a:cubicBezTo>
                  <a:cubicBezTo>
                    <a:pt x="1063525" y="65961"/>
                    <a:pt x="1064731" y="66533"/>
                    <a:pt x="1065874" y="67041"/>
                  </a:cubicBezTo>
                  <a:cubicBezTo>
                    <a:pt x="1067017" y="67549"/>
                    <a:pt x="1068097" y="67993"/>
                    <a:pt x="1069240" y="68501"/>
                  </a:cubicBezTo>
                  <a:cubicBezTo>
                    <a:pt x="1072097" y="69772"/>
                    <a:pt x="1075018" y="71105"/>
                    <a:pt x="1078130" y="72629"/>
                  </a:cubicBezTo>
                  <a:cubicBezTo>
                    <a:pt x="1084734" y="75741"/>
                    <a:pt x="1091782" y="79297"/>
                    <a:pt x="1098767" y="82916"/>
                  </a:cubicBezTo>
                  <a:cubicBezTo>
                    <a:pt x="1108927" y="88186"/>
                    <a:pt x="1119087" y="93711"/>
                    <a:pt x="1127723" y="98410"/>
                  </a:cubicBezTo>
                  <a:cubicBezTo>
                    <a:pt x="1134645" y="102665"/>
                    <a:pt x="1142265" y="107363"/>
                    <a:pt x="1150139" y="112253"/>
                  </a:cubicBezTo>
                  <a:cubicBezTo>
                    <a:pt x="1171856" y="125779"/>
                    <a:pt x="1195478" y="141018"/>
                    <a:pt x="1213258" y="155052"/>
                  </a:cubicBezTo>
                  <a:cubicBezTo>
                    <a:pt x="1229831" y="168133"/>
                    <a:pt x="1251485" y="186104"/>
                    <a:pt x="1267106" y="200264"/>
                  </a:cubicBezTo>
                  <a:cubicBezTo>
                    <a:pt x="1269328" y="202232"/>
                    <a:pt x="1271614" y="204392"/>
                    <a:pt x="1274027" y="206550"/>
                  </a:cubicBezTo>
                  <a:cubicBezTo>
                    <a:pt x="1279171" y="211376"/>
                    <a:pt x="1284568" y="216647"/>
                    <a:pt x="1289775" y="221917"/>
                  </a:cubicBezTo>
                  <a:cubicBezTo>
                    <a:pt x="1289839" y="221981"/>
                    <a:pt x="1289902" y="222044"/>
                    <a:pt x="1289966" y="222108"/>
                  </a:cubicBezTo>
                  <a:cubicBezTo>
                    <a:pt x="1295871" y="228013"/>
                    <a:pt x="1301586" y="233982"/>
                    <a:pt x="1306412" y="239253"/>
                  </a:cubicBezTo>
                  <a:cubicBezTo>
                    <a:pt x="1307682" y="240586"/>
                    <a:pt x="1308952" y="242047"/>
                    <a:pt x="1310286" y="243507"/>
                  </a:cubicBezTo>
                  <a:cubicBezTo>
                    <a:pt x="1319620" y="253922"/>
                    <a:pt x="1330352" y="266304"/>
                    <a:pt x="1339940" y="277861"/>
                  </a:cubicBezTo>
                  <a:cubicBezTo>
                    <a:pt x="1343941" y="282687"/>
                    <a:pt x="1347814" y="287386"/>
                    <a:pt x="1351243" y="291704"/>
                  </a:cubicBezTo>
                  <a:cubicBezTo>
                    <a:pt x="1361848" y="305103"/>
                    <a:pt x="1375056" y="323708"/>
                    <a:pt x="1384517" y="337932"/>
                  </a:cubicBezTo>
                  <a:cubicBezTo>
                    <a:pt x="1395503" y="354442"/>
                    <a:pt x="1409092" y="377175"/>
                    <a:pt x="1418617" y="394510"/>
                  </a:cubicBezTo>
                  <a:cubicBezTo>
                    <a:pt x="1427062" y="409750"/>
                    <a:pt x="1436841" y="430832"/>
                    <a:pt x="1444334" y="446580"/>
                  </a:cubicBezTo>
                  <a:cubicBezTo>
                    <a:pt x="1452780" y="464234"/>
                    <a:pt x="1461860" y="488744"/>
                    <a:pt x="1468401" y="507223"/>
                  </a:cubicBezTo>
                  <a:cubicBezTo>
                    <a:pt x="1474243" y="523987"/>
                    <a:pt x="1480402" y="546847"/>
                    <a:pt x="1485546" y="563865"/>
                  </a:cubicBezTo>
                  <a:cubicBezTo>
                    <a:pt x="1491197" y="582661"/>
                    <a:pt x="1496722" y="608442"/>
                    <a:pt x="1499262" y="627936"/>
                  </a:cubicBezTo>
                  <a:cubicBezTo>
                    <a:pt x="1501548" y="645971"/>
                    <a:pt x="1505421" y="669973"/>
                    <a:pt x="1506882" y="688071"/>
                  </a:cubicBezTo>
                  <a:cubicBezTo>
                    <a:pt x="1508660" y="708073"/>
                    <a:pt x="1509803" y="734934"/>
                    <a:pt x="1509803" y="75500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3" name="Google Shape;133;p7"/>
            <p:cNvSpPr/>
            <p:nvPr/>
          </p:nvSpPr>
          <p:spPr>
            <a:xfrm>
              <a:off x="-2229486" y="3409650"/>
              <a:ext cx="564133" cy="751379"/>
            </a:xfrm>
            <a:custGeom>
              <a:avLst/>
              <a:gdLst/>
              <a:ahLst/>
              <a:cxnLst/>
              <a:rect l="l" t="t" r="r" b="b"/>
              <a:pathLst>
                <a:path w="564133" h="751379" extrusionOk="0">
                  <a:moveTo>
                    <a:pt x="561565" y="167235"/>
                  </a:moveTo>
                  <a:cubicBezTo>
                    <a:pt x="555914" y="175236"/>
                    <a:pt x="541944" y="178792"/>
                    <a:pt x="532673" y="179935"/>
                  </a:cubicBezTo>
                  <a:cubicBezTo>
                    <a:pt x="524291" y="180951"/>
                    <a:pt x="516417" y="177077"/>
                    <a:pt x="508225" y="177966"/>
                  </a:cubicBezTo>
                  <a:cubicBezTo>
                    <a:pt x="495335" y="179363"/>
                    <a:pt x="484159" y="191682"/>
                    <a:pt x="477555" y="201779"/>
                  </a:cubicBezTo>
                  <a:cubicBezTo>
                    <a:pt x="476094" y="204001"/>
                    <a:pt x="479650" y="206033"/>
                    <a:pt x="481047" y="203874"/>
                  </a:cubicBezTo>
                  <a:cubicBezTo>
                    <a:pt x="481238" y="203557"/>
                    <a:pt x="481492" y="203239"/>
                    <a:pt x="481746" y="202922"/>
                  </a:cubicBezTo>
                  <a:cubicBezTo>
                    <a:pt x="485873" y="200699"/>
                    <a:pt x="490064" y="198540"/>
                    <a:pt x="494573" y="197143"/>
                  </a:cubicBezTo>
                  <a:cubicBezTo>
                    <a:pt x="497049" y="196191"/>
                    <a:pt x="499589" y="195683"/>
                    <a:pt x="502193" y="195492"/>
                  </a:cubicBezTo>
                  <a:cubicBezTo>
                    <a:pt x="504415" y="198350"/>
                    <a:pt x="506638" y="201271"/>
                    <a:pt x="508860" y="204128"/>
                  </a:cubicBezTo>
                  <a:cubicBezTo>
                    <a:pt x="508797" y="207430"/>
                    <a:pt x="503336" y="210732"/>
                    <a:pt x="502828" y="214669"/>
                  </a:cubicBezTo>
                  <a:cubicBezTo>
                    <a:pt x="502320" y="218289"/>
                    <a:pt x="503907" y="221019"/>
                    <a:pt x="506574" y="223305"/>
                  </a:cubicBezTo>
                  <a:cubicBezTo>
                    <a:pt x="508543" y="225020"/>
                    <a:pt x="511083" y="225718"/>
                    <a:pt x="513178" y="227179"/>
                  </a:cubicBezTo>
                  <a:cubicBezTo>
                    <a:pt x="522894" y="233846"/>
                    <a:pt x="523021" y="244133"/>
                    <a:pt x="510067" y="248832"/>
                  </a:cubicBezTo>
                  <a:cubicBezTo>
                    <a:pt x="502891" y="251436"/>
                    <a:pt x="494700" y="251817"/>
                    <a:pt x="487270" y="253976"/>
                  </a:cubicBezTo>
                  <a:cubicBezTo>
                    <a:pt x="480349" y="256008"/>
                    <a:pt x="473618" y="258484"/>
                    <a:pt x="467077" y="261405"/>
                  </a:cubicBezTo>
                  <a:cubicBezTo>
                    <a:pt x="452726" y="267819"/>
                    <a:pt x="438947" y="276391"/>
                    <a:pt x="427453" y="287123"/>
                  </a:cubicBezTo>
                  <a:cubicBezTo>
                    <a:pt x="409546" y="299315"/>
                    <a:pt x="388972" y="301537"/>
                    <a:pt x="377860" y="322302"/>
                  </a:cubicBezTo>
                  <a:cubicBezTo>
                    <a:pt x="371002" y="335129"/>
                    <a:pt x="365668" y="348464"/>
                    <a:pt x="354809" y="358687"/>
                  </a:cubicBezTo>
                  <a:cubicBezTo>
                    <a:pt x="346046" y="366942"/>
                    <a:pt x="335442" y="372721"/>
                    <a:pt x="325218" y="378880"/>
                  </a:cubicBezTo>
                  <a:cubicBezTo>
                    <a:pt x="307756" y="389358"/>
                    <a:pt x="293214" y="400915"/>
                    <a:pt x="285848" y="420536"/>
                  </a:cubicBezTo>
                  <a:cubicBezTo>
                    <a:pt x="277339" y="443015"/>
                    <a:pt x="277720" y="469114"/>
                    <a:pt x="262290" y="488481"/>
                  </a:cubicBezTo>
                  <a:cubicBezTo>
                    <a:pt x="255559" y="464669"/>
                    <a:pt x="265909" y="431014"/>
                    <a:pt x="241843" y="415710"/>
                  </a:cubicBezTo>
                  <a:cubicBezTo>
                    <a:pt x="233334" y="410313"/>
                    <a:pt x="217332" y="405550"/>
                    <a:pt x="207299" y="408979"/>
                  </a:cubicBezTo>
                  <a:cubicBezTo>
                    <a:pt x="203171" y="410313"/>
                    <a:pt x="202155" y="412345"/>
                    <a:pt x="200314" y="415964"/>
                  </a:cubicBezTo>
                  <a:cubicBezTo>
                    <a:pt x="198663" y="419139"/>
                    <a:pt x="198218" y="424092"/>
                    <a:pt x="195043" y="426696"/>
                  </a:cubicBezTo>
                  <a:cubicBezTo>
                    <a:pt x="192313" y="428982"/>
                    <a:pt x="185518" y="428410"/>
                    <a:pt x="182661" y="427648"/>
                  </a:cubicBezTo>
                  <a:cubicBezTo>
                    <a:pt x="177644" y="426251"/>
                    <a:pt x="173263" y="423076"/>
                    <a:pt x="168818" y="420600"/>
                  </a:cubicBezTo>
                  <a:cubicBezTo>
                    <a:pt x="156689" y="414123"/>
                    <a:pt x="147482" y="414440"/>
                    <a:pt x="136369" y="422695"/>
                  </a:cubicBezTo>
                  <a:cubicBezTo>
                    <a:pt x="123161" y="432601"/>
                    <a:pt x="112747" y="445936"/>
                    <a:pt x="102460" y="458700"/>
                  </a:cubicBezTo>
                  <a:cubicBezTo>
                    <a:pt x="84553" y="480861"/>
                    <a:pt x="64741" y="508357"/>
                    <a:pt x="70520" y="538583"/>
                  </a:cubicBezTo>
                  <a:cubicBezTo>
                    <a:pt x="72869" y="551092"/>
                    <a:pt x="80362" y="562967"/>
                    <a:pt x="92808" y="567221"/>
                  </a:cubicBezTo>
                  <a:cubicBezTo>
                    <a:pt x="103603" y="570904"/>
                    <a:pt x="116367" y="568555"/>
                    <a:pt x="123098" y="558966"/>
                  </a:cubicBezTo>
                  <a:cubicBezTo>
                    <a:pt x="123415" y="558522"/>
                    <a:pt x="123415" y="558014"/>
                    <a:pt x="123288" y="557569"/>
                  </a:cubicBezTo>
                  <a:cubicBezTo>
                    <a:pt x="134210" y="546266"/>
                    <a:pt x="144180" y="534138"/>
                    <a:pt x="160055" y="529375"/>
                  </a:cubicBezTo>
                  <a:cubicBezTo>
                    <a:pt x="165770" y="527661"/>
                    <a:pt x="172437" y="526645"/>
                    <a:pt x="178343" y="528169"/>
                  </a:cubicBezTo>
                  <a:cubicBezTo>
                    <a:pt x="188884" y="531026"/>
                    <a:pt x="186344" y="543917"/>
                    <a:pt x="180629" y="550711"/>
                  </a:cubicBezTo>
                  <a:cubicBezTo>
                    <a:pt x="175993" y="556172"/>
                    <a:pt x="171104" y="561252"/>
                    <a:pt x="166976" y="567094"/>
                  </a:cubicBezTo>
                  <a:cubicBezTo>
                    <a:pt x="160436" y="576365"/>
                    <a:pt x="149958" y="591669"/>
                    <a:pt x="150466" y="603670"/>
                  </a:cubicBezTo>
                  <a:cubicBezTo>
                    <a:pt x="150784" y="610782"/>
                    <a:pt x="156181" y="614656"/>
                    <a:pt x="162404" y="616180"/>
                  </a:cubicBezTo>
                  <a:cubicBezTo>
                    <a:pt x="162595" y="616370"/>
                    <a:pt x="162722" y="616624"/>
                    <a:pt x="163039" y="616624"/>
                  </a:cubicBezTo>
                  <a:cubicBezTo>
                    <a:pt x="163928" y="616688"/>
                    <a:pt x="164944" y="616751"/>
                    <a:pt x="165960" y="616815"/>
                  </a:cubicBezTo>
                  <a:cubicBezTo>
                    <a:pt x="167548" y="617005"/>
                    <a:pt x="169199" y="617069"/>
                    <a:pt x="170723" y="617005"/>
                  </a:cubicBezTo>
                  <a:cubicBezTo>
                    <a:pt x="170977" y="617005"/>
                    <a:pt x="171167" y="616942"/>
                    <a:pt x="171358" y="616878"/>
                  </a:cubicBezTo>
                  <a:cubicBezTo>
                    <a:pt x="181772" y="616751"/>
                    <a:pt x="194408" y="616561"/>
                    <a:pt x="195424" y="627737"/>
                  </a:cubicBezTo>
                  <a:cubicBezTo>
                    <a:pt x="196250" y="636881"/>
                    <a:pt x="187423" y="648057"/>
                    <a:pt x="183867" y="656185"/>
                  </a:cubicBezTo>
                  <a:cubicBezTo>
                    <a:pt x="178724" y="668123"/>
                    <a:pt x="174596" y="681394"/>
                    <a:pt x="177454" y="694412"/>
                  </a:cubicBezTo>
                  <a:cubicBezTo>
                    <a:pt x="179676" y="704762"/>
                    <a:pt x="185963" y="715049"/>
                    <a:pt x="195742" y="719748"/>
                  </a:cubicBezTo>
                  <a:cubicBezTo>
                    <a:pt x="200568" y="722034"/>
                    <a:pt x="205775" y="720637"/>
                    <a:pt x="210347" y="722352"/>
                  </a:cubicBezTo>
                  <a:cubicBezTo>
                    <a:pt x="227428" y="728765"/>
                    <a:pt x="205838" y="756705"/>
                    <a:pt x="193964" y="750482"/>
                  </a:cubicBezTo>
                  <a:cubicBezTo>
                    <a:pt x="192313" y="748323"/>
                    <a:pt x="190662" y="744958"/>
                    <a:pt x="189201" y="743751"/>
                  </a:cubicBezTo>
                  <a:cubicBezTo>
                    <a:pt x="184883" y="740132"/>
                    <a:pt x="179295" y="738671"/>
                    <a:pt x="174977" y="734734"/>
                  </a:cubicBezTo>
                  <a:cubicBezTo>
                    <a:pt x="166405" y="726860"/>
                    <a:pt x="159610" y="716446"/>
                    <a:pt x="154530" y="706032"/>
                  </a:cubicBezTo>
                  <a:cubicBezTo>
                    <a:pt x="146783" y="690157"/>
                    <a:pt x="146910" y="666662"/>
                    <a:pt x="133448" y="654089"/>
                  </a:cubicBezTo>
                  <a:cubicBezTo>
                    <a:pt x="126209" y="647422"/>
                    <a:pt x="115732" y="646342"/>
                    <a:pt x="108302" y="639738"/>
                  </a:cubicBezTo>
                  <a:cubicBezTo>
                    <a:pt x="99666" y="632055"/>
                    <a:pt x="97825" y="622149"/>
                    <a:pt x="93570" y="612052"/>
                  </a:cubicBezTo>
                  <a:cubicBezTo>
                    <a:pt x="90713" y="605258"/>
                    <a:pt x="86077" y="601130"/>
                    <a:pt x="80807" y="599416"/>
                  </a:cubicBezTo>
                  <a:cubicBezTo>
                    <a:pt x="80616" y="599098"/>
                    <a:pt x="80362" y="598844"/>
                    <a:pt x="79854" y="598654"/>
                  </a:cubicBezTo>
                  <a:cubicBezTo>
                    <a:pt x="76743" y="597574"/>
                    <a:pt x="74393" y="597892"/>
                    <a:pt x="71599" y="598844"/>
                  </a:cubicBezTo>
                  <a:cubicBezTo>
                    <a:pt x="69059" y="599225"/>
                    <a:pt x="66519" y="600051"/>
                    <a:pt x="63979" y="601321"/>
                  </a:cubicBezTo>
                  <a:cubicBezTo>
                    <a:pt x="58899" y="602273"/>
                    <a:pt x="54137" y="601321"/>
                    <a:pt x="49374" y="596939"/>
                  </a:cubicBezTo>
                  <a:cubicBezTo>
                    <a:pt x="39595" y="587922"/>
                    <a:pt x="30007" y="578651"/>
                    <a:pt x="21752" y="568174"/>
                  </a:cubicBezTo>
                  <a:cubicBezTo>
                    <a:pt x="2575" y="543726"/>
                    <a:pt x="-2315" y="514897"/>
                    <a:pt x="924" y="484544"/>
                  </a:cubicBezTo>
                  <a:cubicBezTo>
                    <a:pt x="3972" y="455779"/>
                    <a:pt x="13243" y="428220"/>
                    <a:pt x="17116" y="399645"/>
                  </a:cubicBezTo>
                  <a:cubicBezTo>
                    <a:pt x="18958" y="386056"/>
                    <a:pt x="19085" y="372784"/>
                    <a:pt x="17942" y="359195"/>
                  </a:cubicBezTo>
                  <a:cubicBezTo>
                    <a:pt x="17688" y="344717"/>
                    <a:pt x="16164" y="330303"/>
                    <a:pt x="17180" y="315761"/>
                  </a:cubicBezTo>
                  <a:cubicBezTo>
                    <a:pt x="18704" y="293219"/>
                    <a:pt x="30134" y="275121"/>
                    <a:pt x="42389" y="256897"/>
                  </a:cubicBezTo>
                  <a:cubicBezTo>
                    <a:pt x="66075" y="221718"/>
                    <a:pt x="100873" y="192825"/>
                    <a:pt x="141068" y="177966"/>
                  </a:cubicBezTo>
                  <a:cubicBezTo>
                    <a:pt x="156880" y="172124"/>
                    <a:pt x="172755" y="169203"/>
                    <a:pt x="185582" y="157456"/>
                  </a:cubicBezTo>
                  <a:cubicBezTo>
                    <a:pt x="198853" y="145391"/>
                    <a:pt x="208124" y="129452"/>
                    <a:pt x="220634" y="116689"/>
                  </a:cubicBezTo>
                  <a:cubicBezTo>
                    <a:pt x="228127" y="109069"/>
                    <a:pt x="236255" y="102084"/>
                    <a:pt x="244891" y="95924"/>
                  </a:cubicBezTo>
                  <a:cubicBezTo>
                    <a:pt x="251114" y="91479"/>
                    <a:pt x="258035" y="87669"/>
                    <a:pt x="263433" y="82208"/>
                  </a:cubicBezTo>
                  <a:cubicBezTo>
                    <a:pt x="271434" y="74080"/>
                    <a:pt x="275307" y="62206"/>
                    <a:pt x="268132" y="52427"/>
                  </a:cubicBezTo>
                  <a:cubicBezTo>
                    <a:pt x="267560" y="51665"/>
                    <a:pt x="266290" y="52363"/>
                    <a:pt x="266862" y="53125"/>
                  </a:cubicBezTo>
                  <a:cubicBezTo>
                    <a:pt x="266925" y="53252"/>
                    <a:pt x="266989" y="53379"/>
                    <a:pt x="267052" y="53506"/>
                  </a:cubicBezTo>
                  <a:cubicBezTo>
                    <a:pt x="266227" y="52871"/>
                    <a:pt x="265338" y="52236"/>
                    <a:pt x="264258" y="51665"/>
                  </a:cubicBezTo>
                  <a:cubicBezTo>
                    <a:pt x="259496" y="49188"/>
                    <a:pt x="254035" y="49506"/>
                    <a:pt x="248891" y="50585"/>
                  </a:cubicBezTo>
                  <a:cubicBezTo>
                    <a:pt x="238287" y="52808"/>
                    <a:pt x="228952" y="57507"/>
                    <a:pt x="217967" y="58586"/>
                  </a:cubicBezTo>
                  <a:cubicBezTo>
                    <a:pt x="214538" y="58904"/>
                    <a:pt x="203679" y="60428"/>
                    <a:pt x="200949" y="58269"/>
                  </a:cubicBezTo>
                  <a:cubicBezTo>
                    <a:pt x="192186" y="51284"/>
                    <a:pt x="210220" y="45759"/>
                    <a:pt x="212569" y="45061"/>
                  </a:cubicBezTo>
                  <a:cubicBezTo>
                    <a:pt x="221586" y="42203"/>
                    <a:pt x="231238" y="40933"/>
                    <a:pt x="240509" y="39028"/>
                  </a:cubicBezTo>
                  <a:cubicBezTo>
                    <a:pt x="260956" y="34964"/>
                    <a:pt x="281403" y="30646"/>
                    <a:pt x="301152" y="23852"/>
                  </a:cubicBezTo>
                  <a:cubicBezTo>
                    <a:pt x="320202" y="17311"/>
                    <a:pt x="338109" y="7532"/>
                    <a:pt x="357667" y="2643"/>
                  </a:cubicBezTo>
                  <a:cubicBezTo>
                    <a:pt x="371891" y="-977"/>
                    <a:pt x="387893" y="-3136"/>
                    <a:pt x="396275" y="11787"/>
                  </a:cubicBezTo>
                  <a:cubicBezTo>
                    <a:pt x="398370" y="15597"/>
                    <a:pt x="397862" y="17565"/>
                    <a:pt x="402371" y="18835"/>
                  </a:cubicBezTo>
                  <a:cubicBezTo>
                    <a:pt x="407197" y="20296"/>
                    <a:pt x="412658" y="18454"/>
                    <a:pt x="417738" y="20042"/>
                  </a:cubicBezTo>
                  <a:cubicBezTo>
                    <a:pt x="425104" y="21820"/>
                    <a:pt x="428596" y="26709"/>
                    <a:pt x="428279" y="34774"/>
                  </a:cubicBezTo>
                  <a:cubicBezTo>
                    <a:pt x="428152" y="35726"/>
                    <a:pt x="428088" y="36679"/>
                    <a:pt x="428215" y="37631"/>
                  </a:cubicBezTo>
                  <a:cubicBezTo>
                    <a:pt x="429930" y="41187"/>
                    <a:pt x="430057" y="41505"/>
                    <a:pt x="434311" y="42203"/>
                  </a:cubicBezTo>
                  <a:cubicBezTo>
                    <a:pt x="442058" y="43410"/>
                    <a:pt x="452218" y="40743"/>
                    <a:pt x="459394" y="38393"/>
                  </a:cubicBezTo>
                  <a:cubicBezTo>
                    <a:pt x="463013" y="37250"/>
                    <a:pt x="466442" y="35790"/>
                    <a:pt x="469871" y="34202"/>
                  </a:cubicBezTo>
                  <a:cubicBezTo>
                    <a:pt x="472030" y="33123"/>
                    <a:pt x="474253" y="32043"/>
                    <a:pt x="476412" y="30964"/>
                  </a:cubicBezTo>
                  <a:cubicBezTo>
                    <a:pt x="482444" y="26392"/>
                    <a:pt x="487715" y="27979"/>
                    <a:pt x="492287" y="35726"/>
                  </a:cubicBezTo>
                  <a:cubicBezTo>
                    <a:pt x="491334" y="36679"/>
                    <a:pt x="491842" y="37949"/>
                    <a:pt x="492731" y="38520"/>
                  </a:cubicBezTo>
                  <a:cubicBezTo>
                    <a:pt x="486572" y="53189"/>
                    <a:pt x="468220" y="55665"/>
                    <a:pt x="453044" y="63476"/>
                  </a:cubicBezTo>
                  <a:cubicBezTo>
                    <a:pt x="439582" y="70334"/>
                    <a:pt x="422310" y="81319"/>
                    <a:pt x="412975" y="93448"/>
                  </a:cubicBezTo>
                  <a:cubicBezTo>
                    <a:pt x="409546" y="97893"/>
                    <a:pt x="407133" y="103735"/>
                    <a:pt x="408403" y="109450"/>
                  </a:cubicBezTo>
                  <a:cubicBezTo>
                    <a:pt x="410118" y="117197"/>
                    <a:pt x="418373" y="121007"/>
                    <a:pt x="420722" y="128563"/>
                  </a:cubicBezTo>
                  <a:cubicBezTo>
                    <a:pt x="425167" y="143232"/>
                    <a:pt x="417992" y="158980"/>
                    <a:pt x="427009" y="172632"/>
                  </a:cubicBezTo>
                  <a:cubicBezTo>
                    <a:pt x="427771" y="173775"/>
                    <a:pt x="429104" y="173648"/>
                    <a:pt x="429993" y="172950"/>
                  </a:cubicBezTo>
                  <a:cubicBezTo>
                    <a:pt x="430565" y="173140"/>
                    <a:pt x="431200" y="173013"/>
                    <a:pt x="431708" y="172378"/>
                  </a:cubicBezTo>
                  <a:cubicBezTo>
                    <a:pt x="447710" y="153836"/>
                    <a:pt x="464918" y="136374"/>
                    <a:pt x="472856" y="112688"/>
                  </a:cubicBezTo>
                  <a:cubicBezTo>
                    <a:pt x="476856" y="100814"/>
                    <a:pt x="479714" y="85891"/>
                    <a:pt x="489683" y="77319"/>
                  </a:cubicBezTo>
                  <a:cubicBezTo>
                    <a:pt x="495906" y="71985"/>
                    <a:pt x="508098" y="72302"/>
                    <a:pt x="510892" y="81002"/>
                  </a:cubicBezTo>
                  <a:cubicBezTo>
                    <a:pt x="511781" y="83796"/>
                    <a:pt x="511718" y="87034"/>
                    <a:pt x="511781" y="89955"/>
                  </a:cubicBezTo>
                  <a:cubicBezTo>
                    <a:pt x="511908" y="95035"/>
                    <a:pt x="511337" y="100179"/>
                    <a:pt x="511083" y="105259"/>
                  </a:cubicBezTo>
                  <a:cubicBezTo>
                    <a:pt x="510956" y="105386"/>
                    <a:pt x="510765" y="105513"/>
                    <a:pt x="510638" y="105576"/>
                  </a:cubicBezTo>
                  <a:cubicBezTo>
                    <a:pt x="510067" y="106148"/>
                    <a:pt x="510384" y="106973"/>
                    <a:pt x="510956" y="107354"/>
                  </a:cubicBezTo>
                  <a:cubicBezTo>
                    <a:pt x="510892" y="107735"/>
                    <a:pt x="510892" y="108180"/>
                    <a:pt x="510892" y="108561"/>
                  </a:cubicBezTo>
                  <a:cubicBezTo>
                    <a:pt x="510892" y="109323"/>
                    <a:pt x="512162" y="109513"/>
                    <a:pt x="512226" y="108751"/>
                  </a:cubicBezTo>
                  <a:cubicBezTo>
                    <a:pt x="512289" y="108180"/>
                    <a:pt x="512416" y="107608"/>
                    <a:pt x="512543" y="107037"/>
                  </a:cubicBezTo>
                  <a:cubicBezTo>
                    <a:pt x="515845" y="104497"/>
                    <a:pt x="519084" y="102020"/>
                    <a:pt x="522767" y="99988"/>
                  </a:cubicBezTo>
                  <a:cubicBezTo>
                    <a:pt x="525497" y="98401"/>
                    <a:pt x="528355" y="97131"/>
                    <a:pt x="531339" y="96051"/>
                  </a:cubicBezTo>
                  <a:cubicBezTo>
                    <a:pt x="534070" y="98337"/>
                    <a:pt x="536800" y="100623"/>
                    <a:pt x="539594" y="102846"/>
                  </a:cubicBezTo>
                  <a:cubicBezTo>
                    <a:pt x="540737" y="105449"/>
                    <a:pt x="539023" y="111101"/>
                    <a:pt x="539150" y="113958"/>
                  </a:cubicBezTo>
                  <a:cubicBezTo>
                    <a:pt x="539340" y="116244"/>
                    <a:pt x="539721" y="118594"/>
                    <a:pt x="540356" y="120753"/>
                  </a:cubicBezTo>
                  <a:cubicBezTo>
                    <a:pt x="541880" y="126404"/>
                    <a:pt x="544865" y="131548"/>
                    <a:pt x="548357" y="136183"/>
                  </a:cubicBezTo>
                  <a:cubicBezTo>
                    <a:pt x="554580" y="145073"/>
                    <a:pt x="570265" y="154916"/>
                    <a:pt x="561565" y="167235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4" name="Google Shape;134;p7"/>
            <p:cNvSpPr/>
            <p:nvPr/>
          </p:nvSpPr>
          <p:spPr>
            <a:xfrm>
              <a:off x="-1722403" y="3384353"/>
              <a:ext cx="98344" cy="110816"/>
            </a:xfrm>
            <a:custGeom>
              <a:avLst/>
              <a:gdLst/>
              <a:ahLst/>
              <a:cxnLst/>
              <a:rect l="l" t="t" r="r" b="b"/>
              <a:pathLst>
                <a:path w="98344" h="110816" extrusionOk="0">
                  <a:moveTo>
                    <a:pt x="96964" y="103505"/>
                  </a:moveTo>
                  <a:cubicBezTo>
                    <a:pt x="97282" y="105410"/>
                    <a:pt x="97663" y="107315"/>
                    <a:pt x="98044" y="109220"/>
                  </a:cubicBezTo>
                  <a:cubicBezTo>
                    <a:pt x="93789" y="111570"/>
                    <a:pt x="90233" y="111316"/>
                    <a:pt x="87376" y="108522"/>
                  </a:cubicBezTo>
                  <a:cubicBezTo>
                    <a:pt x="75819" y="101854"/>
                    <a:pt x="66802" y="85916"/>
                    <a:pt x="59944" y="74803"/>
                  </a:cubicBezTo>
                  <a:cubicBezTo>
                    <a:pt x="56642" y="69405"/>
                    <a:pt x="53657" y="63500"/>
                    <a:pt x="55308" y="56833"/>
                  </a:cubicBezTo>
                  <a:cubicBezTo>
                    <a:pt x="55880" y="54420"/>
                    <a:pt x="57086" y="52324"/>
                    <a:pt x="57340" y="49784"/>
                  </a:cubicBezTo>
                  <a:cubicBezTo>
                    <a:pt x="57658" y="46291"/>
                    <a:pt x="56896" y="42863"/>
                    <a:pt x="55435" y="39624"/>
                  </a:cubicBezTo>
                  <a:cubicBezTo>
                    <a:pt x="51498" y="31242"/>
                    <a:pt x="43307" y="26289"/>
                    <a:pt x="35115" y="22923"/>
                  </a:cubicBezTo>
                  <a:cubicBezTo>
                    <a:pt x="20764" y="17145"/>
                    <a:pt x="8128" y="13081"/>
                    <a:pt x="0" y="0"/>
                  </a:cubicBezTo>
                  <a:cubicBezTo>
                    <a:pt x="64" y="64"/>
                    <a:pt x="64" y="64"/>
                    <a:pt x="127" y="64"/>
                  </a:cubicBezTo>
                  <a:cubicBezTo>
                    <a:pt x="698" y="508"/>
                    <a:pt x="1333" y="953"/>
                    <a:pt x="1714" y="1270"/>
                  </a:cubicBezTo>
                  <a:cubicBezTo>
                    <a:pt x="4445" y="3239"/>
                    <a:pt x="7557" y="5080"/>
                    <a:pt x="10858" y="5905"/>
                  </a:cubicBezTo>
                  <a:cubicBezTo>
                    <a:pt x="11938" y="6159"/>
                    <a:pt x="12636" y="5334"/>
                    <a:pt x="12636" y="4572"/>
                  </a:cubicBezTo>
                  <a:cubicBezTo>
                    <a:pt x="36068" y="12827"/>
                    <a:pt x="59880" y="20066"/>
                    <a:pt x="83121" y="28892"/>
                  </a:cubicBezTo>
                  <a:cubicBezTo>
                    <a:pt x="88392" y="30861"/>
                    <a:pt x="90995" y="32385"/>
                    <a:pt x="94551" y="37021"/>
                  </a:cubicBezTo>
                  <a:cubicBezTo>
                    <a:pt x="99568" y="43434"/>
                    <a:pt x="98552" y="48451"/>
                    <a:pt x="97409" y="56324"/>
                  </a:cubicBezTo>
                  <a:cubicBezTo>
                    <a:pt x="96583" y="62230"/>
                    <a:pt x="95631" y="68072"/>
                    <a:pt x="95314" y="74041"/>
                  </a:cubicBezTo>
                  <a:cubicBezTo>
                    <a:pt x="94932" y="81788"/>
                    <a:pt x="95250" y="89598"/>
                    <a:pt x="96139" y="97282"/>
                  </a:cubicBezTo>
                  <a:cubicBezTo>
                    <a:pt x="96266" y="99314"/>
                    <a:pt x="96647" y="101409"/>
                    <a:pt x="96964" y="103505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5" name="Google Shape;135;p7"/>
            <p:cNvSpPr/>
            <p:nvPr/>
          </p:nvSpPr>
          <p:spPr>
            <a:xfrm>
              <a:off x="-1592927" y="3382896"/>
              <a:ext cx="397129" cy="307338"/>
            </a:xfrm>
            <a:custGeom>
              <a:avLst/>
              <a:gdLst/>
              <a:ahLst/>
              <a:cxnLst/>
              <a:rect l="l" t="t" r="r" b="b"/>
              <a:pathLst>
                <a:path w="397129" h="307338" extrusionOk="0">
                  <a:moveTo>
                    <a:pt x="397129" y="230564"/>
                  </a:moveTo>
                  <a:cubicBezTo>
                    <a:pt x="393383" y="232659"/>
                    <a:pt x="389636" y="234692"/>
                    <a:pt x="385826" y="236787"/>
                  </a:cubicBezTo>
                  <a:cubicBezTo>
                    <a:pt x="379667" y="236724"/>
                    <a:pt x="370459" y="226183"/>
                    <a:pt x="366141" y="221928"/>
                  </a:cubicBezTo>
                  <a:cubicBezTo>
                    <a:pt x="361125" y="217039"/>
                    <a:pt x="356489" y="211768"/>
                    <a:pt x="351790" y="206625"/>
                  </a:cubicBezTo>
                  <a:cubicBezTo>
                    <a:pt x="342138" y="196211"/>
                    <a:pt x="331851" y="186940"/>
                    <a:pt x="319596" y="179637"/>
                  </a:cubicBezTo>
                  <a:cubicBezTo>
                    <a:pt x="312547" y="175446"/>
                    <a:pt x="299021" y="166493"/>
                    <a:pt x="290195" y="170874"/>
                  </a:cubicBezTo>
                  <a:cubicBezTo>
                    <a:pt x="281432" y="175256"/>
                    <a:pt x="282512" y="189734"/>
                    <a:pt x="283528" y="197608"/>
                  </a:cubicBezTo>
                  <a:cubicBezTo>
                    <a:pt x="284163" y="202942"/>
                    <a:pt x="285496" y="208022"/>
                    <a:pt x="287147" y="212975"/>
                  </a:cubicBezTo>
                  <a:cubicBezTo>
                    <a:pt x="286957" y="213292"/>
                    <a:pt x="286957" y="213737"/>
                    <a:pt x="287211" y="214181"/>
                  </a:cubicBezTo>
                  <a:cubicBezTo>
                    <a:pt x="287528" y="214880"/>
                    <a:pt x="287973" y="215515"/>
                    <a:pt x="288290" y="216150"/>
                  </a:cubicBezTo>
                  <a:cubicBezTo>
                    <a:pt x="291275" y="224024"/>
                    <a:pt x="295212" y="231517"/>
                    <a:pt x="299466" y="238946"/>
                  </a:cubicBezTo>
                  <a:cubicBezTo>
                    <a:pt x="300038" y="240089"/>
                    <a:pt x="301435" y="239518"/>
                    <a:pt x="301625" y="238502"/>
                  </a:cubicBezTo>
                  <a:cubicBezTo>
                    <a:pt x="302832" y="240534"/>
                    <a:pt x="304102" y="242565"/>
                    <a:pt x="305308" y="244534"/>
                  </a:cubicBezTo>
                  <a:cubicBezTo>
                    <a:pt x="311214" y="254313"/>
                    <a:pt x="319596" y="264664"/>
                    <a:pt x="322580" y="275840"/>
                  </a:cubicBezTo>
                  <a:cubicBezTo>
                    <a:pt x="326962" y="291715"/>
                    <a:pt x="313627" y="312606"/>
                    <a:pt x="295402" y="306129"/>
                  </a:cubicBezTo>
                  <a:cubicBezTo>
                    <a:pt x="284988" y="302446"/>
                    <a:pt x="277876" y="291016"/>
                    <a:pt x="271463" y="282634"/>
                  </a:cubicBezTo>
                  <a:cubicBezTo>
                    <a:pt x="264922" y="274062"/>
                    <a:pt x="258636" y="265362"/>
                    <a:pt x="252540" y="256409"/>
                  </a:cubicBezTo>
                  <a:cubicBezTo>
                    <a:pt x="248412" y="250376"/>
                    <a:pt x="245364" y="247900"/>
                    <a:pt x="246761" y="240343"/>
                  </a:cubicBezTo>
                  <a:cubicBezTo>
                    <a:pt x="248476" y="231263"/>
                    <a:pt x="250127" y="235834"/>
                    <a:pt x="256413" y="232659"/>
                  </a:cubicBezTo>
                  <a:cubicBezTo>
                    <a:pt x="267335" y="227135"/>
                    <a:pt x="256032" y="213419"/>
                    <a:pt x="250254" y="208466"/>
                  </a:cubicBezTo>
                  <a:cubicBezTo>
                    <a:pt x="244285" y="203322"/>
                    <a:pt x="237109" y="199830"/>
                    <a:pt x="230061" y="196338"/>
                  </a:cubicBezTo>
                  <a:cubicBezTo>
                    <a:pt x="226505" y="194623"/>
                    <a:pt x="222695" y="192972"/>
                    <a:pt x="219329" y="190813"/>
                  </a:cubicBezTo>
                  <a:cubicBezTo>
                    <a:pt x="210693" y="185034"/>
                    <a:pt x="212662" y="180272"/>
                    <a:pt x="212916" y="171446"/>
                  </a:cubicBezTo>
                  <a:cubicBezTo>
                    <a:pt x="213170" y="163190"/>
                    <a:pt x="211455" y="156777"/>
                    <a:pt x="206502" y="150046"/>
                  </a:cubicBezTo>
                  <a:cubicBezTo>
                    <a:pt x="200596" y="141918"/>
                    <a:pt x="190754" y="137156"/>
                    <a:pt x="185420" y="128710"/>
                  </a:cubicBezTo>
                  <a:cubicBezTo>
                    <a:pt x="178435" y="117725"/>
                    <a:pt x="187008" y="111692"/>
                    <a:pt x="185293" y="101215"/>
                  </a:cubicBezTo>
                  <a:cubicBezTo>
                    <a:pt x="184277" y="94865"/>
                    <a:pt x="179261" y="89658"/>
                    <a:pt x="174308" y="85975"/>
                  </a:cubicBezTo>
                  <a:cubicBezTo>
                    <a:pt x="159703" y="75243"/>
                    <a:pt x="139700" y="71370"/>
                    <a:pt x="122682" y="66290"/>
                  </a:cubicBezTo>
                  <a:cubicBezTo>
                    <a:pt x="110744" y="62734"/>
                    <a:pt x="98806" y="58860"/>
                    <a:pt x="87693" y="53018"/>
                  </a:cubicBezTo>
                  <a:cubicBezTo>
                    <a:pt x="77851" y="47875"/>
                    <a:pt x="68898" y="41080"/>
                    <a:pt x="58738" y="36572"/>
                  </a:cubicBezTo>
                  <a:cubicBezTo>
                    <a:pt x="40196" y="28253"/>
                    <a:pt x="18352" y="30539"/>
                    <a:pt x="826" y="19998"/>
                  </a:cubicBezTo>
                  <a:cubicBezTo>
                    <a:pt x="699" y="19681"/>
                    <a:pt x="508" y="19427"/>
                    <a:pt x="0" y="19363"/>
                  </a:cubicBezTo>
                  <a:cubicBezTo>
                    <a:pt x="762" y="17903"/>
                    <a:pt x="1524" y="16506"/>
                    <a:pt x="2286" y="15109"/>
                  </a:cubicBezTo>
                  <a:cubicBezTo>
                    <a:pt x="3874" y="15172"/>
                    <a:pt x="5525" y="15363"/>
                    <a:pt x="7112" y="15553"/>
                  </a:cubicBezTo>
                  <a:cubicBezTo>
                    <a:pt x="10224" y="15934"/>
                    <a:pt x="13399" y="16378"/>
                    <a:pt x="16637" y="16759"/>
                  </a:cubicBezTo>
                  <a:cubicBezTo>
                    <a:pt x="22924" y="17522"/>
                    <a:pt x="29274" y="18347"/>
                    <a:pt x="35560" y="19109"/>
                  </a:cubicBezTo>
                  <a:cubicBezTo>
                    <a:pt x="37084" y="19300"/>
                    <a:pt x="37783" y="17395"/>
                    <a:pt x="37211" y="16252"/>
                  </a:cubicBezTo>
                  <a:cubicBezTo>
                    <a:pt x="34290" y="10790"/>
                    <a:pt x="30925" y="5711"/>
                    <a:pt x="27178" y="884"/>
                  </a:cubicBezTo>
                  <a:cubicBezTo>
                    <a:pt x="41339" y="-1338"/>
                    <a:pt x="57976" y="1139"/>
                    <a:pt x="71882" y="2726"/>
                  </a:cubicBezTo>
                  <a:cubicBezTo>
                    <a:pt x="88138" y="4568"/>
                    <a:pt x="103632" y="8505"/>
                    <a:pt x="118745" y="14728"/>
                  </a:cubicBezTo>
                  <a:cubicBezTo>
                    <a:pt x="150114" y="27555"/>
                    <a:pt x="180912" y="42033"/>
                    <a:pt x="211963" y="55749"/>
                  </a:cubicBezTo>
                  <a:cubicBezTo>
                    <a:pt x="226568" y="62162"/>
                    <a:pt x="241618" y="67687"/>
                    <a:pt x="253365" y="78863"/>
                  </a:cubicBezTo>
                  <a:cubicBezTo>
                    <a:pt x="263525" y="88578"/>
                    <a:pt x="272606" y="97405"/>
                    <a:pt x="284798" y="104644"/>
                  </a:cubicBezTo>
                  <a:cubicBezTo>
                    <a:pt x="310071" y="119820"/>
                    <a:pt x="333502" y="136711"/>
                    <a:pt x="354775" y="157031"/>
                  </a:cubicBezTo>
                  <a:cubicBezTo>
                    <a:pt x="342202" y="152713"/>
                    <a:pt x="329311" y="149538"/>
                    <a:pt x="316103" y="147379"/>
                  </a:cubicBezTo>
                  <a:cubicBezTo>
                    <a:pt x="314770" y="147189"/>
                    <a:pt x="313754" y="147887"/>
                    <a:pt x="313627" y="149221"/>
                  </a:cubicBezTo>
                  <a:cubicBezTo>
                    <a:pt x="312484" y="160778"/>
                    <a:pt x="326327" y="162302"/>
                    <a:pt x="334074" y="166493"/>
                  </a:cubicBezTo>
                  <a:cubicBezTo>
                    <a:pt x="348552" y="174494"/>
                    <a:pt x="355600" y="187384"/>
                    <a:pt x="366141" y="199259"/>
                  </a:cubicBezTo>
                  <a:cubicBezTo>
                    <a:pt x="371221" y="204910"/>
                    <a:pt x="377317" y="209292"/>
                    <a:pt x="383223" y="214054"/>
                  </a:cubicBezTo>
                  <a:cubicBezTo>
                    <a:pt x="385699" y="216022"/>
                    <a:pt x="388239" y="218055"/>
                    <a:pt x="390398" y="220340"/>
                  </a:cubicBezTo>
                  <a:cubicBezTo>
                    <a:pt x="393256" y="223452"/>
                    <a:pt x="395542" y="226754"/>
                    <a:pt x="397129" y="230564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6" name="Google Shape;136;p7"/>
            <p:cNvSpPr/>
            <p:nvPr/>
          </p:nvSpPr>
          <p:spPr>
            <a:xfrm>
              <a:off x="-1277852" y="3656432"/>
              <a:ext cx="292298" cy="606315"/>
            </a:xfrm>
            <a:custGeom>
              <a:avLst/>
              <a:gdLst/>
              <a:ahLst/>
              <a:cxnLst/>
              <a:rect l="l" t="t" r="r" b="b"/>
              <a:pathLst>
                <a:path w="292298" h="606315" extrusionOk="0">
                  <a:moveTo>
                    <a:pt x="290015" y="544657"/>
                  </a:moveTo>
                  <a:cubicBezTo>
                    <a:pt x="287031" y="565549"/>
                    <a:pt x="281633" y="585996"/>
                    <a:pt x="276045" y="606316"/>
                  </a:cubicBezTo>
                  <a:cubicBezTo>
                    <a:pt x="269505" y="557548"/>
                    <a:pt x="263980" y="508526"/>
                    <a:pt x="256170" y="460012"/>
                  </a:cubicBezTo>
                  <a:cubicBezTo>
                    <a:pt x="253693" y="444708"/>
                    <a:pt x="247343" y="428452"/>
                    <a:pt x="229817" y="426611"/>
                  </a:cubicBezTo>
                  <a:cubicBezTo>
                    <a:pt x="212482" y="424833"/>
                    <a:pt x="198829" y="437215"/>
                    <a:pt x="188923" y="449852"/>
                  </a:cubicBezTo>
                  <a:cubicBezTo>
                    <a:pt x="177112" y="464838"/>
                    <a:pt x="153236" y="502874"/>
                    <a:pt x="131646" y="479380"/>
                  </a:cubicBezTo>
                  <a:cubicBezTo>
                    <a:pt x="116279" y="462615"/>
                    <a:pt x="103897" y="443311"/>
                    <a:pt x="89355" y="425849"/>
                  </a:cubicBezTo>
                  <a:cubicBezTo>
                    <a:pt x="82497" y="417657"/>
                    <a:pt x="75258" y="409783"/>
                    <a:pt x="67130" y="402735"/>
                  </a:cubicBezTo>
                  <a:cubicBezTo>
                    <a:pt x="59129" y="395686"/>
                    <a:pt x="49985" y="389844"/>
                    <a:pt x="42683" y="382034"/>
                  </a:cubicBezTo>
                  <a:cubicBezTo>
                    <a:pt x="26109" y="364000"/>
                    <a:pt x="27506" y="338854"/>
                    <a:pt x="24903" y="316184"/>
                  </a:cubicBezTo>
                  <a:cubicBezTo>
                    <a:pt x="23887" y="307294"/>
                    <a:pt x="22299" y="298468"/>
                    <a:pt x="18870" y="290149"/>
                  </a:cubicBezTo>
                  <a:cubicBezTo>
                    <a:pt x="16330" y="283990"/>
                    <a:pt x="12203" y="278275"/>
                    <a:pt x="10361" y="271861"/>
                  </a:cubicBezTo>
                  <a:cubicBezTo>
                    <a:pt x="8202" y="264368"/>
                    <a:pt x="9155" y="256113"/>
                    <a:pt x="9472" y="248430"/>
                  </a:cubicBezTo>
                  <a:cubicBezTo>
                    <a:pt x="10361" y="222585"/>
                    <a:pt x="12203" y="196296"/>
                    <a:pt x="11695" y="170452"/>
                  </a:cubicBezTo>
                  <a:cubicBezTo>
                    <a:pt x="16584" y="145242"/>
                    <a:pt x="15822" y="119271"/>
                    <a:pt x="8329" y="94633"/>
                  </a:cubicBezTo>
                  <a:cubicBezTo>
                    <a:pt x="5091" y="83901"/>
                    <a:pt x="-10975" y="50183"/>
                    <a:pt x="12711" y="51834"/>
                  </a:cubicBezTo>
                  <a:cubicBezTo>
                    <a:pt x="17918" y="52151"/>
                    <a:pt x="23950" y="54501"/>
                    <a:pt x="27570" y="49357"/>
                  </a:cubicBezTo>
                  <a:cubicBezTo>
                    <a:pt x="29411" y="46754"/>
                    <a:pt x="29284" y="43071"/>
                    <a:pt x="29602" y="39959"/>
                  </a:cubicBezTo>
                  <a:cubicBezTo>
                    <a:pt x="30554" y="31324"/>
                    <a:pt x="31824" y="22370"/>
                    <a:pt x="36079" y="14623"/>
                  </a:cubicBezTo>
                  <a:cubicBezTo>
                    <a:pt x="40270" y="7130"/>
                    <a:pt x="47890" y="399"/>
                    <a:pt x="56843" y="18"/>
                  </a:cubicBezTo>
                  <a:cubicBezTo>
                    <a:pt x="65416" y="-363"/>
                    <a:pt x="71639" y="5479"/>
                    <a:pt x="76465" y="11702"/>
                  </a:cubicBezTo>
                  <a:cubicBezTo>
                    <a:pt x="85990" y="23957"/>
                    <a:pt x="97801" y="45484"/>
                    <a:pt x="116660" y="36276"/>
                  </a:cubicBezTo>
                  <a:cubicBezTo>
                    <a:pt x="117676" y="35768"/>
                    <a:pt x="117803" y="34435"/>
                    <a:pt x="117359" y="33546"/>
                  </a:cubicBezTo>
                  <a:cubicBezTo>
                    <a:pt x="113485" y="25799"/>
                    <a:pt x="112469" y="18052"/>
                    <a:pt x="114120" y="9860"/>
                  </a:cubicBezTo>
                  <a:cubicBezTo>
                    <a:pt x="116724" y="11575"/>
                    <a:pt x="119899" y="11765"/>
                    <a:pt x="123391" y="10559"/>
                  </a:cubicBezTo>
                  <a:cubicBezTo>
                    <a:pt x="125741" y="9733"/>
                    <a:pt x="127582" y="8019"/>
                    <a:pt x="129678" y="6558"/>
                  </a:cubicBezTo>
                  <a:cubicBezTo>
                    <a:pt x="133805" y="3701"/>
                    <a:pt x="137044" y="2113"/>
                    <a:pt x="140917" y="2494"/>
                  </a:cubicBezTo>
                  <a:cubicBezTo>
                    <a:pt x="140727" y="3447"/>
                    <a:pt x="141044" y="4653"/>
                    <a:pt x="142314" y="5034"/>
                  </a:cubicBezTo>
                  <a:cubicBezTo>
                    <a:pt x="163396" y="11829"/>
                    <a:pt x="171715" y="33165"/>
                    <a:pt x="178065" y="52469"/>
                  </a:cubicBezTo>
                  <a:cubicBezTo>
                    <a:pt x="184224" y="71138"/>
                    <a:pt x="192098" y="88537"/>
                    <a:pt x="200925" y="106063"/>
                  </a:cubicBezTo>
                  <a:cubicBezTo>
                    <a:pt x="219721" y="143528"/>
                    <a:pt x="235913" y="182072"/>
                    <a:pt x="248423" y="222141"/>
                  </a:cubicBezTo>
                  <a:cubicBezTo>
                    <a:pt x="273696" y="303738"/>
                    <a:pt x="282332" y="388955"/>
                    <a:pt x="290333" y="473601"/>
                  </a:cubicBezTo>
                  <a:cubicBezTo>
                    <a:pt x="292555" y="497477"/>
                    <a:pt x="293444" y="520972"/>
                    <a:pt x="290015" y="544657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7" name="Google Shape;137;p7"/>
            <p:cNvSpPr/>
            <p:nvPr/>
          </p:nvSpPr>
          <p:spPr>
            <a:xfrm>
              <a:off x="-2037169" y="4093698"/>
              <a:ext cx="605062" cy="748170"/>
            </a:xfrm>
            <a:custGeom>
              <a:avLst/>
              <a:gdLst/>
              <a:ahLst/>
              <a:cxnLst/>
              <a:rect l="l" t="t" r="r" b="b"/>
              <a:pathLst>
                <a:path w="605062" h="748170" extrusionOk="0">
                  <a:moveTo>
                    <a:pt x="566289" y="359106"/>
                  </a:moveTo>
                  <a:cubicBezTo>
                    <a:pt x="546668" y="385585"/>
                    <a:pt x="557526" y="418351"/>
                    <a:pt x="543874" y="446799"/>
                  </a:cubicBezTo>
                  <a:cubicBezTo>
                    <a:pt x="530602" y="474295"/>
                    <a:pt x="502853" y="491757"/>
                    <a:pt x="477516" y="506743"/>
                  </a:cubicBezTo>
                  <a:cubicBezTo>
                    <a:pt x="454085" y="520650"/>
                    <a:pt x="429383" y="534747"/>
                    <a:pt x="412556" y="556718"/>
                  </a:cubicBezTo>
                  <a:cubicBezTo>
                    <a:pt x="403666" y="568275"/>
                    <a:pt x="400046" y="581927"/>
                    <a:pt x="392744" y="594183"/>
                  </a:cubicBezTo>
                  <a:cubicBezTo>
                    <a:pt x="384933" y="607264"/>
                    <a:pt x="372170" y="610947"/>
                    <a:pt x="359025" y="616471"/>
                  </a:cubicBezTo>
                  <a:cubicBezTo>
                    <a:pt x="344992" y="622313"/>
                    <a:pt x="340039" y="629679"/>
                    <a:pt x="333689" y="642951"/>
                  </a:cubicBezTo>
                  <a:cubicBezTo>
                    <a:pt x="326196" y="658699"/>
                    <a:pt x="308606" y="660350"/>
                    <a:pt x="296732" y="671526"/>
                  </a:cubicBezTo>
                  <a:cubicBezTo>
                    <a:pt x="278507" y="688671"/>
                    <a:pt x="277491" y="716547"/>
                    <a:pt x="292350" y="735089"/>
                  </a:cubicBezTo>
                  <a:cubicBezTo>
                    <a:pt x="292795" y="736677"/>
                    <a:pt x="293303" y="738201"/>
                    <a:pt x="294128" y="739598"/>
                  </a:cubicBezTo>
                  <a:cubicBezTo>
                    <a:pt x="296033" y="742709"/>
                    <a:pt x="298700" y="742963"/>
                    <a:pt x="300796" y="745376"/>
                  </a:cubicBezTo>
                  <a:cubicBezTo>
                    <a:pt x="304288" y="745821"/>
                    <a:pt x="303780" y="746710"/>
                    <a:pt x="299335" y="748170"/>
                  </a:cubicBezTo>
                  <a:cubicBezTo>
                    <a:pt x="297621" y="747535"/>
                    <a:pt x="295970" y="746900"/>
                    <a:pt x="294319" y="746265"/>
                  </a:cubicBezTo>
                  <a:cubicBezTo>
                    <a:pt x="291588" y="745059"/>
                    <a:pt x="289112" y="743408"/>
                    <a:pt x="286572" y="741757"/>
                  </a:cubicBezTo>
                  <a:cubicBezTo>
                    <a:pt x="281111" y="738137"/>
                    <a:pt x="276158" y="733629"/>
                    <a:pt x="270760" y="729819"/>
                  </a:cubicBezTo>
                  <a:cubicBezTo>
                    <a:pt x="260219" y="722262"/>
                    <a:pt x="243963" y="719913"/>
                    <a:pt x="237042" y="708483"/>
                  </a:cubicBezTo>
                  <a:cubicBezTo>
                    <a:pt x="232470" y="700990"/>
                    <a:pt x="229168" y="692608"/>
                    <a:pt x="225866" y="684289"/>
                  </a:cubicBezTo>
                  <a:cubicBezTo>
                    <a:pt x="226564" y="683718"/>
                    <a:pt x="226945" y="682702"/>
                    <a:pt x="226310" y="681876"/>
                  </a:cubicBezTo>
                  <a:cubicBezTo>
                    <a:pt x="225231" y="680416"/>
                    <a:pt x="224151" y="678892"/>
                    <a:pt x="223072" y="677495"/>
                  </a:cubicBezTo>
                  <a:cubicBezTo>
                    <a:pt x="221357" y="673367"/>
                    <a:pt x="219579" y="669240"/>
                    <a:pt x="217611" y="665366"/>
                  </a:cubicBezTo>
                  <a:cubicBezTo>
                    <a:pt x="217166" y="664541"/>
                    <a:pt x="215896" y="665112"/>
                    <a:pt x="216150" y="665938"/>
                  </a:cubicBezTo>
                  <a:cubicBezTo>
                    <a:pt x="216531" y="667144"/>
                    <a:pt x="216976" y="668414"/>
                    <a:pt x="217420" y="669621"/>
                  </a:cubicBezTo>
                  <a:cubicBezTo>
                    <a:pt x="203196" y="649555"/>
                    <a:pt x="190369" y="628663"/>
                    <a:pt x="182686" y="605105"/>
                  </a:cubicBezTo>
                  <a:cubicBezTo>
                    <a:pt x="172399" y="573736"/>
                    <a:pt x="175066" y="541033"/>
                    <a:pt x="172526" y="508585"/>
                  </a:cubicBezTo>
                  <a:cubicBezTo>
                    <a:pt x="170811" y="486296"/>
                    <a:pt x="165985" y="463627"/>
                    <a:pt x="153476" y="444767"/>
                  </a:cubicBezTo>
                  <a:cubicBezTo>
                    <a:pt x="147951" y="436385"/>
                    <a:pt x="140903" y="428956"/>
                    <a:pt x="132457" y="423558"/>
                  </a:cubicBezTo>
                  <a:cubicBezTo>
                    <a:pt x="122043" y="416827"/>
                    <a:pt x="109915" y="414795"/>
                    <a:pt x="98548" y="410350"/>
                  </a:cubicBezTo>
                  <a:cubicBezTo>
                    <a:pt x="71815" y="399873"/>
                    <a:pt x="68957" y="372885"/>
                    <a:pt x="62417" y="348438"/>
                  </a:cubicBezTo>
                  <a:cubicBezTo>
                    <a:pt x="60067" y="339548"/>
                    <a:pt x="57146" y="330594"/>
                    <a:pt x="52130" y="322784"/>
                  </a:cubicBezTo>
                  <a:cubicBezTo>
                    <a:pt x="46097" y="313322"/>
                    <a:pt x="37271" y="306909"/>
                    <a:pt x="28444" y="300305"/>
                  </a:cubicBezTo>
                  <a:cubicBezTo>
                    <a:pt x="14982" y="290272"/>
                    <a:pt x="-1845" y="276111"/>
                    <a:pt x="4759" y="257061"/>
                  </a:cubicBezTo>
                  <a:cubicBezTo>
                    <a:pt x="7870" y="248044"/>
                    <a:pt x="16824" y="239154"/>
                    <a:pt x="14919" y="228931"/>
                  </a:cubicBezTo>
                  <a:cubicBezTo>
                    <a:pt x="14030" y="223914"/>
                    <a:pt x="10728" y="221882"/>
                    <a:pt x="7426" y="218390"/>
                  </a:cubicBezTo>
                  <a:cubicBezTo>
                    <a:pt x="1457" y="212103"/>
                    <a:pt x="-1274" y="206325"/>
                    <a:pt x="568" y="197308"/>
                  </a:cubicBezTo>
                  <a:cubicBezTo>
                    <a:pt x="3616" y="182131"/>
                    <a:pt x="17713" y="171971"/>
                    <a:pt x="25841" y="159462"/>
                  </a:cubicBezTo>
                  <a:cubicBezTo>
                    <a:pt x="33524" y="147778"/>
                    <a:pt x="38477" y="134379"/>
                    <a:pt x="40382" y="120600"/>
                  </a:cubicBezTo>
                  <a:cubicBezTo>
                    <a:pt x="42160" y="107519"/>
                    <a:pt x="38604" y="93231"/>
                    <a:pt x="42287" y="80595"/>
                  </a:cubicBezTo>
                  <a:cubicBezTo>
                    <a:pt x="44954" y="71578"/>
                    <a:pt x="53463" y="67895"/>
                    <a:pt x="60194" y="62116"/>
                  </a:cubicBezTo>
                  <a:cubicBezTo>
                    <a:pt x="60702" y="62561"/>
                    <a:pt x="61528" y="62624"/>
                    <a:pt x="61845" y="61926"/>
                  </a:cubicBezTo>
                  <a:cubicBezTo>
                    <a:pt x="62226" y="61037"/>
                    <a:pt x="62671" y="60211"/>
                    <a:pt x="63052" y="59322"/>
                  </a:cubicBezTo>
                  <a:cubicBezTo>
                    <a:pt x="64195" y="58052"/>
                    <a:pt x="65274" y="56719"/>
                    <a:pt x="66100" y="55195"/>
                  </a:cubicBezTo>
                  <a:cubicBezTo>
                    <a:pt x="67497" y="52718"/>
                    <a:pt x="68640" y="49924"/>
                    <a:pt x="69719" y="47003"/>
                  </a:cubicBezTo>
                  <a:cubicBezTo>
                    <a:pt x="76260" y="36399"/>
                    <a:pt x="84388" y="26810"/>
                    <a:pt x="94040" y="18873"/>
                  </a:cubicBezTo>
                  <a:cubicBezTo>
                    <a:pt x="101152" y="13031"/>
                    <a:pt x="108962" y="7951"/>
                    <a:pt x="117344" y="4014"/>
                  </a:cubicBezTo>
                  <a:cubicBezTo>
                    <a:pt x="123885" y="902"/>
                    <a:pt x="134489" y="-3289"/>
                    <a:pt x="139188" y="4204"/>
                  </a:cubicBezTo>
                  <a:cubicBezTo>
                    <a:pt x="142173" y="8840"/>
                    <a:pt x="141157" y="15634"/>
                    <a:pt x="140268" y="20778"/>
                  </a:cubicBezTo>
                  <a:cubicBezTo>
                    <a:pt x="140077" y="21984"/>
                    <a:pt x="140712" y="23127"/>
                    <a:pt x="142109" y="23127"/>
                  </a:cubicBezTo>
                  <a:cubicBezTo>
                    <a:pt x="163826" y="23445"/>
                    <a:pt x="185480" y="24207"/>
                    <a:pt x="207133" y="25731"/>
                  </a:cubicBezTo>
                  <a:cubicBezTo>
                    <a:pt x="218436" y="26493"/>
                    <a:pt x="231136" y="26302"/>
                    <a:pt x="242122" y="29287"/>
                  </a:cubicBezTo>
                  <a:cubicBezTo>
                    <a:pt x="253107" y="32271"/>
                    <a:pt x="258949" y="40209"/>
                    <a:pt x="263902" y="49861"/>
                  </a:cubicBezTo>
                  <a:cubicBezTo>
                    <a:pt x="271078" y="63894"/>
                    <a:pt x="277174" y="76721"/>
                    <a:pt x="289620" y="87008"/>
                  </a:cubicBezTo>
                  <a:cubicBezTo>
                    <a:pt x="301050" y="96406"/>
                    <a:pt x="315020" y="102566"/>
                    <a:pt x="329625" y="104471"/>
                  </a:cubicBezTo>
                  <a:cubicBezTo>
                    <a:pt x="337435" y="105487"/>
                    <a:pt x="344674" y="104407"/>
                    <a:pt x="352485" y="104090"/>
                  </a:cubicBezTo>
                  <a:cubicBezTo>
                    <a:pt x="366455" y="103518"/>
                    <a:pt x="373694" y="111773"/>
                    <a:pt x="382266" y="121425"/>
                  </a:cubicBezTo>
                  <a:cubicBezTo>
                    <a:pt x="395982" y="136856"/>
                    <a:pt x="410143" y="155779"/>
                    <a:pt x="405444" y="177750"/>
                  </a:cubicBezTo>
                  <a:cubicBezTo>
                    <a:pt x="402967" y="189116"/>
                    <a:pt x="396300" y="193752"/>
                    <a:pt x="387791" y="200610"/>
                  </a:cubicBezTo>
                  <a:cubicBezTo>
                    <a:pt x="384489" y="203277"/>
                    <a:pt x="381123" y="206388"/>
                    <a:pt x="382266" y="211087"/>
                  </a:cubicBezTo>
                  <a:cubicBezTo>
                    <a:pt x="384171" y="219215"/>
                    <a:pt x="397633" y="222200"/>
                    <a:pt x="407603" y="223470"/>
                  </a:cubicBezTo>
                  <a:cubicBezTo>
                    <a:pt x="413064" y="227343"/>
                    <a:pt x="420176" y="225756"/>
                    <a:pt x="425573" y="221438"/>
                  </a:cubicBezTo>
                  <a:cubicBezTo>
                    <a:pt x="431098" y="216929"/>
                    <a:pt x="434400" y="210008"/>
                    <a:pt x="440559" y="206198"/>
                  </a:cubicBezTo>
                  <a:cubicBezTo>
                    <a:pt x="446719" y="202324"/>
                    <a:pt x="454466" y="201562"/>
                    <a:pt x="461514" y="203023"/>
                  </a:cubicBezTo>
                  <a:cubicBezTo>
                    <a:pt x="467674" y="204356"/>
                    <a:pt x="473579" y="207468"/>
                    <a:pt x="477834" y="212103"/>
                  </a:cubicBezTo>
                  <a:cubicBezTo>
                    <a:pt x="482977" y="217755"/>
                    <a:pt x="482469" y="223914"/>
                    <a:pt x="485581" y="230391"/>
                  </a:cubicBezTo>
                  <a:cubicBezTo>
                    <a:pt x="490978" y="241631"/>
                    <a:pt x="504948" y="236043"/>
                    <a:pt x="514473" y="235090"/>
                  </a:cubicBezTo>
                  <a:cubicBezTo>
                    <a:pt x="533269" y="233122"/>
                    <a:pt x="553970" y="232868"/>
                    <a:pt x="572322" y="237694"/>
                  </a:cubicBezTo>
                  <a:cubicBezTo>
                    <a:pt x="589848" y="242266"/>
                    <a:pt x="600960" y="255855"/>
                    <a:pt x="604135" y="273381"/>
                  </a:cubicBezTo>
                  <a:cubicBezTo>
                    <a:pt x="610231" y="307544"/>
                    <a:pt x="584958" y="333960"/>
                    <a:pt x="566289" y="359106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38" name="Google Shape;138;p7"/>
          <p:cNvGrpSpPr/>
          <p:nvPr/>
        </p:nvGrpSpPr>
        <p:grpSpPr>
          <a:xfrm>
            <a:off x="-656094" y="-717759"/>
            <a:ext cx="2243736" cy="3618127"/>
            <a:chOff x="-656094" y="-717759"/>
            <a:chExt cx="2243736" cy="3618127"/>
          </a:xfrm>
        </p:grpSpPr>
        <p:sp>
          <p:nvSpPr>
            <p:cNvPr id="139" name="Google Shape;139;p7"/>
            <p:cNvSpPr/>
            <p:nvPr/>
          </p:nvSpPr>
          <p:spPr>
            <a:xfrm rot="7222703" flipH="1">
              <a:off x="-1307838" y="1016281"/>
              <a:ext cx="3590965" cy="445127"/>
            </a:xfrm>
            <a:custGeom>
              <a:avLst/>
              <a:gdLst/>
              <a:ahLst/>
              <a:cxnLst/>
              <a:rect l="l" t="t" r="r" b="b"/>
              <a:pathLst>
                <a:path w="624585" h="77422" extrusionOk="0">
                  <a:moveTo>
                    <a:pt x="0" y="69331"/>
                  </a:moveTo>
                  <a:cubicBezTo>
                    <a:pt x="32957" y="25326"/>
                    <a:pt x="89090" y="3228"/>
                    <a:pt x="144018" y="370"/>
                  </a:cubicBezTo>
                  <a:cubicBezTo>
                    <a:pt x="198945" y="-2487"/>
                    <a:pt x="253238" y="11610"/>
                    <a:pt x="305626" y="28310"/>
                  </a:cubicBezTo>
                  <a:cubicBezTo>
                    <a:pt x="358013" y="45011"/>
                    <a:pt x="409829" y="64569"/>
                    <a:pt x="464121" y="73205"/>
                  </a:cubicBezTo>
                  <a:cubicBezTo>
                    <a:pt x="518414" y="81777"/>
                    <a:pt x="576580" y="78539"/>
                    <a:pt x="624586" y="51742"/>
                  </a:cubicBezTo>
                </a:path>
              </a:pathLst>
            </a:custGeom>
            <a:noFill/>
            <a:ln w="12700" cap="rnd" cmpd="sng">
              <a:solidFill>
                <a:schemeClr val="accent5"/>
              </a:solidFill>
              <a:prstDash val="dash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grpSp>
          <p:nvGrpSpPr>
            <p:cNvPr id="140" name="Google Shape;140;p7"/>
            <p:cNvGrpSpPr/>
            <p:nvPr/>
          </p:nvGrpSpPr>
          <p:grpSpPr>
            <a:xfrm rot="-3110679" flipH="1">
              <a:off x="-865390" y="102896"/>
              <a:ext cx="2394148" cy="631368"/>
              <a:chOff x="3970718" y="1375536"/>
              <a:chExt cx="368172" cy="97092"/>
            </a:xfrm>
          </p:grpSpPr>
          <p:sp>
            <p:nvSpPr>
              <p:cNvPr id="141" name="Google Shape;141;p7"/>
              <p:cNvSpPr/>
              <p:nvPr/>
            </p:nvSpPr>
            <p:spPr>
              <a:xfrm>
                <a:off x="3970718" y="1379156"/>
                <a:ext cx="18351" cy="4952"/>
              </a:xfrm>
              <a:custGeom>
                <a:avLst/>
                <a:gdLst/>
                <a:ahLst/>
                <a:cxnLst/>
                <a:rect l="l" t="t" r="r" b="b"/>
                <a:pathLst>
                  <a:path w="18351" h="4952" extrusionOk="0">
                    <a:moveTo>
                      <a:pt x="0" y="4953"/>
                    </a:moveTo>
                    <a:cubicBezTo>
                      <a:pt x="0" y="4953"/>
                      <a:pt x="7176" y="2349"/>
                      <a:pt x="18352" y="0"/>
                    </a:cubicBezTo>
                  </a:path>
                </a:pathLst>
              </a:custGeom>
              <a:noFill/>
              <a:ln w="12700" cap="rnd" cmpd="sng">
                <a:solidFill>
                  <a:schemeClr val="accent5"/>
                </a:solidFill>
                <a:prstDash val="dash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42" name="Google Shape;142;p7"/>
              <p:cNvSpPr/>
              <p:nvPr/>
            </p:nvSpPr>
            <p:spPr>
              <a:xfrm>
                <a:off x="4029075" y="1375536"/>
                <a:ext cx="280479" cy="71374"/>
              </a:xfrm>
              <a:custGeom>
                <a:avLst/>
                <a:gdLst/>
                <a:ahLst/>
                <a:cxnLst/>
                <a:rect l="l" t="t" r="r" b="b"/>
                <a:pathLst>
                  <a:path w="280479" h="71374" extrusionOk="0">
                    <a:moveTo>
                      <a:pt x="0" y="0"/>
                    </a:moveTo>
                    <a:cubicBezTo>
                      <a:pt x="17590" y="762"/>
                      <a:pt x="36385" y="5017"/>
                      <a:pt x="52260" y="16701"/>
                    </a:cubicBezTo>
                    <a:cubicBezTo>
                      <a:pt x="93091" y="46736"/>
                      <a:pt x="97917" y="66294"/>
                      <a:pt x="152908" y="67945"/>
                    </a:cubicBezTo>
                    <a:cubicBezTo>
                      <a:pt x="197422" y="69279"/>
                      <a:pt x="239014" y="47181"/>
                      <a:pt x="280479" y="71374"/>
                    </a:cubicBezTo>
                  </a:path>
                </a:pathLst>
              </a:custGeom>
              <a:noFill/>
              <a:ln w="12700" cap="rnd" cmpd="sng">
                <a:solidFill>
                  <a:schemeClr val="accent5"/>
                </a:solidFill>
                <a:prstDash val="dash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43" name="Google Shape;143;p7"/>
              <p:cNvSpPr/>
              <p:nvPr/>
            </p:nvSpPr>
            <p:spPr>
              <a:xfrm>
                <a:off x="4325746" y="1458849"/>
                <a:ext cx="13144" cy="13779"/>
              </a:xfrm>
              <a:custGeom>
                <a:avLst/>
                <a:gdLst/>
                <a:ahLst/>
                <a:cxnLst/>
                <a:rect l="l" t="t" r="r" b="b"/>
                <a:pathLst>
                  <a:path w="13144" h="13779" extrusionOk="0">
                    <a:moveTo>
                      <a:pt x="0" y="0"/>
                    </a:moveTo>
                    <a:cubicBezTo>
                      <a:pt x="4382" y="3937"/>
                      <a:pt x="8763" y="8509"/>
                      <a:pt x="13145" y="13779"/>
                    </a:cubicBezTo>
                  </a:path>
                </a:pathLst>
              </a:custGeom>
              <a:noFill/>
              <a:ln w="12700" cap="rnd" cmpd="sng">
                <a:solidFill>
                  <a:schemeClr val="accent5"/>
                </a:solidFill>
                <a:prstDash val="dash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144" name="Google Shape;144;p7"/>
            <p:cNvGrpSpPr/>
            <p:nvPr/>
          </p:nvGrpSpPr>
          <p:grpSpPr>
            <a:xfrm>
              <a:off x="-451580" y="1299305"/>
              <a:ext cx="1021766" cy="288760"/>
              <a:chOff x="8640762" y="5785103"/>
              <a:chExt cx="730250" cy="206375"/>
            </a:xfrm>
          </p:grpSpPr>
          <p:sp>
            <p:nvSpPr>
              <p:cNvPr id="145" name="Google Shape;145;p7"/>
              <p:cNvSpPr/>
              <p:nvPr/>
            </p:nvSpPr>
            <p:spPr>
              <a:xfrm>
                <a:off x="8799512" y="5785103"/>
                <a:ext cx="412750" cy="206375"/>
              </a:xfrm>
              <a:custGeom>
                <a:avLst/>
                <a:gdLst/>
                <a:ahLst/>
                <a:cxnLst/>
                <a:rect l="l" t="t" r="r" b="b"/>
                <a:pathLst>
                  <a:path w="412750" h="206375" extrusionOk="0">
                    <a:moveTo>
                      <a:pt x="0" y="206375"/>
                    </a:moveTo>
                    <a:cubicBezTo>
                      <a:pt x="0" y="92393"/>
                      <a:pt x="92393" y="0"/>
                      <a:pt x="206375" y="0"/>
                    </a:cubicBezTo>
                    <a:cubicBezTo>
                      <a:pt x="320357" y="0"/>
                      <a:pt x="412750" y="92393"/>
                      <a:pt x="412750" y="206375"/>
                    </a:cubicBezTo>
                    <a:lnTo>
                      <a:pt x="0" y="206375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46" name="Google Shape;146;p7"/>
              <p:cNvSpPr/>
              <p:nvPr/>
            </p:nvSpPr>
            <p:spPr>
              <a:xfrm>
                <a:off x="8640762" y="5880353"/>
                <a:ext cx="222250" cy="111125"/>
              </a:xfrm>
              <a:custGeom>
                <a:avLst/>
                <a:gdLst/>
                <a:ahLst/>
                <a:cxnLst/>
                <a:rect l="l" t="t" r="r" b="b"/>
                <a:pathLst>
                  <a:path w="222250" h="111125" extrusionOk="0">
                    <a:moveTo>
                      <a:pt x="0" y="111125"/>
                    </a:moveTo>
                    <a:cubicBezTo>
                      <a:pt x="0" y="49784"/>
                      <a:pt x="49784" y="0"/>
                      <a:pt x="111125" y="0"/>
                    </a:cubicBezTo>
                    <a:cubicBezTo>
                      <a:pt x="172466" y="0"/>
                      <a:pt x="222250" y="49784"/>
                      <a:pt x="222250" y="111125"/>
                    </a:cubicBezTo>
                    <a:lnTo>
                      <a:pt x="0" y="111125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47" name="Google Shape;147;p7"/>
              <p:cNvSpPr/>
              <p:nvPr/>
            </p:nvSpPr>
            <p:spPr>
              <a:xfrm>
                <a:off x="9148762" y="5880353"/>
                <a:ext cx="222250" cy="111125"/>
              </a:xfrm>
              <a:custGeom>
                <a:avLst/>
                <a:gdLst/>
                <a:ahLst/>
                <a:cxnLst/>
                <a:rect l="l" t="t" r="r" b="b"/>
                <a:pathLst>
                  <a:path w="222250" h="111125" extrusionOk="0">
                    <a:moveTo>
                      <a:pt x="0" y="111125"/>
                    </a:moveTo>
                    <a:cubicBezTo>
                      <a:pt x="0" y="49784"/>
                      <a:pt x="49784" y="0"/>
                      <a:pt x="111125" y="0"/>
                    </a:cubicBezTo>
                    <a:cubicBezTo>
                      <a:pt x="172466" y="0"/>
                      <a:pt x="222250" y="49784"/>
                      <a:pt x="222250" y="111125"/>
                    </a:cubicBezTo>
                    <a:lnTo>
                      <a:pt x="0" y="111125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1" name="Google Shape;161;p9"/>
          <p:cNvGrpSpPr/>
          <p:nvPr/>
        </p:nvGrpSpPr>
        <p:grpSpPr>
          <a:xfrm>
            <a:off x="-1393000" y="-377197"/>
            <a:ext cx="11312781" cy="5788054"/>
            <a:chOff x="-1393000" y="-377197"/>
            <a:chExt cx="11312781" cy="5788054"/>
          </a:xfrm>
        </p:grpSpPr>
        <p:sp>
          <p:nvSpPr>
            <p:cNvPr id="162" name="Google Shape;162;p9"/>
            <p:cNvSpPr/>
            <p:nvPr/>
          </p:nvSpPr>
          <p:spPr>
            <a:xfrm>
              <a:off x="4550675" y="4694909"/>
              <a:ext cx="836269" cy="715948"/>
            </a:xfrm>
            <a:custGeom>
              <a:avLst/>
              <a:gdLst/>
              <a:ahLst/>
              <a:cxnLst/>
              <a:rect l="l" t="t" r="r" b="b"/>
              <a:pathLst>
                <a:path w="269113" h="282704" extrusionOk="0">
                  <a:moveTo>
                    <a:pt x="0" y="247780"/>
                  </a:moveTo>
                  <a:cubicBezTo>
                    <a:pt x="4572" y="232413"/>
                    <a:pt x="18923" y="221745"/>
                    <a:pt x="34036" y="216474"/>
                  </a:cubicBezTo>
                  <a:cubicBezTo>
                    <a:pt x="49149" y="211204"/>
                    <a:pt x="65405" y="210251"/>
                    <a:pt x="81217" y="207584"/>
                  </a:cubicBezTo>
                  <a:cubicBezTo>
                    <a:pt x="110998" y="202631"/>
                    <a:pt x="140081" y="191392"/>
                    <a:pt x="163513" y="172405"/>
                  </a:cubicBezTo>
                  <a:cubicBezTo>
                    <a:pt x="186944" y="153419"/>
                    <a:pt x="204470" y="126368"/>
                    <a:pt x="209042" y="96523"/>
                  </a:cubicBezTo>
                  <a:cubicBezTo>
                    <a:pt x="213614" y="66677"/>
                    <a:pt x="204343" y="34420"/>
                    <a:pt x="182563" y="13592"/>
                  </a:cubicBezTo>
                  <a:cubicBezTo>
                    <a:pt x="172085" y="3622"/>
                    <a:pt x="156528" y="-3807"/>
                    <a:pt x="143383" y="2098"/>
                  </a:cubicBezTo>
                  <a:cubicBezTo>
                    <a:pt x="130239" y="8004"/>
                    <a:pt x="125413" y="24260"/>
                    <a:pt x="124651" y="38610"/>
                  </a:cubicBezTo>
                  <a:cubicBezTo>
                    <a:pt x="122365" y="80394"/>
                    <a:pt x="142177" y="122812"/>
                    <a:pt x="175768" y="147831"/>
                  </a:cubicBezTo>
                  <a:cubicBezTo>
                    <a:pt x="190246" y="158626"/>
                    <a:pt x="207010" y="166309"/>
                    <a:pt x="220599" y="178184"/>
                  </a:cubicBezTo>
                  <a:cubicBezTo>
                    <a:pt x="250063" y="203901"/>
                    <a:pt x="260350" y="244605"/>
                    <a:pt x="269113" y="282705"/>
                  </a:cubicBezTo>
                </a:path>
              </a:pathLst>
            </a:custGeom>
            <a:noFill/>
            <a:ln w="12700" cap="rnd" cmpd="sng">
              <a:solidFill>
                <a:schemeClr val="accent5"/>
              </a:solidFill>
              <a:prstDash val="dash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3" name="Google Shape;163;p9"/>
            <p:cNvSpPr/>
            <p:nvPr/>
          </p:nvSpPr>
          <p:spPr>
            <a:xfrm rot="-6669226">
              <a:off x="6901498" y="1385118"/>
              <a:ext cx="3591338" cy="445173"/>
            </a:xfrm>
            <a:custGeom>
              <a:avLst/>
              <a:gdLst/>
              <a:ahLst/>
              <a:cxnLst/>
              <a:rect l="l" t="t" r="r" b="b"/>
              <a:pathLst>
                <a:path w="624585" h="77422" extrusionOk="0">
                  <a:moveTo>
                    <a:pt x="0" y="69331"/>
                  </a:moveTo>
                  <a:cubicBezTo>
                    <a:pt x="32957" y="25326"/>
                    <a:pt x="89090" y="3228"/>
                    <a:pt x="144018" y="370"/>
                  </a:cubicBezTo>
                  <a:cubicBezTo>
                    <a:pt x="198945" y="-2487"/>
                    <a:pt x="253238" y="11610"/>
                    <a:pt x="305626" y="28310"/>
                  </a:cubicBezTo>
                  <a:cubicBezTo>
                    <a:pt x="358013" y="45011"/>
                    <a:pt x="409829" y="64569"/>
                    <a:pt x="464121" y="73205"/>
                  </a:cubicBezTo>
                  <a:cubicBezTo>
                    <a:pt x="518414" y="81777"/>
                    <a:pt x="576580" y="78539"/>
                    <a:pt x="624586" y="51742"/>
                  </a:cubicBezTo>
                </a:path>
              </a:pathLst>
            </a:custGeom>
            <a:noFill/>
            <a:ln w="12700" cap="rnd" cmpd="sng">
              <a:solidFill>
                <a:schemeClr val="accent5"/>
              </a:solidFill>
              <a:prstDash val="dash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4" name="Google Shape;164;p9"/>
            <p:cNvSpPr/>
            <p:nvPr/>
          </p:nvSpPr>
          <p:spPr>
            <a:xfrm rot="-4367269">
              <a:off x="-1915527" y="2162287"/>
              <a:ext cx="4142653" cy="1959529"/>
            </a:xfrm>
            <a:custGeom>
              <a:avLst/>
              <a:gdLst/>
              <a:ahLst/>
              <a:cxnLst/>
              <a:rect l="l" t="t" r="r" b="b"/>
              <a:pathLst>
                <a:path w="597979" h="254919" extrusionOk="0">
                  <a:moveTo>
                    <a:pt x="0" y="254762"/>
                  </a:moveTo>
                  <a:cubicBezTo>
                    <a:pt x="29654" y="256731"/>
                    <a:pt x="57658" y="239967"/>
                    <a:pt x="78549" y="218821"/>
                  </a:cubicBezTo>
                  <a:cubicBezTo>
                    <a:pt x="99378" y="197676"/>
                    <a:pt x="115062" y="172021"/>
                    <a:pt x="134429" y="149416"/>
                  </a:cubicBezTo>
                  <a:cubicBezTo>
                    <a:pt x="153797" y="126873"/>
                    <a:pt x="178498" y="106680"/>
                    <a:pt x="207899" y="102489"/>
                  </a:cubicBezTo>
                  <a:cubicBezTo>
                    <a:pt x="229870" y="99378"/>
                    <a:pt x="253936" y="106490"/>
                    <a:pt x="267970" y="123635"/>
                  </a:cubicBezTo>
                  <a:cubicBezTo>
                    <a:pt x="282004" y="140779"/>
                    <a:pt x="283464" y="168212"/>
                    <a:pt x="268669" y="184785"/>
                  </a:cubicBezTo>
                  <a:cubicBezTo>
                    <a:pt x="258635" y="196024"/>
                    <a:pt x="237617" y="199390"/>
                    <a:pt x="229870" y="186436"/>
                  </a:cubicBezTo>
                  <a:cubicBezTo>
                    <a:pt x="223457" y="175641"/>
                    <a:pt x="231267" y="160909"/>
                    <a:pt x="242507" y="155257"/>
                  </a:cubicBezTo>
                  <a:cubicBezTo>
                    <a:pt x="253746" y="149606"/>
                    <a:pt x="266954" y="150304"/>
                    <a:pt x="279591" y="150559"/>
                  </a:cubicBezTo>
                  <a:cubicBezTo>
                    <a:pt x="401193" y="152845"/>
                    <a:pt x="522605" y="95504"/>
                    <a:pt x="597979" y="0"/>
                  </a:cubicBezTo>
                </a:path>
              </a:pathLst>
            </a:custGeom>
            <a:noFill/>
            <a:ln w="12700" cap="rnd" cmpd="sng">
              <a:solidFill>
                <a:schemeClr val="accent5"/>
              </a:solidFill>
              <a:prstDash val="dash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grpSp>
          <p:nvGrpSpPr>
            <p:cNvPr id="165" name="Google Shape;165;p9"/>
            <p:cNvGrpSpPr/>
            <p:nvPr/>
          </p:nvGrpSpPr>
          <p:grpSpPr>
            <a:xfrm flipH="1">
              <a:off x="5062765" y="4749233"/>
              <a:ext cx="542868" cy="196056"/>
              <a:chOff x="10607230" y="6115367"/>
              <a:chExt cx="571500" cy="206375"/>
            </a:xfrm>
          </p:grpSpPr>
          <p:sp>
            <p:nvSpPr>
              <p:cNvPr id="166" name="Google Shape;166;p9"/>
              <p:cNvSpPr/>
              <p:nvPr/>
            </p:nvSpPr>
            <p:spPr>
              <a:xfrm>
                <a:off x="10607230" y="6115367"/>
                <a:ext cx="412750" cy="206375"/>
              </a:xfrm>
              <a:custGeom>
                <a:avLst/>
                <a:gdLst/>
                <a:ahLst/>
                <a:cxnLst/>
                <a:rect l="l" t="t" r="r" b="b"/>
                <a:pathLst>
                  <a:path w="412750" h="206375" extrusionOk="0">
                    <a:moveTo>
                      <a:pt x="0" y="206375"/>
                    </a:moveTo>
                    <a:cubicBezTo>
                      <a:pt x="0" y="92392"/>
                      <a:pt x="92392" y="0"/>
                      <a:pt x="206375" y="0"/>
                    </a:cubicBezTo>
                    <a:cubicBezTo>
                      <a:pt x="320357" y="0"/>
                      <a:pt x="412750" y="92392"/>
                      <a:pt x="412750" y="206375"/>
                    </a:cubicBezTo>
                    <a:lnTo>
                      <a:pt x="0" y="206375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67" name="Google Shape;167;p9"/>
              <p:cNvSpPr/>
              <p:nvPr/>
            </p:nvSpPr>
            <p:spPr>
              <a:xfrm>
                <a:off x="10956480" y="6210617"/>
                <a:ext cx="222250" cy="111125"/>
              </a:xfrm>
              <a:custGeom>
                <a:avLst/>
                <a:gdLst/>
                <a:ahLst/>
                <a:cxnLst/>
                <a:rect l="l" t="t" r="r" b="b"/>
                <a:pathLst>
                  <a:path w="222250" h="111125" extrusionOk="0">
                    <a:moveTo>
                      <a:pt x="0" y="111125"/>
                    </a:moveTo>
                    <a:cubicBezTo>
                      <a:pt x="0" y="49721"/>
                      <a:pt x="49784" y="0"/>
                      <a:pt x="111125" y="0"/>
                    </a:cubicBezTo>
                    <a:cubicBezTo>
                      <a:pt x="172529" y="0"/>
                      <a:pt x="222250" y="49721"/>
                      <a:pt x="222250" y="111125"/>
                    </a:cubicBezTo>
                    <a:lnTo>
                      <a:pt x="0" y="111125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168" name="Google Shape;168;p9"/>
            <p:cNvGrpSpPr/>
            <p:nvPr/>
          </p:nvGrpSpPr>
          <p:grpSpPr>
            <a:xfrm rot="3663327">
              <a:off x="7785026" y="507447"/>
              <a:ext cx="2394138" cy="631363"/>
              <a:chOff x="3970718" y="1375536"/>
              <a:chExt cx="368172" cy="97092"/>
            </a:xfrm>
          </p:grpSpPr>
          <p:sp>
            <p:nvSpPr>
              <p:cNvPr id="169" name="Google Shape;169;p9"/>
              <p:cNvSpPr/>
              <p:nvPr/>
            </p:nvSpPr>
            <p:spPr>
              <a:xfrm>
                <a:off x="3970718" y="1379156"/>
                <a:ext cx="18351" cy="4952"/>
              </a:xfrm>
              <a:custGeom>
                <a:avLst/>
                <a:gdLst/>
                <a:ahLst/>
                <a:cxnLst/>
                <a:rect l="l" t="t" r="r" b="b"/>
                <a:pathLst>
                  <a:path w="18351" h="4952" extrusionOk="0">
                    <a:moveTo>
                      <a:pt x="0" y="4953"/>
                    </a:moveTo>
                    <a:cubicBezTo>
                      <a:pt x="0" y="4953"/>
                      <a:pt x="7176" y="2349"/>
                      <a:pt x="18352" y="0"/>
                    </a:cubicBezTo>
                  </a:path>
                </a:pathLst>
              </a:custGeom>
              <a:noFill/>
              <a:ln w="12700" cap="rnd" cmpd="sng">
                <a:solidFill>
                  <a:schemeClr val="accent5"/>
                </a:solidFill>
                <a:prstDash val="dash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70" name="Google Shape;170;p9"/>
              <p:cNvSpPr/>
              <p:nvPr/>
            </p:nvSpPr>
            <p:spPr>
              <a:xfrm>
                <a:off x="4029075" y="1375536"/>
                <a:ext cx="280479" cy="71374"/>
              </a:xfrm>
              <a:custGeom>
                <a:avLst/>
                <a:gdLst/>
                <a:ahLst/>
                <a:cxnLst/>
                <a:rect l="l" t="t" r="r" b="b"/>
                <a:pathLst>
                  <a:path w="280479" h="71374" extrusionOk="0">
                    <a:moveTo>
                      <a:pt x="0" y="0"/>
                    </a:moveTo>
                    <a:cubicBezTo>
                      <a:pt x="17590" y="762"/>
                      <a:pt x="36385" y="5017"/>
                      <a:pt x="52260" y="16701"/>
                    </a:cubicBezTo>
                    <a:cubicBezTo>
                      <a:pt x="93091" y="46736"/>
                      <a:pt x="97917" y="66294"/>
                      <a:pt x="152908" y="67945"/>
                    </a:cubicBezTo>
                    <a:cubicBezTo>
                      <a:pt x="197422" y="69279"/>
                      <a:pt x="239014" y="47181"/>
                      <a:pt x="280479" y="71374"/>
                    </a:cubicBezTo>
                  </a:path>
                </a:pathLst>
              </a:custGeom>
              <a:noFill/>
              <a:ln w="12700" cap="rnd" cmpd="sng">
                <a:solidFill>
                  <a:schemeClr val="accent5"/>
                </a:solidFill>
                <a:prstDash val="dash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71" name="Google Shape;171;p9"/>
              <p:cNvSpPr/>
              <p:nvPr/>
            </p:nvSpPr>
            <p:spPr>
              <a:xfrm>
                <a:off x="4325746" y="1458849"/>
                <a:ext cx="13144" cy="13779"/>
              </a:xfrm>
              <a:custGeom>
                <a:avLst/>
                <a:gdLst/>
                <a:ahLst/>
                <a:cxnLst/>
                <a:rect l="l" t="t" r="r" b="b"/>
                <a:pathLst>
                  <a:path w="13144" h="13779" extrusionOk="0">
                    <a:moveTo>
                      <a:pt x="0" y="0"/>
                    </a:moveTo>
                    <a:cubicBezTo>
                      <a:pt x="4382" y="3937"/>
                      <a:pt x="8763" y="8509"/>
                      <a:pt x="13145" y="13779"/>
                    </a:cubicBezTo>
                  </a:path>
                </a:pathLst>
              </a:custGeom>
              <a:noFill/>
              <a:ln w="12700" cap="rnd" cmpd="sng">
                <a:solidFill>
                  <a:schemeClr val="accent5"/>
                </a:solidFill>
                <a:prstDash val="dash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172" name="Google Shape;172;p9"/>
            <p:cNvGrpSpPr/>
            <p:nvPr/>
          </p:nvGrpSpPr>
          <p:grpSpPr>
            <a:xfrm>
              <a:off x="8539317" y="1204953"/>
              <a:ext cx="1380465" cy="390131"/>
              <a:chOff x="8640762" y="5785103"/>
              <a:chExt cx="730250" cy="206375"/>
            </a:xfrm>
          </p:grpSpPr>
          <p:sp>
            <p:nvSpPr>
              <p:cNvPr id="173" name="Google Shape;173;p9"/>
              <p:cNvSpPr/>
              <p:nvPr/>
            </p:nvSpPr>
            <p:spPr>
              <a:xfrm>
                <a:off x="8799512" y="5785103"/>
                <a:ext cx="412750" cy="206375"/>
              </a:xfrm>
              <a:custGeom>
                <a:avLst/>
                <a:gdLst/>
                <a:ahLst/>
                <a:cxnLst/>
                <a:rect l="l" t="t" r="r" b="b"/>
                <a:pathLst>
                  <a:path w="412750" h="206375" extrusionOk="0">
                    <a:moveTo>
                      <a:pt x="0" y="206375"/>
                    </a:moveTo>
                    <a:cubicBezTo>
                      <a:pt x="0" y="92393"/>
                      <a:pt x="92393" y="0"/>
                      <a:pt x="206375" y="0"/>
                    </a:cubicBezTo>
                    <a:cubicBezTo>
                      <a:pt x="320357" y="0"/>
                      <a:pt x="412750" y="92393"/>
                      <a:pt x="412750" y="206375"/>
                    </a:cubicBezTo>
                    <a:lnTo>
                      <a:pt x="0" y="206375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74" name="Google Shape;174;p9"/>
              <p:cNvSpPr/>
              <p:nvPr/>
            </p:nvSpPr>
            <p:spPr>
              <a:xfrm>
                <a:off x="8640762" y="5880353"/>
                <a:ext cx="222250" cy="111125"/>
              </a:xfrm>
              <a:custGeom>
                <a:avLst/>
                <a:gdLst/>
                <a:ahLst/>
                <a:cxnLst/>
                <a:rect l="l" t="t" r="r" b="b"/>
                <a:pathLst>
                  <a:path w="222250" h="111125" extrusionOk="0">
                    <a:moveTo>
                      <a:pt x="0" y="111125"/>
                    </a:moveTo>
                    <a:cubicBezTo>
                      <a:pt x="0" y="49784"/>
                      <a:pt x="49784" y="0"/>
                      <a:pt x="111125" y="0"/>
                    </a:cubicBezTo>
                    <a:cubicBezTo>
                      <a:pt x="172466" y="0"/>
                      <a:pt x="222250" y="49784"/>
                      <a:pt x="222250" y="111125"/>
                    </a:cubicBezTo>
                    <a:lnTo>
                      <a:pt x="0" y="111125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75" name="Google Shape;175;p9"/>
              <p:cNvSpPr/>
              <p:nvPr/>
            </p:nvSpPr>
            <p:spPr>
              <a:xfrm>
                <a:off x="9148762" y="5880353"/>
                <a:ext cx="222250" cy="111125"/>
              </a:xfrm>
              <a:custGeom>
                <a:avLst/>
                <a:gdLst/>
                <a:ahLst/>
                <a:cxnLst/>
                <a:rect l="l" t="t" r="r" b="b"/>
                <a:pathLst>
                  <a:path w="222250" h="111125" extrusionOk="0">
                    <a:moveTo>
                      <a:pt x="0" y="111125"/>
                    </a:moveTo>
                    <a:cubicBezTo>
                      <a:pt x="0" y="49784"/>
                      <a:pt x="49784" y="0"/>
                      <a:pt x="111125" y="0"/>
                    </a:cubicBezTo>
                    <a:cubicBezTo>
                      <a:pt x="172466" y="0"/>
                      <a:pt x="222250" y="49784"/>
                      <a:pt x="222250" y="111125"/>
                    </a:cubicBezTo>
                    <a:lnTo>
                      <a:pt x="0" y="111125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176" name="Google Shape;176;p9"/>
            <p:cNvGrpSpPr/>
            <p:nvPr/>
          </p:nvGrpSpPr>
          <p:grpSpPr>
            <a:xfrm>
              <a:off x="1438547" y="-54454"/>
              <a:ext cx="1080364" cy="390131"/>
              <a:chOff x="10607230" y="6115367"/>
              <a:chExt cx="571500" cy="206375"/>
            </a:xfrm>
          </p:grpSpPr>
          <p:sp>
            <p:nvSpPr>
              <p:cNvPr id="177" name="Google Shape;177;p9"/>
              <p:cNvSpPr/>
              <p:nvPr/>
            </p:nvSpPr>
            <p:spPr>
              <a:xfrm>
                <a:off x="10607230" y="6115367"/>
                <a:ext cx="412750" cy="206375"/>
              </a:xfrm>
              <a:custGeom>
                <a:avLst/>
                <a:gdLst/>
                <a:ahLst/>
                <a:cxnLst/>
                <a:rect l="l" t="t" r="r" b="b"/>
                <a:pathLst>
                  <a:path w="412750" h="206375" extrusionOk="0">
                    <a:moveTo>
                      <a:pt x="0" y="206375"/>
                    </a:moveTo>
                    <a:cubicBezTo>
                      <a:pt x="0" y="92392"/>
                      <a:pt x="92392" y="0"/>
                      <a:pt x="206375" y="0"/>
                    </a:cubicBezTo>
                    <a:cubicBezTo>
                      <a:pt x="320357" y="0"/>
                      <a:pt x="412750" y="92392"/>
                      <a:pt x="412750" y="206375"/>
                    </a:cubicBezTo>
                    <a:lnTo>
                      <a:pt x="0" y="206375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78" name="Google Shape;178;p9"/>
              <p:cNvSpPr/>
              <p:nvPr/>
            </p:nvSpPr>
            <p:spPr>
              <a:xfrm>
                <a:off x="10956480" y="6210617"/>
                <a:ext cx="222250" cy="111125"/>
              </a:xfrm>
              <a:custGeom>
                <a:avLst/>
                <a:gdLst/>
                <a:ahLst/>
                <a:cxnLst/>
                <a:rect l="l" t="t" r="r" b="b"/>
                <a:pathLst>
                  <a:path w="222250" h="111125" extrusionOk="0">
                    <a:moveTo>
                      <a:pt x="0" y="111125"/>
                    </a:moveTo>
                    <a:cubicBezTo>
                      <a:pt x="0" y="49721"/>
                      <a:pt x="49784" y="0"/>
                      <a:pt x="111125" y="0"/>
                    </a:cubicBezTo>
                    <a:cubicBezTo>
                      <a:pt x="172529" y="0"/>
                      <a:pt x="222250" y="49721"/>
                      <a:pt x="222250" y="111125"/>
                    </a:cubicBezTo>
                    <a:lnTo>
                      <a:pt x="0" y="111125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  <p:sp>
        <p:nvSpPr>
          <p:cNvPr id="179" name="Google Shape;179;p9"/>
          <p:cNvSpPr txBox="1">
            <a:spLocks noGrp="1"/>
          </p:cNvSpPr>
          <p:nvPr>
            <p:ph type="subTitle" idx="1"/>
          </p:nvPr>
        </p:nvSpPr>
        <p:spPr>
          <a:xfrm>
            <a:off x="793039" y="1489300"/>
            <a:ext cx="3648300" cy="2880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0" name="Google Shape;180;p9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6492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181" name="Google Shape;181;p9"/>
          <p:cNvSpPr txBox="1">
            <a:spLocks noGrp="1"/>
          </p:cNvSpPr>
          <p:nvPr>
            <p:ph type="subTitle" idx="2"/>
          </p:nvPr>
        </p:nvSpPr>
        <p:spPr>
          <a:xfrm>
            <a:off x="4702661" y="1490350"/>
            <a:ext cx="3648300" cy="2878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grpSp>
        <p:nvGrpSpPr>
          <p:cNvPr id="182" name="Google Shape;182;p9"/>
          <p:cNvGrpSpPr/>
          <p:nvPr/>
        </p:nvGrpSpPr>
        <p:grpSpPr>
          <a:xfrm rot="-509910">
            <a:off x="-980127" y="1250122"/>
            <a:ext cx="1428092" cy="1997791"/>
            <a:chOff x="-1891361" y="-1128192"/>
            <a:chExt cx="1290816" cy="1805406"/>
          </a:xfrm>
        </p:grpSpPr>
        <p:grpSp>
          <p:nvGrpSpPr>
            <p:cNvPr id="183" name="Google Shape;183;p9"/>
            <p:cNvGrpSpPr/>
            <p:nvPr/>
          </p:nvGrpSpPr>
          <p:grpSpPr>
            <a:xfrm>
              <a:off x="-1891361" y="-1128192"/>
              <a:ext cx="1290816" cy="1805406"/>
              <a:chOff x="-1891361" y="-1128192"/>
              <a:chExt cx="1290816" cy="1805406"/>
            </a:xfrm>
          </p:grpSpPr>
          <p:sp>
            <p:nvSpPr>
              <p:cNvPr id="184" name="Google Shape;184;p9"/>
              <p:cNvSpPr/>
              <p:nvPr/>
            </p:nvSpPr>
            <p:spPr>
              <a:xfrm>
                <a:off x="-1693575" y="-55375"/>
                <a:ext cx="893523" cy="433590"/>
              </a:xfrm>
              <a:custGeom>
                <a:avLst/>
                <a:gdLst/>
                <a:ahLst/>
                <a:cxnLst/>
                <a:rect l="l" t="t" r="r" b="b"/>
                <a:pathLst>
                  <a:path w="3469994" h="1469798" extrusionOk="0">
                    <a:moveTo>
                      <a:pt x="2218218" y="955478"/>
                    </a:moveTo>
                    <a:lnTo>
                      <a:pt x="2279936" y="955478"/>
                    </a:lnTo>
                    <a:lnTo>
                      <a:pt x="2279936" y="1469798"/>
                    </a:lnTo>
                    <a:lnTo>
                      <a:pt x="2218218" y="1469798"/>
                    </a:lnTo>
                    <a:close/>
                    <a:moveTo>
                      <a:pt x="1189577" y="955478"/>
                    </a:moveTo>
                    <a:lnTo>
                      <a:pt x="1251295" y="955478"/>
                    </a:lnTo>
                    <a:lnTo>
                      <a:pt x="1251295" y="1469798"/>
                    </a:lnTo>
                    <a:lnTo>
                      <a:pt x="1189577" y="1469798"/>
                    </a:lnTo>
                    <a:close/>
                    <a:moveTo>
                      <a:pt x="51287" y="2372"/>
                    </a:moveTo>
                    <a:lnTo>
                      <a:pt x="989061" y="1403218"/>
                    </a:lnTo>
                    <a:lnTo>
                      <a:pt x="937774" y="1437551"/>
                    </a:lnTo>
                    <a:lnTo>
                      <a:pt x="0" y="36705"/>
                    </a:lnTo>
                    <a:close/>
                    <a:moveTo>
                      <a:pt x="3418707" y="0"/>
                    </a:moveTo>
                    <a:lnTo>
                      <a:pt x="3469994" y="34333"/>
                    </a:lnTo>
                    <a:lnTo>
                      <a:pt x="2532221" y="1435177"/>
                    </a:lnTo>
                    <a:lnTo>
                      <a:pt x="2480934" y="1400844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85" name="Google Shape;185;p9"/>
              <p:cNvSpPr/>
              <p:nvPr/>
            </p:nvSpPr>
            <p:spPr>
              <a:xfrm>
                <a:off x="-1891361" y="-1128192"/>
                <a:ext cx="1290816" cy="1365868"/>
              </a:xfrm>
              <a:custGeom>
                <a:avLst/>
                <a:gdLst/>
                <a:ahLst/>
                <a:cxnLst/>
                <a:rect l="l" t="t" r="r" b="b"/>
                <a:pathLst>
                  <a:path w="1492273" h="1579038" extrusionOk="0">
                    <a:moveTo>
                      <a:pt x="1273730" y="218551"/>
                    </a:moveTo>
                    <a:cubicBezTo>
                      <a:pt x="982329" y="-72850"/>
                      <a:pt x="509953" y="-72850"/>
                      <a:pt x="218551" y="218551"/>
                    </a:cubicBezTo>
                    <a:cubicBezTo>
                      <a:pt x="-72850" y="509952"/>
                      <a:pt x="-72850" y="982329"/>
                      <a:pt x="218551" y="1273731"/>
                    </a:cubicBezTo>
                    <a:lnTo>
                      <a:pt x="523859" y="1579039"/>
                    </a:lnTo>
                    <a:lnTo>
                      <a:pt x="968359" y="1579039"/>
                    </a:lnTo>
                    <a:lnTo>
                      <a:pt x="1273667" y="1273731"/>
                    </a:lnTo>
                    <a:cubicBezTo>
                      <a:pt x="1565132" y="982393"/>
                      <a:pt x="1565132" y="509952"/>
                      <a:pt x="1273730" y="21855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86" name="Google Shape;186;p9"/>
              <p:cNvSpPr/>
              <p:nvPr/>
            </p:nvSpPr>
            <p:spPr>
              <a:xfrm>
                <a:off x="-1671618" y="-1128192"/>
                <a:ext cx="851368" cy="1365868"/>
              </a:xfrm>
              <a:custGeom>
                <a:avLst/>
                <a:gdLst/>
                <a:ahLst/>
                <a:cxnLst/>
                <a:rect l="l" t="t" r="r" b="b"/>
                <a:pathLst>
                  <a:path w="984241" h="1579038" extrusionOk="0">
                    <a:moveTo>
                      <a:pt x="840121" y="218551"/>
                    </a:moveTo>
                    <a:cubicBezTo>
                      <a:pt x="647907" y="-72850"/>
                      <a:pt x="336312" y="-72850"/>
                      <a:pt x="144161" y="218551"/>
                    </a:cubicBezTo>
                    <a:cubicBezTo>
                      <a:pt x="-48054" y="509952"/>
                      <a:pt x="-48054" y="982329"/>
                      <a:pt x="144161" y="1273731"/>
                    </a:cubicBezTo>
                    <a:lnTo>
                      <a:pt x="345583" y="1579039"/>
                    </a:lnTo>
                    <a:lnTo>
                      <a:pt x="638762" y="1579039"/>
                    </a:lnTo>
                    <a:lnTo>
                      <a:pt x="840184" y="1273731"/>
                    </a:lnTo>
                    <a:cubicBezTo>
                      <a:pt x="1032272" y="982393"/>
                      <a:pt x="1032272" y="509952"/>
                      <a:pt x="840121" y="21855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87" name="Google Shape;187;p9"/>
              <p:cNvSpPr/>
              <p:nvPr/>
            </p:nvSpPr>
            <p:spPr>
              <a:xfrm>
                <a:off x="-1451887" y="-1128192"/>
                <a:ext cx="411949" cy="1365868"/>
              </a:xfrm>
              <a:custGeom>
                <a:avLst/>
                <a:gdLst/>
                <a:ahLst/>
                <a:cxnLst/>
                <a:rect l="l" t="t" r="r" b="b"/>
                <a:pathLst>
                  <a:path w="476242" h="1579038" extrusionOk="0">
                    <a:moveTo>
                      <a:pt x="406464" y="218551"/>
                    </a:moveTo>
                    <a:cubicBezTo>
                      <a:pt x="313500" y="-72850"/>
                      <a:pt x="162687" y="-72850"/>
                      <a:pt x="69723" y="218551"/>
                    </a:cubicBezTo>
                    <a:cubicBezTo>
                      <a:pt x="-23241" y="509952"/>
                      <a:pt x="-23241" y="982329"/>
                      <a:pt x="69723" y="1273731"/>
                    </a:cubicBezTo>
                    <a:lnTo>
                      <a:pt x="167195" y="1579039"/>
                    </a:lnTo>
                    <a:lnTo>
                      <a:pt x="309055" y="1579039"/>
                    </a:lnTo>
                    <a:lnTo>
                      <a:pt x="406527" y="1273731"/>
                    </a:lnTo>
                    <a:cubicBezTo>
                      <a:pt x="499491" y="982393"/>
                      <a:pt x="499491" y="509952"/>
                      <a:pt x="406464" y="21855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88" name="Google Shape;188;p9"/>
              <p:cNvSpPr/>
              <p:nvPr/>
            </p:nvSpPr>
            <p:spPr>
              <a:xfrm>
                <a:off x="-1451865" y="347649"/>
                <a:ext cx="411956" cy="329565"/>
              </a:xfrm>
              <a:custGeom>
                <a:avLst/>
                <a:gdLst/>
                <a:ahLst/>
                <a:cxnLst/>
                <a:rect l="l" t="t" r="r" b="b"/>
                <a:pathLst>
                  <a:path w="476250" h="381000" extrusionOk="0">
                    <a:moveTo>
                      <a:pt x="114300" y="381000"/>
                    </a:moveTo>
                    <a:lnTo>
                      <a:pt x="361950" y="381000"/>
                    </a:lnTo>
                    <a:cubicBezTo>
                      <a:pt x="425069" y="381000"/>
                      <a:pt x="476250" y="329819"/>
                      <a:pt x="476250" y="266700"/>
                    </a:cubicBezTo>
                    <a:lnTo>
                      <a:pt x="476250" y="0"/>
                    </a:lnTo>
                    <a:lnTo>
                      <a:pt x="0" y="0"/>
                    </a:lnTo>
                    <a:lnTo>
                      <a:pt x="0" y="266700"/>
                    </a:lnTo>
                    <a:cubicBezTo>
                      <a:pt x="0" y="329819"/>
                      <a:pt x="51118" y="381000"/>
                      <a:pt x="114300" y="38100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grpSp>
            <p:nvGrpSpPr>
              <p:cNvPr id="189" name="Google Shape;189;p9"/>
              <p:cNvGrpSpPr/>
              <p:nvPr/>
            </p:nvGrpSpPr>
            <p:grpSpPr>
              <a:xfrm>
                <a:off x="-1460307" y="347488"/>
                <a:ext cx="428435" cy="76899"/>
                <a:chOff x="6791388" y="5563615"/>
                <a:chExt cx="495300" cy="88900"/>
              </a:xfrm>
            </p:grpSpPr>
            <p:sp>
              <p:nvSpPr>
                <p:cNvPr id="190" name="Google Shape;190;p9"/>
                <p:cNvSpPr/>
                <p:nvPr/>
              </p:nvSpPr>
              <p:spPr>
                <a:xfrm>
                  <a:off x="6791388" y="5563615"/>
                  <a:ext cx="177800" cy="889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7800" h="88900" extrusionOk="0">
                      <a:moveTo>
                        <a:pt x="88900" y="88900"/>
                      </a:moveTo>
                      <a:cubicBezTo>
                        <a:pt x="39878" y="88900"/>
                        <a:pt x="0" y="49022"/>
                        <a:pt x="0" y="0"/>
                      </a:cubicBezTo>
                      <a:lnTo>
                        <a:pt x="19050" y="0"/>
                      </a:lnTo>
                      <a:cubicBezTo>
                        <a:pt x="19050" y="38545"/>
                        <a:pt x="50355" y="69850"/>
                        <a:pt x="88900" y="69850"/>
                      </a:cubicBezTo>
                      <a:cubicBezTo>
                        <a:pt x="127444" y="69850"/>
                        <a:pt x="158750" y="38545"/>
                        <a:pt x="158750" y="0"/>
                      </a:cubicBezTo>
                      <a:lnTo>
                        <a:pt x="177800" y="0"/>
                      </a:lnTo>
                      <a:cubicBezTo>
                        <a:pt x="177800" y="49022"/>
                        <a:pt x="137922" y="88900"/>
                        <a:pt x="88900" y="88900"/>
                      </a:cubicBezTo>
                      <a:close/>
                    </a:path>
                  </a:pathLst>
                </a:cu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91" name="Google Shape;191;p9"/>
                <p:cNvSpPr/>
                <p:nvPr/>
              </p:nvSpPr>
              <p:spPr>
                <a:xfrm>
                  <a:off x="7108888" y="5563615"/>
                  <a:ext cx="177800" cy="889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7800" h="88900" extrusionOk="0">
                      <a:moveTo>
                        <a:pt x="88900" y="88900"/>
                      </a:moveTo>
                      <a:cubicBezTo>
                        <a:pt x="39878" y="88900"/>
                        <a:pt x="0" y="49022"/>
                        <a:pt x="0" y="0"/>
                      </a:cubicBezTo>
                      <a:lnTo>
                        <a:pt x="19050" y="0"/>
                      </a:lnTo>
                      <a:cubicBezTo>
                        <a:pt x="19050" y="38545"/>
                        <a:pt x="50355" y="69850"/>
                        <a:pt x="88900" y="69850"/>
                      </a:cubicBezTo>
                      <a:cubicBezTo>
                        <a:pt x="127444" y="69850"/>
                        <a:pt x="158750" y="38545"/>
                        <a:pt x="158750" y="0"/>
                      </a:cubicBezTo>
                      <a:lnTo>
                        <a:pt x="177800" y="0"/>
                      </a:lnTo>
                      <a:cubicBezTo>
                        <a:pt x="177800" y="49022"/>
                        <a:pt x="137922" y="88900"/>
                        <a:pt x="88900" y="88900"/>
                      </a:cubicBezTo>
                      <a:close/>
                    </a:path>
                  </a:pathLst>
                </a:cu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92" name="Google Shape;192;p9"/>
                <p:cNvSpPr/>
                <p:nvPr/>
              </p:nvSpPr>
              <p:spPr>
                <a:xfrm>
                  <a:off x="6950138" y="5563615"/>
                  <a:ext cx="177800" cy="889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7800" h="88900" extrusionOk="0">
                      <a:moveTo>
                        <a:pt x="88900" y="88900"/>
                      </a:moveTo>
                      <a:cubicBezTo>
                        <a:pt x="39878" y="88900"/>
                        <a:pt x="0" y="49022"/>
                        <a:pt x="0" y="0"/>
                      </a:cubicBezTo>
                      <a:lnTo>
                        <a:pt x="19050" y="0"/>
                      </a:lnTo>
                      <a:cubicBezTo>
                        <a:pt x="19050" y="38545"/>
                        <a:pt x="50355" y="69850"/>
                        <a:pt x="88900" y="69850"/>
                      </a:cubicBezTo>
                      <a:cubicBezTo>
                        <a:pt x="127444" y="69850"/>
                        <a:pt x="158750" y="38545"/>
                        <a:pt x="158750" y="0"/>
                      </a:cubicBezTo>
                      <a:lnTo>
                        <a:pt x="177800" y="0"/>
                      </a:lnTo>
                      <a:cubicBezTo>
                        <a:pt x="177800" y="49022"/>
                        <a:pt x="137922" y="88900"/>
                        <a:pt x="88900" y="88900"/>
                      </a:cubicBezTo>
                      <a:close/>
                    </a:path>
                  </a:pathLst>
                </a:cu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</p:grpSp>
          <p:sp>
            <p:nvSpPr>
              <p:cNvPr id="193" name="Google Shape;193;p9"/>
              <p:cNvSpPr/>
              <p:nvPr/>
            </p:nvSpPr>
            <p:spPr>
              <a:xfrm>
                <a:off x="-1451865" y="570114"/>
                <a:ext cx="411956" cy="16478"/>
              </a:xfrm>
              <a:custGeom>
                <a:avLst/>
                <a:gdLst/>
                <a:ahLst/>
                <a:cxnLst/>
                <a:rect l="l" t="t" r="r" b="b"/>
                <a:pathLst>
                  <a:path w="476250" h="19050" extrusionOk="0">
                    <a:moveTo>
                      <a:pt x="0" y="0"/>
                    </a:moveTo>
                    <a:lnTo>
                      <a:pt x="476250" y="0"/>
                    </a:lnTo>
                    <a:lnTo>
                      <a:pt x="476250" y="19050"/>
                    </a:lnTo>
                    <a:lnTo>
                      <a:pt x="0" y="19050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194" name="Google Shape;194;p9"/>
            <p:cNvSpPr/>
            <p:nvPr/>
          </p:nvSpPr>
          <p:spPr>
            <a:xfrm>
              <a:off x="-1439100" y="235100"/>
              <a:ext cx="384525" cy="59900"/>
            </a:xfrm>
            <a:prstGeom prst="flowChartOffpageConnector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Barlow"/>
                <a:ea typeface="Barlow"/>
                <a:cs typeface="Barlow"/>
                <a:sym typeface="Barlow"/>
              </a:endParaRPr>
            </a:p>
          </p:txBody>
        </p: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bg>
      <p:bgPr>
        <a:solidFill>
          <a:schemeClr val="accent5"/>
        </a:solidFill>
        <a:effectLst/>
      </p:bgPr>
    </p:bg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1">
  <p:cSld name="CUSTOM">
    <p:spTree>
      <p:nvGrpSpPr>
        <p:cNvPr id="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p14"/>
          <p:cNvSpPr txBox="1">
            <a:spLocks noGrp="1"/>
          </p:cNvSpPr>
          <p:nvPr>
            <p:ph type="title"/>
          </p:nvPr>
        </p:nvSpPr>
        <p:spPr>
          <a:xfrm>
            <a:off x="713225" y="445025"/>
            <a:ext cx="77175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grpSp>
        <p:nvGrpSpPr>
          <p:cNvPr id="243" name="Google Shape;243;p14"/>
          <p:cNvGrpSpPr/>
          <p:nvPr/>
        </p:nvGrpSpPr>
        <p:grpSpPr>
          <a:xfrm>
            <a:off x="-694133" y="222653"/>
            <a:ext cx="10655664" cy="5041189"/>
            <a:chOff x="-694133" y="222653"/>
            <a:chExt cx="10655664" cy="5041189"/>
          </a:xfrm>
        </p:grpSpPr>
        <p:grpSp>
          <p:nvGrpSpPr>
            <p:cNvPr id="244" name="Google Shape;244;p14"/>
            <p:cNvGrpSpPr/>
            <p:nvPr/>
          </p:nvGrpSpPr>
          <p:grpSpPr>
            <a:xfrm rot="-510019">
              <a:off x="8695994" y="298993"/>
              <a:ext cx="1152711" cy="1612424"/>
              <a:chOff x="-1891361" y="-1128192"/>
              <a:chExt cx="1290816" cy="1805406"/>
            </a:xfrm>
          </p:grpSpPr>
          <p:grpSp>
            <p:nvGrpSpPr>
              <p:cNvPr id="245" name="Google Shape;245;p14"/>
              <p:cNvGrpSpPr/>
              <p:nvPr/>
            </p:nvGrpSpPr>
            <p:grpSpPr>
              <a:xfrm>
                <a:off x="-1891361" y="-1128192"/>
                <a:ext cx="1290816" cy="1805406"/>
                <a:chOff x="-1891361" y="-1128192"/>
                <a:chExt cx="1290816" cy="1805406"/>
              </a:xfrm>
            </p:grpSpPr>
            <p:sp>
              <p:nvSpPr>
                <p:cNvPr id="246" name="Google Shape;246;p14"/>
                <p:cNvSpPr/>
                <p:nvPr/>
              </p:nvSpPr>
              <p:spPr>
                <a:xfrm>
                  <a:off x="-1693575" y="-55375"/>
                  <a:ext cx="893523" cy="43359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469994" h="1469798" extrusionOk="0">
                      <a:moveTo>
                        <a:pt x="2218218" y="955478"/>
                      </a:moveTo>
                      <a:lnTo>
                        <a:pt x="2279936" y="955478"/>
                      </a:lnTo>
                      <a:lnTo>
                        <a:pt x="2279936" y="1469798"/>
                      </a:lnTo>
                      <a:lnTo>
                        <a:pt x="2218218" y="1469798"/>
                      </a:lnTo>
                      <a:close/>
                      <a:moveTo>
                        <a:pt x="1189577" y="955478"/>
                      </a:moveTo>
                      <a:lnTo>
                        <a:pt x="1251295" y="955478"/>
                      </a:lnTo>
                      <a:lnTo>
                        <a:pt x="1251295" y="1469798"/>
                      </a:lnTo>
                      <a:lnTo>
                        <a:pt x="1189577" y="1469798"/>
                      </a:lnTo>
                      <a:close/>
                      <a:moveTo>
                        <a:pt x="51287" y="2372"/>
                      </a:moveTo>
                      <a:lnTo>
                        <a:pt x="989061" y="1403218"/>
                      </a:lnTo>
                      <a:lnTo>
                        <a:pt x="937774" y="1437551"/>
                      </a:lnTo>
                      <a:lnTo>
                        <a:pt x="0" y="36705"/>
                      </a:lnTo>
                      <a:close/>
                      <a:moveTo>
                        <a:pt x="3418707" y="0"/>
                      </a:moveTo>
                      <a:lnTo>
                        <a:pt x="3469994" y="34333"/>
                      </a:lnTo>
                      <a:lnTo>
                        <a:pt x="2532221" y="1435177"/>
                      </a:lnTo>
                      <a:lnTo>
                        <a:pt x="2480934" y="1400844"/>
                      </a:lnTo>
                      <a:close/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47" name="Google Shape;247;p14"/>
                <p:cNvSpPr/>
                <p:nvPr/>
              </p:nvSpPr>
              <p:spPr>
                <a:xfrm>
                  <a:off x="-1891361" y="-1128192"/>
                  <a:ext cx="1290816" cy="136586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492273" h="1579038" extrusionOk="0">
                      <a:moveTo>
                        <a:pt x="1273730" y="218551"/>
                      </a:moveTo>
                      <a:cubicBezTo>
                        <a:pt x="982329" y="-72850"/>
                        <a:pt x="509953" y="-72850"/>
                        <a:pt x="218551" y="218551"/>
                      </a:cubicBezTo>
                      <a:cubicBezTo>
                        <a:pt x="-72850" y="509952"/>
                        <a:pt x="-72850" y="982329"/>
                        <a:pt x="218551" y="1273731"/>
                      </a:cubicBezTo>
                      <a:lnTo>
                        <a:pt x="523859" y="1579039"/>
                      </a:lnTo>
                      <a:lnTo>
                        <a:pt x="968359" y="1579039"/>
                      </a:lnTo>
                      <a:lnTo>
                        <a:pt x="1273667" y="1273731"/>
                      </a:lnTo>
                      <a:cubicBezTo>
                        <a:pt x="1565132" y="982393"/>
                        <a:pt x="1565132" y="509952"/>
                        <a:pt x="1273730" y="218551"/>
                      </a:cubicBezTo>
                      <a:close/>
                    </a:path>
                  </a:pathLst>
                </a:custGeom>
                <a:solidFill>
                  <a:schemeClr val="l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48" name="Google Shape;248;p14"/>
                <p:cNvSpPr/>
                <p:nvPr/>
              </p:nvSpPr>
              <p:spPr>
                <a:xfrm>
                  <a:off x="-1671618" y="-1128192"/>
                  <a:ext cx="851368" cy="136586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84241" h="1579038" extrusionOk="0">
                      <a:moveTo>
                        <a:pt x="840121" y="218551"/>
                      </a:moveTo>
                      <a:cubicBezTo>
                        <a:pt x="647907" y="-72850"/>
                        <a:pt x="336312" y="-72850"/>
                        <a:pt x="144161" y="218551"/>
                      </a:cubicBezTo>
                      <a:cubicBezTo>
                        <a:pt x="-48054" y="509952"/>
                        <a:pt x="-48054" y="982329"/>
                        <a:pt x="144161" y="1273731"/>
                      </a:cubicBezTo>
                      <a:lnTo>
                        <a:pt x="345583" y="1579039"/>
                      </a:lnTo>
                      <a:lnTo>
                        <a:pt x="638762" y="1579039"/>
                      </a:lnTo>
                      <a:lnTo>
                        <a:pt x="840184" y="1273731"/>
                      </a:lnTo>
                      <a:cubicBezTo>
                        <a:pt x="1032272" y="982393"/>
                        <a:pt x="1032272" y="509952"/>
                        <a:pt x="840121" y="218551"/>
                      </a:cubicBezTo>
                      <a:close/>
                    </a:path>
                  </a:pathLst>
                </a:cu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49" name="Google Shape;249;p14"/>
                <p:cNvSpPr/>
                <p:nvPr/>
              </p:nvSpPr>
              <p:spPr>
                <a:xfrm>
                  <a:off x="-1451887" y="-1128192"/>
                  <a:ext cx="411949" cy="136586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76242" h="1579038" extrusionOk="0">
                      <a:moveTo>
                        <a:pt x="406464" y="218551"/>
                      </a:moveTo>
                      <a:cubicBezTo>
                        <a:pt x="313500" y="-72850"/>
                        <a:pt x="162687" y="-72850"/>
                        <a:pt x="69723" y="218551"/>
                      </a:cubicBezTo>
                      <a:cubicBezTo>
                        <a:pt x="-23241" y="509952"/>
                        <a:pt x="-23241" y="982329"/>
                        <a:pt x="69723" y="1273731"/>
                      </a:cubicBezTo>
                      <a:lnTo>
                        <a:pt x="167195" y="1579039"/>
                      </a:lnTo>
                      <a:lnTo>
                        <a:pt x="309055" y="1579039"/>
                      </a:lnTo>
                      <a:lnTo>
                        <a:pt x="406527" y="1273731"/>
                      </a:lnTo>
                      <a:cubicBezTo>
                        <a:pt x="499491" y="982393"/>
                        <a:pt x="499491" y="509952"/>
                        <a:pt x="406464" y="218551"/>
                      </a:cubicBezTo>
                      <a:close/>
                    </a:path>
                  </a:pathLst>
                </a:custGeom>
                <a:solidFill>
                  <a:schemeClr val="l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50" name="Google Shape;250;p14"/>
                <p:cNvSpPr/>
                <p:nvPr/>
              </p:nvSpPr>
              <p:spPr>
                <a:xfrm>
                  <a:off x="-1451865" y="347649"/>
                  <a:ext cx="411956" cy="32956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76250" h="381000" extrusionOk="0">
                      <a:moveTo>
                        <a:pt x="114300" y="381000"/>
                      </a:moveTo>
                      <a:lnTo>
                        <a:pt x="361950" y="381000"/>
                      </a:lnTo>
                      <a:cubicBezTo>
                        <a:pt x="425069" y="381000"/>
                        <a:pt x="476250" y="329819"/>
                        <a:pt x="476250" y="266700"/>
                      </a:cubicBezTo>
                      <a:lnTo>
                        <a:pt x="476250" y="0"/>
                      </a:lnTo>
                      <a:lnTo>
                        <a:pt x="0" y="0"/>
                      </a:lnTo>
                      <a:lnTo>
                        <a:pt x="0" y="266700"/>
                      </a:lnTo>
                      <a:cubicBezTo>
                        <a:pt x="0" y="329819"/>
                        <a:pt x="51118" y="381000"/>
                        <a:pt x="114300" y="381000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grpSp>
              <p:nvGrpSpPr>
                <p:cNvPr id="251" name="Google Shape;251;p14"/>
                <p:cNvGrpSpPr/>
                <p:nvPr/>
              </p:nvGrpSpPr>
              <p:grpSpPr>
                <a:xfrm>
                  <a:off x="-1460307" y="347488"/>
                  <a:ext cx="428435" cy="76899"/>
                  <a:chOff x="6791388" y="5563615"/>
                  <a:chExt cx="495300" cy="88900"/>
                </a:xfrm>
              </p:grpSpPr>
              <p:sp>
                <p:nvSpPr>
                  <p:cNvPr id="252" name="Google Shape;252;p14"/>
                  <p:cNvSpPr/>
                  <p:nvPr/>
                </p:nvSpPr>
                <p:spPr>
                  <a:xfrm>
                    <a:off x="6791388" y="5563615"/>
                    <a:ext cx="177800" cy="8890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77800" h="88900" extrusionOk="0">
                        <a:moveTo>
                          <a:pt x="88900" y="88900"/>
                        </a:moveTo>
                        <a:cubicBezTo>
                          <a:pt x="39878" y="88900"/>
                          <a:pt x="0" y="49022"/>
                          <a:pt x="0" y="0"/>
                        </a:cubicBezTo>
                        <a:lnTo>
                          <a:pt x="19050" y="0"/>
                        </a:lnTo>
                        <a:cubicBezTo>
                          <a:pt x="19050" y="38545"/>
                          <a:pt x="50355" y="69850"/>
                          <a:pt x="88900" y="69850"/>
                        </a:cubicBezTo>
                        <a:cubicBezTo>
                          <a:pt x="127444" y="69850"/>
                          <a:pt x="158750" y="38545"/>
                          <a:pt x="158750" y="0"/>
                        </a:cubicBezTo>
                        <a:lnTo>
                          <a:pt x="177800" y="0"/>
                        </a:lnTo>
                        <a:cubicBezTo>
                          <a:pt x="177800" y="49022"/>
                          <a:pt x="137922" y="88900"/>
                          <a:pt x="88900" y="88900"/>
                        </a:cubicBezTo>
                        <a:close/>
                      </a:path>
                    </a:pathLst>
                  </a:custGeom>
                  <a:solidFill>
                    <a:schemeClr val="accent5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53" name="Google Shape;253;p14"/>
                  <p:cNvSpPr/>
                  <p:nvPr/>
                </p:nvSpPr>
                <p:spPr>
                  <a:xfrm>
                    <a:off x="7108888" y="5563615"/>
                    <a:ext cx="177800" cy="8890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77800" h="88900" extrusionOk="0">
                        <a:moveTo>
                          <a:pt x="88900" y="88900"/>
                        </a:moveTo>
                        <a:cubicBezTo>
                          <a:pt x="39878" y="88900"/>
                          <a:pt x="0" y="49022"/>
                          <a:pt x="0" y="0"/>
                        </a:cubicBezTo>
                        <a:lnTo>
                          <a:pt x="19050" y="0"/>
                        </a:lnTo>
                        <a:cubicBezTo>
                          <a:pt x="19050" y="38545"/>
                          <a:pt x="50355" y="69850"/>
                          <a:pt x="88900" y="69850"/>
                        </a:cubicBezTo>
                        <a:cubicBezTo>
                          <a:pt x="127444" y="69850"/>
                          <a:pt x="158750" y="38545"/>
                          <a:pt x="158750" y="0"/>
                        </a:cubicBezTo>
                        <a:lnTo>
                          <a:pt x="177800" y="0"/>
                        </a:lnTo>
                        <a:cubicBezTo>
                          <a:pt x="177800" y="49022"/>
                          <a:pt x="137922" y="88900"/>
                          <a:pt x="88900" y="88900"/>
                        </a:cubicBezTo>
                        <a:close/>
                      </a:path>
                    </a:pathLst>
                  </a:custGeom>
                  <a:solidFill>
                    <a:schemeClr val="accent5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254" name="Google Shape;254;p14"/>
                  <p:cNvSpPr/>
                  <p:nvPr/>
                </p:nvSpPr>
                <p:spPr>
                  <a:xfrm>
                    <a:off x="6950138" y="5563615"/>
                    <a:ext cx="177800" cy="8890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77800" h="88900" extrusionOk="0">
                        <a:moveTo>
                          <a:pt x="88900" y="88900"/>
                        </a:moveTo>
                        <a:cubicBezTo>
                          <a:pt x="39878" y="88900"/>
                          <a:pt x="0" y="49022"/>
                          <a:pt x="0" y="0"/>
                        </a:cubicBezTo>
                        <a:lnTo>
                          <a:pt x="19050" y="0"/>
                        </a:lnTo>
                        <a:cubicBezTo>
                          <a:pt x="19050" y="38545"/>
                          <a:pt x="50355" y="69850"/>
                          <a:pt x="88900" y="69850"/>
                        </a:cubicBezTo>
                        <a:cubicBezTo>
                          <a:pt x="127444" y="69850"/>
                          <a:pt x="158750" y="38545"/>
                          <a:pt x="158750" y="0"/>
                        </a:cubicBezTo>
                        <a:lnTo>
                          <a:pt x="177800" y="0"/>
                        </a:lnTo>
                        <a:cubicBezTo>
                          <a:pt x="177800" y="49022"/>
                          <a:pt x="137922" y="88900"/>
                          <a:pt x="88900" y="88900"/>
                        </a:cubicBezTo>
                        <a:close/>
                      </a:path>
                    </a:pathLst>
                  </a:custGeom>
                  <a:solidFill>
                    <a:schemeClr val="accent5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</p:grpSp>
            <p:sp>
              <p:nvSpPr>
                <p:cNvPr id="255" name="Google Shape;255;p14"/>
                <p:cNvSpPr/>
                <p:nvPr/>
              </p:nvSpPr>
              <p:spPr>
                <a:xfrm>
                  <a:off x="-1451865" y="570114"/>
                  <a:ext cx="411956" cy="1647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76250" h="19050" extrusionOk="0">
                      <a:moveTo>
                        <a:pt x="0" y="0"/>
                      </a:moveTo>
                      <a:lnTo>
                        <a:pt x="476250" y="0"/>
                      </a:lnTo>
                      <a:lnTo>
                        <a:pt x="476250" y="19050"/>
                      </a:lnTo>
                      <a:lnTo>
                        <a:pt x="0" y="19050"/>
                      </a:lnTo>
                      <a:close/>
                    </a:path>
                  </a:pathLst>
                </a:cu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</p:grpSp>
          <p:sp>
            <p:nvSpPr>
              <p:cNvPr id="256" name="Google Shape;256;p14"/>
              <p:cNvSpPr/>
              <p:nvPr/>
            </p:nvSpPr>
            <p:spPr>
              <a:xfrm>
                <a:off x="-1439100" y="235100"/>
                <a:ext cx="384525" cy="59900"/>
              </a:xfrm>
              <a:prstGeom prst="flowChartOffpageConnector">
                <a:avLst/>
              </a:pr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Barlow"/>
                  <a:ea typeface="Barlow"/>
                  <a:cs typeface="Barlow"/>
                  <a:sym typeface="Barlow"/>
                </a:endParaRPr>
              </a:p>
            </p:txBody>
          </p:sp>
        </p:grpSp>
        <p:grpSp>
          <p:nvGrpSpPr>
            <p:cNvPr id="257" name="Google Shape;257;p14"/>
            <p:cNvGrpSpPr/>
            <p:nvPr/>
          </p:nvGrpSpPr>
          <p:grpSpPr>
            <a:xfrm rot="-2227899">
              <a:off x="-480291" y="3791877"/>
              <a:ext cx="1383714" cy="1173264"/>
              <a:chOff x="5024310" y="2167559"/>
              <a:chExt cx="569494" cy="482907"/>
            </a:xfrm>
          </p:grpSpPr>
          <p:grpSp>
            <p:nvGrpSpPr>
              <p:cNvPr id="258" name="Google Shape;258;p14"/>
              <p:cNvGrpSpPr/>
              <p:nvPr/>
            </p:nvGrpSpPr>
            <p:grpSpPr>
              <a:xfrm>
                <a:off x="5024310" y="2167559"/>
                <a:ext cx="569494" cy="482907"/>
                <a:chOff x="5024310" y="2167559"/>
                <a:chExt cx="569494" cy="482907"/>
              </a:xfrm>
            </p:grpSpPr>
            <p:sp>
              <p:nvSpPr>
                <p:cNvPr id="259" name="Google Shape;259;p14"/>
                <p:cNvSpPr/>
                <p:nvPr/>
              </p:nvSpPr>
              <p:spPr>
                <a:xfrm>
                  <a:off x="5024310" y="2410967"/>
                  <a:ext cx="113538" cy="18154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3538" h="181546" extrusionOk="0">
                      <a:moveTo>
                        <a:pt x="49340" y="81788"/>
                      </a:moveTo>
                      <a:lnTo>
                        <a:pt x="0" y="9462"/>
                      </a:lnTo>
                      <a:lnTo>
                        <a:pt x="26797" y="0"/>
                      </a:lnTo>
                      <a:lnTo>
                        <a:pt x="113538" y="64770"/>
                      </a:lnTo>
                      <a:lnTo>
                        <a:pt x="106680" y="168846"/>
                      </a:lnTo>
                      <a:lnTo>
                        <a:pt x="78549" y="181546"/>
                      </a:lnTo>
                      <a:close/>
                    </a:path>
                  </a:pathLst>
                </a:custGeom>
                <a:solidFill>
                  <a:srgbClr val="FF9D25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60" name="Google Shape;260;p14"/>
                <p:cNvSpPr/>
                <p:nvPr/>
              </p:nvSpPr>
              <p:spPr>
                <a:xfrm>
                  <a:off x="5024310" y="2410967"/>
                  <a:ext cx="113538" cy="18154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3538" h="181546" extrusionOk="0">
                      <a:moveTo>
                        <a:pt x="49340" y="81788"/>
                      </a:moveTo>
                      <a:lnTo>
                        <a:pt x="0" y="9462"/>
                      </a:lnTo>
                      <a:lnTo>
                        <a:pt x="26797" y="0"/>
                      </a:lnTo>
                      <a:lnTo>
                        <a:pt x="113538" y="64770"/>
                      </a:lnTo>
                      <a:lnTo>
                        <a:pt x="106680" y="168846"/>
                      </a:lnTo>
                      <a:lnTo>
                        <a:pt x="78549" y="18154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61" name="Google Shape;261;p14"/>
                <p:cNvSpPr/>
                <p:nvPr/>
              </p:nvSpPr>
              <p:spPr>
                <a:xfrm>
                  <a:off x="5265229" y="2249445"/>
                  <a:ext cx="83099" cy="649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3099" h="64938" extrusionOk="0">
                      <a:moveTo>
                        <a:pt x="81724" y="11408"/>
                      </a:moveTo>
                      <a:lnTo>
                        <a:pt x="77026" y="4042"/>
                      </a:lnTo>
                      <a:cubicBezTo>
                        <a:pt x="74422" y="-22"/>
                        <a:pt x="69024" y="-1229"/>
                        <a:pt x="64961" y="1375"/>
                      </a:cubicBezTo>
                      <a:lnTo>
                        <a:pt x="0" y="42904"/>
                      </a:lnTo>
                      <a:cubicBezTo>
                        <a:pt x="5017" y="50016"/>
                        <a:pt x="9779" y="57382"/>
                        <a:pt x="14161" y="64939"/>
                      </a:cubicBezTo>
                      <a:lnTo>
                        <a:pt x="79058" y="23473"/>
                      </a:lnTo>
                      <a:cubicBezTo>
                        <a:pt x="83122" y="20870"/>
                        <a:pt x="84328" y="15472"/>
                        <a:pt x="81724" y="11408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62" name="Google Shape;262;p14"/>
                <p:cNvSpPr/>
                <p:nvPr/>
              </p:nvSpPr>
              <p:spPr>
                <a:xfrm>
                  <a:off x="5196141" y="2191343"/>
                  <a:ext cx="83099" cy="649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3099" h="64938" extrusionOk="0">
                      <a:moveTo>
                        <a:pt x="81724" y="11408"/>
                      </a:moveTo>
                      <a:lnTo>
                        <a:pt x="77026" y="4042"/>
                      </a:lnTo>
                      <a:cubicBezTo>
                        <a:pt x="74422" y="-22"/>
                        <a:pt x="69024" y="-1229"/>
                        <a:pt x="64961" y="1375"/>
                      </a:cubicBezTo>
                      <a:lnTo>
                        <a:pt x="0" y="42904"/>
                      </a:lnTo>
                      <a:cubicBezTo>
                        <a:pt x="5017" y="50016"/>
                        <a:pt x="9779" y="57382"/>
                        <a:pt x="14161" y="64939"/>
                      </a:cubicBezTo>
                      <a:lnTo>
                        <a:pt x="79058" y="23473"/>
                      </a:lnTo>
                      <a:cubicBezTo>
                        <a:pt x="83122" y="20870"/>
                        <a:pt x="84328" y="15472"/>
                        <a:pt x="81724" y="11408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63" name="Google Shape;263;p14"/>
                <p:cNvSpPr/>
                <p:nvPr/>
              </p:nvSpPr>
              <p:spPr>
                <a:xfrm>
                  <a:off x="5352732" y="2455228"/>
                  <a:ext cx="87344" cy="4895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7344" h="48956" extrusionOk="0">
                      <a:moveTo>
                        <a:pt x="84264" y="6031"/>
                      </a:moveTo>
                      <a:lnTo>
                        <a:pt x="86932" y="14350"/>
                      </a:lnTo>
                      <a:cubicBezTo>
                        <a:pt x="88392" y="18922"/>
                        <a:pt x="85852" y="23875"/>
                        <a:pt x="81280" y="25335"/>
                      </a:cubicBezTo>
                      <a:lnTo>
                        <a:pt x="7938" y="48957"/>
                      </a:lnTo>
                      <a:cubicBezTo>
                        <a:pt x="5652" y="40512"/>
                        <a:pt x="2984" y="32193"/>
                        <a:pt x="0" y="24001"/>
                      </a:cubicBezTo>
                      <a:lnTo>
                        <a:pt x="73279" y="443"/>
                      </a:lnTo>
                      <a:cubicBezTo>
                        <a:pt x="77851" y="-1081"/>
                        <a:pt x="82740" y="1459"/>
                        <a:pt x="84264" y="6031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64" name="Google Shape;264;p14"/>
                <p:cNvSpPr/>
                <p:nvPr/>
              </p:nvSpPr>
              <p:spPr>
                <a:xfrm>
                  <a:off x="5353494" y="2545462"/>
                  <a:ext cx="87344" cy="4895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7344" h="48957" extrusionOk="0">
                      <a:moveTo>
                        <a:pt x="84265" y="6031"/>
                      </a:moveTo>
                      <a:lnTo>
                        <a:pt x="86932" y="14350"/>
                      </a:lnTo>
                      <a:cubicBezTo>
                        <a:pt x="88392" y="18922"/>
                        <a:pt x="85852" y="23875"/>
                        <a:pt x="81280" y="25335"/>
                      </a:cubicBezTo>
                      <a:lnTo>
                        <a:pt x="7938" y="48957"/>
                      </a:lnTo>
                      <a:cubicBezTo>
                        <a:pt x="5652" y="40512"/>
                        <a:pt x="2984" y="32193"/>
                        <a:pt x="0" y="24002"/>
                      </a:cubicBezTo>
                      <a:lnTo>
                        <a:pt x="73279" y="443"/>
                      </a:lnTo>
                      <a:cubicBezTo>
                        <a:pt x="77851" y="-1081"/>
                        <a:pt x="82804" y="1459"/>
                        <a:pt x="84265" y="6031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65" name="Google Shape;265;p14"/>
                <p:cNvSpPr/>
                <p:nvPr/>
              </p:nvSpPr>
              <p:spPr>
                <a:xfrm>
                  <a:off x="5159933" y="2167559"/>
                  <a:ext cx="254772" cy="48290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54772" h="482907" extrusionOk="0">
                      <a:moveTo>
                        <a:pt x="249505" y="207340"/>
                      </a:moveTo>
                      <a:lnTo>
                        <a:pt x="228867" y="190894"/>
                      </a:lnTo>
                      <a:lnTo>
                        <a:pt x="229757" y="164605"/>
                      </a:lnTo>
                      <a:cubicBezTo>
                        <a:pt x="229757" y="164605"/>
                        <a:pt x="62942" y="838"/>
                        <a:pt x="23381" y="13"/>
                      </a:cubicBezTo>
                      <a:cubicBezTo>
                        <a:pt x="-16242" y="-749"/>
                        <a:pt x="6490" y="32779"/>
                        <a:pt x="6490" y="32779"/>
                      </a:cubicBezTo>
                      <a:lnTo>
                        <a:pt x="124346" y="216992"/>
                      </a:lnTo>
                      <a:lnTo>
                        <a:pt x="133998" y="234328"/>
                      </a:lnTo>
                      <a:lnTo>
                        <a:pt x="141872" y="255410"/>
                      </a:lnTo>
                      <a:lnTo>
                        <a:pt x="204991" y="462801"/>
                      </a:lnTo>
                      <a:cubicBezTo>
                        <a:pt x="204991" y="462801"/>
                        <a:pt x="215786" y="501790"/>
                        <a:pt x="240869" y="471183"/>
                      </a:cubicBezTo>
                      <a:cubicBezTo>
                        <a:pt x="265888" y="440512"/>
                        <a:pt x="249505" y="207340"/>
                        <a:pt x="249505" y="207340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66" name="Google Shape;266;p14"/>
                <p:cNvSpPr/>
                <p:nvPr/>
              </p:nvSpPr>
              <p:spPr>
                <a:xfrm>
                  <a:off x="5033490" y="2264417"/>
                  <a:ext cx="560314" cy="25606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60314" h="256064" extrusionOk="0">
                      <a:moveTo>
                        <a:pt x="66258" y="194684"/>
                      </a:moveTo>
                      <a:cubicBezTo>
                        <a:pt x="66258" y="194684"/>
                        <a:pt x="359311" y="54920"/>
                        <a:pt x="420398" y="24821"/>
                      </a:cubicBezTo>
                      <a:cubicBezTo>
                        <a:pt x="481485" y="-5278"/>
                        <a:pt x="543144" y="-9913"/>
                        <a:pt x="558574" y="21519"/>
                      </a:cubicBezTo>
                      <a:cubicBezTo>
                        <a:pt x="574005" y="53015"/>
                        <a:pt x="482564" y="95814"/>
                        <a:pt x="452719" y="107244"/>
                      </a:cubicBezTo>
                      <a:cubicBezTo>
                        <a:pt x="422875" y="118674"/>
                        <a:pt x="86388" y="245356"/>
                        <a:pt x="86388" y="245356"/>
                      </a:cubicBezTo>
                      <a:cubicBezTo>
                        <a:pt x="86388" y="245356"/>
                        <a:pt x="4028" y="269868"/>
                        <a:pt x="155" y="244722"/>
                      </a:cubicBezTo>
                      <a:cubicBezTo>
                        <a:pt x="-3718" y="219575"/>
                        <a:pt x="66258" y="194684"/>
                        <a:pt x="66258" y="194684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</p:grpSp>
          <p:sp>
            <p:nvSpPr>
              <p:cNvPr id="267" name="Google Shape;267;p14"/>
              <p:cNvSpPr/>
              <p:nvPr/>
            </p:nvSpPr>
            <p:spPr>
              <a:xfrm>
                <a:off x="5503862" y="2278931"/>
                <a:ext cx="45767" cy="55265"/>
              </a:xfrm>
              <a:custGeom>
                <a:avLst/>
                <a:gdLst/>
                <a:ahLst/>
                <a:cxnLst/>
                <a:rect l="l" t="t" r="r" b="b"/>
                <a:pathLst>
                  <a:path w="45767" h="55265" extrusionOk="0">
                    <a:moveTo>
                      <a:pt x="0" y="2878"/>
                    </a:moveTo>
                    <a:cubicBezTo>
                      <a:pt x="0" y="2878"/>
                      <a:pt x="20129" y="26817"/>
                      <a:pt x="24193" y="55265"/>
                    </a:cubicBezTo>
                    <a:cubicBezTo>
                      <a:pt x="24193" y="55265"/>
                      <a:pt x="53721" y="48471"/>
                      <a:pt x="43688" y="19197"/>
                    </a:cubicBezTo>
                    <a:cubicBezTo>
                      <a:pt x="33591" y="-10140"/>
                      <a:pt x="0" y="2878"/>
                      <a:pt x="0" y="2878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  <p:grpSp>
        <p:nvGrpSpPr>
          <p:cNvPr id="268" name="Google Shape;268;p14"/>
          <p:cNvGrpSpPr/>
          <p:nvPr/>
        </p:nvGrpSpPr>
        <p:grpSpPr>
          <a:xfrm>
            <a:off x="-170322" y="-39247"/>
            <a:ext cx="9898125" cy="5486018"/>
            <a:chOff x="-170322" y="-39247"/>
            <a:chExt cx="9898125" cy="5486018"/>
          </a:xfrm>
        </p:grpSpPr>
        <p:sp>
          <p:nvSpPr>
            <p:cNvPr id="269" name="Google Shape;269;p14"/>
            <p:cNvSpPr/>
            <p:nvPr/>
          </p:nvSpPr>
          <p:spPr>
            <a:xfrm>
              <a:off x="1346580" y="4965274"/>
              <a:ext cx="190500" cy="19050"/>
            </a:xfrm>
            <a:custGeom>
              <a:avLst/>
              <a:gdLst/>
              <a:ahLst/>
              <a:cxnLst/>
              <a:rect l="l" t="t" r="r" b="b"/>
              <a:pathLst>
                <a:path w="190500" h="19050" extrusionOk="0">
                  <a:moveTo>
                    <a:pt x="0" y="0"/>
                  </a:moveTo>
                  <a:lnTo>
                    <a:pt x="190500" y="0"/>
                  </a:lnTo>
                  <a:lnTo>
                    <a:pt x="190500" y="19050"/>
                  </a:lnTo>
                  <a:lnTo>
                    <a:pt x="0" y="1905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grpSp>
          <p:nvGrpSpPr>
            <p:cNvPr id="270" name="Google Shape;270;p14"/>
            <p:cNvGrpSpPr/>
            <p:nvPr/>
          </p:nvGrpSpPr>
          <p:grpSpPr>
            <a:xfrm>
              <a:off x="7166019" y="62299"/>
              <a:ext cx="1378420" cy="389574"/>
              <a:chOff x="8640762" y="5785103"/>
              <a:chExt cx="730250" cy="206375"/>
            </a:xfrm>
          </p:grpSpPr>
          <p:sp>
            <p:nvSpPr>
              <p:cNvPr id="271" name="Google Shape;271;p14"/>
              <p:cNvSpPr/>
              <p:nvPr/>
            </p:nvSpPr>
            <p:spPr>
              <a:xfrm>
                <a:off x="8799512" y="5785103"/>
                <a:ext cx="412750" cy="206375"/>
              </a:xfrm>
              <a:custGeom>
                <a:avLst/>
                <a:gdLst/>
                <a:ahLst/>
                <a:cxnLst/>
                <a:rect l="l" t="t" r="r" b="b"/>
                <a:pathLst>
                  <a:path w="412750" h="206375" extrusionOk="0">
                    <a:moveTo>
                      <a:pt x="0" y="206375"/>
                    </a:moveTo>
                    <a:cubicBezTo>
                      <a:pt x="0" y="92393"/>
                      <a:pt x="92393" y="0"/>
                      <a:pt x="206375" y="0"/>
                    </a:cubicBezTo>
                    <a:cubicBezTo>
                      <a:pt x="320357" y="0"/>
                      <a:pt x="412750" y="92393"/>
                      <a:pt x="412750" y="206375"/>
                    </a:cubicBezTo>
                    <a:lnTo>
                      <a:pt x="0" y="206375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72" name="Google Shape;272;p14"/>
              <p:cNvSpPr/>
              <p:nvPr/>
            </p:nvSpPr>
            <p:spPr>
              <a:xfrm>
                <a:off x="8640762" y="5880353"/>
                <a:ext cx="222250" cy="111125"/>
              </a:xfrm>
              <a:custGeom>
                <a:avLst/>
                <a:gdLst/>
                <a:ahLst/>
                <a:cxnLst/>
                <a:rect l="l" t="t" r="r" b="b"/>
                <a:pathLst>
                  <a:path w="222250" h="111125" extrusionOk="0">
                    <a:moveTo>
                      <a:pt x="0" y="111125"/>
                    </a:moveTo>
                    <a:cubicBezTo>
                      <a:pt x="0" y="49784"/>
                      <a:pt x="49784" y="0"/>
                      <a:pt x="111125" y="0"/>
                    </a:cubicBezTo>
                    <a:cubicBezTo>
                      <a:pt x="172466" y="0"/>
                      <a:pt x="222250" y="49784"/>
                      <a:pt x="222250" y="111125"/>
                    </a:cubicBezTo>
                    <a:lnTo>
                      <a:pt x="0" y="111125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73" name="Google Shape;273;p14"/>
              <p:cNvSpPr/>
              <p:nvPr/>
            </p:nvSpPr>
            <p:spPr>
              <a:xfrm>
                <a:off x="9148762" y="5880353"/>
                <a:ext cx="222250" cy="111125"/>
              </a:xfrm>
              <a:custGeom>
                <a:avLst/>
                <a:gdLst/>
                <a:ahLst/>
                <a:cxnLst/>
                <a:rect l="l" t="t" r="r" b="b"/>
                <a:pathLst>
                  <a:path w="222250" h="111125" extrusionOk="0">
                    <a:moveTo>
                      <a:pt x="0" y="111125"/>
                    </a:moveTo>
                    <a:cubicBezTo>
                      <a:pt x="0" y="49784"/>
                      <a:pt x="49784" y="0"/>
                      <a:pt x="111125" y="0"/>
                    </a:cubicBezTo>
                    <a:cubicBezTo>
                      <a:pt x="172466" y="0"/>
                      <a:pt x="222250" y="49784"/>
                      <a:pt x="222250" y="111125"/>
                    </a:cubicBezTo>
                    <a:lnTo>
                      <a:pt x="0" y="111125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274" name="Google Shape;274;p14"/>
            <p:cNvGrpSpPr/>
            <p:nvPr/>
          </p:nvGrpSpPr>
          <p:grpSpPr>
            <a:xfrm>
              <a:off x="8809246" y="2070038"/>
              <a:ext cx="863822" cy="311915"/>
              <a:chOff x="10607230" y="6115367"/>
              <a:chExt cx="571500" cy="206375"/>
            </a:xfrm>
          </p:grpSpPr>
          <p:sp>
            <p:nvSpPr>
              <p:cNvPr id="275" name="Google Shape;275;p14"/>
              <p:cNvSpPr/>
              <p:nvPr/>
            </p:nvSpPr>
            <p:spPr>
              <a:xfrm>
                <a:off x="10607230" y="6115367"/>
                <a:ext cx="412750" cy="206375"/>
              </a:xfrm>
              <a:custGeom>
                <a:avLst/>
                <a:gdLst/>
                <a:ahLst/>
                <a:cxnLst/>
                <a:rect l="l" t="t" r="r" b="b"/>
                <a:pathLst>
                  <a:path w="412750" h="206375" extrusionOk="0">
                    <a:moveTo>
                      <a:pt x="0" y="206375"/>
                    </a:moveTo>
                    <a:cubicBezTo>
                      <a:pt x="0" y="92392"/>
                      <a:pt x="92392" y="0"/>
                      <a:pt x="206375" y="0"/>
                    </a:cubicBezTo>
                    <a:cubicBezTo>
                      <a:pt x="320357" y="0"/>
                      <a:pt x="412750" y="92392"/>
                      <a:pt x="412750" y="206375"/>
                    </a:cubicBezTo>
                    <a:lnTo>
                      <a:pt x="0" y="206375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76" name="Google Shape;276;p14"/>
              <p:cNvSpPr/>
              <p:nvPr/>
            </p:nvSpPr>
            <p:spPr>
              <a:xfrm>
                <a:off x="10956480" y="6210617"/>
                <a:ext cx="222250" cy="111125"/>
              </a:xfrm>
              <a:custGeom>
                <a:avLst/>
                <a:gdLst/>
                <a:ahLst/>
                <a:cxnLst/>
                <a:rect l="l" t="t" r="r" b="b"/>
                <a:pathLst>
                  <a:path w="222250" h="111125" extrusionOk="0">
                    <a:moveTo>
                      <a:pt x="0" y="111125"/>
                    </a:moveTo>
                    <a:cubicBezTo>
                      <a:pt x="0" y="49721"/>
                      <a:pt x="49784" y="0"/>
                      <a:pt x="111125" y="0"/>
                    </a:cubicBezTo>
                    <a:cubicBezTo>
                      <a:pt x="172529" y="0"/>
                      <a:pt x="222250" y="49721"/>
                      <a:pt x="222250" y="111125"/>
                    </a:cubicBezTo>
                    <a:lnTo>
                      <a:pt x="0" y="111125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277" name="Google Shape;277;p14"/>
            <p:cNvGrpSpPr/>
            <p:nvPr/>
          </p:nvGrpSpPr>
          <p:grpSpPr>
            <a:xfrm>
              <a:off x="275621" y="3296129"/>
              <a:ext cx="476259" cy="140238"/>
              <a:chOff x="8653946" y="4723904"/>
              <a:chExt cx="476259" cy="140238"/>
            </a:xfrm>
          </p:grpSpPr>
          <p:sp>
            <p:nvSpPr>
              <p:cNvPr id="278" name="Google Shape;278;p14"/>
              <p:cNvSpPr/>
              <p:nvPr/>
            </p:nvSpPr>
            <p:spPr>
              <a:xfrm>
                <a:off x="8749205" y="4723904"/>
                <a:ext cx="381000" cy="19050"/>
              </a:xfrm>
              <a:custGeom>
                <a:avLst/>
                <a:gdLst/>
                <a:ahLst/>
                <a:cxnLst/>
                <a:rect l="l" t="t" r="r" b="b"/>
                <a:pathLst>
                  <a:path w="381000" h="19050" extrusionOk="0">
                    <a:moveTo>
                      <a:pt x="0" y="0"/>
                    </a:moveTo>
                    <a:lnTo>
                      <a:pt x="381000" y="0"/>
                    </a:lnTo>
                    <a:lnTo>
                      <a:pt x="381000" y="19050"/>
                    </a:lnTo>
                    <a:lnTo>
                      <a:pt x="0" y="19050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79" name="Google Shape;279;p14"/>
              <p:cNvSpPr/>
              <p:nvPr/>
            </p:nvSpPr>
            <p:spPr>
              <a:xfrm>
                <a:off x="8653946" y="4845092"/>
                <a:ext cx="190500" cy="19050"/>
              </a:xfrm>
              <a:custGeom>
                <a:avLst/>
                <a:gdLst/>
                <a:ahLst/>
                <a:cxnLst/>
                <a:rect l="l" t="t" r="r" b="b"/>
                <a:pathLst>
                  <a:path w="190500" h="19050" extrusionOk="0">
                    <a:moveTo>
                      <a:pt x="0" y="0"/>
                    </a:moveTo>
                    <a:lnTo>
                      <a:pt x="190500" y="0"/>
                    </a:lnTo>
                    <a:lnTo>
                      <a:pt x="190500" y="19050"/>
                    </a:lnTo>
                    <a:lnTo>
                      <a:pt x="0" y="19050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280" name="Google Shape;280;p14"/>
            <p:cNvSpPr/>
            <p:nvPr/>
          </p:nvSpPr>
          <p:spPr>
            <a:xfrm rot="9724518" flipH="1">
              <a:off x="7418795" y="4855378"/>
              <a:ext cx="2328748" cy="238841"/>
            </a:xfrm>
            <a:custGeom>
              <a:avLst/>
              <a:gdLst/>
              <a:ahLst/>
              <a:cxnLst/>
              <a:rect l="l" t="t" r="r" b="b"/>
              <a:pathLst>
                <a:path w="624585" h="77422" extrusionOk="0">
                  <a:moveTo>
                    <a:pt x="0" y="69331"/>
                  </a:moveTo>
                  <a:cubicBezTo>
                    <a:pt x="32957" y="25326"/>
                    <a:pt x="89090" y="3228"/>
                    <a:pt x="144018" y="370"/>
                  </a:cubicBezTo>
                  <a:cubicBezTo>
                    <a:pt x="198945" y="-2487"/>
                    <a:pt x="253238" y="11610"/>
                    <a:pt x="305626" y="28310"/>
                  </a:cubicBezTo>
                  <a:cubicBezTo>
                    <a:pt x="358013" y="45011"/>
                    <a:pt x="409829" y="64569"/>
                    <a:pt x="464121" y="73205"/>
                  </a:cubicBezTo>
                  <a:cubicBezTo>
                    <a:pt x="518414" y="81777"/>
                    <a:pt x="576580" y="78539"/>
                    <a:pt x="624586" y="51742"/>
                  </a:cubicBezTo>
                </a:path>
              </a:pathLst>
            </a:custGeom>
            <a:noFill/>
            <a:ln w="12700" cap="rnd" cmpd="sng">
              <a:solidFill>
                <a:schemeClr val="accent5"/>
              </a:solidFill>
              <a:prstDash val="dash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1" name="Google Shape;281;p14"/>
            <p:cNvSpPr/>
            <p:nvPr/>
          </p:nvSpPr>
          <p:spPr>
            <a:xfrm rot="10800000" flipH="1">
              <a:off x="-170322" y="-39247"/>
              <a:ext cx="1156513" cy="1462286"/>
            </a:xfrm>
            <a:custGeom>
              <a:avLst/>
              <a:gdLst/>
              <a:ahLst/>
              <a:cxnLst/>
              <a:rect l="l" t="t" r="r" b="b"/>
              <a:pathLst>
                <a:path w="269113" h="282704" extrusionOk="0">
                  <a:moveTo>
                    <a:pt x="0" y="247780"/>
                  </a:moveTo>
                  <a:cubicBezTo>
                    <a:pt x="4572" y="232413"/>
                    <a:pt x="18923" y="221745"/>
                    <a:pt x="34036" y="216474"/>
                  </a:cubicBezTo>
                  <a:cubicBezTo>
                    <a:pt x="49149" y="211204"/>
                    <a:pt x="65405" y="210251"/>
                    <a:pt x="81217" y="207584"/>
                  </a:cubicBezTo>
                  <a:cubicBezTo>
                    <a:pt x="110998" y="202631"/>
                    <a:pt x="140081" y="191392"/>
                    <a:pt x="163513" y="172405"/>
                  </a:cubicBezTo>
                  <a:cubicBezTo>
                    <a:pt x="186944" y="153419"/>
                    <a:pt x="204470" y="126368"/>
                    <a:pt x="209042" y="96523"/>
                  </a:cubicBezTo>
                  <a:cubicBezTo>
                    <a:pt x="213614" y="66677"/>
                    <a:pt x="204343" y="34420"/>
                    <a:pt x="182563" y="13592"/>
                  </a:cubicBezTo>
                  <a:cubicBezTo>
                    <a:pt x="172085" y="3622"/>
                    <a:pt x="156528" y="-3807"/>
                    <a:pt x="143383" y="2098"/>
                  </a:cubicBezTo>
                  <a:cubicBezTo>
                    <a:pt x="130239" y="8004"/>
                    <a:pt x="125413" y="24260"/>
                    <a:pt x="124651" y="38610"/>
                  </a:cubicBezTo>
                  <a:cubicBezTo>
                    <a:pt x="122365" y="80394"/>
                    <a:pt x="142177" y="122812"/>
                    <a:pt x="175768" y="147831"/>
                  </a:cubicBezTo>
                  <a:cubicBezTo>
                    <a:pt x="190246" y="158626"/>
                    <a:pt x="207010" y="166309"/>
                    <a:pt x="220599" y="178184"/>
                  </a:cubicBezTo>
                  <a:cubicBezTo>
                    <a:pt x="250063" y="203901"/>
                    <a:pt x="260350" y="244605"/>
                    <a:pt x="269113" y="282705"/>
                  </a:cubicBezTo>
                </a:path>
              </a:pathLst>
            </a:custGeom>
            <a:noFill/>
            <a:ln w="12700" cap="rnd" cmpd="sng">
              <a:solidFill>
                <a:schemeClr val="accent5"/>
              </a:solidFill>
              <a:prstDash val="dash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grpSp>
          <p:nvGrpSpPr>
            <p:cNvPr id="282" name="Google Shape;282;p14"/>
            <p:cNvGrpSpPr/>
            <p:nvPr/>
          </p:nvGrpSpPr>
          <p:grpSpPr>
            <a:xfrm flipH="1">
              <a:off x="609187" y="4902775"/>
              <a:ext cx="562299" cy="203032"/>
              <a:chOff x="10607230" y="6115367"/>
              <a:chExt cx="571500" cy="206375"/>
            </a:xfrm>
          </p:grpSpPr>
          <p:sp>
            <p:nvSpPr>
              <p:cNvPr id="283" name="Google Shape;283;p14"/>
              <p:cNvSpPr/>
              <p:nvPr/>
            </p:nvSpPr>
            <p:spPr>
              <a:xfrm>
                <a:off x="10607230" y="6115367"/>
                <a:ext cx="412750" cy="206375"/>
              </a:xfrm>
              <a:custGeom>
                <a:avLst/>
                <a:gdLst/>
                <a:ahLst/>
                <a:cxnLst/>
                <a:rect l="l" t="t" r="r" b="b"/>
                <a:pathLst>
                  <a:path w="412750" h="206375" extrusionOk="0">
                    <a:moveTo>
                      <a:pt x="0" y="206375"/>
                    </a:moveTo>
                    <a:cubicBezTo>
                      <a:pt x="0" y="92392"/>
                      <a:pt x="92392" y="0"/>
                      <a:pt x="206375" y="0"/>
                    </a:cubicBezTo>
                    <a:cubicBezTo>
                      <a:pt x="320357" y="0"/>
                      <a:pt x="412750" y="92392"/>
                      <a:pt x="412750" y="206375"/>
                    </a:cubicBezTo>
                    <a:lnTo>
                      <a:pt x="0" y="206375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84" name="Google Shape;284;p14"/>
              <p:cNvSpPr/>
              <p:nvPr/>
            </p:nvSpPr>
            <p:spPr>
              <a:xfrm>
                <a:off x="10956480" y="6210617"/>
                <a:ext cx="222250" cy="111125"/>
              </a:xfrm>
              <a:custGeom>
                <a:avLst/>
                <a:gdLst/>
                <a:ahLst/>
                <a:cxnLst/>
                <a:rect l="l" t="t" r="r" b="b"/>
                <a:pathLst>
                  <a:path w="222250" h="111125" extrusionOk="0">
                    <a:moveTo>
                      <a:pt x="0" y="111125"/>
                    </a:moveTo>
                    <a:cubicBezTo>
                      <a:pt x="0" y="49721"/>
                      <a:pt x="49784" y="0"/>
                      <a:pt x="111125" y="0"/>
                    </a:cubicBezTo>
                    <a:cubicBezTo>
                      <a:pt x="172529" y="0"/>
                      <a:pt x="222250" y="49721"/>
                      <a:pt x="222250" y="111125"/>
                    </a:cubicBezTo>
                    <a:lnTo>
                      <a:pt x="0" y="111125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2">
  <p:cSld name="CUSTOM_1">
    <p:spTree>
      <p:nvGrpSpPr>
        <p:cNvPr id="1" name="Shape 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" name="Google Shape;286;p15"/>
          <p:cNvSpPr txBox="1">
            <a:spLocks noGrp="1"/>
          </p:cNvSpPr>
          <p:nvPr>
            <p:ph type="title"/>
          </p:nvPr>
        </p:nvSpPr>
        <p:spPr>
          <a:xfrm>
            <a:off x="713225" y="445025"/>
            <a:ext cx="77175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grpSp>
        <p:nvGrpSpPr>
          <p:cNvPr id="287" name="Google Shape;287;p15"/>
          <p:cNvGrpSpPr/>
          <p:nvPr/>
        </p:nvGrpSpPr>
        <p:grpSpPr>
          <a:xfrm>
            <a:off x="-435325" y="-71329"/>
            <a:ext cx="9927103" cy="5629682"/>
            <a:chOff x="-587725" y="-223729"/>
            <a:chExt cx="9927103" cy="5629682"/>
          </a:xfrm>
        </p:grpSpPr>
        <p:grpSp>
          <p:nvGrpSpPr>
            <p:cNvPr id="288" name="Google Shape;288;p15"/>
            <p:cNvGrpSpPr/>
            <p:nvPr/>
          </p:nvGrpSpPr>
          <p:grpSpPr>
            <a:xfrm>
              <a:off x="8590665" y="3488161"/>
              <a:ext cx="701624" cy="198306"/>
              <a:chOff x="8640762" y="5785103"/>
              <a:chExt cx="730250" cy="206375"/>
            </a:xfrm>
          </p:grpSpPr>
          <p:sp>
            <p:nvSpPr>
              <p:cNvPr id="289" name="Google Shape;289;p15"/>
              <p:cNvSpPr/>
              <p:nvPr/>
            </p:nvSpPr>
            <p:spPr>
              <a:xfrm>
                <a:off x="8799512" y="5785103"/>
                <a:ext cx="412750" cy="206375"/>
              </a:xfrm>
              <a:custGeom>
                <a:avLst/>
                <a:gdLst/>
                <a:ahLst/>
                <a:cxnLst/>
                <a:rect l="l" t="t" r="r" b="b"/>
                <a:pathLst>
                  <a:path w="412750" h="206375" extrusionOk="0">
                    <a:moveTo>
                      <a:pt x="0" y="206375"/>
                    </a:moveTo>
                    <a:cubicBezTo>
                      <a:pt x="0" y="92393"/>
                      <a:pt x="92393" y="0"/>
                      <a:pt x="206375" y="0"/>
                    </a:cubicBezTo>
                    <a:cubicBezTo>
                      <a:pt x="320357" y="0"/>
                      <a:pt x="412750" y="92393"/>
                      <a:pt x="412750" y="206375"/>
                    </a:cubicBezTo>
                    <a:lnTo>
                      <a:pt x="0" y="206375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90" name="Google Shape;290;p15"/>
              <p:cNvSpPr/>
              <p:nvPr/>
            </p:nvSpPr>
            <p:spPr>
              <a:xfrm>
                <a:off x="8640762" y="5880353"/>
                <a:ext cx="222250" cy="111125"/>
              </a:xfrm>
              <a:custGeom>
                <a:avLst/>
                <a:gdLst/>
                <a:ahLst/>
                <a:cxnLst/>
                <a:rect l="l" t="t" r="r" b="b"/>
                <a:pathLst>
                  <a:path w="222250" h="111125" extrusionOk="0">
                    <a:moveTo>
                      <a:pt x="0" y="111125"/>
                    </a:moveTo>
                    <a:cubicBezTo>
                      <a:pt x="0" y="49784"/>
                      <a:pt x="49784" y="0"/>
                      <a:pt x="111125" y="0"/>
                    </a:cubicBezTo>
                    <a:cubicBezTo>
                      <a:pt x="172466" y="0"/>
                      <a:pt x="222250" y="49784"/>
                      <a:pt x="222250" y="111125"/>
                    </a:cubicBezTo>
                    <a:lnTo>
                      <a:pt x="0" y="111125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91" name="Google Shape;291;p15"/>
              <p:cNvSpPr/>
              <p:nvPr/>
            </p:nvSpPr>
            <p:spPr>
              <a:xfrm>
                <a:off x="9148762" y="5880353"/>
                <a:ext cx="222250" cy="111125"/>
              </a:xfrm>
              <a:custGeom>
                <a:avLst/>
                <a:gdLst/>
                <a:ahLst/>
                <a:cxnLst/>
                <a:rect l="l" t="t" r="r" b="b"/>
                <a:pathLst>
                  <a:path w="222250" h="111125" extrusionOk="0">
                    <a:moveTo>
                      <a:pt x="0" y="111125"/>
                    </a:moveTo>
                    <a:cubicBezTo>
                      <a:pt x="0" y="49784"/>
                      <a:pt x="49784" y="0"/>
                      <a:pt x="111125" y="0"/>
                    </a:cubicBezTo>
                    <a:cubicBezTo>
                      <a:pt x="172466" y="0"/>
                      <a:pt x="222250" y="49784"/>
                      <a:pt x="222250" y="111125"/>
                    </a:cubicBezTo>
                    <a:lnTo>
                      <a:pt x="0" y="111125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292" name="Google Shape;292;p15"/>
            <p:cNvGrpSpPr/>
            <p:nvPr/>
          </p:nvGrpSpPr>
          <p:grpSpPr>
            <a:xfrm>
              <a:off x="8651635" y="3940977"/>
              <a:ext cx="687743" cy="160473"/>
              <a:chOff x="8990012" y="6086729"/>
              <a:chExt cx="571500" cy="133350"/>
            </a:xfrm>
          </p:grpSpPr>
          <p:sp>
            <p:nvSpPr>
              <p:cNvPr id="293" name="Google Shape;293;p15"/>
              <p:cNvSpPr/>
              <p:nvPr/>
            </p:nvSpPr>
            <p:spPr>
              <a:xfrm>
                <a:off x="8990012" y="6201029"/>
                <a:ext cx="381000" cy="19050"/>
              </a:xfrm>
              <a:custGeom>
                <a:avLst/>
                <a:gdLst/>
                <a:ahLst/>
                <a:cxnLst/>
                <a:rect l="l" t="t" r="r" b="b"/>
                <a:pathLst>
                  <a:path w="381000" h="19050" extrusionOk="0">
                    <a:moveTo>
                      <a:pt x="0" y="0"/>
                    </a:moveTo>
                    <a:lnTo>
                      <a:pt x="381000" y="0"/>
                    </a:lnTo>
                    <a:lnTo>
                      <a:pt x="381000" y="19050"/>
                    </a:lnTo>
                    <a:lnTo>
                      <a:pt x="0" y="19050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94" name="Google Shape;294;p15"/>
              <p:cNvSpPr/>
              <p:nvPr/>
            </p:nvSpPr>
            <p:spPr>
              <a:xfrm>
                <a:off x="9180512" y="6086729"/>
                <a:ext cx="381000" cy="19050"/>
              </a:xfrm>
              <a:custGeom>
                <a:avLst/>
                <a:gdLst/>
                <a:ahLst/>
                <a:cxnLst/>
                <a:rect l="l" t="t" r="r" b="b"/>
                <a:pathLst>
                  <a:path w="381000" h="19050" extrusionOk="0">
                    <a:moveTo>
                      <a:pt x="0" y="0"/>
                    </a:moveTo>
                    <a:lnTo>
                      <a:pt x="381000" y="0"/>
                    </a:lnTo>
                    <a:lnTo>
                      <a:pt x="381000" y="19050"/>
                    </a:lnTo>
                    <a:lnTo>
                      <a:pt x="0" y="19050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295" name="Google Shape;295;p15"/>
            <p:cNvGrpSpPr/>
            <p:nvPr/>
          </p:nvGrpSpPr>
          <p:grpSpPr>
            <a:xfrm>
              <a:off x="7064293" y="-60361"/>
              <a:ext cx="1088650" cy="393124"/>
              <a:chOff x="10607230" y="6115367"/>
              <a:chExt cx="571500" cy="206375"/>
            </a:xfrm>
          </p:grpSpPr>
          <p:sp>
            <p:nvSpPr>
              <p:cNvPr id="296" name="Google Shape;296;p15"/>
              <p:cNvSpPr/>
              <p:nvPr/>
            </p:nvSpPr>
            <p:spPr>
              <a:xfrm>
                <a:off x="10607230" y="6115367"/>
                <a:ext cx="412750" cy="206375"/>
              </a:xfrm>
              <a:custGeom>
                <a:avLst/>
                <a:gdLst/>
                <a:ahLst/>
                <a:cxnLst/>
                <a:rect l="l" t="t" r="r" b="b"/>
                <a:pathLst>
                  <a:path w="412750" h="206375" extrusionOk="0">
                    <a:moveTo>
                      <a:pt x="0" y="206375"/>
                    </a:moveTo>
                    <a:cubicBezTo>
                      <a:pt x="0" y="92392"/>
                      <a:pt x="92392" y="0"/>
                      <a:pt x="206375" y="0"/>
                    </a:cubicBezTo>
                    <a:cubicBezTo>
                      <a:pt x="320357" y="0"/>
                      <a:pt x="412750" y="92392"/>
                      <a:pt x="412750" y="206375"/>
                    </a:cubicBezTo>
                    <a:lnTo>
                      <a:pt x="0" y="206375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97" name="Google Shape;297;p15"/>
              <p:cNvSpPr/>
              <p:nvPr/>
            </p:nvSpPr>
            <p:spPr>
              <a:xfrm>
                <a:off x="10956480" y="6210617"/>
                <a:ext cx="222250" cy="111125"/>
              </a:xfrm>
              <a:custGeom>
                <a:avLst/>
                <a:gdLst/>
                <a:ahLst/>
                <a:cxnLst/>
                <a:rect l="l" t="t" r="r" b="b"/>
                <a:pathLst>
                  <a:path w="222250" h="111125" extrusionOk="0">
                    <a:moveTo>
                      <a:pt x="0" y="111125"/>
                    </a:moveTo>
                    <a:cubicBezTo>
                      <a:pt x="0" y="49721"/>
                      <a:pt x="49784" y="0"/>
                      <a:pt x="111125" y="0"/>
                    </a:cubicBezTo>
                    <a:cubicBezTo>
                      <a:pt x="172529" y="0"/>
                      <a:pt x="222250" y="49721"/>
                      <a:pt x="222250" y="111125"/>
                    </a:cubicBezTo>
                    <a:lnTo>
                      <a:pt x="0" y="111125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298" name="Google Shape;298;p15"/>
            <p:cNvSpPr/>
            <p:nvPr/>
          </p:nvSpPr>
          <p:spPr>
            <a:xfrm>
              <a:off x="35090" y="1752213"/>
              <a:ext cx="372824" cy="186412"/>
            </a:xfrm>
            <a:custGeom>
              <a:avLst/>
              <a:gdLst/>
              <a:ahLst/>
              <a:cxnLst/>
              <a:rect l="l" t="t" r="r" b="b"/>
              <a:pathLst>
                <a:path w="222250" h="111125" extrusionOk="0">
                  <a:moveTo>
                    <a:pt x="0" y="111125"/>
                  </a:moveTo>
                  <a:cubicBezTo>
                    <a:pt x="0" y="49784"/>
                    <a:pt x="49721" y="0"/>
                    <a:pt x="111125" y="0"/>
                  </a:cubicBezTo>
                  <a:cubicBezTo>
                    <a:pt x="172530" y="0"/>
                    <a:pt x="222250" y="49784"/>
                    <a:pt x="222250" y="111125"/>
                  </a:cubicBezTo>
                  <a:lnTo>
                    <a:pt x="0" y="111125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9" name="Google Shape;299;p15"/>
            <p:cNvSpPr/>
            <p:nvPr/>
          </p:nvSpPr>
          <p:spPr>
            <a:xfrm rot="7100148" flipH="1">
              <a:off x="-811454" y="495088"/>
              <a:ext cx="2065916" cy="724730"/>
            </a:xfrm>
            <a:custGeom>
              <a:avLst/>
              <a:gdLst/>
              <a:ahLst/>
              <a:cxnLst/>
              <a:rect l="l" t="t" r="r" b="b"/>
              <a:pathLst>
                <a:path w="324421" h="113808" extrusionOk="0">
                  <a:moveTo>
                    <a:pt x="324422" y="80090"/>
                  </a:moveTo>
                  <a:cubicBezTo>
                    <a:pt x="324422" y="80090"/>
                    <a:pt x="311912" y="40720"/>
                    <a:pt x="235458" y="50309"/>
                  </a:cubicBezTo>
                  <a:cubicBezTo>
                    <a:pt x="157607" y="60088"/>
                    <a:pt x="168783" y="-4682"/>
                    <a:pt x="187135" y="271"/>
                  </a:cubicBezTo>
                  <a:cubicBezTo>
                    <a:pt x="205486" y="5224"/>
                    <a:pt x="199898" y="32592"/>
                    <a:pt x="172974" y="39450"/>
                  </a:cubicBezTo>
                  <a:cubicBezTo>
                    <a:pt x="130492" y="50309"/>
                    <a:pt x="114617" y="12971"/>
                    <a:pt x="70676" y="32592"/>
                  </a:cubicBezTo>
                  <a:cubicBezTo>
                    <a:pt x="41275" y="45737"/>
                    <a:pt x="30035" y="78820"/>
                    <a:pt x="30035" y="78820"/>
                  </a:cubicBezTo>
                  <a:cubicBezTo>
                    <a:pt x="30035" y="78820"/>
                    <a:pt x="13779" y="109427"/>
                    <a:pt x="0" y="113809"/>
                  </a:cubicBezTo>
                </a:path>
              </a:pathLst>
            </a:custGeom>
            <a:noFill/>
            <a:ln w="12700" cap="rnd" cmpd="sng">
              <a:solidFill>
                <a:schemeClr val="accent5"/>
              </a:solidFill>
              <a:prstDash val="dash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00" name="Google Shape;300;p15"/>
            <p:cNvSpPr/>
            <p:nvPr/>
          </p:nvSpPr>
          <p:spPr>
            <a:xfrm>
              <a:off x="6711976" y="4318723"/>
              <a:ext cx="2550380" cy="1087230"/>
            </a:xfrm>
            <a:custGeom>
              <a:avLst/>
              <a:gdLst/>
              <a:ahLst/>
              <a:cxnLst/>
              <a:rect l="l" t="t" r="r" b="b"/>
              <a:pathLst>
                <a:path w="597979" h="254919" extrusionOk="0">
                  <a:moveTo>
                    <a:pt x="0" y="254762"/>
                  </a:moveTo>
                  <a:cubicBezTo>
                    <a:pt x="29654" y="256731"/>
                    <a:pt x="57658" y="239967"/>
                    <a:pt x="78549" y="218821"/>
                  </a:cubicBezTo>
                  <a:cubicBezTo>
                    <a:pt x="99378" y="197676"/>
                    <a:pt x="115062" y="172021"/>
                    <a:pt x="134429" y="149416"/>
                  </a:cubicBezTo>
                  <a:cubicBezTo>
                    <a:pt x="153797" y="126873"/>
                    <a:pt x="178498" y="106680"/>
                    <a:pt x="207899" y="102489"/>
                  </a:cubicBezTo>
                  <a:cubicBezTo>
                    <a:pt x="229870" y="99378"/>
                    <a:pt x="253936" y="106490"/>
                    <a:pt x="267970" y="123635"/>
                  </a:cubicBezTo>
                  <a:cubicBezTo>
                    <a:pt x="282004" y="140779"/>
                    <a:pt x="283464" y="168212"/>
                    <a:pt x="268669" y="184785"/>
                  </a:cubicBezTo>
                  <a:cubicBezTo>
                    <a:pt x="258635" y="196024"/>
                    <a:pt x="237617" y="199390"/>
                    <a:pt x="229870" y="186436"/>
                  </a:cubicBezTo>
                  <a:cubicBezTo>
                    <a:pt x="223457" y="175641"/>
                    <a:pt x="231267" y="160909"/>
                    <a:pt x="242507" y="155257"/>
                  </a:cubicBezTo>
                  <a:cubicBezTo>
                    <a:pt x="253746" y="149606"/>
                    <a:pt x="266954" y="150304"/>
                    <a:pt x="279591" y="150559"/>
                  </a:cubicBezTo>
                  <a:cubicBezTo>
                    <a:pt x="401193" y="152845"/>
                    <a:pt x="522605" y="95504"/>
                    <a:pt x="597979" y="0"/>
                  </a:cubicBezTo>
                </a:path>
              </a:pathLst>
            </a:custGeom>
            <a:noFill/>
            <a:ln w="12700" cap="rnd" cmpd="sng">
              <a:solidFill>
                <a:schemeClr val="accent5"/>
              </a:solidFill>
              <a:prstDash val="dash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01" name="Google Shape;301;p15"/>
          <p:cNvGrpSpPr/>
          <p:nvPr/>
        </p:nvGrpSpPr>
        <p:grpSpPr>
          <a:xfrm>
            <a:off x="77070" y="2589722"/>
            <a:ext cx="9168790" cy="2553770"/>
            <a:chOff x="77070" y="2589722"/>
            <a:chExt cx="9168790" cy="2553770"/>
          </a:xfrm>
        </p:grpSpPr>
        <p:grpSp>
          <p:nvGrpSpPr>
            <p:cNvPr id="302" name="Google Shape;302;p15"/>
            <p:cNvGrpSpPr/>
            <p:nvPr/>
          </p:nvGrpSpPr>
          <p:grpSpPr>
            <a:xfrm rot="-1193981">
              <a:off x="178028" y="4420187"/>
              <a:ext cx="434231" cy="669390"/>
              <a:chOff x="930783" y="678815"/>
              <a:chExt cx="275081" cy="424052"/>
            </a:xfrm>
          </p:grpSpPr>
          <p:sp>
            <p:nvSpPr>
              <p:cNvPr id="303" name="Google Shape;303;p15"/>
              <p:cNvSpPr/>
              <p:nvPr/>
            </p:nvSpPr>
            <p:spPr>
              <a:xfrm>
                <a:off x="930783" y="678815"/>
                <a:ext cx="275081" cy="424052"/>
              </a:xfrm>
              <a:custGeom>
                <a:avLst/>
                <a:gdLst/>
                <a:ahLst/>
                <a:cxnLst/>
                <a:rect l="l" t="t" r="r" b="b"/>
                <a:pathLst>
                  <a:path w="275081" h="424052" extrusionOk="0">
                    <a:moveTo>
                      <a:pt x="0" y="137541"/>
                    </a:moveTo>
                    <a:cubicBezTo>
                      <a:pt x="0" y="213487"/>
                      <a:pt x="82105" y="424053"/>
                      <a:pt x="137541" y="424053"/>
                    </a:cubicBezTo>
                    <a:cubicBezTo>
                      <a:pt x="189103" y="424053"/>
                      <a:pt x="275082" y="213487"/>
                      <a:pt x="275082" y="137541"/>
                    </a:cubicBezTo>
                    <a:cubicBezTo>
                      <a:pt x="275082" y="61595"/>
                      <a:pt x="213487" y="0"/>
                      <a:pt x="137541" y="0"/>
                    </a:cubicBezTo>
                    <a:cubicBezTo>
                      <a:pt x="61595" y="0"/>
                      <a:pt x="0" y="61595"/>
                      <a:pt x="0" y="13754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04" name="Google Shape;304;p15"/>
              <p:cNvSpPr/>
              <p:nvPr/>
            </p:nvSpPr>
            <p:spPr>
              <a:xfrm>
                <a:off x="1007236" y="755205"/>
                <a:ext cx="122237" cy="122301"/>
              </a:xfrm>
              <a:custGeom>
                <a:avLst/>
                <a:gdLst/>
                <a:ahLst/>
                <a:cxnLst/>
                <a:rect l="l" t="t" r="r" b="b"/>
                <a:pathLst>
                  <a:path w="122237" h="122301" extrusionOk="0">
                    <a:moveTo>
                      <a:pt x="0" y="61150"/>
                    </a:moveTo>
                    <a:cubicBezTo>
                      <a:pt x="0" y="94933"/>
                      <a:pt x="27368" y="122301"/>
                      <a:pt x="61151" y="122301"/>
                    </a:cubicBezTo>
                    <a:cubicBezTo>
                      <a:pt x="94933" y="122301"/>
                      <a:pt x="122238" y="94933"/>
                      <a:pt x="122238" y="61150"/>
                    </a:cubicBezTo>
                    <a:cubicBezTo>
                      <a:pt x="122238" y="27368"/>
                      <a:pt x="94869" y="0"/>
                      <a:pt x="61151" y="0"/>
                    </a:cubicBezTo>
                    <a:cubicBezTo>
                      <a:pt x="27305" y="0"/>
                      <a:pt x="0" y="27368"/>
                      <a:pt x="0" y="6115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305" name="Google Shape;305;p15"/>
            <p:cNvGrpSpPr/>
            <p:nvPr/>
          </p:nvGrpSpPr>
          <p:grpSpPr>
            <a:xfrm rot="241708">
              <a:off x="8788640" y="2604148"/>
              <a:ext cx="434243" cy="669409"/>
              <a:chOff x="930783" y="678815"/>
              <a:chExt cx="275081" cy="424052"/>
            </a:xfrm>
          </p:grpSpPr>
          <p:sp>
            <p:nvSpPr>
              <p:cNvPr id="306" name="Google Shape;306;p15"/>
              <p:cNvSpPr/>
              <p:nvPr/>
            </p:nvSpPr>
            <p:spPr>
              <a:xfrm>
                <a:off x="930783" y="678815"/>
                <a:ext cx="275081" cy="424052"/>
              </a:xfrm>
              <a:custGeom>
                <a:avLst/>
                <a:gdLst/>
                <a:ahLst/>
                <a:cxnLst/>
                <a:rect l="l" t="t" r="r" b="b"/>
                <a:pathLst>
                  <a:path w="275081" h="424052" extrusionOk="0">
                    <a:moveTo>
                      <a:pt x="0" y="137541"/>
                    </a:moveTo>
                    <a:cubicBezTo>
                      <a:pt x="0" y="213487"/>
                      <a:pt x="82105" y="424053"/>
                      <a:pt x="137541" y="424053"/>
                    </a:cubicBezTo>
                    <a:cubicBezTo>
                      <a:pt x="189103" y="424053"/>
                      <a:pt x="275082" y="213487"/>
                      <a:pt x="275082" y="137541"/>
                    </a:cubicBezTo>
                    <a:cubicBezTo>
                      <a:pt x="275082" y="61595"/>
                      <a:pt x="213487" y="0"/>
                      <a:pt x="137541" y="0"/>
                    </a:cubicBezTo>
                    <a:cubicBezTo>
                      <a:pt x="61595" y="0"/>
                      <a:pt x="0" y="61595"/>
                      <a:pt x="0" y="13754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07" name="Google Shape;307;p15"/>
              <p:cNvSpPr/>
              <p:nvPr/>
            </p:nvSpPr>
            <p:spPr>
              <a:xfrm>
                <a:off x="1007236" y="755205"/>
                <a:ext cx="122237" cy="122301"/>
              </a:xfrm>
              <a:custGeom>
                <a:avLst/>
                <a:gdLst/>
                <a:ahLst/>
                <a:cxnLst/>
                <a:rect l="l" t="t" r="r" b="b"/>
                <a:pathLst>
                  <a:path w="122237" h="122301" extrusionOk="0">
                    <a:moveTo>
                      <a:pt x="0" y="61150"/>
                    </a:moveTo>
                    <a:cubicBezTo>
                      <a:pt x="0" y="94933"/>
                      <a:pt x="27368" y="122301"/>
                      <a:pt x="61151" y="122301"/>
                    </a:cubicBezTo>
                    <a:cubicBezTo>
                      <a:pt x="94933" y="122301"/>
                      <a:pt x="122238" y="94933"/>
                      <a:pt x="122238" y="61150"/>
                    </a:cubicBezTo>
                    <a:cubicBezTo>
                      <a:pt x="122238" y="27368"/>
                      <a:pt x="94869" y="0"/>
                      <a:pt x="61151" y="0"/>
                    </a:cubicBezTo>
                    <a:cubicBezTo>
                      <a:pt x="27305" y="0"/>
                      <a:pt x="0" y="27368"/>
                      <a:pt x="0" y="6115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">
  <p:cSld name="CUSTOM_3">
    <p:spTree>
      <p:nvGrpSpPr>
        <p:cNvPr id="1" name="Shape 3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4" name="Google Shape;354;p18"/>
          <p:cNvSpPr txBox="1">
            <a:spLocks noGrp="1"/>
          </p:cNvSpPr>
          <p:nvPr>
            <p:ph type="title"/>
          </p:nvPr>
        </p:nvSpPr>
        <p:spPr>
          <a:xfrm>
            <a:off x="713225" y="445025"/>
            <a:ext cx="77175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355" name="Google Shape;355;p18"/>
          <p:cNvSpPr txBox="1">
            <a:spLocks noGrp="1"/>
          </p:cNvSpPr>
          <p:nvPr>
            <p:ph type="subTitle" idx="1"/>
          </p:nvPr>
        </p:nvSpPr>
        <p:spPr>
          <a:xfrm>
            <a:off x="713225" y="3212600"/>
            <a:ext cx="2480700" cy="1391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6" name="Google Shape;356;p18"/>
          <p:cNvSpPr txBox="1">
            <a:spLocks noGrp="1"/>
          </p:cNvSpPr>
          <p:nvPr>
            <p:ph type="subTitle" idx="2"/>
          </p:nvPr>
        </p:nvSpPr>
        <p:spPr>
          <a:xfrm>
            <a:off x="5943294" y="3214100"/>
            <a:ext cx="2480700" cy="1389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7" name="Google Shape;357;p18"/>
          <p:cNvSpPr txBox="1">
            <a:spLocks noGrp="1"/>
          </p:cNvSpPr>
          <p:nvPr>
            <p:ph type="subTitle" idx="3"/>
          </p:nvPr>
        </p:nvSpPr>
        <p:spPr>
          <a:xfrm>
            <a:off x="3328259" y="3214100"/>
            <a:ext cx="2480700" cy="1389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8" name="Google Shape;358;p18"/>
          <p:cNvSpPr txBox="1">
            <a:spLocks noGrp="1"/>
          </p:cNvSpPr>
          <p:nvPr>
            <p:ph type="subTitle" idx="4"/>
          </p:nvPr>
        </p:nvSpPr>
        <p:spPr>
          <a:xfrm>
            <a:off x="713213" y="2450225"/>
            <a:ext cx="2480700" cy="800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Figtree"/>
              <a:buNone/>
              <a:defRPr sz="2000">
                <a:latin typeface="Figtree SemiBold"/>
                <a:ea typeface="Figtree SemiBold"/>
                <a:cs typeface="Figtree SemiBold"/>
                <a:sym typeface="Figtree SemiBol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Figtree"/>
              <a:buNone/>
              <a:defRPr sz="2000">
                <a:latin typeface="Figtree"/>
                <a:ea typeface="Figtree"/>
                <a:cs typeface="Figtree"/>
                <a:sym typeface="Figtree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Figtree"/>
              <a:buNone/>
              <a:defRPr sz="2000">
                <a:latin typeface="Figtree"/>
                <a:ea typeface="Figtree"/>
                <a:cs typeface="Figtree"/>
                <a:sym typeface="Figtree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Figtree"/>
              <a:buNone/>
              <a:defRPr sz="2000">
                <a:latin typeface="Figtree"/>
                <a:ea typeface="Figtree"/>
                <a:cs typeface="Figtree"/>
                <a:sym typeface="Figtree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Figtree"/>
              <a:buNone/>
              <a:defRPr sz="2000">
                <a:latin typeface="Figtree"/>
                <a:ea typeface="Figtree"/>
                <a:cs typeface="Figtree"/>
                <a:sym typeface="Figtree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Figtree"/>
              <a:buNone/>
              <a:defRPr sz="2000">
                <a:latin typeface="Figtree"/>
                <a:ea typeface="Figtree"/>
                <a:cs typeface="Figtree"/>
                <a:sym typeface="Figtree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Figtree"/>
              <a:buNone/>
              <a:defRPr sz="2000">
                <a:latin typeface="Figtree"/>
                <a:ea typeface="Figtree"/>
                <a:cs typeface="Figtree"/>
                <a:sym typeface="Figtree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Figtree"/>
              <a:buNone/>
              <a:defRPr sz="2000">
                <a:latin typeface="Figtree"/>
                <a:ea typeface="Figtree"/>
                <a:cs typeface="Figtree"/>
                <a:sym typeface="Figtree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Figtree"/>
              <a:buNone/>
              <a:defRPr sz="2000">
                <a:latin typeface="Figtree"/>
                <a:ea typeface="Figtree"/>
                <a:cs typeface="Figtree"/>
                <a:sym typeface="Figtree"/>
              </a:defRPr>
            </a:lvl9pPr>
          </a:lstStyle>
          <a:p>
            <a:endParaRPr/>
          </a:p>
        </p:txBody>
      </p:sp>
      <p:sp>
        <p:nvSpPr>
          <p:cNvPr id="359" name="Google Shape;359;p18"/>
          <p:cNvSpPr txBox="1">
            <a:spLocks noGrp="1"/>
          </p:cNvSpPr>
          <p:nvPr>
            <p:ph type="subTitle" idx="5"/>
          </p:nvPr>
        </p:nvSpPr>
        <p:spPr>
          <a:xfrm>
            <a:off x="3328247" y="2450225"/>
            <a:ext cx="2480700" cy="800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Figtree"/>
              <a:buNone/>
              <a:defRPr sz="2000">
                <a:latin typeface="Figtree SemiBold"/>
                <a:ea typeface="Figtree SemiBold"/>
                <a:cs typeface="Figtree SemiBold"/>
                <a:sym typeface="Figtree SemiBol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Figtree"/>
              <a:buNone/>
              <a:defRPr sz="2000">
                <a:latin typeface="Figtree"/>
                <a:ea typeface="Figtree"/>
                <a:cs typeface="Figtree"/>
                <a:sym typeface="Figtree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Figtree"/>
              <a:buNone/>
              <a:defRPr sz="2000">
                <a:latin typeface="Figtree"/>
                <a:ea typeface="Figtree"/>
                <a:cs typeface="Figtree"/>
                <a:sym typeface="Figtree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Figtree"/>
              <a:buNone/>
              <a:defRPr sz="2000">
                <a:latin typeface="Figtree"/>
                <a:ea typeface="Figtree"/>
                <a:cs typeface="Figtree"/>
                <a:sym typeface="Figtree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Figtree"/>
              <a:buNone/>
              <a:defRPr sz="2000">
                <a:latin typeface="Figtree"/>
                <a:ea typeface="Figtree"/>
                <a:cs typeface="Figtree"/>
                <a:sym typeface="Figtree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Figtree"/>
              <a:buNone/>
              <a:defRPr sz="2000">
                <a:latin typeface="Figtree"/>
                <a:ea typeface="Figtree"/>
                <a:cs typeface="Figtree"/>
                <a:sym typeface="Figtree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Figtree"/>
              <a:buNone/>
              <a:defRPr sz="2000">
                <a:latin typeface="Figtree"/>
                <a:ea typeface="Figtree"/>
                <a:cs typeface="Figtree"/>
                <a:sym typeface="Figtree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Figtree"/>
              <a:buNone/>
              <a:defRPr sz="2000">
                <a:latin typeface="Figtree"/>
                <a:ea typeface="Figtree"/>
                <a:cs typeface="Figtree"/>
                <a:sym typeface="Figtree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Figtree"/>
              <a:buNone/>
              <a:defRPr sz="2000">
                <a:latin typeface="Figtree"/>
                <a:ea typeface="Figtree"/>
                <a:cs typeface="Figtree"/>
                <a:sym typeface="Figtree"/>
              </a:defRPr>
            </a:lvl9pPr>
          </a:lstStyle>
          <a:p>
            <a:endParaRPr/>
          </a:p>
        </p:txBody>
      </p:sp>
      <p:sp>
        <p:nvSpPr>
          <p:cNvPr id="360" name="Google Shape;360;p18"/>
          <p:cNvSpPr txBox="1">
            <a:spLocks noGrp="1"/>
          </p:cNvSpPr>
          <p:nvPr>
            <p:ph type="subTitle" idx="6"/>
          </p:nvPr>
        </p:nvSpPr>
        <p:spPr>
          <a:xfrm>
            <a:off x="5943281" y="2450225"/>
            <a:ext cx="2480700" cy="804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Figtree"/>
              <a:buNone/>
              <a:defRPr sz="2000">
                <a:latin typeface="Figtree SemiBold"/>
                <a:ea typeface="Figtree SemiBold"/>
                <a:cs typeface="Figtree SemiBold"/>
                <a:sym typeface="Figtree SemiBol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Figtree"/>
              <a:buNone/>
              <a:defRPr sz="2000">
                <a:latin typeface="Figtree"/>
                <a:ea typeface="Figtree"/>
                <a:cs typeface="Figtree"/>
                <a:sym typeface="Figtree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Figtree"/>
              <a:buNone/>
              <a:defRPr sz="2000">
                <a:latin typeface="Figtree"/>
                <a:ea typeface="Figtree"/>
                <a:cs typeface="Figtree"/>
                <a:sym typeface="Figtree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Figtree"/>
              <a:buNone/>
              <a:defRPr sz="2000">
                <a:latin typeface="Figtree"/>
                <a:ea typeface="Figtree"/>
                <a:cs typeface="Figtree"/>
                <a:sym typeface="Figtree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Figtree"/>
              <a:buNone/>
              <a:defRPr sz="2000">
                <a:latin typeface="Figtree"/>
                <a:ea typeface="Figtree"/>
                <a:cs typeface="Figtree"/>
                <a:sym typeface="Figtree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Figtree"/>
              <a:buNone/>
              <a:defRPr sz="2000">
                <a:latin typeface="Figtree"/>
                <a:ea typeface="Figtree"/>
                <a:cs typeface="Figtree"/>
                <a:sym typeface="Figtree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Figtree"/>
              <a:buNone/>
              <a:defRPr sz="2000">
                <a:latin typeface="Figtree"/>
                <a:ea typeface="Figtree"/>
                <a:cs typeface="Figtree"/>
                <a:sym typeface="Figtree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Figtree"/>
              <a:buNone/>
              <a:defRPr sz="2000">
                <a:latin typeface="Figtree"/>
                <a:ea typeface="Figtree"/>
                <a:cs typeface="Figtree"/>
                <a:sym typeface="Figtree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Figtree"/>
              <a:buNone/>
              <a:defRPr sz="2000">
                <a:latin typeface="Figtree"/>
                <a:ea typeface="Figtree"/>
                <a:cs typeface="Figtree"/>
                <a:sym typeface="Figtree"/>
              </a:defRPr>
            </a:lvl9pPr>
          </a:lstStyle>
          <a:p>
            <a:endParaRPr/>
          </a:p>
        </p:txBody>
      </p:sp>
      <p:grpSp>
        <p:nvGrpSpPr>
          <p:cNvPr id="361" name="Google Shape;361;p18"/>
          <p:cNvGrpSpPr/>
          <p:nvPr/>
        </p:nvGrpSpPr>
        <p:grpSpPr>
          <a:xfrm>
            <a:off x="-587725" y="-223729"/>
            <a:ext cx="9927103" cy="5629682"/>
            <a:chOff x="-587725" y="-223729"/>
            <a:chExt cx="9927103" cy="5629682"/>
          </a:xfrm>
        </p:grpSpPr>
        <p:grpSp>
          <p:nvGrpSpPr>
            <p:cNvPr id="362" name="Google Shape;362;p18"/>
            <p:cNvGrpSpPr/>
            <p:nvPr/>
          </p:nvGrpSpPr>
          <p:grpSpPr>
            <a:xfrm>
              <a:off x="8590665" y="3488161"/>
              <a:ext cx="701624" cy="198306"/>
              <a:chOff x="8640762" y="5785103"/>
              <a:chExt cx="730250" cy="206375"/>
            </a:xfrm>
          </p:grpSpPr>
          <p:sp>
            <p:nvSpPr>
              <p:cNvPr id="363" name="Google Shape;363;p18"/>
              <p:cNvSpPr/>
              <p:nvPr/>
            </p:nvSpPr>
            <p:spPr>
              <a:xfrm>
                <a:off x="8799512" y="5785103"/>
                <a:ext cx="412750" cy="206375"/>
              </a:xfrm>
              <a:custGeom>
                <a:avLst/>
                <a:gdLst/>
                <a:ahLst/>
                <a:cxnLst/>
                <a:rect l="l" t="t" r="r" b="b"/>
                <a:pathLst>
                  <a:path w="412750" h="206375" extrusionOk="0">
                    <a:moveTo>
                      <a:pt x="0" y="206375"/>
                    </a:moveTo>
                    <a:cubicBezTo>
                      <a:pt x="0" y="92393"/>
                      <a:pt x="92393" y="0"/>
                      <a:pt x="206375" y="0"/>
                    </a:cubicBezTo>
                    <a:cubicBezTo>
                      <a:pt x="320357" y="0"/>
                      <a:pt x="412750" y="92393"/>
                      <a:pt x="412750" y="206375"/>
                    </a:cubicBezTo>
                    <a:lnTo>
                      <a:pt x="0" y="206375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64" name="Google Shape;364;p18"/>
              <p:cNvSpPr/>
              <p:nvPr/>
            </p:nvSpPr>
            <p:spPr>
              <a:xfrm>
                <a:off x="8640762" y="5880353"/>
                <a:ext cx="222250" cy="111125"/>
              </a:xfrm>
              <a:custGeom>
                <a:avLst/>
                <a:gdLst/>
                <a:ahLst/>
                <a:cxnLst/>
                <a:rect l="l" t="t" r="r" b="b"/>
                <a:pathLst>
                  <a:path w="222250" h="111125" extrusionOk="0">
                    <a:moveTo>
                      <a:pt x="0" y="111125"/>
                    </a:moveTo>
                    <a:cubicBezTo>
                      <a:pt x="0" y="49784"/>
                      <a:pt x="49784" y="0"/>
                      <a:pt x="111125" y="0"/>
                    </a:cubicBezTo>
                    <a:cubicBezTo>
                      <a:pt x="172466" y="0"/>
                      <a:pt x="222250" y="49784"/>
                      <a:pt x="222250" y="111125"/>
                    </a:cubicBezTo>
                    <a:lnTo>
                      <a:pt x="0" y="111125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65" name="Google Shape;365;p18"/>
              <p:cNvSpPr/>
              <p:nvPr/>
            </p:nvSpPr>
            <p:spPr>
              <a:xfrm>
                <a:off x="9148762" y="5880353"/>
                <a:ext cx="222250" cy="111125"/>
              </a:xfrm>
              <a:custGeom>
                <a:avLst/>
                <a:gdLst/>
                <a:ahLst/>
                <a:cxnLst/>
                <a:rect l="l" t="t" r="r" b="b"/>
                <a:pathLst>
                  <a:path w="222250" h="111125" extrusionOk="0">
                    <a:moveTo>
                      <a:pt x="0" y="111125"/>
                    </a:moveTo>
                    <a:cubicBezTo>
                      <a:pt x="0" y="49784"/>
                      <a:pt x="49784" y="0"/>
                      <a:pt x="111125" y="0"/>
                    </a:cubicBezTo>
                    <a:cubicBezTo>
                      <a:pt x="172466" y="0"/>
                      <a:pt x="222250" y="49784"/>
                      <a:pt x="222250" y="111125"/>
                    </a:cubicBezTo>
                    <a:lnTo>
                      <a:pt x="0" y="111125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366" name="Google Shape;366;p18"/>
            <p:cNvGrpSpPr/>
            <p:nvPr/>
          </p:nvGrpSpPr>
          <p:grpSpPr>
            <a:xfrm>
              <a:off x="8651635" y="3940977"/>
              <a:ext cx="687743" cy="160473"/>
              <a:chOff x="8990012" y="6086729"/>
              <a:chExt cx="571500" cy="133350"/>
            </a:xfrm>
          </p:grpSpPr>
          <p:sp>
            <p:nvSpPr>
              <p:cNvPr id="367" name="Google Shape;367;p18"/>
              <p:cNvSpPr/>
              <p:nvPr/>
            </p:nvSpPr>
            <p:spPr>
              <a:xfrm>
                <a:off x="8990012" y="6201029"/>
                <a:ext cx="381000" cy="19050"/>
              </a:xfrm>
              <a:custGeom>
                <a:avLst/>
                <a:gdLst/>
                <a:ahLst/>
                <a:cxnLst/>
                <a:rect l="l" t="t" r="r" b="b"/>
                <a:pathLst>
                  <a:path w="381000" h="19050" extrusionOk="0">
                    <a:moveTo>
                      <a:pt x="0" y="0"/>
                    </a:moveTo>
                    <a:lnTo>
                      <a:pt x="381000" y="0"/>
                    </a:lnTo>
                    <a:lnTo>
                      <a:pt x="381000" y="19050"/>
                    </a:lnTo>
                    <a:lnTo>
                      <a:pt x="0" y="19050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68" name="Google Shape;368;p18"/>
              <p:cNvSpPr/>
              <p:nvPr/>
            </p:nvSpPr>
            <p:spPr>
              <a:xfrm>
                <a:off x="9180512" y="6086729"/>
                <a:ext cx="381000" cy="19050"/>
              </a:xfrm>
              <a:custGeom>
                <a:avLst/>
                <a:gdLst/>
                <a:ahLst/>
                <a:cxnLst/>
                <a:rect l="l" t="t" r="r" b="b"/>
                <a:pathLst>
                  <a:path w="381000" h="19050" extrusionOk="0">
                    <a:moveTo>
                      <a:pt x="0" y="0"/>
                    </a:moveTo>
                    <a:lnTo>
                      <a:pt x="381000" y="0"/>
                    </a:lnTo>
                    <a:lnTo>
                      <a:pt x="381000" y="19050"/>
                    </a:lnTo>
                    <a:lnTo>
                      <a:pt x="0" y="19050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369" name="Google Shape;369;p18"/>
            <p:cNvGrpSpPr/>
            <p:nvPr/>
          </p:nvGrpSpPr>
          <p:grpSpPr>
            <a:xfrm>
              <a:off x="7064293" y="-60361"/>
              <a:ext cx="1088650" cy="393124"/>
              <a:chOff x="10607230" y="6115367"/>
              <a:chExt cx="571500" cy="206375"/>
            </a:xfrm>
          </p:grpSpPr>
          <p:sp>
            <p:nvSpPr>
              <p:cNvPr id="370" name="Google Shape;370;p18"/>
              <p:cNvSpPr/>
              <p:nvPr/>
            </p:nvSpPr>
            <p:spPr>
              <a:xfrm>
                <a:off x="10607230" y="6115367"/>
                <a:ext cx="412750" cy="206375"/>
              </a:xfrm>
              <a:custGeom>
                <a:avLst/>
                <a:gdLst/>
                <a:ahLst/>
                <a:cxnLst/>
                <a:rect l="l" t="t" r="r" b="b"/>
                <a:pathLst>
                  <a:path w="412750" h="206375" extrusionOk="0">
                    <a:moveTo>
                      <a:pt x="0" y="206375"/>
                    </a:moveTo>
                    <a:cubicBezTo>
                      <a:pt x="0" y="92392"/>
                      <a:pt x="92392" y="0"/>
                      <a:pt x="206375" y="0"/>
                    </a:cubicBezTo>
                    <a:cubicBezTo>
                      <a:pt x="320357" y="0"/>
                      <a:pt x="412750" y="92392"/>
                      <a:pt x="412750" y="206375"/>
                    </a:cubicBezTo>
                    <a:lnTo>
                      <a:pt x="0" y="206375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71" name="Google Shape;371;p18"/>
              <p:cNvSpPr/>
              <p:nvPr/>
            </p:nvSpPr>
            <p:spPr>
              <a:xfrm>
                <a:off x="10956480" y="6210617"/>
                <a:ext cx="222250" cy="111125"/>
              </a:xfrm>
              <a:custGeom>
                <a:avLst/>
                <a:gdLst/>
                <a:ahLst/>
                <a:cxnLst/>
                <a:rect l="l" t="t" r="r" b="b"/>
                <a:pathLst>
                  <a:path w="222250" h="111125" extrusionOk="0">
                    <a:moveTo>
                      <a:pt x="0" y="111125"/>
                    </a:moveTo>
                    <a:cubicBezTo>
                      <a:pt x="0" y="49721"/>
                      <a:pt x="49784" y="0"/>
                      <a:pt x="111125" y="0"/>
                    </a:cubicBezTo>
                    <a:cubicBezTo>
                      <a:pt x="172529" y="0"/>
                      <a:pt x="222250" y="49721"/>
                      <a:pt x="222250" y="111125"/>
                    </a:cubicBezTo>
                    <a:lnTo>
                      <a:pt x="0" y="111125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372" name="Google Shape;372;p18"/>
            <p:cNvSpPr/>
            <p:nvPr/>
          </p:nvSpPr>
          <p:spPr>
            <a:xfrm>
              <a:off x="186028" y="1560338"/>
              <a:ext cx="372824" cy="186412"/>
            </a:xfrm>
            <a:custGeom>
              <a:avLst/>
              <a:gdLst/>
              <a:ahLst/>
              <a:cxnLst/>
              <a:rect l="l" t="t" r="r" b="b"/>
              <a:pathLst>
                <a:path w="222250" h="111125" extrusionOk="0">
                  <a:moveTo>
                    <a:pt x="0" y="111125"/>
                  </a:moveTo>
                  <a:cubicBezTo>
                    <a:pt x="0" y="49784"/>
                    <a:pt x="49721" y="0"/>
                    <a:pt x="111125" y="0"/>
                  </a:cubicBezTo>
                  <a:cubicBezTo>
                    <a:pt x="172530" y="0"/>
                    <a:pt x="222250" y="49784"/>
                    <a:pt x="222250" y="111125"/>
                  </a:cubicBezTo>
                  <a:lnTo>
                    <a:pt x="0" y="111125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3" name="Google Shape;373;p18"/>
            <p:cNvSpPr/>
            <p:nvPr/>
          </p:nvSpPr>
          <p:spPr>
            <a:xfrm rot="7100148" flipH="1">
              <a:off x="-811454" y="495088"/>
              <a:ext cx="2065916" cy="724730"/>
            </a:xfrm>
            <a:custGeom>
              <a:avLst/>
              <a:gdLst/>
              <a:ahLst/>
              <a:cxnLst/>
              <a:rect l="l" t="t" r="r" b="b"/>
              <a:pathLst>
                <a:path w="324421" h="113808" extrusionOk="0">
                  <a:moveTo>
                    <a:pt x="324422" y="80090"/>
                  </a:moveTo>
                  <a:cubicBezTo>
                    <a:pt x="324422" y="80090"/>
                    <a:pt x="311912" y="40720"/>
                    <a:pt x="235458" y="50309"/>
                  </a:cubicBezTo>
                  <a:cubicBezTo>
                    <a:pt x="157607" y="60088"/>
                    <a:pt x="168783" y="-4682"/>
                    <a:pt x="187135" y="271"/>
                  </a:cubicBezTo>
                  <a:cubicBezTo>
                    <a:pt x="205486" y="5224"/>
                    <a:pt x="199898" y="32592"/>
                    <a:pt x="172974" y="39450"/>
                  </a:cubicBezTo>
                  <a:cubicBezTo>
                    <a:pt x="130492" y="50309"/>
                    <a:pt x="114617" y="12971"/>
                    <a:pt x="70676" y="32592"/>
                  </a:cubicBezTo>
                  <a:cubicBezTo>
                    <a:pt x="41275" y="45737"/>
                    <a:pt x="30035" y="78820"/>
                    <a:pt x="30035" y="78820"/>
                  </a:cubicBezTo>
                  <a:cubicBezTo>
                    <a:pt x="30035" y="78820"/>
                    <a:pt x="13779" y="109427"/>
                    <a:pt x="0" y="113809"/>
                  </a:cubicBezTo>
                </a:path>
              </a:pathLst>
            </a:custGeom>
            <a:noFill/>
            <a:ln w="12700" cap="rnd" cmpd="sng">
              <a:solidFill>
                <a:schemeClr val="accent5"/>
              </a:solidFill>
              <a:prstDash val="dash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4" name="Google Shape;374;p18"/>
            <p:cNvSpPr/>
            <p:nvPr/>
          </p:nvSpPr>
          <p:spPr>
            <a:xfrm>
              <a:off x="6711976" y="4318723"/>
              <a:ext cx="2550380" cy="1087230"/>
            </a:xfrm>
            <a:custGeom>
              <a:avLst/>
              <a:gdLst/>
              <a:ahLst/>
              <a:cxnLst/>
              <a:rect l="l" t="t" r="r" b="b"/>
              <a:pathLst>
                <a:path w="597979" h="254919" extrusionOk="0">
                  <a:moveTo>
                    <a:pt x="0" y="254762"/>
                  </a:moveTo>
                  <a:cubicBezTo>
                    <a:pt x="29654" y="256731"/>
                    <a:pt x="57658" y="239967"/>
                    <a:pt x="78549" y="218821"/>
                  </a:cubicBezTo>
                  <a:cubicBezTo>
                    <a:pt x="99378" y="197676"/>
                    <a:pt x="115062" y="172021"/>
                    <a:pt x="134429" y="149416"/>
                  </a:cubicBezTo>
                  <a:cubicBezTo>
                    <a:pt x="153797" y="126873"/>
                    <a:pt x="178498" y="106680"/>
                    <a:pt x="207899" y="102489"/>
                  </a:cubicBezTo>
                  <a:cubicBezTo>
                    <a:pt x="229870" y="99378"/>
                    <a:pt x="253936" y="106490"/>
                    <a:pt x="267970" y="123635"/>
                  </a:cubicBezTo>
                  <a:cubicBezTo>
                    <a:pt x="282004" y="140779"/>
                    <a:pt x="283464" y="168212"/>
                    <a:pt x="268669" y="184785"/>
                  </a:cubicBezTo>
                  <a:cubicBezTo>
                    <a:pt x="258635" y="196024"/>
                    <a:pt x="237617" y="199390"/>
                    <a:pt x="229870" y="186436"/>
                  </a:cubicBezTo>
                  <a:cubicBezTo>
                    <a:pt x="223457" y="175641"/>
                    <a:pt x="231267" y="160909"/>
                    <a:pt x="242507" y="155257"/>
                  </a:cubicBezTo>
                  <a:cubicBezTo>
                    <a:pt x="253746" y="149606"/>
                    <a:pt x="266954" y="150304"/>
                    <a:pt x="279591" y="150559"/>
                  </a:cubicBezTo>
                  <a:cubicBezTo>
                    <a:pt x="401193" y="152845"/>
                    <a:pt x="522605" y="95504"/>
                    <a:pt x="597979" y="0"/>
                  </a:cubicBezTo>
                </a:path>
              </a:pathLst>
            </a:custGeom>
            <a:noFill/>
            <a:ln w="12700" cap="rnd" cmpd="sng">
              <a:solidFill>
                <a:schemeClr val="accent5"/>
              </a:solidFill>
              <a:prstDash val="dash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75" name="Google Shape;375;p18"/>
          <p:cNvGrpSpPr/>
          <p:nvPr/>
        </p:nvGrpSpPr>
        <p:grpSpPr>
          <a:xfrm>
            <a:off x="-375491" y="807134"/>
            <a:ext cx="9519482" cy="4459952"/>
            <a:chOff x="-375491" y="807134"/>
            <a:chExt cx="9519482" cy="4459952"/>
          </a:xfrm>
        </p:grpSpPr>
        <p:grpSp>
          <p:nvGrpSpPr>
            <p:cNvPr id="376" name="Google Shape;376;p18"/>
            <p:cNvGrpSpPr/>
            <p:nvPr/>
          </p:nvGrpSpPr>
          <p:grpSpPr>
            <a:xfrm rot="-261523">
              <a:off x="-284302" y="2819488"/>
              <a:ext cx="675760" cy="2425426"/>
              <a:chOff x="10484452" y="-4336775"/>
              <a:chExt cx="675765" cy="2425445"/>
            </a:xfrm>
          </p:grpSpPr>
          <p:sp>
            <p:nvSpPr>
              <p:cNvPr id="377" name="Google Shape;377;p18"/>
              <p:cNvSpPr/>
              <p:nvPr/>
            </p:nvSpPr>
            <p:spPr>
              <a:xfrm>
                <a:off x="10505661" y="-4336775"/>
                <a:ext cx="633348" cy="2425445"/>
              </a:xfrm>
              <a:custGeom>
                <a:avLst/>
                <a:gdLst/>
                <a:ahLst/>
                <a:cxnLst/>
                <a:rect l="l" t="t" r="r" b="b"/>
                <a:pathLst>
                  <a:path w="633348" h="2425445" extrusionOk="0">
                    <a:moveTo>
                      <a:pt x="493078" y="402654"/>
                    </a:moveTo>
                    <a:lnTo>
                      <a:pt x="493078" y="141351"/>
                    </a:lnTo>
                    <a:cubicBezTo>
                      <a:pt x="493078" y="63310"/>
                      <a:pt x="414084" y="0"/>
                      <a:pt x="316674" y="0"/>
                    </a:cubicBezTo>
                    <a:cubicBezTo>
                      <a:pt x="219266" y="0"/>
                      <a:pt x="140272" y="63310"/>
                      <a:pt x="140272" y="141351"/>
                    </a:cubicBezTo>
                    <a:lnTo>
                      <a:pt x="140272" y="402654"/>
                    </a:lnTo>
                    <a:cubicBezTo>
                      <a:pt x="98298" y="434721"/>
                      <a:pt x="50800" y="465074"/>
                      <a:pt x="0" y="487299"/>
                    </a:cubicBezTo>
                    <a:lnTo>
                      <a:pt x="0" y="1837690"/>
                    </a:lnTo>
                    <a:cubicBezTo>
                      <a:pt x="0" y="1837690"/>
                      <a:pt x="140272" y="1977200"/>
                      <a:pt x="140272" y="2099945"/>
                    </a:cubicBezTo>
                    <a:lnTo>
                      <a:pt x="140272" y="2284095"/>
                    </a:lnTo>
                    <a:cubicBezTo>
                      <a:pt x="140272" y="2362200"/>
                      <a:pt x="219266" y="2425446"/>
                      <a:pt x="316674" y="2425446"/>
                    </a:cubicBezTo>
                    <a:cubicBezTo>
                      <a:pt x="414084" y="2425446"/>
                      <a:pt x="493078" y="2362137"/>
                      <a:pt x="493078" y="2284095"/>
                    </a:cubicBezTo>
                    <a:lnTo>
                      <a:pt x="493078" y="2099945"/>
                    </a:lnTo>
                    <a:cubicBezTo>
                      <a:pt x="493078" y="1977200"/>
                      <a:pt x="633349" y="1837690"/>
                      <a:pt x="633349" y="1837690"/>
                    </a:cubicBezTo>
                    <a:lnTo>
                      <a:pt x="633349" y="487299"/>
                    </a:lnTo>
                    <a:cubicBezTo>
                      <a:pt x="582549" y="465074"/>
                      <a:pt x="535051" y="434721"/>
                      <a:pt x="493078" y="402654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78" name="Google Shape;378;p18"/>
              <p:cNvSpPr/>
              <p:nvPr/>
            </p:nvSpPr>
            <p:spPr>
              <a:xfrm>
                <a:off x="10620786" y="-4086711"/>
                <a:ext cx="423100" cy="49085"/>
              </a:xfrm>
              <a:custGeom>
                <a:avLst/>
                <a:gdLst/>
                <a:ahLst/>
                <a:cxnLst/>
                <a:rect l="l" t="t" r="r" b="b"/>
                <a:pathLst>
                  <a:path w="423100" h="49085" extrusionOk="0">
                    <a:moveTo>
                      <a:pt x="0" y="0"/>
                    </a:moveTo>
                    <a:lnTo>
                      <a:pt x="423100" y="0"/>
                    </a:lnTo>
                    <a:lnTo>
                      <a:pt x="423100" y="49086"/>
                    </a:lnTo>
                    <a:lnTo>
                      <a:pt x="0" y="49086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79" name="Google Shape;379;p18"/>
              <p:cNvSpPr/>
              <p:nvPr/>
            </p:nvSpPr>
            <p:spPr>
              <a:xfrm>
                <a:off x="10620786" y="-2216509"/>
                <a:ext cx="423100" cy="49085"/>
              </a:xfrm>
              <a:custGeom>
                <a:avLst/>
                <a:gdLst/>
                <a:ahLst/>
                <a:cxnLst/>
                <a:rect l="l" t="t" r="r" b="b"/>
                <a:pathLst>
                  <a:path w="423100" h="49085" extrusionOk="0">
                    <a:moveTo>
                      <a:pt x="0" y="0"/>
                    </a:moveTo>
                    <a:lnTo>
                      <a:pt x="423100" y="0"/>
                    </a:lnTo>
                    <a:lnTo>
                      <a:pt x="423100" y="49085"/>
                    </a:lnTo>
                    <a:lnTo>
                      <a:pt x="0" y="49085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80" name="Google Shape;380;p18"/>
              <p:cNvSpPr/>
              <p:nvPr/>
            </p:nvSpPr>
            <p:spPr>
              <a:xfrm>
                <a:off x="10694192" y="-2359140"/>
                <a:ext cx="256413" cy="191652"/>
              </a:xfrm>
              <a:custGeom>
                <a:avLst/>
                <a:gdLst/>
                <a:ahLst/>
                <a:cxnLst/>
                <a:rect l="l" t="t" r="r" b="b"/>
                <a:pathLst>
                  <a:path w="256413" h="191652" extrusionOk="0">
                    <a:moveTo>
                      <a:pt x="0" y="191652"/>
                    </a:moveTo>
                    <a:lnTo>
                      <a:pt x="55626" y="191652"/>
                    </a:lnTo>
                    <a:lnTo>
                      <a:pt x="200787" y="191652"/>
                    </a:lnTo>
                    <a:lnTo>
                      <a:pt x="256413" y="191652"/>
                    </a:lnTo>
                    <a:lnTo>
                      <a:pt x="256413" y="148409"/>
                    </a:lnTo>
                    <a:lnTo>
                      <a:pt x="201168" y="131264"/>
                    </a:lnTo>
                    <a:lnTo>
                      <a:pt x="201168" y="38617"/>
                    </a:lnTo>
                    <a:cubicBezTo>
                      <a:pt x="201168" y="-1642"/>
                      <a:pt x="168529" y="9"/>
                      <a:pt x="128207" y="9"/>
                    </a:cubicBezTo>
                    <a:cubicBezTo>
                      <a:pt x="87948" y="9"/>
                      <a:pt x="55245" y="-1642"/>
                      <a:pt x="55245" y="38617"/>
                    </a:cubicBezTo>
                    <a:lnTo>
                      <a:pt x="55245" y="131200"/>
                    </a:lnTo>
                    <a:lnTo>
                      <a:pt x="0" y="148345"/>
                    </a:lnTo>
                    <a:lnTo>
                      <a:pt x="0" y="191652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81" name="Google Shape;381;p18"/>
              <p:cNvSpPr/>
              <p:nvPr/>
            </p:nvSpPr>
            <p:spPr>
              <a:xfrm>
                <a:off x="10766582" y="-2337667"/>
                <a:ext cx="111569" cy="152653"/>
              </a:xfrm>
              <a:custGeom>
                <a:avLst/>
                <a:gdLst/>
                <a:ahLst/>
                <a:cxnLst/>
                <a:rect l="l" t="t" r="r" b="b"/>
                <a:pathLst>
                  <a:path w="111569" h="152653" extrusionOk="0">
                    <a:moveTo>
                      <a:pt x="111379" y="152654"/>
                    </a:moveTo>
                    <a:cubicBezTo>
                      <a:pt x="111506" y="151320"/>
                      <a:pt x="111570" y="150051"/>
                      <a:pt x="111570" y="148717"/>
                    </a:cubicBezTo>
                    <a:lnTo>
                      <a:pt x="111570" y="55753"/>
                    </a:lnTo>
                    <a:cubicBezTo>
                      <a:pt x="111570" y="24955"/>
                      <a:pt x="86614" y="0"/>
                      <a:pt x="55753" y="0"/>
                    </a:cubicBezTo>
                    <a:cubicBezTo>
                      <a:pt x="24956" y="0"/>
                      <a:pt x="0" y="24955"/>
                      <a:pt x="0" y="55753"/>
                    </a:cubicBezTo>
                    <a:lnTo>
                      <a:pt x="0" y="148717"/>
                    </a:lnTo>
                    <a:cubicBezTo>
                      <a:pt x="0" y="150051"/>
                      <a:pt x="127" y="151320"/>
                      <a:pt x="190" y="152654"/>
                    </a:cubicBezTo>
                    <a:lnTo>
                      <a:pt x="111379" y="152654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82" name="Google Shape;382;p18"/>
              <p:cNvSpPr/>
              <p:nvPr/>
            </p:nvSpPr>
            <p:spPr>
              <a:xfrm>
                <a:off x="10785950" y="-2312013"/>
                <a:ext cx="72834" cy="63055"/>
              </a:xfrm>
              <a:custGeom>
                <a:avLst/>
                <a:gdLst/>
                <a:ahLst/>
                <a:cxnLst/>
                <a:rect l="l" t="t" r="r" b="b"/>
                <a:pathLst>
                  <a:path w="72834" h="63055" extrusionOk="0">
                    <a:moveTo>
                      <a:pt x="18225" y="63055"/>
                    </a:moveTo>
                    <a:lnTo>
                      <a:pt x="54610" y="63055"/>
                    </a:lnTo>
                    <a:lnTo>
                      <a:pt x="72835" y="31559"/>
                    </a:lnTo>
                    <a:lnTo>
                      <a:pt x="54610" y="0"/>
                    </a:lnTo>
                    <a:lnTo>
                      <a:pt x="18225" y="0"/>
                    </a:lnTo>
                    <a:lnTo>
                      <a:pt x="0" y="31559"/>
                    </a:lnTo>
                    <a:lnTo>
                      <a:pt x="18225" y="63055"/>
                    </a:lnTo>
                    <a:close/>
                    <a:moveTo>
                      <a:pt x="36385" y="15430"/>
                    </a:moveTo>
                    <a:cubicBezTo>
                      <a:pt x="45275" y="15430"/>
                      <a:pt x="52451" y="22670"/>
                      <a:pt x="52451" y="31559"/>
                    </a:cubicBezTo>
                    <a:cubicBezTo>
                      <a:pt x="52451" y="40449"/>
                      <a:pt x="45275" y="47625"/>
                      <a:pt x="36385" y="47625"/>
                    </a:cubicBezTo>
                    <a:cubicBezTo>
                      <a:pt x="27496" y="47625"/>
                      <a:pt x="20320" y="40449"/>
                      <a:pt x="20320" y="31559"/>
                    </a:cubicBezTo>
                    <a:cubicBezTo>
                      <a:pt x="20320" y="22670"/>
                      <a:pt x="27559" y="15430"/>
                      <a:pt x="36385" y="1543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83" name="Google Shape;383;p18"/>
              <p:cNvSpPr/>
              <p:nvPr/>
            </p:nvSpPr>
            <p:spPr>
              <a:xfrm>
                <a:off x="11023947" y="-2300266"/>
                <a:ext cx="136270" cy="208089"/>
              </a:xfrm>
              <a:custGeom>
                <a:avLst/>
                <a:gdLst/>
                <a:ahLst/>
                <a:cxnLst/>
                <a:rect l="l" t="t" r="r" b="b"/>
                <a:pathLst>
                  <a:path w="136270" h="208089" extrusionOk="0">
                    <a:moveTo>
                      <a:pt x="116332" y="8382"/>
                    </a:moveTo>
                    <a:lnTo>
                      <a:pt x="116332" y="8382"/>
                    </a:lnTo>
                    <a:cubicBezTo>
                      <a:pt x="104013" y="2159"/>
                      <a:pt x="86995" y="0"/>
                      <a:pt x="68136" y="0"/>
                    </a:cubicBezTo>
                    <a:cubicBezTo>
                      <a:pt x="49340" y="0"/>
                      <a:pt x="32258" y="2159"/>
                      <a:pt x="19939" y="8382"/>
                    </a:cubicBezTo>
                    <a:lnTo>
                      <a:pt x="19939" y="8382"/>
                    </a:lnTo>
                    <a:cubicBezTo>
                      <a:pt x="7620" y="14605"/>
                      <a:pt x="0" y="24765"/>
                      <a:pt x="0" y="40767"/>
                    </a:cubicBezTo>
                    <a:lnTo>
                      <a:pt x="0" y="167323"/>
                    </a:lnTo>
                    <a:cubicBezTo>
                      <a:pt x="0" y="183324"/>
                      <a:pt x="7620" y="193485"/>
                      <a:pt x="19939" y="199708"/>
                    </a:cubicBezTo>
                    <a:lnTo>
                      <a:pt x="19939" y="199708"/>
                    </a:lnTo>
                    <a:cubicBezTo>
                      <a:pt x="21019" y="200216"/>
                      <a:pt x="22162" y="200724"/>
                      <a:pt x="23305" y="201168"/>
                    </a:cubicBezTo>
                    <a:cubicBezTo>
                      <a:pt x="35306" y="206185"/>
                      <a:pt x="50927" y="208090"/>
                      <a:pt x="68136" y="208090"/>
                    </a:cubicBezTo>
                    <a:cubicBezTo>
                      <a:pt x="105791" y="208090"/>
                      <a:pt x="136271" y="199327"/>
                      <a:pt x="136271" y="167323"/>
                    </a:cubicBezTo>
                    <a:lnTo>
                      <a:pt x="136271" y="40704"/>
                    </a:lnTo>
                    <a:cubicBezTo>
                      <a:pt x="136271" y="24765"/>
                      <a:pt x="128651" y="14542"/>
                      <a:pt x="116332" y="8382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84" name="Google Shape;384;p18"/>
              <p:cNvSpPr/>
              <p:nvPr/>
            </p:nvSpPr>
            <p:spPr>
              <a:xfrm>
                <a:off x="10484452" y="-2300266"/>
                <a:ext cx="136271" cy="208089"/>
              </a:xfrm>
              <a:custGeom>
                <a:avLst/>
                <a:gdLst/>
                <a:ahLst/>
                <a:cxnLst/>
                <a:rect l="l" t="t" r="r" b="b"/>
                <a:pathLst>
                  <a:path w="136271" h="208089" extrusionOk="0">
                    <a:moveTo>
                      <a:pt x="112077" y="6477"/>
                    </a:moveTo>
                    <a:cubicBezTo>
                      <a:pt x="100203" y="1715"/>
                      <a:pt x="84899" y="0"/>
                      <a:pt x="68136" y="0"/>
                    </a:cubicBezTo>
                    <a:cubicBezTo>
                      <a:pt x="49340" y="0"/>
                      <a:pt x="32258" y="2159"/>
                      <a:pt x="19939" y="8382"/>
                    </a:cubicBezTo>
                    <a:lnTo>
                      <a:pt x="19939" y="8382"/>
                    </a:lnTo>
                    <a:cubicBezTo>
                      <a:pt x="7620" y="14605"/>
                      <a:pt x="0" y="24765"/>
                      <a:pt x="0" y="40767"/>
                    </a:cubicBezTo>
                    <a:lnTo>
                      <a:pt x="0" y="167323"/>
                    </a:lnTo>
                    <a:cubicBezTo>
                      <a:pt x="0" y="199327"/>
                      <a:pt x="30543" y="208090"/>
                      <a:pt x="68136" y="208090"/>
                    </a:cubicBezTo>
                    <a:cubicBezTo>
                      <a:pt x="105791" y="208090"/>
                      <a:pt x="136271" y="199327"/>
                      <a:pt x="136271" y="167323"/>
                    </a:cubicBezTo>
                    <a:lnTo>
                      <a:pt x="136271" y="40704"/>
                    </a:lnTo>
                    <a:cubicBezTo>
                      <a:pt x="136334" y="22987"/>
                      <a:pt x="126936" y="12383"/>
                      <a:pt x="112077" y="6477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85" name="Google Shape;385;p18"/>
              <p:cNvSpPr/>
              <p:nvPr/>
            </p:nvSpPr>
            <p:spPr>
              <a:xfrm>
                <a:off x="10694192" y="-4086712"/>
                <a:ext cx="256413" cy="191652"/>
              </a:xfrm>
              <a:custGeom>
                <a:avLst/>
                <a:gdLst/>
                <a:ahLst/>
                <a:cxnLst/>
                <a:rect l="l" t="t" r="r" b="b"/>
                <a:pathLst>
                  <a:path w="256413" h="191652" extrusionOk="0">
                    <a:moveTo>
                      <a:pt x="256350" y="0"/>
                    </a:moveTo>
                    <a:lnTo>
                      <a:pt x="200724" y="0"/>
                    </a:lnTo>
                    <a:lnTo>
                      <a:pt x="55563" y="0"/>
                    </a:lnTo>
                    <a:lnTo>
                      <a:pt x="0" y="0"/>
                    </a:lnTo>
                    <a:lnTo>
                      <a:pt x="0" y="43243"/>
                    </a:lnTo>
                    <a:lnTo>
                      <a:pt x="55245" y="60389"/>
                    </a:lnTo>
                    <a:lnTo>
                      <a:pt x="55245" y="153035"/>
                    </a:lnTo>
                    <a:cubicBezTo>
                      <a:pt x="55245" y="193294"/>
                      <a:pt x="87884" y="191643"/>
                      <a:pt x="128207" y="191643"/>
                    </a:cubicBezTo>
                    <a:cubicBezTo>
                      <a:pt x="168466" y="191643"/>
                      <a:pt x="201168" y="193294"/>
                      <a:pt x="201168" y="153035"/>
                    </a:cubicBezTo>
                    <a:lnTo>
                      <a:pt x="201168" y="60389"/>
                    </a:lnTo>
                    <a:lnTo>
                      <a:pt x="256413" y="43243"/>
                    </a:lnTo>
                    <a:lnTo>
                      <a:pt x="256413" y="0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86" name="Google Shape;386;p18"/>
              <p:cNvSpPr/>
              <p:nvPr/>
            </p:nvSpPr>
            <p:spPr>
              <a:xfrm>
                <a:off x="10766582" y="-4069185"/>
                <a:ext cx="111633" cy="152717"/>
              </a:xfrm>
              <a:custGeom>
                <a:avLst/>
                <a:gdLst/>
                <a:ahLst/>
                <a:cxnLst/>
                <a:rect l="l" t="t" r="r" b="b"/>
                <a:pathLst>
                  <a:path w="111633" h="152717" extrusionOk="0">
                    <a:moveTo>
                      <a:pt x="190" y="0"/>
                    </a:moveTo>
                    <a:cubicBezTo>
                      <a:pt x="64" y="1333"/>
                      <a:pt x="0" y="2604"/>
                      <a:pt x="0" y="3937"/>
                    </a:cubicBezTo>
                    <a:lnTo>
                      <a:pt x="0" y="96901"/>
                    </a:lnTo>
                    <a:cubicBezTo>
                      <a:pt x="0" y="127698"/>
                      <a:pt x="24956" y="152717"/>
                      <a:pt x="55817" y="152717"/>
                    </a:cubicBezTo>
                    <a:cubicBezTo>
                      <a:pt x="86614" y="152717"/>
                      <a:pt x="111633" y="127762"/>
                      <a:pt x="111633" y="96901"/>
                    </a:cubicBezTo>
                    <a:lnTo>
                      <a:pt x="111633" y="3937"/>
                    </a:lnTo>
                    <a:cubicBezTo>
                      <a:pt x="111633" y="2604"/>
                      <a:pt x="111506" y="1333"/>
                      <a:pt x="111443" y="0"/>
                    </a:cubicBezTo>
                    <a:lnTo>
                      <a:pt x="190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87" name="Google Shape;387;p18"/>
              <p:cNvSpPr/>
              <p:nvPr/>
            </p:nvSpPr>
            <p:spPr>
              <a:xfrm>
                <a:off x="10785950" y="-4005241"/>
                <a:ext cx="72834" cy="63055"/>
              </a:xfrm>
              <a:custGeom>
                <a:avLst/>
                <a:gdLst/>
                <a:ahLst/>
                <a:cxnLst/>
                <a:rect l="l" t="t" r="r" b="b"/>
                <a:pathLst>
                  <a:path w="72834" h="63055" extrusionOk="0">
                    <a:moveTo>
                      <a:pt x="54610" y="0"/>
                    </a:moveTo>
                    <a:lnTo>
                      <a:pt x="18225" y="0"/>
                    </a:lnTo>
                    <a:lnTo>
                      <a:pt x="0" y="31560"/>
                    </a:lnTo>
                    <a:lnTo>
                      <a:pt x="18225" y="63055"/>
                    </a:lnTo>
                    <a:lnTo>
                      <a:pt x="54610" y="63055"/>
                    </a:lnTo>
                    <a:lnTo>
                      <a:pt x="72835" y="31560"/>
                    </a:lnTo>
                    <a:lnTo>
                      <a:pt x="54610" y="0"/>
                    </a:lnTo>
                    <a:close/>
                    <a:moveTo>
                      <a:pt x="36449" y="47625"/>
                    </a:moveTo>
                    <a:cubicBezTo>
                      <a:pt x="27559" y="47625"/>
                      <a:pt x="20383" y="40386"/>
                      <a:pt x="20383" y="31560"/>
                    </a:cubicBezTo>
                    <a:cubicBezTo>
                      <a:pt x="20383" y="22669"/>
                      <a:pt x="27622" y="15494"/>
                      <a:pt x="36449" y="15494"/>
                    </a:cubicBezTo>
                    <a:cubicBezTo>
                      <a:pt x="45339" y="15494"/>
                      <a:pt x="52514" y="22733"/>
                      <a:pt x="52514" y="31560"/>
                    </a:cubicBezTo>
                    <a:cubicBezTo>
                      <a:pt x="52514" y="40386"/>
                      <a:pt x="45275" y="47625"/>
                      <a:pt x="36449" y="47625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88" name="Google Shape;388;p18"/>
              <p:cNvSpPr/>
              <p:nvPr/>
            </p:nvSpPr>
            <p:spPr>
              <a:xfrm>
                <a:off x="10484515" y="-4167610"/>
                <a:ext cx="136270" cy="208089"/>
              </a:xfrm>
              <a:custGeom>
                <a:avLst/>
                <a:gdLst/>
                <a:ahLst/>
                <a:cxnLst/>
                <a:rect l="l" t="t" r="r" b="b"/>
                <a:pathLst>
                  <a:path w="136270" h="208089" extrusionOk="0">
                    <a:moveTo>
                      <a:pt x="68136" y="0"/>
                    </a:moveTo>
                    <a:cubicBezTo>
                      <a:pt x="30544" y="0"/>
                      <a:pt x="0" y="8763"/>
                      <a:pt x="0" y="40767"/>
                    </a:cubicBezTo>
                    <a:lnTo>
                      <a:pt x="0" y="167323"/>
                    </a:lnTo>
                    <a:cubicBezTo>
                      <a:pt x="0" y="199326"/>
                      <a:pt x="30544" y="208089"/>
                      <a:pt x="68136" y="208089"/>
                    </a:cubicBezTo>
                    <a:cubicBezTo>
                      <a:pt x="79883" y="208089"/>
                      <a:pt x="90932" y="207264"/>
                      <a:pt x="100647" y="205105"/>
                    </a:cubicBezTo>
                    <a:cubicBezTo>
                      <a:pt x="106426" y="203835"/>
                      <a:pt x="111697" y="202057"/>
                      <a:pt x="116332" y="199708"/>
                    </a:cubicBezTo>
                    <a:lnTo>
                      <a:pt x="116332" y="199708"/>
                    </a:lnTo>
                    <a:cubicBezTo>
                      <a:pt x="128651" y="193548"/>
                      <a:pt x="136271" y="183324"/>
                      <a:pt x="136271" y="167323"/>
                    </a:cubicBezTo>
                    <a:lnTo>
                      <a:pt x="136271" y="40767"/>
                    </a:lnTo>
                    <a:cubicBezTo>
                      <a:pt x="136271" y="8763"/>
                      <a:pt x="105791" y="0"/>
                      <a:pt x="6813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89" name="Google Shape;389;p18"/>
              <p:cNvSpPr/>
              <p:nvPr/>
            </p:nvSpPr>
            <p:spPr>
              <a:xfrm>
                <a:off x="11023947" y="-4167674"/>
                <a:ext cx="136270" cy="208089"/>
              </a:xfrm>
              <a:custGeom>
                <a:avLst/>
                <a:gdLst/>
                <a:ahLst/>
                <a:cxnLst/>
                <a:rect l="l" t="t" r="r" b="b"/>
                <a:pathLst>
                  <a:path w="136270" h="208089" extrusionOk="0">
                    <a:moveTo>
                      <a:pt x="116332" y="8446"/>
                    </a:moveTo>
                    <a:lnTo>
                      <a:pt x="116332" y="8446"/>
                    </a:lnTo>
                    <a:cubicBezTo>
                      <a:pt x="114554" y="7557"/>
                      <a:pt x="112713" y="6795"/>
                      <a:pt x="110744" y="6033"/>
                    </a:cubicBezTo>
                    <a:cubicBezTo>
                      <a:pt x="99060" y="1651"/>
                      <a:pt x="84264" y="0"/>
                      <a:pt x="68136" y="0"/>
                    </a:cubicBezTo>
                    <a:cubicBezTo>
                      <a:pt x="30480" y="0"/>
                      <a:pt x="0" y="8763"/>
                      <a:pt x="0" y="40767"/>
                    </a:cubicBezTo>
                    <a:lnTo>
                      <a:pt x="0" y="167323"/>
                    </a:lnTo>
                    <a:cubicBezTo>
                      <a:pt x="0" y="199327"/>
                      <a:pt x="30480" y="208090"/>
                      <a:pt x="68136" y="208090"/>
                    </a:cubicBezTo>
                    <a:cubicBezTo>
                      <a:pt x="80645" y="208090"/>
                      <a:pt x="92329" y="207074"/>
                      <a:pt x="102425" y="204597"/>
                    </a:cubicBezTo>
                    <a:cubicBezTo>
                      <a:pt x="107506" y="203327"/>
                      <a:pt x="112205" y="201740"/>
                      <a:pt x="116332" y="199708"/>
                    </a:cubicBezTo>
                    <a:lnTo>
                      <a:pt x="116332" y="199708"/>
                    </a:lnTo>
                    <a:cubicBezTo>
                      <a:pt x="128651" y="193485"/>
                      <a:pt x="136271" y="183324"/>
                      <a:pt x="136271" y="167323"/>
                    </a:cubicBezTo>
                    <a:lnTo>
                      <a:pt x="136271" y="40767"/>
                    </a:lnTo>
                    <a:cubicBezTo>
                      <a:pt x="136271" y="24829"/>
                      <a:pt x="128651" y="14668"/>
                      <a:pt x="116332" y="8446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390" name="Google Shape;390;p18"/>
            <p:cNvGrpSpPr/>
            <p:nvPr/>
          </p:nvGrpSpPr>
          <p:grpSpPr>
            <a:xfrm rot="-1193981">
              <a:off x="8608803" y="861049"/>
              <a:ext cx="434231" cy="669390"/>
              <a:chOff x="930783" y="678815"/>
              <a:chExt cx="275081" cy="424052"/>
            </a:xfrm>
          </p:grpSpPr>
          <p:sp>
            <p:nvSpPr>
              <p:cNvPr id="391" name="Google Shape;391;p18"/>
              <p:cNvSpPr/>
              <p:nvPr/>
            </p:nvSpPr>
            <p:spPr>
              <a:xfrm>
                <a:off x="930783" y="678815"/>
                <a:ext cx="275081" cy="424052"/>
              </a:xfrm>
              <a:custGeom>
                <a:avLst/>
                <a:gdLst/>
                <a:ahLst/>
                <a:cxnLst/>
                <a:rect l="l" t="t" r="r" b="b"/>
                <a:pathLst>
                  <a:path w="275081" h="424052" extrusionOk="0">
                    <a:moveTo>
                      <a:pt x="0" y="137541"/>
                    </a:moveTo>
                    <a:cubicBezTo>
                      <a:pt x="0" y="213487"/>
                      <a:pt x="82105" y="424053"/>
                      <a:pt x="137541" y="424053"/>
                    </a:cubicBezTo>
                    <a:cubicBezTo>
                      <a:pt x="189103" y="424053"/>
                      <a:pt x="275082" y="213487"/>
                      <a:pt x="275082" y="137541"/>
                    </a:cubicBezTo>
                    <a:cubicBezTo>
                      <a:pt x="275082" y="61595"/>
                      <a:pt x="213487" y="0"/>
                      <a:pt x="137541" y="0"/>
                    </a:cubicBezTo>
                    <a:cubicBezTo>
                      <a:pt x="61595" y="0"/>
                      <a:pt x="0" y="61595"/>
                      <a:pt x="0" y="13754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92" name="Google Shape;392;p18"/>
              <p:cNvSpPr/>
              <p:nvPr/>
            </p:nvSpPr>
            <p:spPr>
              <a:xfrm>
                <a:off x="1007236" y="755205"/>
                <a:ext cx="122237" cy="122301"/>
              </a:xfrm>
              <a:custGeom>
                <a:avLst/>
                <a:gdLst/>
                <a:ahLst/>
                <a:cxnLst/>
                <a:rect l="l" t="t" r="r" b="b"/>
                <a:pathLst>
                  <a:path w="122237" h="122301" extrusionOk="0">
                    <a:moveTo>
                      <a:pt x="0" y="61150"/>
                    </a:moveTo>
                    <a:cubicBezTo>
                      <a:pt x="0" y="94933"/>
                      <a:pt x="27368" y="122301"/>
                      <a:pt x="61151" y="122301"/>
                    </a:cubicBezTo>
                    <a:cubicBezTo>
                      <a:pt x="94933" y="122301"/>
                      <a:pt x="122238" y="94933"/>
                      <a:pt x="122238" y="61150"/>
                    </a:cubicBezTo>
                    <a:cubicBezTo>
                      <a:pt x="122238" y="27368"/>
                      <a:pt x="94869" y="0"/>
                      <a:pt x="61151" y="0"/>
                    </a:cubicBezTo>
                    <a:cubicBezTo>
                      <a:pt x="27305" y="0"/>
                      <a:pt x="0" y="27368"/>
                      <a:pt x="0" y="6115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six columns">
  <p:cSld name="BLANK_1_1_1_1_1">
    <p:spTree>
      <p:nvGrpSpPr>
        <p:cNvPr id="1" name="Shape 3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4" name="Google Shape;394;p19"/>
          <p:cNvGrpSpPr/>
          <p:nvPr/>
        </p:nvGrpSpPr>
        <p:grpSpPr>
          <a:xfrm>
            <a:off x="4467982" y="4295391"/>
            <a:ext cx="3645932" cy="3645202"/>
            <a:chOff x="4467982" y="4295391"/>
            <a:chExt cx="3645932" cy="3645202"/>
          </a:xfrm>
        </p:grpSpPr>
        <p:grpSp>
          <p:nvGrpSpPr>
            <p:cNvPr id="395" name="Google Shape;395;p19"/>
            <p:cNvGrpSpPr/>
            <p:nvPr/>
          </p:nvGrpSpPr>
          <p:grpSpPr>
            <a:xfrm rot="2185135" flipH="1">
              <a:off x="4986589" y="4815363"/>
              <a:ext cx="2608718" cy="2605259"/>
              <a:chOff x="-2482208" y="3351602"/>
              <a:chExt cx="1509803" cy="1507801"/>
            </a:xfrm>
          </p:grpSpPr>
          <p:sp>
            <p:nvSpPr>
              <p:cNvPr id="396" name="Google Shape;396;p19"/>
              <p:cNvSpPr/>
              <p:nvPr/>
            </p:nvSpPr>
            <p:spPr>
              <a:xfrm>
                <a:off x="-2482208" y="3351602"/>
                <a:ext cx="1509803" cy="1507801"/>
              </a:xfrm>
              <a:custGeom>
                <a:avLst/>
                <a:gdLst/>
                <a:ahLst/>
                <a:cxnLst/>
                <a:rect l="l" t="t" r="r" b="b"/>
                <a:pathLst>
                  <a:path w="1509803" h="1507801" extrusionOk="0">
                    <a:moveTo>
                      <a:pt x="1509803" y="755000"/>
                    </a:moveTo>
                    <a:cubicBezTo>
                      <a:pt x="1509866" y="791703"/>
                      <a:pt x="1505104" y="840535"/>
                      <a:pt x="1499770" y="876793"/>
                    </a:cubicBezTo>
                    <a:cubicBezTo>
                      <a:pt x="1496595" y="898383"/>
                      <a:pt x="1490753" y="927022"/>
                      <a:pt x="1484466" y="947977"/>
                    </a:cubicBezTo>
                    <a:cubicBezTo>
                      <a:pt x="1484466" y="948040"/>
                      <a:pt x="1484466" y="948040"/>
                      <a:pt x="1484466" y="948040"/>
                    </a:cubicBezTo>
                    <a:cubicBezTo>
                      <a:pt x="1479323" y="964994"/>
                      <a:pt x="1472909" y="987791"/>
                      <a:pt x="1467004" y="1004492"/>
                    </a:cubicBezTo>
                    <a:cubicBezTo>
                      <a:pt x="1466940" y="1004555"/>
                      <a:pt x="1466940" y="1004682"/>
                      <a:pt x="1466940" y="1004746"/>
                    </a:cubicBezTo>
                    <a:cubicBezTo>
                      <a:pt x="1460463" y="1022843"/>
                      <a:pt x="1451510" y="1046910"/>
                      <a:pt x="1443064" y="1064118"/>
                    </a:cubicBezTo>
                    <a:cubicBezTo>
                      <a:pt x="1435381" y="1079739"/>
                      <a:pt x="1425538" y="1100694"/>
                      <a:pt x="1417156" y="1115871"/>
                    </a:cubicBezTo>
                    <a:cubicBezTo>
                      <a:pt x="1407822" y="1132698"/>
                      <a:pt x="1394550" y="1154733"/>
                      <a:pt x="1383946" y="1170735"/>
                    </a:cubicBezTo>
                    <a:cubicBezTo>
                      <a:pt x="1352704" y="1217724"/>
                      <a:pt x="1321906" y="1252078"/>
                      <a:pt x="1308825" y="1265985"/>
                    </a:cubicBezTo>
                    <a:cubicBezTo>
                      <a:pt x="1289140" y="1286876"/>
                      <a:pt x="1261708" y="1315006"/>
                      <a:pt x="1219671" y="1347899"/>
                    </a:cubicBezTo>
                    <a:cubicBezTo>
                      <a:pt x="1207543" y="1357361"/>
                      <a:pt x="1191096" y="1369553"/>
                      <a:pt x="1178269" y="1378062"/>
                    </a:cubicBezTo>
                    <a:cubicBezTo>
                      <a:pt x="1160870" y="1389555"/>
                      <a:pt x="1136994" y="1403906"/>
                      <a:pt x="1118960" y="1414321"/>
                    </a:cubicBezTo>
                    <a:cubicBezTo>
                      <a:pt x="1089306" y="1431466"/>
                      <a:pt x="1043141" y="1450960"/>
                      <a:pt x="1033489" y="1454643"/>
                    </a:cubicBezTo>
                    <a:cubicBezTo>
                      <a:pt x="1017170" y="1460866"/>
                      <a:pt x="995199" y="1468740"/>
                      <a:pt x="978562" y="1473947"/>
                    </a:cubicBezTo>
                    <a:cubicBezTo>
                      <a:pt x="962433" y="1478964"/>
                      <a:pt x="940589" y="1484742"/>
                      <a:pt x="924142" y="1488552"/>
                    </a:cubicBezTo>
                    <a:cubicBezTo>
                      <a:pt x="895123" y="1495220"/>
                      <a:pt x="865849" y="1500236"/>
                      <a:pt x="836449" y="1503411"/>
                    </a:cubicBezTo>
                    <a:cubicBezTo>
                      <a:pt x="815811" y="1505634"/>
                      <a:pt x="795110" y="1507030"/>
                      <a:pt x="774409" y="1507539"/>
                    </a:cubicBezTo>
                    <a:cubicBezTo>
                      <a:pt x="754089" y="1508110"/>
                      <a:pt x="733706" y="1507729"/>
                      <a:pt x="713259" y="1506586"/>
                    </a:cubicBezTo>
                    <a:cubicBezTo>
                      <a:pt x="690526" y="1505379"/>
                      <a:pt x="667729" y="1503093"/>
                      <a:pt x="644933" y="1499728"/>
                    </a:cubicBezTo>
                    <a:cubicBezTo>
                      <a:pt x="630836" y="1497696"/>
                      <a:pt x="618009" y="1495347"/>
                      <a:pt x="607150" y="1493187"/>
                    </a:cubicBezTo>
                    <a:cubicBezTo>
                      <a:pt x="593244" y="1490393"/>
                      <a:pt x="582576" y="1487854"/>
                      <a:pt x="576480" y="1486393"/>
                    </a:cubicBezTo>
                    <a:cubicBezTo>
                      <a:pt x="546762" y="1479345"/>
                      <a:pt x="517806" y="1469566"/>
                      <a:pt x="517552" y="1469502"/>
                    </a:cubicBezTo>
                    <a:cubicBezTo>
                      <a:pt x="488532" y="1459533"/>
                      <a:pt x="476086" y="1455024"/>
                      <a:pt x="440844" y="1439340"/>
                    </a:cubicBezTo>
                    <a:cubicBezTo>
                      <a:pt x="422873" y="1431339"/>
                      <a:pt x="399442" y="1419337"/>
                      <a:pt x="382424" y="1409431"/>
                    </a:cubicBezTo>
                    <a:cubicBezTo>
                      <a:pt x="369343" y="1401811"/>
                      <a:pt x="351944" y="1391651"/>
                      <a:pt x="339498" y="1383079"/>
                    </a:cubicBezTo>
                    <a:cubicBezTo>
                      <a:pt x="319686" y="1369426"/>
                      <a:pt x="293778" y="1350503"/>
                      <a:pt x="274982" y="1335454"/>
                    </a:cubicBezTo>
                    <a:cubicBezTo>
                      <a:pt x="249264" y="1314879"/>
                      <a:pt x="218403" y="1283574"/>
                      <a:pt x="195607" y="1259889"/>
                    </a:cubicBezTo>
                    <a:cubicBezTo>
                      <a:pt x="180621" y="1244267"/>
                      <a:pt x="162079" y="1222042"/>
                      <a:pt x="149760" y="1204262"/>
                    </a:cubicBezTo>
                    <a:cubicBezTo>
                      <a:pt x="138330" y="1187753"/>
                      <a:pt x="122836" y="1166035"/>
                      <a:pt x="112168" y="1149017"/>
                    </a:cubicBezTo>
                    <a:cubicBezTo>
                      <a:pt x="103024" y="1134349"/>
                      <a:pt x="91848" y="1114156"/>
                      <a:pt x="83783" y="1098853"/>
                    </a:cubicBezTo>
                    <a:cubicBezTo>
                      <a:pt x="74639" y="1081517"/>
                      <a:pt x="63908" y="1057641"/>
                      <a:pt x="56351" y="1039543"/>
                    </a:cubicBezTo>
                    <a:cubicBezTo>
                      <a:pt x="49620" y="1023287"/>
                      <a:pt x="42254" y="1000935"/>
                      <a:pt x="36222" y="984362"/>
                    </a:cubicBezTo>
                    <a:cubicBezTo>
                      <a:pt x="29554" y="965947"/>
                      <a:pt x="22823" y="940547"/>
                      <a:pt x="19013" y="921370"/>
                    </a:cubicBezTo>
                    <a:cubicBezTo>
                      <a:pt x="11965" y="885810"/>
                      <a:pt x="4345" y="837867"/>
                      <a:pt x="1868" y="801736"/>
                    </a:cubicBezTo>
                    <a:cubicBezTo>
                      <a:pt x="-481" y="768589"/>
                      <a:pt x="-1116" y="724012"/>
                      <a:pt x="2948" y="691055"/>
                    </a:cubicBezTo>
                    <a:cubicBezTo>
                      <a:pt x="5361" y="671371"/>
                      <a:pt x="7139" y="644891"/>
                      <a:pt x="11266" y="625460"/>
                    </a:cubicBezTo>
                    <a:cubicBezTo>
                      <a:pt x="15013" y="607934"/>
                      <a:pt x="19267" y="584312"/>
                      <a:pt x="23776" y="566977"/>
                    </a:cubicBezTo>
                    <a:cubicBezTo>
                      <a:pt x="28665" y="548117"/>
                      <a:pt x="35460" y="522907"/>
                      <a:pt x="42572" y="504747"/>
                    </a:cubicBezTo>
                    <a:cubicBezTo>
                      <a:pt x="48985" y="488427"/>
                      <a:pt x="56923" y="466392"/>
                      <a:pt x="64035" y="450391"/>
                    </a:cubicBezTo>
                    <a:cubicBezTo>
                      <a:pt x="71972" y="432610"/>
                      <a:pt x="83402" y="409242"/>
                      <a:pt x="92737" y="392161"/>
                    </a:cubicBezTo>
                    <a:cubicBezTo>
                      <a:pt x="100992" y="377111"/>
                      <a:pt x="112676" y="357427"/>
                      <a:pt x="122137" y="343139"/>
                    </a:cubicBezTo>
                    <a:cubicBezTo>
                      <a:pt x="133059" y="326629"/>
                      <a:pt x="147918" y="304722"/>
                      <a:pt x="160555" y="289481"/>
                    </a:cubicBezTo>
                    <a:cubicBezTo>
                      <a:pt x="181700" y="263954"/>
                      <a:pt x="210720" y="230490"/>
                      <a:pt x="234850" y="207757"/>
                    </a:cubicBezTo>
                    <a:cubicBezTo>
                      <a:pt x="249328" y="194168"/>
                      <a:pt x="269394" y="176832"/>
                      <a:pt x="284761" y="164323"/>
                    </a:cubicBezTo>
                    <a:cubicBezTo>
                      <a:pt x="296762" y="154544"/>
                      <a:pt x="313272" y="142225"/>
                      <a:pt x="326163" y="133653"/>
                    </a:cubicBezTo>
                    <a:cubicBezTo>
                      <a:pt x="336894" y="126477"/>
                      <a:pt x="349975" y="118159"/>
                      <a:pt x="362675" y="110348"/>
                    </a:cubicBezTo>
                    <a:cubicBezTo>
                      <a:pt x="370422" y="105522"/>
                      <a:pt x="378106" y="100950"/>
                      <a:pt x="384964" y="96949"/>
                    </a:cubicBezTo>
                    <a:cubicBezTo>
                      <a:pt x="396330" y="90282"/>
                      <a:pt x="411888" y="82091"/>
                      <a:pt x="423826" y="76503"/>
                    </a:cubicBezTo>
                    <a:cubicBezTo>
                      <a:pt x="435510" y="71042"/>
                      <a:pt x="451004" y="63803"/>
                      <a:pt x="462878" y="58723"/>
                    </a:cubicBezTo>
                    <a:cubicBezTo>
                      <a:pt x="472784" y="54531"/>
                      <a:pt x="486310" y="49451"/>
                      <a:pt x="496343" y="45642"/>
                    </a:cubicBezTo>
                    <a:cubicBezTo>
                      <a:pt x="512726" y="39418"/>
                      <a:pt x="535141" y="32560"/>
                      <a:pt x="552032" y="27861"/>
                    </a:cubicBezTo>
                    <a:cubicBezTo>
                      <a:pt x="560224" y="25575"/>
                      <a:pt x="571146" y="22591"/>
                      <a:pt x="579464" y="20749"/>
                    </a:cubicBezTo>
                    <a:cubicBezTo>
                      <a:pt x="595149" y="17257"/>
                      <a:pt x="616167" y="12875"/>
                      <a:pt x="632042" y="10081"/>
                    </a:cubicBezTo>
                    <a:cubicBezTo>
                      <a:pt x="643853" y="7986"/>
                      <a:pt x="671539" y="4176"/>
                      <a:pt x="692939" y="2525"/>
                    </a:cubicBezTo>
                    <a:cubicBezTo>
                      <a:pt x="714719" y="874"/>
                      <a:pt x="772504" y="-3508"/>
                      <a:pt x="846228" y="5510"/>
                    </a:cubicBezTo>
                    <a:cubicBezTo>
                      <a:pt x="865151" y="7859"/>
                      <a:pt x="881216" y="10462"/>
                      <a:pt x="892265" y="12494"/>
                    </a:cubicBezTo>
                    <a:cubicBezTo>
                      <a:pt x="902489" y="14336"/>
                      <a:pt x="908394" y="15669"/>
                      <a:pt x="908521" y="15669"/>
                    </a:cubicBezTo>
                    <a:cubicBezTo>
                      <a:pt x="923825" y="19098"/>
                      <a:pt x="944145" y="23988"/>
                      <a:pt x="959258" y="28052"/>
                    </a:cubicBezTo>
                    <a:cubicBezTo>
                      <a:pt x="963258" y="29131"/>
                      <a:pt x="967894" y="30465"/>
                      <a:pt x="972466" y="31862"/>
                    </a:cubicBezTo>
                    <a:cubicBezTo>
                      <a:pt x="979387" y="33957"/>
                      <a:pt x="986563" y="36243"/>
                      <a:pt x="992468" y="38212"/>
                    </a:cubicBezTo>
                    <a:cubicBezTo>
                      <a:pt x="1004025" y="42022"/>
                      <a:pt x="1019329" y="47610"/>
                      <a:pt x="1030695" y="52055"/>
                    </a:cubicBezTo>
                    <a:cubicBezTo>
                      <a:pt x="1039458" y="55548"/>
                      <a:pt x="1050253" y="60119"/>
                      <a:pt x="1059969" y="64374"/>
                    </a:cubicBezTo>
                    <a:cubicBezTo>
                      <a:pt x="1060794" y="64692"/>
                      <a:pt x="1061556" y="65073"/>
                      <a:pt x="1062382" y="65454"/>
                    </a:cubicBezTo>
                    <a:cubicBezTo>
                      <a:pt x="1063525" y="65961"/>
                      <a:pt x="1064731" y="66533"/>
                      <a:pt x="1065874" y="67041"/>
                    </a:cubicBezTo>
                    <a:cubicBezTo>
                      <a:pt x="1067017" y="67549"/>
                      <a:pt x="1068097" y="67993"/>
                      <a:pt x="1069240" y="68501"/>
                    </a:cubicBezTo>
                    <a:cubicBezTo>
                      <a:pt x="1072097" y="69772"/>
                      <a:pt x="1075018" y="71105"/>
                      <a:pt x="1078130" y="72629"/>
                    </a:cubicBezTo>
                    <a:cubicBezTo>
                      <a:pt x="1084734" y="75741"/>
                      <a:pt x="1091782" y="79297"/>
                      <a:pt x="1098767" y="82916"/>
                    </a:cubicBezTo>
                    <a:cubicBezTo>
                      <a:pt x="1108927" y="88186"/>
                      <a:pt x="1119087" y="93711"/>
                      <a:pt x="1127723" y="98410"/>
                    </a:cubicBezTo>
                    <a:cubicBezTo>
                      <a:pt x="1134645" y="102665"/>
                      <a:pt x="1142265" y="107363"/>
                      <a:pt x="1150139" y="112253"/>
                    </a:cubicBezTo>
                    <a:cubicBezTo>
                      <a:pt x="1171856" y="125779"/>
                      <a:pt x="1195478" y="141018"/>
                      <a:pt x="1213258" y="155052"/>
                    </a:cubicBezTo>
                    <a:cubicBezTo>
                      <a:pt x="1229831" y="168133"/>
                      <a:pt x="1251485" y="186104"/>
                      <a:pt x="1267106" y="200264"/>
                    </a:cubicBezTo>
                    <a:cubicBezTo>
                      <a:pt x="1269328" y="202232"/>
                      <a:pt x="1271614" y="204392"/>
                      <a:pt x="1274027" y="206550"/>
                    </a:cubicBezTo>
                    <a:cubicBezTo>
                      <a:pt x="1279171" y="211376"/>
                      <a:pt x="1284568" y="216647"/>
                      <a:pt x="1289775" y="221917"/>
                    </a:cubicBezTo>
                    <a:cubicBezTo>
                      <a:pt x="1289839" y="221981"/>
                      <a:pt x="1289902" y="222044"/>
                      <a:pt x="1289966" y="222108"/>
                    </a:cubicBezTo>
                    <a:cubicBezTo>
                      <a:pt x="1295871" y="228013"/>
                      <a:pt x="1301586" y="233982"/>
                      <a:pt x="1306412" y="239253"/>
                    </a:cubicBezTo>
                    <a:cubicBezTo>
                      <a:pt x="1307682" y="240586"/>
                      <a:pt x="1308952" y="242047"/>
                      <a:pt x="1310286" y="243507"/>
                    </a:cubicBezTo>
                    <a:cubicBezTo>
                      <a:pt x="1319620" y="253922"/>
                      <a:pt x="1330352" y="266304"/>
                      <a:pt x="1339940" y="277861"/>
                    </a:cubicBezTo>
                    <a:cubicBezTo>
                      <a:pt x="1343941" y="282687"/>
                      <a:pt x="1347814" y="287386"/>
                      <a:pt x="1351243" y="291704"/>
                    </a:cubicBezTo>
                    <a:cubicBezTo>
                      <a:pt x="1361848" y="305103"/>
                      <a:pt x="1375056" y="323708"/>
                      <a:pt x="1384517" y="337932"/>
                    </a:cubicBezTo>
                    <a:cubicBezTo>
                      <a:pt x="1395503" y="354442"/>
                      <a:pt x="1409092" y="377175"/>
                      <a:pt x="1418617" y="394510"/>
                    </a:cubicBezTo>
                    <a:cubicBezTo>
                      <a:pt x="1427062" y="409750"/>
                      <a:pt x="1436841" y="430832"/>
                      <a:pt x="1444334" y="446580"/>
                    </a:cubicBezTo>
                    <a:cubicBezTo>
                      <a:pt x="1452780" y="464234"/>
                      <a:pt x="1461860" y="488744"/>
                      <a:pt x="1468401" y="507223"/>
                    </a:cubicBezTo>
                    <a:cubicBezTo>
                      <a:pt x="1474243" y="523987"/>
                      <a:pt x="1480402" y="546847"/>
                      <a:pt x="1485546" y="563865"/>
                    </a:cubicBezTo>
                    <a:cubicBezTo>
                      <a:pt x="1491197" y="582661"/>
                      <a:pt x="1496722" y="608442"/>
                      <a:pt x="1499262" y="627936"/>
                    </a:cubicBezTo>
                    <a:cubicBezTo>
                      <a:pt x="1501548" y="645971"/>
                      <a:pt x="1505421" y="669973"/>
                      <a:pt x="1506882" y="688071"/>
                    </a:cubicBezTo>
                    <a:cubicBezTo>
                      <a:pt x="1508660" y="708073"/>
                      <a:pt x="1509803" y="734934"/>
                      <a:pt x="1509803" y="75500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97" name="Google Shape;397;p19"/>
              <p:cNvSpPr/>
              <p:nvPr/>
            </p:nvSpPr>
            <p:spPr>
              <a:xfrm>
                <a:off x="-2229486" y="3409650"/>
                <a:ext cx="564133" cy="751379"/>
              </a:xfrm>
              <a:custGeom>
                <a:avLst/>
                <a:gdLst/>
                <a:ahLst/>
                <a:cxnLst/>
                <a:rect l="l" t="t" r="r" b="b"/>
                <a:pathLst>
                  <a:path w="564133" h="751379" extrusionOk="0">
                    <a:moveTo>
                      <a:pt x="561565" y="167235"/>
                    </a:moveTo>
                    <a:cubicBezTo>
                      <a:pt x="555914" y="175236"/>
                      <a:pt x="541944" y="178792"/>
                      <a:pt x="532673" y="179935"/>
                    </a:cubicBezTo>
                    <a:cubicBezTo>
                      <a:pt x="524291" y="180951"/>
                      <a:pt x="516417" y="177077"/>
                      <a:pt x="508225" y="177966"/>
                    </a:cubicBezTo>
                    <a:cubicBezTo>
                      <a:pt x="495335" y="179363"/>
                      <a:pt x="484159" y="191682"/>
                      <a:pt x="477555" y="201779"/>
                    </a:cubicBezTo>
                    <a:cubicBezTo>
                      <a:pt x="476094" y="204001"/>
                      <a:pt x="479650" y="206033"/>
                      <a:pt x="481047" y="203874"/>
                    </a:cubicBezTo>
                    <a:cubicBezTo>
                      <a:pt x="481238" y="203557"/>
                      <a:pt x="481492" y="203239"/>
                      <a:pt x="481746" y="202922"/>
                    </a:cubicBezTo>
                    <a:cubicBezTo>
                      <a:pt x="485873" y="200699"/>
                      <a:pt x="490064" y="198540"/>
                      <a:pt x="494573" y="197143"/>
                    </a:cubicBezTo>
                    <a:cubicBezTo>
                      <a:pt x="497049" y="196191"/>
                      <a:pt x="499589" y="195683"/>
                      <a:pt x="502193" y="195492"/>
                    </a:cubicBezTo>
                    <a:cubicBezTo>
                      <a:pt x="504415" y="198350"/>
                      <a:pt x="506638" y="201271"/>
                      <a:pt x="508860" y="204128"/>
                    </a:cubicBezTo>
                    <a:cubicBezTo>
                      <a:pt x="508797" y="207430"/>
                      <a:pt x="503336" y="210732"/>
                      <a:pt x="502828" y="214669"/>
                    </a:cubicBezTo>
                    <a:cubicBezTo>
                      <a:pt x="502320" y="218289"/>
                      <a:pt x="503907" y="221019"/>
                      <a:pt x="506574" y="223305"/>
                    </a:cubicBezTo>
                    <a:cubicBezTo>
                      <a:pt x="508543" y="225020"/>
                      <a:pt x="511083" y="225718"/>
                      <a:pt x="513178" y="227179"/>
                    </a:cubicBezTo>
                    <a:cubicBezTo>
                      <a:pt x="522894" y="233846"/>
                      <a:pt x="523021" y="244133"/>
                      <a:pt x="510067" y="248832"/>
                    </a:cubicBezTo>
                    <a:cubicBezTo>
                      <a:pt x="502891" y="251436"/>
                      <a:pt x="494700" y="251817"/>
                      <a:pt x="487270" y="253976"/>
                    </a:cubicBezTo>
                    <a:cubicBezTo>
                      <a:pt x="480349" y="256008"/>
                      <a:pt x="473618" y="258484"/>
                      <a:pt x="467077" y="261405"/>
                    </a:cubicBezTo>
                    <a:cubicBezTo>
                      <a:pt x="452726" y="267819"/>
                      <a:pt x="438947" y="276391"/>
                      <a:pt x="427453" y="287123"/>
                    </a:cubicBezTo>
                    <a:cubicBezTo>
                      <a:pt x="409546" y="299315"/>
                      <a:pt x="388972" y="301537"/>
                      <a:pt x="377860" y="322302"/>
                    </a:cubicBezTo>
                    <a:cubicBezTo>
                      <a:pt x="371002" y="335129"/>
                      <a:pt x="365668" y="348464"/>
                      <a:pt x="354809" y="358687"/>
                    </a:cubicBezTo>
                    <a:cubicBezTo>
                      <a:pt x="346046" y="366942"/>
                      <a:pt x="335442" y="372721"/>
                      <a:pt x="325218" y="378880"/>
                    </a:cubicBezTo>
                    <a:cubicBezTo>
                      <a:pt x="307756" y="389358"/>
                      <a:pt x="293214" y="400915"/>
                      <a:pt x="285848" y="420536"/>
                    </a:cubicBezTo>
                    <a:cubicBezTo>
                      <a:pt x="277339" y="443015"/>
                      <a:pt x="277720" y="469114"/>
                      <a:pt x="262290" y="488481"/>
                    </a:cubicBezTo>
                    <a:cubicBezTo>
                      <a:pt x="255559" y="464669"/>
                      <a:pt x="265909" y="431014"/>
                      <a:pt x="241843" y="415710"/>
                    </a:cubicBezTo>
                    <a:cubicBezTo>
                      <a:pt x="233334" y="410313"/>
                      <a:pt x="217332" y="405550"/>
                      <a:pt x="207299" y="408979"/>
                    </a:cubicBezTo>
                    <a:cubicBezTo>
                      <a:pt x="203171" y="410313"/>
                      <a:pt x="202155" y="412345"/>
                      <a:pt x="200314" y="415964"/>
                    </a:cubicBezTo>
                    <a:cubicBezTo>
                      <a:pt x="198663" y="419139"/>
                      <a:pt x="198218" y="424092"/>
                      <a:pt x="195043" y="426696"/>
                    </a:cubicBezTo>
                    <a:cubicBezTo>
                      <a:pt x="192313" y="428982"/>
                      <a:pt x="185518" y="428410"/>
                      <a:pt x="182661" y="427648"/>
                    </a:cubicBezTo>
                    <a:cubicBezTo>
                      <a:pt x="177644" y="426251"/>
                      <a:pt x="173263" y="423076"/>
                      <a:pt x="168818" y="420600"/>
                    </a:cubicBezTo>
                    <a:cubicBezTo>
                      <a:pt x="156689" y="414123"/>
                      <a:pt x="147482" y="414440"/>
                      <a:pt x="136369" y="422695"/>
                    </a:cubicBezTo>
                    <a:cubicBezTo>
                      <a:pt x="123161" y="432601"/>
                      <a:pt x="112747" y="445936"/>
                      <a:pt x="102460" y="458700"/>
                    </a:cubicBezTo>
                    <a:cubicBezTo>
                      <a:pt x="84553" y="480861"/>
                      <a:pt x="64741" y="508357"/>
                      <a:pt x="70520" y="538583"/>
                    </a:cubicBezTo>
                    <a:cubicBezTo>
                      <a:pt x="72869" y="551092"/>
                      <a:pt x="80362" y="562967"/>
                      <a:pt x="92808" y="567221"/>
                    </a:cubicBezTo>
                    <a:cubicBezTo>
                      <a:pt x="103603" y="570904"/>
                      <a:pt x="116367" y="568555"/>
                      <a:pt x="123098" y="558966"/>
                    </a:cubicBezTo>
                    <a:cubicBezTo>
                      <a:pt x="123415" y="558522"/>
                      <a:pt x="123415" y="558014"/>
                      <a:pt x="123288" y="557569"/>
                    </a:cubicBezTo>
                    <a:cubicBezTo>
                      <a:pt x="134210" y="546266"/>
                      <a:pt x="144180" y="534138"/>
                      <a:pt x="160055" y="529375"/>
                    </a:cubicBezTo>
                    <a:cubicBezTo>
                      <a:pt x="165770" y="527661"/>
                      <a:pt x="172437" y="526645"/>
                      <a:pt x="178343" y="528169"/>
                    </a:cubicBezTo>
                    <a:cubicBezTo>
                      <a:pt x="188884" y="531026"/>
                      <a:pt x="186344" y="543917"/>
                      <a:pt x="180629" y="550711"/>
                    </a:cubicBezTo>
                    <a:cubicBezTo>
                      <a:pt x="175993" y="556172"/>
                      <a:pt x="171104" y="561252"/>
                      <a:pt x="166976" y="567094"/>
                    </a:cubicBezTo>
                    <a:cubicBezTo>
                      <a:pt x="160436" y="576365"/>
                      <a:pt x="149958" y="591669"/>
                      <a:pt x="150466" y="603670"/>
                    </a:cubicBezTo>
                    <a:cubicBezTo>
                      <a:pt x="150784" y="610782"/>
                      <a:pt x="156181" y="614656"/>
                      <a:pt x="162404" y="616180"/>
                    </a:cubicBezTo>
                    <a:cubicBezTo>
                      <a:pt x="162595" y="616370"/>
                      <a:pt x="162722" y="616624"/>
                      <a:pt x="163039" y="616624"/>
                    </a:cubicBezTo>
                    <a:cubicBezTo>
                      <a:pt x="163928" y="616688"/>
                      <a:pt x="164944" y="616751"/>
                      <a:pt x="165960" y="616815"/>
                    </a:cubicBezTo>
                    <a:cubicBezTo>
                      <a:pt x="167548" y="617005"/>
                      <a:pt x="169199" y="617069"/>
                      <a:pt x="170723" y="617005"/>
                    </a:cubicBezTo>
                    <a:cubicBezTo>
                      <a:pt x="170977" y="617005"/>
                      <a:pt x="171167" y="616942"/>
                      <a:pt x="171358" y="616878"/>
                    </a:cubicBezTo>
                    <a:cubicBezTo>
                      <a:pt x="181772" y="616751"/>
                      <a:pt x="194408" y="616561"/>
                      <a:pt x="195424" y="627737"/>
                    </a:cubicBezTo>
                    <a:cubicBezTo>
                      <a:pt x="196250" y="636881"/>
                      <a:pt x="187423" y="648057"/>
                      <a:pt x="183867" y="656185"/>
                    </a:cubicBezTo>
                    <a:cubicBezTo>
                      <a:pt x="178724" y="668123"/>
                      <a:pt x="174596" y="681394"/>
                      <a:pt x="177454" y="694412"/>
                    </a:cubicBezTo>
                    <a:cubicBezTo>
                      <a:pt x="179676" y="704762"/>
                      <a:pt x="185963" y="715049"/>
                      <a:pt x="195742" y="719748"/>
                    </a:cubicBezTo>
                    <a:cubicBezTo>
                      <a:pt x="200568" y="722034"/>
                      <a:pt x="205775" y="720637"/>
                      <a:pt x="210347" y="722352"/>
                    </a:cubicBezTo>
                    <a:cubicBezTo>
                      <a:pt x="227428" y="728765"/>
                      <a:pt x="205838" y="756705"/>
                      <a:pt x="193964" y="750482"/>
                    </a:cubicBezTo>
                    <a:cubicBezTo>
                      <a:pt x="192313" y="748323"/>
                      <a:pt x="190662" y="744958"/>
                      <a:pt x="189201" y="743751"/>
                    </a:cubicBezTo>
                    <a:cubicBezTo>
                      <a:pt x="184883" y="740132"/>
                      <a:pt x="179295" y="738671"/>
                      <a:pt x="174977" y="734734"/>
                    </a:cubicBezTo>
                    <a:cubicBezTo>
                      <a:pt x="166405" y="726860"/>
                      <a:pt x="159610" y="716446"/>
                      <a:pt x="154530" y="706032"/>
                    </a:cubicBezTo>
                    <a:cubicBezTo>
                      <a:pt x="146783" y="690157"/>
                      <a:pt x="146910" y="666662"/>
                      <a:pt x="133448" y="654089"/>
                    </a:cubicBezTo>
                    <a:cubicBezTo>
                      <a:pt x="126209" y="647422"/>
                      <a:pt x="115732" y="646342"/>
                      <a:pt x="108302" y="639738"/>
                    </a:cubicBezTo>
                    <a:cubicBezTo>
                      <a:pt x="99666" y="632055"/>
                      <a:pt x="97825" y="622149"/>
                      <a:pt x="93570" y="612052"/>
                    </a:cubicBezTo>
                    <a:cubicBezTo>
                      <a:pt x="90713" y="605258"/>
                      <a:pt x="86077" y="601130"/>
                      <a:pt x="80807" y="599416"/>
                    </a:cubicBezTo>
                    <a:cubicBezTo>
                      <a:pt x="80616" y="599098"/>
                      <a:pt x="80362" y="598844"/>
                      <a:pt x="79854" y="598654"/>
                    </a:cubicBezTo>
                    <a:cubicBezTo>
                      <a:pt x="76743" y="597574"/>
                      <a:pt x="74393" y="597892"/>
                      <a:pt x="71599" y="598844"/>
                    </a:cubicBezTo>
                    <a:cubicBezTo>
                      <a:pt x="69059" y="599225"/>
                      <a:pt x="66519" y="600051"/>
                      <a:pt x="63979" y="601321"/>
                    </a:cubicBezTo>
                    <a:cubicBezTo>
                      <a:pt x="58899" y="602273"/>
                      <a:pt x="54137" y="601321"/>
                      <a:pt x="49374" y="596939"/>
                    </a:cubicBezTo>
                    <a:cubicBezTo>
                      <a:pt x="39595" y="587922"/>
                      <a:pt x="30007" y="578651"/>
                      <a:pt x="21752" y="568174"/>
                    </a:cubicBezTo>
                    <a:cubicBezTo>
                      <a:pt x="2575" y="543726"/>
                      <a:pt x="-2315" y="514897"/>
                      <a:pt x="924" y="484544"/>
                    </a:cubicBezTo>
                    <a:cubicBezTo>
                      <a:pt x="3972" y="455779"/>
                      <a:pt x="13243" y="428220"/>
                      <a:pt x="17116" y="399645"/>
                    </a:cubicBezTo>
                    <a:cubicBezTo>
                      <a:pt x="18958" y="386056"/>
                      <a:pt x="19085" y="372784"/>
                      <a:pt x="17942" y="359195"/>
                    </a:cubicBezTo>
                    <a:cubicBezTo>
                      <a:pt x="17688" y="344717"/>
                      <a:pt x="16164" y="330303"/>
                      <a:pt x="17180" y="315761"/>
                    </a:cubicBezTo>
                    <a:cubicBezTo>
                      <a:pt x="18704" y="293219"/>
                      <a:pt x="30134" y="275121"/>
                      <a:pt x="42389" y="256897"/>
                    </a:cubicBezTo>
                    <a:cubicBezTo>
                      <a:pt x="66075" y="221718"/>
                      <a:pt x="100873" y="192825"/>
                      <a:pt x="141068" y="177966"/>
                    </a:cubicBezTo>
                    <a:cubicBezTo>
                      <a:pt x="156880" y="172124"/>
                      <a:pt x="172755" y="169203"/>
                      <a:pt x="185582" y="157456"/>
                    </a:cubicBezTo>
                    <a:cubicBezTo>
                      <a:pt x="198853" y="145391"/>
                      <a:pt x="208124" y="129452"/>
                      <a:pt x="220634" y="116689"/>
                    </a:cubicBezTo>
                    <a:cubicBezTo>
                      <a:pt x="228127" y="109069"/>
                      <a:pt x="236255" y="102084"/>
                      <a:pt x="244891" y="95924"/>
                    </a:cubicBezTo>
                    <a:cubicBezTo>
                      <a:pt x="251114" y="91479"/>
                      <a:pt x="258035" y="87669"/>
                      <a:pt x="263433" y="82208"/>
                    </a:cubicBezTo>
                    <a:cubicBezTo>
                      <a:pt x="271434" y="74080"/>
                      <a:pt x="275307" y="62206"/>
                      <a:pt x="268132" y="52427"/>
                    </a:cubicBezTo>
                    <a:cubicBezTo>
                      <a:pt x="267560" y="51665"/>
                      <a:pt x="266290" y="52363"/>
                      <a:pt x="266862" y="53125"/>
                    </a:cubicBezTo>
                    <a:cubicBezTo>
                      <a:pt x="266925" y="53252"/>
                      <a:pt x="266989" y="53379"/>
                      <a:pt x="267052" y="53506"/>
                    </a:cubicBezTo>
                    <a:cubicBezTo>
                      <a:pt x="266227" y="52871"/>
                      <a:pt x="265338" y="52236"/>
                      <a:pt x="264258" y="51665"/>
                    </a:cubicBezTo>
                    <a:cubicBezTo>
                      <a:pt x="259496" y="49188"/>
                      <a:pt x="254035" y="49506"/>
                      <a:pt x="248891" y="50585"/>
                    </a:cubicBezTo>
                    <a:cubicBezTo>
                      <a:pt x="238287" y="52808"/>
                      <a:pt x="228952" y="57507"/>
                      <a:pt x="217967" y="58586"/>
                    </a:cubicBezTo>
                    <a:cubicBezTo>
                      <a:pt x="214538" y="58904"/>
                      <a:pt x="203679" y="60428"/>
                      <a:pt x="200949" y="58269"/>
                    </a:cubicBezTo>
                    <a:cubicBezTo>
                      <a:pt x="192186" y="51284"/>
                      <a:pt x="210220" y="45759"/>
                      <a:pt x="212569" y="45061"/>
                    </a:cubicBezTo>
                    <a:cubicBezTo>
                      <a:pt x="221586" y="42203"/>
                      <a:pt x="231238" y="40933"/>
                      <a:pt x="240509" y="39028"/>
                    </a:cubicBezTo>
                    <a:cubicBezTo>
                      <a:pt x="260956" y="34964"/>
                      <a:pt x="281403" y="30646"/>
                      <a:pt x="301152" y="23852"/>
                    </a:cubicBezTo>
                    <a:cubicBezTo>
                      <a:pt x="320202" y="17311"/>
                      <a:pt x="338109" y="7532"/>
                      <a:pt x="357667" y="2643"/>
                    </a:cubicBezTo>
                    <a:cubicBezTo>
                      <a:pt x="371891" y="-977"/>
                      <a:pt x="387893" y="-3136"/>
                      <a:pt x="396275" y="11787"/>
                    </a:cubicBezTo>
                    <a:cubicBezTo>
                      <a:pt x="398370" y="15597"/>
                      <a:pt x="397862" y="17565"/>
                      <a:pt x="402371" y="18835"/>
                    </a:cubicBezTo>
                    <a:cubicBezTo>
                      <a:pt x="407197" y="20296"/>
                      <a:pt x="412658" y="18454"/>
                      <a:pt x="417738" y="20042"/>
                    </a:cubicBezTo>
                    <a:cubicBezTo>
                      <a:pt x="425104" y="21820"/>
                      <a:pt x="428596" y="26709"/>
                      <a:pt x="428279" y="34774"/>
                    </a:cubicBezTo>
                    <a:cubicBezTo>
                      <a:pt x="428152" y="35726"/>
                      <a:pt x="428088" y="36679"/>
                      <a:pt x="428215" y="37631"/>
                    </a:cubicBezTo>
                    <a:cubicBezTo>
                      <a:pt x="429930" y="41187"/>
                      <a:pt x="430057" y="41505"/>
                      <a:pt x="434311" y="42203"/>
                    </a:cubicBezTo>
                    <a:cubicBezTo>
                      <a:pt x="442058" y="43410"/>
                      <a:pt x="452218" y="40743"/>
                      <a:pt x="459394" y="38393"/>
                    </a:cubicBezTo>
                    <a:cubicBezTo>
                      <a:pt x="463013" y="37250"/>
                      <a:pt x="466442" y="35790"/>
                      <a:pt x="469871" y="34202"/>
                    </a:cubicBezTo>
                    <a:cubicBezTo>
                      <a:pt x="472030" y="33123"/>
                      <a:pt x="474253" y="32043"/>
                      <a:pt x="476412" y="30964"/>
                    </a:cubicBezTo>
                    <a:cubicBezTo>
                      <a:pt x="482444" y="26392"/>
                      <a:pt x="487715" y="27979"/>
                      <a:pt x="492287" y="35726"/>
                    </a:cubicBezTo>
                    <a:cubicBezTo>
                      <a:pt x="491334" y="36679"/>
                      <a:pt x="491842" y="37949"/>
                      <a:pt x="492731" y="38520"/>
                    </a:cubicBezTo>
                    <a:cubicBezTo>
                      <a:pt x="486572" y="53189"/>
                      <a:pt x="468220" y="55665"/>
                      <a:pt x="453044" y="63476"/>
                    </a:cubicBezTo>
                    <a:cubicBezTo>
                      <a:pt x="439582" y="70334"/>
                      <a:pt x="422310" y="81319"/>
                      <a:pt x="412975" y="93448"/>
                    </a:cubicBezTo>
                    <a:cubicBezTo>
                      <a:pt x="409546" y="97893"/>
                      <a:pt x="407133" y="103735"/>
                      <a:pt x="408403" y="109450"/>
                    </a:cubicBezTo>
                    <a:cubicBezTo>
                      <a:pt x="410118" y="117197"/>
                      <a:pt x="418373" y="121007"/>
                      <a:pt x="420722" y="128563"/>
                    </a:cubicBezTo>
                    <a:cubicBezTo>
                      <a:pt x="425167" y="143232"/>
                      <a:pt x="417992" y="158980"/>
                      <a:pt x="427009" y="172632"/>
                    </a:cubicBezTo>
                    <a:cubicBezTo>
                      <a:pt x="427771" y="173775"/>
                      <a:pt x="429104" y="173648"/>
                      <a:pt x="429993" y="172950"/>
                    </a:cubicBezTo>
                    <a:cubicBezTo>
                      <a:pt x="430565" y="173140"/>
                      <a:pt x="431200" y="173013"/>
                      <a:pt x="431708" y="172378"/>
                    </a:cubicBezTo>
                    <a:cubicBezTo>
                      <a:pt x="447710" y="153836"/>
                      <a:pt x="464918" y="136374"/>
                      <a:pt x="472856" y="112688"/>
                    </a:cubicBezTo>
                    <a:cubicBezTo>
                      <a:pt x="476856" y="100814"/>
                      <a:pt x="479714" y="85891"/>
                      <a:pt x="489683" y="77319"/>
                    </a:cubicBezTo>
                    <a:cubicBezTo>
                      <a:pt x="495906" y="71985"/>
                      <a:pt x="508098" y="72302"/>
                      <a:pt x="510892" y="81002"/>
                    </a:cubicBezTo>
                    <a:cubicBezTo>
                      <a:pt x="511781" y="83796"/>
                      <a:pt x="511718" y="87034"/>
                      <a:pt x="511781" y="89955"/>
                    </a:cubicBezTo>
                    <a:cubicBezTo>
                      <a:pt x="511908" y="95035"/>
                      <a:pt x="511337" y="100179"/>
                      <a:pt x="511083" y="105259"/>
                    </a:cubicBezTo>
                    <a:cubicBezTo>
                      <a:pt x="510956" y="105386"/>
                      <a:pt x="510765" y="105513"/>
                      <a:pt x="510638" y="105576"/>
                    </a:cubicBezTo>
                    <a:cubicBezTo>
                      <a:pt x="510067" y="106148"/>
                      <a:pt x="510384" y="106973"/>
                      <a:pt x="510956" y="107354"/>
                    </a:cubicBezTo>
                    <a:cubicBezTo>
                      <a:pt x="510892" y="107735"/>
                      <a:pt x="510892" y="108180"/>
                      <a:pt x="510892" y="108561"/>
                    </a:cubicBezTo>
                    <a:cubicBezTo>
                      <a:pt x="510892" y="109323"/>
                      <a:pt x="512162" y="109513"/>
                      <a:pt x="512226" y="108751"/>
                    </a:cubicBezTo>
                    <a:cubicBezTo>
                      <a:pt x="512289" y="108180"/>
                      <a:pt x="512416" y="107608"/>
                      <a:pt x="512543" y="107037"/>
                    </a:cubicBezTo>
                    <a:cubicBezTo>
                      <a:pt x="515845" y="104497"/>
                      <a:pt x="519084" y="102020"/>
                      <a:pt x="522767" y="99988"/>
                    </a:cubicBezTo>
                    <a:cubicBezTo>
                      <a:pt x="525497" y="98401"/>
                      <a:pt x="528355" y="97131"/>
                      <a:pt x="531339" y="96051"/>
                    </a:cubicBezTo>
                    <a:cubicBezTo>
                      <a:pt x="534070" y="98337"/>
                      <a:pt x="536800" y="100623"/>
                      <a:pt x="539594" y="102846"/>
                    </a:cubicBezTo>
                    <a:cubicBezTo>
                      <a:pt x="540737" y="105449"/>
                      <a:pt x="539023" y="111101"/>
                      <a:pt x="539150" y="113958"/>
                    </a:cubicBezTo>
                    <a:cubicBezTo>
                      <a:pt x="539340" y="116244"/>
                      <a:pt x="539721" y="118594"/>
                      <a:pt x="540356" y="120753"/>
                    </a:cubicBezTo>
                    <a:cubicBezTo>
                      <a:pt x="541880" y="126404"/>
                      <a:pt x="544865" y="131548"/>
                      <a:pt x="548357" y="136183"/>
                    </a:cubicBezTo>
                    <a:cubicBezTo>
                      <a:pt x="554580" y="145073"/>
                      <a:pt x="570265" y="154916"/>
                      <a:pt x="561565" y="167235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98" name="Google Shape;398;p19"/>
              <p:cNvSpPr/>
              <p:nvPr/>
            </p:nvSpPr>
            <p:spPr>
              <a:xfrm>
                <a:off x="-1722403" y="3384353"/>
                <a:ext cx="98344" cy="110816"/>
              </a:xfrm>
              <a:custGeom>
                <a:avLst/>
                <a:gdLst/>
                <a:ahLst/>
                <a:cxnLst/>
                <a:rect l="l" t="t" r="r" b="b"/>
                <a:pathLst>
                  <a:path w="98344" h="110816" extrusionOk="0">
                    <a:moveTo>
                      <a:pt x="96964" y="103505"/>
                    </a:moveTo>
                    <a:cubicBezTo>
                      <a:pt x="97282" y="105410"/>
                      <a:pt x="97663" y="107315"/>
                      <a:pt x="98044" y="109220"/>
                    </a:cubicBezTo>
                    <a:cubicBezTo>
                      <a:pt x="93789" y="111570"/>
                      <a:pt x="90233" y="111316"/>
                      <a:pt x="87376" y="108522"/>
                    </a:cubicBezTo>
                    <a:cubicBezTo>
                      <a:pt x="75819" y="101854"/>
                      <a:pt x="66802" y="85916"/>
                      <a:pt x="59944" y="74803"/>
                    </a:cubicBezTo>
                    <a:cubicBezTo>
                      <a:pt x="56642" y="69405"/>
                      <a:pt x="53657" y="63500"/>
                      <a:pt x="55308" y="56833"/>
                    </a:cubicBezTo>
                    <a:cubicBezTo>
                      <a:pt x="55880" y="54420"/>
                      <a:pt x="57086" y="52324"/>
                      <a:pt x="57340" y="49784"/>
                    </a:cubicBezTo>
                    <a:cubicBezTo>
                      <a:pt x="57658" y="46291"/>
                      <a:pt x="56896" y="42863"/>
                      <a:pt x="55435" y="39624"/>
                    </a:cubicBezTo>
                    <a:cubicBezTo>
                      <a:pt x="51498" y="31242"/>
                      <a:pt x="43307" y="26289"/>
                      <a:pt x="35115" y="22923"/>
                    </a:cubicBezTo>
                    <a:cubicBezTo>
                      <a:pt x="20764" y="17145"/>
                      <a:pt x="8128" y="13081"/>
                      <a:pt x="0" y="0"/>
                    </a:cubicBezTo>
                    <a:cubicBezTo>
                      <a:pt x="64" y="64"/>
                      <a:pt x="64" y="64"/>
                      <a:pt x="127" y="64"/>
                    </a:cubicBezTo>
                    <a:cubicBezTo>
                      <a:pt x="698" y="508"/>
                      <a:pt x="1333" y="953"/>
                      <a:pt x="1714" y="1270"/>
                    </a:cubicBezTo>
                    <a:cubicBezTo>
                      <a:pt x="4445" y="3239"/>
                      <a:pt x="7557" y="5080"/>
                      <a:pt x="10858" y="5905"/>
                    </a:cubicBezTo>
                    <a:cubicBezTo>
                      <a:pt x="11938" y="6159"/>
                      <a:pt x="12636" y="5334"/>
                      <a:pt x="12636" y="4572"/>
                    </a:cubicBezTo>
                    <a:cubicBezTo>
                      <a:pt x="36068" y="12827"/>
                      <a:pt x="59880" y="20066"/>
                      <a:pt x="83121" y="28892"/>
                    </a:cubicBezTo>
                    <a:cubicBezTo>
                      <a:pt x="88392" y="30861"/>
                      <a:pt x="90995" y="32385"/>
                      <a:pt x="94551" y="37021"/>
                    </a:cubicBezTo>
                    <a:cubicBezTo>
                      <a:pt x="99568" y="43434"/>
                      <a:pt x="98552" y="48451"/>
                      <a:pt x="97409" y="56324"/>
                    </a:cubicBezTo>
                    <a:cubicBezTo>
                      <a:pt x="96583" y="62230"/>
                      <a:pt x="95631" y="68072"/>
                      <a:pt x="95314" y="74041"/>
                    </a:cubicBezTo>
                    <a:cubicBezTo>
                      <a:pt x="94932" y="81788"/>
                      <a:pt x="95250" y="89598"/>
                      <a:pt x="96139" y="97282"/>
                    </a:cubicBezTo>
                    <a:cubicBezTo>
                      <a:pt x="96266" y="99314"/>
                      <a:pt x="96647" y="101409"/>
                      <a:pt x="96964" y="103505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99" name="Google Shape;399;p19"/>
              <p:cNvSpPr/>
              <p:nvPr/>
            </p:nvSpPr>
            <p:spPr>
              <a:xfrm>
                <a:off x="-1592927" y="3382896"/>
                <a:ext cx="397129" cy="307338"/>
              </a:xfrm>
              <a:custGeom>
                <a:avLst/>
                <a:gdLst/>
                <a:ahLst/>
                <a:cxnLst/>
                <a:rect l="l" t="t" r="r" b="b"/>
                <a:pathLst>
                  <a:path w="397129" h="307338" extrusionOk="0">
                    <a:moveTo>
                      <a:pt x="397129" y="230564"/>
                    </a:moveTo>
                    <a:cubicBezTo>
                      <a:pt x="393383" y="232659"/>
                      <a:pt x="389636" y="234692"/>
                      <a:pt x="385826" y="236787"/>
                    </a:cubicBezTo>
                    <a:cubicBezTo>
                      <a:pt x="379667" y="236724"/>
                      <a:pt x="370459" y="226183"/>
                      <a:pt x="366141" y="221928"/>
                    </a:cubicBezTo>
                    <a:cubicBezTo>
                      <a:pt x="361125" y="217039"/>
                      <a:pt x="356489" y="211768"/>
                      <a:pt x="351790" y="206625"/>
                    </a:cubicBezTo>
                    <a:cubicBezTo>
                      <a:pt x="342138" y="196211"/>
                      <a:pt x="331851" y="186940"/>
                      <a:pt x="319596" y="179637"/>
                    </a:cubicBezTo>
                    <a:cubicBezTo>
                      <a:pt x="312547" y="175446"/>
                      <a:pt x="299021" y="166493"/>
                      <a:pt x="290195" y="170874"/>
                    </a:cubicBezTo>
                    <a:cubicBezTo>
                      <a:pt x="281432" y="175256"/>
                      <a:pt x="282512" y="189734"/>
                      <a:pt x="283528" y="197608"/>
                    </a:cubicBezTo>
                    <a:cubicBezTo>
                      <a:pt x="284163" y="202942"/>
                      <a:pt x="285496" y="208022"/>
                      <a:pt x="287147" y="212975"/>
                    </a:cubicBezTo>
                    <a:cubicBezTo>
                      <a:pt x="286957" y="213292"/>
                      <a:pt x="286957" y="213737"/>
                      <a:pt x="287211" y="214181"/>
                    </a:cubicBezTo>
                    <a:cubicBezTo>
                      <a:pt x="287528" y="214880"/>
                      <a:pt x="287973" y="215515"/>
                      <a:pt x="288290" y="216150"/>
                    </a:cubicBezTo>
                    <a:cubicBezTo>
                      <a:pt x="291275" y="224024"/>
                      <a:pt x="295212" y="231517"/>
                      <a:pt x="299466" y="238946"/>
                    </a:cubicBezTo>
                    <a:cubicBezTo>
                      <a:pt x="300038" y="240089"/>
                      <a:pt x="301435" y="239518"/>
                      <a:pt x="301625" y="238502"/>
                    </a:cubicBezTo>
                    <a:cubicBezTo>
                      <a:pt x="302832" y="240534"/>
                      <a:pt x="304102" y="242565"/>
                      <a:pt x="305308" y="244534"/>
                    </a:cubicBezTo>
                    <a:cubicBezTo>
                      <a:pt x="311214" y="254313"/>
                      <a:pt x="319596" y="264664"/>
                      <a:pt x="322580" y="275840"/>
                    </a:cubicBezTo>
                    <a:cubicBezTo>
                      <a:pt x="326962" y="291715"/>
                      <a:pt x="313627" y="312606"/>
                      <a:pt x="295402" y="306129"/>
                    </a:cubicBezTo>
                    <a:cubicBezTo>
                      <a:pt x="284988" y="302446"/>
                      <a:pt x="277876" y="291016"/>
                      <a:pt x="271463" y="282634"/>
                    </a:cubicBezTo>
                    <a:cubicBezTo>
                      <a:pt x="264922" y="274062"/>
                      <a:pt x="258636" y="265362"/>
                      <a:pt x="252540" y="256409"/>
                    </a:cubicBezTo>
                    <a:cubicBezTo>
                      <a:pt x="248412" y="250376"/>
                      <a:pt x="245364" y="247900"/>
                      <a:pt x="246761" y="240343"/>
                    </a:cubicBezTo>
                    <a:cubicBezTo>
                      <a:pt x="248476" y="231263"/>
                      <a:pt x="250127" y="235834"/>
                      <a:pt x="256413" y="232659"/>
                    </a:cubicBezTo>
                    <a:cubicBezTo>
                      <a:pt x="267335" y="227135"/>
                      <a:pt x="256032" y="213419"/>
                      <a:pt x="250254" y="208466"/>
                    </a:cubicBezTo>
                    <a:cubicBezTo>
                      <a:pt x="244285" y="203322"/>
                      <a:pt x="237109" y="199830"/>
                      <a:pt x="230061" y="196338"/>
                    </a:cubicBezTo>
                    <a:cubicBezTo>
                      <a:pt x="226505" y="194623"/>
                      <a:pt x="222695" y="192972"/>
                      <a:pt x="219329" y="190813"/>
                    </a:cubicBezTo>
                    <a:cubicBezTo>
                      <a:pt x="210693" y="185034"/>
                      <a:pt x="212662" y="180272"/>
                      <a:pt x="212916" y="171446"/>
                    </a:cubicBezTo>
                    <a:cubicBezTo>
                      <a:pt x="213170" y="163190"/>
                      <a:pt x="211455" y="156777"/>
                      <a:pt x="206502" y="150046"/>
                    </a:cubicBezTo>
                    <a:cubicBezTo>
                      <a:pt x="200596" y="141918"/>
                      <a:pt x="190754" y="137156"/>
                      <a:pt x="185420" y="128710"/>
                    </a:cubicBezTo>
                    <a:cubicBezTo>
                      <a:pt x="178435" y="117725"/>
                      <a:pt x="187008" y="111692"/>
                      <a:pt x="185293" y="101215"/>
                    </a:cubicBezTo>
                    <a:cubicBezTo>
                      <a:pt x="184277" y="94865"/>
                      <a:pt x="179261" y="89658"/>
                      <a:pt x="174308" y="85975"/>
                    </a:cubicBezTo>
                    <a:cubicBezTo>
                      <a:pt x="159703" y="75243"/>
                      <a:pt x="139700" y="71370"/>
                      <a:pt x="122682" y="66290"/>
                    </a:cubicBezTo>
                    <a:cubicBezTo>
                      <a:pt x="110744" y="62734"/>
                      <a:pt x="98806" y="58860"/>
                      <a:pt x="87693" y="53018"/>
                    </a:cubicBezTo>
                    <a:cubicBezTo>
                      <a:pt x="77851" y="47875"/>
                      <a:pt x="68898" y="41080"/>
                      <a:pt x="58738" y="36572"/>
                    </a:cubicBezTo>
                    <a:cubicBezTo>
                      <a:pt x="40196" y="28253"/>
                      <a:pt x="18352" y="30539"/>
                      <a:pt x="826" y="19998"/>
                    </a:cubicBezTo>
                    <a:cubicBezTo>
                      <a:pt x="699" y="19681"/>
                      <a:pt x="508" y="19427"/>
                      <a:pt x="0" y="19363"/>
                    </a:cubicBezTo>
                    <a:cubicBezTo>
                      <a:pt x="762" y="17903"/>
                      <a:pt x="1524" y="16506"/>
                      <a:pt x="2286" y="15109"/>
                    </a:cubicBezTo>
                    <a:cubicBezTo>
                      <a:pt x="3874" y="15172"/>
                      <a:pt x="5525" y="15363"/>
                      <a:pt x="7112" y="15553"/>
                    </a:cubicBezTo>
                    <a:cubicBezTo>
                      <a:pt x="10224" y="15934"/>
                      <a:pt x="13399" y="16378"/>
                      <a:pt x="16637" y="16759"/>
                    </a:cubicBezTo>
                    <a:cubicBezTo>
                      <a:pt x="22924" y="17522"/>
                      <a:pt x="29274" y="18347"/>
                      <a:pt x="35560" y="19109"/>
                    </a:cubicBezTo>
                    <a:cubicBezTo>
                      <a:pt x="37084" y="19300"/>
                      <a:pt x="37783" y="17395"/>
                      <a:pt x="37211" y="16252"/>
                    </a:cubicBezTo>
                    <a:cubicBezTo>
                      <a:pt x="34290" y="10790"/>
                      <a:pt x="30925" y="5711"/>
                      <a:pt x="27178" y="884"/>
                    </a:cubicBezTo>
                    <a:cubicBezTo>
                      <a:pt x="41339" y="-1338"/>
                      <a:pt x="57976" y="1139"/>
                      <a:pt x="71882" y="2726"/>
                    </a:cubicBezTo>
                    <a:cubicBezTo>
                      <a:pt x="88138" y="4568"/>
                      <a:pt x="103632" y="8505"/>
                      <a:pt x="118745" y="14728"/>
                    </a:cubicBezTo>
                    <a:cubicBezTo>
                      <a:pt x="150114" y="27555"/>
                      <a:pt x="180912" y="42033"/>
                      <a:pt x="211963" y="55749"/>
                    </a:cubicBezTo>
                    <a:cubicBezTo>
                      <a:pt x="226568" y="62162"/>
                      <a:pt x="241618" y="67687"/>
                      <a:pt x="253365" y="78863"/>
                    </a:cubicBezTo>
                    <a:cubicBezTo>
                      <a:pt x="263525" y="88578"/>
                      <a:pt x="272606" y="97405"/>
                      <a:pt x="284798" y="104644"/>
                    </a:cubicBezTo>
                    <a:cubicBezTo>
                      <a:pt x="310071" y="119820"/>
                      <a:pt x="333502" y="136711"/>
                      <a:pt x="354775" y="157031"/>
                    </a:cubicBezTo>
                    <a:cubicBezTo>
                      <a:pt x="342202" y="152713"/>
                      <a:pt x="329311" y="149538"/>
                      <a:pt x="316103" y="147379"/>
                    </a:cubicBezTo>
                    <a:cubicBezTo>
                      <a:pt x="314770" y="147189"/>
                      <a:pt x="313754" y="147887"/>
                      <a:pt x="313627" y="149221"/>
                    </a:cubicBezTo>
                    <a:cubicBezTo>
                      <a:pt x="312484" y="160778"/>
                      <a:pt x="326327" y="162302"/>
                      <a:pt x="334074" y="166493"/>
                    </a:cubicBezTo>
                    <a:cubicBezTo>
                      <a:pt x="348552" y="174494"/>
                      <a:pt x="355600" y="187384"/>
                      <a:pt x="366141" y="199259"/>
                    </a:cubicBezTo>
                    <a:cubicBezTo>
                      <a:pt x="371221" y="204910"/>
                      <a:pt x="377317" y="209292"/>
                      <a:pt x="383223" y="214054"/>
                    </a:cubicBezTo>
                    <a:cubicBezTo>
                      <a:pt x="385699" y="216022"/>
                      <a:pt x="388239" y="218055"/>
                      <a:pt x="390398" y="220340"/>
                    </a:cubicBezTo>
                    <a:cubicBezTo>
                      <a:pt x="393256" y="223452"/>
                      <a:pt x="395542" y="226754"/>
                      <a:pt x="397129" y="230564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00" name="Google Shape;400;p19"/>
              <p:cNvSpPr/>
              <p:nvPr/>
            </p:nvSpPr>
            <p:spPr>
              <a:xfrm>
                <a:off x="-1277852" y="3656432"/>
                <a:ext cx="292298" cy="606315"/>
              </a:xfrm>
              <a:custGeom>
                <a:avLst/>
                <a:gdLst/>
                <a:ahLst/>
                <a:cxnLst/>
                <a:rect l="l" t="t" r="r" b="b"/>
                <a:pathLst>
                  <a:path w="292298" h="606315" extrusionOk="0">
                    <a:moveTo>
                      <a:pt x="290015" y="544657"/>
                    </a:moveTo>
                    <a:cubicBezTo>
                      <a:pt x="287031" y="565549"/>
                      <a:pt x="281633" y="585996"/>
                      <a:pt x="276045" y="606316"/>
                    </a:cubicBezTo>
                    <a:cubicBezTo>
                      <a:pt x="269505" y="557548"/>
                      <a:pt x="263980" y="508526"/>
                      <a:pt x="256170" y="460012"/>
                    </a:cubicBezTo>
                    <a:cubicBezTo>
                      <a:pt x="253693" y="444708"/>
                      <a:pt x="247343" y="428452"/>
                      <a:pt x="229817" y="426611"/>
                    </a:cubicBezTo>
                    <a:cubicBezTo>
                      <a:pt x="212482" y="424833"/>
                      <a:pt x="198829" y="437215"/>
                      <a:pt x="188923" y="449852"/>
                    </a:cubicBezTo>
                    <a:cubicBezTo>
                      <a:pt x="177112" y="464838"/>
                      <a:pt x="153236" y="502874"/>
                      <a:pt x="131646" y="479380"/>
                    </a:cubicBezTo>
                    <a:cubicBezTo>
                      <a:pt x="116279" y="462615"/>
                      <a:pt x="103897" y="443311"/>
                      <a:pt x="89355" y="425849"/>
                    </a:cubicBezTo>
                    <a:cubicBezTo>
                      <a:pt x="82497" y="417657"/>
                      <a:pt x="75258" y="409783"/>
                      <a:pt x="67130" y="402735"/>
                    </a:cubicBezTo>
                    <a:cubicBezTo>
                      <a:pt x="59129" y="395686"/>
                      <a:pt x="49985" y="389844"/>
                      <a:pt x="42683" y="382034"/>
                    </a:cubicBezTo>
                    <a:cubicBezTo>
                      <a:pt x="26109" y="364000"/>
                      <a:pt x="27506" y="338854"/>
                      <a:pt x="24903" y="316184"/>
                    </a:cubicBezTo>
                    <a:cubicBezTo>
                      <a:pt x="23887" y="307294"/>
                      <a:pt x="22299" y="298468"/>
                      <a:pt x="18870" y="290149"/>
                    </a:cubicBezTo>
                    <a:cubicBezTo>
                      <a:pt x="16330" y="283990"/>
                      <a:pt x="12203" y="278275"/>
                      <a:pt x="10361" y="271861"/>
                    </a:cubicBezTo>
                    <a:cubicBezTo>
                      <a:pt x="8202" y="264368"/>
                      <a:pt x="9155" y="256113"/>
                      <a:pt x="9472" y="248430"/>
                    </a:cubicBezTo>
                    <a:cubicBezTo>
                      <a:pt x="10361" y="222585"/>
                      <a:pt x="12203" y="196296"/>
                      <a:pt x="11695" y="170452"/>
                    </a:cubicBezTo>
                    <a:cubicBezTo>
                      <a:pt x="16584" y="145242"/>
                      <a:pt x="15822" y="119271"/>
                      <a:pt x="8329" y="94633"/>
                    </a:cubicBezTo>
                    <a:cubicBezTo>
                      <a:pt x="5091" y="83901"/>
                      <a:pt x="-10975" y="50183"/>
                      <a:pt x="12711" y="51834"/>
                    </a:cubicBezTo>
                    <a:cubicBezTo>
                      <a:pt x="17918" y="52151"/>
                      <a:pt x="23950" y="54501"/>
                      <a:pt x="27570" y="49357"/>
                    </a:cubicBezTo>
                    <a:cubicBezTo>
                      <a:pt x="29411" y="46754"/>
                      <a:pt x="29284" y="43071"/>
                      <a:pt x="29602" y="39959"/>
                    </a:cubicBezTo>
                    <a:cubicBezTo>
                      <a:pt x="30554" y="31324"/>
                      <a:pt x="31824" y="22370"/>
                      <a:pt x="36079" y="14623"/>
                    </a:cubicBezTo>
                    <a:cubicBezTo>
                      <a:pt x="40270" y="7130"/>
                      <a:pt x="47890" y="399"/>
                      <a:pt x="56843" y="18"/>
                    </a:cubicBezTo>
                    <a:cubicBezTo>
                      <a:pt x="65416" y="-363"/>
                      <a:pt x="71639" y="5479"/>
                      <a:pt x="76465" y="11702"/>
                    </a:cubicBezTo>
                    <a:cubicBezTo>
                      <a:pt x="85990" y="23957"/>
                      <a:pt x="97801" y="45484"/>
                      <a:pt x="116660" y="36276"/>
                    </a:cubicBezTo>
                    <a:cubicBezTo>
                      <a:pt x="117676" y="35768"/>
                      <a:pt x="117803" y="34435"/>
                      <a:pt x="117359" y="33546"/>
                    </a:cubicBezTo>
                    <a:cubicBezTo>
                      <a:pt x="113485" y="25799"/>
                      <a:pt x="112469" y="18052"/>
                      <a:pt x="114120" y="9860"/>
                    </a:cubicBezTo>
                    <a:cubicBezTo>
                      <a:pt x="116724" y="11575"/>
                      <a:pt x="119899" y="11765"/>
                      <a:pt x="123391" y="10559"/>
                    </a:cubicBezTo>
                    <a:cubicBezTo>
                      <a:pt x="125741" y="9733"/>
                      <a:pt x="127582" y="8019"/>
                      <a:pt x="129678" y="6558"/>
                    </a:cubicBezTo>
                    <a:cubicBezTo>
                      <a:pt x="133805" y="3701"/>
                      <a:pt x="137044" y="2113"/>
                      <a:pt x="140917" y="2494"/>
                    </a:cubicBezTo>
                    <a:cubicBezTo>
                      <a:pt x="140727" y="3447"/>
                      <a:pt x="141044" y="4653"/>
                      <a:pt x="142314" y="5034"/>
                    </a:cubicBezTo>
                    <a:cubicBezTo>
                      <a:pt x="163396" y="11829"/>
                      <a:pt x="171715" y="33165"/>
                      <a:pt x="178065" y="52469"/>
                    </a:cubicBezTo>
                    <a:cubicBezTo>
                      <a:pt x="184224" y="71138"/>
                      <a:pt x="192098" y="88537"/>
                      <a:pt x="200925" y="106063"/>
                    </a:cubicBezTo>
                    <a:cubicBezTo>
                      <a:pt x="219721" y="143528"/>
                      <a:pt x="235913" y="182072"/>
                      <a:pt x="248423" y="222141"/>
                    </a:cubicBezTo>
                    <a:cubicBezTo>
                      <a:pt x="273696" y="303738"/>
                      <a:pt x="282332" y="388955"/>
                      <a:pt x="290333" y="473601"/>
                    </a:cubicBezTo>
                    <a:cubicBezTo>
                      <a:pt x="292555" y="497477"/>
                      <a:pt x="293444" y="520972"/>
                      <a:pt x="290015" y="544657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01" name="Google Shape;401;p19"/>
              <p:cNvSpPr/>
              <p:nvPr/>
            </p:nvSpPr>
            <p:spPr>
              <a:xfrm>
                <a:off x="-2037169" y="4093698"/>
                <a:ext cx="605062" cy="748170"/>
              </a:xfrm>
              <a:custGeom>
                <a:avLst/>
                <a:gdLst/>
                <a:ahLst/>
                <a:cxnLst/>
                <a:rect l="l" t="t" r="r" b="b"/>
                <a:pathLst>
                  <a:path w="605062" h="748170" extrusionOk="0">
                    <a:moveTo>
                      <a:pt x="566289" y="359106"/>
                    </a:moveTo>
                    <a:cubicBezTo>
                      <a:pt x="546668" y="385585"/>
                      <a:pt x="557526" y="418351"/>
                      <a:pt x="543874" y="446799"/>
                    </a:cubicBezTo>
                    <a:cubicBezTo>
                      <a:pt x="530602" y="474295"/>
                      <a:pt x="502853" y="491757"/>
                      <a:pt x="477516" y="506743"/>
                    </a:cubicBezTo>
                    <a:cubicBezTo>
                      <a:pt x="454085" y="520650"/>
                      <a:pt x="429383" y="534747"/>
                      <a:pt x="412556" y="556718"/>
                    </a:cubicBezTo>
                    <a:cubicBezTo>
                      <a:pt x="403666" y="568275"/>
                      <a:pt x="400046" y="581927"/>
                      <a:pt x="392744" y="594183"/>
                    </a:cubicBezTo>
                    <a:cubicBezTo>
                      <a:pt x="384933" y="607264"/>
                      <a:pt x="372170" y="610947"/>
                      <a:pt x="359025" y="616471"/>
                    </a:cubicBezTo>
                    <a:cubicBezTo>
                      <a:pt x="344992" y="622313"/>
                      <a:pt x="340039" y="629679"/>
                      <a:pt x="333689" y="642951"/>
                    </a:cubicBezTo>
                    <a:cubicBezTo>
                      <a:pt x="326196" y="658699"/>
                      <a:pt x="308606" y="660350"/>
                      <a:pt x="296732" y="671526"/>
                    </a:cubicBezTo>
                    <a:cubicBezTo>
                      <a:pt x="278507" y="688671"/>
                      <a:pt x="277491" y="716547"/>
                      <a:pt x="292350" y="735089"/>
                    </a:cubicBezTo>
                    <a:cubicBezTo>
                      <a:pt x="292795" y="736677"/>
                      <a:pt x="293303" y="738201"/>
                      <a:pt x="294128" y="739598"/>
                    </a:cubicBezTo>
                    <a:cubicBezTo>
                      <a:pt x="296033" y="742709"/>
                      <a:pt x="298700" y="742963"/>
                      <a:pt x="300796" y="745376"/>
                    </a:cubicBezTo>
                    <a:cubicBezTo>
                      <a:pt x="304288" y="745821"/>
                      <a:pt x="303780" y="746710"/>
                      <a:pt x="299335" y="748170"/>
                    </a:cubicBezTo>
                    <a:cubicBezTo>
                      <a:pt x="297621" y="747535"/>
                      <a:pt x="295970" y="746900"/>
                      <a:pt x="294319" y="746265"/>
                    </a:cubicBezTo>
                    <a:cubicBezTo>
                      <a:pt x="291588" y="745059"/>
                      <a:pt x="289112" y="743408"/>
                      <a:pt x="286572" y="741757"/>
                    </a:cubicBezTo>
                    <a:cubicBezTo>
                      <a:pt x="281111" y="738137"/>
                      <a:pt x="276158" y="733629"/>
                      <a:pt x="270760" y="729819"/>
                    </a:cubicBezTo>
                    <a:cubicBezTo>
                      <a:pt x="260219" y="722262"/>
                      <a:pt x="243963" y="719913"/>
                      <a:pt x="237042" y="708483"/>
                    </a:cubicBezTo>
                    <a:cubicBezTo>
                      <a:pt x="232470" y="700990"/>
                      <a:pt x="229168" y="692608"/>
                      <a:pt x="225866" y="684289"/>
                    </a:cubicBezTo>
                    <a:cubicBezTo>
                      <a:pt x="226564" y="683718"/>
                      <a:pt x="226945" y="682702"/>
                      <a:pt x="226310" y="681876"/>
                    </a:cubicBezTo>
                    <a:cubicBezTo>
                      <a:pt x="225231" y="680416"/>
                      <a:pt x="224151" y="678892"/>
                      <a:pt x="223072" y="677495"/>
                    </a:cubicBezTo>
                    <a:cubicBezTo>
                      <a:pt x="221357" y="673367"/>
                      <a:pt x="219579" y="669240"/>
                      <a:pt x="217611" y="665366"/>
                    </a:cubicBezTo>
                    <a:cubicBezTo>
                      <a:pt x="217166" y="664541"/>
                      <a:pt x="215896" y="665112"/>
                      <a:pt x="216150" y="665938"/>
                    </a:cubicBezTo>
                    <a:cubicBezTo>
                      <a:pt x="216531" y="667144"/>
                      <a:pt x="216976" y="668414"/>
                      <a:pt x="217420" y="669621"/>
                    </a:cubicBezTo>
                    <a:cubicBezTo>
                      <a:pt x="203196" y="649555"/>
                      <a:pt x="190369" y="628663"/>
                      <a:pt x="182686" y="605105"/>
                    </a:cubicBezTo>
                    <a:cubicBezTo>
                      <a:pt x="172399" y="573736"/>
                      <a:pt x="175066" y="541033"/>
                      <a:pt x="172526" y="508585"/>
                    </a:cubicBezTo>
                    <a:cubicBezTo>
                      <a:pt x="170811" y="486296"/>
                      <a:pt x="165985" y="463627"/>
                      <a:pt x="153476" y="444767"/>
                    </a:cubicBezTo>
                    <a:cubicBezTo>
                      <a:pt x="147951" y="436385"/>
                      <a:pt x="140903" y="428956"/>
                      <a:pt x="132457" y="423558"/>
                    </a:cubicBezTo>
                    <a:cubicBezTo>
                      <a:pt x="122043" y="416827"/>
                      <a:pt x="109915" y="414795"/>
                      <a:pt x="98548" y="410350"/>
                    </a:cubicBezTo>
                    <a:cubicBezTo>
                      <a:pt x="71815" y="399873"/>
                      <a:pt x="68957" y="372885"/>
                      <a:pt x="62417" y="348438"/>
                    </a:cubicBezTo>
                    <a:cubicBezTo>
                      <a:pt x="60067" y="339548"/>
                      <a:pt x="57146" y="330594"/>
                      <a:pt x="52130" y="322784"/>
                    </a:cubicBezTo>
                    <a:cubicBezTo>
                      <a:pt x="46097" y="313322"/>
                      <a:pt x="37271" y="306909"/>
                      <a:pt x="28444" y="300305"/>
                    </a:cubicBezTo>
                    <a:cubicBezTo>
                      <a:pt x="14982" y="290272"/>
                      <a:pt x="-1845" y="276111"/>
                      <a:pt x="4759" y="257061"/>
                    </a:cubicBezTo>
                    <a:cubicBezTo>
                      <a:pt x="7870" y="248044"/>
                      <a:pt x="16824" y="239154"/>
                      <a:pt x="14919" y="228931"/>
                    </a:cubicBezTo>
                    <a:cubicBezTo>
                      <a:pt x="14030" y="223914"/>
                      <a:pt x="10728" y="221882"/>
                      <a:pt x="7426" y="218390"/>
                    </a:cubicBezTo>
                    <a:cubicBezTo>
                      <a:pt x="1457" y="212103"/>
                      <a:pt x="-1274" y="206325"/>
                      <a:pt x="568" y="197308"/>
                    </a:cubicBezTo>
                    <a:cubicBezTo>
                      <a:pt x="3616" y="182131"/>
                      <a:pt x="17713" y="171971"/>
                      <a:pt x="25841" y="159462"/>
                    </a:cubicBezTo>
                    <a:cubicBezTo>
                      <a:pt x="33524" y="147778"/>
                      <a:pt x="38477" y="134379"/>
                      <a:pt x="40382" y="120600"/>
                    </a:cubicBezTo>
                    <a:cubicBezTo>
                      <a:pt x="42160" y="107519"/>
                      <a:pt x="38604" y="93231"/>
                      <a:pt x="42287" y="80595"/>
                    </a:cubicBezTo>
                    <a:cubicBezTo>
                      <a:pt x="44954" y="71578"/>
                      <a:pt x="53463" y="67895"/>
                      <a:pt x="60194" y="62116"/>
                    </a:cubicBezTo>
                    <a:cubicBezTo>
                      <a:pt x="60702" y="62561"/>
                      <a:pt x="61528" y="62624"/>
                      <a:pt x="61845" y="61926"/>
                    </a:cubicBezTo>
                    <a:cubicBezTo>
                      <a:pt x="62226" y="61037"/>
                      <a:pt x="62671" y="60211"/>
                      <a:pt x="63052" y="59322"/>
                    </a:cubicBezTo>
                    <a:cubicBezTo>
                      <a:pt x="64195" y="58052"/>
                      <a:pt x="65274" y="56719"/>
                      <a:pt x="66100" y="55195"/>
                    </a:cubicBezTo>
                    <a:cubicBezTo>
                      <a:pt x="67497" y="52718"/>
                      <a:pt x="68640" y="49924"/>
                      <a:pt x="69719" y="47003"/>
                    </a:cubicBezTo>
                    <a:cubicBezTo>
                      <a:pt x="76260" y="36399"/>
                      <a:pt x="84388" y="26810"/>
                      <a:pt x="94040" y="18873"/>
                    </a:cubicBezTo>
                    <a:cubicBezTo>
                      <a:pt x="101152" y="13031"/>
                      <a:pt x="108962" y="7951"/>
                      <a:pt x="117344" y="4014"/>
                    </a:cubicBezTo>
                    <a:cubicBezTo>
                      <a:pt x="123885" y="902"/>
                      <a:pt x="134489" y="-3289"/>
                      <a:pt x="139188" y="4204"/>
                    </a:cubicBezTo>
                    <a:cubicBezTo>
                      <a:pt x="142173" y="8840"/>
                      <a:pt x="141157" y="15634"/>
                      <a:pt x="140268" y="20778"/>
                    </a:cubicBezTo>
                    <a:cubicBezTo>
                      <a:pt x="140077" y="21984"/>
                      <a:pt x="140712" y="23127"/>
                      <a:pt x="142109" y="23127"/>
                    </a:cubicBezTo>
                    <a:cubicBezTo>
                      <a:pt x="163826" y="23445"/>
                      <a:pt x="185480" y="24207"/>
                      <a:pt x="207133" y="25731"/>
                    </a:cubicBezTo>
                    <a:cubicBezTo>
                      <a:pt x="218436" y="26493"/>
                      <a:pt x="231136" y="26302"/>
                      <a:pt x="242122" y="29287"/>
                    </a:cubicBezTo>
                    <a:cubicBezTo>
                      <a:pt x="253107" y="32271"/>
                      <a:pt x="258949" y="40209"/>
                      <a:pt x="263902" y="49861"/>
                    </a:cubicBezTo>
                    <a:cubicBezTo>
                      <a:pt x="271078" y="63894"/>
                      <a:pt x="277174" y="76721"/>
                      <a:pt x="289620" y="87008"/>
                    </a:cubicBezTo>
                    <a:cubicBezTo>
                      <a:pt x="301050" y="96406"/>
                      <a:pt x="315020" y="102566"/>
                      <a:pt x="329625" y="104471"/>
                    </a:cubicBezTo>
                    <a:cubicBezTo>
                      <a:pt x="337435" y="105487"/>
                      <a:pt x="344674" y="104407"/>
                      <a:pt x="352485" y="104090"/>
                    </a:cubicBezTo>
                    <a:cubicBezTo>
                      <a:pt x="366455" y="103518"/>
                      <a:pt x="373694" y="111773"/>
                      <a:pt x="382266" y="121425"/>
                    </a:cubicBezTo>
                    <a:cubicBezTo>
                      <a:pt x="395982" y="136856"/>
                      <a:pt x="410143" y="155779"/>
                      <a:pt x="405444" y="177750"/>
                    </a:cubicBezTo>
                    <a:cubicBezTo>
                      <a:pt x="402967" y="189116"/>
                      <a:pt x="396300" y="193752"/>
                      <a:pt x="387791" y="200610"/>
                    </a:cubicBezTo>
                    <a:cubicBezTo>
                      <a:pt x="384489" y="203277"/>
                      <a:pt x="381123" y="206388"/>
                      <a:pt x="382266" y="211087"/>
                    </a:cubicBezTo>
                    <a:cubicBezTo>
                      <a:pt x="384171" y="219215"/>
                      <a:pt x="397633" y="222200"/>
                      <a:pt x="407603" y="223470"/>
                    </a:cubicBezTo>
                    <a:cubicBezTo>
                      <a:pt x="413064" y="227343"/>
                      <a:pt x="420176" y="225756"/>
                      <a:pt x="425573" y="221438"/>
                    </a:cubicBezTo>
                    <a:cubicBezTo>
                      <a:pt x="431098" y="216929"/>
                      <a:pt x="434400" y="210008"/>
                      <a:pt x="440559" y="206198"/>
                    </a:cubicBezTo>
                    <a:cubicBezTo>
                      <a:pt x="446719" y="202324"/>
                      <a:pt x="454466" y="201562"/>
                      <a:pt x="461514" y="203023"/>
                    </a:cubicBezTo>
                    <a:cubicBezTo>
                      <a:pt x="467674" y="204356"/>
                      <a:pt x="473579" y="207468"/>
                      <a:pt x="477834" y="212103"/>
                    </a:cubicBezTo>
                    <a:cubicBezTo>
                      <a:pt x="482977" y="217755"/>
                      <a:pt x="482469" y="223914"/>
                      <a:pt x="485581" y="230391"/>
                    </a:cubicBezTo>
                    <a:cubicBezTo>
                      <a:pt x="490978" y="241631"/>
                      <a:pt x="504948" y="236043"/>
                      <a:pt x="514473" y="235090"/>
                    </a:cubicBezTo>
                    <a:cubicBezTo>
                      <a:pt x="533269" y="233122"/>
                      <a:pt x="553970" y="232868"/>
                      <a:pt x="572322" y="237694"/>
                    </a:cubicBezTo>
                    <a:cubicBezTo>
                      <a:pt x="589848" y="242266"/>
                      <a:pt x="600960" y="255855"/>
                      <a:pt x="604135" y="273381"/>
                    </a:cubicBezTo>
                    <a:cubicBezTo>
                      <a:pt x="610231" y="307544"/>
                      <a:pt x="584958" y="333960"/>
                      <a:pt x="566289" y="359106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402" name="Google Shape;402;p19"/>
            <p:cNvGrpSpPr/>
            <p:nvPr/>
          </p:nvGrpSpPr>
          <p:grpSpPr>
            <a:xfrm>
              <a:off x="6544668" y="4712060"/>
              <a:ext cx="145765" cy="224705"/>
              <a:chOff x="1043729" y="754112"/>
              <a:chExt cx="275081" cy="424052"/>
            </a:xfrm>
          </p:grpSpPr>
          <p:sp>
            <p:nvSpPr>
              <p:cNvPr id="403" name="Google Shape;403;p19"/>
              <p:cNvSpPr/>
              <p:nvPr/>
            </p:nvSpPr>
            <p:spPr>
              <a:xfrm>
                <a:off x="1043729" y="754112"/>
                <a:ext cx="275081" cy="424052"/>
              </a:xfrm>
              <a:custGeom>
                <a:avLst/>
                <a:gdLst/>
                <a:ahLst/>
                <a:cxnLst/>
                <a:rect l="l" t="t" r="r" b="b"/>
                <a:pathLst>
                  <a:path w="275081" h="424052" extrusionOk="0">
                    <a:moveTo>
                      <a:pt x="0" y="137541"/>
                    </a:moveTo>
                    <a:cubicBezTo>
                      <a:pt x="0" y="213487"/>
                      <a:pt x="82105" y="424053"/>
                      <a:pt x="137541" y="424053"/>
                    </a:cubicBezTo>
                    <a:cubicBezTo>
                      <a:pt x="189103" y="424053"/>
                      <a:pt x="275082" y="213487"/>
                      <a:pt x="275082" y="137541"/>
                    </a:cubicBezTo>
                    <a:cubicBezTo>
                      <a:pt x="275082" y="61595"/>
                      <a:pt x="213487" y="0"/>
                      <a:pt x="137541" y="0"/>
                    </a:cubicBezTo>
                    <a:cubicBezTo>
                      <a:pt x="61595" y="0"/>
                      <a:pt x="0" y="61595"/>
                      <a:pt x="0" y="13754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04" name="Google Shape;404;p19"/>
              <p:cNvSpPr/>
              <p:nvPr/>
            </p:nvSpPr>
            <p:spPr>
              <a:xfrm>
                <a:off x="1120182" y="830502"/>
                <a:ext cx="122237" cy="122301"/>
              </a:xfrm>
              <a:custGeom>
                <a:avLst/>
                <a:gdLst/>
                <a:ahLst/>
                <a:cxnLst/>
                <a:rect l="l" t="t" r="r" b="b"/>
                <a:pathLst>
                  <a:path w="122237" h="122301" extrusionOk="0">
                    <a:moveTo>
                      <a:pt x="0" y="61150"/>
                    </a:moveTo>
                    <a:cubicBezTo>
                      <a:pt x="0" y="94933"/>
                      <a:pt x="27368" y="122301"/>
                      <a:pt x="61151" y="122301"/>
                    </a:cubicBezTo>
                    <a:cubicBezTo>
                      <a:pt x="94933" y="122301"/>
                      <a:pt x="122238" y="94933"/>
                      <a:pt x="122238" y="61150"/>
                    </a:cubicBezTo>
                    <a:cubicBezTo>
                      <a:pt x="122238" y="27368"/>
                      <a:pt x="94869" y="0"/>
                      <a:pt x="61151" y="0"/>
                    </a:cubicBezTo>
                    <a:cubicBezTo>
                      <a:pt x="27305" y="0"/>
                      <a:pt x="0" y="27368"/>
                      <a:pt x="0" y="6115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405" name="Google Shape;405;p19"/>
            <p:cNvGrpSpPr/>
            <p:nvPr/>
          </p:nvGrpSpPr>
          <p:grpSpPr>
            <a:xfrm>
              <a:off x="5761443" y="4800935"/>
              <a:ext cx="145765" cy="224705"/>
              <a:chOff x="930783" y="678815"/>
              <a:chExt cx="275081" cy="424052"/>
            </a:xfrm>
          </p:grpSpPr>
          <p:sp>
            <p:nvSpPr>
              <p:cNvPr id="406" name="Google Shape;406;p19"/>
              <p:cNvSpPr/>
              <p:nvPr/>
            </p:nvSpPr>
            <p:spPr>
              <a:xfrm>
                <a:off x="930783" y="678815"/>
                <a:ext cx="275081" cy="424052"/>
              </a:xfrm>
              <a:custGeom>
                <a:avLst/>
                <a:gdLst/>
                <a:ahLst/>
                <a:cxnLst/>
                <a:rect l="l" t="t" r="r" b="b"/>
                <a:pathLst>
                  <a:path w="275081" h="424052" extrusionOk="0">
                    <a:moveTo>
                      <a:pt x="0" y="137541"/>
                    </a:moveTo>
                    <a:cubicBezTo>
                      <a:pt x="0" y="213487"/>
                      <a:pt x="82105" y="424053"/>
                      <a:pt x="137541" y="424053"/>
                    </a:cubicBezTo>
                    <a:cubicBezTo>
                      <a:pt x="189103" y="424053"/>
                      <a:pt x="275082" y="213487"/>
                      <a:pt x="275082" y="137541"/>
                    </a:cubicBezTo>
                    <a:cubicBezTo>
                      <a:pt x="275082" y="61595"/>
                      <a:pt x="213487" y="0"/>
                      <a:pt x="137541" y="0"/>
                    </a:cubicBezTo>
                    <a:cubicBezTo>
                      <a:pt x="61595" y="0"/>
                      <a:pt x="0" y="61595"/>
                      <a:pt x="0" y="13754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07" name="Google Shape;407;p19"/>
              <p:cNvSpPr/>
              <p:nvPr/>
            </p:nvSpPr>
            <p:spPr>
              <a:xfrm>
                <a:off x="1007236" y="755205"/>
                <a:ext cx="122237" cy="122301"/>
              </a:xfrm>
              <a:custGeom>
                <a:avLst/>
                <a:gdLst/>
                <a:ahLst/>
                <a:cxnLst/>
                <a:rect l="l" t="t" r="r" b="b"/>
                <a:pathLst>
                  <a:path w="122237" h="122301" extrusionOk="0">
                    <a:moveTo>
                      <a:pt x="0" y="61150"/>
                    </a:moveTo>
                    <a:cubicBezTo>
                      <a:pt x="0" y="94933"/>
                      <a:pt x="27368" y="122301"/>
                      <a:pt x="61151" y="122301"/>
                    </a:cubicBezTo>
                    <a:cubicBezTo>
                      <a:pt x="94933" y="122301"/>
                      <a:pt x="122238" y="94933"/>
                      <a:pt x="122238" y="61150"/>
                    </a:cubicBezTo>
                    <a:cubicBezTo>
                      <a:pt x="122238" y="27368"/>
                      <a:pt x="94869" y="0"/>
                      <a:pt x="61151" y="0"/>
                    </a:cubicBezTo>
                    <a:cubicBezTo>
                      <a:pt x="27305" y="0"/>
                      <a:pt x="0" y="27368"/>
                      <a:pt x="0" y="6115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  <p:sp>
        <p:nvSpPr>
          <p:cNvPr id="408" name="Google Shape;408;p19"/>
          <p:cNvSpPr txBox="1">
            <a:spLocks noGrp="1"/>
          </p:cNvSpPr>
          <p:nvPr>
            <p:ph type="subTitle" idx="1"/>
          </p:nvPr>
        </p:nvSpPr>
        <p:spPr>
          <a:xfrm>
            <a:off x="719975" y="1736450"/>
            <a:ext cx="2483100" cy="89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09" name="Google Shape;409;p19"/>
          <p:cNvSpPr txBox="1">
            <a:spLocks noGrp="1"/>
          </p:cNvSpPr>
          <p:nvPr>
            <p:ph type="subTitle" idx="2"/>
          </p:nvPr>
        </p:nvSpPr>
        <p:spPr>
          <a:xfrm>
            <a:off x="3330436" y="1736450"/>
            <a:ext cx="2483100" cy="89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0" name="Google Shape;410;p19"/>
          <p:cNvSpPr txBox="1">
            <a:spLocks noGrp="1"/>
          </p:cNvSpPr>
          <p:nvPr>
            <p:ph type="subTitle" idx="3"/>
          </p:nvPr>
        </p:nvSpPr>
        <p:spPr>
          <a:xfrm>
            <a:off x="719975" y="3431525"/>
            <a:ext cx="2483100" cy="895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1" name="Google Shape;411;p19"/>
          <p:cNvSpPr txBox="1">
            <a:spLocks noGrp="1"/>
          </p:cNvSpPr>
          <p:nvPr>
            <p:ph type="subTitle" idx="4"/>
          </p:nvPr>
        </p:nvSpPr>
        <p:spPr>
          <a:xfrm>
            <a:off x="3330436" y="3431525"/>
            <a:ext cx="2483100" cy="89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2" name="Google Shape;412;p19"/>
          <p:cNvSpPr txBox="1">
            <a:spLocks noGrp="1"/>
          </p:cNvSpPr>
          <p:nvPr>
            <p:ph type="subTitle" idx="5"/>
          </p:nvPr>
        </p:nvSpPr>
        <p:spPr>
          <a:xfrm>
            <a:off x="5940897" y="1736450"/>
            <a:ext cx="2483100" cy="89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3" name="Google Shape;413;p19"/>
          <p:cNvSpPr txBox="1">
            <a:spLocks noGrp="1"/>
          </p:cNvSpPr>
          <p:nvPr>
            <p:ph type="subTitle" idx="6"/>
          </p:nvPr>
        </p:nvSpPr>
        <p:spPr>
          <a:xfrm>
            <a:off x="5940897" y="3431525"/>
            <a:ext cx="2483100" cy="89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4" name="Google Shape;414;p19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415" name="Google Shape;415;p19"/>
          <p:cNvSpPr txBox="1">
            <a:spLocks noGrp="1"/>
          </p:cNvSpPr>
          <p:nvPr>
            <p:ph type="subTitle" idx="7"/>
          </p:nvPr>
        </p:nvSpPr>
        <p:spPr>
          <a:xfrm>
            <a:off x="719963" y="1273925"/>
            <a:ext cx="2483100" cy="49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Font typeface="Figtree SemiBold"/>
              <a:buNone/>
              <a:defRPr sz="2000">
                <a:latin typeface="Figtree SemiBold"/>
                <a:ea typeface="Figtree SemiBold"/>
                <a:cs typeface="Figtree SemiBold"/>
                <a:sym typeface="Figtree SemiBol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Figtree SemiBold"/>
              <a:buNone/>
              <a:defRPr sz="2000">
                <a:latin typeface="Figtree SemiBold"/>
                <a:ea typeface="Figtree SemiBold"/>
                <a:cs typeface="Figtree SemiBold"/>
                <a:sym typeface="Figtree SemiBold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Figtree SemiBold"/>
              <a:buNone/>
              <a:defRPr sz="2000">
                <a:latin typeface="Figtree SemiBold"/>
                <a:ea typeface="Figtree SemiBold"/>
                <a:cs typeface="Figtree SemiBold"/>
                <a:sym typeface="Figtree SemiBold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Figtree SemiBold"/>
              <a:buNone/>
              <a:defRPr sz="2000">
                <a:latin typeface="Figtree SemiBold"/>
                <a:ea typeface="Figtree SemiBold"/>
                <a:cs typeface="Figtree SemiBold"/>
                <a:sym typeface="Figtree SemiBold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Figtree SemiBold"/>
              <a:buNone/>
              <a:defRPr sz="2000">
                <a:latin typeface="Figtree SemiBold"/>
                <a:ea typeface="Figtree SemiBold"/>
                <a:cs typeface="Figtree SemiBold"/>
                <a:sym typeface="Figtree SemiBold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Figtree SemiBold"/>
              <a:buNone/>
              <a:defRPr sz="2000">
                <a:latin typeface="Figtree SemiBold"/>
                <a:ea typeface="Figtree SemiBold"/>
                <a:cs typeface="Figtree SemiBold"/>
                <a:sym typeface="Figtree SemiBold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Figtree SemiBold"/>
              <a:buNone/>
              <a:defRPr sz="2000">
                <a:latin typeface="Figtree SemiBold"/>
                <a:ea typeface="Figtree SemiBold"/>
                <a:cs typeface="Figtree SemiBold"/>
                <a:sym typeface="Figtree SemiBold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Figtree SemiBold"/>
              <a:buNone/>
              <a:defRPr sz="2000">
                <a:latin typeface="Figtree SemiBold"/>
                <a:ea typeface="Figtree SemiBold"/>
                <a:cs typeface="Figtree SemiBold"/>
                <a:sym typeface="Figtree SemiBold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Figtree SemiBold"/>
              <a:buNone/>
              <a:defRPr sz="2000">
                <a:latin typeface="Figtree SemiBold"/>
                <a:ea typeface="Figtree SemiBold"/>
                <a:cs typeface="Figtree SemiBold"/>
                <a:sym typeface="Figtree SemiBold"/>
              </a:defRPr>
            </a:lvl9pPr>
          </a:lstStyle>
          <a:p>
            <a:endParaRPr/>
          </a:p>
        </p:txBody>
      </p:sp>
      <p:sp>
        <p:nvSpPr>
          <p:cNvPr id="416" name="Google Shape;416;p19"/>
          <p:cNvSpPr txBox="1">
            <a:spLocks noGrp="1"/>
          </p:cNvSpPr>
          <p:nvPr>
            <p:ph type="subTitle" idx="8"/>
          </p:nvPr>
        </p:nvSpPr>
        <p:spPr>
          <a:xfrm>
            <a:off x="3330424" y="1273925"/>
            <a:ext cx="2483100" cy="49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Font typeface="Figtree SemiBold"/>
              <a:buNone/>
              <a:defRPr sz="2000">
                <a:latin typeface="Figtree SemiBold"/>
                <a:ea typeface="Figtree SemiBold"/>
                <a:cs typeface="Figtree SemiBold"/>
                <a:sym typeface="Figtree SemiBol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Figtree SemiBold"/>
              <a:buNone/>
              <a:defRPr sz="2000">
                <a:latin typeface="Figtree SemiBold"/>
                <a:ea typeface="Figtree SemiBold"/>
                <a:cs typeface="Figtree SemiBold"/>
                <a:sym typeface="Figtree SemiBold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Figtree SemiBold"/>
              <a:buNone/>
              <a:defRPr sz="2000">
                <a:latin typeface="Figtree SemiBold"/>
                <a:ea typeface="Figtree SemiBold"/>
                <a:cs typeface="Figtree SemiBold"/>
                <a:sym typeface="Figtree SemiBold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Figtree SemiBold"/>
              <a:buNone/>
              <a:defRPr sz="2000">
                <a:latin typeface="Figtree SemiBold"/>
                <a:ea typeface="Figtree SemiBold"/>
                <a:cs typeface="Figtree SemiBold"/>
                <a:sym typeface="Figtree SemiBold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Figtree SemiBold"/>
              <a:buNone/>
              <a:defRPr sz="2000">
                <a:latin typeface="Figtree SemiBold"/>
                <a:ea typeface="Figtree SemiBold"/>
                <a:cs typeface="Figtree SemiBold"/>
                <a:sym typeface="Figtree SemiBold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Figtree SemiBold"/>
              <a:buNone/>
              <a:defRPr sz="2000">
                <a:latin typeface="Figtree SemiBold"/>
                <a:ea typeface="Figtree SemiBold"/>
                <a:cs typeface="Figtree SemiBold"/>
                <a:sym typeface="Figtree SemiBold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Figtree SemiBold"/>
              <a:buNone/>
              <a:defRPr sz="2000">
                <a:latin typeface="Figtree SemiBold"/>
                <a:ea typeface="Figtree SemiBold"/>
                <a:cs typeface="Figtree SemiBold"/>
                <a:sym typeface="Figtree SemiBold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Figtree SemiBold"/>
              <a:buNone/>
              <a:defRPr sz="2000">
                <a:latin typeface="Figtree SemiBold"/>
                <a:ea typeface="Figtree SemiBold"/>
                <a:cs typeface="Figtree SemiBold"/>
                <a:sym typeface="Figtree SemiBold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Figtree SemiBold"/>
              <a:buNone/>
              <a:defRPr sz="2000">
                <a:latin typeface="Figtree SemiBold"/>
                <a:ea typeface="Figtree SemiBold"/>
                <a:cs typeface="Figtree SemiBold"/>
                <a:sym typeface="Figtree SemiBold"/>
              </a:defRPr>
            </a:lvl9pPr>
          </a:lstStyle>
          <a:p>
            <a:endParaRPr/>
          </a:p>
        </p:txBody>
      </p:sp>
      <p:sp>
        <p:nvSpPr>
          <p:cNvPr id="417" name="Google Shape;417;p19"/>
          <p:cNvSpPr txBox="1">
            <a:spLocks noGrp="1"/>
          </p:cNvSpPr>
          <p:nvPr>
            <p:ph type="subTitle" idx="9"/>
          </p:nvPr>
        </p:nvSpPr>
        <p:spPr>
          <a:xfrm>
            <a:off x="5940886" y="1273925"/>
            <a:ext cx="2483100" cy="49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Font typeface="Figtree SemiBold"/>
              <a:buNone/>
              <a:defRPr sz="2000">
                <a:latin typeface="Figtree SemiBold"/>
                <a:ea typeface="Figtree SemiBold"/>
                <a:cs typeface="Figtree SemiBold"/>
                <a:sym typeface="Figtree SemiBol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Figtree SemiBold"/>
              <a:buNone/>
              <a:defRPr sz="2000">
                <a:latin typeface="Figtree SemiBold"/>
                <a:ea typeface="Figtree SemiBold"/>
                <a:cs typeface="Figtree SemiBold"/>
                <a:sym typeface="Figtree SemiBold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Figtree SemiBold"/>
              <a:buNone/>
              <a:defRPr sz="2000">
                <a:latin typeface="Figtree SemiBold"/>
                <a:ea typeface="Figtree SemiBold"/>
                <a:cs typeface="Figtree SemiBold"/>
                <a:sym typeface="Figtree SemiBold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Figtree SemiBold"/>
              <a:buNone/>
              <a:defRPr sz="2000">
                <a:latin typeface="Figtree SemiBold"/>
                <a:ea typeface="Figtree SemiBold"/>
                <a:cs typeface="Figtree SemiBold"/>
                <a:sym typeface="Figtree SemiBold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Figtree SemiBold"/>
              <a:buNone/>
              <a:defRPr sz="2000">
                <a:latin typeface="Figtree SemiBold"/>
                <a:ea typeface="Figtree SemiBold"/>
                <a:cs typeface="Figtree SemiBold"/>
                <a:sym typeface="Figtree SemiBold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Figtree SemiBold"/>
              <a:buNone/>
              <a:defRPr sz="2000">
                <a:latin typeface="Figtree SemiBold"/>
                <a:ea typeface="Figtree SemiBold"/>
                <a:cs typeface="Figtree SemiBold"/>
                <a:sym typeface="Figtree SemiBold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Figtree SemiBold"/>
              <a:buNone/>
              <a:defRPr sz="2000">
                <a:latin typeface="Figtree SemiBold"/>
                <a:ea typeface="Figtree SemiBold"/>
                <a:cs typeface="Figtree SemiBold"/>
                <a:sym typeface="Figtree SemiBold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Figtree SemiBold"/>
              <a:buNone/>
              <a:defRPr sz="2000">
                <a:latin typeface="Figtree SemiBold"/>
                <a:ea typeface="Figtree SemiBold"/>
                <a:cs typeface="Figtree SemiBold"/>
                <a:sym typeface="Figtree SemiBold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Figtree SemiBold"/>
              <a:buNone/>
              <a:defRPr sz="2000">
                <a:latin typeface="Figtree SemiBold"/>
                <a:ea typeface="Figtree SemiBold"/>
                <a:cs typeface="Figtree SemiBold"/>
                <a:sym typeface="Figtree SemiBold"/>
              </a:defRPr>
            </a:lvl9pPr>
          </a:lstStyle>
          <a:p>
            <a:endParaRPr/>
          </a:p>
        </p:txBody>
      </p:sp>
      <p:sp>
        <p:nvSpPr>
          <p:cNvPr id="418" name="Google Shape;418;p19"/>
          <p:cNvSpPr txBox="1">
            <a:spLocks noGrp="1"/>
          </p:cNvSpPr>
          <p:nvPr>
            <p:ph type="subTitle" idx="13"/>
          </p:nvPr>
        </p:nvSpPr>
        <p:spPr>
          <a:xfrm>
            <a:off x="719975" y="2969125"/>
            <a:ext cx="2483100" cy="49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Font typeface="Figtree SemiBold"/>
              <a:buNone/>
              <a:defRPr sz="2000">
                <a:latin typeface="Figtree SemiBold"/>
                <a:ea typeface="Figtree SemiBold"/>
                <a:cs typeface="Figtree SemiBold"/>
                <a:sym typeface="Figtree SemiBol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Figtree SemiBold"/>
              <a:buNone/>
              <a:defRPr sz="2000">
                <a:latin typeface="Figtree SemiBold"/>
                <a:ea typeface="Figtree SemiBold"/>
                <a:cs typeface="Figtree SemiBold"/>
                <a:sym typeface="Figtree SemiBold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Figtree SemiBold"/>
              <a:buNone/>
              <a:defRPr sz="2000">
                <a:latin typeface="Figtree SemiBold"/>
                <a:ea typeface="Figtree SemiBold"/>
                <a:cs typeface="Figtree SemiBold"/>
                <a:sym typeface="Figtree SemiBold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Figtree SemiBold"/>
              <a:buNone/>
              <a:defRPr sz="2000">
                <a:latin typeface="Figtree SemiBold"/>
                <a:ea typeface="Figtree SemiBold"/>
                <a:cs typeface="Figtree SemiBold"/>
                <a:sym typeface="Figtree SemiBold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Figtree SemiBold"/>
              <a:buNone/>
              <a:defRPr sz="2000">
                <a:latin typeface="Figtree SemiBold"/>
                <a:ea typeface="Figtree SemiBold"/>
                <a:cs typeface="Figtree SemiBold"/>
                <a:sym typeface="Figtree SemiBold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Figtree SemiBold"/>
              <a:buNone/>
              <a:defRPr sz="2000">
                <a:latin typeface="Figtree SemiBold"/>
                <a:ea typeface="Figtree SemiBold"/>
                <a:cs typeface="Figtree SemiBold"/>
                <a:sym typeface="Figtree SemiBold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Figtree SemiBold"/>
              <a:buNone/>
              <a:defRPr sz="2000">
                <a:latin typeface="Figtree SemiBold"/>
                <a:ea typeface="Figtree SemiBold"/>
                <a:cs typeface="Figtree SemiBold"/>
                <a:sym typeface="Figtree SemiBold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Figtree SemiBold"/>
              <a:buNone/>
              <a:defRPr sz="2000">
                <a:latin typeface="Figtree SemiBold"/>
                <a:ea typeface="Figtree SemiBold"/>
                <a:cs typeface="Figtree SemiBold"/>
                <a:sym typeface="Figtree SemiBold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Figtree SemiBold"/>
              <a:buNone/>
              <a:defRPr sz="2000">
                <a:latin typeface="Figtree SemiBold"/>
                <a:ea typeface="Figtree SemiBold"/>
                <a:cs typeface="Figtree SemiBold"/>
                <a:sym typeface="Figtree SemiBold"/>
              </a:defRPr>
            </a:lvl9pPr>
          </a:lstStyle>
          <a:p>
            <a:endParaRPr/>
          </a:p>
        </p:txBody>
      </p:sp>
      <p:sp>
        <p:nvSpPr>
          <p:cNvPr id="419" name="Google Shape;419;p19"/>
          <p:cNvSpPr txBox="1">
            <a:spLocks noGrp="1"/>
          </p:cNvSpPr>
          <p:nvPr>
            <p:ph type="subTitle" idx="14"/>
          </p:nvPr>
        </p:nvSpPr>
        <p:spPr>
          <a:xfrm>
            <a:off x="3330436" y="2969125"/>
            <a:ext cx="2483100" cy="49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Font typeface="Figtree SemiBold"/>
              <a:buNone/>
              <a:defRPr sz="2000">
                <a:latin typeface="Figtree SemiBold"/>
                <a:ea typeface="Figtree SemiBold"/>
                <a:cs typeface="Figtree SemiBold"/>
                <a:sym typeface="Figtree SemiBol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Figtree SemiBold"/>
              <a:buNone/>
              <a:defRPr sz="2000">
                <a:latin typeface="Figtree SemiBold"/>
                <a:ea typeface="Figtree SemiBold"/>
                <a:cs typeface="Figtree SemiBold"/>
                <a:sym typeface="Figtree SemiBold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Figtree SemiBold"/>
              <a:buNone/>
              <a:defRPr sz="2000">
                <a:latin typeface="Figtree SemiBold"/>
                <a:ea typeface="Figtree SemiBold"/>
                <a:cs typeface="Figtree SemiBold"/>
                <a:sym typeface="Figtree SemiBold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Figtree SemiBold"/>
              <a:buNone/>
              <a:defRPr sz="2000">
                <a:latin typeface="Figtree SemiBold"/>
                <a:ea typeface="Figtree SemiBold"/>
                <a:cs typeface="Figtree SemiBold"/>
                <a:sym typeface="Figtree SemiBold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Figtree SemiBold"/>
              <a:buNone/>
              <a:defRPr sz="2000">
                <a:latin typeface="Figtree SemiBold"/>
                <a:ea typeface="Figtree SemiBold"/>
                <a:cs typeface="Figtree SemiBold"/>
                <a:sym typeface="Figtree SemiBold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Figtree SemiBold"/>
              <a:buNone/>
              <a:defRPr sz="2000">
                <a:latin typeface="Figtree SemiBold"/>
                <a:ea typeface="Figtree SemiBold"/>
                <a:cs typeface="Figtree SemiBold"/>
                <a:sym typeface="Figtree SemiBold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Figtree SemiBold"/>
              <a:buNone/>
              <a:defRPr sz="2000">
                <a:latin typeface="Figtree SemiBold"/>
                <a:ea typeface="Figtree SemiBold"/>
                <a:cs typeface="Figtree SemiBold"/>
                <a:sym typeface="Figtree SemiBold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Figtree SemiBold"/>
              <a:buNone/>
              <a:defRPr sz="2000">
                <a:latin typeface="Figtree SemiBold"/>
                <a:ea typeface="Figtree SemiBold"/>
                <a:cs typeface="Figtree SemiBold"/>
                <a:sym typeface="Figtree SemiBold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Figtree SemiBold"/>
              <a:buNone/>
              <a:defRPr sz="2000">
                <a:latin typeface="Figtree SemiBold"/>
                <a:ea typeface="Figtree SemiBold"/>
                <a:cs typeface="Figtree SemiBold"/>
                <a:sym typeface="Figtree SemiBold"/>
              </a:defRPr>
            </a:lvl9pPr>
          </a:lstStyle>
          <a:p>
            <a:endParaRPr/>
          </a:p>
        </p:txBody>
      </p:sp>
      <p:sp>
        <p:nvSpPr>
          <p:cNvPr id="420" name="Google Shape;420;p19"/>
          <p:cNvSpPr txBox="1">
            <a:spLocks noGrp="1"/>
          </p:cNvSpPr>
          <p:nvPr>
            <p:ph type="subTitle" idx="15"/>
          </p:nvPr>
        </p:nvSpPr>
        <p:spPr>
          <a:xfrm>
            <a:off x="5940886" y="2969125"/>
            <a:ext cx="2483100" cy="49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Font typeface="Figtree SemiBold"/>
              <a:buNone/>
              <a:defRPr sz="2000">
                <a:latin typeface="Figtree SemiBold"/>
                <a:ea typeface="Figtree SemiBold"/>
                <a:cs typeface="Figtree SemiBold"/>
                <a:sym typeface="Figtree SemiBol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Figtree SemiBold"/>
              <a:buNone/>
              <a:defRPr sz="2000">
                <a:latin typeface="Figtree SemiBold"/>
                <a:ea typeface="Figtree SemiBold"/>
                <a:cs typeface="Figtree SemiBold"/>
                <a:sym typeface="Figtree SemiBold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Figtree SemiBold"/>
              <a:buNone/>
              <a:defRPr sz="2000">
                <a:latin typeface="Figtree SemiBold"/>
                <a:ea typeface="Figtree SemiBold"/>
                <a:cs typeface="Figtree SemiBold"/>
                <a:sym typeface="Figtree SemiBold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Figtree SemiBold"/>
              <a:buNone/>
              <a:defRPr sz="2000">
                <a:latin typeface="Figtree SemiBold"/>
                <a:ea typeface="Figtree SemiBold"/>
                <a:cs typeface="Figtree SemiBold"/>
                <a:sym typeface="Figtree SemiBold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Figtree SemiBold"/>
              <a:buNone/>
              <a:defRPr sz="2000">
                <a:latin typeface="Figtree SemiBold"/>
                <a:ea typeface="Figtree SemiBold"/>
                <a:cs typeface="Figtree SemiBold"/>
                <a:sym typeface="Figtree SemiBold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Figtree SemiBold"/>
              <a:buNone/>
              <a:defRPr sz="2000">
                <a:latin typeface="Figtree SemiBold"/>
                <a:ea typeface="Figtree SemiBold"/>
                <a:cs typeface="Figtree SemiBold"/>
                <a:sym typeface="Figtree SemiBold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Figtree SemiBold"/>
              <a:buNone/>
              <a:defRPr sz="2000">
                <a:latin typeface="Figtree SemiBold"/>
                <a:ea typeface="Figtree SemiBold"/>
                <a:cs typeface="Figtree SemiBold"/>
                <a:sym typeface="Figtree SemiBold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Figtree SemiBold"/>
              <a:buNone/>
              <a:defRPr sz="2000">
                <a:latin typeface="Figtree SemiBold"/>
                <a:ea typeface="Figtree SemiBold"/>
                <a:cs typeface="Figtree SemiBold"/>
                <a:sym typeface="Figtree SemiBold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Figtree SemiBold"/>
              <a:buNone/>
              <a:defRPr sz="2000">
                <a:latin typeface="Figtree SemiBold"/>
                <a:ea typeface="Figtree SemiBold"/>
                <a:cs typeface="Figtree SemiBold"/>
                <a:sym typeface="Figtree SemiBold"/>
              </a:defRPr>
            </a:lvl9pPr>
          </a:lstStyle>
          <a:p>
            <a:endParaRPr/>
          </a:p>
        </p:txBody>
      </p:sp>
      <p:grpSp>
        <p:nvGrpSpPr>
          <p:cNvPr id="421" name="Google Shape;421;p19"/>
          <p:cNvGrpSpPr/>
          <p:nvPr/>
        </p:nvGrpSpPr>
        <p:grpSpPr>
          <a:xfrm>
            <a:off x="-622729" y="858450"/>
            <a:ext cx="10057991" cy="4883424"/>
            <a:chOff x="-622729" y="858450"/>
            <a:chExt cx="10057991" cy="4883424"/>
          </a:xfrm>
        </p:grpSpPr>
        <p:grpSp>
          <p:nvGrpSpPr>
            <p:cNvPr id="422" name="Google Shape;422;p19"/>
            <p:cNvGrpSpPr/>
            <p:nvPr/>
          </p:nvGrpSpPr>
          <p:grpSpPr>
            <a:xfrm>
              <a:off x="8705012" y="3022953"/>
              <a:ext cx="730250" cy="206375"/>
              <a:chOff x="8640762" y="5785103"/>
              <a:chExt cx="730250" cy="206375"/>
            </a:xfrm>
          </p:grpSpPr>
          <p:sp>
            <p:nvSpPr>
              <p:cNvPr id="423" name="Google Shape;423;p19"/>
              <p:cNvSpPr/>
              <p:nvPr/>
            </p:nvSpPr>
            <p:spPr>
              <a:xfrm>
                <a:off x="8799512" y="5785103"/>
                <a:ext cx="412750" cy="206375"/>
              </a:xfrm>
              <a:custGeom>
                <a:avLst/>
                <a:gdLst/>
                <a:ahLst/>
                <a:cxnLst/>
                <a:rect l="l" t="t" r="r" b="b"/>
                <a:pathLst>
                  <a:path w="412750" h="206375" extrusionOk="0">
                    <a:moveTo>
                      <a:pt x="0" y="206375"/>
                    </a:moveTo>
                    <a:cubicBezTo>
                      <a:pt x="0" y="92393"/>
                      <a:pt x="92393" y="0"/>
                      <a:pt x="206375" y="0"/>
                    </a:cubicBezTo>
                    <a:cubicBezTo>
                      <a:pt x="320357" y="0"/>
                      <a:pt x="412750" y="92393"/>
                      <a:pt x="412750" y="206375"/>
                    </a:cubicBezTo>
                    <a:lnTo>
                      <a:pt x="0" y="206375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24" name="Google Shape;424;p19"/>
              <p:cNvSpPr/>
              <p:nvPr/>
            </p:nvSpPr>
            <p:spPr>
              <a:xfrm>
                <a:off x="8640762" y="5880353"/>
                <a:ext cx="222250" cy="111125"/>
              </a:xfrm>
              <a:custGeom>
                <a:avLst/>
                <a:gdLst/>
                <a:ahLst/>
                <a:cxnLst/>
                <a:rect l="l" t="t" r="r" b="b"/>
                <a:pathLst>
                  <a:path w="222250" h="111125" extrusionOk="0">
                    <a:moveTo>
                      <a:pt x="0" y="111125"/>
                    </a:moveTo>
                    <a:cubicBezTo>
                      <a:pt x="0" y="49784"/>
                      <a:pt x="49784" y="0"/>
                      <a:pt x="111125" y="0"/>
                    </a:cubicBezTo>
                    <a:cubicBezTo>
                      <a:pt x="172466" y="0"/>
                      <a:pt x="222250" y="49784"/>
                      <a:pt x="222250" y="111125"/>
                    </a:cubicBezTo>
                    <a:lnTo>
                      <a:pt x="0" y="111125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25" name="Google Shape;425;p19"/>
              <p:cNvSpPr/>
              <p:nvPr/>
            </p:nvSpPr>
            <p:spPr>
              <a:xfrm>
                <a:off x="9148762" y="5880353"/>
                <a:ext cx="222250" cy="111125"/>
              </a:xfrm>
              <a:custGeom>
                <a:avLst/>
                <a:gdLst/>
                <a:ahLst/>
                <a:cxnLst/>
                <a:rect l="l" t="t" r="r" b="b"/>
                <a:pathLst>
                  <a:path w="222250" h="111125" extrusionOk="0">
                    <a:moveTo>
                      <a:pt x="0" y="111125"/>
                    </a:moveTo>
                    <a:cubicBezTo>
                      <a:pt x="0" y="49784"/>
                      <a:pt x="49784" y="0"/>
                      <a:pt x="111125" y="0"/>
                    </a:cubicBezTo>
                    <a:cubicBezTo>
                      <a:pt x="172466" y="0"/>
                      <a:pt x="222250" y="49784"/>
                      <a:pt x="222250" y="111125"/>
                    </a:cubicBezTo>
                    <a:lnTo>
                      <a:pt x="0" y="111125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426" name="Google Shape;426;p19"/>
            <p:cNvGrpSpPr/>
            <p:nvPr/>
          </p:nvGrpSpPr>
          <p:grpSpPr>
            <a:xfrm>
              <a:off x="8551387" y="3542929"/>
              <a:ext cx="571500" cy="133350"/>
              <a:chOff x="8990012" y="6086729"/>
              <a:chExt cx="571500" cy="133350"/>
            </a:xfrm>
          </p:grpSpPr>
          <p:sp>
            <p:nvSpPr>
              <p:cNvPr id="427" name="Google Shape;427;p19"/>
              <p:cNvSpPr/>
              <p:nvPr/>
            </p:nvSpPr>
            <p:spPr>
              <a:xfrm>
                <a:off x="8990012" y="6201029"/>
                <a:ext cx="381000" cy="19050"/>
              </a:xfrm>
              <a:custGeom>
                <a:avLst/>
                <a:gdLst/>
                <a:ahLst/>
                <a:cxnLst/>
                <a:rect l="l" t="t" r="r" b="b"/>
                <a:pathLst>
                  <a:path w="381000" h="19050" extrusionOk="0">
                    <a:moveTo>
                      <a:pt x="0" y="0"/>
                    </a:moveTo>
                    <a:lnTo>
                      <a:pt x="381000" y="0"/>
                    </a:lnTo>
                    <a:lnTo>
                      <a:pt x="381000" y="19050"/>
                    </a:lnTo>
                    <a:lnTo>
                      <a:pt x="0" y="19050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28" name="Google Shape;428;p19"/>
              <p:cNvSpPr/>
              <p:nvPr/>
            </p:nvSpPr>
            <p:spPr>
              <a:xfrm>
                <a:off x="9180512" y="6086729"/>
                <a:ext cx="381000" cy="19050"/>
              </a:xfrm>
              <a:custGeom>
                <a:avLst/>
                <a:gdLst/>
                <a:ahLst/>
                <a:cxnLst/>
                <a:rect l="l" t="t" r="r" b="b"/>
                <a:pathLst>
                  <a:path w="381000" h="19050" extrusionOk="0">
                    <a:moveTo>
                      <a:pt x="0" y="0"/>
                    </a:moveTo>
                    <a:lnTo>
                      <a:pt x="381000" y="0"/>
                    </a:lnTo>
                    <a:lnTo>
                      <a:pt x="381000" y="19050"/>
                    </a:lnTo>
                    <a:lnTo>
                      <a:pt x="0" y="19050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429" name="Google Shape;429;p19"/>
            <p:cNvGrpSpPr/>
            <p:nvPr/>
          </p:nvGrpSpPr>
          <p:grpSpPr>
            <a:xfrm>
              <a:off x="-622729" y="858450"/>
              <a:ext cx="1218641" cy="344399"/>
              <a:chOff x="10448480" y="3783774"/>
              <a:chExt cx="730250" cy="206375"/>
            </a:xfrm>
          </p:grpSpPr>
          <p:sp>
            <p:nvSpPr>
              <p:cNvPr id="430" name="Google Shape;430;p19"/>
              <p:cNvSpPr/>
              <p:nvPr/>
            </p:nvSpPr>
            <p:spPr>
              <a:xfrm>
                <a:off x="10607230" y="3783774"/>
                <a:ext cx="412750" cy="206375"/>
              </a:xfrm>
              <a:custGeom>
                <a:avLst/>
                <a:gdLst/>
                <a:ahLst/>
                <a:cxnLst/>
                <a:rect l="l" t="t" r="r" b="b"/>
                <a:pathLst>
                  <a:path w="412750" h="206375" extrusionOk="0">
                    <a:moveTo>
                      <a:pt x="0" y="206375"/>
                    </a:moveTo>
                    <a:cubicBezTo>
                      <a:pt x="0" y="92392"/>
                      <a:pt x="92392" y="0"/>
                      <a:pt x="206375" y="0"/>
                    </a:cubicBezTo>
                    <a:cubicBezTo>
                      <a:pt x="320357" y="0"/>
                      <a:pt x="412750" y="92392"/>
                      <a:pt x="412750" y="206375"/>
                    </a:cubicBezTo>
                    <a:lnTo>
                      <a:pt x="0" y="206375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31" name="Google Shape;431;p19"/>
              <p:cNvSpPr/>
              <p:nvPr/>
            </p:nvSpPr>
            <p:spPr>
              <a:xfrm>
                <a:off x="10448480" y="3879024"/>
                <a:ext cx="222250" cy="111125"/>
              </a:xfrm>
              <a:custGeom>
                <a:avLst/>
                <a:gdLst/>
                <a:ahLst/>
                <a:cxnLst/>
                <a:rect l="l" t="t" r="r" b="b"/>
                <a:pathLst>
                  <a:path w="222250" h="111125" extrusionOk="0">
                    <a:moveTo>
                      <a:pt x="0" y="111125"/>
                    </a:moveTo>
                    <a:cubicBezTo>
                      <a:pt x="0" y="49784"/>
                      <a:pt x="49784" y="0"/>
                      <a:pt x="111125" y="0"/>
                    </a:cubicBezTo>
                    <a:cubicBezTo>
                      <a:pt x="172529" y="0"/>
                      <a:pt x="222250" y="49784"/>
                      <a:pt x="222250" y="111125"/>
                    </a:cubicBezTo>
                    <a:lnTo>
                      <a:pt x="0" y="111125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32" name="Google Shape;432;p19"/>
              <p:cNvSpPr/>
              <p:nvPr/>
            </p:nvSpPr>
            <p:spPr>
              <a:xfrm>
                <a:off x="10956480" y="3879024"/>
                <a:ext cx="222250" cy="111125"/>
              </a:xfrm>
              <a:custGeom>
                <a:avLst/>
                <a:gdLst/>
                <a:ahLst/>
                <a:cxnLst/>
                <a:rect l="l" t="t" r="r" b="b"/>
                <a:pathLst>
                  <a:path w="222250" h="111125" extrusionOk="0">
                    <a:moveTo>
                      <a:pt x="0" y="111125"/>
                    </a:moveTo>
                    <a:cubicBezTo>
                      <a:pt x="0" y="49784"/>
                      <a:pt x="49784" y="0"/>
                      <a:pt x="111125" y="0"/>
                    </a:cubicBezTo>
                    <a:cubicBezTo>
                      <a:pt x="172529" y="0"/>
                      <a:pt x="222250" y="49784"/>
                      <a:pt x="222250" y="111125"/>
                    </a:cubicBezTo>
                    <a:lnTo>
                      <a:pt x="0" y="111125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433" name="Google Shape;433;p19"/>
            <p:cNvSpPr/>
            <p:nvPr/>
          </p:nvSpPr>
          <p:spPr>
            <a:xfrm>
              <a:off x="8741887" y="2690304"/>
              <a:ext cx="190500" cy="19050"/>
            </a:xfrm>
            <a:custGeom>
              <a:avLst/>
              <a:gdLst/>
              <a:ahLst/>
              <a:cxnLst/>
              <a:rect l="l" t="t" r="r" b="b"/>
              <a:pathLst>
                <a:path w="190500" h="19050" extrusionOk="0">
                  <a:moveTo>
                    <a:pt x="0" y="0"/>
                  </a:moveTo>
                  <a:lnTo>
                    <a:pt x="190500" y="0"/>
                  </a:lnTo>
                  <a:lnTo>
                    <a:pt x="190500" y="19050"/>
                  </a:lnTo>
                  <a:lnTo>
                    <a:pt x="0" y="1905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grpSp>
          <p:nvGrpSpPr>
            <p:cNvPr id="434" name="Google Shape;434;p19"/>
            <p:cNvGrpSpPr/>
            <p:nvPr/>
          </p:nvGrpSpPr>
          <p:grpSpPr>
            <a:xfrm>
              <a:off x="265080" y="2375599"/>
              <a:ext cx="238125" cy="133350"/>
              <a:chOff x="11983230" y="2227399"/>
              <a:chExt cx="238125" cy="133350"/>
            </a:xfrm>
          </p:grpSpPr>
          <p:sp>
            <p:nvSpPr>
              <p:cNvPr id="435" name="Google Shape;435;p19"/>
              <p:cNvSpPr/>
              <p:nvPr/>
            </p:nvSpPr>
            <p:spPr>
              <a:xfrm>
                <a:off x="11983230" y="2227399"/>
                <a:ext cx="190500" cy="19050"/>
              </a:xfrm>
              <a:custGeom>
                <a:avLst/>
                <a:gdLst/>
                <a:ahLst/>
                <a:cxnLst/>
                <a:rect l="l" t="t" r="r" b="b"/>
                <a:pathLst>
                  <a:path w="190500" h="19050" extrusionOk="0">
                    <a:moveTo>
                      <a:pt x="0" y="0"/>
                    </a:moveTo>
                    <a:lnTo>
                      <a:pt x="190500" y="0"/>
                    </a:lnTo>
                    <a:lnTo>
                      <a:pt x="190500" y="19050"/>
                    </a:lnTo>
                    <a:lnTo>
                      <a:pt x="0" y="19050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36" name="Google Shape;436;p19"/>
              <p:cNvSpPr/>
              <p:nvPr/>
            </p:nvSpPr>
            <p:spPr>
              <a:xfrm>
                <a:off x="12030855" y="2341699"/>
                <a:ext cx="190500" cy="19050"/>
              </a:xfrm>
              <a:custGeom>
                <a:avLst/>
                <a:gdLst/>
                <a:ahLst/>
                <a:cxnLst/>
                <a:rect l="l" t="t" r="r" b="b"/>
                <a:pathLst>
                  <a:path w="190500" h="19050" extrusionOk="0">
                    <a:moveTo>
                      <a:pt x="0" y="0"/>
                    </a:moveTo>
                    <a:lnTo>
                      <a:pt x="190500" y="0"/>
                    </a:lnTo>
                    <a:lnTo>
                      <a:pt x="190500" y="19050"/>
                    </a:lnTo>
                    <a:lnTo>
                      <a:pt x="0" y="19050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437" name="Google Shape;437;p19"/>
            <p:cNvSpPr/>
            <p:nvPr/>
          </p:nvSpPr>
          <p:spPr>
            <a:xfrm>
              <a:off x="3879676" y="4718147"/>
              <a:ext cx="2270136" cy="648137"/>
            </a:xfrm>
            <a:custGeom>
              <a:avLst/>
              <a:gdLst/>
              <a:ahLst/>
              <a:cxnLst/>
              <a:rect l="l" t="t" r="r" b="b"/>
              <a:pathLst>
                <a:path w="324421" h="113808" extrusionOk="0">
                  <a:moveTo>
                    <a:pt x="324422" y="80090"/>
                  </a:moveTo>
                  <a:cubicBezTo>
                    <a:pt x="324422" y="80090"/>
                    <a:pt x="311912" y="40720"/>
                    <a:pt x="235458" y="50309"/>
                  </a:cubicBezTo>
                  <a:cubicBezTo>
                    <a:pt x="157607" y="60088"/>
                    <a:pt x="168783" y="-4682"/>
                    <a:pt x="187135" y="271"/>
                  </a:cubicBezTo>
                  <a:cubicBezTo>
                    <a:pt x="205486" y="5224"/>
                    <a:pt x="199898" y="32592"/>
                    <a:pt x="172974" y="39450"/>
                  </a:cubicBezTo>
                  <a:cubicBezTo>
                    <a:pt x="130492" y="50309"/>
                    <a:pt x="114617" y="12971"/>
                    <a:pt x="70676" y="32592"/>
                  </a:cubicBezTo>
                  <a:cubicBezTo>
                    <a:pt x="41275" y="45737"/>
                    <a:pt x="30035" y="78820"/>
                    <a:pt x="30035" y="78820"/>
                  </a:cubicBezTo>
                  <a:cubicBezTo>
                    <a:pt x="30035" y="78820"/>
                    <a:pt x="13779" y="109427"/>
                    <a:pt x="0" y="113809"/>
                  </a:cubicBezTo>
                </a:path>
              </a:pathLst>
            </a:custGeom>
            <a:noFill/>
            <a:ln w="9525" cap="rnd" cmpd="sng">
              <a:solidFill>
                <a:schemeClr val="accent5"/>
              </a:solidFill>
              <a:prstDash val="dash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38" name="Google Shape;438;p19"/>
            <p:cNvSpPr/>
            <p:nvPr/>
          </p:nvSpPr>
          <p:spPr>
            <a:xfrm rot="-2445744">
              <a:off x="6895913" y="4704104"/>
              <a:ext cx="830515" cy="872458"/>
            </a:xfrm>
            <a:custGeom>
              <a:avLst/>
              <a:gdLst/>
              <a:ahLst/>
              <a:cxnLst/>
              <a:rect l="l" t="t" r="r" b="b"/>
              <a:pathLst>
                <a:path w="269113" h="282704" extrusionOk="0">
                  <a:moveTo>
                    <a:pt x="0" y="247780"/>
                  </a:moveTo>
                  <a:cubicBezTo>
                    <a:pt x="4572" y="232413"/>
                    <a:pt x="18923" y="221745"/>
                    <a:pt x="34036" y="216474"/>
                  </a:cubicBezTo>
                  <a:cubicBezTo>
                    <a:pt x="49149" y="211204"/>
                    <a:pt x="65405" y="210251"/>
                    <a:pt x="81217" y="207584"/>
                  </a:cubicBezTo>
                  <a:cubicBezTo>
                    <a:pt x="110998" y="202631"/>
                    <a:pt x="140081" y="191392"/>
                    <a:pt x="163513" y="172405"/>
                  </a:cubicBezTo>
                  <a:cubicBezTo>
                    <a:pt x="186944" y="153419"/>
                    <a:pt x="204470" y="126368"/>
                    <a:pt x="209042" y="96523"/>
                  </a:cubicBezTo>
                  <a:cubicBezTo>
                    <a:pt x="213614" y="66677"/>
                    <a:pt x="204343" y="34420"/>
                    <a:pt x="182563" y="13592"/>
                  </a:cubicBezTo>
                  <a:cubicBezTo>
                    <a:pt x="172085" y="3622"/>
                    <a:pt x="156528" y="-3807"/>
                    <a:pt x="143383" y="2098"/>
                  </a:cubicBezTo>
                  <a:cubicBezTo>
                    <a:pt x="130239" y="8004"/>
                    <a:pt x="125413" y="24260"/>
                    <a:pt x="124651" y="38610"/>
                  </a:cubicBezTo>
                  <a:cubicBezTo>
                    <a:pt x="122365" y="80394"/>
                    <a:pt x="142177" y="122812"/>
                    <a:pt x="175768" y="147831"/>
                  </a:cubicBezTo>
                  <a:cubicBezTo>
                    <a:pt x="190246" y="158626"/>
                    <a:pt x="207010" y="166309"/>
                    <a:pt x="220599" y="178184"/>
                  </a:cubicBezTo>
                  <a:cubicBezTo>
                    <a:pt x="250063" y="203901"/>
                    <a:pt x="260350" y="244605"/>
                    <a:pt x="269113" y="282705"/>
                  </a:cubicBezTo>
                </a:path>
              </a:pathLst>
            </a:custGeom>
            <a:noFill/>
            <a:ln w="9525" cap="rnd" cmpd="sng">
              <a:solidFill>
                <a:schemeClr val="accent5"/>
              </a:solidFill>
              <a:prstDash val="dash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">
  <p:cSld name="BLANK_1_1_1_1_1_1_1">
    <p:spTree>
      <p:nvGrpSpPr>
        <p:cNvPr id="1" name="Shape 4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64" name="Google Shape;464;p21"/>
          <p:cNvGrpSpPr/>
          <p:nvPr/>
        </p:nvGrpSpPr>
        <p:grpSpPr>
          <a:xfrm>
            <a:off x="-1097578" y="-140125"/>
            <a:ext cx="11399276" cy="5713231"/>
            <a:chOff x="-1097578" y="-140125"/>
            <a:chExt cx="11399276" cy="5713231"/>
          </a:xfrm>
        </p:grpSpPr>
        <p:grpSp>
          <p:nvGrpSpPr>
            <p:cNvPr id="465" name="Google Shape;465;p21"/>
            <p:cNvGrpSpPr/>
            <p:nvPr/>
          </p:nvGrpSpPr>
          <p:grpSpPr>
            <a:xfrm flipH="1">
              <a:off x="-317769" y="-54172"/>
              <a:ext cx="8821660" cy="5039264"/>
              <a:chOff x="700230" y="-54172"/>
              <a:chExt cx="8821660" cy="5039264"/>
            </a:xfrm>
          </p:grpSpPr>
          <p:grpSp>
            <p:nvGrpSpPr>
              <p:cNvPr id="466" name="Google Shape;466;p21"/>
              <p:cNvGrpSpPr/>
              <p:nvPr/>
            </p:nvGrpSpPr>
            <p:grpSpPr>
              <a:xfrm>
                <a:off x="8617548" y="3711095"/>
                <a:ext cx="904342" cy="255575"/>
                <a:chOff x="10448480" y="3783774"/>
                <a:chExt cx="730250" cy="206375"/>
              </a:xfrm>
            </p:grpSpPr>
            <p:sp>
              <p:nvSpPr>
                <p:cNvPr id="467" name="Google Shape;467;p21"/>
                <p:cNvSpPr/>
                <p:nvPr/>
              </p:nvSpPr>
              <p:spPr>
                <a:xfrm>
                  <a:off x="10607230" y="3783774"/>
                  <a:ext cx="412750" cy="2063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12750" h="206375" extrusionOk="0">
                      <a:moveTo>
                        <a:pt x="0" y="206375"/>
                      </a:moveTo>
                      <a:cubicBezTo>
                        <a:pt x="0" y="92392"/>
                        <a:pt x="92392" y="0"/>
                        <a:pt x="206375" y="0"/>
                      </a:cubicBezTo>
                      <a:cubicBezTo>
                        <a:pt x="320357" y="0"/>
                        <a:pt x="412750" y="92392"/>
                        <a:pt x="412750" y="206375"/>
                      </a:cubicBezTo>
                      <a:lnTo>
                        <a:pt x="0" y="206375"/>
                      </a:lnTo>
                      <a:close/>
                    </a:path>
                  </a:pathLst>
                </a:cu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468" name="Google Shape;468;p21"/>
                <p:cNvSpPr/>
                <p:nvPr/>
              </p:nvSpPr>
              <p:spPr>
                <a:xfrm>
                  <a:off x="10448480" y="3879024"/>
                  <a:ext cx="222250" cy="1111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2250" h="111125" extrusionOk="0">
                      <a:moveTo>
                        <a:pt x="0" y="111125"/>
                      </a:moveTo>
                      <a:cubicBezTo>
                        <a:pt x="0" y="49784"/>
                        <a:pt x="49784" y="0"/>
                        <a:pt x="111125" y="0"/>
                      </a:cubicBezTo>
                      <a:cubicBezTo>
                        <a:pt x="172529" y="0"/>
                        <a:pt x="222250" y="49784"/>
                        <a:pt x="222250" y="111125"/>
                      </a:cubicBezTo>
                      <a:lnTo>
                        <a:pt x="0" y="111125"/>
                      </a:lnTo>
                      <a:close/>
                    </a:path>
                  </a:pathLst>
                </a:cu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469" name="Google Shape;469;p21"/>
                <p:cNvSpPr/>
                <p:nvPr/>
              </p:nvSpPr>
              <p:spPr>
                <a:xfrm>
                  <a:off x="10956480" y="3879024"/>
                  <a:ext cx="222250" cy="1111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2250" h="111125" extrusionOk="0">
                      <a:moveTo>
                        <a:pt x="0" y="111125"/>
                      </a:moveTo>
                      <a:cubicBezTo>
                        <a:pt x="0" y="49784"/>
                        <a:pt x="49784" y="0"/>
                        <a:pt x="111125" y="0"/>
                      </a:cubicBezTo>
                      <a:cubicBezTo>
                        <a:pt x="172529" y="0"/>
                        <a:pt x="222250" y="49784"/>
                        <a:pt x="222250" y="111125"/>
                      </a:cubicBezTo>
                      <a:lnTo>
                        <a:pt x="0" y="111125"/>
                      </a:lnTo>
                      <a:close/>
                    </a:path>
                  </a:pathLst>
                </a:cu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</p:grpSp>
          <p:grpSp>
            <p:nvGrpSpPr>
              <p:cNvPr id="470" name="Google Shape;470;p21"/>
              <p:cNvGrpSpPr/>
              <p:nvPr/>
            </p:nvGrpSpPr>
            <p:grpSpPr>
              <a:xfrm>
                <a:off x="700230" y="4778717"/>
                <a:ext cx="571500" cy="206375"/>
                <a:chOff x="5428455" y="6115367"/>
                <a:chExt cx="571500" cy="206375"/>
              </a:xfrm>
            </p:grpSpPr>
            <p:sp>
              <p:nvSpPr>
                <p:cNvPr id="471" name="Google Shape;471;p21"/>
                <p:cNvSpPr/>
                <p:nvPr/>
              </p:nvSpPr>
              <p:spPr>
                <a:xfrm>
                  <a:off x="5428455" y="6115367"/>
                  <a:ext cx="412750" cy="2063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12750" h="206375" extrusionOk="0">
                      <a:moveTo>
                        <a:pt x="0" y="206375"/>
                      </a:moveTo>
                      <a:cubicBezTo>
                        <a:pt x="0" y="92392"/>
                        <a:pt x="92392" y="0"/>
                        <a:pt x="206375" y="0"/>
                      </a:cubicBezTo>
                      <a:cubicBezTo>
                        <a:pt x="320357" y="0"/>
                        <a:pt x="412750" y="92392"/>
                        <a:pt x="412750" y="206375"/>
                      </a:cubicBezTo>
                      <a:lnTo>
                        <a:pt x="0" y="206375"/>
                      </a:lnTo>
                      <a:close/>
                    </a:path>
                  </a:pathLst>
                </a:cu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472" name="Google Shape;472;p21"/>
                <p:cNvSpPr/>
                <p:nvPr/>
              </p:nvSpPr>
              <p:spPr>
                <a:xfrm>
                  <a:off x="5777705" y="6210617"/>
                  <a:ext cx="222250" cy="1111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2250" h="111125" extrusionOk="0">
                      <a:moveTo>
                        <a:pt x="0" y="111125"/>
                      </a:moveTo>
                      <a:cubicBezTo>
                        <a:pt x="0" y="49721"/>
                        <a:pt x="49784" y="0"/>
                        <a:pt x="111125" y="0"/>
                      </a:cubicBezTo>
                      <a:cubicBezTo>
                        <a:pt x="172529" y="0"/>
                        <a:pt x="222250" y="49721"/>
                        <a:pt x="222250" y="111125"/>
                      </a:cubicBezTo>
                      <a:lnTo>
                        <a:pt x="0" y="111125"/>
                      </a:lnTo>
                      <a:close/>
                    </a:path>
                  </a:pathLst>
                </a:cu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</p:grpSp>
          <p:grpSp>
            <p:nvGrpSpPr>
              <p:cNvPr id="473" name="Google Shape;473;p21"/>
              <p:cNvGrpSpPr/>
              <p:nvPr/>
            </p:nvGrpSpPr>
            <p:grpSpPr>
              <a:xfrm>
                <a:off x="1148692" y="-54172"/>
                <a:ext cx="7539965" cy="390131"/>
                <a:chOff x="8640762" y="5785103"/>
                <a:chExt cx="3988555" cy="206375"/>
              </a:xfrm>
            </p:grpSpPr>
            <p:sp>
              <p:nvSpPr>
                <p:cNvPr id="474" name="Google Shape;474;p21"/>
                <p:cNvSpPr/>
                <p:nvPr/>
              </p:nvSpPr>
              <p:spPr>
                <a:xfrm>
                  <a:off x="12057817" y="5785103"/>
                  <a:ext cx="412750" cy="2063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12750" h="206375" extrusionOk="0">
                      <a:moveTo>
                        <a:pt x="0" y="206375"/>
                      </a:moveTo>
                      <a:cubicBezTo>
                        <a:pt x="0" y="92393"/>
                        <a:pt x="92393" y="0"/>
                        <a:pt x="206375" y="0"/>
                      </a:cubicBezTo>
                      <a:cubicBezTo>
                        <a:pt x="320357" y="0"/>
                        <a:pt x="412750" y="92393"/>
                        <a:pt x="412750" y="206375"/>
                      </a:cubicBezTo>
                      <a:lnTo>
                        <a:pt x="0" y="206375"/>
                      </a:lnTo>
                      <a:close/>
                    </a:path>
                  </a:pathLst>
                </a:cu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475" name="Google Shape;475;p21"/>
                <p:cNvSpPr/>
                <p:nvPr/>
              </p:nvSpPr>
              <p:spPr>
                <a:xfrm>
                  <a:off x="8640762" y="5880353"/>
                  <a:ext cx="222250" cy="1111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2250" h="111125" extrusionOk="0">
                      <a:moveTo>
                        <a:pt x="0" y="111125"/>
                      </a:moveTo>
                      <a:cubicBezTo>
                        <a:pt x="0" y="49784"/>
                        <a:pt x="49784" y="0"/>
                        <a:pt x="111125" y="0"/>
                      </a:cubicBezTo>
                      <a:cubicBezTo>
                        <a:pt x="172466" y="0"/>
                        <a:pt x="222250" y="49784"/>
                        <a:pt x="222250" y="111125"/>
                      </a:cubicBezTo>
                      <a:lnTo>
                        <a:pt x="0" y="111125"/>
                      </a:lnTo>
                      <a:close/>
                    </a:path>
                  </a:pathLst>
                </a:cu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476" name="Google Shape;476;p21"/>
                <p:cNvSpPr/>
                <p:nvPr/>
              </p:nvSpPr>
              <p:spPr>
                <a:xfrm>
                  <a:off x="12407067" y="5880353"/>
                  <a:ext cx="222250" cy="1111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2250" h="111125" extrusionOk="0">
                      <a:moveTo>
                        <a:pt x="0" y="111125"/>
                      </a:moveTo>
                      <a:cubicBezTo>
                        <a:pt x="0" y="49784"/>
                        <a:pt x="49784" y="0"/>
                        <a:pt x="111125" y="0"/>
                      </a:cubicBezTo>
                      <a:cubicBezTo>
                        <a:pt x="172466" y="0"/>
                        <a:pt x="222250" y="49784"/>
                        <a:pt x="222250" y="111125"/>
                      </a:cubicBezTo>
                      <a:lnTo>
                        <a:pt x="0" y="111125"/>
                      </a:lnTo>
                      <a:close/>
                    </a:path>
                  </a:pathLst>
                </a:cu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</p:grpSp>
        </p:grpSp>
        <p:grpSp>
          <p:nvGrpSpPr>
            <p:cNvPr id="477" name="Google Shape;477;p21"/>
            <p:cNvGrpSpPr/>
            <p:nvPr/>
          </p:nvGrpSpPr>
          <p:grpSpPr>
            <a:xfrm flipH="1">
              <a:off x="-1097578" y="-140125"/>
              <a:ext cx="11399276" cy="5713231"/>
              <a:chOff x="-1097578" y="-140125"/>
              <a:chExt cx="11399276" cy="5713231"/>
            </a:xfrm>
          </p:grpSpPr>
          <p:grpSp>
            <p:nvGrpSpPr>
              <p:cNvPr id="478" name="Google Shape;478;p21"/>
              <p:cNvGrpSpPr/>
              <p:nvPr/>
            </p:nvGrpSpPr>
            <p:grpSpPr>
              <a:xfrm>
                <a:off x="163266" y="1648442"/>
                <a:ext cx="427082" cy="127376"/>
                <a:chOff x="8990012" y="6086729"/>
                <a:chExt cx="571500" cy="133350"/>
              </a:xfrm>
            </p:grpSpPr>
            <p:sp>
              <p:nvSpPr>
                <p:cNvPr id="479" name="Google Shape;479;p21"/>
                <p:cNvSpPr/>
                <p:nvPr/>
              </p:nvSpPr>
              <p:spPr>
                <a:xfrm>
                  <a:off x="8990012" y="6201029"/>
                  <a:ext cx="381000" cy="190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81000" h="19050" extrusionOk="0">
                      <a:moveTo>
                        <a:pt x="0" y="0"/>
                      </a:moveTo>
                      <a:lnTo>
                        <a:pt x="381000" y="0"/>
                      </a:lnTo>
                      <a:lnTo>
                        <a:pt x="381000" y="19050"/>
                      </a:lnTo>
                      <a:lnTo>
                        <a:pt x="0" y="19050"/>
                      </a:lnTo>
                      <a:close/>
                    </a:path>
                  </a:pathLst>
                </a:cu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480" name="Google Shape;480;p21"/>
                <p:cNvSpPr/>
                <p:nvPr/>
              </p:nvSpPr>
              <p:spPr>
                <a:xfrm>
                  <a:off x="9180512" y="6086729"/>
                  <a:ext cx="381000" cy="190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81000" h="19050" extrusionOk="0">
                      <a:moveTo>
                        <a:pt x="0" y="0"/>
                      </a:moveTo>
                      <a:lnTo>
                        <a:pt x="381000" y="0"/>
                      </a:lnTo>
                      <a:lnTo>
                        <a:pt x="381000" y="19050"/>
                      </a:lnTo>
                      <a:lnTo>
                        <a:pt x="0" y="19050"/>
                      </a:lnTo>
                      <a:close/>
                    </a:path>
                  </a:pathLst>
                </a:cu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</p:grpSp>
          <p:grpSp>
            <p:nvGrpSpPr>
              <p:cNvPr id="481" name="Google Shape;481;p21"/>
              <p:cNvGrpSpPr/>
              <p:nvPr/>
            </p:nvGrpSpPr>
            <p:grpSpPr>
              <a:xfrm>
                <a:off x="-1097578" y="-140125"/>
                <a:ext cx="11399276" cy="5713231"/>
                <a:chOff x="-1097578" y="-140125"/>
                <a:chExt cx="11399276" cy="5713231"/>
              </a:xfrm>
            </p:grpSpPr>
            <p:sp>
              <p:nvSpPr>
                <p:cNvPr id="482" name="Google Shape;482;p21"/>
                <p:cNvSpPr/>
                <p:nvPr/>
              </p:nvSpPr>
              <p:spPr>
                <a:xfrm rot="10261421">
                  <a:off x="6619900" y="4242766"/>
                  <a:ext cx="3621765" cy="105424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97979" h="254919" extrusionOk="0">
                      <a:moveTo>
                        <a:pt x="0" y="254762"/>
                      </a:moveTo>
                      <a:cubicBezTo>
                        <a:pt x="29654" y="256731"/>
                        <a:pt x="57658" y="239967"/>
                        <a:pt x="78549" y="218821"/>
                      </a:cubicBezTo>
                      <a:cubicBezTo>
                        <a:pt x="99378" y="197676"/>
                        <a:pt x="115062" y="172021"/>
                        <a:pt x="134429" y="149416"/>
                      </a:cubicBezTo>
                      <a:cubicBezTo>
                        <a:pt x="153797" y="126873"/>
                        <a:pt x="178498" y="106680"/>
                        <a:pt x="207899" y="102489"/>
                      </a:cubicBezTo>
                      <a:cubicBezTo>
                        <a:pt x="229870" y="99378"/>
                        <a:pt x="253936" y="106490"/>
                        <a:pt x="267970" y="123635"/>
                      </a:cubicBezTo>
                      <a:cubicBezTo>
                        <a:pt x="282004" y="140779"/>
                        <a:pt x="283464" y="168212"/>
                        <a:pt x="268669" y="184785"/>
                      </a:cubicBezTo>
                      <a:cubicBezTo>
                        <a:pt x="258635" y="196024"/>
                        <a:pt x="237617" y="199390"/>
                        <a:pt x="229870" y="186436"/>
                      </a:cubicBezTo>
                      <a:cubicBezTo>
                        <a:pt x="223457" y="175641"/>
                        <a:pt x="231267" y="160909"/>
                        <a:pt x="242507" y="155257"/>
                      </a:cubicBezTo>
                      <a:cubicBezTo>
                        <a:pt x="253746" y="149606"/>
                        <a:pt x="266954" y="150304"/>
                        <a:pt x="279591" y="150559"/>
                      </a:cubicBezTo>
                      <a:cubicBezTo>
                        <a:pt x="401193" y="152845"/>
                        <a:pt x="522605" y="95504"/>
                        <a:pt x="597979" y="0"/>
                      </a:cubicBezTo>
                    </a:path>
                  </a:pathLst>
                </a:custGeom>
                <a:noFill/>
                <a:ln w="12700" cap="rnd" cmpd="sng">
                  <a:solidFill>
                    <a:schemeClr val="accent5"/>
                  </a:solidFill>
                  <a:prstDash val="dash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grpSp>
              <p:nvGrpSpPr>
                <p:cNvPr id="483" name="Google Shape;483;p21"/>
                <p:cNvGrpSpPr/>
                <p:nvPr/>
              </p:nvGrpSpPr>
              <p:grpSpPr>
                <a:xfrm rot="10256276" flipH="1">
                  <a:off x="-1049320" y="116013"/>
                  <a:ext cx="3321875" cy="876014"/>
                  <a:chOff x="3970718" y="1375536"/>
                  <a:chExt cx="368172" cy="97092"/>
                </a:xfrm>
              </p:grpSpPr>
              <p:sp>
                <p:nvSpPr>
                  <p:cNvPr id="484" name="Google Shape;484;p21"/>
                  <p:cNvSpPr/>
                  <p:nvPr/>
                </p:nvSpPr>
                <p:spPr>
                  <a:xfrm>
                    <a:off x="3970718" y="1379156"/>
                    <a:ext cx="18351" cy="4952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8351" h="4952" extrusionOk="0">
                        <a:moveTo>
                          <a:pt x="0" y="4953"/>
                        </a:moveTo>
                        <a:cubicBezTo>
                          <a:pt x="0" y="4953"/>
                          <a:pt x="7176" y="2349"/>
                          <a:pt x="18352" y="0"/>
                        </a:cubicBezTo>
                      </a:path>
                    </a:pathLst>
                  </a:custGeom>
                  <a:noFill/>
                  <a:ln w="12700" cap="rnd" cmpd="sng">
                    <a:solidFill>
                      <a:schemeClr val="accent5"/>
                    </a:solidFill>
                    <a:prstDash val="dash"/>
                    <a:round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485" name="Google Shape;485;p21"/>
                  <p:cNvSpPr/>
                  <p:nvPr/>
                </p:nvSpPr>
                <p:spPr>
                  <a:xfrm>
                    <a:off x="4029075" y="1375536"/>
                    <a:ext cx="280479" cy="7137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80479" h="71374" extrusionOk="0">
                        <a:moveTo>
                          <a:pt x="0" y="0"/>
                        </a:moveTo>
                        <a:cubicBezTo>
                          <a:pt x="17590" y="762"/>
                          <a:pt x="36385" y="5017"/>
                          <a:pt x="52260" y="16701"/>
                        </a:cubicBezTo>
                        <a:cubicBezTo>
                          <a:pt x="93091" y="46736"/>
                          <a:pt x="97917" y="66294"/>
                          <a:pt x="152908" y="67945"/>
                        </a:cubicBezTo>
                        <a:cubicBezTo>
                          <a:pt x="197422" y="69279"/>
                          <a:pt x="239014" y="47181"/>
                          <a:pt x="280479" y="71374"/>
                        </a:cubicBezTo>
                      </a:path>
                    </a:pathLst>
                  </a:custGeom>
                  <a:noFill/>
                  <a:ln w="12700" cap="rnd" cmpd="sng">
                    <a:solidFill>
                      <a:schemeClr val="accent5"/>
                    </a:solidFill>
                    <a:prstDash val="dash"/>
                    <a:round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486" name="Google Shape;486;p21"/>
                  <p:cNvSpPr/>
                  <p:nvPr/>
                </p:nvSpPr>
                <p:spPr>
                  <a:xfrm>
                    <a:off x="4325746" y="1458849"/>
                    <a:ext cx="13144" cy="1377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3144" h="13779" extrusionOk="0">
                        <a:moveTo>
                          <a:pt x="0" y="0"/>
                        </a:moveTo>
                        <a:cubicBezTo>
                          <a:pt x="4382" y="3937"/>
                          <a:pt x="8763" y="8509"/>
                          <a:pt x="13145" y="13779"/>
                        </a:cubicBezTo>
                      </a:path>
                    </a:pathLst>
                  </a:custGeom>
                  <a:noFill/>
                  <a:ln w="12700" cap="rnd" cmpd="sng">
                    <a:solidFill>
                      <a:schemeClr val="accent5"/>
                    </a:solidFill>
                    <a:prstDash val="dash"/>
                    <a:round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</p:grpSp>
            <p:sp>
              <p:nvSpPr>
                <p:cNvPr id="487" name="Google Shape;487;p21"/>
                <p:cNvSpPr/>
                <p:nvPr/>
              </p:nvSpPr>
              <p:spPr>
                <a:xfrm rot="7899692" flipH="1">
                  <a:off x="-653759" y="663676"/>
                  <a:ext cx="2123516" cy="26322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24585" h="77422" extrusionOk="0">
                      <a:moveTo>
                        <a:pt x="0" y="69331"/>
                      </a:moveTo>
                      <a:cubicBezTo>
                        <a:pt x="32957" y="25326"/>
                        <a:pt x="89090" y="3228"/>
                        <a:pt x="144018" y="370"/>
                      </a:cubicBezTo>
                      <a:cubicBezTo>
                        <a:pt x="198945" y="-2487"/>
                        <a:pt x="253238" y="11610"/>
                        <a:pt x="305626" y="28310"/>
                      </a:cubicBezTo>
                      <a:cubicBezTo>
                        <a:pt x="358013" y="45011"/>
                        <a:pt x="409829" y="64569"/>
                        <a:pt x="464121" y="73205"/>
                      </a:cubicBezTo>
                      <a:cubicBezTo>
                        <a:pt x="518414" y="81777"/>
                        <a:pt x="576580" y="78539"/>
                        <a:pt x="624586" y="51742"/>
                      </a:cubicBezTo>
                    </a:path>
                  </a:pathLst>
                </a:custGeom>
                <a:noFill/>
                <a:ln w="12700" cap="rnd" cmpd="sng">
                  <a:solidFill>
                    <a:schemeClr val="accent5"/>
                  </a:solidFill>
                  <a:prstDash val="dash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</p:grpSp>
        </p:grpSp>
      </p:grp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1">
  <p:cSld name="BLANK_1_1_1_1_1_1_1_1">
    <p:spTree>
      <p:nvGrpSpPr>
        <p:cNvPr id="1" name="Shape 4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9" name="Google Shape;489;p22"/>
          <p:cNvGrpSpPr/>
          <p:nvPr/>
        </p:nvGrpSpPr>
        <p:grpSpPr>
          <a:xfrm>
            <a:off x="-1472691" y="-276764"/>
            <a:ext cx="10787129" cy="5938407"/>
            <a:chOff x="-1472691" y="-276764"/>
            <a:chExt cx="10787129" cy="5938407"/>
          </a:xfrm>
        </p:grpSpPr>
        <p:grpSp>
          <p:nvGrpSpPr>
            <p:cNvPr id="490" name="Google Shape;490;p22"/>
            <p:cNvGrpSpPr/>
            <p:nvPr/>
          </p:nvGrpSpPr>
          <p:grpSpPr>
            <a:xfrm>
              <a:off x="955109" y="4667085"/>
              <a:ext cx="1242374" cy="351106"/>
              <a:chOff x="8640762" y="5785103"/>
              <a:chExt cx="730250" cy="206375"/>
            </a:xfrm>
          </p:grpSpPr>
          <p:sp>
            <p:nvSpPr>
              <p:cNvPr id="491" name="Google Shape;491;p22"/>
              <p:cNvSpPr/>
              <p:nvPr/>
            </p:nvSpPr>
            <p:spPr>
              <a:xfrm>
                <a:off x="8799512" y="5785103"/>
                <a:ext cx="412750" cy="206375"/>
              </a:xfrm>
              <a:custGeom>
                <a:avLst/>
                <a:gdLst/>
                <a:ahLst/>
                <a:cxnLst/>
                <a:rect l="l" t="t" r="r" b="b"/>
                <a:pathLst>
                  <a:path w="412750" h="206375" extrusionOk="0">
                    <a:moveTo>
                      <a:pt x="0" y="206375"/>
                    </a:moveTo>
                    <a:cubicBezTo>
                      <a:pt x="0" y="92393"/>
                      <a:pt x="92393" y="0"/>
                      <a:pt x="206375" y="0"/>
                    </a:cubicBezTo>
                    <a:cubicBezTo>
                      <a:pt x="320357" y="0"/>
                      <a:pt x="412750" y="92393"/>
                      <a:pt x="412750" y="206375"/>
                    </a:cubicBezTo>
                    <a:lnTo>
                      <a:pt x="0" y="206375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92" name="Google Shape;492;p22"/>
              <p:cNvSpPr/>
              <p:nvPr/>
            </p:nvSpPr>
            <p:spPr>
              <a:xfrm>
                <a:off x="8640762" y="5880353"/>
                <a:ext cx="222250" cy="111125"/>
              </a:xfrm>
              <a:custGeom>
                <a:avLst/>
                <a:gdLst/>
                <a:ahLst/>
                <a:cxnLst/>
                <a:rect l="l" t="t" r="r" b="b"/>
                <a:pathLst>
                  <a:path w="222250" h="111125" extrusionOk="0">
                    <a:moveTo>
                      <a:pt x="0" y="111125"/>
                    </a:moveTo>
                    <a:cubicBezTo>
                      <a:pt x="0" y="49784"/>
                      <a:pt x="49784" y="0"/>
                      <a:pt x="111125" y="0"/>
                    </a:cubicBezTo>
                    <a:cubicBezTo>
                      <a:pt x="172466" y="0"/>
                      <a:pt x="222250" y="49784"/>
                      <a:pt x="222250" y="111125"/>
                    </a:cubicBezTo>
                    <a:lnTo>
                      <a:pt x="0" y="111125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93" name="Google Shape;493;p22"/>
              <p:cNvSpPr/>
              <p:nvPr/>
            </p:nvSpPr>
            <p:spPr>
              <a:xfrm>
                <a:off x="9148762" y="5880353"/>
                <a:ext cx="222250" cy="111125"/>
              </a:xfrm>
              <a:custGeom>
                <a:avLst/>
                <a:gdLst/>
                <a:ahLst/>
                <a:cxnLst/>
                <a:rect l="l" t="t" r="r" b="b"/>
                <a:pathLst>
                  <a:path w="222250" h="111125" extrusionOk="0">
                    <a:moveTo>
                      <a:pt x="0" y="111125"/>
                    </a:moveTo>
                    <a:cubicBezTo>
                      <a:pt x="0" y="49784"/>
                      <a:pt x="49784" y="0"/>
                      <a:pt x="111125" y="0"/>
                    </a:cubicBezTo>
                    <a:cubicBezTo>
                      <a:pt x="172466" y="0"/>
                      <a:pt x="222250" y="49784"/>
                      <a:pt x="222250" y="111125"/>
                    </a:cubicBezTo>
                    <a:lnTo>
                      <a:pt x="0" y="111125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494" name="Google Shape;494;p22"/>
            <p:cNvGrpSpPr/>
            <p:nvPr/>
          </p:nvGrpSpPr>
          <p:grpSpPr>
            <a:xfrm>
              <a:off x="6699830" y="128174"/>
              <a:ext cx="730250" cy="206375"/>
              <a:chOff x="10448480" y="3783774"/>
              <a:chExt cx="730250" cy="206375"/>
            </a:xfrm>
          </p:grpSpPr>
          <p:sp>
            <p:nvSpPr>
              <p:cNvPr id="495" name="Google Shape;495;p22"/>
              <p:cNvSpPr/>
              <p:nvPr/>
            </p:nvSpPr>
            <p:spPr>
              <a:xfrm>
                <a:off x="10607230" y="3783774"/>
                <a:ext cx="412750" cy="206375"/>
              </a:xfrm>
              <a:custGeom>
                <a:avLst/>
                <a:gdLst/>
                <a:ahLst/>
                <a:cxnLst/>
                <a:rect l="l" t="t" r="r" b="b"/>
                <a:pathLst>
                  <a:path w="412750" h="206375" extrusionOk="0">
                    <a:moveTo>
                      <a:pt x="0" y="206375"/>
                    </a:moveTo>
                    <a:cubicBezTo>
                      <a:pt x="0" y="92392"/>
                      <a:pt x="92392" y="0"/>
                      <a:pt x="206375" y="0"/>
                    </a:cubicBezTo>
                    <a:cubicBezTo>
                      <a:pt x="320357" y="0"/>
                      <a:pt x="412750" y="92392"/>
                      <a:pt x="412750" y="206375"/>
                    </a:cubicBezTo>
                    <a:lnTo>
                      <a:pt x="0" y="206375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96" name="Google Shape;496;p22"/>
              <p:cNvSpPr/>
              <p:nvPr/>
            </p:nvSpPr>
            <p:spPr>
              <a:xfrm>
                <a:off x="10448480" y="3879024"/>
                <a:ext cx="222250" cy="111125"/>
              </a:xfrm>
              <a:custGeom>
                <a:avLst/>
                <a:gdLst/>
                <a:ahLst/>
                <a:cxnLst/>
                <a:rect l="l" t="t" r="r" b="b"/>
                <a:pathLst>
                  <a:path w="222250" h="111125" extrusionOk="0">
                    <a:moveTo>
                      <a:pt x="0" y="111125"/>
                    </a:moveTo>
                    <a:cubicBezTo>
                      <a:pt x="0" y="49784"/>
                      <a:pt x="49784" y="0"/>
                      <a:pt x="111125" y="0"/>
                    </a:cubicBezTo>
                    <a:cubicBezTo>
                      <a:pt x="172529" y="0"/>
                      <a:pt x="222250" y="49784"/>
                      <a:pt x="222250" y="111125"/>
                    </a:cubicBezTo>
                    <a:lnTo>
                      <a:pt x="0" y="111125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97" name="Google Shape;497;p22"/>
              <p:cNvSpPr/>
              <p:nvPr/>
            </p:nvSpPr>
            <p:spPr>
              <a:xfrm>
                <a:off x="10956480" y="3879024"/>
                <a:ext cx="222250" cy="111125"/>
              </a:xfrm>
              <a:custGeom>
                <a:avLst/>
                <a:gdLst/>
                <a:ahLst/>
                <a:cxnLst/>
                <a:rect l="l" t="t" r="r" b="b"/>
                <a:pathLst>
                  <a:path w="222250" h="111125" extrusionOk="0">
                    <a:moveTo>
                      <a:pt x="0" y="111125"/>
                    </a:moveTo>
                    <a:cubicBezTo>
                      <a:pt x="0" y="49784"/>
                      <a:pt x="49784" y="0"/>
                      <a:pt x="111125" y="0"/>
                    </a:cubicBezTo>
                    <a:cubicBezTo>
                      <a:pt x="172529" y="0"/>
                      <a:pt x="222250" y="49784"/>
                      <a:pt x="222250" y="111125"/>
                    </a:cubicBezTo>
                    <a:lnTo>
                      <a:pt x="0" y="111125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498" name="Google Shape;498;p22"/>
            <p:cNvGrpSpPr/>
            <p:nvPr/>
          </p:nvGrpSpPr>
          <p:grpSpPr>
            <a:xfrm>
              <a:off x="-145820" y="3767167"/>
              <a:ext cx="571500" cy="206375"/>
              <a:chOff x="10607230" y="6115367"/>
              <a:chExt cx="571500" cy="206375"/>
            </a:xfrm>
          </p:grpSpPr>
          <p:sp>
            <p:nvSpPr>
              <p:cNvPr id="499" name="Google Shape;499;p22"/>
              <p:cNvSpPr/>
              <p:nvPr/>
            </p:nvSpPr>
            <p:spPr>
              <a:xfrm>
                <a:off x="10607230" y="6115367"/>
                <a:ext cx="412750" cy="206375"/>
              </a:xfrm>
              <a:custGeom>
                <a:avLst/>
                <a:gdLst/>
                <a:ahLst/>
                <a:cxnLst/>
                <a:rect l="l" t="t" r="r" b="b"/>
                <a:pathLst>
                  <a:path w="412750" h="206375" extrusionOk="0">
                    <a:moveTo>
                      <a:pt x="0" y="206375"/>
                    </a:moveTo>
                    <a:cubicBezTo>
                      <a:pt x="0" y="92392"/>
                      <a:pt x="92392" y="0"/>
                      <a:pt x="206375" y="0"/>
                    </a:cubicBezTo>
                    <a:cubicBezTo>
                      <a:pt x="320357" y="0"/>
                      <a:pt x="412750" y="92392"/>
                      <a:pt x="412750" y="206375"/>
                    </a:cubicBezTo>
                    <a:lnTo>
                      <a:pt x="0" y="206375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00" name="Google Shape;500;p22"/>
              <p:cNvSpPr/>
              <p:nvPr/>
            </p:nvSpPr>
            <p:spPr>
              <a:xfrm>
                <a:off x="10956480" y="6210617"/>
                <a:ext cx="222250" cy="111125"/>
              </a:xfrm>
              <a:custGeom>
                <a:avLst/>
                <a:gdLst/>
                <a:ahLst/>
                <a:cxnLst/>
                <a:rect l="l" t="t" r="r" b="b"/>
                <a:pathLst>
                  <a:path w="222250" h="111125" extrusionOk="0">
                    <a:moveTo>
                      <a:pt x="0" y="111125"/>
                    </a:moveTo>
                    <a:cubicBezTo>
                      <a:pt x="0" y="49721"/>
                      <a:pt x="49784" y="0"/>
                      <a:pt x="111125" y="0"/>
                    </a:cubicBezTo>
                    <a:cubicBezTo>
                      <a:pt x="172529" y="0"/>
                      <a:pt x="222250" y="49721"/>
                      <a:pt x="222250" y="111125"/>
                    </a:cubicBezTo>
                    <a:lnTo>
                      <a:pt x="0" y="111125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501" name="Google Shape;501;p22"/>
            <p:cNvGrpSpPr/>
            <p:nvPr/>
          </p:nvGrpSpPr>
          <p:grpSpPr>
            <a:xfrm>
              <a:off x="7634280" y="311674"/>
              <a:ext cx="238125" cy="133350"/>
              <a:chOff x="1683305" y="339574"/>
              <a:chExt cx="238125" cy="133350"/>
            </a:xfrm>
          </p:grpSpPr>
          <p:sp>
            <p:nvSpPr>
              <p:cNvPr id="502" name="Google Shape;502;p22"/>
              <p:cNvSpPr/>
              <p:nvPr/>
            </p:nvSpPr>
            <p:spPr>
              <a:xfrm>
                <a:off x="1683305" y="339574"/>
                <a:ext cx="190500" cy="19050"/>
              </a:xfrm>
              <a:custGeom>
                <a:avLst/>
                <a:gdLst/>
                <a:ahLst/>
                <a:cxnLst/>
                <a:rect l="l" t="t" r="r" b="b"/>
                <a:pathLst>
                  <a:path w="190500" h="19050" extrusionOk="0">
                    <a:moveTo>
                      <a:pt x="0" y="0"/>
                    </a:moveTo>
                    <a:lnTo>
                      <a:pt x="190500" y="0"/>
                    </a:lnTo>
                    <a:lnTo>
                      <a:pt x="190500" y="19050"/>
                    </a:lnTo>
                    <a:lnTo>
                      <a:pt x="0" y="19050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03" name="Google Shape;503;p22"/>
              <p:cNvSpPr/>
              <p:nvPr/>
            </p:nvSpPr>
            <p:spPr>
              <a:xfrm>
                <a:off x="1730930" y="453874"/>
                <a:ext cx="190500" cy="19050"/>
              </a:xfrm>
              <a:custGeom>
                <a:avLst/>
                <a:gdLst/>
                <a:ahLst/>
                <a:cxnLst/>
                <a:rect l="l" t="t" r="r" b="b"/>
                <a:pathLst>
                  <a:path w="190500" h="19050" extrusionOk="0">
                    <a:moveTo>
                      <a:pt x="0" y="0"/>
                    </a:moveTo>
                    <a:lnTo>
                      <a:pt x="190500" y="0"/>
                    </a:lnTo>
                    <a:lnTo>
                      <a:pt x="190500" y="19050"/>
                    </a:lnTo>
                    <a:lnTo>
                      <a:pt x="0" y="19050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504" name="Google Shape;504;p22"/>
            <p:cNvSpPr/>
            <p:nvPr/>
          </p:nvSpPr>
          <p:spPr>
            <a:xfrm flipH="1">
              <a:off x="-1472691" y="4429387"/>
              <a:ext cx="3512668" cy="1232256"/>
            </a:xfrm>
            <a:custGeom>
              <a:avLst/>
              <a:gdLst/>
              <a:ahLst/>
              <a:cxnLst/>
              <a:rect l="l" t="t" r="r" b="b"/>
              <a:pathLst>
                <a:path w="324421" h="113808" extrusionOk="0">
                  <a:moveTo>
                    <a:pt x="324422" y="80090"/>
                  </a:moveTo>
                  <a:cubicBezTo>
                    <a:pt x="324422" y="80090"/>
                    <a:pt x="311912" y="40720"/>
                    <a:pt x="235458" y="50309"/>
                  </a:cubicBezTo>
                  <a:cubicBezTo>
                    <a:pt x="157607" y="60088"/>
                    <a:pt x="168783" y="-4682"/>
                    <a:pt x="187135" y="271"/>
                  </a:cubicBezTo>
                  <a:cubicBezTo>
                    <a:pt x="205486" y="5224"/>
                    <a:pt x="199898" y="32592"/>
                    <a:pt x="172974" y="39450"/>
                  </a:cubicBezTo>
                  <a:cubicBezTo>
                    <a:pt x="130492" y="50309"/>
                    <a:pt x="114617" y="12971"/>
                    <a:pt x="70676" y="32592"/>
                  </a:cubicBezTo>
                  <a:cubicBezTo>
                    <a:pt x="41275" y="45737"/>
                    <a:pt x="30035" y="78820"/>
                    <a:pt x="30035" y="78820"/>
                  </a:cubicBezTo>
                  <a:cubicBezTo>
                    <a:pt x="30035" y="78820"/>
                    <a:pt x="13779" y="109427"/>
                    <a:pt x="0" y="113809"/>
                  </a:cubicBezTo>
                </a:path>
              </a:pathLst>
            </a:custGeom>
            <a:noFill/>
            <a:ln w="12700" cap="rnd" cmpd="sng">
              <a:solidFill>
                <a:schemeClr val="accent5"/>
              </a:solidFill>
              <a:prstDash val="dash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05" name="Google Shape;505;p22"/>
            <p:cNvSpPr/>
            <p:nvPr/>
          </p:nvSpPr>
          <p:spPr>
            <a:xfrm rot="10800000" flipH="1">
              <a:off x="7960800" y="-276764"/>
              <a:ext cx="1353638" cy="1352739"/>
            </a:xfrm>
            <a:custGeom>
              <a:avLst/>
              <a:gdLst/>
              <a:ahLst/>
              <a:cxnLst/>
              <a:rect l="l" t="t" r="r" b="b"/>
              <a:pathLst>
                <a:path w="269113" h="282704" extrusionOk="0">
                  <a:moveTo>
                    <a:pt x="0" y="247780"/>
                  </a:moveTo>
                  <a:cubicBezTo>
                    <a:pt x="4572" y="232413"/>
                    <a:pt x="18923" y="221745"/>
                    <a:pt x="34036" y="216474"/>
                  </a:cubicBezTo>
                  <a:cubicBezTo>
                    <a:pt x="49149" y="211204"/>
                    <a:pt x="65405" y="210251"/>
                    <a:pt x="81217" y="207584"/>
                  </a:cubicBezTo>
                  <a:cubicBezTo>
                    <a:pt x="110998" y="202631"/>
                    <a:pt x="140081" y="191392"/>
                    <a:pt x="163513" y="172405"/>
                  </a:cubicBezTo>
                  <a:cubicBezTo>
                    <a:pt x="186944" y="153419"/>
                    <a:pt x="204470" y="126368"/>
                    <a:pt x="209042" y="96523"/>
                  </a:cubicBezTo>
                  <a:cubicBezTo>
                    <a:pt x="213614" y="66677"/>
                    <a:pt x="204343" y="34420"/>
                    <a:pt x="182563" y="13592"/>
                  </a:cubicBezTo>
                  <a:cubicBezTo>
                    <a:pt x="172085" y="3622"/>
                    <a:pt x="156528" y="-3807"/>
                    <a:pt x="143383" y="2098"/>
                  </a:cubicBezTo>
                  <a:cubicBezTo>
                    <a:pt x="130239" y="8004"/>
                    <a:pt x="125413" y="24260"/>
                    <a:pt x="124651" y="38610"/>
                  </a:cubicBezTo>
                  <a:cubicBezTo>
                    <a:pt x="122365" y="80394"/>
                    <a:pt x="142177" y="122812"/>
                    <a:pt x="175768" y="147831"/>
                  </a:cubicBezTo>
                  <a:cubicBezTo>
                    <a:pt x="190246" y="158626"/>
                    <a:pt x="207010" y="166309"/>
                    <a:pt x="220599" y="178184"/>
                  </a:cubicBezTo>
                  <a:cubicBezTo>
                    <a:pt x="250063" y="203901"/>
                    <a:pt x="260350" y="244605"/>
                    <a:pt x="269113" y="282705"/>
                  </a:cubicBezTo>
                </a:path>
              </a:pathLst>
            </a:custGeom>
            <a:noFill/>
            <a:ln w="12700" cap="rnd" cmpd="sng">
              <a:solidFill>
                <a:schemeClr val="accent5"/>
              </a:solidFill>
              <a:prstDash val="dash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713225" y="445025"/>
            <a:ext cx="77175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Figtree SemiBold"/>
              <a:buNone/>
              <a:defRPr sz="3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Figtree SemiBold"/>
              <a:buNone/>
              <a:defRPr sz="3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Figtree SemiBold"/>
              <a:buNone/>
              <a:defRPr sz="3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Figtree SemiBold"/>
              <a:buNone/>
              <a:defRPr sz="3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Figtree SemiBold"/>
              <a:buNone/>
              <a:defRPr sz="3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Figtree SemiBold"/>
              <a:buNone/>
              <a:defRPr sz="3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Figtree SemiBold"/>
              <a:buNone/>
              <a:defRPr sz="3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Figtree SemiBold"/>
              <a:buNone/>
              <a:defRPr sz="3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Figtree SemiBold"/>
              <a:buNone/>
              <a:defRPr sz="3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713225" y="1152475"/>
            <a:ext cx="77175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Barlow"/>
              <a:buChar char="●"/>
              <a:defRPr>
                <a:solidFill>
                  <a:schemeClr val="dk1"/>
                </a:solidFill>
                <a:latin typeface="Barlow"/>
                <a:ea typeface="Barlow"/>
                <a:cs typeface="Barlow"/>
                <a:sym typeface="Barlow"/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Barlow"/>
              <a:buChar char="○"/>
              <a:defRPr>
                <a:solidFill>
                  <a:schemeClr val="dk1"/>
                </a:solidFill>
                <a:latin typeface="Barlow"/>
                <a:ea typeface="Barlow"/>
                <a:cs typeface="Barlow"/>
                <a:sym typeface="Barlow"/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Barlow"/>
              <a:buChar char="■"/>
              <a:defRPr>
                <a:solidFill>
                  <a:schemeClr val="dk1"/>
                </a:solidFill>
                <a:latin typeface="Barlow"/>
                <a:ea typeface="Barlow"/>
                <a:cs typeface="Barlow"/>
                <a:sym typeface="Barlow"/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Barlow"/>
              <a:buChar char="●"/>
              <a:defRPr>
                <a:solidFill>
                  <a:schemeClr val="dk1"/>
                </a:solidFill>
                <a:latin typeface="Barlow"/>
                <a:ea typeface="Barlow"/>
                <a:cs typeface="Barlow"/>
                <a:sym typeface="Barlow"/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Barlow"/>
              <a:buChar char="○"/>
              <a:defRPr>
                <a:solidFill>
                  <a:schemeClr val="dk1"/>
                </a:solidFill>
                <a:latin typeface="Barlow"/>
                <a:ea typeface="Barlow"/>
                <a:cs typeface="Barlow"/>
                <a:sym typeface="Barlow"/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Barlow"/>
              <a:buChar char="■"/>
              <a:defRPr>
                <a:solidFill>
                  <a:schemeClr val="dk1"/>
                </a:solidFill>
                <a:latin typeface="Barlow"/>
                <a:ea typeface="Barlow"/>
                <a:cs typeface="Barlow"/>
                <a:sym typeface="Barlow"/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Barlow"/>
              <a:buChar char="●"/>
              <a:defRPr>
                <a:solidFill>
                  <a:schemeClr val="dk1"/>
                </a:solidFill>
                <a:latin typeface="Barlow"/>
                <a:ea typeface="Barlow"/>
                <a:cs typeface="Barlow"/>
                <a:sym typeface="Barlow"/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Barlow"/>
              <a:buChar char="○"/>
              <a:defRPr>
                <a:solidFill>
                  <a:schemeClr val="dk1"/>
                </a:solidFill>
                <a:latin typeface="Barlow"/>
                <a:ea typeface="Barlow"/>
                <a:cs typeface="Barlow"/>
                <a:sym typeface="Barlow"/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Barlow"/>
              <a:buChar char="■"/>
              <a:defRPr>
                <a:solidFill>
                  <a:schemeClr val="dk1"/>
                </a:solidFill>
                <a:latin typeface="Barlow"/>
                <a:ea typeface="Barlow"/>
                <a:cs typeface="Barlow"/>
                <a:sym typeface="Barlow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51" r:id="rId2"/>
    <p:sldLayoutId id="2147483652" r:id="rId3"/>
    <p:sldLayoutId id="2147483653" r:id="rId4"/>
    <p:sldLayoutId id="2147483655" r:id="rId5"/>
    <p:sldLayoutId id="2147483658" r:id="rId6"/>
    <p:sldLayoutId id="2147483660" r:id="rId7"/>
    <p:sldLayoutId id="2147483661" r:id="rId8"/>
    <p:sldLayoutId id="2147483664" r:id="rId9"/>
    <p:sldLayoutId id="2147483665" r:id="rId10"/>
    <p:sldLayoutId id="2147483667" r:id="rId11"/>
    <p:sldLayoutId id="2147483668" r:id="rId12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0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6" name="Google Shape;516;p26"/>
          <p:cNvSpPr txBox="1">
            <a:spLocks noGrp="1"/>
          </p:cNvSpPr>
          <p:nvPr>
            <p:ph type="ctrTitle"/>
          </p:nvPr>
        </p:nvSpPr>
        <p:spPr>
          <a:xfrm>
            <a:off x="3444338" y="1830152"/>
            <a:ext cx="5519825" cy="1749896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000" dirty="0"/>
              <a:t>Crisis Communication in Tourism: The Travel Tribe</a:t>
            </a:r>
            <a:endParaRPr sz="3000" dirty="0">
              <a:latin typeface="Figtree"/>
              <a:ea typeface="Figtree"/>
              <a:cs typeface="Figtree"/>
              <a:sym typeface="Figtree"/>
            </a:endParaRPr>
          </a:p>
        </p:txBody>
      </p:sp>
      <p:sp>
        <p:nvSpPr>
          <p:cNvPr id="517" name="Google Shape;517;p26"/>
          <p:cNvSpPr txBox="1">
            <a:spLocks noGrp="1"/>
          </p:cNvSpPr>
          <p:nvPr>
            <p:ph type="subTitle" idx="1"/>
          </p:nvPr>
        </p:nvSpPr>
        <p:spPr>
          <a:xfrm>
            <a:off x="3624175" y="3601300"/>
            <a:ext cx="2770800" cy="718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Here is where your presentation begins</a:t>
            </a:r>
            <a:endParaRPr/>
          </a:p>
        </p:txBody>
      </p:sp>
      <p:sp>
        <p:nvSpPr>
          <p:cNvPr id="518" name="Google Shape;518;p26"/>
          <p:cNvSpPr/>
          <p:nvPr/>
        </p:nvSpPr>
        <p:spPr>
          <a:xfrm>
            <a:off x="2833474" y="-699794"/>
            <a:ext cx="1000839" cy="351098"/>
          </a:xfrm>
          <a:custGeom>
            <a:avLst/>
            <a:gdLst/>
            <a:ahLst/>
            <a:cxnLst/>
            <a:rect l="l" t="t" r="r" b="b"/>
            <a:pathLst>
              <a:path w="324421" h="113808" extrusionOk="0">
                <a:moveTo>
                  <a:pt x="324422" y="80090"/>
                </a:moveTo>
                <a:cubicBezTo>
                  <a:pt x="324422" y="80090"/>
                  <a:pt x="311912" y="40720"/>
                  <a:pt x="235458" y="50309"/>
                </a:cubicBezTo>
                <a:cubicBezTo>
                  <a:pt x="157607" y="60088"/>
                  <a:pt x="168783" y="-4682"/>
                  <a:pt x="187135" y="271"/>
                </a:cubicBezTo>
                <a:cubicBezTo>
                  <a:pt x="205486" y="5224"/>
                  <a:pt x="199898" y="32592"/>
                  <a:pt x="172974" y="39450"/>
                </a:cubicBezTo>
                <a:cubicBezTo>
                  <a:pt x="130492" y="50309"/>
                  <a:pt x="114617" y="12971"/>
                  <a:pt x="70676" y="32592"/>
                </a:cubicBezTo>
                <a:cubicBezTo>
                  <a:pt x="41275" y="45737"/>
                  <a:pt x="30035" y="78820"/>
                  <a:pt x="30035" y="78820"/>
                </a:cubicBezTo>
                <a:cubicBezTo>
                  <a:pt x="30035" y="78820"/>
                  <a:pt x="13779" y="109427"/>
                  <a:pt x="0" y="113809"/>
                </a:cubicBezTo>
              </a:path>
            </a:pathLst>
          </a:custGeom>
          <a:noFill/>
          <a:ln w="12700" cap="rnd" cmpd="sng">
            <a:solidFill>
              <a:schemeClr val="accent5"/>
            </a:solidFill>
            <a:prstDash val="dash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519" name="Google Shape;519;p26"/>
          <p:cNvGrpSpPr/>
          <p:nvPr/>
        </p:nvGrpSpPr>
        <p:grpSpPr>
          <a:xfrm>
            <a:off x="-1244699" y="-502353"/>
            <a:ext cx="4746064" cy="5510027"/>
            <a:chOff x="-1244699" y="-502353"/>
            <a:chExt cx="4746064" cy="5510027"/>
          </a:xfrm>
        </p:grpSpPr>
        <p:grpSp>
          <p:nvGrpSpPr>
            <p:cNvPr id="520" name="Google Shape;520;p26"/>
            <p:cNvGrpSpPr/>
            <p:nvPr/>
          </p:nvGrpSpPr>
          <p:grpSpPr>
            <a:xfrm>
              <a:off x="1740212" y="4137266"/>
              <a:ext cx="1272418" cy="372164"/>
              <a:chOff x="1740212" y="4137266"/>
              <a:chExt cx="1272418" cy="372164"/>
            </a:xfrm>
          </p:grpSpPr>
          <p:grpSp>
            <p:nvGrpSpPr>
              <p:cNvPr id="521" name="Google Shape;521;p26"/>
              <p:cNvGrpSpPr/>
              <p:nvPr/>
            </p:nvGrpSpPr>
            <p:grpSpPr>
              <a:xfrm>
                <a:off x="1740212" y="4376079"/>
                <a:ext cx="571500" cy="133350"/>
                <a:chOff x="8990012" y="6086729"/>
                <a:chExt cx="571500" cy="133350"/>
              </a:xfrm>
            </p:grpSpPr>
            <p:sp>
              <p:nvSpPr>
                <p:cNvPr id="522" name="Google Shape;522;p26"/>
                <p:cNvSpPr/>
                <p:nvPr/>
              </p:nvSpPr>
              <p:spPr>
                <a:xfrm>
                  <a:off x="8990012" y="6201029"/>
                  <a:ext cx="381000" cy="190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81000" h="19050" extrusionOk="0">
                      <a:moveTo>
                        <a:pt x="0" y="0"/>
                      </a:moveTo>
                      <a:lnTo>
                        <a:pt x="381000" y="0"/>
                      </a:lnTo>
                      <a:lnTo>
                        <a:pt x="381000" y="19050"/>
                      </a:lnTo>
                      <a:lnTo>
                        <a:pt x="0" y="19050"/>
                      </a:lnTo>
                      <a:close/>
                    </a:path>
                  </a:pathLst>
                </a:cu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523" name="Google Shape;523;p26"/>
                <p:cNvSpPr/>
                <p:nvPr/>
              </p:nvSpPr>
              <p:spPr>
                <a:xfrm>
                  <a:off x="9180512" y="6086729"/>
                  <a:ext cx="381000" cy="190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81000" h="19050" extrusionOk="0">
                      <a:moveTo>
                        <a:pt x="0" y="0"/>
                      </a:moveTo>
                      <a:lnTo>
                        <a:pt x="381000" y="0"/>
                      </a:lnTo>
                      <a:lnTo>
                        <a:pt x="381000" y="19050"/>
                      </a:lnTo>
                      <a:lnTo>
                        <a:pt x="0" y="19050"/>
                      </a:lnTo>
                      <a:close/>
                    </a:path>
                  </a:pathLst>
                </a:cu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</p:grpSp>
          <p:grpSp>
            <p:nvGrpSpPr>
              <p:cNvPr id="524" name="Google Shape;524;p26"/>
              <p:cNvGrpSpPr/>
              <p:nvPr/>
            </p:nvGrpSpPr>
            <p:grpSpPr>
              <a:xfrm>
                <a:off x="2631630" y="4137266"/>
                <a:ext cx="381000" cy="111125"/>
                <a:chOff x="10448480" y="5673978"/>
                <a:chExt cx="381000" cy="111125"/>
              </a:xfrm>
            </p:grpSpPr>
            <p:sp>
              <p:nvSpPr>
                <p:cNvPr id="525" name="Google Shape;525;p26"/>
                <p:cNvSpPr/>
                <p:nvPr/>
              </p:nvSpPr>
              <p:spPr>
                <a:xfrm>
                  <a:off x="10607230" y="5673978"/>
                  <a:ext cx="222250" cy="1111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2250" h="111125" extrusionOk="0">
                      <a:moveTo>
                        <a:pt x="0" y="111125"/>
                      </a:moveTo>
                      <a:cubicBezTo>
                        <a:pt x="0" y="49784"/>
                        <a:pt x="49784" y="0"/>
                        <a:pt x="111125" y="0"/>
                      </a:cubicBezTo>
                      <a:cubicBezTo>
                        <a:pt x="172529" y="0"/>
                        <a:pt x="222250" y="49784"/>
                        <a:pt x="222250" y="111125"/>
                      </a:cubicBezTo>
                      <a:lnTo>
                        <a:pt x="0" y="111125"/>
                      </a:lnTo>
                      <a:close/>
                    </a:path>
                  </a:pathLst>
                </a:cu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526" name="Google Shape;526;p26"/>
                <p:cNvSpPr/>
                <p:nvPr/>
              </p:nvSpPr>
              <p:spPr>
                <a:xfrm>
                  <a:off x="10448480" y="5673978"/>
                  <a:ext cx="222250" cy="1111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2250" h="111125" extrusionOk="0">
                      <a:moveTo>
                        <a:pt x="0" y="111125"/>
                      </a:moveTo>
                      <a:cubicBezTo>
                        <a:pt x="0" y="49784"/>
                        <a:pt x="49784" y="0"/>
                        <a:pt x="111125" y="0"/>
                      </a:cubicBezTo>
                      <a:cubicBezTo>
                        <a:pt x="172529" y="0"/>
                        <a:pt x="222250" y="49784"/>
                        <a:pt x="222250" y="111125"/>
                      </a:cubicBezTo>
                      <a:lnTo>
                        <a:pt x="0" y="111125"/>
                      </a:lnTo>
                      <a:close/>
                    </a:path>
                  </a:pathLst>
                </a:cu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</p:grpSp>
        </p:grpSp>
        <p:grpSp>
          <p:nvGrpSpPr>
            <p:cNvPr id="527" name="Google Shape;527;p26"/>
            <p:cNvGrpSpPr/>
            <p:nvPr/>
          </p:nvGrpSpPr>
          <p:grpSpPr>
            <a:xfrm>
              <a:off x="-1244699" y="-502353"/>
              <a:ext cx="4746064" cy="5510027"/>
              <a:chOff x="-1244699" y="-502353"/>
              <a:chExt cx="4746064" cy="5510027"/>
            </a:xfrm>
          </p:grpSpPr>
          <p:grpSp>
            <p:nvGrpSpPr>
              <p:cNvPr id="528" name="Google Shape;528;p26"/>
              <p:cNvGrpSpPr/>
              <p:nvPr/>
            </p:nvGrpSpPr>
            <p:grpSpPr>
              <a:xfrm>
                <a:off x="-555176" y="815162"/>
                <a:ext cx="3722721" cy="3513176"/>
                <a:chOff x="-2482208" y="3351602"/>
                <a:chExt cx="1509803" cy="1507801"/>
              </a:xfrm>
            </p:grpSpPr>
            <p:sp>
              <p:nvSpPr>
                <p:cNvPr id="529" name="Google Shape;529;p26"/>
                <p:cNvSpPr/>
                <p:nvPr/>
              </p:nvSpPr>
              <p:spPr>
                <a:xfrm>
                  <a:off x="-2482208" y="3351602"/>
                  <a:ext cx="1509803" cy="150780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509803" h="1507801" extrusionOk="0">
                      <a:moveTo>
                        <a:pt x="1509803" y="755000"/>
                      </a:moveTo>
                      <a:cubicBezTo>
                        <a:pt x="1509866" y="791703"/>
                        <a:pt x="1505104" y="840535"/>
                        <a:pt x="1499770" y="876793"/>
                      </a:cubicBezTo>
                      <a:cubicBezTo>
                        <a:pt x="1496595" y="898383"/>
                        <a:pt x="1490753" y="927022"/>
                        <a:pt x="1484466" y="947977"/>
                      </a:cubicBezTo>
                      <a:cubicBezTo>
                        <a:pt x="1484466" y="948040"/>
                        <a:pt x="1484466" y="948040"/>
                        <a:pt x="1484466" y="948040"/>
                      </a:cubicBezTo>
                      <a:cubicBezTo>
                        <a:pt x="1479323" y="964994"/>
                        <a:pt x="1472909" y="987791"/>
                        <a:pt x="1467004" y="1004492"/>
                      </a:cubicBezTo>
                      <a:cubicBezTo>
                        <a:pt x="1466940" y="1004555"/>
                        <a:pt x="1466940" y="1004682"/>
                        <a:pt x="1466940" y="1004746"/>
                      </a:cubicBezTo>
                      <a:cubicBezTo>
                        <a:pt x="1460463" y="1022843"/>
                        <a:pt x="1451510" y="1046910"/>
                        <a:pt x="1443064" y="1064118"/>
                      </a:cubicBezTo>
                      <a:cubicBezTo>
                        <a:pt x="1435381" y="1079739"/>
                        <a:pt x="1425538" y="1100694"/>
                        <a:pt x="1417156" y="1115871"/>
                      </a:cubicBezTo>
                      <a:cubicBezTo>
                        <a:pt x="1407822" y="1132698"/>
                        <a:pt x="1394550" y="1154733"/>
                        <a:pt x="1383946" y="1170735"/>
                      </a:cubicBezTo>
                      <a:cubicBezTo>
                        <a:pt x="1352704" y="1217724"/>
                        <a:pt x="1321906" y="1252078"/>
                        <a:pt x="1308825" y="1265985"/>
                      </a:cubicBezTo>
                      <a:cubicBezTo>
                        <a:pt x="1289140" y="1286876"/>
                        <a:pt x="1261708" y="1315006"/>
                        <a:pt x="1219671" y="1347899"/>
                      </a:cubicBezTo>
                      <a:cubicBezTo>
                        <a:pt x="1207543" y="1357361"/>
                        <a:pt x="1191096" y="1369553"/>
                        <a:pt x="1178269" y="1378062"/>
                      </a:cubicBezTo>
                      <a:cubicBezTo>
                        <a:pt x="1160870" y="1389555"/>
                        <a:pt x="1136994" y="1403906"/>
                        <a:pt x="1118960" y="1414321"/>
                      </a:cubicBezTo>
                      <a:cubicBezTo>
                        <a:pt x="1089306" y="1431466"/>
                        <a:pt x="1043141" y="1450960"/>
                        <a:pt x="1033489" y="1454643"/>
                      </a:cubicBezTo>
                      <a:cubicBezTo>
                        <a:pt x="1017170" y="1460866"/>
                        <a:pt x="995199" y="1468740"/>
                        <a:pt x="978562" y="1473947"/>
                      </a:cubicBezTo>
                      <a:cubicBezTo>
                        <a:pt x="962433" y="1478964"/>
                        <a:pt x="940589" y="1484742"/>
                        <a:pt x="924142" y="1488552"/>
                      </a:cubicBezTo>
                      <a:cubicBezTo>
                        <a:pt x="895123" y="1495220"/>
                        <a:pt x="865849" y="1500236"/>
                        <a:pt x="836449" y="1503411"/>
                      </a:cubicBezTo>
                      <a:cubicBezTo>
                        <a:pt x="815811" y="1505634"/>
                        <a:pt x="795110" y="1507030"/>
                        <a:pt x="774409" y="1507539"/>
                      </a:cubicBezTo>
                      <a:cubicBezTo>
                        <a:pt x="754089" y="1508110"/>
                        <a:pt x="733706" y="1507729"/>
                        <a:pt x="713259" y="1506586"/>
                      </a:cubicBezTo>
                      <a:cubicBezTo>
                        <a:pt x="690526" y="1505379"/>
                        <a:pt x="667729" y="1503093"/>
                        <a:pt x="644933" y="1499728"/>
                      </a:cubicBezTo>
                      <a:cubicBezTo>
                        <a:pt x="630836" y="1497696"/>
                        <a:pt x="618009" y="1495347"/>
                        <a:pt x="607150" y="1493187"/>
                      </a:cubicBezTo>
                      <a:cubicBezTo>
                        <a:pt x="593244" y="1490393"/>
                        <a:pt x="582576" y="1487854"/>
                        <a:pt x="576480" y="1486393"/>
                      </a:cubicBezTo>
                      <a:cubicBezTo>
                        <a:pt x="546762" y="1479345"/>
                        <a:pt x="517806" y="1469566"/>
                        <a:pt x="517552" y="1469502"/>
                      </a:cubicBezTo>
                      <a:cubicBezTo>
                        <a:pt x="488532" y="1459533"/>
                        <a:pt x="476086" y="1455024"/>
                        <a:pt x="440844" y="1439340"/>
                      </a:cubicBezTo>
                      <a:cubicBezTo>
                        <a:pt x="422873" y="1431339"/>
                        <a:pt x="399442" y="1419337"/>
                        <a:pt x="382424" y="1409431"/>
                      </a:cubicBezTo>
                      <a:cubicBezTo>
                        <a:pt x="369343" y="1401811"/>
                        <a:pt x="351944" y="1391651"/>
                        <a:pt x="339498" y="1383079"/>
                      </a:cubicBezTo>
                      <a:cubicBezTo>
                        <a:pt x="319686" y="1369426"/>
                        <a:pt x="293778" y="1350503"/>
                        <a:pt x="274982" y="1335454"/>
                      </a:cubicBezTo>
                      <a:cubicBezTo>
                        <a:pt x="249264" y="1314879"/>
                        <a:pt x="218403" y="1283574"/>
                        <a:pt x="195607" y="1259889"/>
                      </a:cubicBezTo>
                      <a:cubicBezTo>
                        <a:pt x="180621" y="1244267"/>
                        <a:pt x="162079" y="1222042"/>
                        <a:pt x="149760" y="1204262"/>
                      </a:cubicBezTo>
                      <a:cubicBezTo>
                        <a:pt x="138330" y="1187753"/>
                        <a:pt x="122836" y="1166035"/>
                        <a:pt x="112168" y="1149017"/>
                      </a:cubicBezTo>
                      <a:cubicBezTo>
                        <a:pt x="103024" y="1134349"/>
                        <a:pt x="91848" y="1114156"/>
                        <a:pt x="83783" y="1098853"/>
                      </a:cubicBezTo>
                      <a:cubicBezTo>
                        <a:pt x="74639" y="1081517"/>
                        <a:pt x="63908" y="1057641"/>
                        <a:pt x="56351" y="1039543"/>
                      </a:cubicBezTo>
                      <a:cubicBezTo>
                        <a:pt x="49620" y="1023287"/>
                        <a:pt x="42254" y="1000935"/>
                        <a:pt x="36222" y="984362"/>
                      </a:cubicBezTo>
                      <a:cubicBezTo>
                        <a:pt x="29554" y="965947"/>
                        <a:pt x="22823" y="940547"/>
                        <a:pt x="19013" y="921370"/>
                      </a:cubicBezTo>
                      <a:cubicBezTo>
                        <a:pt x="11965" y="885810"/>
                        <a:pt x="4345" y="837867"/>
                        <a:pt x="1868" y="801736"/>
                      </a:cubicBezTo>
                      <a:cubicBezTo>
                        <a:pt x="-481" y="768589"/>
                        <a:pt x="-1116" y="724012"/>
                        <a:pt x="2948" y="691055"/>
                      </a:cubicBezTo>
                      <a:cubicBezTo>
                        <a:pt x="5361" y="671371"/>
                        <a:pt x="7139" y="644891"/>
                        <a:pt x="11266" y="625460"/>
                      </a:cubicBezTo>
                      <a:cubicBezTo>
                        <a:pt x="15013" y="607934"/>
                        <a:pt x="19267" y="584312"/>
                        <a:pt x="23776" y="566977"/>
                      </a:cubicBezTo>
                      <a:cubicBezTo>
                        <a:pt x="28665" y="548117"/>
                        <a:pt x="35460" y="522907"/>
                        <a:pt x="42572" y="504747"/>
                      </a:cubicBezTo>
                      <a:cubicBezTo>
                        <a:pt x="48985" y="488427"/>
                        <a:pt x="56923" y="466392"/>
                        <a:pt x="64035" y="450391"/>
                      </a:cubicBezTo>
                      <a:cubicBezTo>
                        <a:pt x="71972" y="432610"/>
                        <a:pt x="83402" y="409242"/>
                        <a:pt x="92737" y="392161"/>
                      </a:cubicBezTo>
                      <a:cubicBezTo>
                        <a:pt x="100992" y="377111"/>
                        <a:pt x="112676" y="357427"/>
                        <a:pt x="122137" y="343139"/>
                      </a:cubicBezTo>
                      <a:cubicBezTo>
                        <a:pt x="133059" y="326629"/>
                        <a:pt x="147918" y="304722"/>
                        <a:pt x="160555" y="289481"/>
                      </a:cubicBezTo>
                      <a:cubicBezTo>
                        <a:pt x="181700" y="263954"/>
                        <a:pt x="210720" y="230490"/>
                        <a:pt x="234850" y="207757"/>
                      </a:cubicBezTo>
                      <a:cubicBezTo>
                        <a:pt x="249328" y="194168"/>
                        <a:pt x="269394" y="176832"/>
                        <a:pt x="284761" y="164323"/>
                      </a:cubicBezTo>
                      <a:cubicBezTo>
                        <a:pt x="296762" y="154544"/>
                        <a:pt x="313272" y="142225"/>
                        <a:pt x="326163" y="133653"/>
                      </a:cubicBezTo>
                      <a:cubicBezTo>
                        <a:pt x="336894" y="126477"/>
                        <a:pt x="349975" y="118159"/>
                        <a:pt x="362675" y="110348"/>
                      </a:cubicBezTo>
                      <a:cubicBezTo>
                        <a:pt x="370422" y="105522"/>
                        <a:pt x="378106" y="100950"/>
                        <a:pt x="384964" y="96949"/>
                      </a:cubicBezTo>
                      <a:cubicBezTo>
                        <a:pt x="396330" y="90282"/>
                        <a:pt x="411888" y="82091"/>
                        <a:pt x="423826" y="76503"/>
                      </a:cubicBezTo>
                      <a:cubicBezTo>
                        <a:pt x="435510" y="71042"/>
                        <a:pt x="451004" y="63803"/>
                        <a:pt x="462878" y="58723"/>
                      </a:cubicBezTo>
                      <a:cubicBezTo>
                        <a:pt x="472784" y="54531"/>
                        <a:pt x="486310" y="49451"/>
                        <a:pt x="496343" y="45642"/>
                      </a:cubicBezTo>
                      <a:cubicBezTo>
                        <a:pt x="512726" y="39418"/>
                        <a:pt x="535141" y="32560"/>
                        <a:pt x="552032" y="27861"/>
                      </a:cubicBezTo>
                      <a:cubicBezTo>
                        <a:pt x="560224" y="25575"/>
                        <a:pt x="571146" y="22591"/>
                        <a:pt x="579464" y="20749"/>
                      </a:cubicBezTo>
                      <a:cubicBezTo>
                        <a:pt x="595149" y="17257"/>
                        <a:pt x="616167" y="12875"/>
                        <a:pt x="632042" y="10081"/>
                      </a:cubicBezTo>
                      <a:cubicBezTo>
                        <a:pt x="643853" y="7986"/>
                        <a:pt x="671539" y="4176"/>
                        <a:pt x="692939" y="2525"/>
                      </a:cubicBezTo>
                      <a:cubicBezTo>
                        <a:pt x="714719" y="874"/>
                        <a:pt x="772504" y="-3508"/>
                        <a:pt x="846228" y="5510"/>
                      </a:cubicBezTo>
                      <a:cubicBezTo>
                        <a:pt x="865151" y="7859"/>
                        <a:pt x="881216" y="10462"/>
                        <a:pt x="892265" y="12494"/>
                      </a:cubicBezTo>
                      <a:cubicBezTo>
                        <a:pt x="902489" y="14336"/>
                        <a:pt x="908394" y="15669"/>
                        <a:pt x="908521" y="15669"/>
                      </a:cubicBezTo>
                      <a:cubicBezTo>
                        <a:pt x="923825" y="19098"/>
                        <a:pt x="944145" y="23988"/>
                        <a:pt x="959258" y="28052"/>
                      </a:cubicBezTo>
                      <a:cubicBezTo>
                        <a:pt x="963258" y="29131"/>
                        <a:pt x="967894" y="30465"/>
                        <a:pt x="972466" y="31862"/>
                      </a:cubicBezTo>
                      <a:cubicBezTo>
                        <a:pt x="979387" y="33957"/>
                        <a:pt x="986563" y="36243"/>
                        <a:pt x="992468" y="38212"/>
                      </a:cubicBezTo>
                      <a:cubicBezTo>
                        <a:pt x="1004025" y="42022"/>
                        <a:pt x="1019329" y="47610"/>
                        <a:pt x="1030695" y="52055"/>
                      </a:cubicBezTo>
                      <a:cubicBezTo>
                        <a:pt x="1039458" y="55548"/>
                        <a:pt x="1050253" y="60119"/>
                        <a:pt x="1059969" y="64374"/>
                      </a:cubicBezTo>
                      <a:cubicBezTo>
                        <a:pt x="1060794" y="64692"/>
                        <a:pt x="1061556" y="65073"/>
                        <a:pt x="1062382" y="65454"/>
                      </a:cubicBezTo>
                      <a:cubicBezTo>
                        <a:pt x="1063525" y="65961"/>
                        <a:pt x="1064731" y="66533"/>
                        <a:pt x="1065874" y="67041"/>
                      </a:cubicBezTo>
                      <a:cubicBezTo>
                        <a:pt x="1067017" y="67549"/>
                        <a:pt x="1068097" y="67993"/>
                        <a:pt x="1069240" y="68501"/>
                      </a:cubicBezTo>
                      <a:cubicBezTo>
                        <a:pt x="1072097" y="69772"/>
                        <a:pt x="1075018" y="71105"/>
                        <a:pt x="1078130" y="72629"/>
                      </a:cubicBezTo>
                      <a:cubicBezTo>
                        <a:pt x="1084734" y="75741"/>
                        <a:pt x="1091782" y="79297"/>
                        <a:pt x="1098767" y="82916"/>
                      </a:cubicBezTo>
                      <a:cubicBezTo>
                        <a:pt x="1108927" y="88186"/>
                        <a:pt x="1119087" y="93711"/>
                        <a:pt x="1127723" y="98410"/>
                      </a:cubicBezTo>
                      <a:cubicBezTo>
                        <a:pt x="1134645" y="102665"/>
                        <a:pt x="1142265" y="107363"/>
                        <a:pt x="1150139" y="112253"/>
                      </a:cubicBezTo>
                      <a:cubicBezTo>
                        <a:pt x="1171856" y="125779"/>
                        <a:pt x="1195478" y="141018"/>
                        <a:pt x="1213258" y="155052"/>
                      </a:cubicBezTo>
                      <a:cubicBezTo>
                        <a:pt x="1229831" y="168133"/>
                        <a:pt x="1251485" y="186104"/>
                        <a:pt x="1267106" y="200264"/>
                      </a:cubicBezTo>
                      <a:cubicBezTo>
                        <a:pt x="1269328" y="202232"/>
                        <a:pt x="1271614" y="204392"/>
                        <a:pt x="1274027" y="206550"/>
                      </a:cubicBezTo>
                      <a:cubicBezTo>
                        <a:pt x="1279171" y="211376"/>
                        <a:pt x="1284568" y="216647"/>
                        <a:pt x="1289775" y="221917"/>
                      </a:cubicBezTo>
                      <a:cubicBezTo>
                        <a:pt x="1289839" y="221981"/>
                        <a:pt x="1289902" y="222044"/>
                        <a:pt x="1289966" y="222108"/>
                      </a:cubicBezTo>
                      <a:cubicBezTo>
                        <a:pt x="1295871" y="228013"/>
                        <a:pt x="1301586" y="233982"/>
                        <a:pt x="1306412" y="239253"/>
                      </a:cubicBezTo>
                      <a:cubicBezTo>
                        <a:pt x="1307682" y="240586"/>
                        <a:pt x="1308952" y="242047"/>
                        <a:pt x="1310286" y="243507"/>
                      </a:cubicBezTo>
                      <a:cubicBezTo>
                        <a:pt x="1319620" y="253922"/>
                        <a:pt x="1330352" y="266304"/>
                        <a:pt x="1339940" y="277861"/>
                      </a:cubicBezTo>
                      <a:cubicBezTo>
                        <a:pt x="1343941" y="282687"/>
                        <a:pt x="1347814" y="287386"/>
                        <a:pt x="1351243" y="291704"/>
                      </a:cubicBezTo>
                      <a:cubicBezTo>
                        <a:pt x="1361848" y="305103"/>
                        <a:pt x="1375056" y="323708"/>
                        <a:pt x="1384517" y="337932"/>
                      </a:cubicBezTo>
                      <a:cubicBezTo>
                        <a:pt x="1395503" y="354442"/>
                        <a:pt x="1409092" y="377175"/>
                        <a:pt x="1418617" y="394510"/>
                      </a:cubicBezTo>
                      <a:cubicBezTo>
                        <a:pt x="1427062" y="409750"/>
                        <a:pt x="1436841" y="430832"/>
                        <a:pt x="1444334" y="446580"/>
                      </a:cubicBezTo>
                      <a:cubicBezTo>
                        <a:pt x="1452780" y="464234"/>
                        <a:pt x="1461860" y="488744"/>
                        <a:pt x="1468401" y="507223"/>
                      </a:cubicBezTo>
                      <a:cubicBezTo>
                        <a:pt x="1474243" y="523987"/>
                        <a:pt x="1480402" y="546847"/>
                        <a:pt x="1485546" y="563865"/>
                      </a:cubicBezTo>
                      <a:cubicBezTo>
                        <a:pt x="1491197" y="582661"/>
                        <a:pt x="1496722" y="608442"/>
                        <a:pt x="1499262" y="627936"/>
                      </a:cubicBezTo>
                      <a:cubicBezTo>
                        <a:pt x="1501548" y="645971"/>
                        <a:pt x="1505421" y="669973"/>
                        <a:pt x="1506882" y="688071"/>
                      </a:cubicBezTo>
                      <a:cubicBezTo>
                        <a:pt x="1508660" y="708073"/>
                        <a:pt x="1509803" y="734934"/>
                        <a:pt x="1509803" y="75500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530" name="Google Shape;530;p26"/>
                <p:cNvSpPr/>
                <p:nvPr/>
              </p:nvSpPr>
              <p:spPr>
                <a:xfrm>
                  <a:off x="-2229486" y="3409650"/>
                  <a:ext cx="564133" cy="75137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64133" h="751379" extrusionOk="0">
                      <a:moveTo>
                        <a:pt x="561565" y="167235"/>
                      </a:moveTo>
                      <a:cubicBezTo>
                        <a:pt x="555914" y="175236"/>
                        <a:pt x="541944" y="178792"/>
                        <a:pt x="532673" y="179935"/>
                      </a:cubicBezTo>
                      <a:cubicBezTo>
                        <a:pt x="524291" y="180951"/>
                        <a:pt x="516417" y="177077"/>
                        <a:pt x="508225" y="177966"/>
                      </a:cubicBezTo>
                      <a:cubicBezTo>
                        <a:pt x="495335" y="179363"/>
                        <a:pt x="484159" y="191682"/>
                        <a:pt x="477555" y="201779"/>
                      </a:cubicBezTo>
                      <a:cubicBezTo>
                        <a:pt x="476094" y="204001"/>
                        <a:pt x="479650" y="206033"/>
                        <a:pt x="481047" y="203874"/>
                      </a:cubicBezTo>
                      <a:cubicBezTo>
                        <a:pt x="481238" y="203557"/>
                        <a:pt x="481492" y="203239"/>
                        <a:pt x="481746" y="202922"/>
                      </a:cubicBezTo>
                      <a:cubicBezTo>
                        <a:pt x="485873" y="200699"/>
                        <a:pt x="490064" y="198540"/>
                        <a:pt x="494573" y="197143"/>
                      </a:cubicBezTo>
                      <a:cubicBezTo>
                        <a:pt x="497049" y="196191"/>
                        <a:pt x="499589" y="195683"/>
                        <a:pt x="502193" y="195492"/>
                      </a:cubicBezTo>
                      <a:cubicBezTo>
                        <a:pt x="504415" y="198350"/>
                        <a:pt x="506638" y="201271"/>
                        <a:pt x="508860" y="204128"/>
                      </a:cubicBezTo>
                      <a:cubicBezTo>
                        <a:pt x="508797" y="207430"/>
                        <a:pt x="503336" y="210732"/>
                        <a:pt x="502828" y="214669"/>
                      </a:cubicBezTo>
                      <a:cubicBezTo>
                        <a:pt x="502320" y="218289"/>
                        <a:pt x="503907" y="221019"/>
                        <a:pt x="506574" y="223305"/>
                      </a:cubicBezTo>
                      <a:cubicBezTo>
                        <a:pt x="508543" y="225020"/>
                        <a:pt x="511083" y="225718"/>
                        <a:pt x="513178" y="227179"/>
                      </a:cubicBezTo>
                      <a:cubicBezTo>
                        <a:pt x="522894" y="233846"/>
                        <a:pt x="523021" y="244133"/>
                        <a:pt x="510067" y="248832"/>
                      </a:cubicBezTo>
                      <a:cubicBezTo>
                        <a:pt x="502891" y="251436"/>
                        <a:pt x="494700" y="251817"/>
                        <a:pt x="487270" y="253976"/>
                      </a:cubicBezTo>
                      <a:cubicBezTo>
                        <a:pt x="480349" y="256008"/>
                        <a:pt x="473618" y="258484"/>
                        <a:pt x="467077" y="261405"/>
                      </a:cubicBezTo>
                      <a:cubicBezTo>
                        <a:pt x="452726" y="267819"/>
                        <a:pt x="438947" y="276391"/>
                        <a:pt x="427453" y="287123"/>
                      </a:cubicBezTo>
                      <a:cubicBezTo>
                        <a:pt x="409546" y="299315"/>
                        <a:pt x="388972" y="301537"/>
                        <a:pt x="377860" y="322302"/>
                      </a:cubicBezTo>
                      <a:cubicBezTo>
                        <a:pt x="371002" y="335129"/>
                        <a:pt x="365668" y="348464"/>
                        <a:pt x="354809" y="358687"/>
                      </a:cubicBezTo>
                      <a:cubicBezTo>
                        <a:pt x="346046" y="366942"/>
                        <a:pt x="335442" y="372721"/>
                        <a:pt x="325218" y="378880"/>
                      </a:cubicBezTo>
                      <a:cubicBezTo>
                        <a:pt x="307756" y="389358"/>
                        <a:pt x="293214" y="400915"/>
                        <a:pt x="285848" y="420536"/>
                      </a:cubicBezTo>
                      <a:cubicBezTo>
                        <a:pt x="277339" y="443015"/>
                        <a:pt x="277720" y="469114"/>
                        <a:pt x="262290" y="488481"/>
                      </a:cubicBezTo>
                      <a:cubicBezTo>
                        <a:pt x="255559" y="464669"/>
                        <a:pt x="265909" y="431014"/>
                        <a:pt x="241843" y="415710"/>
                      </a:cubicBezTo>
                      <a:cubicBezTo>
                        <a:pt x="233334" y="410313"/>
                        <a:pt x="217332" y="405550"/>
                        <a:pt x="207299" y="408979"/>
                      </a:cubicBezTo>
                      <a:cubicBezTo>
                        <a:pt x="203171" y="410313"/>
                        <a:pt x="202155" y="412345"/>
                        <a:pt x="200314" y="415964"/>
                      </a:cubicBezTo>
                      <a:cubicBezTo>
                        <a:pt x="198663" y="419139"/>
                        <a:pt x="198218" y="424092"/>
                        <a:pt x="195043" y="426696"/>
                      </a:cubicBezTo>
                      <a:cubicBezTo>
                        <a:pt x="192313" y="428982"/>
                        <a:pt x="185518" y="428410"/>
                        <a:pt x="182661" y="427648"/>
                      </a:cubicBezTo>
                      <a:cubicBezTo>
                        <a:pt x="177644" y="426251"/>
                        <a:pt x="173263" y="423076"/>
                        <a:pt x="168818" y="420600"/>
                      </a:cubicBezTo>
                      <a:cubicBezTo>
                        <a:pt x="156689" y="414123"/>
                        <a:pt x="147482" y="414440"/>
                        <a:pt x="136369" y="422695"/>
                      </a:cubicBezTo>
                      <a:cubicBezTo>
                        <a:pt x="123161" y="432601"/>
                        <a:pt x="112747" y="445936"/>
                        <a:pt x="102460" y="458700"/>
                      </a:cubicBezTo>
                      <a:cubicBezTo>
                        <a:pt x="84553" y="480861"/>
                        <a:pt x="64741" y="508357"/>
                        <a:pt x="70520" y="538583"/>
                      </a:cubicBezTo>
                      <a:cubicBezTo>
                        <a:pt x="72869" y="551092"/>
                        <a:pt x="80362" y="562967"/>
                        <a:pt x="92808" y="567221"/>
                      </a:cubicBezTo>
                      <a:cubicBezTo>
                        <a:pt x="103603" y="570904"/>
                        <a:pt x="116367" y="568555"/>
                        <a:pt x="123098" y="558966"/>
                      </a:cubicBezTo>
                      <a:cubicBezTo>
                        <a:pt x="123415" y="558522"/>
                        <a:pt x="123415" y="558014"/>
                        <a:pt x="123288" y="557569"/>
                      </a:cubicBezTo>
                      <a:cubicBezTo>
                        <a:pt x="134210" y="546266"/>
                        <a:pt x="144180" y="534138"/>
                        <a:pt x="160055" y="529375"/>
                      </a:cubicBezTo>
                      <a:cubicBezTo>
                        <a:pt x="165770" y="527661"/>
                        <a:pt x="172437" y="526645"/>
                        <a:pt x="178343" y="528169"/>
                      </a:cubicBezTo>
                      <a:cubicBezTo>
                        <a:pt x="188884" y="531026"/>
                        <a:pt x="186344" y="543917"/>
                        <a:pt x="180629" y="550711"/>
                      </a:cubicBezTo>
                      <a:cubicBezTo>
                        <a:pt x="175993" y="556172"/>
                        <a:pt x="171104" y="561252"/>
                        <a:pt x="166976" y="567094"/>
                      </a:cubicBezTo>
                      <a:cubicBezTo>
                        <a:pt x="160436" y="576365"/>
                        <a:pt x="149958" y="591669"/>
                        <a:pt x="150466" y="603670"/>
                      </a:cubicBezTo>
                      <a:cubicBezTo>
                        <a:pt x="150784" y="610782"/>
                        <a:pt x="156181" y="614656"/>
                        <a:pt x="162404" y="616180"/>
                      </a:cubicBezTo>
                      <a:cubicBezTo>
                        <a:pt x="162595" y="616370"/>
                        <a:pt x="162722" y="616624"/>
                        <a:pt x="163039" y="616624"/>
                      </a:cubicBezTo>
                      <a:cubicBezTo>
                        <a:pt x="163928" y="616688"/>
                        <a:pt x="164944" y="616751"/>
                        <a:pt x="165960" y="616815"/>
                      </a:cubicBezTo>
                      <a:cubicBezTo>
                        <a:pt x="167548" y="617005"/>
                        <a:pt x="169199" y="617069"/>
                        <a:pt x="170723" y="617005"/>
                      </a:cubicBezTo>
                      <a:cubicBezTo>
                        <a:pt x="170977" y="617005"/>
                        <a:pt x="171167" y="616942"/>
                        <a:pt x="171358" y="616878"/>
                      </a:cubicBezTo>
                      <a:cubicBezTo>
                        <a:pt x="181772" y="616751"/>
                        <a:pt x="194408" y="616561"/>
                        <a:pt x="195424" y="627737"/>
                      </a:cubicBezTo>
                      <a:cubicBezTo>
                        <a:pt x="196250" y="636881"/>
                        <a:pt x="187423" y="648057"/>
                        <a:pt x="183867" y="656185"/>
                      </a:cubicBezTo>
                      <a:cubicBezTo>
                        <a:pt x="178724" y="668123"/>
                        <a:pt x="174596" y="681394"/>
                        <a:pt x="177454" y="694412"/>
                      </a:cubicBezTo>
                      <a:cubicBezTo>
                        <a:pt x="179676" y="704762"/>
                        <a:pt x="185963" y="715049"/>
                        <a:pt x="195742" y="719748"/>
                      </a:cubicBezTo>
                      <a:cubicBezTo>
                        <a:pt x="200568" y="722034"/>
                        <a:pt x="205775" y="720637"/>
                        <a:pt x="210347" y="722352"/>
                      </a:cubicBezTo>
                      <a:cubicBezTo>
                        <a:pt x="227428" y="728765"/>
                        <a:pt x="205838" y="756705"/>
                        <a:pt x="193964" y="750482"/>
                      </a:cubicBezTo>
                      <a:cubicBezTo>
                        <a:pt x="192313" y="748323"/>
                        <a:pt x="190662" y="744958"/>
                        <a:pt x="189201" y="743751"/>
                      </a:cubicBezTo>
                      <a:cubicBezTo>
                        <a:pt x="184883" y="740132"/>
                        <a:pt x="179295" y="738671"/>
                        <a:pt x="174977" y="734734"/>
                      </a:cubicBezTo>
                      <a:cubicBezTo>
                        <a:pt x="166405" y="726860"/>
                        <a:pt x="159610" y="716446"/>
                        <a:pt x="154530" y="706032"/>
                      </a:cubicBezTo>
                      <a:cubicBezTo>
                        <a:pt x="146783" y="690157"/>
                        <a:pt x="146910" y="666662"/>
                        <a:pt x="133448" y="654089"/>
                      </a:cubicBezTo>
                      <a:cubicBezTo>
                        <a:pt x="126209" y="647422"/>
                        <a:pt x="115732" y="646342"/>
                        <a:pt x="108302" y="639738"/>
                      </a:cubicBezTo>
                      <a:cubicBezTo>
                        <a:pt x="99666" y="632055"/>
                        <a:pt x="97825" y="622149"/>
                        <a:pt x="93570" y="612052"/>
                      </a:cubicBezTo>
                      <a:cubicBezTo>
                        <a:pt x="90713" y="605258"/>
                        <a:pt x="86077" y="601130"/>
                        <a:pt x="80807" y="599416"/>
                      </a:cubicBezTo>
                      <a:cubicBezTo>
                        <a:pt x="80616" y="599098"/>
                        <a:pt x="80362" y="598844"/>
                        <a:pt x="79854" y="598654"/>
                      </a:cubicBezTo>
                      <a:cubicBezTo>
                        <a:pt x="76743" y="597574"/>
                        <a:pt x="74393" y="597892"/>
                        <a:pt x="71599" y="598844"/>
                      </a:cubicBezTo>
                      <a:cubicBezTo>
                        <a:pt x="69059" y="599225"/>
                        <a:pt x="66519" y="600051"/>
                        <a:pt x="63979" y="601321"/>
                      </a:cubicBezTo>
                      <a:cubicBezTo>
                        <a:pt x="58899" y="602273"/>
                        <a:pt x="54137" y="601321"/>
                        <a:pt x="49374" y="596939"/>
                      </a:cubicBezTo>
                      <a:cubicBezTo>
                        <a:pt x="39595" y="587922"/>
                        <a:pt x="30007" y="578651"/>
                        <a:pt x="21752" y="568174"/>
                      </a:cubicBezTo>
                      <a:cubicBezTo>
                        <a:pt x="2575" y="543726"/>
                        <a:pt x="-2315" y="514897"/>
                        <a:pt x="924" y="484544"/>
                      </a:cubicBezTo>
                      <a:cubicBezTo>
                        <a:pt x="3972" y="455779"/>
                        <a:pt x="13243" y="428220"/>
                        <a:pt x="17116" y="399645"/>
                      </a:cubicBezTo>
                      <a:cubicBezTo>
                        <a:pt x="18958" y="386056"/>
                        <a:pt x="19085" y="372784"/>
                        <a:pt x="17942" y="359195"/>
                      </a:cubicBezTo>
                      <a:cubicBezTo>
                        <a:pt x="17688" y="344717"/>
                        <a:pt x="16164" y="330303"/>
                        <a:pt x="17180" y="315761"/>
                      </a:cubicBezTo>
                      <a:cubicBezTo>
                        <a:pt x="18704" y="293219"/>
                        <a:pt x="30134" y="275121"/>
                        <a:pt x="42389" y="256897"/>
                      </a:cubicBezTo>
                      <a:cubicBezTo>
                        <a:pt x="66075" y="221718"/>
                        <a:pt x="100873" y="192825"/>
                        <a:pt x="141068" y="177966"/>
                      </a:cubicBezTo>
                      <a:cubicBezTo>
                        <a:pt x="156880" y="172124"/>
                        <a:pt x="172755" y="169203"/>
                        <a:pt x="185582" y="157456"/>
                      </a:cubicBezTo>
                      <a:cubicBezTo>
                        <a:pt x="198853" y="145391"/>
                        <a:pt x="208124" y="129452"/>
                        <a:pt x="220634" y="116689"/>
                      </a:cubicBezTo>
                      <a:cubicBezTo>
                        <a:pt x="228127" y="109069"/>
                        <a:pt x="236255" y="102084"/>
                        <a:pt x="244891" y="95924"/>
                      </a:cubicBezTo>
                      <a:cubicBezTo>
                        <a:pt x="251114" y="91479"/>
                        <a:pt x="258035" y="87669"/>
                        <a:pt x="263433" y="82208"/>
                      </a:cubicBezTo>
                      <a:cubicBezTo>
                        <a:pt x="271434" y="74080"/>
                        <a:pt x="275307" y="62206"/>
                        <a:pt x="268132" y="52427"/>
                      </a:cubicBezTo>
                      <a:cubicBezTo>
                        <a:pt x="267560" y="51665"/>
                        <a:pt x="266290" y="52363"/>
                        <a:pt x="266862" y="53125"/>
                      </a:cubicBezTo>
                      <a:cubicBezTo>
                        <a:pt x="266925" y="53252"/>
                        <a:pt x="266989" y="53379"/>
                        <a:pt x="267052" y="53506"/>
                      </a:cubicBezTo>
                      <a:cubicBezTo>
                        <a:pt x="266227" y="52871"/>
                        <a:pt x="265338" y="52236"/>
                        <a:pt x="264258" y="51665"/>
                      </a:cubicBezTo>
                      <a:cubicBezTo>
                        <a:pt x="259496" y="49188"/>
                        <a:pt x="254035" y="49506"/>
                        <a:pt x="248891" y="50585"/>
                      </a:cubicBezTo>
                      <a:cubicBezTo>
                        <a:pt x="238287" y="52808"/>
                        <a:pt x="228952" y="57507"/>
                        <a:pt x="217967" y="58586"/>
                      </a:cubicBezTo>
                      <a:cubicBezTo>
                        <a:pt x="214538" y="58904"/>
                        <a:pt x="203679" y="60428"/>
                        <a:pt x="200949" y="58269"/>
                      </a:cubicBezTo>
                      <a:cubicBezTo>
                        <a:pt x="192186" y="51284"/>
                        <a:pt x="210220" y="45759"/>
                        <a:pt x="212569" y="45061"/>
                      </a:cubicBezTo>
                      <a:cubicBezTo>
                        <a:pt x="221586" y="42203"/>
                        <a:pt x="231238" y="40933"/>
                        <a:pt x="240509" y="39028"/>
                      </a:cubicBezTo>
                      <a:cubicBezTo>
                        <a:pt x="260956" y="34964"/>
                        <a:pt x="281403" y="30646"/>
                        <a:pt x="301152" y="23852"/>
                      </a:cubicBezTo>
                      <a:cubicBezTo>
                        <a:pt x="320202" y="17311"/>
                        <a:pt x="338109" y="7532"/>
                        <a:pt x="357667" y="2643"/>
                      </a:cubicBezTo>
                      <a:cubicBezTo>
                        <a:pt x="371891" y="-977"/>
                        <a:pt x="387893" y="-3136"/>
                        <a:pt x="396275" y="11787"/>
                      </a:cubicBezTo>
                      <a:cubicBezTo>
                        <a:pt x="398370" y="15597"/>
                        <a:pt x="397862" y="17565"/>
                        <a:pt x="402371" y="18835"/>
                      </a:cubicBezTo>
                      <a:cubicBezTo>
                        <a:pt x="407197" y="20296"/>
                        <a:pt x="412658" y="18454"/>
                        <a:pt x="417738" y="20042"/>
                      </a:cubicBezTo>
                      <a:cubicBezTo>
                        <a:pt x="425104" y="21820"/>
                        <a:pt x="428596" y="26709"/>
                        <a:pt x="428279" y="34774"/>
                      </a:cubicBezTo>
                      <a:cubicBezTo>
                        <a:pt x="428152" y="35726"/>
                        <a:pt x="428088" y="36679"/>
                        <a:pt x="428215" y="37631"/>
                      </a:cubicBezTo>
                      <a:cubicBezTo>
                        <a:pt x="429930" y="41187"/>
                        <a:pt x="430057" y="41505"/>
                        <a:pt x="434311" y="42203"/>
                      </a:cubicBezTo>
                      <a:cubicBezTo>
                        <a:pt x="442058" y="43410"/>
                        <a:pt x="452218" y="40743"/>
                        <a:pt x="459394" y="38393"/>
                      </a:cubicBezTo>
                      <a:cubicBezTo>
                        <a:pt x="463013" y="37250"/>
                        <a:pt x="466442" y="35790"/>
                        <a:pt x="469871" y="34202"/>
                      </a:cubicBezTo>
                      <a:cubicBezTo>
                        <a:pt x="472030" y="33123"/>
                        <a:pt x="474253" y="32043"/>
                        <a:pt x="476412" y="30964"/>
                      </a:cubicBezTo>
                      <a:cubicBezTo>
                        <a:pt x="482444" y="26392"/>
                        <a:pt x="487715" y="27979"/>
                        <a:pt x="492287" y="35726"/>
                      </a:cubicBezTo>
                      <a:cubicBezTo>
                        <a:pt x="491334" y="36679"/>
                        <a:pt x="491842" y="37949"/>
                        <a:pt x="492731" y="38520"/>
                      </a:cubicBezTo>
                      <a:cubicBezTo>
                        <a:pt x="486572" y="53189"/>
                        <a:pt x="468220" y="55665"/>
                        <a:pt x="453044" y="63476"/>
                      </a:cubicBezTo>
                      <a:cubicBezTo>
                        <a:pt x="439582" y="70334"/>
                        <a:pt x="422310" y="81319"/>
                        <a:pt x="412975" y="93448"/>
                      </a:cubicBezTo>
                      <a:cubicBezTo>
                        <a:pt x="409546" y="97893"/>
                        <a:pt x="407133" y="103735"/>
                        <a:pt x="408403" y="109450"/>
                      </a:cubicBezTo>
                      <a:cubicBezTo>
                        <a:pt x="410118" y="117197"/>
                        <a:pt x="418373" y="121007"/>
                        <a:pt x="420722" y="128563"/>
                      </a:cubicBezTo>
                      <a:cubicBezTo>
                        <a:pt x="425167" y="143232"/>
                        <a:pt x="417992" y="158980"/>
                        <a:pt x="427009" y="172632"/>
                      </a:cubicBezTo>
                      <a:cubicBezTo>
                        <a:pt x="427771" y="173775"/>
                        <a:pt x="429104" y="173648"/>
                        <a:pt x="429993" y="172950"/>
                      </a:cubicBezTo>
                      <a:cubicBezTo>
                        <a:pt x="430565" y="173140"/>
                        <a:pt x="431200" y="173013"/>
                        <a:pt x="431708" y="172378"/>
                      </a:cubicBezTo>
                      <a:cubicBezTo>
                        <a:pt x="447710" y="153836"/>
                        <a:pt x="464918" y="136374"/>
                        <a:pt x="472856" y="112688"/>
                      </a:cubicBezTo>
                      <a:cubicBezTo>
                        <a:pt x="476856" y="100814"/>
                        <a:pt x="479714" y="85891"/>
                        <a:pt x="489683" y="77319"/>
                      </a:cubicBezTo>
                      <a:cubicBezTo>
                        <a:pt x="495906" y="71985"/>
                        <a:pt x="508098" y="72302"/>
                        <a:pt x="510892" y="81002"/>
                      </a:cubicBezTo>
                      <a:cubicBezTo>
                        <a:pt x="511781" y="83796"/>
                        <a:pt x="511718" y="87034"/>
                        <a:pt x="511781" y="89955"/>
                      </a:cubicBezTo>
                      <a:cubicBezTo>
                        <a:pt x="511908" y="95035"/>
                        <a:pt x="511337" y="100179"/>
                        <a:pt x="511083" y="105259"/>
                      </a:cubicBezTo>
                      <a:cubicBezTo>
                        <a:pt x="510956" y="105386"/>
                        <a:pt x="510765" y="105513"/>
                        <a:pt x="510638" y="105576"/>
                      </a:cubicBezTo>
                      <a:cubicBezTo>
                        <a:pt x="510067" y="106148"/>
                        <a:pt x="510384" y="106973"/>
                        <a:pt x="510956" y="107354"/>
                      </a:cubicBezTo>
                      <a:cubicBezTo>
                        <a:pt x="510892" y="107735"/>
                        <a:pt x="510892" y="108180"/>
                        <a:pt x="510892" y="108561"/>
                      </a:cubicBezTo>
                      <a:cubicBezTo>
                        <a:pt x="510892" y="109323"/>
                        <a:pt x="512162" y="109513"/>
                        <a:pt x="512226" y="108751"/>
                      </a:cubicBezTo>
                      <a:cubicBezTo>
                        <a:pt x="512289" y="108180"/>
                        <a:pt x="512416" y="107608"/>
                        <a:pt x="512543" y="107037"/>
                      </a:cubicBezTo>
                      <a:cubicBezTo>
                        <a:pt x="515845" y="104497"/>
                        <a:pt x="519084" y="102020"/>
                        <a:pt x="522767" y="99988"/>
                      </a:cubicBezTo>
                      <a:cubicBezTo>
                        <a:pt x="525497" y="98401"/>
                        <a:pt x="528355" y="97131"/>
                        <a:pt x="531339" y="96051"/>
                      </a:cubicBezTo>
                      <a:cubicBezTo>
                        <a:pt x="534070" y="98337"/>
                        <a:pt x="536800" y="100623"/>
                        <a:pt x="539594" y="102846"/>
                      </a:cubicBezTo>
                      <a:cubicBezTo>
                        <a:pt x="540737" y="105449"/>
                        <a:pt x="539023" y="111101"/>
                        <a:pt x="539150" y="113958"/>
                      </a:cubicBezTo>
                      <a:cubicBezTo>
                        <a:pt x="539340" y="116244"/>
                        <a:pt x="539721" y="118594"/>
                        <a:pt x="540356" y="120753"/>
                      </a:cubicBezTo>
                      <a:cubicBezTo>
                        <a:pt x="541880" y="126404"/>
                        <a:pt x="544865" y="131548"/>
                        <a:pt x="548357" y="136183"/>
                      </a:cubicBezTo>
                      <a:cubicBezTo>
                        <a:pt x="554580" y="145073"/>
                        <a:pt x="570265" y="154916"/>
                        <a:pt x="561565" y="167235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531" name="Google Shape;531;p26"/>
                <p:cNvSpPr/>
                <p:nvPr/>
              </p:nvSpPr>
              <p:spPr>
                <a:xfrm>
                  <a:off x="-1722403" y="3384353"/>
                  <a:ext cx="98344" cy="11081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8344" h="110816" extrusionOk="0">
                      <a:moveTo>
                        <a:pt x="96964" y="103505"/>
                      </a:moveTo>
                      <a:cubicBezTo>
                        <a:pt x="97282" y="105410"/>
                        <a:pt x="97663" y="107315"/>
                        <a:pt x="98044" y="109220"/>
                      </a:cubicBezTo>
                      <a:cubicBezTo>
                        <a:pt x="93789" y="111570"/>
                        <a:pt x="90233" y="111316"/>
                        <a:pt x="87376" y="108522"/>
                      </a:cubicBezTo>
                      <a:cubicBezTo>
                        <a:pt x="75819" y="101854"/>
                        <a:pt x="66802" y="85916"/>
                        <a:pt x="59944" y="74803"/>
                      </a:cubicBezTo>
                      <a:cubicBezTo>
                        <a:pt x="56642" y="69405"/>
                        <a:pt x="53657" y="63500"/>
                        <a:pt x="55308" y="56833"/>
                      </a:cubicBezTo>
                      <a:cubicBezTo>
                        <a:pt x="55880" y="54420"/>
                        <a:pt x="57086" y="52324"/>
                        <a:pt x="57340" y="49784"/>
                      </a:cubicBezTo>
                      <a:cubicBezTo>
                        <a:pt x="57658" y="46291"/>
                        <a:pt x="56896" y="42863"/>
                        <a:pt x="55435" y="39624"/>
                      </a:cubicBezTo>
                      <a:cubicBezTo>
                        <a:pt x="51498" y="31242"/>
                        <a:pt x="43307" y="26289"/>
                        <a:pt x="35115" y="22923"/>
                      </a:cubicBezTo>
                      <a:cubicBezTo>
                        <a:pt x="20764" y="17145"/>
                        <a:pt x="8128" y="13081"/>
                        <a:pt x="0" y="0"/>
                      </a:cubicBezTo>
                      <a:cubicBezTo>
                        <a:pt x="64" y="64"/>
                        <a:pt x="64" y="64"/>
                        <a:pt x="127" y="64"/>
                      </a:cubicBezTo>
                      <a:cubicBezTo>
                        <a:pt x="698" y="508"/>
                        <a:pt x="1333" y="953"/>
                        <a:pt x="1714" y="1270"/>
                      </a:cubicBezTo>
                      <a:cubicBezTo>
                        <a:pt x="4445" y="3239"/>
                        <a:pt x="7557" y="5080"/>
                        <a:pt x="10858" y="5905"/>
                      </a:cubicBezTo>
                      <a:cubicBezTo>
                        <a:pt x="11938" y="6159"/>
                        <a:pt x="12636" y="5334"/>
                        <a:pt x="12636" y="4572"/>
                      </a:cubicBezTo>
                      <a:cubicBezTo>
                        <a:pt x="36068" y="12827"/>
                        <a:pt x="59880" y="20066"/>
                        <a:pt x="83121" y="28892"/>
                      </a:cubicBezTo>
                      <a:cubicBezTo>
                        <a:pt x="88392" y="30861"/>
                        <a:pt x="90995" y="32385"/>
                        <a:pt x="94551" y="37021"/>
                      </a:cubicBezTo>
                      <a:cubicBezTo>
                        <a:pt x="99568" y="43434"/>
                        <a:pt x="98552" y="48451"/>
                        <a:pt x="97409" y="56324"/>
                      </a:cubicBezTo>
                      <a:cubicBezTo>
                        <a:pt x="96583" y="62230"/>
                        <a:pt x="95631" y="68072"/>
                        <a:pt x="95314" y="74041"/>
                      </a:cubicBezTo>
                      <a:cubicBezTo>
                        <a:pt x="94932" y="81788"/>
                        <a:pt x="95250" y="89598"/>
                        <a:pt x="96139" y="97282"/>
                      </a:cubicBezTo>
                      <a:cubicBezTo>
                        <a:pt x="96266" y="99314"/>
                        <a:pt x="96647" y="101409"/>
                        <a:pt x="96964" y="103505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532" name="Google Shape;532;p26"/>
                <p:cNvSpPr/>
                <p:nvPr/>
              </p:nvSpPr>
              <p:spPr>
                <a:xfrm>
                  <a:off x="-1592927" y="3382896"/>
                  <a:ext cx="397129" cy="3073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97129" h="307338" extrusionOk="0">
                      <a:moveTo>
                        <a:pt x="397129" y="230564"/>
                      </a:moveTo>
                      <a:cubicBezTo>
                        <a:pt x="393383" y="232659"/>
                        <a:pt x="389636" y="234692"/>
                        <a:pt x="385826" y="236787"/>
                      </a:cubicBezTo>
                      <a:cubicBezTo>
                        <a:pt x="379667" y="236724"/>
                        <a:pt x="370459" y="226183"/>
                        <a:pt x="366141" y="221928"/>
                      </a:cubicBezTo>
                      <a:cubicBezTo>
                        <a:pt x="361125" y="217039"/>
                        <a:pt x="356489" y="211768"/>
                        <a:pt x="351790" y="206625"/>
                      </a:cubicBezTo>
                      <a:cubicBezTo>
                        <a:pt x="342138" y="196211"/>
                        <a:pt x="331851" y="186940"/>
                        <a:pt x="319596" y="179637"/>
                      </a:cubicBezTo>
                      <a:cubicBezTo>
                        <a:pt x="312547" y="175446"/>
                        <a:pt x="299021" y="166493"/>
                        <a:pt x="290195" y="170874"/>
                      </a:cubicBezTo>
                      <a:cubicBezTo>
                        <a:pt x="281432" y="175256"/>
                        <a:pt x="282512" y="189734"/>
                        <a:pt x="283528" y="197608"/>
                      </a:cubicBezTo>
                      <a:cubicBezTo>
                        <a:pt x="284163" y="202942"/>
                        <a:pt x="285496" y="208022"/>
                        <a:pt x="287147" y="212975"/>
                      </a:cubicBezTo>
                      <a:cubicBezTo>
                        <a:pt x="286957" y="213292"/>
                        <a:pt x="286957" y="213737"/>
                        <a:pt x="287211" y="214181"/>
                      </a:cubicBezTo>
                      <a:cubicBezTo>
                        <a:pt x="287528" y="214880"/>
                        <a:pt x="287973" y="215515"/>
                        <a:pt x="288290" y="216150"/>
                      </a:cubicBezTo>
                      <a:cubicBezTo>
                        <a:pt x="291275" y="224024"/>
                        <a:pt x="295212" y="231517"/>
                        <a:pt x="299466" y="238946"/>
                      </a:cubicBezTo>
                      <a:cubicBezTo>
                        <a:pt x="300038" y="240089"/>
                        <a:pt x="301435" y="239518"/>
                        <a:pt x="301625" y="238502"/>
                      </a:cubicBezTo>
                      <a:cubicBezTo>
                        <a:pt x="302832" y="240534"/>
                        <a:pt x="304102" y="242565"/>
                        <a:pt x="305308" y="244534"/>
                      </a:cubicBezTo>
                      <a:cubicBezTo>
                        <a:pt x="311214" y="254313"/>
                        <a:pt x="319596" y="264664"/>
                        <a:pt x="322580" y="275840"/>
                      </a:cubicBezTo>
                      <a:cubicBezTo>
                        <a:pt x="326962" y="291715"/>
                        <a:pt x="313627" y="312606"/>
                        <a:pt x="295402" y="306129"/>
                      </a:cubicBezTo>
                      <a:cubicBezTo>
                        <a:pt x="284988" y="302446"/>
                        <a:pt x="277876" y="291016"/>
                        <a:pt x="271463" y="282634"/>
                      </a:cubicBezTo>
                      <a:cubicBezTo>
                        <a:pt x="264922" y="274062"/>
                        <a:pt x="258636" y="265362"/>
                        <a:pt x="252540" y="256409"/>
                      </a:cubicBezTo>
                      <a:cubicBezTo>
                        <a:pt x="248412" y="250376"/>
                        <a:pt x="245364" y="247900"/>
                        <a:pt x="246761" y="240343"/>
                      </a:cubicBezTo>
                      <a:cubicBezTo>
                        <a:pt x="248476" y="231263"/>
                        <a:pt x="250127" y="235834"/>
                        <a:pt x="256413" y="232659"/>
                      </a:cubicBezTo>
                      <a:cubicBezTo>
                        <a:pt x="267335" y="227135"/>
                        <a:pt x="256032" y="213419"/>
                        <a:pt x="250254" y="208466"/>
                      </a:cubicBezTo>
                      <a:cubicBezTo>
                        <a:pt x="244285" y="203322"/>
                        <a:pt x="237109" y="199830"/>
                        <a:pt x="230061" y="196338"/>
                      </a:cubicBezTo>
                      <a:cubicBezTo>
                        <a:pt x="226505" y="194623"/>
                        <a:pt x="222695" y="192972"/>
                        <a:pt x="219329" y="190813"/>
                      </a:cubicBezTo>
                      <a:cubicBezTo>
                        <a:pt x="210693" y="185034"/>
                        <a:pt x="212662" y="180272"/>
                        <a:pt x="212916" y="171446"/>
                      </a:cubicBezTo>
                      <a:cubicBezTo>
                        <a:pt x="213170" y="163190"/>
                        <a:pt x="211455" y="156777"/>
                        <a:pt x="206502" y="150046"/>
                      </a:cubicBezTo>
                      <a:cubicBezTo>
                        <a:pt x="200596" y="141918"/>
                        <a:pt x="190754" y="137156"/>
                        <a:pt x="185420" y="128710"/>
                      </a:cubicBezTo>
                      <a:cubicBezTo>
                        <a:pt x="178435" y="117725"/>
                        <a:pt x="187008" y="111692"/>
                        <a:pt x="185293" y="101215"/>
                      </a:cubicBezTo>
                      <a:cubicBezTo>
                        <a:pt x="184277" y="94865"/>
                        <a:pt x="179261" y="89658"/>
                        <a:pt x="174308" y="85975"/>
                      </a:cubicBezTo>
                      <a:cubicBezTo>
                        <a:pt x="159703" y="75243"/>
                        <a:pt x="139700" y="71370"/>
                        <a:pt x="122682" y="66290"/>
                      </a:cubicBezTo>
                      <a:cubicBezTo>
                        <a:pt x="110744" y="62734"/>
                        <a:pt x="98806" y="58860"/>
                        <a:pt x="87693" y="53018"/>
                      </a:cubicBezTo>
                      <a:cubicBezTo>
                        <a:pt x="77851" y="47875"/>
                        <a:pt x="68898" y="41080"/>
                        <a:pt x="58738" y="36572"/>
                      </a:cubicBezTo>
                      <a:cubicBezTo>
                        <a:pt x="40196" y="28253"/>
                        <a:pt x="18352" y="30539"/>
                        <a:pt x="826" y="19998"/>
                      </a:cubicBezTo>
                      <a:cubicBezTo>
                        <a:pt x="699" y="19681"/>
                        <a:pt x="508" y="19427"/>
                        <a:pt x="0" y="19363"/>
                      </a:cubicBezTo>
                      <a:cubicBezTo>
                        <a:pt x="762" y="17903"/>
                        <a:pt x="1524" y="16506"/>
                        <a:pt x="2286" y="15109"/>
                      </a:cubicBezTo>
                      <a:cubicBezTo>
                        <a:pt x="3874" y="15172"/>
                        <a:pt x="5525" y="15363"/>
                        <a:pt x="7112" y="15553"/>
                      </a:cubicBezTo>
                      <a:cubicBezTo>
                        <a:pt x="10224" y="15934"/>
                        <a:pt x="13399" y="16378"/>
                        <a:pt x="16637" y="16759"/>
                      </a:cubicBezTo>
                      <a:cubicBezTo>
                        <a:pt x="22924" y="17522"/>
                        <a:pt x="29274" y="18347"/>
                        <a:pt x="35560" y="19109"/>
                      </a:cubicBezTo>
                      <a:cubicBezTo>
                        <a:pt x="37084" y="19300"/>
                        <a:pt x="37783" y="17395"/>
                        <a:pt x="37211" y="16252"/>
                      </a:cubicBezTo>
                      <a:cubicBezTo>
                        <a:pt x="34290" y="10790"/>
                        <a:pt x="30925" y="5711"/>
                        <a:pt x="27178" y="884"/>
                      </a:cubicBezTo>
                      <a:cubicBezTo>
                        <a:pt x="41339" y="-1338"/>
                        <a:pt x="57976" y="1139"/>
                        <a:pt x="71882" y="2726"/>
                      </a:cubicBezTo>
                      <a:cubicBezTo>
                        <a:pt x="88138" y="4568"/>
                        <a:pt x="103632" y="8505"/>
                        <a:pt x="118745" y="14728"/>
                      </a:cubicBezTo>
                      <a:cubicBezTo>
                        <a:pt x="150114" y="27555"/>
                        <a:pt x="180912" y="42033"/>
                        <a:pt x="211963" y="55749"/>
                      </a:cubicBezTo>
                      <a:cubicBezTo>
                        <a:pt x="226568" y="62162"/>
                        <a:pt x="241618" y="67687"/>
                        <a:pt x="253365" y="78863"/>
                      </a:cubicBezTo>
                      <a:cubicBezTo>
                        <a:pt x="263525" y="88578"/>
                        <a:pt x="272606" y="97405"/>
                        <a:pt x="284798" y="104644"/>
                      </a:cubicBezTo>
                      <a:cubicBezTo>
                        <a:pt x="310071" y="119820"/>
                        <a:pt x="333502" y="136711"/>
                        <a:pt x="354775" y="157031"/>
                      </a:cubicBezTo>
                      <a:cubicBezTo>
                        <a:pt x="342202" y="152713"/>
                        <a:pt x="329311" y="149538"/>
                        <a:pt x="316103" y="147379"/>
                      </a:cubicBezTo>
                      <a:cubicBezTo>
                        <a:pt x="314770" y="147189"/>
                        <a:pt x="313754" y="147887"/>
                        <a:pt x="313627" y="149221"/>
                      </a:cubicBezTo>
                      <a:cubicBezTo>
                        <a:pt x="312484" y="160778"/>
                        <a:pt x="326327" y="162302"/>
                        <a:pt x="334074" y="166493"/>
                      </a:cubicBezTo>
                      <a:cubicBezTo>
                        <a:pt x="348552" y="174494"/>
                        <a:pt x="355600" y="187384"/>
                        <a:pt x="366141" y="199259"/>
                      </a:cubicBezTo>
                      <a:cubicBezTo>
                        <a:pt x="371221" y="204910"/>
                        <a:pt x="377317" y="209292"/>
                        <a:pt x="383223" y="214054"/>
                      </a:cubicBezTo>
                      <a:cubicBezTo>
                        <a:pt x="385699" y="216022"/>
                        <a:pt x="388239" y="218055"/>
                        <a:pt x="390398" y="220340"/>
                      </a:cubicBezTo>
                      <a:cubicBezTo>
                        <a:pt x="393256" y="223452"/>
                        <a:pt x="395542" y="226754"/>
                        <a:pt x="397129" y="230564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533" name="Google Shape;533;p26"/>
                <p:cNvSpPr/>
                <p:nvPr/>
              </p:nvSpPr>
              <p:spPr>
                <a:xfrm>
                  <a:off x="-1277852" y="3656432"/>
                  <a:ext cx="292298" cy="60631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92298" h="606315" extrusionOk="0">
                      <a:moveTo>
                        <a:pt x="290015" y="544657"/>
                      </a:moveTo>
                      <a:cubicBezTo>
                        <a:pt x="287031" y="565549"/>
                        <a:pt x="281633" y="585996"/>
                        <a:pt x="276045" y="606316"/>
                      </a:cubicBezTo>
                      <a:cubicBezTo>
                        <a:pt x="269505" y="557548"/>
                        <a:pt x="263980" y="508526"/>
                        <a:pt x="256170" y="460012"/>
                      </a:cubicBezTo>
                      <a:cubicBezTo>
                        <a:pt x="253693" y="444708"/>
                        <a:pt x="247343" y="428452"/>
                        <a:pt x="229817" y="426611"/>
                      </a:cubicBezTo>
                      <a:cubicBezTo>
                        <a:pt x="212482" y="424833"/>
                        <a:pt x="198829" y="437215"/>
                        <a:pt x="188923" y="449852"/>
                      </a:cubicBezTo>
                      <a:cubicBezTo>
                        <a:pt x="177112" y="464838"/>
                        <a:pt x="153236" y="502874"/>
                        <a:pt x="131646" y="479380"/>
                      </a:cubicBezTo>
                      <a:cubicBezTo>
                        <a:pt x="116279" y="462615"/>
                        <a:pt x="103897" y="443311"/>
                        <a:pt x="89355" y="425849"/>
                      </a:cubicBezTo>
                      <a:cubicBezTo>
                        <a:pt x="82497" y="417657"/>
                        <a:pt x="75258" y="409783"/>
                        <a:pt x="67130" y="402735"/>
                      </a:cubicBezTo>
                      <a:cubicBezTo>
                        <a:pt x="59129" y="395686"/>
                        <a:pt x="49985" y="389844"/>
                        <a:pt x="42683" y="382034"/>
                      </a:cubicBezTo>
                      <a:cubicBezTo>
                        <a:pt x="26109" y="364000"/>
                        <a:pt x="27506" y="338854"/>
                        <a:pt x="24903" y="316184"/>
                      </a:cubicBezTo>
                      <a:cubicBezTo>
                        <a:pt x="23887" y="307294"/>
                        <a:pt x="22299" y="298468"/>
                        <a:pt x="18870" y="290149"/>
                      </a:cubicBezTo>
                      <a:cubicBezTo>
                        <a:pt x="16330" y="283990"/>
                        <a:pt x="12203" y="278275"/>
                        <a:pt x="10361" y="271861"/>
                      </a:cubicBezTo>
                      <a:cubicBezTo>
                        <a:pt x="8202" y="264368"/>
                        <a:pt x="9155" y="256113"/>
                        <a:pt x="9472" y="248430"/>
                      </a:cubicBezTo>
                      <a:cubicBezTo>
                        <a:pt x="10361" y="222585"/>
                        <a:pt x="12203" y="196296"/>
                        <a:pt x="11695" y="170452"/>
                      </a:cubicBezTo>
                      <a:cubicBezTo>
                        <a:pt x="16584" y="145242"/>
                        <a:pt x="15822" y="119271"/>
                        <a:pt x="8329" y="94633"/>
                      </a:cubicBezTo>
                      <a:cubicBezTo>
                        <a:pt x="5091" y="83901"/>
                        <a:pt x="-10975" y="50183"/>
                        <a:pt x="12711" y="51834"/>
                      </a:cubicBezTo>
                      <a:cubicBezTo>
                        <a:pt x="17918" y="52151"/>
                        <a:pt x="23950" y="54501"/>
                        <a:pt x="27570" y="49357"/>
                      </a:cubicBezTo>
                      <a:cubicBezTo>
                        <a:pt x="29411" y="46754"/>
                        <a:pt x="29284" y="43071"/>
                        <a:pt x="29602" y="39959"/>
                      </a:cubicBezTo>
                      <a:cubicBezTo>
                        <a:pt x="30554" y="31324"/>
                        <a:pt x="31824" y="22370"/>
                        <a:pt x="36079" y="14623"/>
                      </a:cubicBezTo>
                      <a:cubicBezTo>
                        <a:pt x="40270" y="7130"/>
                        <a:pt x="47890" y="399"/>
                        <a:pt x="56843" y="18"/>
                      </a:cubicBezTo>
                      <a:cubicBezTo>
                        <a:pt x="65416" y="-363"/>
                        <a:pt x="71639" y="5479"/>
                        <a:pt x="76465" y="11702"/>
                      </a:cubicBezTo>
                      <a:cubicBezTo>
                        <a:pt x="85990" y="23957"/>
                        <a:pt x="97801" y="45484"/>
                        <a:pt x="116660" y="36276"/>
                      </a:cubicBezTo>
                      <a:cubicBezTo>
                        <a:pt x="117676" y="35768"/>
                        <a:pt x="117803" y="34435"/>
                        <a:pt x="117359" y="33546"/>
                      </a:cubicBezTo>
                      <a:cubicBezTo>
                        <a:pt x="113485" y="25799"/>
                        <a:pt x="112469" y="18052"/>
                        <a:pt x="114120" y="9860"/>
                      </a:cubicBezTo>
                      <a:cubicBezTo>
                        <a:pt x="116724" y="11575"/>
                        <a:pt x="119899" y="11765"/>
                        <a:pt x="123391" y="10559"/>
                      </a:cubicBezTo>
                      <a:cubicBezTo>
                        <a:pt x="125741" y="9733"/>
                        <a:pt x="127582" y="8019"/>
                        <a:pt x="129678" y="6558"/>
                      </a:cubicBezTo>
                      <a:cubicBezTo>
                        <a:pt x="133805" y="3701"/>
                        <a:pt x="137044" y="2113"/>
                        <a:pt x="140917" y="2494"/>
                      </a:cubicBezTo>
                      <a:cubicBezTo>
                        <a:pt x="140727" y="3447"/>
                        <a:pt x="141044" y="4653"/>
                        <a:pt x="142314" y="5034"/>
                      </a:cubicBezTo>
                      <a:cubicBezTo>
                        <a:pt x="163396" y="11829"/>
                        <a:pt x="171715" y="33165"/>
                        <a:pt x="178065" y="52469"/>
                      </a:cubicBezTo>
                      <a:cubicBezTo>
                        <a:pt x="184224" y="71138"/>
                        <a:pt x="192098" y="88537"/>
                        <a:pt x="200925" y="106063"/>
                      </a:cubicBezTo>
                      <a:cubicBezTo>
                        <a:pt x="219721" y="143528"/>
                        <a:pt x="235913" y="182072"/>
                        <a:pt x="248423" y="222141"/>
                      </a:cubicBezTo>
                      <a:cubicBezTo>
                        <a:pt x="273696" y="303738"/>
                        <a:pt x="282332" y="388955"/>
                        <a:pt x="290333" y="473601"/>
                      </a:cubicBezTo>
                      <a:cubicBezTo>
                        <a:pt x="292555" y="497477"/>
                        <a:pt x="293444" y="520972"/>
                        <a:pt x="290015" y="544657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534" name="Google Shape;534;p26"/>
                <p:cNvSpPr/>
                <p:nvPr/>
              </p:nvSpPr>
              <p:spPr>
                <a:xfrm>
                  <a:off x="-2037169" y="4093698"/>
                  <a:ext cx="605062" cy="74817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05062" h="748170" extrusionOk="0">
                      <a:moveTo>
                        <a:pt x="566289" y="359106"/>
                      </a:moveTo>
                      <a:cubicBezTo>
                        <a:pt x="546668" y="385585"/>
                        <a:pt x="557526" y="418351"/>
                        <a:pt x="543874" y="446799"/>
                      </a:cubicBezTo>
                      <a:cubicBezTo>
                        <a:pt x="530602" y="474295"/>
                        <a:pt x="502853" y="491757"/>
                        <a:pt x="477516" y="506743"/>
                      </a:cubicBezTo>
                      <a:cubicBezTo>
                        <a:pt x="454085" y="520650"/>
                        <a:pt x="429383" y="534747"/>
                        <a:pt x="412556" y="556718"/>
                      </a:cubicBezTo>
                      <a:cubicBezTo>
                        <a:pt x="403666" y="568275"/>
                        <a:pt x="400046" y="581927"/>
                        <a:pt x="392744" y="594183"/>
                      </a:cubicBezTo>
                      <a:cubicBezTo>
                        <a:pt x="384933" y="607264"/>
                        <a:pt x="372170" y="610947"/>
                        <a:pt x="359025" y="616471"/>
                      </a:cubicBezTo>
                      <a:cubicBezTo>
                        <a:pt x="344992" y="622313"/>
                        <a:pt x="340039" y="629679"/>
                        <a:pt x="333689" y="642951"/>
                      </a:cubicBezTo>
                      <a:cubicBezTo>
                        <a:pt x="326196" y="658699"/>
                        <a:pt x="308606" y="660350"/>
                        <a:pt x="296732" y="671526"/>
                      </a:cubicBezTo>
                      <a:cubicBezTo>
                        <a:pt x="278507" y="688671"/>
                        <a:pt x="277491" y="716547"/>
                        <a:pt x="292350" y="735089"/>
                      </a:cubicBezTo>
                      <a:cubicBezTo>
                        <a:pt x="292795" y="736677"/>
                        <a:pt x="293303" y="738201"/>
                        <a:pt x="294128" y="739598"/>
                      </a:cubicBezTo>
                      <a:cubicBezTo>
                        <a:pt x="296033" y="742709"/>
                        <a:pt x="298700" y="742963"/>
                        <a:pt x="300796" y="745376"/>
                      </a:cubicBezTo>
                      <a:cubicBezTo>
                        <a:pt x="304288" y="745821"/>
                        <a:pt x="303780" y="746710"/>
                        <a:pt x="299335" y="748170"/>
                      </a:cubicBezTo>
                      <a:cubicBezTo>
                        <a:pt x="297621" y="747535"/>
                        <a:pt x="295970" y="746900"/>
                        <a:pt x="294319" y="746265"/>
                      </a:cubicBezTo>
                      <a:cubicBezTo>
                        <a:pt x="291588" y="745059"/>
                        <a:pt x="289112" y="743408"/>
                        <a:pt x="286572" y="741757"/>
                      </a:cubicBezTo>
                      <a:cubicBezTo>
                        <a:pt x="281111" y="738137"/>
                        <a:pt x="276158" y="733629"/>
                        <a:pt x="270760" y="729819"/>
                      </a:cubicBezTo>
                      <a:cubicBezTo>
                        <a:pt x="260219" y="722262"/>
                        <a:pt x="243963" y="719913"/>
                        <a:pt x="237042" y="708483"/>
                      </a:cubicBezTo>
                      <a:cubicBezTo>
                        <a:pt x="232470" y="700990"/>
                        <a:pt x="229168" y="692608"/>
                        <a:pt x="225866" y="684289"/>
                      </a:cubicBezTo>
                      <a:cubicBezTo>
                        <a:pt x="226564" y="683718"/>
                        <a:pt x="226945" y="682702"/>
                        <a:pt x="226310" y="681876"/>
                      </a:cubicBezTo>
                      <a:cubicBezTo>
                        <a:pt x="225231" y="680416"/>
                        <a:pt x="224151" y="678892"/>
                        <a:pt x="223072" y="677495"/>
                      </a:cubicBezTo>
                      <a:cubicBezTo>
                        <a:pt x="221357" y="673367"/>
                        <a:pt x="219579" y="669240"/>
                        <a:pt x="217611" y="665366"/>
                      </a:cubicBezTo>
                      <a:cubicBezTo>
                        <a:pt x="217166" y="664541"/>
                        <a:pt x="215896" y="665112"/>
                        <a:pt x="216150" y="665938"/>
                      </a:cubicBezTo>
                      <a:cubicBezTo>
                        <a:pt x="216531" y="667144"/>
                        <a:pt x="216976" y="668414"/>
                        <a:pt x="217420" y="669621"/>
                      </a:cubicBezTo>
                      <a:cubicBezTo>
                        <a:pt x="203196" y="649555"/>
                        <a:pt x="190369" y="628663"/>
                        <a:pt x="182686" y="605105"/>
                      </a:cubicBezTo>
                      <a:cubicBezTo>
                        <a:pt x="172399" y="573736"/>
                        <a:pt x="175066" y="541033"/>
                        <a:pt x="172526" y="508585"/>
                      </a:cubicBezTo>
                      <a:cubicBezTo>
                        <a:pt x="170811" y="486296"/>
                        <a:pt x="165985" y="463627"/>
                        <a:pt x="153476" y="444767"/>
                      </a:cubicBezTo>
                      <a:cubicBezTo>
                        <a:pt x="147951" y="436385"/>
                        <a:pt x="140903" y="428956"/>
                        <a:pt x="132457" y="423558"/>
                      </a:cubicBezTo>
                      <a:cubicBezTo>
                        <a:pt x="122043" y="416827"/>
                        <a:pt x="109915" y="414795"/>
                        <a:pt x="98548" y="410350"/>
                      </a:cubicBezTo>
                      <a:cubicBezTo>
                        <a:pt x="71815" y="399873"/>
                        <a:pt x="68957" y="372885"/>
                        <a:pt x="62417" y="348438"/>
                      </a:cubicBezTo>
                      <a:cubicBezTo>
                        <a:pt x="60067" y="339548"/>
                        <a:pt x="57146" y="330594"/>
                        <a:pt x="52130" y="322784"/>
                      </a:cubicBezTo>
                      <a:cubicBezTo>
                        <a:pt x="46097" y="313322"/>
                        <a:pt x="37271" y="306909"/>
                        <a:pt x="28444" y="300305"/>
                      </a:cubicBezTo>
                      <a:cubicBezTo>
                        <a:pt x="14982" y="290272"/>
                        <a:pt x="-1845" y="276111"/>
                        <a:pt x="4759" y="257061"/>
                      </a:cubicBezTo>
                      <a:cubicBezTo>
                        <a:pt x="7870" y="248044"/>
                        <a:pt x="16824" y="239154"/>
                        <a:pt x="14919" y="228931"/>
                      </a:cubicBezTo>
                      <a:cubicBezTo>
                        <a:pt x="14030" y="223914"/>
                        <a:pt x="10728" y="221882"/>
                        <a:pt x="7426" y="218390"/>
                      </a:cubicBezTo>
                      <a:cubicBezTo>
                        <a:pt x="1457" y="212103"/>
                        <a:pt x="-1274" y="206325"/>
                        <a:pt x="568" y="197308"/>
                      </a:cubicBezTo>
                      <a:cubicBezTo>
                        <a:pt x="3616" y="182131"/>
                        <a:pt x="17713" y="171971"/>
                        <a:pt x="25841" y="159462"/>
                      </a:cubicBezTo>
                      <a:cubicBezTo>
                        <a:pt x="33524" y="147778"/>
                        <a:pt x="38477" y="134379"/>
                        <a:pt x="40382" y="120600"/>
                      </a:cubicBezTo>
                      <a:cubicBezTo>
                        <a:pt x="42160" y="107519"/>
                        <a:pt x="38604" y="93231"/>
                        <a:pt x="42287" y="80595"/>
                      </a:cubicBezTo>
                      <a:cubicBezTo>
                        <a:pt x="44954" y="71578"/>
                        <a:pt x="53463" y="67895"/>
                        <a:pt x="60194" y="62116"/>
                      </a:cubicBezTo>
                      <a:cubicBezTo>
                        <a:pt x="60702" y="62561"/>
                        <a:pt x="61528" y="62624"/>
                        <a:pt x="61845" y="61926"/>
                      </a:cubicBezTo>
                      <a:cubicBezTo>
                        <a:pt x="62226" y="61037"/>
                        <a:pt x="62671" y="60211"/>
                        <a:pt x="63052" y="59322"/>
                      </a:cubicBezTo>
                      <a:cubicBezTo>
                        <a:pt x="64195" y="58052"/>
                        <a:pt x="65274" y="56719"/>
                        <a:pt x="66100" y="55195"/>
                      </a:cubicBezTo>
                      <a:cubicBezTo>
                        <a:pt x="67497" y="52718"/>
                        <a:pt x="68640" y="49924"/>
                        <a:pt x="69719" y="47003"/>
                      </a:cubicBezTo>
                      <a:cubicBezTo>
                        <a:pt x="76260" y="36399"/>
                        <a:pt x="84388" y="26810"/>
                        <a:pt x="94040" y="18873"/>
                      </a:cubicBezTo>
                      <a:cubicBezTo>
                        <a:pt x="101152" y="13031"/>
                        <a:pt x="108962" y="7951"/>
                        <a:pt x="117344" y="4014"/>
                      </a:cubicBezTo>
                      <a:cubicBezTo>
                        <a:pt x="123885" y="902"/>
                        <a:pt x="134489" y="-3289"/>
                        <a:pt x="139188" y="4204"/>
                      </a:cubicBezTo>
                      <a:cubicBezTo>
                        <a:pt x="142173" y="8840"/>
                        <a:pt x="141157" y="15634"/>
                        <a:pt x="140268" y="20778"/>
                      </a:cubicBezTo>
                      <a:cubicBezTo>
                        <a:pt x="140077" y="21984"/>
                        <a:pt x="140712" y="23127"/>
                        <a:pt x="142109" y="23127"/>
                      </a:cubicBezTo>
                      <a:cubicBezTo>
                        <a:pt x="163826" y="23445"/>
                        <a:pt x="185480" y="24207"/>
                        <a:pt x="207133" y="25731"/>
                      </a:cubicBezTo>
                      <a:cubicBezTo>
                        <a:pt x="218436" y="26493"/>
                        <a:pt x="231136" y="26302"/>
                        <a:pt x="242122" y="29287"/>
                      </a:cubicBezTo>
                      <a:cubicBezTo>
                        <a:pt x="253107" y="32271"/>
                        <a:pt x="258949" y="40209"/>
                        <a:pt x="263902" y="49861"/>
                      </a:cubicBezTo>
                      <a:cubicBezTo>
                        <a:pt x="271078" y="63894"/>
                        <a:pt x="277174" y="76721"/>
                        <a:pt x="289620" y="87008"/>
                      </a:cubicBezTo>
                      <a:cubicBezTo>
                        <a:pt x="301050" y="96406"/>
                        <a:pt x="315020" y="102566"/>
                        <a:pt x="329625" y="104471"/>
                      </a:cubicBezTo>
                      <a:cubicBezTo>
                        <a:pt x="337435" y="105487"/>
                        <a:pt x="344674" y="104407"/>
                        <a:pt x="352485" y="104090"/>
                      </a:cubicBezTo>
                      <a:cubicBezTo>
                        <a:pt x="366455" y="103518"/>
                        <a:pt x="373694" y="111773"/>
                        <a:pt x="382266" y="121425"/>
                      </a:cubicBezTo>
                      <a:cubicBezTo>
                        <a:pt x="395982" y="136856"/>
                        <a:pt x="410143" y="155779"/>
                        <a:pt x="405444" y="177750"/>
                      </a:cubicBezTo>
                      <a:cubicBezTo>
                        <a:pt x="402967" y="189116"/>
                        <a:pt x="396300" y="193752"/>
                        <a:pt x="387791" y="200610"/>
                      </a:cubicBezTo>
                      <a:cubicBezTo>
                        <a:pt x="384489" y="203277"/>
                        <a:pt x="381123" y="206388"/>
                        <a:pt x="382266" y="211087"/>
                      </a:cubicBezTo>
                      <a:cubicBezTo>
                        <a:pt x="384171" y="219215"/>
                        <a:pt x="397633" y="222200"/>
                        <a:pt x="407603" y="223470"/>
                      </a:cubicBezTo>
                      <a:cubicBezTo>
                        <a:pt x="413064" y="227343"/>
                        <a:pt x="420176" y="225756"/>
                        <a:pt x="425573" y="221438"/>
                      </a:cubicBezTo>
                      <a:cubicBezTo>
                        <a:pt x="431098" y="216929"/>
                        <a:pt x="434400" y="210008"/>
                        <a:pt x="440559" y="206198"/>
                      </a:cubicBezTo>
                      <a:cubicBezTo>
                        <a:pt x="446719" y="202324"/>
                        <a:pt x="454466" y="201562"/>
                        <a:pt x="461514" y="203023"/>
                      </a:cubicBezTo>
                      <a:cubicBezTo>
                        <a:pt x="467674" y="204356"/>
                        <a:pt x="473579" y="207468"/>
                        <a:pt x="477834" y="212103"/>
                      </a:cubicBezTo>
                      <a:cubicBezTo>
                        <a:pt x="482977" y="217755"/>
                        <a:pt x="482469" y="223914"/>
                        <a:pt x="485581" y="230391"/>
                      </a:cubicBezTo>
                      <a:cubicBezTo>
                        <a:pt x="490978" y="241631"/>
                        <a:pt x="504948" y="236043"/>
                        <a:pt x="514473" y="235090"/>
                      </a:cubicBezTo>
                      <a:cubicBezTo>
                        <a:pt x="533269" y="233122"/>
                        <a:pt x="553970" y="232868"/>
                        <a:pt x="572322" y="237694"/>
                      </a:cubicBezTo>
                      <a:cubicBezTo>
                        <a:pt x="589848" y="242266"/>
                        <a:pt x="600960" y="255855"/>
                        <a:pt x="604135" y="273381"/>
                      </a:cubicBezTo>
                      <a:cubicBezTo>
                        <a:pt x="610231" y="307544"/>
                        <a:pt x="584958" y="333960"/>
                        <a:pt x="566289" y="359106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</p:grpSp>
          <p:grpSp>
            <p:nvGrpSpPr>
              <p:cNvPr id="535" name="Google Shape;535;p26"/>
              <p:cNvGrpSpPr/>
              <p:nvPr/>
            </p:nvGrpSpPr>
            <p:grpSpPr>
              <a:xfrm>
                <a:off x="2261915" y="3443270"/>
                <a:ext cx="571563" cy="362521"/>
                <a:chOff x="5160390" y="2873120"/>
                <a:chExt cx="571563" cy="362521"/>
              </a:xfrm>
            </p:grpSpPr>
            <p:sp>
              <p:nvSpPr>
                <p:cNvPr id="536" name="Google Shape;536;p26"/>
                <p:cNvSpPr/>
                <p:nvPr/>
              </p:nvSpPr>
              <p:spPr>
                <a:xfrm>
                  <a:off x="5520309" y="2873120"/>
                  <a:ext cx="71437" cy="14027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1437" h="140271" extrusionOk="0">
                      <a:moveTo>
                        <a:pt x="63500" y="132334"/>
                      </a:moveTo>
                      <a:lnTo>
                        <a:pt x="71438" y="0"/>
                      </a:lnTo>
                      <a:lnTo>
                        <a:pt x="10604" y="0"/>
                      </a:lnTo>
                      <a:lnTo>
                        <a:pt x="0" y="140271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537" name="Google Shape;537;p26"/>
                <p:cNvSpPr/>
                <p:nvPr/>
              </p:nvSpPr>
              <p:spPr>
                <a:xfrm>
                  <a:off x="5393309" y="2873120"/>
                  <a:ext cx="71437" cy="14027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1437" h="140271" extrusionOk="0">
                      <a:moveTo>
                        <a:pt x="63500" y="132334"/>
                      </a:moveTo>
                      <a:lnTo>
                        <a:pt x="71438" y="0"/>
                      </a:lnTo>
                      <a:lnTo>
                        <a:pt x="10604" y="0"/>
                      </a:lnTo>
                      <a:lnTo>
                        <a:pt x="0" y="140271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538" name="Google Shape;538;p26"/>
                <p:cNvSpPr/>
                <p:nvPr/>
              </p:nvSpPr>
              <p:spPr>
                <a:xfrm>
                  <a:off x="5305996" y="2978975"/>
                  <a:ext cx="357187" cy="15608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57187" h="156082" extrusionOk="0">
                      <a:moveTo>
                        <a:pt x="357188" y="156083"/>
                      </a:moveTo>
                      <a:lnTo>
                        <a:pt x="357188" y="0"/>
                      </a:lnTo>
                      <a:lnTo>
                        <a:pt x="0" y="0"/>
                      </a:lnTo>
                      <a:lnTo>
                        <a:pt x="0" y="150813"/>
                      </a:lnTo>
                      <a:close/>
                    </a:path>
                  </a:pathLst>
                </a:cu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539" name="Google Shape;539;p26"/>
                <p:cNvSpPr/>
                <p:nvPr/>
              </p:nvSpPr>
              <p:spPr>
                <a:xfrm>
                  <a:off x="5160390" y="3063684"/>
                  <a:ext cx="571563" cy="17195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71563" h="171957" extrusionOk="0">
                      <a:moveTo>
                        <a:pt x="571564" y="29083"/>
                      </a:moveTo>
                      <a:lnTo>
                        <a:pt x="545084" y="169291"/>
                      </a:lnTo>
                      <a:lnTo>
                        <a:pt x="82042" y="171958"/>
                      </a:lnTo>
                      <a:lnTo>
                        <a:pt x="0" y="0"/>
                      </a:lnTo>
                      <a:lnTo>
                        <a:pt x="171958" y="0"/>
                      </a:lnTo>
                      <a:cubicBezTo>
                        <a:pt x="171958" y="0"/>
                        <a:pt x="216916" y="15875"/>
                        <a:pt x="216916" y="31750"/>
                      </a:cubicBezTo>
                      <a:lnTo>
                        <a:pt x="571564" y="29083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540" name="Google Shape;540;p26"/>
                <p:cNvSpPr/>
                <p:nvPr/>
              </p:nvSpPr>
              <p:spPr>
                <a:xfrm>
                  <a:off x="5604954" y="3017329"/>
                  <a:ext cx="37084" cy="3708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7084" h="37083" extrusionOk="0">
                      <a:moveTo>
                        <a:pt x="37084" y="18542"/>
                      </a:moveTo>
                      <a:cubicBezTo>
                        <a:pt x="37084" y="28765"/>
                        <a:pt x="28766" y="37084"/>
                        <a:pt x="18542" y="37084"/>
                      </a:cubicBezTo>
                      <a:cubicBezTo>
                        <a:pt x="8318" y="37084"/>
                        <a:pt x="0" y="28765"/>
                        <a:pt x="0" y="18542"/>
                      </a:cubicBezTo>
                      <a:cubicBezTo>
                        <a:pt x="0" y="8318"/>
                        <a:pt x="8318" y="0"/>
                        <a:pt x="18542" y="0"/>
                      </a:cubicBezTo>
                      <a:cubicBezTo>
                        <a:pt x="28766" y="0"/>
                        <a:pt x="37084" y="8318"/>
                        <a:pt x="37084" y="18542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541" name="Google Shape;541;p26"/>
                <p:cNvSpPr/>
                <p:nvPr/>
              </p:nvSpPr>
              <p:spPr>
                <a:xfrm>
                  <a:off x="5343016" y="3017329"/>
                  <a:ext cx="37084" cy="3708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7084" h="37083" extrusionOk="0">
                      <a:moveTo>
                        <a:pt x="37084" y="18542"/>
                      </a:moveTo>
                      <a:cubicBezTo>
                        <a:pt x="37084" y="28765"/>
                        <a:pt x="28766" y="37084"/>
                        <a:pt x="18542" y="37084"/>
                      </a:cubicBezTo>
                      <a:cubicBezTo>
                        <a:pt x="8318" y="37084"/>
                        <a:pt x="0" y="28765"/>
                        <a:pt x="0" y="18542"/>
                      </a:cubicBezTo>
                      <a:cubicBezTo>
                        <a:pt x="0" y="8318"/>
                        <a:pt x="8318" y="0"/>
                        <a:pt x="18542" y="0"/>
                      </a:cubicBezTo>
                      <a:cubicBezTo>
                        <a:pt x="28766" y="0"/>
                        <a:pt x="37084" y="8318"/>
                        <a:pt x="37084" y="18542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542" name="Google Shape;542;p26"/>
                <p:cNvSpPr/>
                <p:nvPr/>
              </p:nvSpPr>
              <p:spPr>
                <a:xfrm>
                  <a:off x="5430329" y="3017329"/>
                  <a:ext cx="37084" cy="3708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7084" h="37083" extrusionOk="0">
                      <a:moveTo>
                        <a:pt x="37084" y="18542"/>
                      </a:moveTo>
                      <a:cubicBezTo>
                        <a:pt x="37084" y="28765"/>
                        <a:pt x="28766" y="37084"/>
                        <a:pt x="18542" y="37084"/>
                      </a:cubicBezTo>
                      <a:cubicBezTo>
                        <a:pt x="8318" y="37084"/>
                        <a:pt x="0" y="28765"/>
                        <a:pt x="0" y="18542"/>
                      </a:cubicBezTo>
                      <a:cubicBezTo>
                        <a:pt x="0" y="8318"/>
                        <a:pt x="8318" y="0"/>
                        <a:pt x="18542" y="0"/>
                      </a:cubicBezTo>
                      <a:cubicBezTo>
                        <a:pt x="28766" y="0"/>
                        <a:pt x="37084" y="8318"/>
                        <a:pt x="37084" y="18542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543" name="Google Shape;543;p26"/>
                <p:cNvSpPr/>
                <p:nvPr/>
              </p:nvSpPr>
              <p:spPr>
                <a:xfrm>
                  <a:off x="5517641" y="3017329"/>
                  <a:ext cx="37084" cy="3708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7084" h="37083" extrusionOk="0">
                      <a:moveTo>
                        <a:pt x="37084" y="18542"/>
                      </a:moveTo>
                      <a:cubicBezTo>
                        <a:pt x="37084" y="28765"/>
                        <a:pt x="28766" y="37084"/>
                        <a:pt x="18542" y="37084"/>
                      </a:cubicBezTo>
                      <a:cubicBezTo>
                        <a:pt x="8318" y="37084"/>
                        <a:pt x="0" y="28765"/>
                        <a:pt x="0" y="18542"/>
                      </a:cubicBezTo>
                      <a:cubicBezTo>
                        <a:pt x="0" y="8318"/>
                        <a:pt x="8318" y="0"/>
                        <a:pt x="18542" y="0"/>
                      </a:cubicBezTo>
                      <a:cubicBezTo>
                        <a:pt x="28766" y="0"/>
                        <a:pt x="37084" y="8318"/>
                        <a:pt x="37084" y="18542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</p:grpSp>
          <p:grpSp>
            <p:nvGrpSpPr>
              <p:cNvPr id="544" name="Google Shape;544;p26"/>
              <p:cNvGrpSpPr/>
              <p:nvPr/>
            </p:nvGrpSpPr>
            <p:grpSpPr>
              <a:xfrm>
                <a:off x="1217987" y="3301764"/>
                <a:ext cx="1135847" cy="299539"/>
                <a:chOff x="3970718" y="1375536"/>
                <a:chExt cx="368172" cy="97092"/>
              </a:xfrm>
            </p:grpSpPr>
            <p:sp>
              <p:nvSpPr>
                <p:cNvPr id="545" name="Google Shape;545;p26"/>
                <p:cNvSpPr/>
                <p:nvPr/>
              </p:nvSpPr>
              <p:spPr>
                <a:xfrm>
                  <a:off x="3970718" y="1379156"/>
                  <a:ext cx="18351" cy="495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8351" h="4952" extrusionOk="0">
                      <a:moveTo>
                        <a:pt x="0" y="4953"/>
                      </a:moveTo>
                      <a:cubicBezTo>
                        <a:pt x="0" y="4953"/>
                        <a:pt x="7176" y="2349"/>
                        <a:pt x="18352" y="0"/>
                      </a:cubicBezTo>
                    </a:path>
                  </a:pathLst>
                </a:custGeom>
                <a:noFill/>
                <a:ln w="12700" cap="rnd" cmpd="sng">
                  <a:solidFill>
                    <a:schemeClr val="accent5"/>
                  </a:solidFill>
                  <a:prstDash val="dash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546" name="Google Shape;546;p26"/>
                <p:cNvSpPr/>
                <p:nvPr/>
              </p:nvSpPr>
              <p:spPr>
                <a:xfrm>
                  <a:off x="4029075" y="1375536"/>
                  <a:ext cx="280479" cy="7137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80479" h="71374" extrusionOk="0">
                      <a:moveTo>
                        <a:pt x="0" y="0"/>
                      </a:moveTo>
                      <a:cubicBezTo>
                        <a:pt x="17590" y="762"/>
                        <a:pt x="36385" y="5017"/>
                        <a:pt x="52260" y="16701"/>
                      </a:cubicBezTo>
                      <a:cubicBezTo>
                        <a:pt x="93091" y="46736"/>
                        <a:pt x="97917" y="66294"/>
                        <a:pt x="152908" y="67945"/>
                      </a:cubicBezTo>
                      <a:cubicBezTo>
                        <a:pt x="197422" y="69279"/>
                        <a:pt x="239014" y="47181"/>
                        <a:pt x="280479" y="71374"/>
                      </a:cubicBezTo>
                    </a:path>
                  </a:pathLst>
                </a:custGeom>
                <a:noFill/>
                <a:ln w="12700" cap="rnd" cmpd="sng">
                  <a:solidFill>
                    <a:schemeClr val="accent5"/>
                  </a:solidFill>
                  <a:prstDash val="dash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547" name="Google Shape;547;p26"/>
                <p:cNvSpPr/>
                <p:nvPr/>
              </p:nvSpPr>
              <p:spPr>
                <a:xfrm>
                  <a:off x="4325746" y="1458849"/>
                  <a:ext cx="13144" cy="1377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144" h="13779" extrusionOk="0">
                      <a:moveTo>
                        <a:pt x="0" y="0"/>
                      </a:moveTo>
                      <a:cubicBezTo>
                        <a:pt x="4382" y="3937"/>
                        <a:pt x="8763" y="8509"/>
                        <a:pt x="13145" y="13779"/>
                      </a:cubicBezTo>
                    </a:path>
                  </a:pathLst>
                </a:custGeom>
                <a:noFill/>
                <a:ln w="12700" cap="rnd" cmpd="sng">
                  <a:solidFill>
                    <a:schemeClr val="accent5"/>
                  </a:solidFill>
                  <a:prstDash val="dash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</p:grpSp>
          <p:sp>
            <p:nvSpPr>
              <p:cNvPr id="548" name="Google Shape;548;p26"/>
              <p:cNvSpPr/>
              <p:nvPr/>
            </p:nvSpPr>
            <p:spPr>
              <a:xfrm rot="1649117">
                <a:off x="-405116" y="3383974"/>
                <a:ext cx="733007" cy="1541498"/>
              </a:xfrm>
              <a:custGeom>
                <a:avLst/>
                <a:gdLst/>
                <a:ahLst/>
                <a:cxnLst/>
                <a:rect l="l" t="t" r="r" b="b"/>
                <a:pathLst>
                  <a:path w="104252" h="243997" extrusionOk="0">
                    <a:moveTo>
                      <a:pt x="0" y="117759"/>
                    </a:moveTo>
                    <a:cubicBezTo>
                      <a:pt x="0" y="117759"/>
                      <a:pt x="106870" y="97122"/>
                      <a:pt x="104203" y="35019"/>
                    </a:cubicBezTo>
                    <a:cubicBezTo>
                      <a:pt x="101600" y="-24417"/>
                      <a:pt x="35877" y="-795"/>
                      <a:pt x="62547" y="50830"/>
                    </a:cubicBezTo>
                    <a:cubicBezTo>
                      <a:pt x="95567" y="114775"/>
                      <a:pt x="109664" y="218978"/>
                      <a:pt x="46291" y="243997"/>
                    </a:cubicBezTo>
                  </a:path>
                </a:pathLst>
              </a:custGeom>
              <a:noFill/>
              <a:ln w="12700" cap="rnd" cmpd="sng">
                <a:solidFill>
                  <a:schemeClr val="accent5"/>
                </a:solidFill>
                <a:prstDash val="dash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49" name="Google Shape;549;p26"/>
              <p:cNvSpPr/>
              <p:nvPr/>
            </p:nvSpPr>
            <p:spPr>
              <a:xfrm rot="7899969" flipH="1">
                <a:off x="996877" y="2281735"/>
                <a:ext cx="1822676" cy="225934"/>
              </a:xfrm>
              <a:custGeom>
                <a:avLst/>
                <a:gdLst/>
                <a:ahLst/>
                <a:cxnLst/>
                <a:rect l="l" t="t" r="r" b="b"/>
                <a:pathLst>
                  <a:path w="624585" h="77422" extrusionOk="0">
                    <a:moveTo>
                      <a:pt x="0" y="69331"/>
                    </a:moveTo>
                    <a:cubicBezTo>
                      <a:pt x="32957" y="25326"/>
                      <a:pt x="89090" y="3228"/>
                      <a:pt x="144018" y="370"/>
                    </a:cubicBezTo>
                    <a:cubicBezTo>
                      <a:pt x="198945" y="-2487"/>
                      <a:pt x="253238" y="11610"/>
                      <a:pt x="305626" y="28310"/>
                    </a:cubicBezTo>
                    <a:cubicBezTo>
                      <a:pt x="358013" y="45011"/>
                      <a:pt x="409829" y="64569"/>
                      <a:pt x="464121" y="73205"/>
                    </a:cubicBezTo>
                    <a:cubicBezTo>
                      <a:pt x="518414" y="81777"/>
                      <a:pt x="576580" y="78539"/>
                      <a:pt x="624586" y="51742"/>
                    </a:cubicBezTo>
                  </a:path>
                </a:pathLst>
              </a:custGeom>
              <a:noFill/>
              <a:ln w="12700" cap="rnd" cmpd="sng">
                <a:solidFill>
                  <a:schemeClr val="accent5"/>
                </a:solidFill>
                <a:prstDash val="dash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50" name="Google Shape;550;p26"/>
              <p:cNvSpPr/>
              <p:nvPr/>
            </p:nvSpPr>
            <p:spPr>
              <a:xfrm rot="-2137942">
                <a:off x="-1079771" y="598174"/>
                <a:ext cx="4416208" cy="1985389"/>
              </a:xfrm>
              <a:custGeom>
                <a:avLst/>
                <a:gdLst/>
                <a:ahLst/>
                <a:cxnLst/>
                <a:rect l="l" t="t" r="r" b="b"/>
                <a:pathLst>
                  <a:path w="597979" h="254919" extrusionOk="0">
                    <a:moveTo>
                      <a:pt x="0" y="254762"/>
                    </a:moveTo>
                    <a:cubicBezTo>
                      <a:pt x="29654" y="256731"/>
                      <a:pt x="57658" y="239967"/>
                      <a:pt x="78549" y="218821"/>
                    </a:cubicBezTo>
                    <a:cubicBezTo>
                      <a:pt x="99378" y="197676"/>
                      <a:pt x="115062" y="172021"/>
                      <a:pt x="134429" y="149416"/>
                    </a:cubicBezTo>
                    <a:cubicBezTo>
                      <a:pt x="153797" y="126873"/>
                      <a:pt x="178498" y="106680"/>
                      <a:pt x="207899" y="102489"/>
                    </a:cubicBezTo>
                    <a:cubicBezTo>
                      <a:pt x="229870" y="99378"/>
                      <a:pt x="253936" y="106490"/>
                      <a:pt x="267970" y="123635"/>
                    </a:cubicBezTo>
                    <a:cubicBezTo>
                      <a:pt x="282004" y="140779"/>
                      <a:pt x="283464" y="168212"/>
                      <a:pt x="268669" y="184785"/>
                    </a:cubicBezTo>
                    <a:cubicBezTo>
                      <a:pt x="258635" y="196024"/>
                      <a:pt x="237617" y="199390"/>
                      <a:pt x="229870" y="186436"/>
                    </a:cubicBezTo>
                    <a:cubicBezTo>
                      <a:pt x="223457" y="175641"/>
                      <a:pt x="231267" y="160909"/>
                      <a:pt x="242507" y="155257"/>
                    </a:cubicBezTo>
                    <a:cubicBezTo>
                      <a:pt x="253746" y="149606"/>
                      <a:pt x="266954" y="150304"/>
                      <a:pt x="279591" y="150559"/>
                    </a:cubicBezTo>
                    <a:cubicBezTo>
                      <a:pt x="401193" y="152845"/>
                      <a:pt x="522605" y="95504"/>
                      <a:pt x="597979" y="0"/>
                    </a:cubicBezTo>
                  </a:path>
                </a:pathLst>
              </a:custGeom>
              <a:noFill/>
              <a:ln w="12700" cap="rnd" cmpd="sng">
                <a:solidFill>
                  <a:schemeClr val="accent5"/>
                </a:solidFill>
                <a:prstDash val="dash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grpSp>
            <p:nvGrpSpPr>
              <p:cNvPr id="551" name="Google Shape;551;p26"/>
              <p:cNvGrpSpPr/>
              <p:nvPr/>
            </p:nvGrpSpPr>
            <p:grpSpPr>
              <a:xfrm>
                <a:off x="1778367" y="717779"/>
                <a:ext cx="1055113" cy="1475919"/>
                <a:chOff x="-1891361" y="-1128192"/>
                <a:chExt cx="1290816" cy="1805406"/>
              </a:xfrm>
            </p:grpSpPr>
            <p:grpSp>
              <p:nvGrpSpPr>
                <p:cNvPr id="552" name="Google Shape;552;p26"/>
                <p:cNvGrpSpPr/>
                <p:nvPr/>
              </p:nvGrpSpPr>
              <p:grpSpPr>
                <a:xfrm>
                  <a:off x="-1891361" y="-1128192"/>
                  <a:ext cx="1290816" cy="1805406"/>
                  <a:chOff x="-1891361" y="-1128192"/>
                  <a:chExt cx="1290816" cy="1805406"/>
                </a:xfrm>
              </p:grpSpPr>
              <p:sp>
                <p:nvSpPr>
                  <p:cNvPr id="553" name="Google Shape;553;p26"/>
                  <p:cNvSpPr/>
                  <p:nvPr/>
                </p:nvSpPr>
                <p:spPr>
                  <a:xfrm>
                    <a:off x="-1693575" y="-55375"/>
                    <a:ext cx="893523" cy="43359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469994" h="1469798" extrusionOk="0">
                        <a:moveTo>
                          <a:pt x="2218218" y="955478"/>
                        </a:moveTo>
                        <a:lnTo>
                          <a:pt x="2279936" y="955478"/>
                        </a:lnTo>
                        <a:lnTo>
                          <a:pt x="2279936" y="1469798"/>
                        </a:lnTo>
                        <a:lnTo>
                          <a:pt x="2218218" y="1469798"/>
                        </a:lnTo>
                        <a:close/>
                        <a:moveTo>
                          <a:pt x="1189577" y="955478"/>
                        </a:moveTo>
                        <a:lnTo>
                          <a:pt x="1251295" y="955478"/>
                        </a:lnTo>
                        <a:lnTo>
                          <a:pt x="1251295" y="1469798"/>
                        </a:lnTo>
                        <a:lnTo>
                          <a:pt x="1189577" y="1469798"/>
                        </a:lnTo>
                        <a:close/>
                        <a:moveTo>
                          <a:pt x="51287" y="2372"/>
                        </a:moveTo>
                        <a:lnTo>
                          <a:pt x="989061" y="1403218"/>
                        </a:lnTo>
                        <a:lnTo>
                          <a:pt x="937774" y="1437551"/>
                        </a:lnTo>
                        <a:lnTo>
                          <a:pt x="0" y="36705"/>
                        </a:lnTo>
                        <a:close/>
                        <a:moveTo>
                          <a:pt x="3418707" y="0"/>
                        </a:moveTo>
                        <a:lnTo>
                          <a:pt x="3469994" y="34333"/>
                        </a:lnTo>
                        <a:lnTo>
                          <a:pt x="2532221" y="1435177"/>
                        </a:lnTo>
                        <a:lnTo>
                          <a:pt x="2480934" y="1400844"/>
                        </a:lnTo>
                        <a:close/>
                      </a:path>
                    </a:pathLst>
                  </a:custGeom>
                  <a:solidFill>
                    <a:schemeClr val="dk1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554" name="Google Shape;554;p26"/>
                  <p:cNvSpPr/>
                  <p:nvPr/>
                </p:nvSpPr>
                <p:spPr>
                  <a:xfrm>
                    <a:off x="-1891361" y="-1128192"/>
                    <a:ext cx="1290816" cy="136586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492273" h="1579038" extrusionOk="0">
                        <a:moveTo>
                          <a:pt x="1273730" y="218551"/>
                        </a:moveTo>
                        <a:cubicBezTo>
                          <a:pt x="982329" y="-72850"/>
                          <a:pt x="509953" y="-72850"/>
                          <a:pt x="218551" y="218551"/>
                        </a:cubicBezTo>
                        <a:cubicBezTo>
                          <a:pt x="-72850" y="509952"/>
                          <a:pt x="-72850" y="982329"/>
                          <a:pt x="218551" y="1273731"/>
                        </a:cubicBezTo>
                        <a:lnTo>
                          <a:pt x="523859" y="1579039"/>
                        </a:lnTo>
                        <a:lnTo>
                          <a:pt x="968359" y="1579039"/>
                        </a:lnTo>
                        <a:lnTo>
                          <a:pt x="1273667" y="1273731"/>
                        </a:lnTo>
                        <a:cubicBezTo>
                          <a:pt x="1565132" y="982393"/>
                          <a:pt x="1565132" y="509952"/>
                          <a:pt x="1273730" y="218551"/>
                        </a:cubicBezTo>
                        <a:close/>
                      </a:path>
                    </a:pathLst>
                  </a:custGeom>
                  <a:solidFill>
                    <a:schemeClr val="lt2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555" name="Google Shape;555;p26"/>
                  <p:cNvSpPr/>
                  <p:nvPr/>
                </p:nvSpPr>
                <p:spPr>
                  <a:xfrm>
                    <a:off x="-1671618" y="-1128192"/>
                    <a:ext cx="851368" cy="136586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984241" h="1579038" extrusionOk="0">
                        <a:moveTo>
                          <a:pt x="840121" y="218551"/>
                        </a:moveTo>
                        <a:cubicBezTo>
                          <a:pt x="647907" y="-72850"/>
                          <a:pt x="336312" y="-72850"/>
                          <a:pt x="144161" y="218551"/>
                        </a:cubicBezTo>
                        <a:cubicBezTo>
                          <a:pt x="-48054" y="509952"/>
                          <a:pt x="-48054" y="982329"/>
                          <a:pt x="144161" y="1273731"/>
                        </a:cubicBezTo>
                        <a:lnTo>
                          <a:pt x="345583" y="1579039"/>
                        </a:lnTo>
                        <a:lnTo>
                          <a:pt x="638762" y="1579039"/>
                        </a:lnTo>
                        <a:lnTo>
                          <a:pt x="840184" y="1273731"/>
                        </a:lnTo>
                        <a:cubicBezTo>
                          <a:pt x="1032272" y="982393"/>
                          <a:pt x="1032272" y="509952"/>
                          <a:pt x="840121" y="218551"/>
                        </a:cubicBezTo>
                        <a:close/>
                      </a:path>
                    </a:pathLst>
                  </a:custGeom>
                  <a:solidFill>
                    <a:schemeClr val="accent5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556" name="Google Shape;556;p26"/>
                  <p:cNvSpPr/>
                  <p:nvPr/>
                </p:nvSpPr>
                <p:spPr>
                  <a:xfrm>
                    <a:off x="-1451887" y="-1128192"/>
                    <a:ext cx="411949" cy="136586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76242" h="1579038" extrusionOk="0">
                        <a:moveTo>
                          <a:pt x="406464" y="218551"/>
                        </a:moveTo>
                        <a:cubicBezTo>
                          <a:pt x="313500" y="-72850"/>
                          <a:pt x="162687" y="-72850"/>
                          <a:pt x="69723" y="218551"/>
                        </a:cubicBezTo>
                        <a:cubicBezTo>
                          <a:pt x="-23241" y="509952"/>
                          <a:pt x="-23241" y="982329"/>
                          <a:pt x="69723" y="1273731"/>
                        </a:cubicBezTo>
                        <a:lnTo>
                          <a:pt x="167195" y="1579039"/>
                        </a:lnTo>
                        <a:lnTo>
                          <a:pt x="309055" y="1579039"/>
                        </a:lnTo>
                        <a:lnTo>
                          <a:pt x="406527" y="1273731"/>
                        </a:lnTo>
                        <a:cubicBezTo>
                          <a:pt x="499491" y="982393"/>
                          <a:pt x="499491" y="509952"/>
                          <a:pt x="406464" y="218551"/>
                        </a:cubicBezTo>
                        <a:close/>
                      </a:path>
                    </a:pathLst>
                  </a:custGeom>
                  <a:solidFill>
                    <a:schemeClr val="lt2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557" name="Google Shape;557;p26"/>
                  <p:cNvSpPr/>
                  <p:nvPr/>
                </p:nvSpPr>
                <p:spPr>
                  <a:xfrm>
                    <a:off x="-1451865" y="347649"/>
                    <a:ext cx="411956" cy="32956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76250" h="381000" extrusionOk="0">
                        <a:moveTo>
                          <a:pt x="114300" y="381000"/>
                        </a:moveTo>
                        <a:lnTo>
                          <a:pt x="361950" y="381000"/>
                        </a:lnTo>
                        <a:cubicBezTo>
                          <a:pt x="425069" y="381000"/>
                          <a:pt x="476250" y="329819"/>
                          <a:pt x="476250" y="266700"/>
                        </a:cubicBezTo>
                        <a:lnTo>
                          <a:pt x="476250" y="0"/>
                        </a:lnTo>
                        <a:lnTo>
                          <a:pt x="0" y="0"/>
                        </a:lnTo>
                        <a:lnTo>
                          <a:pt x="0" y="266700"/>
                        </a:lnTo>
                        <a:cubicBezTo>
                          <a:pt x="0" y="329819"/>
                          <a:pt x="51118" y="381000"/>
                          <a:pt x="114300" y="381000"/>
                        </a:cubicBezTo>
                        <a:close/>
                      </a:path>
                    </a:pathLst>
                  </a:custGeom>
                  <a:solidFill>
                    <a:schemeClr val="accent2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grpSp>
                <p:nvGrpSpPr>
                  <p:cNvPr id="558" name="Google Shape;558;p26"/>
                  <p:cNvGrpSpPr/>
                  <p:nvPr/>
                </p:nvGrpSpPr>
                <p:grpSpPr>
                  <a:xfrm>
                    <a:off x="-1460307" y="347488"/>
                    <a:ext cx="428435" cy="76899"/>
                    <a:chOff x="6791388" y="5563615"/>
                    <a:chExt cx="495300" cy="88900"/>
                  </a:xfrm>
                </p:grpSpPr>
                <p:sp>
                  <p:nvSpPr>
                    <p:cNvPr id="559" name="Google Shape;559;p26"/>
                    <p:cNvSpPr/>
                    <p:nvPr/>
                  </p:nvSpPr>
                  <p:spPr>
                    <a:xfrm>
                      <a:off x="6791388" y="5563615"/>
                      <a:ext cx="177800" cy="8890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77800" h="88900" extrusionOk="0">
                          <a:moveTo>
                            <a:pt x="88900" y="88900"/>
                          </a:moveTo>
                          <a:cubicBezTo>
                            <a:pt x="39878" y="88900"/>
                            <a:pt x="0" y="49022"/>
                            <a:pt x="0" y="0"/>
                          </a:cubicBezTo>
                          <a:lnTo>
                            <a:pt x="19050" y="0"/>
                          </a:lnTo>
                          <a:cubicBezTo>
                            <a:pt x="19050" y="38545"/>
                            <a:pt x="50355" y="69850"/>
                            <a:pt x="88900" y="69850"/>
                          </a:cubicBezTo>
                          <a:cubicBezTo>
                            <a:pt x="127444" y="69850"/>
                            <a:pt x="158750" y="38545"/>
                            <a:pt x="158750" y="0"/>
                          </a:cubicBezTo>
                          <a:lnTo>
                            <a:pt x="177800" y="0"/>
                          </a:lnTo>
                          <a:cubicBezTo>
                            <a:pt x="177800" y="49022"/>
                            <a:pt x="137922" y="88900"/>
                            <a:pt x="88900" y="88900"/>
                          </a:cubicBezTo>
                          <a:close/>
                        </a:path>
                      </a:pathLst>
                    </a:custGeom>
                    <a:solidFill>
                      <a:schemeClr val="accent5"/>
                    </a:solidFill>
                    <a:ln>
                      <a:noFill/>
                    </a:ln>
                  </p:spPr>
                  <p:txBody>
                    <a:bodyPr spcFirstLastPara="1" wrap="square" lIns="91425" tIns="45700" rIns="91425" bIns="45700" anchor="ctr" anchorCtr="0">
                      <a:noAutofit/>
                    </a:bodyPr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p:txBody>
                </p:sp>
                <p:sp>
                  <p:nvSpPr>
                    <p:cNvPr id="560" name="Google Shape;560;p26"/>
                    <p:cNvSpPr/>
                    <p:nvPr/>
                  </p:nvSpPr>
                  <p:spPr>
                    <a:xfrm>
                      <a:off x="7108888" y="5563615"/>
                      <a:ext cx="177800" cy="8890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77800" h="88900" extrusionOk="0">
                          <a:moveTo>
                            <a:pt x="88900" y="88900"/>
                          </a:moveTo>
                          <a:cubicBezTo>
                            <a:pt x="39878" y="88900"/>
                            <a:pt x="0" y="49022"/>
                            <a:pt x="0" y="0"/>
                          </a:cubicBezTo>
                          <a:lnTo>
                            <a:pt x="19050" y="0"/>
                          </a:lnTo>
                          <a:cubicBezTo>
                            <a:pt x="19050" y="38545"/>
                            <a:pt x="50355" y="69850"/>
                            <a:pt x="88900" y="69850"/>
                          </a:cubicBezTo>
                          <a:cubicBezTo>
                            <a:pt x="127444" y="69850"/>
                            <a:pt x="158750" y="38545"/>
                            <a:pt x="158750" y="0"/>
                          </a:cubicBezTo>
                          <a:lnTo>
                            <a:pt x="177800" y="0"/>
                          </a:lnTo>
                          <a:cubicBezTo>
                            <a:pt x="177800" y="49022"/>
                            <a:pt x="137922" y="88900"/>
                            <a:pt x="88900" y="88900"/>
                          </a:cubicBezTo>
                          <a:close/>
                        </a:path>
                      </a:pathLst>
                    </a:custGeom>
                    <a:solidFill>
                      <a:schemeClr val="accent5"/>
                    </a:solidFill>
                    <a:ln>
                      <a:noFill/>
                    </a:ln>
                  </p:spPr>
                  <p:txBody>
                    <a:bodyPr spcFirstLastPara="1" wrap="square" lIns="91425" tIns="45700" rIns="91425" bIns="45700" anchor="ctr" anchorCtr="0">
                      <a:noAutofit/>
                    </a:bodyPr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p:txBody>
                </p:sp>
                <p:sp>
                  <p:nvSpPr>
                    <p:cNvPr id="561" name="Google Shape;561;p26"/>
                    <p:cNvSpPr/>
                    <p:nvPr/>
                  </p:nvSpPr>
                  <p:spPr>
                    <a:xfrm>
                      <a:off x="6950138" y="5563615"/>
                      <a:ext cx="177800" cy="8890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77800" h="88900" extrusionOk="0">
                          <a:moveTo>
                            <a:pt x="88900" y="88900"/>
                          </a:moveTo>
                          <a:cubicBezTo>
                            <a:pt x="39878" y="88900"/>
                            <a:pt x="0" y="49022"/>
                            <a:pt x="0" y="0"/>
                          </a:cubicBezTo>
                          <a:lnTo>
                            <a:pt x="19050" y="0"/>
                          </a:lnTo>
                          <a:cubicBezTo>
                            <a:pt x="19050" y="38545"/>
                            <a:pt x="50355" y="69850"/>
                            <a:pt x="88900" y="69850"/>
                          </a:cubicBezTo>
                          <a:cubicBezTo>
                            <a:pt x="127444" y="69850"/>
                            <a:pt x="158750" y="38545"/>
                            <a:pt x="158750" y="0"/>
                          </a:cubicBezTo>
                          <a:lnTo>
                            <a:pt x="177800" y="0"/>
                          </a:lnTo>
                          <a:cubicBezTo>
                            <a:pt x="177800" y="49022"/>
                            <a:pt x="137922" y="88900"/>
                            <a:pt x="88900" y="88900"/>
                          </a:cubicBezTo>
                          <a:close/>
                        </a:path>
                      </a:pathLst>
                    </a:custGeom>
                    <a:solidFill>
                      <a:schemeClr val="accent5"/>
                    </a:solidFill>
                    <a:ln>
                      <a:noFill/>
                    </a:ln>
                  </p:spPr>
                  <p:txBody>
                    <a:bodyPr spcFirstLastPara="1" wrap="square" lIns="91425" tIns="45700" rIns="91425" bIns="45700" anchor="ctr" anchorCtr="0">
                      <a:noAutofit/>
                    </a:bodyPr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p:txBody>
                </p:sp>
              </p:grpSp>
              <p:sp>
                <p:nvSpPr>
                  <p:cNvPr id="562" name="Google Shape;562;p26"/>
                  <p:cNvSpPr/>
                  <p:nvPr/>
                </p:nvSpPr>
                <p:spPr>
                  <a:xfrm>
                    <a:off x="-1451865" y="570114"/>
                    <a:ext cx="411956" cy="1647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76250" h="19050" extrusionOk="0">
                        <a:moveTo>
                          <a:pt x="0" y="0"/>
                        </a:moveTo>
                        <a:lnTo>
                          <a:pt x="476250" y="0"/>
                        </a:lnTo>
                        <a:lnTo>
                          <a:pt x="476250" y="19050"/>
                        </a:lnTo>
                        <a:lnTo>
                          <a:pt x="0" y="19050"/>
                        </a:lnTo>
                        <a:close/>
                      </a:path>
                    </a:pathLst>
                  </a:custGeom>
                  <a:solidFill>
                    <a:schemeClr val="accent5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</p:grpSp>
            <p:sp>
              <p:nvSpPr>
                <p:cNvPr id="563" name="Google Shape;563;p26"/>
                <p:cNvSpPr/>
                <p:nvPr/>
              </p:nvSpPr>
              <p:spPr>
                <a:xfrm>
                  <a:off x="-1439100" y="235100"/>
                  <a:ext cx="384525" cy="59900"/>
                </a:xfrm>
                <a:prstGeom prst="flowChartOffpageConnector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latin typeface="Barlow"/>
                    <a:ea typeface="Barlow"/>
                    <a:cs typeface="Barlow"/>
                    <a:sym typeface="Barlow"/>
                  </a:endParaRPr>
                </a:p>
              </p:txBody>
            </p:sp>
          </p:grpSp>
          <p:grpSp>
            <p:nvGrpSpPr>
              <p:cNvPr id="564" name="Google Shape;564;p26"/>
              <p:cNvGrpSpPr/>
              <p:nvPr/>
            </p:nvGrpSpPr>
            <p:grpSpPr>
              <a:xfrm>
                <a:off x="423600" y="2389143"/>
                <a:ext cx="1383700" cy="1173271"/>
                <a:chOff x="5024310" y="2167559"/>
                <a:chExt cx="569494" cy="482907"/>
              </a:xfrm>
            </p:grpSpPr>
            <p:grpSp>
              <p:nvGrpSpPr>
                <p:cNvPr id="565" name="Google Shape;565;p26"/>
                <p:cNvGrpSpPr/>
                <p:nvPr/>
              </p:nvGrpSpPr>
              <p:grpSpPr>
                <a:xfrm>
                  <a:off x="5024310" y="2167559"/>
                  <a:ext cx="569494" cy="482907"/>
                  <a:chOff x="5024310" y="2167559"/>
                  <a:chExt cx="569494" cy="482907"/>
                </a:xfrm>
              </p:grpSpPr>
              <p:sp>
                <p:nvSpPr>
                  <p:cNvPr id="566" name="Google Shape;566;p26"/>
                  <p:cNvSpPr/>
                  <p:nvPr/>
                </p:nvSpPr>
                <p:spPr>
                  <a:xfrm>
                    <a:off x="5024310" y="2410967"/>
                    <a:ext cx="113538" cy="181546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13538" h="181546" extrusionOk="0">
                        <a:moveTo>
                          <a:pt x="49340" y="81788"/>
                        </a:moveTo>
                        <a:lnTo>
                          <a:pt x="0" y="9462"/>
                        </a:lnTo>
                        <a:lnTo>
                          <a:pt x="26797" y="0"/>
                        </a:lnTo>
                        <a:lnTo>
                          <a:pt x="113538" y="64770"/>
                        </a:lnTo>
                        <a:lnTo>
                          <a:pt x="106680" y="168846"/>
                        </a:lnTo>
                        <a:lnTo>
                          <a:pt x="78549" y="181546"/>
                        </a:lnTo>
                        <a:close/>
                      </a:path>
                    </a:pathLst>
                  </a:custGeom>
                  <a:solidFill>
                    <a:srgbClr val="FF9D25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567" name="Google Shape;567;p26"/>
                  <p:cNvSpPr/>
                  <p:nvPr/>
                </p:nvSpPr>
                <p:spPr>
                  <a:xfrm>
                    <a:off x="5024310" y="2410967"/>
                    <a:ext cx="113538" cy="181546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13538" h="181546" extrusionOk="0">
                        <a:moveTo>
                          <a:pt x="49340" y="81788"/>
                        </a:moveTo>
                        <a:lnTo>
                          <a:pt x="0" y="9462"/>
                        </a:lnTo>
                        <a:lnTo>
                          <a:pt x="26797" y="0"/>
                        </a:lnTo>
                        <a:lnTo>
                          <a:pt x="113538" y="64770"/>
                        </a:lnTo>
                        <a:lnTo>
                          <a:pt x="106680" y="168846"/>
                        </a:lnTo>
                        <a:lnTo>
                          <a:pt x="78549" y="181546"/>
                        </a:lnTo>
                        <a:close/>
                      </a:path>
                    </a:pathLst>
                  </a:custGeom>
                  <a:solidFill>
                    <a:schemeClr val="accent2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568" name="Google Shape;568;p26"/>
                  <p:cNvSpPr/>
                  <p:nvPr/>
                </p:nvSpPr>
                <p:spPr>
                  <a:xfrm>
                    <a:off x="5265229" y="2249445"/>
                    <a:ext cx="83099" cy="6493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83099" h="64938" extrusionOk="0">
                        <a:moveTo>
                          <a:pt x="81724" y="11408"/>
                        </a:moveTo>
                        <a:lnTo>
                          <a:pt x="77026" y="4042"/>
                        </a:lnTo>
                        <a:cubicBezTo>
                          <a:pt x="74422" y="-22"/>
                          <a:pt x="69024" y="-1229"/>
                          <a:pt x="64961" y="1375"/>
                        </a:cubicBezTo>
                        <a:lnTo>
                          <a:pt x="0" y="42904"/>
                        </a:lnTo>
                        <a:cubicBezTo>
                          <a:pt x="5017" y="50016"/>
                          <a:pt x="9779" y="57382"/>
                          <a:pt x="14161" y="64939"/>
                        </a:cubicBezTo>
                        <a:lnTo>
                          <a:pt x="79058" y="23473"/>
                        </a:lnTo>
                        <a:cubicBezTo>
                          <a:pt x="83122" y="20870"/>
                          <a:pt x="84328" y="15472"/>
                          <a:pt x="81724" y="11408"/>
                        </a:cubicBezTo>
                        <a:close/>
                      </a:path>
                    </a:pathLst>
                  </a:custGeom>
                  <a:solidFill>
                    <a:schemeClr val="accent3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569" name="Google Shape;569;p26"/>
                  <p:cNvSpPr/>
                  <p:nvPr/>
                </p:nvSpPr>
                <p:spPr>
                  <a:xfrm>
                    <a:off x="5196141" y="2191343"/>
                    <a:ext cx="83099" cy="6493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83099" h="64938" extrusionOk="0">
                        <a:moveTo>
                          <a:pt x="81724" y="11408"/>
                        </a:moveTo>
                        <a:lnTo>
                          <a:pt x="77026" y="4042"/>
                        </a:lnTo>
                        <a:cubicBezTo>
                          <a:pt x="74422" y="-22"/>
                          <a:pt x="69024" y="-1229"/>
                          <a:pt x="64961" y="1375"/>
                        </a:cubicBezTo>
                        <a:lnTo>
                          <a:pt x="0" y="42904"/>
                        </a:lnTo>
                        <a:cubicBezTo>
                          <a:pt x="5017" y="50016"/>
                          <a:pt x="9779" y="57382"/>
                          <a:pt x="14161" y="64939"/>
                        </a:cubicBezTo>
                        <a:lnTo>
                          <a:pt x="79058" y="23473"/>
                        </a:lnTo>
                        <a:cubicBezTo>
                          <a:pt x="83122" y="20870"/>
                          <a:pt x="84328" y="15472"/>
                          <a:pt x="81724" y="11408"/>
                        </a:cubicBezTo>
                        <a:close/>
                      </a:path>
                    </a:pathLst>
                  </a:custGeom>
                  <a:solidFill>
                    <a:schemeClr val="accent3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570" name="Google Shape;570;p26"/>
                  <p:cNvSpPr/>
                  <p:nvPr/>
                </p:nvSpPr>
                <p:spPr>
                  <a:xfrm>
                    <a:off x="5352732" y="2455228"/>
                    <a:ext cx="87344" cy="48956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87344" h="48956" extrusionOk="0">
                        <a:moveTo>
                          <a:pt x="84264" y="6031"/>
                        </a:moveTo>
                        <a:lnTo>
                          <a:pt x="86932" y="14350"/>
                        </a:lnTo>
                        <a:cubicBezTo>
                          <a:pt x="88392" y="18922"/>
                          <a:pt x="85852" y="23875"/>
                          <a:pt x="81280" y="25335"/>
                        </a:cubicBezTo>
                        <a:lnTo>
                          <a:pt x="7938" y="48957"/>
                        </a:lnTo>
                        <a:cubicBezTo>
                          <a:pt x="5652" y="40512"/>
                          <a:pt x="2984" y="32193"/>
                          <a:pt x="0" y="24001"/>
                        </a:cubicBezTo>
                        <a:lnTo>
                          <a:pt x="73279" y="443"/>
                        </a:lnTo>
                        <a:cubicBezTo>
                          <a:pt x="77851" y="-1081"/>
                          <a:pt x="82740" y="1459"/>
                          <a:pt x="84264" y="6031"/>
                        </a:cubicBezTo>
                        <a:close/>
                      </a:path>
                    </a:pathLst>
                  </a:custGeom>
                  <a:solidFill>
                    <a:schemeClr val="accent3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571" name="Google Shape;571;p26"/>
                  <p:cNvSpPr/>
                  <p:nvPr/>
                </p:nvSpPr>
                <p:spPr>
                  <a:xfrm>
                    <a:off x="5353494" y="2545462"/>
                    <a:ext cx="87344" cy="48957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87344" h="48957" extrusionOk="0">
                        <a:moveTo>
                          <a:pt x="84265" y="6031"/>
                        </a:moveTo>
                        <a:lnTo>
                          <a:pt x="86932" y="14350"/>
                        </a:lnTo>
                        <a:cubicBezTo>
                          <a:pt x="88392" y="18922"/>
                          <a:pt x="85852" y="23875"/>
                          <a:pt x="81280" y="25335"/>
                        </a:cubicBezTo>
                        <a:lnTo>
                          <a:pt x="7938" y="48957"/>
                        </a:lnTo>
                        <a:cubicBezTo>
                          <a:pt x="5652" y="40512"/>
                          <a:pt x="2984" y="32193"/>
                          <a:pt x="0" y="24002"/>
                        </a:cubicBezTo>
                        <a:lnTo>
                          <a:pt x="73279" y="443"/>
                        </a:lnTo>
                        <a:cubicBezTo>
                          <a:pt x="77851" y="-1081"/>
                          <a:pt x="82804" y="1459"/>
                          <a:pt x="84265" y="6031"/>
                        </a:cubicBezTo>
                        <a:close/>
                      </a:path>
                    </a:pathLst>
                  </a:custGeom>
                  <a:solidFill>
                    <a:schemeClr val="accent3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572" name="Google Shape;572;p26"/>
                  <p:cNvSpPr/>
                  <p:nvPr/>
                </p:nvSpPr>
                <p:spPr>
                  <a:xfrm>
                    <a:off x="5159933" y="2167559"/>
                    <a:ext cx="254772" cy="482907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54772" h="482907" extrusionOk="0">
                        <a:moveTo>
                          <a:pt x="249505" y="207340"/>
                        </a:moveTo>
                        <a:lnTo>
                          <a:pt x="228867" y="190894"/>
                        </a:lnTo>
                        <a:lnTo>
                          <a:pt x="229757" y="164605"/>
                        </a:lnTo>
                        <a:cubicBezTo>
                          <a:pt x="229757" y="164605"/>
                          <a:pt x="62942" y="838"/>
                          <a:pt x="23381" y="13"/>
                        </a:cubicBezTo>
                        <a:cubicBezTo>
                          <a:pt x="-16242" y="-749"/>
                          <a:pt x="6490" y="32779"/>
                          <a:pt x="6490" y="32779"/>
                        </a:cubicBezTo>
                        <a:lnTo>
                          <a:pt x="124346" y="216992"/>
                        </a:lnTo>
                        <a:lnTo>
                          <a:pt x="133998" y="234328"/>
                        </a:lnTo>
                        <a:lnTo>
                          <a:pt x="141872" y="255410"/>
                        </a:lnTo>
                        <a:lnTo>
                          <a:pt x="204991" y="462801"/>
                        </a:lnTo>
                        <a:cubicBezTo>
                          <a:pt x="204991" y="462801"/>
                          <a:pt x="215786" y="501790"/>
                          <a:pt x="240869" y="471183"/>
                        </a:cubicBezTo>
                        <a:cubicBezTo>
                          <a:pt x="265888" y="440512"/>
                          <a:pt x="249505" y="207340"/>
                          <a:pt x="249505" y="207340"/>
                        </a:cubicBezTo>
                        <a:close/>
                      </a:path>
                    </a:pathLst>
                  </a:custGeom>
                  <a:solidFill>
                    <a:schemeClr val="accent2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573" name="Google Shape;573;p26"/>
                  <p:cNvSpPr/>
                  <p:nvPr/>
                </p:nvSpPr>
                <p:spPr>
                  <a:xfrm>
                    <a:off x="5033490" y="2264417"/>
                    <a:ext cx="560314" cy="25606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60314" h="256064" extrusionOk="0">
                        <a:moveTo>
                          <a:pt x="66258" y="194684"/>
                        </a:moveTo>
                        <a:cubicBezTo>
                          <a:pt x="66258" y="194684"/>
                          <a:pt x="359311" y="54920"/>
                          <a:pt x="420398" y="24821"/>
                        </a:cubicBezTo>
                        <a:cubicBezTo>
                          <a:pt x="481485" y="-5278"/>
                          <a:pt x="543144" y="-9913"/>
                          <a:pt x="558574" y="21519"/>
                        </a:cubicBezTo>
                        <a:cubicBezTo>
                          <a:pt x="574005" y="53015"/>
                          <a:pt x="482564" y="95814"/>
                          <a:pt x="452719" y="107244"/>
                        </a:cubicBezTo>
                        <a:cubicBezTo>
                          <a:pt x="422875" y="118674"/>
                          <a:pt x="86388" y="245356"/>
                          <a:pt x="86388" y="245356"/>
                        </a:cubicBezTo>
                        <a:cubicBezTo>
                          <a:pt x="86388" y="245356"/>
                          <a:pt x="4028" y="269868"/>
                          <a:pt x="155" y="244722"/>
                        </a:cubicBezTo>
                        <a:cubicBezTo>
                          <a:pt x="-3718" y="219575"/>
                          <a:pt x="66258" y="194684"/>
                          <a:pt x="66258" y="194684"/>
                        </a:cubicBezTo>
                        <a:close/>
                      </a:path>
                    </a:pathLst>
                  </a:custGeom>
                  <a:solidFill>
                    <a:schemeClr val="accent2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</p:grpSp>
            <p:sp>
              <p:nvSpPr>
                <p:cNvPr id="574" name="Google Shape;574;p26"/>
                <p:cNvSpPr/>
                <p:nvPr/>
              </p:nvSpPr>
              <p:spPr>
                <a:xfrm>
                  <a:off x="5503862" y="2278931"/>
                  <a:ext cx="45767" cy="5526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5767" h="55265" extrusionOk="0">
                      <a:moveTo>
                        <a:pt x="0" y="2878"/>
                      </a:moveTo>
                      <a:cubicBezTo>
                        <a:pt x="0" y="2878"/>
                        <a:pt x="20129" y="26817"/>
                        <a:pt x="24193" y="55265"/>
                      </a:cubicBezTo>
                      <a:cubicBezTo>
                        <a:pt x="24193" y="55265"/>
                        <a:pt x="53721" y="48471"/>
                        <a:pt x="43688" y="19197"/>
                      </a:cubicBezTo>
                      <a:cubicBezTo>
                        <a:pt x="33591" y="-10140"/>
                        <a:pt x="0" y="2878"/>
                        <a:pt x="0" y="2878"/>
                      </a:cubicBezTo>
                      <a:close/>
                    </a:path>
                  </a:pathLst>
                </a:cu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</p:grpSp>
        </p:grpSp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80ACBC2C-5C6A-7353-82E1-704EF503D9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08194" y="218924"/>
            <a:ext cx="1462979" cy="14629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1" name="Google Shape;611;p29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64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Introduction</a:t>
            </a:r>
            <a:endParaRPr/>
          </a:p>
        </p:txBody>
      </p:sp>
      <p:sp>
        <p:nvSpPr>
          <p:cNvPr id="612" name="Google Shape;612;p29"/>
          <p:cNvSpPr txBox="1">
            <a:spLocks noGrp="1"/>
          </p:cNvSpPr>
          <p:nvPr>
            <p:ph type="subTitle" idx="2"/>
          </p:nvPr>
        </p:nvSpPr>
        <p:spPr>
          <a:xfrm>
            <a:off x="1508760" y="1490350"/>
            <a:ext cx="6842201" cy="2878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Overview of The Travel Tribe: An emerging sustainable tourism brand</a:t>
            </a:r>
          </a:p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Importance of crisis communication in the tourism industry</a:t>
            </a:r>
          </a:p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Purpose: Explore how The Travel Tribe manages crisis effectively</a:t>
            </a:r>
            <a:endParaRPr sz="24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2" name="Google Shape;662;p31"/>
          <p:cNvPicPr preferRelativeResize="0">
            <a:picLocks noGrp="1"/>
          </p:cNvPicPr>
          <p:nvPr>
            <p:ph type="pic" idx="2"/>
          </p:nvPr>
        </p:nvPicPr>
        <p:blipFill rotWithShape="1">
          <a:blip r:embed="rId3">
            <a:alphaModFix/>
          </a:blip>
          <a:srcRect l="26746" t="15197" r="20488" b="13485"/>
          <a:stretch/>
        </p:blipFill>
        <p:spPr>
          <a:xfrm>
            <a:off x="5197975" y="1374425"/>
            <a:ext cx="3232800" cy="2913000"/>
          </a:xfrm>
          <a:prstGeom prst="roundRect">
            <a:avLst>
              <a:gd name="adj" fmla="val 10957"/>
            </a:avLst>
          </a:prstGeom>
        </p:spPr>
      </p:pic>
      <p:sp>
        <p:nvSpPr>
          <p:cNvPr id="663" name="Google Shape;663;p31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64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dirty="0"/>
              <a:t>What is Crisis Communication?</a:t>
            </a:r>
            <a:endParaRPr dirty="0"/>
          </a:p>
        </p:txBody>
      </p:sp>
      <p:sp>
        <p:nvSpPr>
          <p:cNvPr id="664" name="Google Shape;664;p31"/>
          <p:cNvSpPr txBox="1">
            <a:spLocks noGrp="1"/>
          </p:cNvSpPr>
          <p:nvPr>
            <p:ph type="body" idx="1"/>
          </p:nvPr>
        </p:nvSpPr>
        <p:spPr>
          <a:xfrm>
            <a:off x="713225" y="1570925"/>
            <a:ext cx="4245000" cy="2520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285750" indent="-285750">
              <a:buSzPts val="1100"/>
            </a:pPr>
            <a:r>
              <a:rPr lang="en-US" sz="2400" dirty="0"/>
              <a:t>Strategic response to unexpected events</a:t>
            </a:r>
          </a:p>
          <a:p>
            <a:pPr marL="285750" indent="-285750">
              <a:buSzPts val="1100"/>
            </a:pPr>
            <a:r>
              <a:rPr lang="en-US" sz="2400" dirty="0"/>
              <a:t>Protects brand image and ensures stakeholder trust</a:t>
            </a:r>
          </a:p>
          <a:p>
            <a:pPr marL="285750" indent="-285750">
              <a:buSzPts val="1100"/>
            </a:pPr>
            <a:r>
              <a:rPr lang="en-US" sz="2400" dirty="0"/>
              <a:t>Vital in fast-moving sectors like tourism</a:t>
            </a:r>
            <a:endParaRPr sz="2400" dirty="0"/>
          </a:p>
        </p:txBody>
      </p:sp>
      <p:grpSp>
        <p:nvGrpSpPr>
          <p:cNvPr id="665" name="Google Shape;665;p31"/>
          <p:cNvGrpSpPr/>
          <p:nvPr/>
        </p:nvGrpSpPr>
        <p:grpSpPr>
          <a:xfrm>
            <a:off x="5673519" y="1148343"/>
            <a:ext cx="799586" cy="288760"/>
            <a:chOff x="10607230" y="6115367"/>
            <a:chExt cx="571500" cy="206375"/>
          </a:xfrm>
        </p:grpSpPr>
        <p:sp>
          <p:nvSpPr>
            <p:cNvPr id="666" name="Google Shape;666;p31"/>
            <p:cNvSpPr/>
            <p:nvPr/>
          </p:nvSpPr>
          <p:spPr>
            <a:xfrm>
              <a:off x="10607230" y="6115367"/>
              <a:ext cx="412750" cy="206375"/>
            </a:xfrm>
            <a:custGeom>
              <a:avLst/>
              <a:gdLst/>
              <a:ahLst/>
              <a:cxnLst/>
              <a:rect l="l" t="t" r="r" b="b"/>
              <a:pathLst>
                <a:path w="412750" h="206375" extrusionOk="0">
                  <a:moveTo>
                    <a:pt x="0" y="206375"/>
                  </a:moveTo>
                  <a:cubicBezTo>
                    <a:pt x="0" y="92392"/>
                    <a:pt x="92392" y="0"/>
                    <a:pt x="206375" y="0"/>
                  </a:cubicBezTo>
                  <a:cubicBezTo>
                    <a:pt x="320357" y="0"/>
                    <a:pt x="412750" y="92392"/>
                    <a:pt x="412750" y="206375"/>
                  </a:cubicBezTo>
                  <a:lnTo>
                    <a:pt x="0" y="206375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67" name="Google Shape;667;p31"/>
            <p:cNvSpPr/>
            <p:nvPr/>
          </p:nvSpPr>
          <p:spPr>
            <a:xfrm>
              <a:off x="10956480" y="6210617"/>
              <a:ext cx="222250" cy="111125"/>
            </a:xfrm>
            <a:custGeom>
              <a:avLst/>
              <a:gdLst/>
              <a:ahLst/>
              <a:cxnLst/>
              <a:rect l="l" t="t" r="r" b="b"/>
              <a:pathLst>
                <a:path w="222250" h="111125" extrusionOk="0">
                  <a:moveTo>
                    <a:pt x="0" y="111125"/>
                  </a:moveTo>
                  <a:cubicBezTo>
                    <a:pt x="0" y="49721"/>
                    <a:pt x="49784" y="0"/>
                    <a:pt x="111125" y="0"/>
                  </a:cubicBezTo>
                  <a:cubicBezTo>
                    <a:pt x="172529" y="0"/>
                    <a:pt x="222250" y="49721"/>
                    <a:pt x="222250" y="111125"/>
                  </a:cubicBezTo>
                  <a:lnTo>
                    <a:pt x="0" y="111125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668" name="Google Shape;668;p31"/>
          <p:cNvGrpSpPr/>
          <p:nvPr/>
        </p:nvGrpSpPr>
        <p:grpSpPr>
          <a:xfrm>
            <a:off x="6473101" y="1866451"/>
            <a:ext cx="3973059" cy="3457117"/>
            <a:chOff x="6473101" y="1866451"/>
            <a:chExt cx="3973059" cy="3457117"/>
          </a:xfrm>
        </p:grpSpPr>
        <p:grpSp>
          <p:nvGrpSpPr>
            <p:cNvPr id="669" name="Google Shape;669;p31"/>
            <p:cNvGrpSpPr/>
            <p:nvPr/>
          </p:nvGrpSpPr>
          <p:grpSpPr>
            <a:xfrm>
              <a:off x="6659025" y="3998386"/>
              <a:ext cx="1711414" cy="483681"/>
              <a:chOff x="10448480" y="3783774"/>
              <a:chExt cx="730250" cy="206375"/>
            </a:xfrm>
          </p:grpSpPr>
          <p:sp>
            <p:nvSpPr>
              <p:cNvPr id="670" name="Google Shape;670;p31"/>
              <p:cNvSpPr/>
              <p:nvPr/>
            </p:nvSpPr>
            <p:spPr>
              <a:xfrm>
                <a:off x="10607230" y="3783774"/>
                <a:ext cx="412750" cy="206375"/>
              </a:xfrm>
              <a:custGeom>
                <a:avLst/>
                <a:gdLst/>
                <a:ahLst/>
                <a:cxnLst/>
                <a:rect l="l" t="t" r="r" b="b"/>
                <a:pathLst>
                  <a:path w="412750" h="206375" extrusionOk="0">
                    <a:moveTo>
                      <a:pt x="0" y="206375"/>
                    </a:moveTo>
                    <a:cubicBezTo>
                      <a:pt x="0" y="92392"/>
                      <a:pt x="92392" y="0"/>
                      <a:pt x="206375" y="0"/>
                    </a:cubicBezTo>
                    <a:cubicBezTo>
                      <a:pt x="320357" y="0"/>
                      <a:pt x="412750" y="92392"/>
                      <a:pt x="412750" y="206375"/>
                    </a:cubicBezTo>
                    <a:lnTo>
                      <a:pt x="0" y="206375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71" name="Google Shape;671;p31"/>
              <p:cNvSpPr/>
              <p:nvPr/>
            </p:nvSpPr>
            <p:spPr>
              <a:xfrm>
                <a:off x="10448480" y="3879024"/>
                <a:ext cx="222250" cy="111125"/>
              </a:xfrm>
              <a:custGeom>
                <a:avLst/>
                <a:gdLst/>
                <a:ahLst/>
                <a:cxnLst/>
                <a:rect l="l" t="t" r="r" b="b"/>
                <a:pathLst>
                  <a:path w="222250" h="111125" extrusionOk="0">
                    <a:moveTo>
                      <a:pt x="0" y="111125"/>
                    </a:moveTo>
                    <a:cubicBezTo>
                      <a:pt x="0" y="49784"/>
                      <a:pt x="49784" y="0"/>
                      <a:pt x="111125" y="0"/>
                    </a:cubicBezTo>
                    <a:cubicBezTo>
                      <a:pt x="172529" y="0"/>
                      <a:pt x="222250" y="49784"/>
                      <a:pt x="222250" y="111125"/>
                    </a:cubicBezTo>
                    <a:lnTo>
                      <a:pt x="0" y="111125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72" name="Google Shape;672;p31"/>
              <p:cNvSpPr/>
              <p:nvPr/>
            </p:nvSpPr>
            <p:spPr>
              <a:xfrm>
                <a:off x="10956480" y="3879024"/>
                <a:ext cx="222250" cy="111125"/>
              </a:xfrm>
              <a:custGeom>
                <a:avLst/>
                <a:gdLst/>
                <a:ahLst/>
                <a:cxnLst/>
                <a:rect l="l" t="t" r="r" b="b"/>
                <a:pathLst>
                  <a:path w="222250" h="111125" extrusionOk="0">
                    <a:moveTo>
                      <a:pt x="0" y="111125"/>
                    </a:moveTo>
                    <a:cubicBezTo>
                      <a:pt x="0" y="49784"/>
                      <a:pt x="49784" y="0"/>
                      <a:pt x="111125" y="0"/>
                    </a:cubicBezTo>
                    <a:cubicBezTo>
                      <a:pt x="172529" y="0"/>
                      <a:pt x="222250" y="49784"/>
                      <a:pt x="222250" y="111125"/>
                    </a:cubicBezTo>
                    <a:lnTo>
                      <a:pt x="0" y="111125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673" name="Google Shape;673;p31"/>
            <p:cNvSpPr/>
            <p:nvPr/>
          </p:nvSpPr>
          <p:spPr>
            <a:xfrm rot="-2137472">
              <a:off x="6568075" y="2824013"/>
              <a:ext cx="3783111" cy="1541993"/>
            </a:xfrm>
            <a:custGeom>
              <a:avLst/>
              <a:gdLst/>
              <a:ahLst/>
              <a:cxnLst/>
              <a:rect l="l" t="t" r="r" b="b"/>
              <a:pathLst>
                <a:path w="597979" h="254919" extrusionOk="0">
                  <a:moveTo>
                    <a:pt x="0" y="254762"/>
                  </a:moveTo>
                  <a:cubicBezTo>
                    <a:pt x="29654" y="256731"/>
                    <a:pt x="57658" y="239967"/>
                    <a:pt x="78549" y="218821"/>
                  </a:cubicBezTo>
                  <a:cubicBezTo>
                    <a:pt x="99378" y="197676"/>
                    <a:pt x="115062" y="172021"/>
                    <a:pt x="134429" y="149416"/>
                  </a:cubicBezTo>
                  <a:cubicBezTo>
                    <a:pt x="153797" y="126873"/>
                    <a:pt x="178498" y="106680"/>
                    <a:pt x="207899" y="102489"/>
                  </a:cubicBezTo>
                  <a:cubicBezTo>
                    <a:pt x="229870" y="99378"/>
                    <a:pt x="253936" y="106490"/>
                    <a:pt x="267970" y="123635"/>
                  </a:cubicBezTo>
                  <a:cubicBezTo>
                    <a:pt x="282004" y="140779"/>
                    <a:pt x="283464" y="168212"/>
                    <a:pt x="268669" y="184785"/>
                  </a:cubicBezTo>
                  <a:cubicBezTo>
                    <a:pt x="258635" y="196024"/>
                    <a:pt x="237617" y="199390"/>
                    <a:pt x="229870" y="186436"/>
                  </a:cubicBezTo>
                  <a:cubicBezTo>
                    <a:pt x="223457" y="175641"/>
                    <a:pt x="231267" y="160909"/>
                    <a:pt x="242507" y="155257"/>
                  </a:cubicBezTo>
                  <a:cubicBezTo>
                    <a:pt x="253746" y="149606"/>
                    <a:pt x="266954" y="150304"/>
                    <a:pt x="279591" y="150559"/>
                  </a:cubicBezTo>
                  <a:cubicBezTo>
                    <a:pt x="401193" y="152845"/>
                    <a:pt x="522605" y="95504"/>
                    <a:pt x="597979" y="0"/>
                  </a:cubicBezTo>
                </a:path>
              </a:pathLst>
            </a:custGeom>
            <a:noFill/>
            <a:ln w="12700" cap="rnd" cmpd="sng">
              <a:solidFill>
                <a:schemeClr val="accent5"/>
              </a:solidFill>
              <a:prstDash val="dash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3" name="Google Shape;853;p37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dirty="0"/>
              <a:t>Common Crises in Tourism</a:t>
            </a:r>
            <a:endParaRPr dirty="0"/>
          </a:p>
        </p:txBody>
      </p:sp>
      <p:sp>
        <p:nvSpPr>
          <p:cNvPr id="854" name="Google Shape;854;p37"/>
          <p:cNvSpPr txBox="1"/>
          <p:nvPr/>
        </p:nvSpPr>
        <p:spPr>
          <a:xfrm>
            <a:off x="4582067" y="1519682"/>
            <a:ext cx="3269181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rPr>
              <a:t>Natural disasters (e.g., bushfires, floods)</a:t>
            </a:r>
            <a:endParaRPr sz="2000" dirty="0">
              <a:solidFill>
                <a:schemeClr val="dk1"/>
              </a:solidFill>
              <a:latin typeface="Figtree SemiBold"/>
              <a:ea typeface="Figtree SemiBold"/>
              <a:cs typeface="Figtree SemiBold"/>
              <a:sym typeface="Figtree SemiBold"/>
            </a:endParaRPr>
          </a:p>
        </p:txBody>
      </p:sp>
      <p:grpSp>
        <p:nvGrpSpPr>
          <p:cNvPr id="856" name="Google Shape;856;p37"/>
          <p:cNvGrpSpPr/>
          <p:nvPr/>
        </p:nvGrpSpPr>
        <p:grpSpPr>
          <a:xfrm>
            <a:off x="713225" y="1702962"/>
            <a:ext cx="4415848" cy="2352103"/>
            <a:chOff x="233350" y="949250"/>
            <a:chExt cx="7137300" cy="3802300"/>
          </a:xfrm>
        </p:grpSpPr>
        <p:sp>
          <p:nvSpPr>
            <p:cNvPr id="857" name="Google Shape;857;p37"/>
            <p:cNvSpPr/>
            <p:nvPr/>
          </p:nvSpPr>
          <p:spPr>
            <a:xfrm>
              <a:off x="4428450" y="2808675"/>
              <a:ext cx="1478900" cy="330100"/>
            </a:xfrm>
            <a:custGeom>
              <a:avLst/>
              <a:gdLst/>
              <a:ahLst/>
              <a:cxnLst/>
              <a:rect l="l" t="t" r="r" b="b"/>
              <a:pathLst>
                <a:path w="59156" h="13204" extrusionOk="0">
                  <a:moveTo>
                    <a:pt x="1" y="0"/>
                  </a:moveTo>
                  <a:lnTo>
                    <a:pt x="1" y="0"/>
                  </a:lnTo>
                  <a:close/>
                  <a:moveTo>
                    <a:pt x="59155" y="13203"/>
                  </a:move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8" name="Google Shape;858;p37"/>
            <p:cNvSpPr/>
            <p:nvPr/>
          </p:nvSpPr>
          <p:spPr>
            <a:xfrm>
              <a:off x="2909400" y="1076125"/>
              <a:ext cx="4118650" cy="3109225"/>
            </a:xfrm>
            <a:custGeom>
              <a:avLst/>
              <a:gdLst/>
              <a:ahLst/>
              <a:cxnLst/>
              <a:rect l="l" t="t" r="r" b="b"/>
              <a:pathLst>
                <a:path w="164746" h="124369" extrusionOk="0">
                  <a:moveTo>
                    <a:pt x="49520" y="11070"/>
                  </a:moveTo>
                  <a:cubicBezTo>
                    <a:pt x="49737" y="11070"/>
                    <a:pt x="49861" y="11136"/>
                    <a:pt x="49875" y="11358"/>
                  </a:cubicBezTo>
                  <a:cubicBezTo>
                    <a:pt x="49875" y="11575"/>
                    <a:pt x="49818" y="11698"/>
                    <a:pt x="49684" y="11698"/>
                  </a:cubicBezTo>
                  <a:cubicBezTo>
                    <a:pt x="49636" y="11698"/>
                    <a:pt x="49580" y="11683"/>
                    <a:pt x="49512" y="11651"/>
                  </a:cubicBezTo>
                  <a:cubicBezTo>
                    <a:pt x="49305" y="11565"/>
                    <a:pt x="49115" y="11444"/>
                    <a:pt x="48925" y="11323"/>
                  </a:cubicBezTo>
                  <a:lnTo>
                    <a:pt x="49339" y="11081"/>
                  </a:lnTo>
                  <a:cubicBezTo>
                    <a:pt x="49405" y="11074"/>
                    <a:pt x="49465" y="11070"/>
                    <a:pt x="49520" y="11070"/>
                  </a:cubicBezTo>
                  <a:close/>
                  <a:moveTo>
                    <a:pt x="46983" y="11081"/>
                  </a:moveTo>
                  <a:cubicBezTo>
                    <a:pt x="47014" y="11081"/>
                    <a:pt x="47051" y="11087"/>
                    <a:pt x="47093" y="11098"/>
                  </a:cubicBezTo>
                  <a:cubicBezTo>
                    <a:pt x="47369" y="11185"/>
                    <a:pt x="47870" y="11168"/>
                    <a:pt x="47767" y="11686"/>
                  </a:cubicBezTo>
                  <a:cubicBezTo>
                    <a:pt x="47732" y="11893"/>
                    <a:pt x="47888" y="12274"/>
                    <a:pt x="47490" y="12343"/>
                  </a:cubicBezTo>
                  <a:cubicBezTo>
                    <a:pt x="47110" y="12222"/>
                    <a:pt x="46834" y="11893"/>
                    <a:pt x="46799" y="11496"/>
                  </a:cubicBezTo>
                  <a:cubicBezTo>
                    <a:pt x="46784" y="11302"/>
                    <a:pt x="46782" y="11081"/>
                    <a:pt x="46983" y="11081"/>
                  </a:cubicBezTo>
                  <a:close/>
                  <a:moveTo>
                    <a:pt x="38158" y="11530"/>
                  </a:moveTo>
                  <a:cubicBezTo>
                    <a:pt x="38279" y="11530"/>
                    <a:pt x="38417" y="11703"/>
                    <a:pt x="38642" y="11876"/>
                  </a:cubicBezTo>
                  <a:cubicBezTo>
                    <a:pt x="38366" y="12118"/>
                    <a:pt x="38089" y="12360"/>
                    <a:pt x="37778" y="12585"/>
                  </a:cubicBezTo>
                  <a:cubicBezTo>
                    <a:pt x="35549" y="13967"/>
                    <a:pt x="35514" y="15903"/>
                    <a:pt x="37692" y="17268"/>
                  </a:cubicBezTo>
                  <a:cubicBezTo>
                    <a:pt x="38003" y="17458"/>
                    <a:pt x="38227" y="17631"/>
                    <a:pt x="38158" y="18080"/>
                  </a:cubicBezTo>
                  <a:cubicBezTo>
                    <a:pt x="38106" y="18529"/>
                    <a:pt x="37951" y="18599"/>
                    <a:pt x="37553" y="18737"/>
                  </a:cubicBezTo>
                  <a:cubicBezTo>
                    <a:pt x="36568" y="19117"/>
                    <a:pt x="36309" y="19981"/>
                    <a:pt x="36378" y="20949"/>
                  </a:cubicBezTo>
                  <a:cubicBezTo>
                    <a:pt x="36427" y="21679"/>
                    <a:pt x="36279" y="22143"/>
                    <a:pt x="35819" y="22143"/>
                  </a:cubicBezTo>
                  <a:cubicBezTo>
                    <a:pt x="35625" y="22143"/>
                    <a:pt x="35377" y="22061"/>
                    <a:pt x="35065" y="21882"/>
                  </a:cubicBezTo>
                  <a:cubicBezTo>
                    <a:pt x="34913" y="21798"/>
                    <a:pt x="34745" y="21754"/>
                    <a:pt x="34578" y="21754"/>
                  </a:cubicBezTo>
                  <a:cubicBezTo>
                    <a:pt x="34403" y="21754"/>
                    <a:pt x="34230" y="21802"/>
                    <a:pt x="34080" y="21899"/>
                  </a:cubicBezTo>
                  <a:cubicBezTo>
                    <a:pt x="33134" y="22372"/>
                    <a:pt x="32094" y="22613"/>
                    <a:pt x="31041" y="22613"/>
                  </a:cubicBezTo>
                  <a:cubicBezTo>
                    <a:pt x="30747" y="22613"/>
                    <a:pt x="30451" y="22594"/>
                    <a:pt x="30157" y="22556"/>
                  </a:cubicBezTo>
                  <a:cubicBezTo>
                    <a:pt x="29915" y="22521"/>
                    <a:pt x="29759" y="22608"/>
                    <a:pt x="29829" y="22262"/>
                  </a:cubicBezTo>
                  <a:lnTo>
                    <a:pt x="29829" y="22262"/>
                  </a:lnTo>
                  <a:lnTo>
                    <a:pt x="29829" y="22279"/>
                  </a:lnTo>
                  <a:cubicBezTo>
                    <a:pt x="29898" y="21986"/>
                    <a:pt x="29984" y="21882"/>
                    <a:pt x="30364" y="21830"/>
                  </a:cubicBezTo>
                  <a:cubicBezTo>
                    <a:pt x="31505" y="21675"/>
                    <a:pt x="32836" y="21467"/>
                    <a:pt x="33354" y="20361"/>
                  </a:cubicBezTo>
                  <a:cubicBezTo>
                    <a:pt x="33821" y="19342"/>
                    <a:pt x="33872" y="18184"/>
                    <a:pt x="34927" y="17458"/>
                  </a:cubicBezTo>
                  <a:cubicBezTo>
                    <a:pt x="35238" y="17216"/>
                    <a:pt x="34978" y="16836"/>
                    <a:pt x="34667" y="16594"/>
                  </a:cubicBezTo>
                  <a:cubicBezTo>
                    <a:pt x="33216" y="15436"/>
                    <a:pt x="33907" y="14572"/>
                    <a:pt x="35099" y="13846"/>
                  </a:cubicBezTo>
                  <a:cubicBezTo>
                    <a:pt x="35860" y="13380"/>
                    <a:pt x="36724" y="13086"/>
                    <a:pt x="37018" y="12066"/>
                  </a:cubicBezTo>
                  <a:cubicBezTo>
                    <a:pt x="37156" y="11582"/>
                    <a:pt x="37709" y="11548"/>
                    <a:pt x="38158" y="11530"/>
                  </a:cubicBezTo>
                  <a:close/>
                  <a:moveTo>
                    <a:pt x="46802" y="32066"/>
                  </a:moveTo>
                  <a:cubicBezTo>
                    <a:pt x="47245" y="32066"/>
                    <a:pt x="47720" y="32469"/>
                    <a:pt x="47888" y="33080"/>
                  </a:cubicBezTo>
                  <a:cubicBezTo>
                    <a:pt x="48059" y="33754"/>
                    <a:pt x="48393" y="34225"/>
                    <a:pt x="48918" y="34225"/>
                  </a:cubicBezTo>
                  <a:cubicBezTo>
                    <a:pt x="49080" y="34225"/>
                    <a:pt x="49261" y="34181"/>
                    <a:pt x="49460" y="34083"/>
                  </a:cubicBezTo>
                  <a:cubicBezTo>
                    <a:pt x="50103" y="33764"/>
                    <a:pt x="50701" y="33627"/>
                    <a:pt x="51269" y="33627"/>
                  </a:cubicBezTo>
                  <a:cubicBezTo>
                    <a:pt x="52489" y="33627"/>
                    <a:pt x="53566" y="34260"/>
                    <a:pt x="54628" y="35085"/>
                  </a:cubicBezTo>
                  <a:cubicBezTo>
                    <a:pt x="54818" y="35223"/>
                    <a:pt x="55008" y="35396"/>
                    <a:pt x="55163" y="35586"/>
                  </a:cubicBezTo>
                  <a:cubicBezTo>
                    <a:pt x="55543" y="36053"/>
                    <a:pt x="56684" y="36070"/>
                    <a:pt x="56321" y="36917"/>
                  </a:cubicBezTo>
                  <a:lnTo>
                    <a:pt x="56321" y="36934"/>
                  </a:lnTo>
                  <a:cubicBezTo>
                    <a:pt x="56149" y="37350"/>
                    <a:pt x="55751" y="37415"/>
                    <a:pt x="55318" y="37415"/>
                  </a:cubicBezTo>
                  <a:cubicBezTo>
                    <a:pt x="55122" y="37415"/>
                    <a:pt x="54919" y="37401"/>
                    <a:pt x="54727" y="37401"/>
                  </a:cubicBezTo>
                  <a:cubicBezTo>
                    <a:pt x="54620" y="37401"/>
                    <a:pt x="54517" y="37405"/>
                    <a:pt x="54420" y="37418"/>
                  </a:cubicBezTo>
                  <a:cubicBezTo>
                    <a:pt x="54278" y="37432"/>
                    <a:pt x="54136" y="37440"/>
                    <a:pt x="53995" y="37440"/>
                  </a:cubicBezTo>
                  <a:cubicBezTo>
                    <a:pt x="53292" y="37440"/>
                    <a:pt x="52602" y="37262"/>
                    <a:pt x="51983" y="36917"/>
                  </a:cubicBezTo>
                  <a:cubicBezTo>
                    <a:pt x="51332" y="36539"/>
                    <a:pt x="50680" y="36418"/>
                    <a:pt x="50028" y="36418"/>
                  </a:cubicBezTo>
                  <a:cubicBezTo>
                    <a:pt x="48867" y="36418"/>
                    <a:pt x="47706" y="36802"/>
                    <a:pt x="46545" y="36802"/>
                  </a:cubicBezTo>
                  <a:cubicBezTo>
                    <a:pt x="46302" y="36802"/>
                    <a:pt x="46058" y="36785"/>
                    <a:pt x="45814" y="36744"/>
                  </a:cubicBezTo>
                  <a:cubicBezTo>
                    <a:pt x="44881" y="36588"/>
                    <a:pt x="44552" y="36105"/>
                    <a:pt x="44673" y="35241"/>
                  </a:cubicBezTo>
                  <a:cubicBezTo>
                    <a:pt x="44846" y="34083"/>
                    <a:pt x="45537" y="33115"/>
                    <a:pt x="46263" y="32320"/>
                  </a:cubicBezTo>
                  <a:cubicBezTo>
                    <a:pt x="46417" y="32145"/>
                    <a:pt x="46607" y="32066"/>
                    <a:pt x="46802" y="32066"/>
                  </a:cubicBezTo>
                  <a:close/>
                  <a:moveTo>
                    <a:pt x="64554" y="31370"/>
                  </a:moveTo>
                  <a:cubicBezTo>
                    <a:pt x="64860" y="31370"/>
                    <a:pt x="65185" y="31437"/>
                    <a:pt x="65532" y="31594"/>
                  </a:cubicBezTo>
                  <a:cubicBezTo>
                    <a:pt x="65878" y="31767"/>
                    <a:pt x="65930" y="32251"/>
                    <a:pt x="65636" y="32493"/>
                  </a:cubicBezTo>
                  <a:cubicBezTo>
                    <a:pt x="64063" y="34065"/>
                    <a:pt x="64184" y="35085"/>
                    <a:pt x="65895" y="36588"/>
                  </a:cubicBezTo>
                  <a:cubicBezTo>
                    <a:pt x="67243" y="37815"/>
                    <a:pt x="67762" y="39544"/>
                    <a:pt x="68211" y="41237"/>
                  </a:cubicBezTo>
                  <a:cubicBezTo>
                    <a:pt x="68364" y="41802"/>
                    <a:pt x="68057" y="41990"/>
                    <a:pt x="67435" y="41990"/>
                  </a:cubicBezTo>
                  <a:cubicBezTo>
                    <a:pt x="67353" y="41990"/>
                    <a:pt x="67266" y="41986"/>
                    <a:pt x="67174" y="41980"/>
                  </a:cubicBezTo>
                  <a:cubicBezTo>
                    <a:pt x="66517" y="41064"/>
                    <a:pt x="64271" y="41825"/>
                    <a:pt x="64547" y="39146"/>
                  </a:cubicBezTo>
                  <a:lnTo>
                    <a:pt x="64547" y="39146"/>
                  </a:lnTo>
                  <a:lnTo>
                    <a:pt x="64547" y="39181"/>
                  </a:lnTo>
                  <a:cubicBezTo>
                    <a:pt x="64685" y="37885"/>
                    <a:pt x="63113" y="36295"/>
                    <a:pt x="62076" y="35050"/>
                  </a:cubicBezTo>
                  <a:cubicBezTo>
                    <a:pt x="61281" y="34100"/>
                    <a:pt x="61385" y="33288"/>
                    <a:pt x="62076" y="32683"/>
                  </a:cubicBezTo>
                  <a:cubicBezTo>
                    <a:pt x="62786" y="32052"/>
                    <a:pt x="63577" y="31370"/>
                    <a:pt x="64554" y="31370"/>
                  </a:cubicBezTo>
                  <a:close/>
                  <a:moveTo>
                    <a:pt x="30705" y="33465"/>
                  </a:moveTo>
                  <a:cubicBezTo>
                    <a:pt x="30874" y="33465"/>
                    <a:pt x="31043" y="33637"/>
                    <a:pt x="31090" y="33720"/>
                  </a:cubicBezTo>
                  <a:cubicBezTo>
                    <a:pt x="31920" y="35120"/>
                    <a:pt x="33579" y="35258"/>
                    <a:pt x="34719" y="36226"/>
                  </a:cubicBezTo>
                  <a:cubicBezTo>
                    <a:pt x="36205" y="37487"/>
                    <a:pt x="36275" y="39354"/>
                    <a:pt x="37191" y="40822"/>
                  </a:cubicBezTo>
                  <a:cubicBezTo>
                    <a:pt x="37484" y="41289"/>
                    <a:pt x="37571" y="41980"/>
                    <a:pt x="37968" y="42274"/>
                  </a:cubicBezTo>
                  <a:cubicBezTo>
                    <a:pt x="38403" y="42594"/>
                    <a:pt x="39075" y="43217"/>
                    <a:pt x="39556" y="43217"/>
                  </a:cubicBezTo>
                  <a:cubicBezTo>
                    <a:pt x="39725" y="43217"/>
                    <a:pt x="39870" y="43141"/>
                    <a:pt x="39973" y="42948"/>
                  </a:cubicBezTo>
                  <a:cubicBezTo>
                    <a:pt x="40336" y="42274"/>
                    <a:pt x="41234" y="41289"/>
                    <a:pt x="40543" y="40183"/>
                  </a:cubicBezTo>
                  <a:cubicBezTo>
                    <a:pt x="40301" y="39803"/>
                    <a:pt x="39610" y="39215"/>
                    <a:pt x="40284" y="38904"/>
                  </a:cubicBezTo>
                  <a:cubicBezTo>
                    <a:pt x="40592" y="38765"/>
                    <a:pt x="41024" y="38302"/>
                    <a:pt x="41439" y="38302"/>
                  </a:cubicBezTo>
                  <a:cubicBezTo>
                    <a:pt x="41746" y="38302"/>
                    <a:pt x="42043" y="38557"/>
                    <a:pt x="42271" y="39388"/>
                  </a:cubicBezTo>
                  <a:cubicBezTo>
                    <a:pt x="42782" y="41200"/>
                    <a:pt x="43748" y="43327"/>
                    <a:pt x="46038" y="43327"/>
                  </a:cubicBezTo>
                  <a:cubicBezTo>
                    <a:pt x="46150" y="43327"/>
                    <a:pt x="46266" y="43321"/>
                    <a:pt x="46384" y="43311"/>
                  </a:cubicBezTo>
                  <a:cubicBezTo>
                    <a:pt x="46463" y="43304"/>
                    <a:pt x="46542" y="43300"/>
                    <a:pt x="46620" y="43300"/>
                  </a:cubicBezTo>
                  <a:cubicBezTo>
                    <a:pt x="47585" y="43300"/>
                    <a:pt x="48526" y="43802"/>
                    <a:pt x="49487" y="43802"/>
                  </a:cubicBezTo>
                  <a:cubicBezTo>
                    <a:pt x="49955" y="43802"/>
                    <a:pt x="50429" y="43683"/>
                    <a:pt x="50912" y="43328"/>
                  </a:cubicBezTo>
                  <a:cubicBezTo>
                    <a:pt x="51106" y="43191"/>
                    <a:pt x="51242" y="43135"/>
                    <a:pt x="51336" y="43135"/>
                  </a:cubicBezTo>
                  <a:cubicBezTo>
                    <a:pt x="51643" y="43135"/>
                    <a:pt x="51508" y="43736"/>
                    <a:pt x="51534" y="44054"/>
                  </a:cubicBezTo>
                  <a:cubicBezTo>
                    <a:pt x="51845" y="45488"/>
                    <a:pt x="50843" y="46629"/>
                    <a:pt x="50618" y="47942"/>
                  </a:cubicBezTo>
                  <a:cubicBezTo>
                    <a:pt x="50585" y="48144"/>
                    <a:pt x="50240" y="48444"/>
                    <a:pt x="50046" y="48444"/>
                  </a:cubicBezTo>
                  <a:cubicBezTo>
                    <a:pt x="50041" y="48444"/>
                    <a:pt x="50036" y="48444"/>
                    <a:pt x="50031" y="48444"/>
                  </a:cubicBezTo>
                  <a:cubicBezTo>
                    <a:pt x="49523" y="48389"/>
                    <a:pt x="49010" y="48372"/>
                    <a:pt x="48494" y="48372"/>
                  </a:cubicBezTo>
                  <a:cubicBezTo>
                    <a:pt x="47534" y="48372"/>
                    <a:pt x="46564" y="48433"/>
                    <a:pt x="45600" y="48433"/>
                  </a:cubicBezTo>
                  <a:cubicBezTo>
                    <a:pt x="43779" y="48433"/>
                    <a:pt x="41984" y="48215"/>
                    <a:pt x="40336" y="46957"/>
                  </a:cubicBezTo>
                  <a:cubicBezTo>
                    <a:pt x="40033" y="46726"/>
                    <a:pt x="39675" y="46623"/>
                    <a:pt x="39308" y="46623"/>
                  </a:cubicBezTo>
                  <a:cubicBezTo>
                    <a:pt x="38250" y="46623"/>
                    <a:pt x="37116" y="47478"/>
                    <a:pt x="37000" y="48582"/>
                  </a:cubicBezTo>
                  <a:cubicBezTo>
                    <a:pt x="36972" y="48947"/>
                    <a:pt x="36796" y="49426"/>
                    <a:pt x="36527" y="49426"/>
                  </a:cubicBezTo>
                  <a:cubicBezTo>
                    <a:pt x="36465" y="49426"/>
                    <a:pt x="36398" y="49400"/>
                    <a:pt x="36326" y="49342"/>
                  </a:cubicBezTo>
                  <a:cubicBezTo>
                    <a:pt x="35376" y="48582"/>
                    <a:pt x="34045" y="48772"/>
                    <a:pt x="33147" y="47752"/>
                  </a:cubicBezTo>
                  <a:cubicBezTo>
                    <a:pt x="32334" y="46819"/>
                    <a:pt x="30900" y="46785"/>
                    <a:pt x="29673" y="46525"/>
                  </a:cubicBezTo>
                  <a:cubicBezTo>
                    <a:pt x="28913" y="46370"/>
                    <a:pt x="27807" y="46422"/>
                    <a:pt x="28567" y="44953"/>
                  </a:cubicBezTo>
                  <a:cubicBezTo>
                    <a:pt x="28982" y="44158"/>
                    <a:pt x="29034" y="43000"/>
                    <a:pt x="28515" y="42257"/>
                  </a:cubicBezTo>
                  <a:cubicBezTo>
                    <a:pt x="28230" y="41853"/>
                    <a:pt x="27848" y="41722"/>
                    <a:pt x="27412" y="41722"/>
                  </a:cubicBezTo>
                  <a:cubicBezTo>
                    <a:pt x="27028" y="41722"/>
                    <a:pt x="26602" y="41823"/>
                    <a:pt x="26165" y="41928"/>
                  </a:cubicBezTo>
                  <a:cubicBezTo>
                    <a:pt x="25497" y="42091"/>
                    <a:pt x="24818" y="42128"/>
                    <a:pt x="24133" y="42128"/>
                  </a:cubicBezTo>
                  <a:cubicBezTo>
                    <a:pt x="23569" y="42128"/>
                    <a:pt x="23001" y="42103"/>
                    <a:pt x="22432" y="42103"/>
                  </a:cubicBezTo>
                  <a:cubicBezTo>
                    <a:pt x="21707" y="42103"/>
                    <a:pt x="20980" y="42143"/>
                    <a:pt x="20255" y="42326"/>
                  </a:cubicBezTo>
                  <a:cubicBezTo>
                    <a:pt x="19287" y="42585"/>
                    <a:pt x="18319" y="42862"/>
                    <a:pt x="17559" y="43380"/>
                  </a:cubicBezTo>
                  <a:cubicBezTo>
                    <a:pt x="17082" y="43705"/>
                    <a:pt x="16613" y="43798"/>
                    <a:pt x="16149" y="43798"/>
                  </a:cubicBezTo>
                  <a:cubicBezTo>
                    <a:pt x="15538" y="43798"/>
                    <a:pt x="14935" y="43638"/>
                    <a:pt x="14326" y="43638"/>
                  </a:cubicBezTo>
                  <a:cubicBezTo>
                    <a:pt x="14292" y="43638"/>
                    <a:pt x="14258" y="43638"/>
                    <a:pt x="14223" y="43639"/>
                  </a:cubicBezTo>
                  <a:cubicBezTo>
                    <a:pt x="14120" y="43622"/>
                    <a:pt x="14016" y="43570"/>
                    <a:pt x="13930" y="43466"/>
                  </a:cubicBezTo>
                  <a:cubicBezTo>
                    <a:pt x="14043" y="43169"/>
                    <a:pt x="14308" y="43115"/>
                    <a:pt x="14562" y="43115"/>
                  </a:cubicBezTo>
                  <a:cubicBezTo>
                    <a:pt x="14617" y="43115"/>
                    <a:pt x="14672" y="43118"/>
                    <a:pt x="14725" y="43121"/>
                  </a:cubicBezTo>
                  <a:cubicBezTo>
                    <a:pt x="14838" y="43129"/>
                    <a:pt x="14949" y="43134"/>
                    <a:pt x="15058" y="43134"/>
                  </a:cubicBezTo>
                  <a:cubicBezTo>
                    <a:pt x="16723" y="43134"/>
                    <a:pt x="17967" y="42165"/>
                    <a:pt x="18388" y="40771"/>
                  </a:cubicBezTo>
                  <a:cubicBezTo>
                    <a:pt x="18976" y="38921"/>
                    <a:pt x="20808" y="38282"/>
                    <a:pt x="21482" y="37090"/>
                  </a:cubicBezTo>
                  <a:cubicBezTo>
                    <a:pt x="22174" y="35865"/>
                    <a:pt x="22770" y="35535"/>
                    <a:pt x="23579" y="35535"/>
                  </a:cubicBezTo>
                  <a:cubicBezTo>
                    <a:pt x="23899" y="35535"/>
                    <a:pt x="24254" y="35587"/>
                    <a:pt x="24661" y="35655"/>
                  </a:cubicBezTo>
                  <a:cubicBezTo>
                    <a:pt x="24682" y="35658"/>
                    <a:pt x="24703" y="35660"/>
                    <a:pt x="24725" y="35660"/>
                  </a:cubicBezTo>
                  <a:cubicBezTo>
                    <a:pt x="25065" y="35660"/>
                    <a:pt x="25513" y="35293"/>
                    <a:pt x="25854" y="35033"/>
                  </a:cubicBezTo>
                  <a:cubicBezTo>
                    <a:pt x="26267" y="34730"/>
                    <a:pt x="26584" y="34570"/>
                    <a:pt x="26849" y="34570"/>
                  </a:cubicBezTo>
                  <a:cubicBezTo>
                    <a:pt x="27249" y="34570"/>
                    <a:pt x="27529" y="34935"/>
                    <a:pt x="27841" y="35724"/>
                  </a:cubicBezTo>
                  <a:cubicBezTo>
                    <a:pt x="28325" y="36969"/>
                    <a:pt x="29742" y="37574"/>
                    <a:pt x="30952" y="38161"/>
                  </a:cubicBezTo>
                  <a:cubicBezTo>
                    <a:pt x="31712" y="38524"/>
                    <a:pt x="32732" y="38852"/>
                    <a:pt x="32680" y="39716"/>
                  </a:cubicBezTo>
                  <a:cubicBezTo>
                    <a:pt x="32594" y="40753"/>
                    <a:pt x="31488" y="40546"/>
                    <a:pt x="30710" y="40615"/>
                  </a:cubicBezTo>
                  <a:cubicBezTo>
                    <a:pt x="30312" y="40650"/>
                    <a:pt x="29794" y="40598"/>
                    <a:pt x="29673" y="41134"/>
                  </a:cubicBezTo>
                  <a:cubicBezTo>
                    <a:pt x="29552" y="41669"/>
                    <a:pt x="30036" y="41825"/>
                    <a:pt x="30382" y="42032"/>
                  </a:cubicBezTo>
                  <a:cubicBezTo>
                    <a:pt x="30898" y="42336"/>
                    <a:pt x="31474" y="42934"/>
                    <a:pt x="32011" y="42934"/>
                  </a:cubicBezTo>
                  <a:cubicBezTo>
                    <a:pt x="32175" y="42934"/>
                    <a:pt x="32336" y="42878"/>
                    <a:pt x="32490" y="42741"/>
                  </a:cubicBezTo>
                  <a:cubicBezTo>
                    <a:pt x="33354" y="41963"/>
                    <a:pt x="33890" y="40788"/>
                    <a:pt x="34512" y="39751"/>
                  </a:cubicBezTo>
                  <a:cubicBezTo>
                    <a:pt x="34586" y="39617"/>
                    <a:pt x="34289" y="39329"/>
                    <a:pt x="34602" y="39329"/>
                  </a:cubicBezTo>
                  <a:cubicBezTo>
                    <a:pt x="34653" y="39329"/>
                    <a:pt x="34719" y="39337"/>
                    <a:pt x="34806" y="39354"/>
                  </a:cubicBezTo>
                  <a:cubicBezTo>
                    <a:pt x="34890" y="39373"/>
                    <a:pt x="34965" y="39381"/>
                    <a:pt x="35031" y="39381"/>
                  </a:cubicBezTo>
                  <a:cubicBezTo>
                    <a:pt x="35567" y="39381"/>
                    <a:pt x="35557" y="38814"/>
                    <a:pt x="35341" y="38507"/>
                  </a:cubicBezTo>
                  <a:cubicBezTo>
                    <a:pt x="34806" y="37781"/>
                    <a:pt x="34546" y="36658"/>
                    <a:pt x="33561" y="36468"/>
                  </a:cubicBezTo>
                  <a:cubicBezTo>
                    <a:pt x="32248" y="36208"/>
                    <a:pt x="31591" y="35206"/>
                    <a:pt x="30727" y="34411"/>
                  </a:cubicBezTo>
                  <a:cubicBezTo>
                    <a:pt x="30468" y="34169"/>
                    <a:pt x="30278" y="33910"/>
                    <a:pt x="30485" y="33599"/>
                  </a:cubicBezTo>
                  <a:cubicBezTo>
                    <a:pt x="30551" y="33501"/>
                    <a:pt x="30628" y="33465"/>
                    <a:pt x="30705" y="33465"/>
                  </a:cubicBezTo>
                  <a:close/>
                  <a:moveTo>
                    <a:pt x="65829" y="50622"/>
                  </a:moveTo>
                  <a:cubicBezTo>
                    <a:pt x="66138" y="50622"/>
                    <a:pt x="66376" y="50877"/>
                    <a:pt x="66569" y="51209"/>
                  </a:cubicBezTo>
                  <a:cubicBezTo>
                    <a:pt x="67601" y="52923"/>
                    <a:pt x="68767" y="54401"/>
                    <a:pt x="70703" y="54401"/>
                  </a:cubicBezTo>
                  <a:cubicBezTo>
                    <a:pt x="71167" y="54401"/>
                    <a:pt x="71676" y="54316"/>
                    <a:pt x="72237" y="54129"/>
                  </a:cubicBezTo>
                  <a:cubicBezTo>
                    <a:pt x="72263" y="54119"/>
                    <a:pt x="72291" y="54114"/>
                    <a:pt x="72320" y="54114"/>
                  </a:cubicBezTo>
                  <a:cubicBezTo>
                    <a:pt x="72487" y="54114"/>
                    <a:pt x="72701" y="54260"/>
                    <a:pt x="72877" y="54319"/>
                  </a:cubicBezTo>
                  <a:cubicBezTo>
                    <a:pt x="72687" y="54406"/>
                    <a:pt x="72514" y="54527"/>
                    <a:pt x="72358" y="54665"/>
                  </a:cubicBezTo>
                  <a:lnTo>
                    <a:pt x="72358" y="54682"/>
                  </a:lnTo>
                  <a:cubicBezTo>
                    <a:pt x="71675" y="55659"/>
                    <a:pt x="71022" y="56681"/>
                    <a:pt x="69648" y="56681"/>
                  </a:cubicBezTo>
                  <a:cubicBezTo>
                    <a:pt x="69564" y="56681"/>
                    <a:pt x="69476" y="56678"/>
                    <a:pt x="69386" y="56669"/>
                  </a:cubicBezTo>
                  <a:cubicBezTo>
                    <a:pt x="69196" y="56600"/>
                    <a:pt x="68850" y="56549"/>
                    <a:pt x="68850" y="56445"/>
                  </a:cubicBezTo>
                  <a:cubicBezTo>
                    <a:pt x="68660" y="54216"/>
                    <a:pt x="66258" y="53559"/>
                    <a:pt x="65532" y="51727"/>
                  </a:cubicBezTo>
                  <a:cubicBezTo>
                    <a:pt x="65394" y="51381"/>
                    <a:pt x="64945" y="50932"/>
                    <a:pt x="65584" y="50673"/>
                  </a:cubicBezTo>
                  <a:cubicBezTo>
                    <a:pt x="65670" y="50638"/>
                    <a:pt x="65752" y="50622"/>
                    <a:pt x="65829" y="50622"/>
                  </a:cubicBezTo>
                  <a:close/>
                  <a:moveTo>
                    <a:pt x="50497" y="52695"/>
                  </a:moveTo>
                  <a:lnTo>
                    <a:pt x="50497" y="52695"/>
                  </a:lnTo>
                  <a:cubicBezTo>
                    <a:pt x="51016" y="52885"/>
                    <a:pt x="51863" y="52937"/>
                    <a:pt x="52001" y="53265"/>
                  </a:cubicBezTo>
                  <a:cubicBezTo>
                    <a:pt x="53055" y="55840"/>
                    <a:pt x="55734" y="57464"/>
                    <a:pt x="56114" y="60420"/>
                  </a:cubicBezTo>
                  <a:cubicBezTo>
                    <a:pt x="56252" y="61439"/>
                    <a:pt x="57323" y="61802"/>
                    <a:pt x="57859" y="62580"/>
                  </a:cubicBezTo>
                  <a:cubicBezTo>
                    <a:pt x="59294" y="64654"/>
                    <a:pt x="60106" y="66952"/>
                    <a:pt x="60763" y="69337"/>
                  </a:cubicBezTo>
                  <a:cubicBezTo>
                    <a:pt x="58533" y="67643"/>
                    <a:pt x="56615" y="65656"/>
                    <a:pt x="55336" y="63133"/>
                  </a:cubicBezTo>
                  <a:cubicBezTo>
                    <a:pt x="55198" y="62874"/>
                    <a:pt x="55008" y="62614"/>
                    <a:pt x="55008" y="62355"/>
                  </a:cubicBezTo>
                  <a:cubicBezTo>
                    <a:pt x="54990" y="58916"/>
                    <a:pt x="52139" y="56739"/>
                    <a:pt x="51189" y="53697"/>
                  </a:cubicBezTo>
                  <a:cubicBezTo>
                    <a:pt x="51085" y="53334"/>
                    <a:pt x="50739" y="53040"/>
                    <a:pt x="50497" y="52695"/>
                  </a:cubicBezTo>
                  <a:close/>
                  <a:moveTo>
                    <a:pt x="87976" y="1"/>
                  </a:moveTo>
                  <a:cubicBezTo>
                    <a:pt x="87018" y="1"/>
                    <a:pt x="85745" y="1010"/>
                    <a:pt x="84455" y="1127"/>
                  </a:cubicBezTo>
                  <a:cubicBezTo>
                    <a:pt x="83776" y="1176"/>
                    <a:pt x="83111" y="1512"/>
                    <a:pt x="82448" y="1512"/>
                  </a:cubicBezTo>
                  <a:cubicBezTo>
                    <a:pt x="82403" y="1512"/>
                    <a:pt x="82358" y="1511"/>
                    <a:pt x="82313" y="1507"/>
                  </a:cubicBezTo>
                  <a:cubicBezTo>
                    <a:pt x="82281" y="1506"/>
                    <a:pt x="82250" y="1506"/>
                    <a:pt x="82218" y="1506"/>
                  </a:cubicBezTo>
                  <a:cubicBezTo>
                    <a:pt x="80376" y="1506"/>
                    <a:pt x="79245" y="3375"/>
                    <a:pt x="77443" y="3375"/>
                  </a:cubicBezTo>
                  <a:cubicBezTo>
                    <a:pt x="77340" y="3375"/>
                    <a:pt x="77235" y="3369"/>
                    <a:pt x="77128" y="3356"/>
                  </a:cubicBezTo>
                  <a:cubicBezTo>
                    <a:pt x="77026" y="3344"/>
                    <a:pt x="76928" y="3335"/>
                    <a:pt x="76837" y="3335"/>
                  </a:cubicBezTo>
                  <a:cubicBezTo>
                    <a:pt x="76434" y="3335"/>
                    <a:pt x="76136" y="3491"/>
                    <a:pt x="75953" y="4082"/>
                  </a:cubicBezTo>
                  <a:cubicBezTo>
                    <a:pt x="75843" y="4459"/>
                    <a:pt x="75132" y="4980"/>
                    <a:pt x="74758" y="4980"/>
                  </a:cubicBezTo>
                  <a:cubicBezTo>
                    <a:pt x="74720" y="4980"/>
                    <a:pt x="74687" y="4974"/>
                    <a:pt x="74657" y="4964"/>
                  </a:cubicBezTo>
                  <a:cubicBezTo>
                    <a:pt x="73910" y="4715"/>
                    <a:pt x="73366" y="4590"/>
                    <a:pt x="73013" y="4590"/>
                  </a:cubicBezTo>
                  <a:cubicBezTo>
                    <a:pt x="72190" y="4590"/>
                    <a:pt x="72409" y="5268"/>
                    <a:pt x="73534" y="6623"/>
                  </a:cubicBezTo>
                  <a:cubicBezTo>
                    <a:pt x="73585" y="6692"/>
                    <a:pt x="73499" y="6882"/>
                    <a:pt x="73482" y="7003"/>
                  </a:cubicBezTo>
                  <a:cubicBezTo>
                    <a:pt x="73413" y="6968"/>
                    <a:pt x="73292" y="6951"/>
                    <a:pt x="73240" y="6882"/>
                  </a:cubicBezTo>
                  <a:cubicBezTo>
                    <a:pt x="72877" y="6381"/>
                    <a:pt x="72324" y="5914"/>
                    <a:pt x="72220" y="5344"/>
                  </a:cubicBezTo>
                  <a:cubicBezTo>
                    <a:pt x="72065" y="4531"/>
                    <a:pt x="71961" y="3840"/>
                    <a:pt x="71010" y="3650"/>
                  </a:cubicBezTo>
                  <a:cubicBezTo>
                    <a:pt x="70839" y="3615"/>
                    <a:pt x="70680" y="3599"/>
                    <a:pt x="70533" y="3599"/>
                  </a:cubicBezTo>
                  <a:cubicBezTo>
                    <a:pt x="69359" y="3599"/>
                    <a:pt x="68898" y="4626"/>
                    <a:pt x="68315" y="5517"/>
                  </a:cubicBezTo>
                  <a:cubicBezTo>
                    <a:pt x="67865" y="6208"/>
                    <a:pt x="68349" y="6536"/>
                    <a:pt x="68729" y="6934"/>
                  </a:cubicBezTo>
                  <a:cubicBezTo>
                    <a:pt x="68798" y="7003"/>
                    <a:pt x="68850" y="7089"/>
                    <a:pt x="68902" y="7176"/>
                  </a:cubicBezTo>
                  <a:cubicBezTo>
                    <a:pt x="68817" y="7188"/>
                    <a:pt x="68731" y="7200"/>
                    <a:pt x="68645" y="7200"/>
                  </a:cubicBezTo>
                  <a:cubicBezTo>
                    <a:pt x="68610" y="7200"/>
                    <a:pt x="68575" y="7198"/>
                    <a:pt x="68539" y="7193"/>
                  </a:cubicBezTo>
                  <a:cubicBezTo>
                    <a:pt x="67376" y="7024"/>
                    <a:pt x="66212" y="6691"/>
                    <a:pt x="65033" y="6691"/>
                  </a:cubicBezTo>
                  <a:cubicBezTo>
                    <a:pt x="65003" y="6691"/>
                    <a:pt x="64974" y="6691"/>
                    <a:pt x="64945" y="6692"/>
                  </a:cubicBezTo>
                  <a:cubicBezTo>
                    <a:pt x="64584" y="6692"/>
                    <a:pt x="63909" y="6196"/>
                    <a:pt x="63437" y="6196"/>
                  </a:cubicBezTo>
                  <a:cubicBezTo>
                    <a:pt x="63072" y="6196"/>
                    <a:pt x="62827" y="6492"/>
                    <a:pt x="62940" y="7538"/>
                  </a:cubicBezTo>
                  <a:cubicBezTo>
                    <a:pt x="62940" y="7608"/>
                    <a:pt x="62525" y="7711"/>
                    <a:pt x="62283" y="7798"/>
                  </a:cubicBezTo>
                  <a:cubicBezTo>
                    <a:pt x="61879" y="7955"/>
                    <a:pt x="61464" y="8005"/>
                    <a:pt x="61043" y="8005"/>
                  </a:cubicBezTo>
                  <a:cubicBezTo>
                    <a:pt x="60325" y="8005"/>
                    <a:pt x="59591" y="7860"/>
                    <a:pt x="58870" y="7860"/>
                  </a:cubicBezTo>
                  <a:cubicBezTo>
                    <a:pt x="58295" y="7860"/>
                    <a:pt x="57729" y="7952"/>
                    <a:pt x="57185" y="8282"/>
                  </a:cubicBezTo>
                  <a:cubicBezTo>
                    <a:pt x="56736" y="8610"/>
                    <a:pt x="56304" y="8938"/>
                    <a:pt x="55837" y="9267"/>
                  </a:cubicBezTo>
                  <a:cubicBezTo>
                    <a:pt x="55671" y="9381"/>
                    <a:pt x="55417" y="9527"/>
                    <a:pt x="55226" y="9527"/>
                  </a:cubicBezTo>
                  <a:cubicBezTo>
                    <a:pt x="55100" y="9527"/>
                    <a:pt x="55001" y="9463"/>
                    <a:pt x="54973" y="9284"/>
                  </a:cubicBezTo>
                  <a:cubicBezTo>
                    <a:pt x="54819" y="8258"/>
                    <a:pt x="54209" y="8003"/>
                    <a:pt x="53545" y="8003"/>
                  </a:cubicBezTo>
                  <a:cubicBezTo>
                    <a:pt x="53313" y="8003"/>
                    <a:pt x="53075" y="8034"/>
                    <a:pt x="52848" y="8074"/>
                  </a:cubicBezTo>
                  <a:cubicBezTo>
                    <a:pt x="51897" y="8264"/>
                    <a:pt x="52416" y="9232"/>
                    <a:pt x="52295" y="9854"/>
                  </a:cubicBezTo>
                  <a:cubicBezTo>
                    <a:pt x="52156" y="10615"/>
                    <a:pt x="51344" y="10096"/>
                    <a:pt x="50998" y="10545"/>
                  </a:cubicBezTo>
                  <a:cubicBezTo>
                    <a:pt x="50949" y="10609"/>
                    <a:pt x="50910" y="10635"/>
                    <a:pt x="50880" y="10635"/>
                  </a:cubicBezTo>
                  <a:cubicBezTo>
                    <a:pt x="50805" y="10635"/>
                    <a:pt x="50789" y="10469"/>
                    <a:pt x="50826" y="10321"/>
                  </a:cubicBezTo>
                  <a:cubicBezTo>
                    <a:pt x="51033" y="8990"/>
                    <a:pt x="50221" y="8541"/>
                    <a:pt x="49115" y="8161"/>
                  </a:cubicBezTo>
                  <a:cubicBezTo>
                    <a:pt x="46903" y="7400"/>
                    <a:pt x="44535" y="7176"/>
                    <a:pt x="42392" y="6070"/>
                  </a:cubicBezTo>
                  <a:cubicBezTo>
                    <a:pt x="41667" y="5697"/>
                    <a:pt x="40852" y="5536"/>
                    <a:pt x="40032" y="5536"/>
                  </a:cubicBezTo>
                  <a:cubicBezTo>
                    <a:pt x="39367" y="5536"/>
                    <a:pt x="38699" y="5642"/>
                    <a:pt x="38072" y="5828"/>
                  </a:cubicBezTo>
                  <a:cubicBezTo>
                    <a:pt x="36033" y="6432"/>
                    <a:pt x="33838" y="6502"/>
                    <a:pt x="31989" y="7642"/>
                  </a:cubicBezTo>
                  <a:cubicBezTo>
                    <a:pt x="31263" y="8074"/>
                    <a:pt x="29206" y="7296"/>
                    <a:pt x="30226" y="9457"/>
                  </a:cubicBezTo>
                  <a:cubicBezTo>
                    <a:pt x="30278" y="9578"/>
                    <a:pt x="29984" y="9854"/>
                    <a:pt x="29863" y="10079"/>
                  </a:cubicBezTo>
                  <a:cubicBezTo>
                    <a:pt x="28653" y="12412"/>
                    <a:pt x="26234" y="13224"/>
                    <a:pt x="24229" y="14555"/>
                  </a:cubicBezTo>
                  <a:cubicBezTo>
                    <a:pt x="22536" y="15661"/>
                    <a:pt x="23486" y="17112"/>
                    <a:pt x="24022" y="18236"/>
                  </a:cubicBezTo>
                  <a:cubicBezTo>
                    <a:pt x="24328" y="18880"/>
                    <a:pt x="24972" y="19241"/>
                    <a:pt x="25627" y="19241"/>
                  </a:cubicBezTo>
                  <a:cubicBezTo>
                    <a:pt x="26008" y="19241"/>
                    <a:pt x="26393" y="19119"/>
                    <a:pt x="26718" y="18858"/>
                  </a:cubicBezTo>
                  <a:cubicBezTo>
                    <a:pt x="27228" y="18470"/>
                    <a:pt x="27609" y="18306"/>
                    <a:pt x="27903" y="18306"/>
                  </a:cubicBezTo>
                  <a:cubicBezTo>
                    <a:pt x="28524" y="18306"/>
                    <a:pt x="28748" y="19042"/>
                    <a:pt x="28947" y="19946"/>
                  </a:cubicBezTo>
                  <a:cubicBezTo>
                    <a:pt x="28982" y="20223"/>
                    <a:pt x="28999" y="20499"/>
                    <a:pt x="28982" y="20776"/>
                  </a:cubicBezTo>
                  <a:cubicBezTo>
                    <a:pt x="28774" y="20551"/>
                    <a:pt x="28446" y="20396"/>
                    <a:pt x="28342" y="20119"/>
                  </a:cubicBezTo>
                  <a:cubicBezTo>
                    <a:pt x="28124" y="19474"/>
                    <a:pt x="27849" y="19234"/>
                    <a:pt x="27528" y="19234"/>
                  </a:cubicBezTo>
                  <a:cubicBezTo>
                    <a:pt x="27212" y="19234"/>
                    <a:pt x="26853" y="19465"/>
                    <a:pt x="26459" y="19774"/>
                  </a:cubicBezTo>
                  <a:cubicBezTo>
                    <a:pt x="25646" y="20379"/>
                    <a:pt x="25958" y="21260"/>
                    <a:pt x="26130" y="21899"/>
                  </a:cubicBezTo>
                  <a:cubicBezTo>
                    <a:pt x="26459" y="23092"/>
                    <a:pt x="25802" y="23420"/>
                    <a:pt x="24938" y="23627"/>
                  </a:cubicBezTo>
                  <a:cubicBezTo>
                    <a:pt x="23901" y="23852"/>
                    <a:pt x="23072" y="24267"/>
                    <a:pt x="22553" y="25269"/>
                  </a:cubicBezTo>
                  <a:cubicBezTo>
                    <a:pt x="22273" y="25790"/>
                    <a:pt x="21682" y="26043"/>
                    <a:pt x="21157" y="26043"/>
                  </a:cubicBezTo>
                  <a:cubicBezTo>
                    <a:pt x="21003" y="26043"/>
                    <a:pt x="20855" y="26021"/>
                    <a:pt x="20721" y="25978"/>
                  </a:cubicBezTo>
                  <a:cubicBezTo>
                    <a:pt x="20116" y="25788"/>
                    <a:pt x="20963" y="25390"/>
                    <a:pt x="20946" y="24993"/>
                  </a:cubicBezTo>
                  <a:cubicBezTo>
                    <a:pt x="20929" y="24543"/>
                    <a:pt x="20738" y="24129"/>
                    <a:pt x="20410" y="23835"/>
                  </a:cubicBezTo>
                  <a:cubicBezTo>
                    <a:pt x="19477" y="22798"/>
                    <a:pt x="18354" y="21709"/>
                    <a:pt x="18215" y="20327"/>
                  </a:cubicBezTo>
                  <a:cubicBezTo>
                    <a:pt x="18098" y="19205"/>
                    <a:pt x="17332" y="17921"/>
                    <a:pt x="16200" y="17921"/>
                  </a:cubicBezTo>
                  <a:cubicBezTo>
                    <a:pt x="16163" y="17921"/>
                    <a:pt x="16127" y="17922"/>
                    <a:pt x="16090" y="17925"/>
                  </a:cubicBezTo>
                  <a:cubicBezTo>
                    <a:pt x="15105" y="17976"/>
                    <a:pt x="14068" y="18391"/>
                    <a:pt x="13930" y="19221"/>
                  </a:cubicBezTo>
                  <a:cubicBezTo>
                    <a:pt x="13670" y="20430"/>
                    <a:pt x="14137" y="21709"/>
                    <a:pt x="15122" y="22470"/>
                  </a:cubicBezTo>
                  <a:cubicBezTo>
                    <a:pt x="15952" y="23109"/>
                    <a:pt x="15952" y="23161"/>
                    <a:pt x="15589" y="23489"/>
                  </a:cubicBezTo>
                  <a:cubicBezTo>
                    <a:pt x="14448" y="24526"/>
                    <a:pt x="14915" y="26116"/>
                    <a:pt x="14292" y="27377"/>
                  </a:cubicBezTo>
                  <a:cubicBezTo>
                    <a:pt x="14143" y="27687"/>
                    <a:pt x="14420" y="27822"/>
                    <a:pt x="14760" y="27822"/>
                  </a:cubicBezTo>
                  <a:cubicBezTo>
                    <a:pt x="14932" y="27822"/>
                    <a:pt x="15121" y="27787"/>
                    <a:pt x="15278" y="27723"/>
                  </a:cubicBezTo>
                  <a:cubicBezTo>
                    <a:pt x="16510" y="27249"/>
                    <a:pt x="17772" y="26919"/>
                    <a:pt x="19089" y="26919"/>
                  </a:cubicBezTo>
                  <a:cubicBezTo>
                    <a:pt x="19212" y="26919"/>
                    <a:pt x="19336" y="26922"/>
                    <a:pt x="19460" y="26928"/>
                  </a:cubicBezTo>
                  <a:lnTo>
                    <a:pt x="19874" y="26928"/>
                  </a:lnTo>
                  <a:cubicBezTo>
                    <a:pt x="19840" y="26997"/>
                    <a:pt x="19823" y="27136"/>
                    <a:pt x="19753" y="27153"/>
                  </a:cubicBezTo>
                  <a:cubicBezTo>
                    <a:pt x="18630" y="27585"/>
                    <a:pt x="17507" y="28138"/>
                    <a:pt x="16349" y="28414"/>
                  </a:cubicBezTo>
                  <a:cubicBezTo>
                    <a:pt x="15692" y="28570"/>
                    <a:pt x="14915" y="28432"/>
                    <a:pt x="14707" y="29209"/>
                  </a:cubicBezTo>
                  <a:cubicBezTo>
                    <a:pt x="14500" y="30004"/>
                    <a:pt x="15260" y="30194"/>
                    <a:pt x="15813" y="30505"/>
                  </a:cubicBezTo>
                  <a:cubicBezTo>
                    <a:pt x="17161" y="31318"/>
                    <a:pt x="17369" y="32493"/>
                    <a:pt x="16867" y="33910"/>
                  </a:cubicBezTo>
                  <a:cubicBezTo>
                    <a:pt x="16664" y="34503"/>
                    <a:pt x="16349" y="34660"/>
                    <a:pt x="15995" y="34660"/>
                  </a:cubicBezTo>
                  <a:cubicBezTo>
                    <a:pt x="15626" y="34660"/>
                    <a:pt x="15216" y="34489"/>
                    <a:pt x="14846" y="34463"/>
                  </a:cubicBezTo>
                  <a:cubicBezTo>
                    <a:pt x="13916" y="34396"/>
                    <a:pt x="12987" y="34203"/>
                    <a:pt x="12042" y="34203"/>
                  </a:cubicBezTo>
                  <a:cubicBezTo>
                    <a:pt x="12003" y="34203"/>
                    <a:pt x="11964" y="34203"/>
                    <a:pt x="11925" y="34204"/>
                  </a:cubicBezTo>
                  <a:cubicBezTo>
                    <a:pt x="10957" y="34221"/>
                    <a:pt x="9834" y="34446"/>
                    <a:pt x="9989" y="35759"/>
                  </a:cubicBezTo>
                  <a:cubicBezTo>
                    <a:pt x="10128" y="37072"/>
                    <a:pt x="9834" y="38196"/>
                    <a:pt x="9592" y="39440"/>
                  </a:cubicBezTo>
                  <a:cubicBezTo>
                    <a:pt x="9385" y="40425"/>
                    <a:pt x="8693" y="42136"/>
                    <a:pt x="10542" y="42464"/>
                  </a:cubicBezTo>
                  <a:cubicBezTo>
                    <a:pt x="12305" y="42758"/>
                    <a:pt x="12668" y="43173"/>
                    <a:pt x="11735" y="44693"/>
                  </a:cubicBezTo>
                  <a:cubicBezTo>
                    <a:pt x="11389" y="45298"/>
                    <a:pt x="10888" y="45817"/>
                    <a:pt x="10300" y="46180"/>
                  </a:cubicBezTo>
                  <a:cubicBezTo>
                    <a:pt x="9108" y="46871"/>
                    <a:pt x="8175" y="47752"/>
                    <a:pt x="8313" y="49342"/>
                  </a:cubicBezTo>
                  <a:cubicBezTo>
                    <a:pt x="8365" y="49964"/>
                    <a:pt x="8140" y="50707"/>
                    <a:pt x="7535" y="50967"/>
                  </a:cubicBezTo>
                  <a:cubicBezTo>
                    <a:pt x="5168" y="52021"/>
                    <a:pt x="3768" y="53991"/>
                    <a:pt x="2662" y="56168"/>
                  </a:cubicBezTo>
                  <a:cubicBezTo>
                    <a:pt x="1781" y="57931"/>
                    <a:pt x="122" y="59469"/>
                    <a:pt x="1279" y="61888"/>
                  </a:cubicBezTo>
                  <a:cubicBezTo>
                    <a:pt x="1936" y="63236"/>
                    <a:pt x="1573" y="64792"/>
                    <a:pt x="830" y="66209"/>
                  </a:cubicBezTo>
                  <a:cubicBezTo>
                    <a:pt x="1" y="67781"/>
                    <a:pt x="744" y="70477"/>
                    <a:pt x="2126" y="71687"/>
                  </a:cubicBezTo>
                  <a:cubicBezTo>
                    <a:pt x="2420" y="71946"/>
                    <a:pt x="2662" y="72240"/>
                    <a:pt x="2818" y="72586"/>
                  </a:cubicBezTo>
                  <a:cubicBezTo>
                    <a:pt x="4027" y="75040"/>
                    <a:pt x="5462" y="77303"/>
                    <a:pt x="7881" y="78755"/>
                  </a:cubicBezTo>
                  <a:cubicBezTo>
                    <a:pt x="8455" y="79100"/>
                    <a:pt x="9053" y="79742"/>
                    <a:pt x="9645" y="79742"/>
                  </a:cubicBezTo>
                  <a:cubicBezTo>
                    <a:pt x="9766" y="79742"/>
                    <a:pt x="9887" y="79715"/>
                    <a:pt x="10007" y="79654"/>
                  </a:cubicBezTo>
                  <a:cubicBezTo>
                    <a:pt x="12824" y="78254"/>
                    <a:pt x="16142" y="79844"/>
                    <a:pt x="18889" y="77874"/>
                  </a:cubicBezTo>
                  <a:cubicBezTo>
                    <a:pt x="19326" y="77562"/>
                    <a:pt x="19938" y="77352"/>
                    <a:pt x="20558" y="77352"/>
                  </a:cubicBezTo>
                  <a:cubicBezTo>
                    <a:pt x="21313" y="77352"/>
                    <a:pt x="22079" y="77663"/>
                    <a:pt x="22553" y="78479"/>
                  </a:cubicBezTo>
                  <a:cubicBezTo>
                    <a:pt x="23034" y="79313"/>
                    <a:pt x="23538" y="79650"/>
                    <a:pt x="24283" y="79650"/>
                  </a:cubicBezTo>
                  <a:cubicBezTo>
                    <a:pt x="24448" y="79650"/>
                    <a:pt x="24626" y="79633"/>
                    <a:pt x="24817" y="79602"/>
                  </a:cubicBezTo>
                  <a:cubicBezTo>
                    <a:pt x="24994" y="79574"/>
                    <a:pt x="25161" y="79561"/>
                    <a:pt x="25317" y="79561"/>
                  </a:cubicBezTo>
                  <a:cubicBezTo>
                    <a:pt x="26715" y="79561"/>
                    <a:pt x="27271" y="80640"/>
                    <a:pt x="26960" y="82194"/>
                  </a:cubicBezTo>
                  <a:cubicBezTo>
                    <a:pt x="26683" y="83611"/>
                    <a:pt x="25750" y="85218"/>
                    <a:pt x="26545" y="86480"/>
                  </a:cubicBezTo>
                  <a:cubicBezTo>
                    <a:pt x="27461" y="87966"/>
                    <a:pt x="28515" y="89400"/>
                    <a:pt x="29206" y="90973"/>
                  </a:cubicBezTo>
                  <a:cubicBezTo>
                    <a:pt x="30416" y="93721"/>
                    <a:pt x="31298" y="96641"/>
                    <a:pt x="29777" y="99631"/>
                  </a:cubicBezTo>
                  <a:cubicBezTo>
                    <a:pt x="28809" y="101515"/>
                    <a:pt x="28619" y="103502"/>
                    <a:pt x="29535" y="105369"/>
                  </a:cubicBezTo>
                  <a:cubicBezTo>
                    <a:pt x="30503" y="107321"/>
                    <a:pt x="31228" y="109274"/>
                    <a:pt x="31488" y="111469"/>
                  </a:cubicBezTo>
                  <a:cubicBezTo>
                    <a:pt x="31712" y="113456"/>
                    <a:pt x="31695" y="115599"/>
                    <a:pt x="33371" y="117172"/>
                  </a:cubicBezTo>
                  <a:cubicBezTo>
                    <a:pt x="34322" y="118088"/>
                    <a:pt x="34581" y="119436"/>
                    <a:pt x="35013" y="120645"/>
                  </a:cubicBezTo>
                  <a:cubicBezTo>
                    <a:pt x="35393" y="121717"/>
                    <a:pt x="34546" y="123065"/>
                    <a:pt x="35843" y="123998"/>
                  </a:cubicBezTo>
                  <a:cubicBezTo>
                    <a:pt x="36206" y="124270"/>
                    <a:pt x="36549" y="124368"/>
                    <a:pt x="36881" y="124368"/>
                  </a:cubicBezTo>
                  <a:cubicBezTo>
                    <a:pt x="37735" y="124368"/>
                    <a:pt x="38515" y="123721"/>
                    <a:pt x="39372" y="123721"/>
                  </a:cubicBezTo>
                  <a:cubicBezTo>
                    <a:pt x="39388" y="123721"/>
                    <a:pt x="39404" y="123721"/>
                    <a:pt x="39420" y="123721"/>
                  </a:cubicBezTo>
                  <a:cubicBezTo>
                    <a:pt x="39526" y="123724"/>
                    <a:pt x="39630" y="123725"/>
                    <a:pt x="39734" y="123725"/>
                  </a:cubicBezTo>
                  <a:cubicBezTo>
                    <a:pt x="44937" y="123725"/>
                    <a:pt x="47636" y="120353"/>
                    <a:pt x="49754" y="116100"/>
                  </a:cubicBezTo>
                  <a:cubicBezTo>
                    <a:pt x="50186" y="115236"/>
                    <a:pt x="49720" y="113957"/>
                    <a:pt x="50826" y="113508"/>
                  </a:cubicBezTo>
                  <a:cubicBezTo>
                    <a:pt x="52761" y="112713"/>
                    <a:pt x="53193" y="111175"/>
                    <a:pt x="52692" y="109499"/>
                  </a:cubicBezTo>
                  <a:cubicBezTo>
                    <a:pt x="51949" y="107028"/>
                    <a:pt x="53297" y="106112"/>
                    <a:pt x="55181" y="105282"/>
                  </a:cubicBezTo>
                  <a:cubicBezTo>
                    <a:pt x="57773" y="104107"/>
                    <a:pt x="59449" y="98370"/>
                    <a:pt x="57963" y="96071"/>
                  </a:cubicBezTo>
                  <a:cubicBezTo>
                    <a:pt x="56770" y="94239"/>
                    <a:pt x="57099" y="92217"/>
                    <a:pt x="57444" y="90316"/>
                  </a:cubicBezTo>
                  <a:cubicBezTo>
                    <a:pt x="57911" y="87621"/>
                    <a:pt x="59933" y="85823"/>
                    <a:pt x="61851" y="84164"/>
                  </a:cubicBezTo>
                  <a:cubicBezTo>
                    <a:pt x="65601" y="80915"/>
                    <a:pt x="68055" y="76992"/>
                    <a:pt x="69109" y="72171"/>
                  </a:cubicBezTo>
                  <a:cubicBezTo>
                    <a:pt x="69271" y="71459"/>
                    <a:pt x="69266" y="70656"/>
                    <a:pt x="68371" y="70656"/>
                  </a:cubicBezTo>
                  <a:cubicBezTo>
                    <a:pt x="68311" y="70656"/>
                    <a:pt x="68246" y="70660"/>
                    <a:pt x="68176" y="70667"/>
                  </a:cubicBezTo>
                  <a:cubicBezTo>
                    <a:pt x="67157" y="70788"/>
                    <a:pt x="66154" y="71151"/>
                    <a:pt x="65152" y="71462"/>
                  </a:cubicBezTo>
                  <a:cubicBezTo>
                    <a:pt x="63960" y="71826"/>
                    <a:pt x="63201" y="72060"/>
                    <a:pt x="62664" y="72060"/>
                  </a:cubicBezTo>
                  <a:cubicBezTo>
                    <a:pt x="61727" y="72060"/>
                    <a:pt x="61469" y="71346"/>
                    <a:pt x="60772" y="69363"/>
                  </a:cubicBezTo>
                  <a:lnTo>
                    <a:pt x="60772" y="69363"/>
                  </a:lnTo>
                  <a:cubicBezTo>
                    <a:pt x="61180" y="69747"/>
                    <a:pt x="61467" y="70422"/>
                    <a:pt x="62074" y="70422"/>
                  </a:cubicBezTo>
                  <a:cubicBezTo>
                    <a:pt x="62180" y="70422"/>
                    <a:pt x="62295" y="70402"/>
                    <a:pt x="62422" y="70356"/>
                  </a:cubicBezTo>
                  <a:cubicBezTo>
                    <a:pt x="63925" y="69769"/>
                    <a:pt x="65359" y="68957"/>
                    <a:pt x="66897" y="68455"/>
                  </a:cubicBezTo>
                  <a:cubicBezTo>
                    <a:pt x="68660" y="67868"/>
                    <a:pt x="69732" y="66209"/>
                    <a:pt x="71391" y="65639"/>
                  </a:cubicBezTo>
                  <a:cubicBezTo>
                    <a:pt x="73706" y="64844"/>
                    <a:pt x="76713" y="61716"/>
                    <a:pt x="76852" y="59383"/>
                  </a:cubicBezTo>
                  <a:cubicBezTo>
                    <a:pt x="76834" y="59072"/>
                    <a:pt x="76713" y="58778"/>
                    <a:pt x="76506" y="58553"/>
                  </a:cubicBezTo>
                  <a:cubicBezTo>
                    <a:pt x="75918" y="57810"/>
                    <a:pt x="75279" y="57153"/>
                    <a:pt x="74294" y="56894"/>
                  </a:cubicBezTo>
                  <a:cubicBezTo>
                    <a:pt x="73724" y="56739"/>
                    <a:pt x="73378" y="56151"/>
                    <a:pt x="73516" y="55581"/>
                  </a:cubicBezTo>
                  <a:cubicBezTo>
                    <a:pt x="73547" y="55481"/>
                    <a:pt x="73596" y="55443"/>
                    <a:pt x="73658" y="55443"/>
                  </a:cubicBezTo>
                  <a:cubicBezTo>
                    <a:pt x="73842" y="55443"/>
                    <a:pt x="74139" y="55775"/>
                    <a:pt x="74398" y="55788"/>
                  </a:cubicBezTo>
                  <a:cubicBezTo>
                    <a:pt x="75366" y="55855"/>
                    <a:pt x="76333" y="56083"/>
                    <a:pt x="77301" y="56083"/>
                  </a:cubicBezTo>
                  <a:cubicBezTo>
                    <a:pt x="77336" y="56083"/>
                    <a:pt x="77370" y="56083"/>
                    <a:pt x="77405" y="56082"/>
                  </a:cubicBezTo>
                  <a:cubicBezTo>
                    <a:pt x="77727" y="56077"/>
                    <a:pt x="78047" y="56073"/>
                    <a:pt x="78365" y="56073"/>
                  </a:cubicBezTo>
                  <a:cubicBezTo>
                    <a:pt x="81373" y="56073"/>
                    <a:pt x="84145" y="56432"/>
                    <a:pt x="85786" y="59746"/>
                  </a:cubicBezTo>
                  <a:cubicBezTo>
                    <a:pt x="86136" y="60461"/>
                    <a:pt x="86996" y="61297"/>
                    <a:pt x="88011" y="61297"/>
                  </a:cubicBezTo>
                  <a:cubicBezTo>
                    <a:pt x="88148" y="61297"/>
                    <a:pt x="88288" y="61282"/>
                    <a:pt x="88430" y="61249"/>
                  </a:cubicBezTo>
                  <a:cubicBezTo>
                    <a:pt x="88585" y="61214"/>
                    <a:pt x="88707" y="61197"/>
                    <a:pt x="88805" y="61197"/>
                  </a:cubicBezTo>
                  <a:cubicBezTo>
                    <a:pt x="89186" y="61197"/>
                    <a:pt x="89184" y="61451"/>
                    <a:pt x="89225" y="61837"/>
                  </a:cubicBezTo>
                  <a:cubicBezTo>
                    <a:pt x="89830" y="66554"/>
                    <a:pt x="91990" y="70685"/>
                    <a:pt x="94133" y="74832"/>
                  </a:cubicBezTo>
                  <a:cubicBezTo>
                    <a:pt x="94475" y="75487"/>
                    <a:pt x="94875" y="75911"/>
                    <a:pt x="95290" y="75911"/>
                  </a:cubicBezTo>
                  <a:cubicBezTo>
                    <a:pt x="95652" y="75911"/>
                    <a:pt x="96025" y="75588"/>
                    <a:pt x="96380" y="74815"/>
                  </a:cubicBezTo>
                  <a:cubicBezTo>
                    <a:pt x="96622" y="74297"/>
                    <a:pt x="97036" y="73847"/>
                    <a:pt x="97382" y="73381"/>
                  </a:cubicBezTo>
                  <a:lnTo>
                    <a:pt x="97538" y="73225"/>
                  </a:lnTo>
                  <a:cubicBezTo>
                    <a:pt x="98212" y="71618"/>
                    <a:pt x="98056" y="69993"/>
                    <a:pt x="97831" y="68317"/>
                  </a:cubicBezTo>
                  <a:cubicBezTo>
                    <a:pt x="97762" y="67833"/>
                    <a:pt x="97589" y="67211"/>
                    <a:pt x="98194" y="67073"/>
                  </a:cubicBezTo>
                  <a:cubicBezTo>
                    <a:pt x="99784" y="66693"/>
                    <a:pt x="100268" y="65258"/>
                    <a:pt x="101149" y="64187"/>
                  </a:cubicBezTo>
                  <a:cubicBezTo>
                    <a:pt x="102117" y="63029"/>
                    <a:pt x="103137" y="61629"/>
                    <a:pt x="104243" y="60903"/>
                  </a:cubicBezTo>
                  <a:cubicBezTo>
                    <a:pt x="104825" y="60515"/>
                    <a:pt x="105739" y="59942"/>
                    <a:pt x="106690" y="59942"/>
                  </a:cubicBezTo>
                  <a:cubicBezTo>
                    <a:pt x="107432" y="59942"/>
                    <a:pt x="108196" y="60292"/>
                    <a:pt x="108840" y="61353"/>
                  </a:cubicBezTo>
                  <a:cubicBezTo>
                    <a:pt x="109600" y="62632"/>
                    <a:pt x="110965" y="63565"/>
                    <a:pt x="111017" y="65258"/>
                  </a:cubicBezTo>
                  <a:cubicBezTo>
                    <a:pt x="111034" y="65777"/>
                    <a:pt x="110793" y="66433"/>
                    <a:pt x="111536" y="66693"/>
                  </a:cubicBezTo>
                  <a:cubicBezTo>
                    <a:pt x="111822" y="66788"/>
                    <a:pt x="112112" y="66862"/>
                    <a:pt x="112391" y="66862"/>
                  </a:cubicBezTo>
                  <a:cubicBezTo>
                    <a:pt x="112769" y="66862"/>
                    <a:pt x="113129" y="66727"/>
                    <a:pt x="113437" y="66330"/>
                  </a:cubicBezTo>
                  <a:cubicBezTo>
                    <a:pt x="113540" y="66205"/>
                    <a:pt x="113700" y="66031"/>
                    <a:pt x="113856" y="66031"/>
                  </a:cubicBezTo>
                  <a:cubicBezTo>
                    <a:pt x="113960" y="66031"/>
                    <a:pt x="114062" y="66109"/>
                    <a:pt x="114145" y="66330"/>
                  </a:cubicBezTo>
                  <a:cubicBezTo>
                    <a:pt x="114543" y="67470"/>
                    <a:pt x="114802" y="68663"/>
                    <a:pt x="115286" y="69769"/>
                  </a:cubicBezTo>
                  <a:cubicBezTo>
                    <a:pt x="116271" y="72033"/>
                    <a:pt x="114940" y="74677"/>
                    <a:pt x="116858" y="76871"/>
                  </a:cubicBezTo>
                  <a:cubicBezTo>
                    <a:pt x="118241" y="78461"/>
                    <a:pt x="118362" y="80915"/>
                    <a:pt x="119900" y="82540"/>
                  </a:cubicBezTo>
                  <a:cubicBezTo>
                    <a:pt x="120401" y="82799"/>
                    <a:pt x="120885" y="83058"/>
                    <a:pt x="121386" y="83300"/>
                  </a:cubicBezTo>
                  <a:cubicBezTo>
                    <a:pt x="121538" y="83368"/>
                    <a:pt x="121699" y="83403"/>
                    <a:pt x="121846" y="83403"/>
                  </a:cubicBezTo>
                  <a:cubicBezTo>
                    <a:pt x="122184" y="83403"/>
                    <a:pt x="122445" y="83219"/>
                    <a:pt x="122337" y="82834"/>
                  </a:cubicBezTo>
                  <a:cubicBezTo>
                    <a:pt x="121818" y="80915"/>
                    <a:pt x="121991" y="78790"/>
                    <a:pt x="119969" y="77355"/>
                  </a:cubicBezTo>
                  <a:cubicBezTo>
                    <a:pt x="118414" y="76249"/>
                    <a:pt x="117239" y="74521"/>
                    <a:pt x="117463" y="72378"/>
                  </a:cubicBezTo>
                  <a:cubicBezTo>
                    <a:pt x="117528" y="71821"/>
                    <a:pt x="116912" y="70437"/>
                    <a:pt x="117695" y="70437"/>
                  </a:cubicBezTo>
                  <a:cubicBezTo>
                    <a:pt x="117955" y="70437"/>
                    <a:pt x="118371" y="70590"/>
                    <a:pt x="119019" y="70979"/>
                  </a:cubicBezTo>
                  <a:cubicBezTo>
                    <a:pt x="120194" y="71704"/>
                    <a:pt x="121386" y="72655"/>
                    <a:pt x="121749" y="73605"/>
                  </a:cubicBezTo>
                  <a:cubicBezTo>
                    <a:pt x="122096" y="74553"/>
                    <a:pt x="122434" y="74868"/>
                    <a:pt x="122776" y="74868"/>
                  </a:cubicBezTo>
                  <a:cubicBezTo>
                    <a:pt x="123251" y="74868"/>
                    <a:pt x="123732" y="74261"/>
                    <a:pt x="124255" y="73899"/>
                  </a:cubicBezTo>
                  <a:cubicBezTo>
                    <a:pt x="124531" y="73709"/>
                    <a:pt x="124721" y="73363"/>
                    <a:pt x="125015" y="73208"/>
                  </a:cubicBezTo>
                  <a:cubicBezTo>
                    <a:pt x="126743" y="72292"/>
                    <a:pt x="127210" y="70961"/>
                    <a:pt x="126743" y="69043"/>
                  </a:cubicBezTo>
                  <a:cubicBezTo>
                    <a:pt x="126294" y="67159"/>
                    <a:pt x="125292" y="65725"/>
                    <a:pt x="123892" y="64533"/>
                  </a:cubicBezTo>
                  <a:cubicBezTo>
                    <a:pt x="122596" y="63409"/>
                    <a:pt x="122285" y="62459"/>
                    <a:pt x="123546" y="61059"/>
                  </a:cubicBezTo>
                  <a:cubicBezTo>
                    <a:pt x="123952" y="60621"/>
                    <a:pt x="124332" y="60388"/>
                    <a:pt x="124705" y="60388"/>
                  </a:cubicBezTo>
                  <a:cubicBezTo>
                    <a:pt x="124936" y="60388"/>
                    <a:pt x="125164" y="60477"/>
                    <a:pt x="125395" y="60661"/>
                  </a:cubicBezTo>
                  <a:cubicBezTo>
                    <a:pt x="126000" y="61145"/>
                    <a:pt x="125810" y="61750"/>
                    <a:pt x="125119" y="62234"/>
                  </a:cubicBezTo>
                  <a:cubicBezTo>
                    <a:pt x="124618" y="62580"/>
                    <a:pt x="124445" y="63219"/>
                    <a:pt x="125050" y="63651"/>
                  </a:cubicBezTo>
                  <a:cubicBezTo>
                    <a:pt x="125442" y="63952"/>
                    <a:pt x="125858" y="64171"/>
                    <a:pt x="126268" y="64171"/>
                  </a:cubicBezTo>
                  <a:cubicBezTo>
                    <a:pt x="126635" y="64171"/>
                    <a:pt x="126996" y="63996"/>
                    <a:pt x="127331" y="63547"/>
                  </a:cubicBezTo>
                  <a:cubicBezTo>
                    <a:pt x="127694" y="63046"/>
                    <a:pt x="128247" y="62407"/>
                    <a:pt x="127469" y="61940"/>
                  </a:cubicBezTo>
                  <a:cubicBezTo>
                    <a:pt x="126398" y="61318"/>
                    <a:pt x="127037" y="61042"/>
                    <a:pt x="127590" y="60696"/>
                  </a:cubicBezTo>
                  <a:cubicBezTo>
                    <a:pt x="130061" y="59210"/>
                    <a:pt x="133449" y="59106"/>
                    <a:pt x="134693" y="55788"/>
                  </a:cubicBezTo>
                  <a:cubicBezTo>
                    <a:pt x="135298" y="54146"/>
                    <a:pt x="136093" y="52591"/>
                    <a:pt x="135851" y="50725"/>
                  </a:cubicBezTo>
                  <a:cubicBezTo>
                    <a:pt x="135522" y="48288"/>
                    <a:pt x="133932" y="46629"/>
                    <a:pt x="132498" y="44918"/>
                  </a:cubicBezTo>
                  <a:cubicBezTo>
                    <a:pt x="131772" y="44054"/>
                    <a:pt x="131859" y="43622"/>
                    <a:pt x="132775" y="43173"/>
                  </a:cubicBezTo>
                  <a:cubicBezTo>
                    <a:pt x="133120" y="43017"/>
                    <a:pt x="133397" y="42793"/>
                    <a:pt x="133362" y="42378"/>
                  </a:cubicBezTo>
                  <a:cubicBezTo>
                    <a:pt x="133345" y="41980"/>
                    <a:pt x="133051" y="41635"/>
                    <a:pt x="132671" y="41548"/>
                  </a:cubicBezTo>
                  <a:cubicBezTo>
                    <a:pt x="132227" y="41462"/>
                    <a:pt x="131713" y="41297"/>
                    <a:pt x="131292" y="41297"/>
                  </a:cubicBezTo>
                  <a:cubicBezTo>
                    <a:pt x="131122" y="41297"/>
                    <a:pt x="130968" y="41323"/>
                    <a:pt x="130839" y="41393"/>
                  </a:cubicBezTo>
                  <a:cubicBezTo>
                    <a:pt x="130667" y="41486"/>
                    <a:pt x="130517" y="41524"/>
                    <a:pt x="130385" y="41524"/>
                  </a:cubicBezTo>
                  <a:cubicBezTo>
                    <a:pt x="129751" y="41524"/>
                    <a:pt x="129496" y="40648"/>
                    <a:pt x="128935" y="40648"/>
                  </a:cubicBezTo>
                  <a:cubicBezTo>
                    <a:pt x="128871" y="40648"/>
                    <a:pt x="128804" y="40659"/>
                    <a:pt x="128731" y="40684"/>
                  </a:cubicBezTo>
                  <a:cubicBezTo>
                    <a:pt x="129025" y="40425"/>
                    <a:pt x="129336" y="40166"/>
                    <a:pt x="129612" y="39889"/>
                  </a:cubicBezTo>
                  <a:cubicBezTo>
                    <a:pt x="129699" y="39786"/>
                    <a:pt x="129768" y="39647"/>
                    <a:pt x="129802" y="39509"/>
                  </a:cubicBezTo>
                  <a:cubicBezTo>
                    <a:pt x="129896" y="39229"/>
                    <a:pt x="130059" y="38963"/>
                    <a:pt x="130355" y="38963"/>
                  </a:cubicBezTo>
                  <a:cubicBezTo>
                    <a:pt x="130388" y="38963"/>
                    <a:pt x="130423" y="38966"/>
                    <a:pt x="130459" y="38973"/>
                  </a:cubicBezTo>
                  <a:cubicBezTo>
                    <a:pt x="130822" y="39025"/>
                    <a:pt x="130718" y="39405"/>
                    <a:pt x="130753" y="39665"/>
                  </a:cubicBezTo>
                  <a:cubicBezTo>
                    <a:pt x="130885" y="40368"/>
                    <a:pt x="131150" y="40680"/>
                    <a:pt x="131522" y="40680"/>
                  </a:cubicBezTo>
                  <a:cubicBezTo>
                    <a:pt x="131781" y="40680"/>
                    <a:pt x="132092" y="40529"/>
                    <a:pt x="132446" y="40252"/>
                  </a:cubicBezTo>
                  <a:cubicBezTo>
                    <a:pt x="132816" y="39963"/>
                    <a:pt x="133198" y="39825"/>
                    <a:pt x="133552" y="39825"/>
                  </a:cubicBezTo>
                  <a:cubicBezTo>
                    <a:pt x="134190" y="39825"/>
                    <a:pt x="134735" y="40276"/>
                    <a:pt x="134935" y="41099"/>
                  </a:cubicBezTo>
                  <a:cubicBezTo>
                    <a:pt x="135004" y="41410"/>
                    <a:pt x="135246" y="41911"/>
                    <a:pt x="135436" y="41928"/>
                  </a:cubicBezTo>
                  <a:cubicBezTo>
                    <a:pt x="136836" y="42067"/>
                    <a:pt x="137130" y="43259"/>
                    <a:pt x="137441" y="44192"/>
                  </a:cubicBezTo>
                  <a:cubicBezTo>
                    <a:pt x="137757" y="45176"/>
                    <a:pt x="138205" y="45491"/>
                    <a:pt x="138710" y="45491"/>
                  </a:cubicBezTo>
                  <a:cubicBezTo>
                    <a:pt x="139226" y="45491"/>
                    <a:pt x="139803" y="45163"/>
                    <a:pt x="140361" y="44884"/>
                  </a:cubicBezTo>
                  <a:cubicBezTo>
                    <a:pt x="141813" y="44175"/>
                    <a:pt x="140586" y="43363"/>
                    <a:pt x="140327" y="42654"/>
                  </a:cubicBezTo>
                  <a:cubicBezTo>
                    <a:pt x="140188" y="42188"/>
                    <a:pt x="139739" y="41773"/>
                    <a:pt x="139324" y="41479"/>
                  </a:cubicBezTo>
                  <a:cubicBezTo>
                    <a:pt x="137717" y="40356"/>
                    <a:pt x="137648" y="38921"/>
                    <a:pt x="138305" y="37245"/>
                  </a:cubicBezTo>
                  <a:cubicBezTo>
                    <a:pt x="138533" y="36644"/>
                    <a:pt x="138753" y="36160"/>
                    <a:pt x="139216" y="36160"/>
                  </a:cubicBezTo>
                  <a:cubicBezTo>
                    <a:pt x="139418" y="36160"/>
                    <a:pt x="139666" y="36252"/>
                    <a:pt x="139981" y="36468"/>
                  </a:cubicBezTo>
                  <a:cubicBezTo>
                    <a:pt x="140121" y="36569"/>
                    <a:pt x="140268" y="36617"/>
                    <a:pt x="140413" y="36617"/>
                  </a:cubicBezTo>
                  <a:cubicBezTo>
                    <a:pt x="140661" y="36617"/>
                    <a:pt x="140902" y="36477"/>
                    <a:pt x="141087" y="36226"/>
                  </a:cubicBezTo>
                  <a:cubicBezTo>
                    <a:pt x="142573" y="34255"/>
                    <a:pt x="142850" y="29797"/>
                    <a:pt x="141640" y="27706"/>
                  </a:cubicBezTo>
                  <a:cubicBezTo>
                    <a:pt x="141485" y="27447"/>
                    <a:pt x="141104" y="27187"/>
                    <a:pt x="141398" y="26807"/>
                  </a:cubicBezTo>
                  <a:lnTo>
                    <a:pt x="141398" y="26807"/>
                  </a:lnTo>
                  <a:cubicBezTo>
                    <a:pt x="141623" y="26997"/>
                    <a:pt x="141917" y="27153"/>
                    <a:pt x="142072" y="27395"/>
                  </a:cubicBezTo>
                  <a:cubicBezTo>
                    <a:pt x="142988" y="28812"/>
                    <a:pt x="143869" y="30229"/>
                    <a:pt x="144733" y="31663"/>
                  </a:cubicBezTo>
                  <a:cubicBezTo>
                    <a:pt x="144984" y="32062"/>
                    <a:pt x="145261" y="32460"/>
                    <a:pt x="145713" y="32460"/>
                  </a:cubicBezTo>
                  <a:cubicBezTo>
                    <a:pt x="145790" y="32460"/>
                    <a:pt x="145872" y="32449"/>
                    <a:pt x="145960" y="32424"/>
                  </a:cubicBezTo>
                  <a:cubicBezTo>
                    <a:pt x="146323" y="32320"/>
                    <a:pt x="146825" y="32043"/>
                    <a:pt x="146928" y="31750"/>
                  </a:cubicBezTo>
                  <a:cubicBezTo>
                    <a:pt x="147118" y="31197"/>
                    <a:pt x="146496" y="30972"/>
                    <a:pt x="146151" y="30644"/>
                  </a:cubicBezTo>
                  <a:cubicBezTo>
                    <a:pt x="145805" y="30298"/>
                    <a:pt x="144889" y="29935"/>
                    <a:pt x="145511" y="29348"/>
                  </a:cubicBezTo>
                  <a:cubicBezTo>
                    <a:pt x="146220" y="28674"/>
                    <a:pt x="145701" y="28363"/>
                    <a:pt x="145373" y="27982"/>
                  </a:cubicBezTo>
                  <a:cubicBezTo>
                    <a:pt x="144924" y="27464"/>
                    <a:pt x="144353" y="27049"/>
                    <a:pt x="143904" y="26513"/>
                  </a:cubicBezTo>
                  <a:cubicBezTo>
                    <a:pt x="142452" y="24803"/>
                    <a:pt x="140309" y="24008"/>
                    <a:pt x="138927" y="23455"/>
                  </a:cubicBezTo>
                  <a:cubicBezTo>
                    <a:pt x="137233" y="22781"/>
                    <a:pt x="135350" y="23368"/>
                    <a:pt x="133794" y="22349"/>
                  </a:cubicBezTo>
                  <a:cubicBezTo>
                    <a:pt x="133621" y="22228"/>
                    <a:pt x="133120" y="22141"/>
                    <a:pt x="133379" y="21934"/>
                  </a:cubicBezTo>
                  <a:cubicBezTo>
                    <a:pt x="134416" y="21156"/>
                    <a:pt x="134192" y="19843"/>
                    <a:pt x="134814" y="18910"/>
                  </a:cubicBezTo>
                  <a:cubicBezTo>
                    <a:pt x="135183" y="18357"/>
                    <a:pt x="137525" y="17996"/>
                    <a:pt x="139389" y="17996"/>
                  </a:cubicBezTo>
                  <a:cubicBezTo>
                    <a:pt x="140321" y="17996"/>
                    <a:pt x="141133" y="18086"/>
                    <a:pt x="141519" y="18287"/>
                  </a:cubicBezTo>
                  <a:cubicBezTo>
                    <a:pt x="141913" y="18491"/>
                    <a:pt x="142318" y="18567"/>
                    <a:pt x="142722" y="18567"/>
                  </a:cubicBezTo>
                  <a:cubicBezTo>
                    <a:pt x="143310" y="18567"/>
                    <a:pt x="143896" y="18407"/>
                    <a:pt x="144440" y="18253"/>
                  </a:cubicBezTo>
                  <a:cubicBezTo>
                    <a:pt x="145183" y="18028"/>
                    <a:pt x="144301" y="17320"/>
                    <a:pt x="144440" y="16905"/>
                  </a:cubicBezTo>
                  <a:cubicBezTo>
                    <a:pt x="144595" y="16473"/>
                    <a:pt x="144232" y="15764"/>
                    <a:pt x="144803" y="15626"/>
                  </a:cubicBezTo>
                  <a:cubicBezTo>
                    <a:pt x="144894" y="15602"/>
                    <a:pt x="144986" y="15590"/>
                    <a:pt x="145078" y="15590"/>
                  </a:cubicBezTo>
                  <a:cubicBezTo>
                    <a:pt x="145503" y="15590"/>
                    <a:pt x="145922" y="15838"/>
                    <a:pt x="146306" y="16179"/>
                  </a:cubicBezTo>
                  <a:cubicBezTo>
                    <a:pt x="146709" y="16532"/>
                    <a:pt x="147171" y="16997"/>
                    <a:pt x="147617" y="16997"/>
                  </a:cubicBezTo>
                  <a:cubicBezTo>
                    <a:pt x="147935" y="16997"/>
                    <a:pt x="148244" y="16760"/>
                    <a:pt x="148518" y="16075"/>
                  </a:cubicBezTo>
                  <a:cubicBezTo>
                    <a:pt x="148584" y="15900"/>
                    <a:pt x="148692" y="15801"/>
                    <a:pt x="148828" y="15801"/>
                  </a:cubicBezTo>
                  <a:cubicBezTo>
                    <a:pt x="148906" y="15801"/>
                    <a:pt x="148994" y="15833"/>
                    <a:pt x="149088" y="15903"/>
                  </a:cubicBezTo>
                  <a:cubicBezTo>
                    <a:pt x="149348" y="16110"/>
                    <a:pt x="149348" y="16335"/>
                    <a:pt x="149192" y="16646"/>
                  </a:cubicBezTo>
                  <a:cubicBezTo>
                    <a:pt x="148743" y="17596"/>
                    <a:pt x="147965" y="18547"/>
                    <a:pt x="147965" y="19497"/>
                  </a:cubicBezTo>
                  <a:cubicBezTo>
                    <a:pt x="147931" y="21122"/>
                    <a:pt x="148708" y="22677"/>
                    <a:pt x="150022" y="23627"/>
                  </a:cubicBezTo>
                  <a:cubicBezTo>
                    <a:pt x="151231" y="24561"/>
                    <a:pt x="152631" y="25269"/>
                    <a:pt x="153582" y="26513"/>
                  </a:cubicBezTo>
                  <a:cubicBezTo>
                    <a:pt x="153835" y="26852"/>
                    <a:pt x="154112" y="27339"/>
                    <a:pt x="154580" y="27339"/>
                  </a:cubicBezTo>
                  <a:cubicBezTo>
                    <a:pt x="154686" y="27339"/>
                    <a:pt x="154802" y="27314"/>
                    <a:pt x="154930" y="27257"/>
                  </a:cubicBezTo>
                  <a:cubicBezTo>
                    <a:pt x="155621" y="26928"/>
                    <a:pt x="155673" y="26271"/>
                    <a:pt x="155604" y="25615"/>
                  </a:cubicBezTo>
                  <a:cubicBezTo>
                    <a:pt x="155448" y="24025"/>
                    <a:pt x="155863" y="22435"/>
                    <a:pt x="154739" y="20845"/>
                  </a:cubicBezTo>
                  <a:cubicBezTo>
                    <a:pt x="154065" y="19877"/>
                    <a:pt x="153772" y="18823"/>
                    <a:pt x="152406" y="18737"/>
                  </a:cubicBezTo>
                  <a:cubicBezTo>
                    <a:pt x="152044" y="18720"/>
                    <a:pt x="151940" y="18478"/>
                    <a:pt x="151888" y="18201"/>
                  </a:cubicBezTo>
                  <a:cubicBezTo>
                    <a:pt x="151820" y="17931"/>
                    <a:pt x="151918" y="17578"/>
                    <a:pt x="152229" y="17578"/>
                  </a:cubicBezTo>
                  <a:cubicBezTo>
                    <a:pt x="152236" y="17578"/>
                    <a:pt x="152243" y="17579"/>
                    <a:pt x="152251" y="17579"/>
                  </a:cubicBezTo>
                  <a:cubicBezTo>
                    <a:pt x="152284" y="17581"/>
                    <a:pt x="152317" y="17582"/>
                    <a:pt x="152350" y="17582"/>
                  </a:cubicBezTo>
                  <a:cubicBezTo>
                    <a:pt x="153000" y="17582"/>
                    <a:pt x="153628" y="17254"/>
                    <a:pt x="154277" y="17254"/>
                  </a:cubicBezTo>
                  <a:cubicBezTo>
                    <a:pt x="154558" y="17254"/>
                    <a:pt x="154844" y="17316"/>
                    <a:pt x="155137" y="17493"/>
                  </a:cubicBezTo>
                  <a:cubicBezTo>
                    <a:pt x="155393" y="17649"/>
                    <a:pt x="155627" y="17726"/>
                    <a:pt x="155836" y="17726"/>
                  </a:cubicBezTo>
                  <a:cubicBezTo>
                    <a:pt x="156249" y="17726"/>
                    <a:pt x="156566" y="17427"/>
                    <a:pt x="156761" y="16853"/>
                  </a:cubicBezTo>
                  <a:cubicBezTo>
                    <a:pt x="157072" y="15920"/>
                    <a:pt x="157954" y="15505"/>
                    <a:pt x="158662" y="15039"/>
                  </a:cubicBezTo>
                  <a:cubicBezTo>
                    <a:pt x="158771" y="14969"/>
                    <a:pt x="158912" y="14953"/>
                    <a:pt x="159064" y="14953"/>
                  </a:cubicBezTo>
                  <a:cubicBezTo>
                    <a:pt x="159192" y="14953"/>
                    <a:pt x="159327" y="14964"/>
                    <a:pt x="159458" y="14964"/>
                  </a:cubicBezTo>
                  <a:cubicBezTo>
                    <a:pt x="159792" y="14964"/>
                    <a:pt x="160100" y="14892"/>
                    <a:pt x="160183" y="14382"/>
                  </a:cubicBezTo>
                  <a:cubicBezTo>
                    <a:pt x="160304" y="13501"/>
                    <a:pt x="159475" y="13310"/>
                    <a:pt x="158887" y="12965"/>
                  </a:cubicBezTo>
                  <a:cubicBezTo>
                    <a:pt x="158662" y="12827"/>
                    <a:pt x="158334" y="12550"/>
                    <a:pt x="158351" y="12395"/>
                  </a:cubicBezTo>
                  <a:cubicBezTo>
                    <a:pt x="158404" y="12154"/>
                    <a:pt x="158582" y="12097"/>
                    <a:pt x="158776" y="12097"/>
                  </a:cubicBezTo>
                  <a:cubicBezTo>
                    <a:pt x="158903" y="12097"/>
                    <a:pt x="159037" y="12122"/>
                    <a:pt x="159146" y="12135"/>
                  </a:cubicBezTo>
                  <a:cubicBezTo>
                    <a:pt x="160460" y="12308"/>
                    <a:pt x="161652" y="12999"/>
                    <a:pt x="163017" y="12999"/>
                  </a:cubicBezTo>
                  <a:cubicBezTo>
                    <a:pt x="163570" y="12999"/>
                    <a:pt x="163795" y="12913"/>
                    <a:pt x="164002" y="12274"/>
                  </a:cubicBezTo>
                  <a:cubicBezTo>
                    <a:pt x="164745" y="10182"/>
                    <a:pt x="163311" y="10010"/>
                    <a:pt x="161998" y="9923"/>
                  </a:cubicBezTo>
                  <a:cubicBezTo>
                    <a:pt x="160218" y="9820"/>
                    <a:pt x="158438" y="9543"/>
                    <a:pt x="156710" y="9076"/>
                  </a:cubicBezTo>
                  <a:cubicBezTo>
                    <a:pt x="153313" y="8169"/>
                    <a:pt x="149984" y="6872"/>
                    <a:pt x="146431" y="6872"/>
                  </a:cubicBezTo>
                  <a:cubicBezTo>
                    <a:pt x="145249" y="6872"/>
                    <a:pt x="144041" y="7016"/>
                    <a:pt x="142798" y="7366"/>
                  </a:cubicBezTo>
                  <a:cubicBezTo>
                    <a:pt x="142441" y="7468"/>
                    <a:pt x="142044" y="7507"/>
                    <a:pt x="141624" y="7507"/>
                  </a:cubicBezTo>
                  <a:cubicBezTo>
                    <a:pt x="140475" y="7507"/>
                    <a:pt x="139148" y="7211"/>
                    <a:pt x="137959" y="7072"/>
                  </a:cubicBezTo>
                  <a:cubicBezTo>
                    <a:pt x="135760" y="6810"/>
                    <a:pt x="133765" y="5577"/>
                    <a:pt x="131513" y="5577"/>
                  </a:cubicBezTo>
                  <a:cubicBezTo>
                    <a:pt x="131235" y="5577"/>
                    <a:pt x="130953" y="5596"/>
                    <a:pt x="130666" y="5637"/>
                  </a:cubicBezTo>
                  <a:cubicBezTo>
                    <a:pt x="130197" y="5701"/>
                    <a:pt x="129713" y="5752"/>
                    <a:pt x="129231" y="5752"/>
                  </a:cubicBezTo>
                  <a:cubicBezTo>
                    <a:pt x="128525" y="5752"/>
                    <a:pt x="127823" y="5641"/>
                    <a:pt x="127175" y="5292"/>
                  </a:cubicBezTo>
                  <a:cubicBezTo>
                    <a:pt x="124583" y="3857"/>
                    <a:pt x="121352" y="4808"/>
                    <a:pt x="118811" y="3097"/>
                  </a:cubicBezTo>
                  <a:cubicBezTo>
                    <a:pt x="118623" y="2965"/>
                    <a:pt x="118385" y="2894"/>
                    <a:pt x="118144" y="2894"/>
                  </a:cubicBezTo>
                  <a:cubicBezTo>
                    <a:pt x="117786" y="2894"/>
                    <a:pt x="117421" y="3050"/>
                    <a:pt x="117204" y="3391"/>
                  </a:cubicBezTo>
                  <a:cubicBezTo>
                    <a:pt x="116737" y="4117"/>
                    <a:pt x="117601" y="4134"/>
                    <a:pt x="117930" y="4462"/>
                  </a:cubicBezTo>
                  <a:cubicBezTo>
                    <a:pt x="118103" y="4670"/>
                    <a:pt x="118154" y="4946"/>
                    <a:pt x="118068" y="5188"/>
                  </a:cubicBezTo>
                  <a:cubicBezTo>
                    <a:pt x="117958" y="5398"/>
                    <a:pt x="116241" y="5510"/>
                    <a:pt x="114740" y="5510"/>
                  </a:cubicBezTo>
                  <a:cubicBezTo>
                    <a:pt x="113645" y="5510"/>
                    <a:pt x="112664" y="5450"/>
                    <a:pt x="112503" y="5326"/>
                  </a:cubicBezTo>
                  <a:cubicBezTo>
                    <a:pt x="111242" y="4410"/>
                    <a:pt x="109825" y="3719"/>
                    <a:pt x="108321" y="3287"/>
                  </a:cubicBezTo>
                  <a:cubicBezTo>
                    <a:pt x="108108" y="3224"/>
                    <a:pt x="107902" y="3198"/>
                    <a:pt x="107703" y="3198"/>
                  </a:cubicBezTo>
                  <a:cubicBezTo>
                    <a:pt x="106742" y="3198"/>
                    <a:pt x="105934" y="3807"/>
                    <a:pt x="105084" y="3807"/>
                  </a:cubicBezTo>
                  <a:cubicBezTo>
                    <a:pt x="105000" y="3807"/>
                    <a:pt x="104915" y="3801"/>
                    <a:pt x="104830" y="3788"/>
                  </a:cubicBezTo>
                  <a:cubicBezTo>
                    <a:pt x="102083" y="3391"/>
                    <a:pt x="99266" y="3909"/>
                    <a:pt x="96760" y="1559"/>
                  </a:cubicBezTo>
                  <a:cubicBezTo>
                    <a:pt x="95295" y="185"/>
                    <a:pt x="93272" y="50"/>
                    <a:pt x="91223" y="50"/>
                  </a:cubicBezTo>
                  <a:cubicBezTo>
                    <a:pt x="90718" y="50"/>
                    <a:pt x="90212" y="58"/>
                    <a:pt x="89713" y="58"/>
                  </a:cubicBezTo>
                  <a:cubicBezTo>
                    <a:pt x="89152" y="58"/>
                    <a:pt x="88600" y="48"/>
                    <a:pt x="88067" y="4"/>
                  </a:cubicBezTo>
                  <a:cubicBezTo>
                    <a:pt x="88037" y="2"/>
                    <a:pt x="88007" y="1"/>
                    <a:pt x="879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9" name="Google Shape;859;p37"/>
            <p:cNvSpPr/>
            <p:nvPr/>
          </p:nvSpPr>
          <p:spPr>
            <a:xfrm>
              <a:off x="5913800" y="3523050"/>
              <a:ext cx="1109075" cy="813875"/>
            </a:xfrm>
            <a:custGeom>
              <a:avLst/>
              <a:gdLst/>
              <a:ahLst/>
              <a:cxnLst/>
              <a:rect l="l" t="t" r="r" b="b"/>
              <a:pathLst>
                <a:path w="44363" h="32555" extrusionOk="0">
                  <a:moveTo>
                    <a:pt x="28245" y="1"/>
                  </a:moveTo>
                  <a:cubicBezTo>
                    <a:pt x="27747" y="1"/>
                    <a:pt x="27602" y="373"/>
                    <a:pt x="27634" y="804"/>
                  </a:cubicBezTo>
                  <a:cubicBezTo>
                    <a:pt x="27737" y="2117"/>
                    <a:pt x="27979" y="3482"/>
                    <a:pt x="27996" y="4778"/>
                  </a:cubicBezTo>
                  <a:cubicBezTo>
                    <a:pt x="28014" y="5660"/>
                    <a:pt x="28567" y="7094"/>
                    <a:pt x="27634" y="7267"/>
                  </a:cubicBezTo>
                  <a:cubicBezTo>
                    <a:pt x="27521" y="7286"/>
                    <a:pt x="27406" y="7295"/>
                    <a:pt x="27290" y="7295"/>
                  </a:cubicBezTo>
                  <a:cubicBezTo>
                    <a:pt x="25431" y="7295"/>
                    <a:pt x="23230" y="4918"/>
                    <a:pt x="23555" y="3275"/>
                  </a:cubicBezTo>
                  <a:cubicBezTo>
                    <a:pt x="23754" y="2264"/>
                    <a:pt x="23333" y="1317"/>
                    <a:pt x="22034" y="1317"/>
                  </a:cubicBezTo>
                  <a:cubicBezTo>
                    <a:pt x="21978" y="1317"/>
                    <a:pt x="21920" y="1318"/>
                    <a:pt x="21862" y="1322"/>
                  </a:cubicBezTo>
                  <a:cubicBezTo>
                    <a:pt x="21814" y="1325"/>
                    <a:pt x="21765" y="1327"/>
                    <a:pt x="21716" y="1327"/>
                  </a:cubicBezTo>
                  <a:cubicBezTo>
                    <a:pt x="20777" y="1327"/>
                    <a:pt x="19668" y="752"/>
                    <a:pt x="18692" y="752"/>
                  </a:cubicBezTo>
                  <a:cubicBezTo>
                    <a:pt x="18107" y="752"/>
                    <a:pt x="17570" y="958"/>
                    <a:pt x="17144" y="1616"/>
                  </a:cubicBezTo>
                  <a:cubicBezTo>
                    <a:pt x="16642" y="2376"/>
                    <a:pt x="15295" y="2826"/>
                    <a:pt x="15191" y="4035"/>
                  </a:cubicBezTo>
                  <a:cubicBezTo>
                    <a:pt x="15162" y="4430"/>
                    <a:pt x="15144" y="4616"/>
                    <a:pt x="15002" y="4616"/>
                  </a:cubicBezTo>
                  <a:cubicBezTo>
                    <a:pt x="14889" y="4616"/>
                    <a:pt x="14698" y="4499"/>
                    <a:pt x="14361" y="4277"/>
                  </a:cubicBezTo>
                  <a:cubicBezTo>
                    <a:pt x="13724" y="3844"/>
                    <a:pt x="13113" y="3612"/>
                    <a:pt x="12606" y="3612"/>
                  </a:cubicBezTo>
                  <a:cubicBezTo>
                    <a:pt x="12042" y="3612"/>
                    <a:pt x="11607" y="3900"/>
                    <a:pt x="11406" y="4519"/>
                  </a:cubicBezTo>
                  <a:cubicBezTo>
                    <a:pt x="10784" y="6334"/>
                    <a:pt x="8710" y="7215"/>
                    <a:pt x="8624" y="9392"/>
                  </a:cubicBezTo>
                  <a:cubicBezTo>
                    <a:pt x="8607" y="10153"/>
                    <a:pt x="7933" y="10619"/>
                    <a:pt x="7086" y="10879"/>
                  </a:cubicBezTo>
                  <a:cubicBezTo>
                    <a:pt x="5669" y="11311"/>
                    <a:pt x="4355" y="11864"/>
                    <a:pt x="3007" y="12382"/>
                  </a:cubicBezTo>
                  <a:cubicBezTo>
                    <a:pt x="1003" y="13160"/>
                    <a:pt x="0" y="16910"/>
                    <a:pt x="1538" y="19018"/>
                  </a:cubicBezTo>
                  <a:cubicBezTo>
                    <a:pt x="2835" y="20798"/>
                    <a:pt x="3128" y="22595"/>
                    <a:pt x="3992" y="24375"/>
                  </a:cubicBezTo>
                  <a:cubicBezTo>
                    <a:pt x="4494" y="25360"/>
                    <a:pt x="4424" y="26276"/>
                    <a:pt x="3750" y="26950"/>
                  </a:cubicBezTo>
                  <a:cubicBezTo>
                    <a:pt x="3353" y="27348"/>
                    <a:pt x="3509" y="27797"/>
                    <a:pt x="4148" y="28298"/>
                  </a:cubicBezTo>
                  <a:cubicBezTo>
                    <a:pt x="5020" y="28962"/>
                    <a:pt x="5824" y="29302"/>
                    <a:pt x="6549" y="29302"/>
                  </a:cubicBezTo>
                  <a:cubicBezTo>
                    <a:pt x="7089" y="29302"/>
                    <a:pt x="7586" y="29114"/>
                    <a:pt x="8036" y="28730"/>
                  </a:cubicBezTo>
                  <a:cubicBezTo>
                    <a:pt x="8740" y="28095"/>
                    <a:pt x="9643" y="27747"/>
                    <a:pt x="10576" y="27747"/>
                  </a:cubicBezTo>
                  <a:cubicBezTo>
                    <a:pt x="10811" y="27747"/>
                    <a:pt x="11049" y="27769"/>
                    <a:pt x="11285" y="27814"/>
                  </a:cubicBezTo>
                  <a:cubicBezTo>
                    <a:pt x="11420" y="27836"/>
                    <a:pt x="11551" y="27846"/>
                    <a:pt x="11676" y="27846"/>
                  </a:cubicBezTo>
                  <a:cubicBezTo>
                    <a:pt x="12065" y="27846"/>
                    <a:pt x="12402" y="27743"/>
                    <a:pt x="12650" y="27521"/>
                  </a:cubicBezTo>
                  <a:cubicBezTo>
                    <a:pt x="14551" y="25793"/>
                    <a:pt x="17368" y="25343"/>
                    <a:pt x="20047" y="24790"/>
                  </a:cubicBezTo>
                  <a:cubicBezTo>
                    <a:pt x="20247" y="24746"/>
                    <a:pt x="20464" y="24721"/>
                    <a:pt x="20691" y="24721"/>
                  </a:cubicBezTo>
                  <a:cubicBezTo>
                    <a:pt x="21623" y="24721"/>
                    <a:pt x="22712" y="25150"/>
                    <a:pt x="23365" y="26484"/>
                  </a:cubicBezTo>
                  <a:cubicBezTo>
                    <a:pt x="23667" y="27105"/>
                    <a:pt x="23855" y="28198"/>
                    <a:pt x="25083" y="28198"/>
                  </a:cubicBezTo>
                  <a:cubicBezTo>
                    <a:pt x="25120" y="28198"/>
                    <a:pt x="25158" y="28197"/>
                    <a:pt x="25197" y="28195"/>
                  </a:cubicBezTo>
                  <a:cubicBezTo>
                    <a:pt x="25345" y="28183"/>
                    <a:pt x="25455" y="28022"/>
                    <a:pt x="25593" y="28022"/>
                  </a:cubicBezTo>
                  <a:cubicBezTo>
                    <a:pt x="25664" y="28022"/>
                    <a:pt x="25742" y="28065"/>
                    <a:pt x="25836" y="28195"/>
                  </a:cubicBezTo>
                  <a:cubicBezTo>
                    <a:pt x="25923" y="28298"/>
                    <a:pt x="25767" y="28592"/>
                    <a:pt x="25612" y="28713"/>
                  </a:cubicBezTo>
                  <a:cubicBezTo>
                    <a:pt x="25318" y="28938"/>
                    <a:pt x="24903" y="29128"/>
                    <a:pt x="25283" y="29646"/>
                  </a:cubicBezTo>
                  <a:cubicBezTo>
                    <a:pt x="25508" y="29871"/>
                    <a:pt x="25802" y="30026"/>
                    <a:pt x="26113" y="30078"/>
                  </a:cubicBezTo>
                  <a:cubicBezTo>
                    <a:pt x="26172" y="30086"/>
                    <a:pt x="26229" y="30090"/>
                    <a:pt x="26283" y="30090"/>
                  </a:cubicBezTo>
                  <a:cubicBezTo>
                    <a:pt x="26710" y="30090"/>
                    <a:pt x="27006" y="29856"/>
                    <a:pt x="27098" y="29473"/>
                  </a:cubicBezTo>
                  <a:cubicBezTo>
                    <a:pt x="27115" y="29335"/>
                    <a:pt x="27098" y="29197"/>
                    <a:pt x="27029" y="29076"/>
                  </a:cubicBezTo>
                  <a:cubicBezTo>
                    <a:pt x="26976" y="28903"/>
                    <a:pt x="26992" y="28848"/>
                    <a:pt x="27041" y="28848"/>
                  </a:cubicBezTo>
                  <a:cubicBezTo>
                    <a:pt x="27105" y="28848"/>
                    <a:pt x="27225" y="28941"/>
                    <a:pt x="27322" y="28990"/>
                  </a:cubicBezTo>
                  <a:cubicBezTo>
                    <a:pt x="27824" y="29266"/>
                    <a:pt x="28463" y="29473"/>
                    <a:pt x="28169" y="30113"/>
                  </a:cubicBezTo>
                  <a:cubicBezTo>
                    <a:pt x="27945" y="30597"/>
                    <a:pt x="28117" y="31029"/>
                    <a:pt x="28809" y="31461"/>
                  </a:cubicBezTo>
                  <a:cubicBezTo>
                    <a:pt x="30199" y="32318"/>
                    <a:pt x="31628" y="32554"/>
                    <a:pt x="32898" y="32554"/>
                  </a:cubicBezTo>
                  <a:cubicBezTo>
                    <a:pt x="33522" y="32554"/>
                    <a:pt x="34108" y="32497"/>
                    <a:pt x="34633" y="32429"/>
                  </a:cubicBezTo>
                  <a:cubicBezTo>
                    <a:pt x="36672" y="32135"/>
                    <a:pt x="39299" y="31824"/>
                    <a:pt x="39299" y="29145"/>
                  </a:cubicBezTo>
                  <a:cubicBezTo>
                    <a:pt x="39299" y="28938"/>
                    <a:pt x="39541" y="28799"/>
                    <a:pt x="39592" y="28575"/>
                  </a:cubicBezTo>
                  <a:cubicBezTo>
                    <a:pt x="40024" y="26968"/>
                    <a:pt x="41804" y="26363"/>
                    <a:pt x="42496" y="24998"/>
                  </a:cubicBezTo>
                  <a:cubicBezTo>
                    <a:pt x="44224" y="21559"/>
                    <a:pt x="44362" y="17722"/>
                    <a:pt x="40232" y="13661"/>
                  </a:cubicBezTo>
                  <a:cubicBezTo>
                    <a:pt x="38953" y="12399"/>
                    <a:pt x="38037" y="10671"/>
                    <a:pt x="36309" y="9859"/>
                  </a:cubicBezTo>
                  <a:cubicBezTo>
                    <a:pt x="34494" y="9012"/>
                    <a:pt x="34080" y="7716"/>
                    <a:pt x="33509" y="6472"/>
                  </a:cubicBezTo>
                  <a:cubicBezTo>
                    <a:pt x="33388" y="5608"/>
                    <a:pt x="33008" y="4761"/>
                    <a:pt x="32213" y="4346"/>
                  </a:cubicBezTo>
                  <a:cubicBezTo>
                    <a:pt x="30658" y="3465"/>
                    <a:pt x="30278" y="2100"/>
                    <a:pt x="29414" y="942"/>
                  </a:cubicBezTo>
                  <a:cubicBezTo>
                    <a:pt x="29120" y="544"/>
                    <a:pt x="28947" y="78"/>
                    <a:pt x="28377" y="9"/>
                  </a:cubicBezTo>
                  <a:cubicBezTo>
                    <a:pt x="28330" y="3"/>
                    <a:pt x="28287" y="1"/>
                    <a:pt x="2824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0" name="Google Shape;860;p37"/>
            <p:cNvSpPr/>
            <p:nvPr/>
          </p:nvSpPr>
          <p:spPr>
            <a:xfrm>
              <a:off x="6442175" y="3238700"/>
              <a:ext cx="571625" cy="311800"/>
            </a:xfrm>
            <a:custGeom>
              <a:avLst/>
              <a:gdLst/>
              <a:ahLst/>
              <a:cxnLst/>
              <a:rect l="l" t="t" r="r" b="b"/>
              <a:pathLst>
                <a:path w="22865" h="12472" extrusionOk="0">
                  <a:moveTo>
                    <a:pt x="3070" y="1"/>
                  </a:moveTo>
                  <a:cubicBezTo>
                    <a:pt x="2939" y="1"/>
                    <a:pt x="2792" y="15"/>
                    <a:pt x="2627" y="46"/>
                  </a:cubicBezTo>
                  <a:cubicBezTo>
                    <a:pt x="1833" y="202"/>
                    <a:pt x="830" y="29"/>
                    <a:pt x="415" y="927"/>
                  </a:cubicBezTo>
                  <a:cubicBezTo>
                    <a:pt x="1" y="1826"/>
                    <a:pt x="934" y="1861"/>
                    <a:pt x="1400" y="2189"/>
                  </a:cubicBezTo>
                  <a:cubicBezTo>
                    <a:pt x="1504" y="2258"/>
                    <a:pt x="1366" y="2569"/>
                    <a:pt x="1435" y="2742"/>
                  </a:cubicBezTo>
                  <a:cubicBezTo>
                    <a:pt x="1757" y="3623"/>
                    <a:pt x="1963" y="4886"/>
                    <a:pt x="3062" y="4886"/>
                  </a:cubicBezTo>
                  <a:cubicBezTo>
                    <a:pt x="3084" y="4886"/>
                    <a:pt x="3106" y="4886"/>
                    <a:pt x="3129" y="4885"/>
                  </a:cubicBezTo>
                  <a:cubicBezTo>
                    <a:pt x="3207" y="4880"/>
                    <a:pt x="3284" y="4878"/>
                    <a:pt x="3360" y="4878"/>
                  </a:cubicBezTo>
                  <a:cubicBezTo>
                    <a:pt x="4698" y="4878"/>
                    <a:pt x="5731" y="5570"/>
                    <a:pt x="6810" y="6077"/>
                  </a:cubicBezTo>
                  <a:cubicBezTo>
                    <a:pt x="7328" y="6319"/>
                    <a:pt x="8019" y="7322"/>
                    <a:pt x="7207" y="8203"/>
                  </a:cubicBezTo>
                  <a:cubicBezTo>
                    <a:pt x="6913" y="8531"/>
                    <a:pt x="6948" y="8911"/>
                    <a:pt x="7121" y="9292"/>
                  </a:cubicBezTo>
                  <a:cubicBezTo>
                    <a:pt x="7274" y="9613"/>
                    <a:pt x="7597" y="9810"/>
                    <a:pt x="7934" y="9810"/>
                  </a:cubicBezTo>
                  <a:cubicBezTo>
                    <a:pt x="8014" y="9810"/>
                    <a:pt x="8095" y="9799"/>
                    <a:pt x="8175" y="9775"/>
                  </a:cubicBezTo>
                  <a:cubicBezTo>
                    <a:pt x="8275" y="9755"/>
                    <a:pt x="8368" y="9745"/>
                    <a:pt x="8457" y="9745"/>
                  </a:cubicBezTo>
                  <a:cubicBezTo>
                    <a:pt x="8811" y="9745"/>
                    <a:pt x="9087" y="9900"/>
                    <a:pt x="9419" y="10121"/>
                  </a:cubicBezTo>
                  <a:cubicBezTo>
                    <a:pt x="10079" y="10569"/>
                    <a:pt x="10930" y="10787"/>
                    <a:pt x="11688" y="10787"/>
                  </a:cubicBezTo>
                  <a:cubicBezTo>
                    <a:pt x="12538" y="10787"/>
                    <a:pt x="13270" y="10513"/>
                    <a:pt x="13480" y="9983"/>
                  </a:cubicBezTo>
                  <a:cubicBezTo>
                    <a:pt x="13648" y="9563"/>
                    <a:pt x="13555" y="9014"/>
                    <a:pt x="14230" y="9014"/>
                  </a:cubicBezTo>
                  <a:cubicBezTo>
                    <a:pt x="14250" y="9014"/>
                    <a:pt x="14271" y="9014"/>
                    <a:pt x="14293" y="9015"/>
                  </a:cubicBezTo>
                  <a:cubicBezTo>
                    <a:pt x="15036" y="9050"/>
                    <a:pt x="15381" y="9516"/>
                    <a:pt x="15450" y="10138"/>
                  </a:cubicBezTo>
                  <a:cubicBezTo>
                    <a:pt x="15640" y="11486"/>
                    <a:pt x="16522" y="11953"/>
                    <a:pt x="17697" y="11988"/>
                  </a:cubicBezTo>
                  <a:cubicBezTo>
                    <a:pt x="18224" y="11988"/>
                    <a:pt x="18870" y="12472"/>
                    <a:pt x="19366" y="12472"/>
                  </a:cubicBezTo>
                  <a:cubicBezTo>
                    <a:pt x="19602" y="12472"/>
                    <a:pt x="19804" y="12362"/>
                    <a:pt x="19944" y="12039"/>
                  </a:cubicBezTo>
                  <a:cubicBezTo>
                    <a:pt x="20289" y="11210"/>
                    <a:pt x="19287" y="10398"/>
                    <a:pt x="18596" y="9758"/>
                  </a:cubicBezTo>
                  <a:cubicBezTo>
                    <a:pt x="18164" y="9361"/>
                    <a:pt x="17420" y="8825"/>
                    <a:pt x="17749" y="8272"/>
                  </a:cubicBezTo>
                  <a:cubicBezTo>
                    <a:pt x="17984" y="7884"/>
                    <a:pt x="18253" y="7197"/>
                    <a:pt x="18937" y="7197"/>
                  </a:cubicBezTo>
                  <a:cubicBezTo>
                    <a:pt x="19107" y="7197"/>
                    <a:pt x="19302" y="7239"/>
                    <a:pt x="19529" y="7339"/>
                  </a:cubicBezTo>
                  <a:cubicBezTo>
                    <a:pt x="19732" y="7429"/>
                    <a:pt x="19935" y="7468"/>
                    <a:pt x="20135" y="7468"/>
                  </a:cubicBezTo>
                  <a:cubicBezTo>
                    <a:pt x="20854" y="7468"/>
                    <a:pt x="21544" y="6970"/>
                    <a:pt x="22138" y="6578"/>
                  </a:cubicBezTo>
                  <a:cubicBezTo>
                    <a:pt x="22795" y="6146"/>
                    <a:pt x="22864" y="5248"/>
                    <a:pt x="22311" y="4643"/>
                  </a:cubicBezTo>
                  <a:cubicBezTo>
                    <a:pt x="22115" y="4425"/>
                    <a:pt x="21948" y="4340"/>
                    <a:pt x="21799" y="4340"/>
                  </a:cubicBezTo>
                  <a:cubicBezTo>
                    <a:pt x="21465" y="4340"/>
                    <a:pt x="21227" y="4774"/>
                    <a:pt x="20963" y="5110"/>
                  </a:cubicBezTo>
                  <a:cubicBezTo>
                    <a:pt x="20756" y="5334"/>
                    <a:pt x="20479" y="5472"/>
                    <a:pt x="20168" y="5507"/>
                  </a:cubicBezTo>
                  <a:cubicBezTo>
                    <a:pt x="20112" y="5512"/>
                    <a:pt x="20051" y="5514"/>
                    <a:pt x="19986" y="5514"/>
                  </a:cubicBezTo>
                  <a:cubicBezTo>
                    <a:pt x="18639" y="5514"/>
                    <a:pt x="15548" y="4518"/>
                    <a:pt x="14344" y="3727"/>
                  </a:cubicBezTo>
                  <a:cubicBezTo>
                    <a:pt x="13999" y="3485"/>
                    <a:pt x="13636" y="3295"/>
                    <a:pt x="13238" y="3139"/>
                  </a:cubicBezTo>
                  <a:cubicBezTo>
                    <a:pt x="11925" y="2690"/>
                    <a:pt x="10473" y="2465"/>
                    <a:pt x="9298" y="1774"/>
                  </a:cubicBezTo>
                  <a:cubicBezTo>
                    <a:pt x="8770" y="1458"/>
                    <a:pt x="8301" y="1322"/>
                    <a:pt x="7877" y="1322"/>
                  </a:cubicBezTo>
                  <a:cubicBezTo>
                    <a:pt x="7093" y="1322"/>
                    <a:pt x="6459" y="1787"/>
                    <a:pt x="5876" y="2448"/>
                  </a:cubicBezTo>
                  <a:cubicBezTo>
                    <a:pt x="5497" y="2886"/>
                    <a:pt x="5240" y="3062"/>
                    <a:pt x="5050" y="3062"/>
                  </a:cubicBezTo>
                  <a:cubicBezTo>
                    <a:pt x="4739" y="3062"/>
                    <a:pt x="4614" y="2586"/>
                    <a:pt x="4442" y="2016"/>
                  </a:cubicBezTo>
                  <a:cubicBezTo>
                    <a:pt x="4193" y="1191"/>
                    <a:pt x="4266" y="1"/>
                    <a:pt x="307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1" name="Google Shape;861;p37"/>
            <p:cNvSpPr/>
            <p:nvPr/>
          </p:nvSpPr>
          <p:spPr>
            <a:xfrm>
              <a:off x="5898675" y="3029225"/>
              <a:ext cx="282150" cy="318450"/>
            </a:xfrm>
            <a:custGeom>
              <a:avLst/>
              <a:gdLst/>
              <a:ahLst/>
              <a:cxnLst/>
              <a:rect l="l" t="t" r="r" b="b"/>
              <a:pathLst>
                <a:path w="11286" h="12738" extrusionOk="0">
                  <a:moveTo>
                    <a:pt x="8163" y="0"/>
                  </a:moveTo>
                  <a:cubicBezTo>
                    <a:pt x="7646" y="0"/>
                    <a:pt x="7307" y="634"/>
                    <a:pt x="7121" y="1115"/>
                  </a:cubicBezTo>
                  <a:cubicBezTo>
                    <a:pt x="6498" y="2618"/>
                    <a:pt x="5081" y="3362"/>
                    <a:pt x="4027" y="4450"/>
                  </a:cubicBezTo>
                  <a:cubicBezTo>
                    <a:pt x="3562" y="4916"/>
                    <a:pt x="2753" y="5709"/>
                    <a:pt x="2170" y="5709"/>
                  </a:cubicBezTo>
                  <a:cubicBezTo>
                    <a:pt x="2125" y="5709"/>
                    <a:pt x="2082" y="5704"/>
                    <a:pt x="2040" y="5695"/>
                  </a:cubicBezTo>
                  <a:cubicBezTo>
                    <a:pt x="1767" y="5631"/>
                    <a:pt x="1536" y="5602"/>
                    <a:pt x="1339" y="5602"/>
                  </a:cubicBezTo>
                  <a:cubicBezTo>
                    <a:pt x="150" y="5602"/>
                    <a:pt x="215" y="6659"/>
                    <a:pt x="52" y="7475"/>
                  </a:cubicBezTo>
                  <a:cubicBezTo>
                    <a:pt x="1" y="9410"/>
                    <a:pt x="1625" y="11518"/>
                    <a:pt x="3267" y="12123"/>
                  </a:cubicBezTo>
                  <a:cubicBezTo>
                    <a:pt x="3638" y="12262"/>
                    <a:pt x="4019" y="12277"/>
                    <a:pt x="4389" y="12277"/>
                  </a:cubicBezTo>
                  <a:cubicBezTo>
                    <a:pt x="4488" y="12277"/>
                    <a:pt x="4586" y="12276"/>
                    <a:pt x="4683" y="12276"/>
                  </a:cubicBezTo>
                  <a:cubicBezTo>
                    <a:pt x="5034" y="12276"/>
                    <a:pt x="5369" y="12290"/>
                    <a:pt x="5669" y="12417"/>
                  </a:cubicBezTo>
                  <a:cubicBezTo>
                    <a:pt x="6156" y="12630"/>
                    <a:pt x="6559" y="12738"/>
                    <a:pt x="6895" y="12738"/>
                  </a:cubicBezTo>
                  <a:cubicBezTo>
                    <a:pt x="7678" y="12738"/>
                    <a:pt x="8093" y="12148"/>
                    <a:pt x="8348" y="10914"/>
                  </a:cubicBezTo>
                  <a:cubicBezTo>
                    <a:pt x="8572" y="9773"/>
                    <a:pt x="9073" y="8235"/>
                    <a:pt x="9937" y="7786"/>
                  </a:cubicBezTo>
                  <a:cubicBezTo>
                    <a:pt x="11268" y="7094"/>
                    <a:pt x="10577" y="6697"/>
                    <a:pt x="10231" y="6023"/>
                  </a:cubicBezTo>
                  <a:cubicBezTo>
                    <a:pt x="9782" y="5124"/>
                    <a:pt x="8797" y="4278"/>
                    <a:pt x="10058" y="3189"/>
                  </a:cubicBezTo>
                  <a:cubicBezTo>
                    <a:pt x="10404" y="2895"/>
                    <a:pt x="11285" y="2618"/>
                    <a:pt x="10853" y="1945"/>
                  </a:cubicBezTo>
                  <a:cubicBezTo>
                    <a:pt x="10266" y="1063"/>
                    <a:pt x="9402" y="286"/>
                    <a:pt x="8348" y="26"/>
                  </a:cubicBezTo>
                  <a:cubicBezTo>
                    <a:pt x="8284" y="9"/>
                    <a:pt x="8222" y="0"/>
                    <a:pt x="816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2" name="Google Shape;862;p37"/>
            <p:cNvSpPr/>
            <p:nvPr/>
          </p:nvSpPr>
          <p:spPr>
            <a:xfrm>
              <a:off x="5544400" y="3065225"/>
              <a:ext cx="541800" cy="430700"/>
            </a:xfrm>
            <a:custGeom>
              <a:avLst/>
              <a:gdLst/>
              <a:ahLst/>
              <a:cxnLst/>
              <a:rect l="l" t="t" r="r" b="b"/>
              <a:pathLst>
                <a:path w="21672" h="17228" extrusionOk="0">
                  <a:moveTo>
                    <a:pt x="7484" y="4583"/>
                  </a:moveTo>
                  <a:lnTo>
                    <a:pt x="7484" y="4583"/>
                  </a:lnTo>
                  <a:cubicBezTo>
                    <a:pt x="7486" y="4586"/>
                    <a:pt x="7488" y="4589"/>
                    <a:pt x="7491" y="4592"/>
                  </a:cubicBezTo>
                  <a:lnTo>
                    <a:pt x="7491" y="4592"/>
                  </a:lnTo>
                  <a:cubicBezTo>
                    <a:pt x="7494" y="4595"/>
                    <a:pt x="7498" y="4597"/>
                    <a:pt x="7501" y="4600"/>
                  </a:cubicBezTo>
                  <a:lnTo>
                    <a:pt x="7484" y="4583"/>
                  </a:lnTo>
                  <a:close/>
                  <a:moveTo>
                    <a:pt x="1210" y="0"/>
                  </a:moveTo>
                  <a:cubicBezTo>
                    <a:pt x="910" y="0"/>
                    <a:pt x="646" y="84"/>
                    <a:pt x="415" y="314"/>
                  </a:cubicBezTo>
                  <a:cubicBezTo>
                    <a:pt x="1" y="712"/>
                    <a:pt x="260" y="1127"/>
                    <a:pt x="571" y="1403"/>
                  </a:cubicBezTo>
                  <a:cubicBezTo>
                    <a:pt x="1833" y="2561"/>
                    <a:pt x="2939" y="3874"/>
                    <a:pt x="3872" y="5309"/>
                  </a:cubicBezTo>
                  <a:cubicBezTo>
                    <a:pt x="5894" y="8264"/>
                    <a:pt x="6948" y="12014"/>
                    <a:pt x="10663" y="13552"/>
                  </a:cubicBezTo>
                  <a:cubicBezTo>
                    <a:pt x="10715" y="13587"/>
                    <a:pt x="10733" y="13656"/>
                    <a:pt x="10733" y="13725"/>
                  </a:cubicBezTo>
                  <a:cubicBezTo>
                    <a:pt x="10007" y="15522"/>
                    <a:pt x="11579" y="15401"/>
                    <a:pt x="12478" y="15660"/>
                  </a:cubicBezTo>
                  <a:cubicBezTo>
                    <a:pt x="14932" y="16334"/>
                    <a:pt x="17420" y="16801"/>
                    <a:pt x="19961" y="17043"/>
                  </a:cubicBezTo>
                  <a:cubicBezTo>
                    <a:pt x="20276" y="17079"/>
                    <a:pt x="20618" y="17227"/>
                    <a:pt x="20904" y="17227"/>
                  </a:cubicBezTo>
                  <a:cubicBezTo>
                    <a:pt x="21167" y="17227"/>
                    <a:pt x="21382" y="17101"/>
                    <a:pt x="21482" y="16645"/>
                  </a:cubicBezTo>
                  <a:cubicBezTo>
                    <a:pt x="21672" y="15816"/>
                    <a:pt x="20842" y="15626"/>
                    <a:pt x="20306" y="15280"/>
                  </a:cubicBezTo>
                  <a:cubicBezTo>
                    <a:pt x="18129" y="13932"/>
                    <a:pt x="15502" y="14347"/>
                    <a:pt x="13204" y="13448"/>
                  </a:cubicBezTo>
                  <a:cubicBezTo>
                    <a:pt x="13103" y="13410"/>
                    <a:pt x="12986" y="13400"/>
                    <a:pt x="12863" y="13400"/>
                  </a:cubicBezTo>
                  <a:cubicBezTo>
                    <a:pt x="12726" y="13400"/>
                    <a:pt x="12582" y="13412"/>
                    <a:pt x="12448" y="13412"/>
                  </a:cubicBezTo>
                  <a:cubicBezTo>
                    <a:pt x="12162" y="13412"/>
                    <a:pt x="11919" y="13355"/>
                    <a:pt x="11873" y="12999"/>
                  </a:cubicBezTo>
                  <a:cubicBezTo>
                    <a:pt x="11769" y="12221"/>
                    <a:pt x="11614" y="11288"/>
                    <a:pt x="12409" y="10666"/>
                  </a:cubicBezTo>
                  <a:cubicBezTo>
                    <a:pt x="12979" y="10199"/>
                    <a:pt x="12806" y="9836"/>
                    <a:pt x="12478" y="9249"/>
                  </a:cubicBezTo>
                  <a:cubicBezTo>
                    <a:pt x="11908" y="8195"/>
                    <a:pt x="10352" y="8558"/>
                    <a:pt x="10076" y="7849"/>
                  </a:cubicBezTo>
                  <a:cubicBezTo>
                    <a:pt x="9542" y="6419"/>
                    <a:pt x="8354" y="5659"/>
                    <a:pt x="7491" y="4592"/>
                  </a:cubicBezTo>
                  <a:lnTo>
                    <a:pt x="7491" y="4592"/>
                  </a:lnTo>
                  <a:cubicBezTo>
                    <a:pt x="6993" y="4179"/>
                    <a:pt x="6512" y="3733"/>
                    <a:pt x="5980" y="3339"/>
                  </a:cubicBezTo>
                  <a:cubicBezTo>
                    <a:pt x="4563" y="2285"/>
                    <a:pt x="3682" y="522"/>
                    <a:pt x="1763" y="72"/>
                  </a:cubicBezTo>
                  <a:cubicBezTo>
                    <a:pt x="1567" y="28"/>
                    <a:pt x="1383" y="0"/>
                    <a:pt x="121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3" name="Google Shape;863;p37"/>
            <p:cNvSpPr/>
            <p:nvPr/>
          </p:nvSpPr>
          <p:spPr>
            <a:xfrm>
              <a:off x="4388700" y="3530600"/>
              <a:ext cx="227275" cy="395425"/>
            </a:xfrm>
            <a:custGeom>
              <a:avLst/>
              <a:gdLst/>
              <a:ahLst/>
              <a:cxnLst/>
              <a:rect l="l" t="t" r="r" b="b"/>
              <a:pathLst>
                <a:path w="9091" h="15817" extrusionOk="0">
                  <a:moveTo>
                    <a:pt x="7622" y="0"/>
                  </a:moveTo>
                  <a:cubicBezTo>
                    <a:pt x="7155" y="0"/>
                    <a:pt x="6965" y="363"/>
                    <a:pt x="6740" y="761"/>
                  </a:cubicBezTo>
                  <a:cubicBezTo>
                    <a:pt x="5963" y="2212"/>
                    <a:pt x="5323" y="3802"/>
                    <a:pt x="3405" y="4200"/>
                  </a:cubicBezTo>
                  <a:cubicBezTo>
                    <a:pt x="2645" y="4338"/>
                    <a:pt x="2247" y="4891"/>
                    <a:pt x="2109" y="5738"/>
                  </a:cubicBezTo>
                  <a:cubicBezTo>
                    <a:pt x="1781" y="7587"/>
                    <a:pt x="1971" y="9471"/>
                    <a:pt x="917" y="11285"/>
                  </a:cubicBezTo>
                  <a:cubicBezTo>
                    <a:pt x="1" y="12910"/>
                    <a:pt x="1660" y="15813"/>
                    <a:pt x="3077" y="15813"/>
                  </a:cubicBezTo>
                  <a:cubicBezTo>
                    <a:pt x="3125" y="15815"/>
                    <a:pt x="3172" y="15816"/>
                    <a:pt x="3219" y="15816"/>
                  </a:cubicBezTo>
                  <a:cubicBezTo>
                    <a:pt x="4640" y="15816"/>
                    <a:pt x="5279" y="14808"/>
                    <a:pt x="5496" y="13670"/>
                  </a:cubicBezTo>
                  <a:cubicBezTo>
                    <a:pt x="6049" y="11095"/>
                    <a:pt x="7034" y="8676"/>
                    <a:pt x="8002" y="6256"/>
                  </a:cubicBezTo>
                  <a:cubicBezTo>
                    <a:pt x="8745" y="4373"/>
                    <a:pt x="9091" y="2645"/>
                    <a:pt x="8192" y="778"/>
                  </a:cubicBezTo>
                  <a:cubicBezTo>
                    <a:pt x="8054" y="467"/>
                    <a:pt x="8106" y="18"/>
                    <a:pt x="762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4" name="Google Shape;864;p37"/>
            <p:cNvSpPr/>
            <p:nvPr/>
          </p:nvSpPr>
          <p:spPr>
            <a:xfrm>
              <a:off x="6438300" y="1893850"/>
              <a:ext cx="267450" cy="418275"/>
            </a:xfrm>
            <a:custGeom>
              <a:avLst/>
              <a:gdLst/>
              <a:ahLst/>
              <a:cxnLst/>
              <a:rect l="l" t="t" r="r" b="b"/>
              <a:pathLst>
                <a:path w="10698" h="16731" extrusionOk="0">
                  <a:moveTo>
                    <a:pt x="4909" y="1"/>
                  </a:moveTo>
                  <a:cubicBezTo>
                    <a:pt x="4667" y="1"/>
                    <a:pt x="4504" y="61"/>
                    <a:pt x="4562" y="216"/>
                  </a:cubicBezTo>
                  <a:cubicBezTo>
                    <a:pt x="5064" y="1633"/>
                    <a:pt x="3992" y="3465"/>
                    <a:pt x="5444" y="4502"/>
                  </a:cubicBezTo>
                  <a:cubicBezTo>
                    <a:pt x="6654" y="5366"/>
                    <a:pt x="6515" y="6627"/>
                    <a:pt x="6913" y="7647"/>
                  </a:cubicBezTo>
                  <a:cubicBezTo>
                    <a:pt x="6804" y="8207"/>
                    <a:pt x="6835" y="9062"/>
                    <a:pt x="6426" y="9062"/>
                  </a:cubicBezTo>
                  <a:cubicBezTo>
                    <a:pt x="6380" y="9062"/>
                    <a:pt x="6330" y="9052"/>
                    <a:pt x="6273" y="9029"/>
                  </a:cubicBezTo>
                  <a:cubicBezTo>
                    <a:pt x="6019" y="8928"/>
                    <a:pt x="5817" y="8884"/>
                    <a:pt x="5657" y="8884"/>
                  </a:cubicBezTo>
                  <a:cubicBezTo>
                    <a:pt x="5131" y="8884"/>
                    <a:pt x="5047" y="9360"/>
                    <a:pt x="4995" y="9876"/>
                  </a:cubicBezTo>
                  <a:cubicBezTo>
                    <a:pt x="4925" y="10533"/>
                    <a:pt x="4614" y="10757"/>
                    <a:pt x="4044" y="10896"/>
                  </a:cubicBezTo>
                  <a:cubicBezTo>
                    <a:pt x="726" y="11673"/>
                    <a:pt x="0" y="13229"/>
                    <a:pt x="1659" y="16028"/>
                  </a:cubicBezTo>
                  <a:cubicBezTo>
                    <a:pt x="1834" y="16314"/>
                    <a:pt x="1935" y="16730"/>
                    <a:pt x="2351" y="16730"/>
                  </a:cubicBezTo>
                  <a:cubicBezTo>
                    <a:pt x="2389" y="16730"/>
                    <a:pt x="2429" y="16727"/>
                    <a:pt x="2471" y="16720"/>
                  </a:cubicBezTo>
                  <a:cubicBezTo>
                    <a:pt x="3007" y="16633"/>
                    <a:pt x="3197" y="16236"/>
                    <a:pt x="3301" y="15752"/>
                  </a:cubicBezTo>
                  <a:cubicBezTo>
                    <a:pt x="3405" y="15251"/>
                    <a:pt x="3301" y="14784"/>
                    <a:pt x="4009" y="14542"/>
                  </a:cubicBezTo>
                  <a:cubicBezTo>
                    <a:pt x="5651" y="13955"/>
                    <a:pt x="7241" y="13194"/>
                    <a:pt x="8866" y="12555"/>
                  </a:cubicBezTo>
                  <a:cubicBezTo>
                    <a:pt x="9298" y="12399"/>
                    <a:pt x="9643" y="12261"/>
                    <a:pt x="9799" y="11829"/>
                  </a:cubicBezTo>
                  <a:cubicBezTo>
                    <a:pt x="10300" y="10308"/>
                    <a:pt x="8866" y="5746"/>
                    <a:pt x="7604" y="4709"/>
                  </a:cubicBezTo>
                  <a:cubicBezTo>
                    <a:pt x="7397" y="4536"/>
                    <a:pt x="6809" y="4571"/>
                    <a:pt x="7016" y="4139"/>
                  </a:cubicBezTo>
                  <a:cubicBezTo>
                    <a:pt x="7082" y="4008"/>
                    <a:pt x="7166" y="3963"/>
                    <a:pt x="7262" y="3963"/>
                  </a:cubicBezTo>
                  <a:cubicBezTo>
                    <a:pt x="7468" y="3963"/>
                    <a:pt x="7725" y="4173"/>
                    <a:pt x="7950" y="4173"/>
                  </a:cubicBezTo>
                  <a:cubicBezTo>
                    <a:pt x="7979" y="4174"/>
                    <a:pt x="8009" y="4175"/>
                    <a:pt x="8039" y="4175"/>
                  </a:cubicBezTo>
                  <a:cubicBezTo>
                    <a:pt x="9008" y="4175"/>
                    <a:pt x="9913" y="3634"/>
                    <a:pt x="10265" y="2946"/>
                  </a:cubicBezTo>
                  <a:cubicBezTo>
                    <a:pt x="10697" y="2117"/>
                    <a:pt x="9695" y="1667"/>
                    <a:pt x="8987" y="1581"/>
                  </a:cubicBezTo>
                  <a:cubicBezTo>
                    <a:pt x="7811" y="1443"/>
                    <a:pt x="6930" y="786"/>
                    <a:pt x="5962" y="250"/>
                  </a:cubicBezTo>
                  <a:cubicBezTo>
                    <a:pt x="5704" y="111"/>
                    <a:pt x="5235" y="1"/>
                    <a:pt x="490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5" name="Google Shape;865;p37"/>
            <p:cNvSpPr/>
            <p:nvPr/>
          </p:nvSpPr>
          <p:spPr>
            <a:xfrm>
              <a:off x="6901875" y="4220725"/>
              <a:ext cx="468775" cy="354550"/>
            </a:xfrm>
            <a:custGeom>
              <a:avLst/>
              <a:gdLst/>
              <a:ahLst/>
              <a:cxnLst/>
              <a:rect l="l" t="t" r="r" b="b"/>
              <a:pathLst>
                <a:path w="18751" h="14182" extrusionOk="0">
                  <a:moveTo>
                    <a:pt x="15666" y="0"/>
                  </a:moveTo>
                  <a:cubicBezTo>
                    <a:pt x="15588" y="0"/>
                    <a:pt x="15504" y="9"/>
                    <a:pt x="15415" y="28"/>
                  </a:cubicBezTo>
                  <a:cubicBezTo>
                    <a:pt x="14690" y="184"/>
                    <a:pt x="14759" y="772"/>
                    <a:pt x="14897" y="1290"/>
                  </a:cubicBezTo>
                  <a:cubicBezTo>
                    <a:pt x="15294" y="2845"/>
                    <a:pt x="14880" y="4038"/>
                    <a:pt x="13463" y="4850"/>
                  </a:cubicBezTo>
                  <a:cubicBezTo>
                    <a:pt x="13013" y="5109"/>
                    <a:pt x="12823" y="5472"/>
                    <a:pt x="13065" y="5991"/>
                  </a:cubicBezTo>
                  <a:cubicBezTo>
                    <a:pt x="13324" y="6578"/>
                    <a:pt x="12823" y="6803"/>
                    <a:pt x="12512" y="7097"/>
                  </a:cubicBezTo>
                  <a:cubicBezTo>
                    <a:pt x="12410" y="7191"/>
                    <a:pt x="12303" y="7233"/>
                    <a:pt x="12200" y="7233"/>
                  </a:cubicBezTo>
                  <a:cubicBezTo>
                    <a:pt x="12041" y="7233"/>
                    <a:pt x="11891" y="7133"/>
                    <a:pt x="11786" y="6976"/>
                  </a:cubicBezTo>
                  <a:cubicBezTo>
                    <a:pt x="11531" y="6610"/>
                    <a:pt x="11284" y="6477"/>
                    <a:pt x="11039" y="6477"/>
                  </a:cubicBezTo>
                  <a:cubicBezTo>
                    <a:pt x="10705" y="6477"/>
                    <a:pt x="10373" y="6726"/>
                    <a:pt x="10024" y="6976"/>
                  </a:cubicBezTo>
                  <a:cubicBezTo>
                    <a:pt x="8797" y="7891"/>
                    <a:pt x="7811" y="9188"/>
                    <a:pt x="6308" y="9637"/>
                  </a:cubicBezTo>
                  <a:cubicBezTo>
                    <a:pt x="4303" y="10242"/>
                    <a:pt x="2696" y="11572"/>
                    <a:pt x="812" y="12385"/>
                  </a:cubicBezTo>
                  <a:cubicBezTo>
                    <a:pt x="242" y="12627"/>
                    <a:pt x="0" y="13214"/>
                    <a:pt x="692" y="13577"/>
                  </a:cubicBezTo>
                  <a:cubicBezTo>
                    <a:pt x="1262" y="13888"/>
                    <a:pt x="1936" y="13992"/>
                    <a:pt x="2610" y="14182"/>
                  </a:cubicBezTo>
                  <a:cubicBezTo>
                    <a:pt x="3819" y="13854"/>
                    <a:pt x="4943" y="13249"/>
                    <a:pt x="5893" y="12436"/>
                  </a:cubicBezTo>
                  <a:cubicBezTo>
                    <a:pt x="7829" y="10743"/>
                    <a:pt x="10144" y="9447"/>
                    <a:pt x="12357" y="8496"/>
                  </a:cubicBezTo>
                  <a:cubicBezTo>
                    <a:pt x="14396" y="7615"/>
                    <a:pt x="15847" y="6042"/>
                    <a:pt x="17817" y="5213"/>
                  </a:cubicBezTo>
                  <a:cubicBezTo>
                    <a:pt x="18301" y="4988"/>
                    <a:pt x="18751" y="4452"/>
                    <a:pt x="18612" y="3848"/>
                  </a:cubicBezTo>
                  <a:cubicBezTo>
                    <a:pt x="18539" y="3538"/>
                    <a:pt x="18402" y="3442"/>
                    <a:pt x="18239" y="3442"/>
                  </a:cubicBezTo>
                  <a:cubicBezTo>
                    <a:pt x="18019" y="3442"/>
                    <a:pt x="17752" y="3615"/>
                    <a:pt x="17524" y="3675"/>
                  </a:cubicBezTo>
                  <a:cubicBezTo>
                    <a:pt x="17487" y="3682"/>
                    <a:pt x="17451" y="3686"/>
                    <a:pt x="17417" y="3686"/>
                  </a:cubicBezTo>
                  <a:cubicBezTo>
                    <a:pt x="17207" y="3686"/>
                    <a:pt x="17050" y="3554"/>
                    <a:pt x="17109" y="3346"/>
                  </a:cubicBezTo>
                  <a:cubicBezTo>
                    <a:pt x="17385" y="2431"/>
                    <a:pt x="16625" y="1791"/>
                    <a:pt x="16556" y="962"/>
                  </a:cubicBezTo>
                  <a:cubicBezTo>
                    <a:pt x="16526" y="461"/>
                    <a:pt x="16229" y="0"/>
                    <a:pt x="1566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6" name="Google Shape;866;p37"/>
            <p:cNvSpPr/>
            <p:nvPr/>
          </p:nvSpPr>
          <p:spPr>
            <a:xfrm>
              <a:off x="6306100" y="2654825"/>
              <a:ext cx="232875" cy="385425"/>
            </a:xfrm>
            <a:custGeom>
              <a:avLst/>
              <a:gdLst/>
              <a:ahLst/>
              <a:cxnLst/>
              <a:rect l="l" t="t" r="r" b="b"/>
              <a:pathLst>
                <a:path w="9315" h="15417" extrusionOk="0">
                  <a:moveTo>
                    <a:pt x="6907" y="9941"/>
                  </a:moveTo>
                  <a:cubicBezTo>
                    <a:pt x="6738" y="10523"/>
                    <a:pt x="6645" y="11167"/>
                    <a:pt x="5910" y="11304"/>
                  </a:cubicBezTo>
                  <a:cubicBezTo>
                    <a:pt x="5905" y="11305"/>
                    <a:pt x="5899" y="11305"/>
                    <a:pt x="5892" y="11305"/>
                  </a:cubicBezTo>
                  <a:cubicBezTo>
                    <a:pt x="5767" y="11305"/>
                    <a:pt x="5547" y="11146"/>
                    <a:pt x="5547" y="11097"/>
                  </a:cubicBezTo>
                  <a:cubicBezTo>
                    <a:pt x="5616" y="10270"/>
                    <a:pt x="6304" y="10147"/>
                    <a:pt x="6907" y="9941"/>
                  </a:cubicBezTo>
                  <a:close/>
                  <a:moveTo>
                    <a:pt x="2345" y="1"/>
                  </a:moveTo>
                  <a:cubicBezTo>
                    <a:pt x="2049" y="1"/>
                    <a:pt x="1708" y="93"/>
                    <a:pt x="1419" y="93"/>
                  </a:cubicBezTo>
                  <a:cubicBezTo>
                    <a:pt x="1383" y="93"/>
                    <a:pt x="1348" y="92"/>
                    <a:pt x="1313" y="88"/>
                  </a:cubicBezTo>
                  <a:cubicBezTo>
                    <a:pt x="1306" y="88"/>
                    <a:pt x="1299" y="88"/>
                    <a:pt x="1292" y="88"/>
                  </a:cubicBezTo>
                  <a:cubicBezTo>
                    <a:pt x="885" y="88"/>
                    <a:pt x="504" y="561"/>
                    <a:pt x="639" y="883"/>
                  </a:cubicBezTo>
                  <a:cubicBezTo>
                    <a:pt x="1244" y="2283"/>
                    <a:pt x="0" y="3977"/>
                    <a:pt x="1348" y="5273"/>
                  </a:cubicBezTo>
                  <a:cubicBezTo>
                    <a:pt x="1538" y="5446"/>
                    <a:pt x="1383" y="5964"/>
                    <a:pt x="1538" y="6241"/>
                  </a:cubicBezTo>
                  <a:cubicBezTo>
                    <a:pt x="1851" y="6738"/>
                    <a:pt x="1941" y="7889"/>
                    <a:pt x="2501" y="7889"/>
                  </a:cubicBezTo>
                  <a:cubicBezTo>
                    <a:pt x="2623" y="7889"/>
                    <a:pt x="2766" y="7836"/>
                    <a:pt x="2938" y="7710"/>
                  </a:cubicBezTo>
                  <a:cubicBezTo>
                    <a:pt x="3345" y="7411"/>
                    <a:pt x="3664" y="7306"/>
                    <a:pt x="3951" y="7306"/>
                  </a:cubicBezTo>
                  <a:cubicBezTo>
                    <a:pt x="4345" y="7306"/>
                    <a:pt x="4678" y="7505"/>
                    <a:pt x="5098" y="7675"/>
                  </a:cubicBezTo>
                  <a:cubicBezTo>
                    <a:pt x="5375" y="7796"/>
                    <a:pt x="5651" y="7848"/>
                    <a:pt x="5668" y="8176"/>
                  </a:cubicBezTo>
                  <a:cubicBezTo>
                    <a:pt x="5668" y="8297"/>
                    <a:pt x="5547" y="8401"/>
                    <a:pt x="5478" y="8504"/>
                  </a:cubicBezTo>
                  <a:cubicBezTo>
                    <a:pt x="5288" y="8384"/>
                    <a:pt x="5098" y="8263"/>
                    <a:pt x="4908" y="8107"/>
                  </a:cubicBezTo>
                  <a:cubicBezTo>
                    <a:pt x="4670" y="7869"/>
                    <a:pt x="4349" y="7740"/>
                    <a:pt x="4020" y="7740"/>
                  </a:cubicBezTo>
                  <a:cubicBezTo>
                    <a:pt x="3895" y="7740"/>
                    <a:pt x="3770" y="7758"/>
                    <a:pt x="3646" y="7796"/>
                  </a:cubicBezTo>
                  <a:cubicBezTo>
                    <a:pt x="3059" y="7951"/>
                    <a:pt x="3284" y="8470"/>
                    <a:pt x="3249" y="8850"/>
                  </a:cubicBezTo>
                  <a:cubicBezTo>
                    <a:pt x="3180" y="10008"/>
                    <a:pt x="4701" y="11270"/>
                    <a:pt x="4580" y="11408"/>
                  </a:cubicBezTo>
                  <a:cubicBezTo>
                    <a:pt x="3042" y="13170"/>
                    <a:pt x="4251" y="13205"/>
                    <a:pt x="5599" y="13758"/>
                  </a:cubicBezTo>
                  <a:cubicBezTo>
                    <a:pt x="6014" y="13948"/>
                    <a:pt x="6429" y="15244"/>
                    <a:pt x="7379" y="15400"/>
                  </a:cubicBezTo>
                  <a:cubicBezTo>
                    <a:pt x="7454" y="15411"/>
                    <a:pt x="7523" y="15417"/>
                    <a:pt x="7586" y="15417"/>
                  </a:cubicBezTo>
                  <a:cubicBezTo>
                    <a:pt x="8462" y="15417"/>
                    <a:pt x="8316" y="14362"/>
                    <a:pt x="8606" y="13879"/>
                  </a:cubicBezTo>
                  <a:cubicBezTo>
                    <a:pt x="9315" y="12687"/>
                    <a:pt x="8554" y="11529"/>
                    <a:pt x="8105" y="10423"/>
                  </a:cubicBezTo>
                  <a:cubicBezTo>
                    <a:pt x="7967" y="10058"/>
                    <a:pt x="7709" y="9812"/>
                    <a:pt x="7353" y="9812"/>
                  </a:cubicBezTo>
                  <a:cubicBezTo>
                    <a:pt x="7222" y="9812"/>
                    <a:pt x="7078" y="9845"/>
                    <a:pt x="6922" y="9917"/>
                  </a:cubicBezTo>
                  <a:lnTo>
                    <a:pt x="6922" y="9917"/>
                  </a:lnTo>
                  <a:cubicBezTo>
                    <a:pt x="7290" y="9072"/>
                    <a:pt x="8114" y="7913"/>
                    <a:pt x="7103" y="7433"/>
                  </a:cubicBezTo>
                  <a:cubicBezTo>
                    <a:pt x="5789" y="6828"/>
                    <a:pt x="5530" y="5048"/>
                    <a:pt x="3854" y="4927"/>
                  </a:cubicBezTo>
                  <a:cubicBezTo>
                    <a:pt x="3335" y="4893"/>
                    <a:pt x="2886" y="4167"/>
                    <a:pt x="3318" y="3424"/>
                  </a:cubicBezTo>
                  <a:cubicBezTo>
                    <a:pt x="3975" y="2318"/>
                    <a:pt x="3353" y="1298"/>
                    <a:pt x="2955" y="348"/>
                  </a:cubicBezTo>
                  <a:cubicBezTo>
                    <a:pt x="2833" y="73"/>
                    <a:pt x="2607" y="1"/>
                    <a:pt x="234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7" name="Google Shape;867;p37"/>
            <p:cNvSpPr/>
            <p:nvPr/>
          </p:nvSpPr>
          <p:spPr>
            <a:xfrm>
              <a:off x="6139750" y="3178550"/>
              <a:ext cx="185375" cy="227425"/>
            </a:xfrm>
            <a:custGeom>
              <a:avLst/>
              <a:gdLst/>
              <a:ahLst/>
              <a:cxnLst/>
              <a:rect l="l" t="t" r="r" b="b"/>
              <a:pathLst>
                <a:path w="7415" h="9097" extrusionOk="0">
                  <a:moveTo>
                    <a:pt x="6576" y="0"/>
                  </a:moveTo>
                  <a:cubicBezTo>
                    <a:pt x="6440" y="0"/>
                    <a:pt x="6314" y="46"/>
                    <a:pt x="6222" y="154"/>
                  </a:cubicBezTo>
                  <a:cubicBezTo>
                    <a:pt x="5928" y="483"/>
                    <a:pt x="5611" y="592"/>
                    <a:pt x="5290" y="592"/>
                  </a:cubicBezTo>
                  <a:cubicBezTo>
                    <a:pt x="4988" y="592"/>
                    <a:pt x="4683" y="496"/>
                    <a:pt x="4390" y="396"/>
                  </a:cubicBezTo>
                  <a:cubicBezTo>
                    <a:pt x="3964" y="242"/>
                    <a:pt x="3597" y="173"/>
                    <a:pt x="3279" y="173"/>
                  </a:cubicBezTo>
                  <a:cubicBezTo>
                    <a:pt x="1986" y="173"/>
                    <a:pt x="1492" y="1318"/>
                    <a:pt x="1020" y="2608"/>
                  </a:cubicBezTo>
                  <a:cubicBezTo>
                    <a:pt x="364" y="4353"/>
                    <a:pt x="1" y="6064"/>
                    <a:pt x="796" y="7360"/>
                  </a:cubicBezTo>
                  <a:cubicBezTo>
                    <a:pt x="847" y="8362"/>
                    <a:pt x="761" y="8984"/>
                    <a:pt x="1470" y="9088"/>
                  </a:cubicBezTo>
                  <a:cubicBezTo>
                    <a:pt x="1519" y="9094"/>
                    <a:pt x="1568" y="9097"/>
                    <a:pt x="1614" y="9097"/>
                  </a:cubicBezTo>
                  <a:cubicBezTo>
                    <a:pt x="2117" y="9097"/>
                    <a:pt x="2435" y="8762"/>
                    <a:pt x="2593" y="8224"/>
                  </a:cubicBezTo>
                  <a:cubicBezTo>
                    <a:pt x="2634" y="8075"/>
                    <a:pt x="2578" y="7743"/>
                    <a:pt x="2746" y="7743"/>
                  </a:cubicBezTo>
                  <a:cubicBezTo>
                    <a:pt x="2792" y="7743"/>
                    <a:pt x="2854" y="7768"/>
                    <a:pt x="2938" y="7827"/>
                  </a:cubicBezTo>
                  <a:cubicBezTo>
                    <a:pt x="3173" y="7995"/>
                    <a:pt x="3380" y="8062"/>
                    <a:pt x="3567" y="8062"/>
                  </a:cubicBezTo>
                  <a:cubicBezTo>
                    <a:pt x="4013" y="8062"/>
                    <a:pt x="4340" y="7677"/>
                    <a:pt x="4632" y="7360"/>
                  </a:cubicBezTo>
                  <a:cubicBezTo>
                    <a:pt x="5116" y="6842"/>
                    <a:pt x="4563" y="6358"/>
                    <a:pt x="4373" y="5839"/>
                  </a:cubicBezTo>
                  <a:cubicBezTo>
                    <a:pt x="4183" y="5321"/>
                    <a:pt x="3491" y="4750"/>
                    <a:pt x="4442" y="4249"/>
                  </a:cubicBezTo>
                  <a:cubicBezTo>
                    <a:pt x="4943" y="3990"/>
                    <a:pt x="5790" y="3852"/>
                    <a:pt x="5427" y="3057"/>
                  </a:cubicBezTo>
                  <a:cubicBezTo>
                    <a:pt x="5274" y="2713"/>
                    <a:pt x="5030" y="2616"/>
                    <a:pt x="4752" y="2616"/>
                  </a:cubicBezTo>
                  <a:cubicBezTo>
                    <a:pt x="4400" y="2616"/>
                    <a:pt x="3994" y="2771"/>
                    <a:pt x="3647" y="2780"/>
                  </a:cubicBezTo>
                  <a:cubicBezTo>
                    <a:pt x="3388" y="2815"/>
                    <a:pt x="3129" y="2850"/>
                    <a:pt x="2887" y="2919"/>
                  </a:cubicBezTo>
                  <a:cubicBezTo>
                    <a:pt x="2887" y="2746"/>
                    <a:pt x="2800" y="2487"/>
                    <a:pt x="2887" y="2435"/>
                  </a:cubicBezTo>
                  <a:cubicBezTo>
                    <a:pt x="3111" y="2262"/>
                    <a:pt x="3405" y="2037"/>
                    <a:pt x="3664" y="2037"/>
                  </a:cubicBezTo>
                  <a:cubicBezTo>
                    <a:pt x="4321" y="2055"/>
                    <a:pt x="4995" y="2262"/>
                    <a:pt x="5634" y="2262"/>
                  </a:cubicBezTo>
                  <a:cubicBezTo>
                    <a:pt x="6481" y="2262"/>
                    <a:pt x="6861" y="1553"/>
                    <a:pt x="7242" y="931"/>
                  </a:cubicBezTo>
                  <a:cubicBezTo>
                    <a:pt x="7414" y="689"/>
                    <a:pt x="7328" y="344"/>
                    <a:pt x="7086" y="188"/>
                  </a:cubicBezTo>
                  <a:cubicBezTo>
                    <a:pt x="6932" y="73"/>
                    <a:pt x="6746" y="0"/>
                    <a:pt x="65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8" name="Google Shape;868;p37"/>
            <p:cNvSpPr/>
            <p:nvPr/>
          </p:nvSpPr>
          <p:spPr>
            <a:xfrm>
              <a:off x="4320000" y="1079225"/>
              <a:ext cx="260125" cy="163000"/>
            </a:xfrm>
            <a:custGeom>
              <a:avLst/>
              <a:gdLst/>
              <a:ahLst/>
              <a:cxnLst/>
              <a:rect l="l" t="t" r="r" b="b"/>
              <a:pathLst>
                <a:path w="10405" h="6520" extrusionOk="0">
                  <a:moveTo>
                    <a:pt x="8970" y="1"/>
                  </a:moveTo>
                  <a:cubicBezTo>
                    <a:pt x="6620" y="778"/>
                    <a:pt x="3786" y="294"/>
                    <a:pt x="1764" y="2576"/>
                  </a:cubicBezTo>
                  <a:cubicBezTo>
                    <a:pt x="502" y="3993"/>
                    <a:pt x="1" y="5410"/>
                    <a:pt x="1038" y="5876"/>
                  </a:cubicBezTo>
                  <a:cubicBezTo>
                    <a:pt x="2057" y="6274"/>
                    <a:pt x="3146" y="6499"/>
                    <a:pt x="4252" y="6516"/>
                  </a:cubicBezTo>
                  <a:cubicBezTo>
                    <a:pt x="4303" y="6518"/>
                    <a:pt x="4355" y="6520"/>
                    <a:pt x="4406" y="6520"/>
                  </a:cubicBezTo>
                  <a:cubicBezTo>
                    <a:pt x="4717" y="6520"/>
                    <a:pt x="5012" y="6455"/>
                    <a:pt x="5116" y="6084"/>
                  </a:cubicBezTo>
                  <a:cubicBezTo>
                    <a:pt x="5237" y="5652"/>
                    <a:pt x="4892" y="5479"/>
                    <a:pt x="4563" y="5323"/>
                  </a:cubicBezTo>
                  <a:cubicBezTo>
                    <a:pt x="3094" y="4598"/>
                    <a:pt x="3630" y="3924"/>
                    <a:pt x="4598" y="3198"/>
                  </a:cubicBezTo>
                  <a:cubicBezTo>
                    <a:pt x="5980" y="2144"/>
                    <a:pt x="7726" y="2126"/>
                    <a:pt x="9264" y="1487"/>
                  </a:cubicBezTo>
                  <a:cubicBezTo>
                    <a:pt x="9696" y="1331"/>
                    <a:pt x="10404" y="1556"/>
                    <a:pt x="10352" y="796"/>
                  </a:cubicBezTo>
                  <a:cubicBezTo>
                    <a:pt x="10301" y="35"/>
                    <a:pt x="9627" y="70"/>
                    <a:pt x="897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9" name="Google Shape;869;p37"/>
            <p:cNvSpPr/>
            <p:nvPr/>
          </p:nvSpPr>
          <p:spPr>
            <a:xfrm>
              <a:off x="3605850" y="1017225"/>
              <a:ext cx="246275" cy="88775"/>
            </a:xfrm>
            <a:custGeom>
              <a:avLst/>
              <a:gdLst/>
              <a:ahLst/>
              <a:cxnLst/>
              <a:rect l="l" t="t" r="r" b="b"/>
              <a:pathLst>
                <a:path w="9851" h="3551" extrusionOk="0">
                  <a:moveTo>
                    <a:pt x="3896" y="1"/>
                  </a:moveTo>
                  <a:cubicBezTo>
                    <a:pt x="2951" y="1"/>
                    <a:pt x="1998" y="113"/>
                    <a:pt x="1055" y="130"/>
                  </a:cubicBezTo>
                  <a:cubicBezTo>
                    <a:pt x="674" y="130"/>
                    <a:pt x="260" y="217"/>
                    <a:pt x="121" y="649"/>
                  </a:cubicBezTo>
                  <a:cubicBezTo>
                    <a:pt x="0" y="1046"/>
                    <a:pt x="173" y="1461"/>
                    <a:pt x="536" y="1651"/>
                  </a:cubicBezTo>
                  <a:cubicBezTo>
                    <a:pt x="1487" y="2256"/>
                    <a:pt x="2489" y="2792"/>
                    <a:pt x="3474" y="3345"/>
                  </a:cubicBezTo>
                  <a:cubicBezTo>
                    <a:pt x="3715" y="3472"/>
                    <a:pt x="3939" y="3551"/>
                    <a:pt x="4149" y="3551"/>
                  </a:cubicBezTo>
                  <a:cubicBezTo>
                    <a:pt x="4450" y="3551"/>
                    <a:pt x="4723" y="3389"/>
                    <a:pt x="4978" y="2982"/>
                  </a:cubicBezTo>
                  <a:cubicBezTo>
                    <a:pt x="5203" y="2650"/>
                    <a:pt x="5511" y="2104"/>
                    <a:pt x="5931" y="2104"/>
                  </a:cubicBezTo>
                  <a:cubicBezTo>
                    <a:pt x="6058" y="2104"/>
                    <a:pt x="6195" y="2153"/>
                    <a:pt x="6343" y="2273"/>
                  </a:cubicBezTo>
                  <a:cubicBezTo>
                    <a:pt x="6982" y="2809"/>
                    <a:pt x="7673" y="2826"/>
                    <a:pt x="8365" y="2895"/>
                  </a:cubicBezTo>
                  <a:cubicBezTo>
                    <a:pt x="8588" y="2920"/>
                    <a:pt x="8869" y="3004"/>
                    <a:pt x="9118" y="3004"/>
                  </a:cubicBezTo>
                  <a:cubicBezTo>
                    <a:pt x="9390" y="3004"/>
                    <a:pt x="9623" y="2904"/>
                    <a:pt x="9695" y="2515"/>
                  </a:cubicBezTo>
                  <a:cubicBezTo>
                    <a:pt x="9851" y="1789"/>
                    <a:pt x="9142" y="1668"/>
                    <a:pt x="8641" y="1478"/>
                  </a:cubicBezTo>
                  <a:lnTo>
                    <a:pt x="6585" y="493"/>
                  </a:lnTo>
                  <a:cubicBezTo>
                    <a:pt x="5704" y="104"/>
                    <a:pt x="4803" y="1"/>
                    <a:pt x="389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0" name="Google Shape;870;p37"/>
            <p:cNvSpPr/>
            <p:nvPr/>
          </p:nvSpPr>
          <p:spPr>
            <a:xfrm>
              <a:off x="3161275" y="1612775"/>
              <a:ext cx="115825" cy="115825"/>
            </a:xfrm>
            <a:custGeom>
              <a:avLst/>
              <a:gdLst/>
              <a:ahLst/>
              <a:cxnLst/>
              <a:rect l="l" t="t" r="r" b="b"/>
              <a:pathLst>
                <a:path w="4633" h="4633" extrusionOk="0">
                  <a:moveTo>
                    <a:pt x="2966" y="1"/>
                  </a:moveTo>
                  <a:cubicBezTo>
                    <a:pt x="2951" y="1"/>
                    <a:pt x="2936" y="1"/>
                    <a:pt x="2921" y="1"/>
                  </a:cubicBezTo>
                  <a:cubicBezTo>
                    <a:pt x="1729" y="36"/>
                    <a:pt x="1" y="2421"/>
                    <a:pt x="139" y="3803"/>
                  </a:cubicBezTo>
                  <a:cubicBezTo>
                    <a:pt x="139" y="4252"/>
                    <a:pt x="502" y="4615"/>
                    <a:pt x="951" y="4633"/>
                  </a:cubicBezTo>
                  <a:cubicBezTo>
                    <a:pt x="2956" y="4581"/>
                    <a:pt x="4632" y="3026"/>
                    <a:pt x="4529" y="1297"/>
                  </a:cubicBezTo>
                  <a:cubicBezTo>
                    <a:pt x="4478" y="482"/>
                    <a:pt x="3809" y="1"/>
                    <a:pt x="296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1" name="Google Shape;871;p37"/>
            <p:cNvSpPr/>
            <p:nvPr/>
          </p:nvSpPr>
          <p:spPr>
            <a:xfrm>
              <a:off x="6082850" y="3458350"/>
              <a:ext cx="215350" cy="82375"/>
            </a:xfrm>
            <a:custGeom>
              <a:avLst/>
              <a:gdLst/>
              <a:ahLst/>
              <a:cxnLst/>
              <a:rect l="l" t="t" r="r" b="b"/>
              <a:pathLst>
                <a:path w="8614" h="3295" extrusionOk="0">
                  <a:moveTo>
                    <a:pt x="8412" y="834"/>
                  </a:moveTo>
                  <a:lnTo>
                    <a:pt x="8412" y="834"/>
                  </a:lnTo>
                  <a:cubicBezTo>
                    <a:pt x="8408" y="835"/>
                    <a:pt x="8404" y="836"/>
                    <a:pt x="8401" y="837"/>
                  </a:cubicBezTo>
                  <a:lnTo>
                    <a:pt x="8401" y="837"/>
                  </a:lnTo>
                  <a:cubicBezTo>
                    <a:pt x="8399" y="842"/>
                    <a:pt x="8396" y="846"/>
                    <a:pt x="8394" y="851"/>
                  </a:cubicBezTo>
                  <a:lnTo>
                    <a:pt x="8412" y="834"/>
                  </a:lnTo>
                  <a:close/>
                  <a:moveTo>
                    <a:pt x="6441" y="1"/>
                  </a:moveTo>
                  <a:cubicBezTo>
                    <a:pt x="5426" y="1"/>
                    <a:pt x="4424" y="103"/>
                    <a:pt x="3504" y="557"/>
                  </a:cubicBezTo>
                  <a:cubicBezTo>
                    <a:pt x="3268" y="683"/>
                    <a:pt x="3156" y="756"/>
                    <a:pt x="3064" y="756"/>
                  </a:cubicBezTo>
                  <a:cubicBezTo>
                    <a:pt x="2968" y="756"/>
                    <a:pt x="2895" y="675"/>
                    <a:pt x="2726" y="488"/>
                  </a:cubicBezTo>
                  <a:cubicBezTo>
                    <a:pt x="2440" y="160"/>
                    <a:pt x="2158" y="41"/>
                    <a:pt x="1882" y="41"/>
                  </a:cubicBezTo>
                  <a:cubicBezTo>
                    <a:pt x="1373" y="41"/>
                    <a:pt x="881" y="443"/>
                    <a:pt x="410" y="678"/>
                  </a:cubicBezTo>
                  <a:cubicBezTo>
                    <a:pt x="0" y="866"/>
                    <a:pt x="164" y="1612"/>
                    <a:pt x="452" y="1612"/>
                  </a:cubicBezTo>
                  <a:cubicBezTo>
                    <a:pt x="455" y="1612"/>
                    <a:pt x="459" y="1612"/>
                    <a:pt x="462" y="1612"/>
                  </a:cubicBezTo>
                  <a:cubicBezTo>
                    <a:pt x="518" y="1607"/>
                    <a:pt x="572" y="1605"/>
                    <a:pt x="625" y="1605"/>
                  </a:cubicBezTo>
                  <a:cubicBezTo>
                    <a:pt x="1895" y="1605"/>
                    <a:pt x="2508" y="2753"/>
                    <a:pt x="3504" y="3184"/>
                  </a:cubicBezTo>
                  <a:cubicBezTo>
                    <a:pt x="3665" y="3259"/>
                    <a:pt x="3818" y="3295"/>
                    <a:pt x="3955" y="3295"/>
                  </a:cubicBezTo>
                  <a:cubicBezTo>
                    <a:pt x="4389" y="3295"/>
                    <a:pt x="4667" y="2934"/>
                    <a:pt x="4575" y="2303"/>
                  </a:cubicBezTo>
                  <a:cubicBezTo>
                    <a:pt x="4523" y="1905"/>
                    <a:pt x="4541" y="1784"/>
                    <a:pt x="4973" y="1698"/>
                  </a:cubicBezTo>
                  <a:cubicBezTo>
                    <a:pt x="6127" y="1457"/>
                    <a:pt x="7264" y="1130"/>
                    <a:pt x="8401" y="837"/>
                  </a:cubicBezTo>
                  <a:lnTo>
                    <a:pt x="8401" y="837"/>
                  </a:lnTo>
                  <a:cubicBezTo>
                    <a:pt x="8535" y="525"/>
                    <a:pt x="8613" y="56"/>
                    <a:pt x="8256" y="56"/>
                  </a:cubicBezTo>
                  <a:cubicBezTo>
                    <a:pt x="7656" y="37"/>
                    <a:pt x="7046" y="1"/>
                    <a:pt x="644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2" name="Google Shape;872;p37"/>
            <p:cNvSpPr/>
            <p:nvPr/>
          </p:nvSpPr>
          <p:spPr>
            <a:xfrm>
              <a:off x="5726825" y="1103850"/>
              <a:ext cx="262175" cy="54825"/>
            </a:xfrm>
            <a:custGeom>
              <a:avLst/>
              <a:gdLst/>
              <a:ahLst/>
              <a:cxnLst/>
              <a:rect l="l" t="t" r="r" b="b"/>
              <a:pathLst>
                <a:path w="10487" h="2193" extrusionOk="0">
                  <a:moveTo>
                    <a:pt x="2675" y="1"/>
                  </a:moveTo>
                  <a:cubicBezTo>
                    <a:pt x="2260" y="122"/>
                    <a:pt x="1984" y="208"/>
                    <a:pt x="1707" y="260"/>
                  </a:cubicBezTo>
                  <a:cubicBezTo>
                    <a:pt x="1625" y="276"/>
                    <a:pt x="1533" y="281"/>
                    <a:pt x="1436" y="281"/>
                  </a:cubicBezTo>
                  <a:cubicBezTo>
                    <a:pt x="1238" y="281"/>
                    <a:pt x="1018" y="259"/>
                    <a:pt x="814" y="259"/>
                  </a:cubicBezTo>
                  <a:cubicBezTo>
                    <a:pt x="370" y="259"/>
                    <a:pt x="1" y="367"/>
                    <a:pt x="83" y="1055"/>
                  </a:cubicBezTo>
                  <a:cubicBezTo>
                    <a:pt x="160" y="1671"/>
                    <a:pt x="629" y="1783"/>
                    <a:pt x="1147" y="1783"/>
                  </a:cubicBezTo>
                  <a:cubicBezTo>
                    <a:pt x="1443" y="1783"/>
                    <a:pt x="1754" y="1746"/>
                    <a:pt x="2018" y="1746"/>
                  </a:cubicBezTo>
                  <a:cubicBezTo>
                    <a:pt x="3176" y="1729"/>
                    <a:pt x="4334" y="1625"/>
                    <a:pt x="5488" y="1625"/>
                  </a:cubicBezTo>
                  <a:cubicBezTo>
                    <a:pt x="6641" y="1625"/>
                    <a:pt x="7790" y="1729"/>
                    <a:pt x="8931" y="2126"/>
                  </a:cubicBezTo>
                  <a:cubicBezTo>
                    <a:pt x="9064" y="2171"/>
                    <a:pt x="9201" y="2192"/>
                    <a:pt x="9336" y="2192"/>
                  </a:cubicBezTo>
                  <a:cubicBezTo>
                    <a:pt x="9780" y="2192"/>
                    <a:pt x="10194" y="1955"/>
                    <a:pt x="10314" y="1504"/>
                  </a:cubicBezTo>
                  <a:cubicBezTo>
                    <a:pt x="10486" y="813"/>
                    <a:pt x="9761" y="744"/>
                    <a:pt x="9294" y="606"/>
                  </a:cubicBezTo>
                  <a:cubicBezTo>
                    <a:pt x="8746" y="426"/>
                    <a:pt x="8189" y="370"/>
                    <a:pt x="7630" y="370"/>
                  </a:cubicBezTo>
                  <a:cubicBezTo>
                    <a:pt x="6715" y="370"/>
                    <a:pt x="5795" y="519"/>
                    <a:pt x="4900" y="519"/>
                  </a:cubicBezTo>
                  <a:cubicBezTo>
                    <a:pt x="4133" y="519"/>
                    <a:pt x="3384" y="409"/>
                    <a:pt x="267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3" name="Google Shape;873;p37"/>
            <p:cNvSpPr/>
            <p:nvPr/>
          </p:nvSpPr>
          <p:spPr>
            <a:xfrm>
              <a:off x="6497925" y="4391525"/>
              <a:ext cx="125725" cy="97375"/>
            </a:xfrm>
            <a:custGeom>
              <a:avLst/>
              <a:gdLst/>
              <a:ahLst/>
              <a:cxnLst/>
              <a:rect l="l" t="t" r="r" b="b"/>
              <a:pathLst>
                <a:path w="5029" h="3895" extrusionOk="0">
                  <a:moveTo>
                    <a:pt x="4062" y="0"/>
                  </a:moveTo>
                  <a:cubicBezTo>
                    <a:pt x="3557" y="0"/>
                    <a:pt x="2937" y="491"/>
                    <a:pt x="2445" y="491"/>
                  </a:cubicBezTo>
                  <a:cubicBezTo>
                    <a:pt x="2234" y="491"/>
                    <a:pt x="2046" y="401"/>
                    <a:pt x="1901" y="144"/>
                  </a:cubicBezTo>
                  <a:cubicBezTo>
                    <a:pt x="0" y="403"/>
                    <a:pt x="570" y="1975"/>
                    <a:pt x="225" y="2960"/>
                  </a:cubicBezTo>
                  <a:cubicBezTo>
                    <a:pt x="38" y="3485"/>
                    <a:pt x="566" y="3894"/>
                    <a:pt x="1172" y="3894"/>
                  </a:cubicBezTo>
                  <a:cubicBezTo>
                    <a:pt x="1185" y="3894"/>
                    <a:pt x="1197" y="3894"/>
                    <a:pt x="1210" y="3894"/>
                  </a:cubicBezTo>
                  <a:cubicBezTo>
                    <a:pt x="2298" y="3876"/>
                    <a:pt x="5029" y="1630"/>
                    <a:pt x="4804" y="783"/>
                  </a:cubicBezTo>
                  <a:cubicBezTo>
                    <a:pt x="4638" y="185"/>
                    <a:pt x="4372" y="0"/>
                    <a:pt x="40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4" name="Google Shape;874;p37"/>
            <p:cNvSpPr/>
            <p:nvPr/>
          </p:nvSpPr>
          <p:spPr>
            <a:xfrm>
              <a:off x="5334875" y="2906300"/>
              <a:ext cx="82100" cy="128050"/>
            </a:xfrm>
            <a:custGeom>
              <a:avLst/>
              <a:gdLst/>
              <a:ahLst/>
              <a:cxnLst/>
              <a:rect l="l" t="t" r="r" b="b"/>
              <a:pathLst>
                <a:path w="3284" h="5122" extrusionOk="0">
                  <a:moveTo>
                    <a:pt x="519" y="1"/>
                  </a:moveTo>
                  <a:lnTo>
                    <a:pt x="380" y="139"/>
                  </a:lnTo>
                  <a:cubicBezTo>
                    <a:pt x="104" y="1452"/>
                    <a:pt x="0" y="2766"/>
                    <a:pt x="380" y="4062"/>
                  </a:cubicBezTo>
                  <a:cubicBezTo>
                    <a:pt x="534" y="4660"/>
                    <a:pt x="796" y="5122"/>
                    <a:pt x="1420" y="5122"/>
                  </a:cubicBezTo>
                  <a:cubicBezTo>
                    <a:pt x="1500" y="5122"/>
                    <a:pt x="1585" y="5114"/>
                    <a:pt x="1676" y="5099"/>
                  </a:cubicBezTo>
                  <a:cubicBezTo>
                    <a:pt x="2471" y="4978"/>
                    <a:pt x="3284" y="4408"/>
                    <a:pt x="3111" y="3734"/>
                  </a:cubicBezTo>
                  <a:cubicBezTo>
                    <a:pt x="2748" y="2213"/>
                    <a:pt x="2108" y="744"/>
                    <a:pt x="51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5" name="Google Shape;875;p37"/>
            <p:cNvSpPr/>
            <p:nvPr/>
          </p:nvSpPr>
          <p:spPr>
            <a:xfrm>
              <a:off x="4869125" y="997550"/>
              <a:ext cx="160750" cy="66150"/>
            </a:xfrm>
            <a:custGeom>
              <a:avLst/>
              <a:gdLst/>
              <a:ahLst/>
              <a:cxnLst/>
              <a:rect l="l" t="t" r="r" b="b"/>
              <a:pathLst>
                <a:path w="6430" h="2646" extrusionOk="0">
                  <a:moveTo>
                    <a:pt x="1040" y="1"/>
                  </a:moveTo>
                  <a:cubicBezTo>
                    <a:pt x="589" y="1"/>
                    <a:pt x="239" y="358"/>
                    <a:pt x="104" y="814"/>
                  </a:cubicBezTo>
                  <a:cubicBezTo>
                    <a:pt x="1" y="1108"/>
                    <a:pt x="191" y="1419"/>
                    <a:pt x="502" y="1470"/>
                  </a:cubicBezTo>
                  <a:cubicBezTo>
                    <a:pt x="1971" y="1885"/>
                    <a:pt x="3440" y="2283"/>
                    <a:pt x="4736" y="2646"/>
                  </a:cubicBezTo>
                  <a:cubicBezTo>
                    <a:pt x="5427" y="2611"/>
                    <a:pt x="5928" y="2611"/>
                    <a:pt x="6239" y="2127"/>
                  </a:cubicBezTo>
                  <a:cubicBezTo>
                    <a:pt x="6429" y="1851"/>
                    <a:pt x="6308" y="1470"/>
                    <a:pt x="6066" y="1419"/>
                  </a:cubicBezTo>
                  <a:cubicBezTo>
                    <a:pt x="4373" y="1021"/>
                    <a:pt x="2852" y="36"/>
                    <a:pt x="1072" y="2"/>
                  </a:cubicBezTo>
                  <a:cubicBezTo>
                    <a:pt x="1061" y="1"/>
                    <a:pt x="1051" y="1"/>
                    <a:pt x="104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6" name="Google Shape;876;p37"/>
            <p:cNvSpPr/>
            <p:nvPr/>
          </p:nvSpPr>
          <p:spPr>
            <a:xfrm>
              <a:off x="3763550" y="998475"/>
              <a:ext cx="117975" cy="55725"/>
            </a:xfrm>
            <a:custGeom>
              <a:avLst/>
              <a:gdLst/>
              <a:ahLst/>
              <a:cxnLst/>
              <a:rect l="l" t="t" r="r" b="b"/>
              <a:pathLst>
                <a:path w="4719" h="2229" extrusionOk="0">
                  <a:moveTo>
                    <a:pt x="747" y="0"/>
                  </a:moveTo>
                  <a:cubicBezTo>
                    <a:pt x="407" y="0"/>
                    <a:pt x="65" y="161"/>
                    <a:pt x="18" y="690"/>
                  </a:cubicBezTo>
                  <a:cubicBezTo>
                    <a:pt x="0" y="863"/>
                    <a:pt x="190" y="1053"/>
                    <a:pt x="277" y="1243"/>
                  </a:cubicBezTo>
                  <a:lnTo>
                    <a:pt x="2333" y="2228"/>
                  </a:lnTo>
                  <a:cubicBezTo>
                    <a:pt x="2437" y="2220"/>
                    <a:pt x="2541" y="2220"/>
                    <a:pt x="2644" y="2220"/>
                  </a:cubicBezTo>
                  <a:cubicBezTo>
                    <a:pt x="2748" y="2220"/>
                    <a:pt x="2852" y="2220"/>
                    <a:pt x="2955" y="2211"/>
                  </a:cubicBezTo>
                  <a:cubicBezTo>
                    <a:pt x="3647" y="2142"/>
                    <a:pt x="4718" y="2090"/>
                    <a:pt x="4511" y="1261"/>
                  </a:cubicBezTo>
                  <a:cubicBezTo>
                    <a:pt x="4255" y="308"/>
                    <a:pt x="3582" y="187"/>
                    <a:pt x="2842" y="187"/>
                  </a:cubicBezTo>
                  <a:cubicBezTo>
                    <a:pt x="2589" y="187"/>
                    <a:pt x="2328" y="201"/>
                    <a:pt x="2074" y="201"/>
                  </a:cubicBezTo>
                  <a:cubicBezTo>
                    <a:pt x="1762" y="201"/>
                    <a:pt x="1460" y="180"/>
                    <a:pt x="1193" y="85"/>
                  </a:cubicBezTo>
                  <a:cubicBezTo>
                    <a:pt x="1066" y="36"/>
                    <a:pt x="907" y="0"/>
                    <a:pt x="74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7" name="Google Shape;877;p37"/>
            <p:cNvSpPr/>
            <p:nvPr/>
          </p:nvSpPr>
          <p:spPr>
            <a:xfrm>
              <a:off x="6244750" y="3463175"/>
              <a:ext cx="127900" cy="76650"/>
            </a:xfrm>
            <a:custGeom>
              <a:avLst/>
              <a:gdLst/>
              <a:ahLst/>
              <a:cxnLst/>
              <a:rect l="l" t="t" r="r" b="b"/>
              <a:pathLst>
                <a:path w="5116" h="3066" extrusionOk="0">
                  <a:moveTo>
                    <a:pt x="4184" y="1"/>
                  </a:moveTo>
                  <a:cubicBezTo>
                    <a:pt x="4093" y="1"/>
                    <a:pt x="4000" y="13"/>
                    <a:pt x="3906" y="36"/>
                  </a:cubicBezTo>
                  <a:cubicBezTo>
                    <a:pt x="3232" y="209"/>
                    <a:pt x="2575" y="416"/>
                    <a:pt x="1918" y="641"/>
                  </a:cubicBezTo>
                  <a:lnTo>
                    <a:pt x="1936" y="641"/>
                  </a:lnTo>
                  <a:cubicBezTo>
                    <a:pt x="1659" y="848"/>
                    <a:pt x="1383" y="1038"/>
                    <a:pt x="1089" y="1194"/>
                  </a:cubicBezTo>
                  <a:cubicBezTo>
                    <a:pt x="432" y="1505"/>
                    <a:pt x="0" y="2093"/>
                    <a:pt x="311" y="2680"/>
                  </a:cubicBezTo>
                  <a:cubicBezTo>
                    <a:pt x="460" y="2964"/>
                    <a:pt x="650" y="3065"/>
                    <a:pt x="856" y="3065"/>
                  </a:cubicBezTo>
                  <a:cubicBezTo>
                    <a:pt x="1178" y="3065"/>
                    <a:pt x="1537" y="2818"/>
                    <a:pt x="1832" y="2628"/>
                  </a:cubicBezTo>
                  <a:cubicBezTo>
                    <a:pt x="2558" y="2093"/>
                    <a:pt x="3370" y="1695"/>
                    <a:pt x="4234" y="1436"/>
                  </a:cubicBezTo>
                  <a:cubicBezTo>
                    <a:pt x="4631" y="1332"/>
                    <a:pt x="5115" y="1108"/>
                    <a:pt x="4994" y="606"/>
                  </a:cubicBezTo>
                  <a:cubicBezTo>
                    <a:pt x="4883" y="203"/>
                    <a:pt x="4559" y="1"/>
                    <a:pt x="418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8" name="Google Shape;878;p37"/>
            <p:cNvSpPr/>
            <p:nvPr/>
          </p:nvSpPr>
          <p:spPr>
            <a:xfrm>
              <a:off x="6286725" y="2464325"/>
              <a:ext cx="67775" cy="93850"/>
            </a:xfrm>
            <a:custGeom>
              <a:avLst/>
              <a:gdLst/>
              <a:ahLst/>
              <a:cxnLst/>
              <a:rect l="l" t="t" r="r" b="b"/>
              <a:pathLst>
                <a:path w="2711" h="3754" extrusionOk="0">
                  <a:moveTo>
                    <a:pt x="1532" y="0"/>
                  </a:moveTo>
                  <a:cubicBezTo>
                    <a:pt x="1516" y="0"/>
                    <a:pt x="1500" y="0"/>
                    <a:pt x="1484" y="1"/>
                  </a:cubicBezTo>
                  <a:cubicBezTo>
                    <a:pt x="187" y="53"/>
                    <a:pt x="239" y="1332"/>
                    <a:pt x="101" y="2265"/>
                  </a:cubicBezTo>
                  <a:cubicBezTo>
                    <a:pt x="1" y="3066"/>
                    <a:pt x="465" y="3754"/>
                    <a:pt x="1243" y="3754"/>
                  </a:cubicBezTo>
                  <a:cubicBezTo>
                    <a:pt x="1271" y="3754"/>
                    <a:pt x="1299" y="3753"/>
                    <a:pt x="1328" y="3751"/>
                  </a:cubicBezTo>
                  <a:cubicBezTo>
                    <a:pt x="2711" y="3682"/>
                    <a:pt x="1967" y="2403"/>
                    <a:pt x="2313" y="1815"/>
                  </a:cubicBezTo>
                  <a:cubicBezTo>
                    <a:pt x="2228" y="1050"/>
                    <a:pt x="2528" y="0"/>
                    <a:pt x="153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9" name="Google Shape;879;p37"/>
            <p:cNvSpPr/>
            <p:nvPr/>
          </p:nvSpPr>
          <p:spPr>
            <a:xfrm>
              <a:off x="6279300" y="2861375"/>
              <a:ext cx="75625" cy="97275"/>
            </a:xfrm>
            <a:custGeom>
              <a:avLst/>
              <a:gdLst/>
              <a:ahLst/>
              <a:cxnLst/>
              <a:rect l="l" t="t" r="r" b="b"/>
              <a:pathLst>
                <a:path w="3025" h="3891" extrusionOk="0">
                  <a:moveTo>
                    <a:pt x="2403" y="1"/>
                  </a:moveTo>
                  <a:cubicBezTo>
                    <a:pt x="2178" y="1"/>
                    <a:pt x="1971" y="104"/>
                    <a:pt x="1850" y="277"/>
                  </a:cubicBezTo>
                  <a:cubicBezTo>
                    <a:pt x="1504" y="1193"/>
                    <a:pt x="882" y="1884"/>
                    <a:pt x="277" y="2610"/>
                  </a:cubicBezTo>
                  <a:cubicBezTo>
                    <a:pt x="35" y="2869"/>
                    <a:pt x="1" y="3284"/>
                    <a:pt x="208" y="3578"/>
                  </a:cubicBezTo>
                  <a:cubicBezTo>
                    <a:pt x="326" y="3766"/>
                    <a:pt x="507" y="3890"/>
                    <a:pt x="682" y="3890"/>
                  </a:cubicBezTo>
                  <a:cubicBezTo>
                    <a:pt x="764" y="3890"/>
                    <a:pt x="845" y="3863"/>
                    <a:pt x="916" y="3802"/>
                  </a:cubicBezTo>
                  <a:cubicBezTo>
                    <a:pt x="1815" y="3128"/>
                    <a:pt x="2731" y="2420"/>
                    <a:pt x="3025" y="1452"/>
                  </a:cubicBezTo>
                  <a:cubicBezTo>
                    <a:pt x="2973" y="744"/>
                    <a:pt x="2921" y="225"/>
                    <a:pt x="240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0" name="Google Shape;880;p37"/>
            <p:cNvSpPr/>
            <p:nvPr/>
          </p:nvSpPr>
          <p:spPr>
            <a:xfrm>
              <a:off x="4145025" y="994975"/>
              <a:ext cx="111500" cy="47325"/>
            </a:xfrm>
            <a:custGeom>
              <a:avLst/>
              <a:gdLst/>
              <a:ahLst/>
              <a:cxnLst/>
              <a:rect l="l" t="t" r="r" b="b"/>
              <a:pathLst>
                <a:path w="4460" h="1893" extrusionOk="0">
                  <a:moveTo>
                    <a:pt x="1539" y="105"/>
                  </a:moveTo>
                  <a:cubicBezTo>
                    <a:pt x="969" y="243"/>
                    <a:pt x="139" y="1"/>
                    <a:pt x="70" y="744"/>
                  </a:cubicBezTo>
                  <a:cubicBezTo>
                    <a:pt x="1" y="1418"/>
                    <a:pt x="813" y="1418"/>
                    <a:pt x="1332" y="1556"/>
                  </a:cubicBezTo>
                  <a:cubicBezTo>
                    <a:pt x="1764" y="1677"/>
                    <a:pt x="2213" y="1764"/>
                    <a:pt x="2645" y="1815"/>
                  </a:cubicBezTo>
                  <a:cubicBezTo>
                    <a:pt x="2898" y="1847"/>
                    <a:pt x="3179" y="1893"/>
                    <a:pt x="3440" y="1893"/>
                  </a:cubicBezTo>
                  <a:cubicBezTo>
                    <a:pt x="3890" y="1893"/>
                    <a:pt x="4279" y="1756"/>
                    <a:pt x="4356" y="1176"/>
                  </a:cubicBezTo>
                  <a:cubicBezTo>
                    <a:pt x="4459" y="346"/>
                    <a:pt x="3561" y="416"/>
                    <a:pt x="2956" y="329"/>
                  </a:cubicBezTo>
                  <a:lnTo>
                    <a:pt x="1539" y="10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1" name="Google Shape;881;p37"/>
            <p:cNvSpPr/>
            <p:nvPr/>
          </p:nvSpPr>
          <p:spPr>
            <a:xfrm>
              <a:off x="7213625" y="3803350"/>
              <a:ext cx="74075" cy="80050"/>
            </a:xfrm>
            <a:custGeom>
              <a:avLst/>
              <a:gdLst/>
              <a:ahLst/>
              <a:cxnLst/>
              <a:rect l="l" t="t" r="r" b="b"/>
              <a:pathLst>
                <a:path w="2963" h="3202" extrusionOk="0">
                  <a:moveTo>
                    <a:pt x="573" y="1"/>
                  </a:moveTo>
                  <a:cubicBezTo>
                    <a:pt x="233" y="1"/>
                    <a:pt x="0" y="333"/>
                    <a:pt x="59" y="704"/>
                  </a:cubicBezTo>
                  <a:cubicBezTo>
                    <a:pt x="284" y="1965"/>
                    <a:pt x="1096" y="2777"/>
                    <a:pt x="2289" y="3175"/>
                  </a:cubicBezTo>
                  <a:cubicBezTo>
                    <a:pt x="2343" y="3193"/>
                    <a:pt x="2395" y="3202"/>
                    <a:pt x="2445" y="3202"/>
                  </a:cubicBezTo>
                  <a:cubicBezTo>
                    <a:pt x="2729" y="3202"/>
                    <a:pt x="2933" y="2914"/>
                    <a:pt x="2963" y="2414"/>
                  </a:cubicBezTo>
                  <a:cubicBezTo>
                    <a:pt x="2341" y="1619"/>
                    <a:pt x="1960" y="427"/>
                    <a:pt x="751" y="30"/>
                  </a:cubicBezTo>
                  <a:cubicBezTo>
                    <a:pt x="689" y="10"/>
                    <a:pt x="630" y="1"/>
                    <a:pt x="57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2" name="Google Shape;882;p37"/>
            <p:cNvSpPr/>
            <p:nvPr/>
          </p:nvSpPr>
          <p:spPr>
            <a:xfrm>
              <a:off x="6542025" y="3118350"/>
              <a:ext cx="66075" cy="79800"/>
            </a:xfrm>
            <a:custGeom>
              <a:avLst/>
              <a:gdLst/>
              <a:ahLst/>
              <a:cxnLst/>
              <a:rect l="l" t="t" r="r" b="b"/>
              <a:pathLst>
                <a:path w="2643" h="3192" extrusionOk="0">
                  <a:moveTo>
                    <a:pt x="1295" y="1"/>
                  </a:moveTo>
                  <a:cubicBezTo>
                    <a:pt x="1273" y="1"/>
                    <a:pt x="1250" y="2"/>
                    <a:pt x="1226" y="4"/>
                  </a:cubicBezTo>
                  <a:cubicBezTo>
                    <a:pt x="275" y="108"/>
                    <a:pt x="51" y="954"/>
                    <a:pt x="33" y="1732"/>
                  </a:cubicBezTo>
                  <a:cubicBezTo>
                    <a:pt x="1" y="2354"/>
                    <a:pt x="200" y="3192"/>
                    <a:pt x="910" y="3192"/>
                  </a:cubicBezTo>
                  <a:cubicBezTo>
                    <a:pt x="950" y="3192"/>
                    <a:pt x="992" y="3189"/>
                    <a:pt x="1036" y="3184"/>
                  </a:cubicBezTo>
                  <a:cubicBezTo>
                    <a:pt x="2643" y="2959"/>
                    <a:pt x="1640" y="1767"/>
                    <a:pt x="1640" y="1110"/>
                  </a:cubicBezTo>
                  <a:cubicBezTo>
                    <a:pt x="1740" y="547"/>
                    <a:pt x="1792" y="1"/>
                    <a:pt x="129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3" name="Google Shape;883;p37"/>
            <p:cNvSpPr/>
            <p:nvPr/>
          </p:nvSpPr>
          <p:spPr>
            <a:xfrm>
              <a:off x="4278100" y="987200"/>
              <a:ext cx="87225" cy="50150"/>
            </a:xfrm>
            <a:custGeom>
              <a:avLst/>
              <a:gdLst/>
              <a:ahLst/>
              <a:cxnLst/>
              <a:rect l="l" t="t" r="r" b="b"/>
              <a:pathLst>
                <a:path w="3489" h="2006" extrusionOk="0">
                  <a:moveTo>
                    <a:pt x="2519" y="46"/>
                  </a:moveTo>
                  <a:cubicBezTo>
                    <a:pt x="2407" y="46"/>
                    <a:pt x="2296" y="60"/>
                    <a:pt x="2195" y="87"/>
                  </a:cubicBezTo>
                  <a:cubicBezTo>
                    <a:pt x="1435" y="312"/>
                    <a:pt x="191" y="1"/>
                    <a:pt x="87" y="1107"/>
                  </a:cubicBezTo>
                  <a:cubicBezTo>
                    <a:pt x="1" y="1798"/>
                    <a:pt x="986" y="1746"/>
                    <a:pt x="1642" y="1781"/>
                  </a:cubicBezTo>
                  <a:cubicBezTo>
                    <a:pt x="2299" y="1556"/>
                    <a:pt x="3422" y="2005"/>
                    <a:pt x="3474" y="813"/>
                  </a:cubicBezTo>
                  <a:cubicBezTo>
                    <a:pt x="3488" y="284"/>
                    <a:pt x="2986" y="46"/>
                    <a:pt x="2519" y="4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4" name="Google Shape;884;p37"/>
            <p:cNvSpPr/>
            <p:nvPr/>
          </p:nvSpPr>
          <p:spPr>
            <a:xfrm>
              <a:off x="6595650" y="1204100"/>
              <a:ext cx="81075" cy="41800"/>
            </a:xfrm>
            <a:custGeom>
              <a:avLst/>
              <a:gdLst/>
              <a:ahLst/>
              <a:cxnLst/>
              <a:rect l="l" t="t" r="r" b="b"/>
              <a:pathLst>
                <a:path w="3243" h="1672" extrusionOk="0">
                  <a:moveTo>
                    <a:pt x="1466" y="121"/>
                  </a:moveTo>
                  <a:cubicBezTo>
                    <a:pt x="1366" y="163"/>
                    <a:pt x="1241" y="173"/>
                    <a:pt x="1106" y="173"/>
                  </a:cubicBezTo>
                  <a:cubicBezTo>
                    <a:pt x="987" y="173"/>
                    <a:pt x="861" y="165"/>
                    <a:pt x="738" y="165"/>
                  </a:cubicBezTo>
                  <a:cubicBezTo>
                    <a:pt x="371" y="165"/>
                    <a:pt x="34" y="234"/>
                    <a:pt x="14" y="778"/>
                  </a:cubicBezTo>
                  <a:cubicBezTo>
                    <a:pt x="0" y="1593"/>
                    <a:pt x="628" y="1660"/>
                    <a:pt x="1232" y="1660"/>
                  </a:cubicBezTo>
                  <a:cubicBezTo>
                    <a:pt x="1352" y="1660"/>
                    <a:pt x="1472" y="1658"/>
                    <a:pt x="1585" y="1658"/>
                  </a:cubicBezTo>
                  <a:cubicBezTo>
                    <a:pt x="1627" y="1658"/>
                    <a:pt x="1668" y="1658"/>
                    <a:pt x="1708" y="1659"/>
                  </a:cubicBezTo>
                  <a:cubicBezTo>
                    <a:pt x="1826" y="1666"/>
                    <a:pt x="1954" y="1672"/>
                    <a:pt x="2085" y="1672"/>
                  </a:cubicBezTo>
                  <a:cubicBezTo>
                    <a:pt x="2644" y="1672"/>
                    <a:pt x="3242" y="1563"/>
                    <a:pt x="3228" y="933"/>
                  </a:cubicBezTo>
                  <a:cubicBezTo>
                    <a:pt x="3194" y="0"/>
                    <a:pt x="2209" y="207"/>
                    <a:pt x="1466" y="12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5" name="Google Shape;885;p37"/>
            <p:cNvSpPr/>
            <p:nvPr/>
          </p:nvSpPr>
          <p:spPr>
            <a:xfrm>
              <a:off x="5040350" y="1034625"/>
              <a:ext cx="81550" cy="46975"/>
            </a:xfrm>
            <a:custGeom>
              <a:avLst/>
              <a:gdLst/>
              <a:ahLst/>
              <a:cxnLst/>
              <a:rect l="l" t="t" r="r" b="b"/>
              <a:pathLst>
                <a:path w="3262" h="1879" extrusionOk="0">
                  <a:moveTo>
                    <a:pt x="1625" y="1"/>
                  </a:moveTo>
                  <a:cubicBezTo>
                    <a:pt x="803" y="1"/>
                    <a:pt x="279" y="461"/>
                    <a:pt x="99" y="1249"/>
                  </a:cubicBezTo>
                  <a:cubicBezTo>
                    <a:pt x="0" y="1616"/>
                    <a:pt x="339" y="1879"/>
                    <a:pt x="645" y="1879"/>
                  </a:cubicBezTo>
                  <a:cubicBezTo>
                    <a:pt x="714" y="1879"/>
                    <a:pt x="781" y="1865"/>
                    <a:pt x="842" y="1837"/>
                  </a:cubicBezTo>
                  <a:cubicBezTo>
                    <a:pt x="1620" y="1474"/>
                    <a:pt x="2829" y="1750"/>
                    <a:pt x="3106" y="800"/>
                  </a:cubicBezTo>
                  <a:cubicBezTo>
                    <a:pt x="3261" y="229"/>
                    <a:pt x="2363" y="22"/>
                    <a:pt x="1758" y="5"/>
                  </a:cubicBezTo>
                  <a:cubicBezTo>
                    <a:pt x="1713" y="2"/>
                    <a:pt x="1668" y="1"/>
                    <a:pt x="162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6" name="Google Shape;886;p37"/>
            <p:cNvSpPr/>
            <p:nvPr/>
          </p:nvSpPr>
          <p:spPr>
            <a:xfrm>
              <a:off x="6380950" y="3302475"/>
              <a:ext cx="77800" cy="40225"/>
            </a:xfrm>
            <a:custGeom>
              <a:avLst/>
              <a:gdLst/>
              <a:ahLst/>
              <a:cxnLst/>
              <a:rect l="l" t="t" r="r" b="b"/>
              <a:pathLst>
                <a:path w="3112" h="1609" extrusionOk="0">
                  <a:moveTo>
                    <a:pt x="843" y="80"/>
                  </a:moveTo>
                  <a:cubicBezTo>
                    <a:pt x="352" y="80"/>
                    <a:pt x="1" y="466"/>
                    <a:pt x="65" y="882"/>
                  </a:cubicBezTo>
                  <a:cubicBezTo>
                    <a:pt x="161" y="1545"/>
                    <a:pt x="602" y="1578"/>
                    <a:pt x="1054" y="1578"/>
                  </a:cubicBezTo>
                  <a:cubicBezTo>
                    <a:pt x="1103" y="1578"/>
                    <a:pt x="1152" y="1577"/>
                    <a:pt x="1201" y="1577"/>
                  </a:cubicBezTo>
                  <a:cubicBezTo>
                    <a:pt x="1347" y="1577"/>
                    <a:pt x="1491" y="1581"/>
                    <a:pt x="1620" y="1608"/>
                  </a:cubicBezTo>
                  <a:cubicBezTo>
                    <a:pt x="1746" y="1549"/>
                    <a:pt x="1903" y="1535"/>
                    <a:pt x="2065" y="1535"/>
                  </a:cubicBezTo>
                  <a:cubicBezTo>
                    <a:pt x="2212" y="1535"/>
                    <a:pt x="2363" y="1547"/>
                    <a:pt x="2502" y="1547"/>
                  </a:cubicBezTo>
                  <a:cubicBezTo>
                    <a:pt x="2845" y="1547"/>
                    <a:pt x="3112" y="1478"/>
                    <a:pt x="3037" y="1003"/>
                  </a:cubicBezTo>
                  <a:cubicBezTo>
                    <a:pt x="2882" y="1"/>
                    <a:pt x="1741" y="191"/>
                    <a:pt x="963" y="87"/>
                  </a:cubicBezTo>
                  <a:cubicBezTo>
                    <a:pt x="923" y="82"/>
                    <a:pt x="882" y="80"/>
                    <a:pt x="843" y="8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7" name="Google Shape;887;p37"/>
            <p:cNvSpPr/>
            <p:nvPr/>
          </p:nvSpPr>
          <p:spPr>
            <a:xfrm>
              <a:off x="4384825" y="996700"/>
              <a:ext cx="62025" cy="39775"/>
            </a:xfrm>
            <a:custGeom>
              <a:avLst/>
              <a:gdLst/>
              <a:ahLst/>
              <a:cxnLst/>
              <a:rect l="l" t="t" r="r" b="b"/>
              <a:pathLst>
                <a:path w="2481" h="1591" extrusionOk="0">
                  <a:moveTo>
                    <a:pt x="1811" y="155"/>
                  </a:moveTo>
                  <a:cubicBezTo>
                    <a:pt x="1713" y="155"/>
                    <a:pt x="1613" y="168"/>
                    <a:pt x="1521" y="191"/>
                  </a:cubicBezTo>
                  <a:cubicBezTo>
                    <a:pt x="985" y="312"/>
                    <a:pt x="121" y="1"/>
                    <a:pt x="52" y="917"/>
                  </a:cubicBezTo>
                  <a:cubicBezTo>
                    <a:pt x="0" y="1487"/>
                    <a:pt x="536" y="1574"/>
                    <a:pt x="1054" y="1591"/>
                  </a:cubicBezTo>
                  <a:cubicBezTo>
                    <a:pt x="1573" y="1418"/>
                    <a:pt x="2385" y="1556"/>
                    <a:pt x="2454" y="727"/>
                  </a:cubicBezTo>
                  <a:cubicBezTo>
                    <a:pt x="2481" y="311"/>
                    <a:pt x="2153" y="155"/>
                    <a:pt x="1811" y="15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8" name="Google Shape;888;p37"/>
            <p:cNvSpPr/>
            <p:nvPr/>
          </p:nvSpPr>
          <p:spPr>
            <a:xfrm>
              <a:off x="2100625" y="1004500"/>
              <a:ext cx="520200" cy="95050"/>
            </a:xfrm>
            <a:custGeom>
              <a:avLst/>
              <a:gdLst/>
              <a:ahLst/>
              <a:cxnLst/>
              <a:rect l="l" t="t" r="r" b="b"/>
              <a:pathLst>
                <a:path w="20808" h="3802" extrusionOk="0">
                  <a:moveTo>
                    <a:pt x="20756" y="0"/>
                  </a:moveTo>
                  <a:lnTo>
                    <a:pt x="20738" y="17"/>
                  </a:lnTo>
                  <a:lnTo>
                    <a:pt x="20773" y="17"/>
                  </a:lnTo>
                  <a:lnTo>
                    <a:pt x="20808" y="0"/>
                  </a:lnTo>
                  <a:close/>
                  <a:moveTo>
                    <a:pt x="1" y="3785"/>
                  </a:moveTo>
                  <a:lnTo>
                    <a:pt x="1" y="3802"/>
                  </a:lnTo>
                  <a:lnTo>
                    <a:pt x="18" y="3802"/>
                  </a:lnTo>
                  <a:lnTo>
                    <a:pt x="18" y="378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9" name="Google Shape;889;p37"/>
            <p:cNvSpPr/>
            <p:nvPr/>
          </p:nvSpPr>
          <p:spPr>
            <a:xfrm>
              <a:off x="233350" y="949250"/>
              <a:ext cx="3232550" cy="3802300"/>
            </a:xfrm>
            <a:custGeom>
              <a:avLst/>
              <a:gdLst/>
              <a:ahLst/>
              <a:cxnLst/>
              <a:rect l="l" t="t" r="r" b="b"/>
              <a:pathLst>
                <a:path w="129302" h="152092" extrusionOk="0">
                  <a:moveTo>
                    <a:pt x="97270" y="1644"/>
                  </a:moveTo>
                  <a:cubicBezTo>
                    <a:pt x="97347" y="1644"/>
                    <a:pt x="97424" y="1648"/>
                    <a:pt x="97503" y="1657"/>
                  </a:cubicBezTo>
                  <a:cubicBezTo>
                    <a:pt x="97555" y="1674"/>
                    <a:pt x="97607" y="1692"/>
                    <a:pt x="97642" y="1709"/>
                  </a:cubicBezTo>
                  <a:lnTo>
                    <a:pt x="95601" y="2170"/>
                  </a:lnTo>
                  <a:lnTo>
                    <a:pt x="95601" y="2170"/>
                  </a:lnTo>
                  <a:cubicBezTo>
                    <a:pt x="96129" y="1917"/>
                    <a:pt x="96661" y="1644"/>
                    <a:pt x="97270" y="1644"/>
                  </a:cubicBezTo>
                  <a:close/>
                  <a:moveTo>
                    <a:pt x="95473" y="2210"/>
                  </a:moveTo>
                  <a:lnTo>
                    <a:pt x="95447" y="2227"/>
                  </a:lnTo>
                  <a:lnTo>
                    <a:pt x="95429" y="2227"/>
                  </a:lnTo>
                  <a:lnTo>
                    <a:pt x="95464" y="2210"/>
                  </a:lnTo>
                  <a:close/>
                  <a:moveTo>
                    <a:pt x="68358" y="8951"/>
                  </a:moveTo>
                  <a:cubicBezTo>
                    <a:pt x="68553" y="8951"/>
                    <a:pt x="68761" y="9049"/>
                    <a:pt x="68989" y="9313"/>
                  </a:cubicBezTo>
                  <a:cubicBezTo>
                    <a:pt x="69208" y="9280"/>
                    <a:pt x="69420" y="9268"/>
                    <a:pt x="69634" y="9268"/>
                  </a:cubicBezTo>
                  <a:cubicBezTo>
                    <a:pt x="69758" y="9268"/>
                    <a:pt x="69882" y="9272"/>
                    <a:pt x="70008" y="9278"/>
                  </a:cubicBezTo>
                  <a:cubicBezTo>
                    <a:pt x="70061" y="9286"/>
                    <a:pt x="70117" y="9289"/>
                    <a:pt x="70177" y="9289"/>
                  </a:cubicBezTo>
                  <a:cubicBezTo>
                    <a:pt x="70522" y="9289"/>
                    <a:pt x="70965" y="9176"/>
                    <a:pt x="71318" y="9176"/>
                  </a:cubicBezTo>
                  <a:cubicBezTo>
                    <a:pt x="71841" y="9176"/>
                    <a:pt x="72167" y="9425"/>
                    <a:pt x="71685" y="10661"/>
                  </a:cubicBezTo>
                  <a:cubicBezTo>
                    <a:pt x="71581" y="10937"/>
                    <a:pt x="71823" y="11265"/>
                    <a:pt x="72151" y="11386"/>
                  </a:cubicBezTo>
                  <a:cubicBezTo>
                    <a:pt x="72428" y="11438"/>
                    <a:pt x="72722" y="11490"/>
                    <a:pt x="72998" y="11507"/>
                  </a:cubicBezTo>
                  <a:cubicBezTo>
                    <a:pt x="72652" y="11922"/>
                    <a:pt x="72359" y="12406"/>
                    <a:pt x="71927" y="12717"/>
                  </a:cubicBezTo>
                  <a:cubicBezTo>
                    <a:pt x="71831" y="12786"/>
                    <a:pt x="71741" y="12813"/>
                    <a:pt x="71654" y="12813"/>
                  </a:cubicBezTo>
                  <a:cubicBezTo>
                    <a:pt x="71349" y="12813"/>
                    <a:pt x="71090" y="12473"/>
                    <a:pt x="70821" y="12406"/>
                  </a:cubicBezTo>
                  <a:cubicBezTo>
                    <a:pt x="69127" y="11939"/>
                    <a:pt x="69334" y="10488"/>
                    <a:pt x="68989" y="9313"/>
                  </a:cubicBezTo>
                  <a:lnTo>
                    <a:pt x="67330" y="9520"/>
                  </a:lnTo>
                  <a:cubicBezTo>
                    <a:pt x="67668" y="9295"/>
                    <a:pt x="67992" y="8951"/>
                    <a:pt x="68358" y="8951"/>
                  </a:cubicBezTo>
                  <a:close/>
                  <a:moveTo>
                    <a:pt x="51546" y="12467"/>
                  </a:moveTo>
                  <a:cubicBezTo>
                    <a:pt x="51593" y="12467"/>
                    <a:pt x="51647" y="12470"/>
                    <a:pt x="51707" y="12475"/>
                  </a:cubicBezTo>
                  <a:cubicBezTo>
                    <a:pt x="51897" y="12648"/>
                    <a:pt x="52157" y="12890"/>
                    <a:pt x="52433" y="13115"/>
                  </a:cubicBezTo>
                  <a:cubicBezTo>
                    <a:pt x="52260" y="13270"/>
                    <a:pt x="52053" y="13374"/>
                    <a:pt x="51845" y="13460"/>
                  </a:cubicBezTo>
                  <a:cubicBezTo>
                    <a:pt x="51802" y="13467"/>
                    <a:pt x="51764" y="13470"/>
                    <a:pt x="51729" y="13470"/>
                  </a:cubicBezTo>
                  <a:cubicBezTo>
                    <a:pt x="51300" y="13470"/>
                    <a:pt x="51439" y="13007"/>
                    <a:pt x="51327" y="12752"/>
                  </a:cubicBezTo>
                  <a:cubicBezTo>
                    <a:pt x="51225" y="12548"/>
                    <a:pt x="51295" y="12467"/>
                    <a:pt x="51546" y="12467"/>
                  </a:cubicBezTo>
                  <a:close/>
                  <a:moveTo>
                    <a:pt x="55481" y="12549"/>
                  </a:moveTo>
                  <a:cubicBezTo>
                    <a:pt x="55526" y="12549"/>
                    <a:pt x="55570" y="12553"/>
                    <a:pt x="55613" y="12562"/>
                  </a:cubicBezTo>
                  <a:lnTo>
                    <a:pt x="54576" y="13789"/>
                  </a:lnTo>
                  <a:lnTo>
                    <a:pt x="53954" y="13184"/>
                  </a:lnTo>
                  <a:cubicBezTo>
                    <a:pt x="54420" y="12976"/>
                    <a:pt x="54870" y="12752"/>
                    <a:pt x="55336" y="12562"/>
                  </a:cubicBezTo>
                  <a:cubicBezTo>
                    <a:pt x="55388" y="12553"/>
                    <a:pt x="55436" y="12549"/>
                    <a:pt x="55481" y="12549"/>
                  </a:cubicBezTo>
                  <a:close/>
                  <a:moveTo>
                    <a:pt x="116966" y="0"/>
                  </a:moveTo>
                  <a:cubicBezTo>
                    <a:pt x="112339" y="0"/>
                    <a:pt x="107712" y="747"/>
                    <a:pt x="103085" y="1035"/>
                  </a:cubicBezTo>
                  <a:cubicBezTo>
                    <a:pt x="101910" y="1104"/>
                    <a:pt x="100735" y="983"/>
                    <a:pt x="99542" y="1260"/>
                  </a:cubicBezTo>
                  <a:cubicBezTo>
                    <a:pt x="99533" y="1262"/>
                    <a:pt x="99523" y="1263"/>
                    <a:pt x="99512" y="1263"/>
                  </a:cubicBezTo>
                  <a:cubicBezTo>
                    <a:pt x="99194" y="1263"/>
                    <a:pt x="98389" y="307"/>
                    <a:pt x="97503" y="240"/>
                  </a:cubicBezTo>
                  <a:cubicBezTo>
                    <a:pt x="96554" y="172"/>
                    <a:pt x="95607" y="143"/>
                    <a:pt x="94661" y="143"/>
                  </a:cubicBezTo>
                  <a:cubicBezTo>
                    <a:pt x="91541" y="143"/>
                    <a:pt x="88432" y="459"/>
                    <a:pt x="85303" y="724"/>
                  </a:cubicBezTo>
                  <a:cubicBezTo>
                    <a:pt x="83379" y="875"/>
                    <a:pt x="81549" y="1637"/>
                    <a:pt x="79578" y="1637"/>
                  </a:cubicBezTo>
                  <a:cubicBezTo>
                    <a:pt x="79300" y="1637"/>
                    <a:pt x="79020" y="1622"/>
                    <a:pt x="78736" y="1588"/>
                  </a:cubicBezTo>
                  <a:cubicBezTo>
                    <a:pt x="78573" y="1568"/>
                    <a:pt x="78403" y="1557"/>
                    <a:pt x="78229" y="1557"/>
                  </a:cubicBezTo>
                  <a:cubicBezTo>
                    <a:pt x="77349" y="1557"/>
                    <a:pt x="76386" y="1840"/>
                    <a:pt x="75953" y="2677"/>
                  </a:cubicBezTo>
                  <a:cubicBezTo>
                    <a:pt x="75538" y="3489"/>
                    <a:pt x="76333" y="4163"/>
                    <a:pt x="76956" y="4750"/>
                  </a:cubicBezTo>
                  <a:cubicBezTo>
                    <a:pt x="77215" y="4992"/>
                    <a:pt x="77232" y="5511"/>
                    <a:pt x="77370" y="5891"/>
                  </a:cubicBezTo>
                  <a:cubicBezTo>
                    <a:pt x="77348" y="5890"/>
                    <a:pt x="77325" y="5889"/>
                    <a:pt x="77301" y="5889"/>
                  </a:cubicBezTo>
                  <a:cubicBezTo>
                    <a:pt x="77154" y="5889"/>
                    <a:pt x="76988" y="5912"/>
                    <a:pt x="76844" y="5912"/>
                  </a:cubicBezTo>
                  <a:cubicBezTo>
                    <a:pt x="76726" y="5912"/>
                    <a:pt x="76623" y="5896"/>
                    <a:pt x="76558" y="5839"/>
                  </a:cubicBezTo>
                  <a:cubicBezTo>
                    <a:pt x="76285" y="5586"/>
                    <a:pt x="76034" y="5489"/>
                    <a:pt x="75796" y="5489"/>
                  </a:cubicBezTo>
                  <a:cubicBezTo>
                    <a:pt x="75417" y="5489"/>
                    <a:pt x="75070" y="5733"/>
                    <a:pt x="74709" y="5977"/>
                  </a:cubicBezTo>
                  <a:lnTo>
                    <a:pt x="74709" y="5995"/>
                  </a:lnTo>
                  <a:lnTo>
                    <a:pt x="74692" y="5995"/>
                  </a:lnTo>
                  <a:cubicBezTo>
                    <a:pt x="74415" y="6358"/>
                    <a:pt x="73707" y="6479"/>
                    <a:pt x="73897" y="7066"/>
                  </a:cubicBezTo>
                  <a:cubicBezTo>
                    <a:pt x="74104" y="7654"/>
                    <a:pt x="74761" y="7671"/>
                    <a:pt x="75331" y="7723"/>
                  </a:cubicBezTo>
                  <a:lnTo>
                    <a:pt x="75625" y="7723"/>
                  </a:lnTo>
                  <a:lnTo>
                    <a:pt x="77146" y="7982"/>
                  </a:lnTo>
                  <a:cubicBezTo>
                    <a:pt x="76904" y="8068"/>
                    <a:pt x="76662" y="8120"/>
                    <a:pt x="76403" y="8120"/>
                  </a:cubicBezTo>
                  <a:cubicBezTo>
                    <a:pt x="76178" y="8103"/>
                    <a:pt x="75970" y="7930"/>
                    <a:pt x="75729" y="7861"/>
                  </a:cubicBezTo>
                  <a:cubicBezTo>
                    <a:pt x="75594" y="7823"/>
                    <a:pt x="75464" y="7807"/>
                    <a:pt x="75337" y="7807"/>
                  </a:cubicBezTo>
                  <a:cubicBezTo>
                    <a:pt x="74777" y="7807"/>
                    <a:pt x="74273" y="8116"/>
                    <a:pt x="73724" y="8172"/>
                  </a:cubicBezTo>
                  <a:cubicBezTo>
                    <a:pt x="73717" y="8173"/>
                    <a:pt x="73710" y="8174"/>
                    <a:pt x="73702" y="8174"/>
                  </a:cubicBezTo>
                  <a:cubicBezTo>
                    <a:pt x="73450" y="8174"/>
                    <a:pt x="72913" y="7613"/>
                    <a:pt x="72946" y="7394"/>
                  </a:cubicBezTo>
                  <a:cubicBezTo>
                    <a:pt x="73102" y="6479"/>
                    <a:pt x="73810" y="6098"/>
                    <a:pt x="74674" y="5995"/>
                  </a:cubicBezTo>
                  <a:lnTo>
                    <a:pt x="74674" y="5977"/>
                  </a:lnTo>
                  <a:cubicBezTo>
                    <a:pt x="74726" y="5545"/>
                    <a:pt x="74830" y="5113"/>
                    <a:pt x="74951" y="4681"/>
                  </a:cubicBezTo>
                  <a:cubicBezTo>
                    <a:pt x="75072" y="4370"/>
                    <a:pt x="75435" y="4076"/>
                    <a:pt x="75124" y="3748"/>
                  </a:cubicBezTo>
                  <a:cubicBezTo>
                    <a:pt x="74832" y="3467"/>
                    <a:pt x="74483" y="3396"/>
                    <a:pt x="74119" y="3396"/>
                  </a:cubicBezTo>
                  <a:cubicBezTo>
                    <a:pt x="73856" y="3396"/>
                    <a:pt x="73587" y="3433"/>
                    <a:pt x="73326" y="3454"/>
                  </a:cubicBezTo>
                  <a:cubicBezTo>
                    <a:pt x="72946" y="3506"/>
                    <a:pt x="72756" y="3748"/>
                    <a:pt x="72704" y="4180"/>
                  </a:cubicBezTo>
                  <a:cubicBezTo>
                    <a:pt x="72601" y="5252"/>
                    <a:pt x="72134" y="6098"/>
                    <a:pt x="70959" y="6340"/>
                  </a:cubicBezTo>
                  <a:cubicBezTo>
                    <a:pt x="70855" y="6427"/>
                    <a:pt x="70769" y="6513"/>
                    <a:pt x="70665" y="6617"/>
                  </a:cubicBezTo>
                  <a:cubicBezTo>
                    <a:pt x="70786" y="6859"/>
                    <a:pt x="70924" y="7083"/>
                    <a:pt x="71097" y="7291"/>
                  </a:cubicBezTo>
                  <a:cubicBezTo>
                    <a:pt x="71304" y="7412"/>
                    <a:pt x="71546" y="7515"/>
                    <a:pt x="71788" y="7567"/>
                  </a:cubicBezTo>
                  <a:cubicBezTo>
                    <a:pt x="71650" y="7550"/>
                    <a:pt x="71512" y="7541"/>
                    <a:pt x="71374" y="7541"/>
                  </a:cubicBezTo>
                  <a:cubicBezTo>
                    <a:pt x="71235" y="7541"/>
                    <a:pt x="71097" y="7550"/>
                    <a:pt x="70959" y="7567"/>
                  </a:cubicBezTo>
                  <a:cubicBezTo>
                    <a:pt x="70569" y="7671"/>
                    <a:pt x="70173" y="7708"/>
                    <a:pt x="69775" y="7708"/>
                  </a:cubicBezTo>
                  <a:cubicBezTo>
                    <a:pt x="68812" y="7708"/>
                    <a:pt x="67832" y="7494"/>
                    <a:pt x="66868" y="7494"/>
                  </a:cubicBezTo>
                  <a:cubicBezTo>
                    <a:pt x="66108" y="7494"/>
                    <a:pt x="65357" y="7627"/>
                    <a:pt x="64634" y="8103"/>
                  </a:cubicBezTo>
                  <a:cubicBezTo>
                    <a:pt x="64271" y="8345"/>
                    <a:pt x="63580" y="8379"/>
                    <a:pt x="63666" y="8863"/>
                  </a:cubicBezTo>
                  <a:cubicBezTo>
                    <a:pt x="63752" y="9382"/>
                    <a:pt x="64167" y="9900"/>
                    <a:pt x="64547" y="10315"/>
                  </a:cubicBezTo>
                  <a:cubicBezTo>
                    <a:pt x="64666" y="10447"/>
                    <a:pt x="64798" y="10498"/>
                    <a:pt x="64939" y="10498"/>
                  </a:cubicBezTo>
                  <a:cubicBezTo>
                    <a:pt x="65148" y="10498"/>
                    <a:pt x="65375" y="10387"/>
                    <a:pt x="65602" y="10263"/>
                  </a:cubicBezTo>
                  <a:cubicBezTo>
                    <a:pt x="66124" y="9977"/>
                    <a:pt x="66711" y="9789"/>
                    <a:pt x="67269" y="9556"/>
                  </a:cubicBezTo>
                  <a:lnTo>
                    <a:pt x="67269" y="9556"/>
                  </a:lnTo>
                  <a:cubicBezTo>
                    <a:pt x="66173" y="11022"/>
                    <a:pt x="64072" y="10911"/>
                    <a:pt x="62975" y="11974"/>
                  </a:cubicBezTo>
                  <a:cubicBezTo>
                    <a:pt x="62086" y="12850"/>
                    <a:pt x="61268" y="13162"/>
                    <a:pt x="60357" y="13162"/>
                  </a:cubicBezTo>
                  <a:cubicBezTo>
                    <a:pt x="59993" y="13162"/>
                    <a:pt x="59613" y="13112"/>
                    <a:pt x="59207" y="13028"/>
                  </a:cubicBezTo>
                  <a:cubicBezTo>
                    <a:pt x="58430" y="12873"/>
                    <a:pt x="57687" y="12510"/>
                    <a:pt x="56926" y="12233"/>
                  </a:cubicBezTo>
                  <a:cubicBezTo>
                    <a:pt x="57173" y="12050"/>
                    <a:pt x="57402" y="11981"/>
                    <a:pt x="57619" y="11981"/>
                  </a:cubicBezTo>
                  <a:cubicBezTo>
                    <a:pt x="58162" y="11981"/>
                    <a:pt x="58632" y="12416"/>
                    <a:pt x="59138" y="12613"/>
                  </a:cubicBezTo>
                  <a:cubicBezTo>
                    <a:pt x="59332" y="12687"/>
                    <a:pt x="59512" y="12718"/>
                    <a:pt x="59680" y="12718"/>
                  </a:cubicBezTo>
                  <a:cubicBezTo>
                    <a:pt x="60502" y="12718"/>
                    <a:pt x="61062" y="11967"/>
                    <a:pt x="61765" y="11680"/>
                  </a:cubicBezTo>
                  <a:cubicBezTo>
                    <a:pt x="62404" y="11421"/>
                    <a:pt x="61903" y="10851"/>
                    <a:pt x="61661" y="10384"/>
                  </a:cubicBezTo>
                  <a:cubicBezTo>
                    <a:pt x="61454" y="9987"/>
                    <a:pt x="61921" y="9745"/>
                    <a:pt x="62249" y="9537"/>
                  </a:cubicBezTo>
                  <a:cubicBezTo>
                    <a:pt x="62664" y="9295"/>
                    <a:pt x="63441" y="9226"/>
                    <a:pt x="63182" y="8518"/>
                  </a:cubicBezTo>
                  <a:cubicBezTo>
                    <a:pt x="63018" y="8098"/>
                    <a:pt x="62703" y="8030"/>
                    <a:pt x="62354" y="8030"/>
                  </a:cubicBezTo>
                  <a:cubicBezTo>
                    <a:pt x="62187" y="8030"/>
                    <a:pt x="62013" y="8045"/>
                    <a:pt x="61845" y="8045"/>
                  </a:cubicBezTo>
                  <a:cubicBezTo>
                    <a:pt x="61771" y="8045"/>
                    <a:pt x="61698" y="8042"/>
                    <a:pt x="61627" y="8034"/>
                  </a:cubicBezTo>
                  <a:cubicBezTo>
                    <a:pt x="61564" y="8027"/>
                    <a:pt x="61502" y="8024"/>
                    <a:pt x="61440" y="8024"/>
                  </a:cubicBezTo>
                  <a:cubicBezTo>
                    <a:pt x="60620" y="8024"/>
                    <a:pt x="59973" y="8583"/>
                    <a:pt x="59080" y="8583"/>
                  </a:cubicBezTo>
                  <a:cubicBezTo>
                    <a:pt x="59004" y="8583"/>
                    <a:pt x="58925" y="8579"/>
                    <a:pt x="58844" y="8570"/>
                  </a:cubicBezTo>
                  <a:cubicBezTo>
                    <a:pt x="57410" y="8414"/>
                    <a:pt x="56391" y="7671"/>
                    <a:pt x="55181" y="7187"/>
                  </a:cubicBezTo>
                  <a:cubicBezTo>
                    <a:pt x="54440" y="6892"/>
                    <a:pt x="53723" y="6767"/>
                    <a:pt x="53025" y="6767"/>
                  </a:cubicBezTo>
                  <a:cubicBezTo>
                    <a:pt x="51022" y="6767"/>
                    <a:pt x="49177" y="7799"/>
                    <a:pt x="47370" y="8812"/>
                  </a:cubicBezTo>
                  <a:cubicBezTo>
                    <a:pt x="46903" y="9071"/>
                    <a:pt x="46765" y="9434"/>
                    <a:pt x="46972" y="9969"/>
                  </a:cubicBezTo>
                  <a:cubicBezTo>
                    <a:pt x="47155" y="10426"/>
                    <a:pt x="47351" y="10748"/>
                    <a:pt x="47819" y="10748"/>
                  </a:cubicBezTo>
                  <a:cubicBezTo>
                    <a:pt x="47883" y="10748"/>
                    <a:pt x="47952" y="10742"/>
                    <a:pt x="48026" y="10730"/>
                  </a:cubicBezTo>
                  <a:lnTo>
                    <a:pt x="50498" y="10280"/>
                  </a:lnTo>
                  <a:cubicBezTo>
                    <a:pt x="50618" y="10263"/>
                    <a:pt x="50739" y="10229"/>
                    <a:pt x="50878" y="10194"/>
                  </a:cubicBezTo>
                  <a:lnTo>
                    <a:pt x="50878" y="10194"/>
                  </a:lnTo>
                  <a:cubicBezTo>
                    <a:pt x="50878" y="10298"/>
                    <a:pt x="50860" y="10401"/>
                    <a:pt x="50860" y="10505"/>
                  </a:cubicBezTo>
                  <a:cubicBezTo>
                    <a:pt x="50614" y="11663"/>
                    <a:pt x="50148" y="12321"/>
                    <a:pt x="49280" y="12321"/>
                  </a:cubicBezTo>
                  <a:cubicBezTo>
                    <a:pt x="48931" y="12321"/>
                    <a:pt x="48517" y="12214"/>
                    <a:pt x="48026" y="11991"/>
                  </a:cubicBezTo>
                  <a:cubicBezTo>
                    <a:pt x="46374" y="11254"/>
                    <a:pt x="44693" y="10979"/>
                    <a:pt x="42955" y="10979"/>
                  </a:cubicBezTo>
                  <a:cubicBezTo>
                    <a:pt x="42002" y="10979"/>
                    <a:pt x="41033" y="11062"/>
                    <a:pt x="40042" y="11196"/>
                  </a:cubicBezTo>
                  <a:cubicBezTo>
                    <a:pt x="38536" y="11404"/>
                    <a:pt x="37062" y="12285"/>
                    <a:pt x="35569" y="12285"/>
                  </a:cubicBezTo>
                  <a:cubicBezTo>
                    <a:pt x="35195" y="12285"/>
                    <a:pt x="34820" y="12230"/>
                    <a:pt x="34443" y="12095"/>
                  </a:cubicBezTo>
                  <a:cubicBezTo>
                    <a:pt x="32698" y="11490"/>
                    <a:pt x="30900" y="11110"/>
                    <a:pt x="29068" y="10920"/>
                  </a:cubicBezTo>
                  <a:cubicBezTo>
                    <a:pt x="27080" y="10698"/>
                    <a:pt x="25171" y="10202"/>
                    <a:pt x="23146" y="10202"/>
                  </a:cubicBezTo>
                  <a:cubicBezTo>
                    <a:pt x="22337" y="10202"/>
                    <a:pt x="21510" y="10281"/>
                    <a:pt x="20652" y="10488"/>
                  </a:cubicBezTo>
                  <a:cubicBezTo>
                    <a:pt x="18383" y="11055"/>
                    <a:pt x="16215" y="12269"/>
                    <a:pt x="13793" y="12269"/>
                  </a:cubicBezTo>
                  <a:cubicBezTo>
                    <a:pt x="13559" y="12269"/>
                    <a:pt x="13322" y="12258"/>
                    <a:pt x="13083" y="12233"/>
                  </a:cubicBezTo>
                  <a:cubicBezTo>
                    <a:pt x="13049" y="12230"/>
                    <a:pt x="13015" y="12229"/>
                    <a:pt x="12982" y="12229"/>
                  </a:cubicBezTo>
                  <a:cubicBezTo>
                    <a:pt x="12473" y="12229"/>
                    <a:pt x="12176" y="12605"/>
                    <a:pt x="12323" y="13287"/>
                  </a:cubicBezTo>
                  <a:cubicBezTo>
                    <a:pt x="12498" y="14071"/>
                    <a:pt x="12325" y="14707"/>
                    <a:pt x="11687" y="14707"/>
                  </a:cubicBezTo>
                  <a:cubicBezTo>
                    <a:pt x="11510" y="14707"/>
                    <a:pt x="11296" y="14658"/>
                    <a:pt x="11044" y="14549"/>
                  </a:cubicBezTo>
                  <a:cubicBezTo>
                    <a:pt x="10655" y="14378"/>
                    <a:pt x="10292" y="14308"/>
                    <a:pt x="9947" y="14308"/>
                  </a:cubicBezTo>
                  <a:cubicBezTo>
                    <a:pt x="9034" y="14308"/>
                    <a:pt x="8242" y="14801"/>
                    <a:pt x="7415" y="15240"/>
                  </a:cubicBezTo>
                  <a:cubicBezTo>
                    <a:pt x="6965" y="15482"/>
                    <a:pt x="6672" y="15914"/>
                    <a:pt x="6879" y="16467"/>
                  </a:cubicBezTo>
                  <a:cubicBezTo>
                    <a:pt x="7027" y="16886"/>
                    <a:pt x="7334" y="16988"/>
                    <a:pt x="7700" y="16988"/>
                  </a:cubicBezTo>
                  <a:cubicBezTo>
                    <a:pt x="7802" y="16988"/>
                    <a:pt x="7910" y="16980"/>
                    <a:pt x="8020" y="16968"/>
                  </a:cubicBezTo>
                  <a:cubicBezTo>
                    <a:pt x="8305" y="16929"/>
                    <a:pt x="8590" y="16910"/>
                    <a:pt x="8875" y="16910"/>
                  </a:cubicBezTo>
                  <a:cubicBezTo>
                    <a:pt x="8970" y="16910"/>
                    <a:pt x="9065" y="16912"/>
                    <a:pt x="9160" y="16917"/>
                  </a:cubicBezTo>
                  <a:cubicBezTo>
                    <a:pt x="9186" y="16919"/>
                    <a:pt x="9214" y="16920"/>
                    <a:pt x="9242" y="16920"/>
                  </a:cubicBezTo>
                  <a:cubicBezTo>
                    <a:pt x="9458" y="16920"/>
                    <a:pt x="9735" y="16862"/>
                    <a:pt x="9947" y="16862"/>
                  </a:cubicBezTo>
                  <a:cubicBezTo>
                    <a:pt x="10131" y="16862"/>
                    <a:pt x="10266" y="16906"/>
                    <a:pt x="10266" y="17072"/>
                  </a:cubicBezTo>
                  <a:cubicBezTo>
                    <a:pt x="10266" y="17498"/>
                    <a:pt x="9728" y="17637"/>
                    <a:pt x="9291" y="17637"/>
                  </a:cubicBezTo>
                  <a:cubicBezTo>
                    <a:pt x="9214" y="17637"/>
                    <a:pt x="9141" y="17633"/>
                    <a:pt x="9074" y="17625"/>
                  </a:cubicBezTo>
                  <a:cubicBezTo>
                    <a:pt x="8873" y="17604"/>
                    <a:pt x="8677" y="17594"/>
                    <a:pt x="8484" y="17594"/>
                  </a:cubicBezTo>
                  <a:cubicBezTo>
                    <a:pt x="6314" y="17594"/>
                    <a:pt x="4587" y="18859"/>
                    <a:pt x="2714" y="19716"/>
                  </a:cubicBezTo>
                  <a:cubicBezTo>
                    <a:pt x="1193" y="20407"/>
                    <a:pt x="2351" y="21548"/>
                    <a:pt x="2282" y="22429"/>
                  </a:cubicBezTo>
                  <a:cubicBezTo>
                    <a:pt x="2264" y="22814"/>
                    <a:pt x="2455" y="22907"/>
                    <a:pt x="2706" y="22907"/>
                  </a:cubicBezTo>
                  <a:cubicBezTo>
                    <a:pt x="2939" y="22907"/>
                    <a:pt x="3223" y="22827"/>
                    <a:pt x="3440" y="22827"/>
                  </a:cubicBezTo>
                  <a:cubicBezTo>
                    <a:pt x="3665" y="22827"/>
                    <a:pt x="3872" y="22982"/>
                    <a:pt x="4079" y="23069"/>
                  </a:cubicBezTo>
                  <a:cubicBezTo>
                    <a:pt x="3924" y="23242"/>
                    <a:pt x="3751" y="23380"/>
                    <a:pt x="3544" y="23501"/>
                  </a:cubicBezTo>
                  <a:cubicBezTo>
                    <a:pt x="2610" y="23881"/>
                    <a:pt x="1643" y="24192"/>
                    <a:pt x="709" y="24589"/>
                  </a:cubicBezTo>
                  <a:cubicBezTo>
                    <a:pt x="329" y="24745"/>
                    <a:pt x="1" y="25142"/>
                    <a:pt x="226" y="25609"/>
                  </a:cubicBezTo>
                  <a:cubicBezTo>
                    <a:pt x="325" y="25816"/>
                    <a:pt x="462" y="25880"/>
                    <a:pt x="615" y="25880"/>
                  </a:cubicBezTo>
                  <a:cubicBezTo>
                    <a:pt x="807" y="25880"/>
                    <a:pt x="1026" y="25778"/>
                    <a:pt x="1228" y="25730"/>
                  </a:cubicBezTo>
                  <a:cubicBezTo>
                    <a:pt x="2248" y="25454"/>
                    <a:pt x="3354" y="25350"/>
                    <a:pt x="4252" y="24866"/>
                  </a:cubicBezTo>
                  <a:cubicBezTo>
                    <a:pt x="4601" y="24679"/>
                    <a:pt x="4965" y="24620"/>
                    <a:pt x="5336" y="24620"/>
                  </a:cubicBezTo>
                  <a:cubicBezTo>
                    <a:pt x="5952" y="24620"/>
                    <a:pt x="6585" y="24782"/>
                    <a:pt x="7191" y="24782"/>
                  </a:cubicBezTo>
                  <a:cubicBezTo>
                    <a:pt x="7702" y="24782"/>
                    <a:pt x="8195" y="24667"/>
                    <a:pt x="8642" y="24244"/>
                  </a:cubicBezTo>
                  <a:cubicBezTo>
                    <a:pt x="9143" y="23760"/>
                    <a:pt x="9627" y="23276"/>
                    <a:pt x="10128" y="22809"/>
                  </a:cubicBezTo>
                  <a:cubicBezTo>
                    <a:pt x="10518" y="22438"/>
                    <a:pt x="10935" y="22335"/>
                    <a:pt x="11366" y="22335"/>
                  </a:cubicBezTo>
                  <a:cubicBezTo>
                    <a:pt x="11904" y="22335"/>
                    <a:pt x="12465" y="22495"/>
                    <a:pt x="13026" y="22495"/>
                  </a:cubicBezTo>
                  <a:cubicBezTo>
                    <a:pt x="13270" y="22495"/>
                    <a:pt x="13515" y="22465"/>
                    <a:pt x="13757" y="22377"/>
                  </a:cubicBezTo>
                  <a:cubicBezTo>
                    <a:pt x="14876" y="21972"/>
                    <a:pt x="15968" y="21278"/>
                    <a:pt x="17215" y="21278"/>
                  </a:cubicBezTo>
                  <a:cubicBezTo>
                    <a:pt x="17721" y="21278"/>
                    <a:pt x="18252" y="21392"/>
                    <a:pt x="18820" y="21686"/>
                  </a:cubicBezTo>
                  <a:cubicBezTo>
                    <a:pt x="20272" y="22429"/>
                    <a:pt x="22242" y="22343"/>
                    <a:pt x="21966" y="24780"/>
                  </a:cubicBezTo>
                  <a:cubicBezTo>
                    <a:pt x="21914" y="25212"/>
                    <a:pt x="22104" y="25868"/>
                    <a:pt x="22415" y="26127"/>
                  </a:cubicBezTo>
                  <a:cubicBezTo>
                    <a:pt x="23746" y="27251"/>
                    <a:pt x="23659" y="29411"/>
                    <a:pt x="23210" y="29981"/>
                  </a:cubicBezTo>
                  <a:cubicBezTo>
                    <a:pt x="22052" y="31485"/>
                    <a:pt x="22484" y="32573"/>
                    <a:pt x="22985" y="33973"/>
                  </a:cubicBezTo>
                  <a:cubicBezTo>
                    <a:pt x="23124" y="34405"/>
                    <a:pt x="22795" y="35045"/>
                    <a:pt x="22553" y="35529"/>
                  </a:cubicBezTo>
                  <a:cubicBezTo>
                    <a:pt x="21447" y="37844"/>
                    <a:pt x="19356" y="39469"/>
                    <a:pt x="18233" y="41802"/>
                  </a:cubicBezTo>
                  <a:cubicBezTo>
                    <a:pt x="17455" y="43409"/>
                    <a:pt x="17058" y="48783"/>
                    <a:pt x="18354" y="49734"/>
                  </a:cubicBezTo>
                  <a:cubicBezTo>
                    <a:pt x="20220" y="51116"/>
                    <a:pt x="19927" y="52862"/>
                    <a:pt x="20238" y="54659"/>
                  </a:cubicBezTo>
                  <a:cubicBezTo>
                    <a:pt x="20428" y="55748"/>
                    <a:pt x="20410" y="57528"/>
                    <a:pt x="20687" y="57752"/>
                  </a:cubicBezTo>
                  <a:cubicBezTo>
                    <a:pt x="22380" y="59083"/>
                    <a:pt x="22242" y="61364"/>
                    <a:pt x="23625" y="62764"/>
                  </a:cubicBezTo>
                  <a:cubicBezTo>
                    <a:pt x="23915" y="63066"/>
                    <a:pt x="24197" y="63258"/>
                    <a:pt x="24508" y="63258"/>
                  </a:cubicBezTo>
                  <a:cubicBezTo>
                    <a:pt x="24660" y="63258"/>
                    <a:pt x="24820" y="63212"/>
                    <a:pt x="24990" y="63110"/>
                  </a:cubicBezTo>
                  <a:cubicBezTo>
                    <a:pt x="25508" y="62816"/>
                    <a:pt x="25526" y="62246"/>
                    <a:pt x="25197" y="61831"/>
                  </a:cubicBezTo>
                  <a:cubicBezTo>
                    <a:pt x="23607" y="59671"/>
                    <a:pt x="23746" y="56888"/>
                    <a:pt x="22536" y="54590"/>
                  </a:cubicBezTo>
                  <a:cubicBezTo>
                    <a:pt x="22415" y="54348"/>
                    <a:pt x="22605" y="53933"/>
                    <a:pt x="22692" y="53605"/>
                  </a:cubicBezTo>
                  <a:cubicBezTo>
                    <a:pt x="22704" y="53568"/>
                    <a:pt x="22878" y="53539"/>
                    <a:pt x="22981" y="53539"/>
                  </a:cubicBezTo>
                  <a:cubicBezTo>
                    <a:pt x="23021" y="53539"/>
                    <a:pt x="23050" y="53543"/>
                    <a:pt x="23054" y="53553"/>
                  </a:cubicBezTo>
                  <a:cubicBezTo>
                    <a:pt x="23175" y="53812"/>
                    <a:pt x="23366" y="54106"/>
                    <a:pt x="23366" y="54400"/>
                  </a:cubicBezTo>
                  <a:cubicBezTo>
                    <a:pt x="23383" y="56819"/>
                    <a:pt x="24973" y="58617"/>
                    <a:pt x="26027" y="60569"/>
                  </a:cubicBezTo>
                  <a:cubicBezTo>
                    <a:pt x="26977" y="62297"/>
                    <a:pt x="28654" y="63663"/>
                    <a:pt x="27720" y="65978"/>
                  </a:cubicBezTo>
                  <a:cubicBezTo>
                    <a:pt x="27530" y="66445"/>
                    <a:pt x="27928" y="66791"/>
                    <a:pt x="28273" y="67136"/>
                  </a:cubicBezTo>
                  <a:cubicBezTo>
                    <a:pt x="29138" y="68000"/>
                    <a:pt x="30226" y="68536"/>
                    <a:pt x="31246" y="69193"/>
                  </a:cubicBezTo>
                  <a:cubicBezTo>
                    <a:pt x="32910" y="70222"/>
                    <a:pt x="34447" y="71516"/>
                    <a:pt x="36422" y="71516"/>
                  </a:cubicBezTo>
                  <a:cubicBezTo>
                    <a:pt x="36867" y="71516"/>
                    <a:pt x="37334" y="71451"/>
                    <a:pt x="37830" y="71301"/>
                  </a:cubicBezTo>
                  <a:cubicBezTo>
                    <a:pt x="37930" y="71272"/>
                    <a:pt x="38022" y="71258"/>
                    <a:pt x="38107" y="71258"/>
                  </a:cubicBezTo>
                  <a:cubicBezTo>
                    <a:pt x="38527" y="71258"/>
                    <a:pt x="38793" y="71582"/>
                    <a:pt x="39023" y="71941"/>
                  </a:cubicBezTo>
                  <a:cubicBezTo>
                    <a:pt x="39748" y="73098"/>
                    <a:pt x="40768" y="73721"/>
                    <a:pt x="42116" y="74032"/>
                  </a:cubicBezTo>
                  <a:cubicBezTo>
                    <a:pt x="43585" y="74360"/>
                    <a:pt x="45296" y="74775"/>
                    <a:pt x="45745" y="76399"/>
                  </a:cubicBezTo>
                  <a:cubicBezTo>
                    <a:pt x="46194" y="78110"/>
                    <a:pt x="47439" y="79112"/>
                    <a:pt x="48648" y="79907"/>
                  </a:cubicBezTo>
                  <a:cubicBezTo>
                    <a:pt x="49237" y="80296"/>
                    <a:pt x="50039" y="81326"/>
                    <a:pt x="50895" y="81326"/>
                  </a:cubicBezTo>
                  <a:cubicBezTo>
                    <a:pt x="51372" y="81326"/>
                    <a:pt x="51865" y="81007"/>
                    <a:pt x="52347" y="80080"/>
                  </a:cubicBezTo>
                  <a:cubicBezTo>
                    <a:pt x="52462" y="79850"/>
                    <a:pt x="52631" y="79714"/>
                    <a:pt x="52813" y="79714"/>
                  </a:cubicBezTo>
                  <a:cubicBezTo>
                    <a:pt x="53013" y="79714"/>
                    <a:pt x="53228" y="79880"/>
                    <a:pt x="53401" y="80270"/>
                  </a:cubicBezTo>
                  <a:cubicBezTo>
                    <a:pt x="54593" y="83156"/>
                    <a:pt x="53919" y="85697"/>
                    <a:pt x="51621" y="87943"/>
                  </a:cubicBezTo>
                  <a:cubicBezTo>
                    <a:pt x="50498" y="89049"/>
                    <a:pt x="49806" y="90604"/>
                    <a:pt x="50774" y="92194"/>
                  </a:cubicBezTo>
                  <a:cubicBezTo>
                    <a:pt x="51085" y="92730"/>
                    <a:pt x="51068" y="92886"/>
                    <a:pt x="50688" y="93283"/>
                  </a:cubicBezTo>
                  <a:cubicBezTo>
                    <a:pt x="49685" y="94337"/>
                    <a:pt x="49703" y="95875"/>
                    <a:pt x="50567" y="96636"/>
                  </a:cubicBezTo>
                  <a:cubicBezTo>
                    <a:pt x="52208" y="98087"/>
                    <a:pt x="52986" y="99971"/>
                    <a:pt x="53971" y="101803"/>
                  </a:cubicBezTo>
                  <a:cubicBezTo>
                    <a:pt x="55440" y="104516"/>
                    <a:pt x="56771" y="107281"/>
                    <a:pt x="59933" y="108629"/>
                  </a:cubicBezTo>
                  <a:cubicBezTo>
                    <a:pt x="61661" y="109372"/>
                    <a:pt x="62629" y="111014"/>
                    <a:pt x="62664" y="113122"/>
                  </a:cubicBezTo>
                  <a:cubicBezTo>
                    <a:pt x="62716" y="116319"/>
                    <a:pt x="62871" y="119516"/>
                    <a:pt x="63096" y="122713"/>
                  </a:cubicBezTo>
                  <a:cubicBezTo>
                    <a:pt x="63251" y="125115"/>
                    <a:pt x="64426" y="127431"/>
                    <a:pt x="63631" y="129920"/>
                  </a:cubicBezTo>
                  <a:cubicBezTo>
                    <a:pt x="63303" y="130922"/>
                    <a:pt x="63459" y="131907"/>
                    <a:pt x="63839" y="132875"/>
                  </a:cubicBezTo>
                  <a:cubicBezTo>
                    <a:pt x="64323" y="134067"/>
                    <a:pt x="64461" y="135363"/>
                    <a:pt x="64288" y="136642"/>
                  </a:cubicBezTo>
                  <a:cubicBezTo>
                    <a:pt x="64184" y="137593"/>
                    <a:pt x="64582" y="138664"/>
                    <a:pt x="65653" y="139148"/>
                  </a:cubicBezTo>
                  <a:cubicBezTo>
                    <a:pt x="65680" y="139159"/>
                    <a:pt x="65711" y="139163"/>
                    <a:pt x="65743" y="139163"/>
                  </a:cubicBezTo>
                  <a:cubicBezTo>
                    <a:pt x="65886" y="139163"/>
                    <a:pt x="66069" y="139076"/>
                    <a:pt x="66205" y="139076"/>
                  </a:cubicBezTo>
                  <a:cubicBezTo>
                    <a:pt x="66332" y="139076"/>
                    <a:pt x="66419" y="139151"/>
                    <a:pt x="66397" y="139442"/>
                  </a:cubicBezTo>
                  <a:cubicBezTo>
                    <a:pt x="66362" y="139995"/>
                    <a:pt x="67071" y="140565"/>
                    <a:pt x="66293" y="141135"/>
                  </a:cubicBezTo>
                  <a:cubicBezTo>
                    <a:pt x="65895" y="141412"/>
                    <a:pt x="65360" y="142259"/>
                    <a:pt x="65774" y="142414"/>
                  </a:cubicBezTo>
                  <a:cubicBezTo>
                    <a:pt x="66898" y="142846"/>
                    <a:pt x="66500" y="143797"/>
                    <a:pt x="66777" y="144488"/>
                  </a:cubicBezTo>
                  <a:cubicBezTo>
                    <a:pt x="67468" y="146164"/>
                    <a:pt x="68505" y="147668"/>
                    <a:pt x="69801" y="148929"/>
                  </a:cubicBezTo>
                  <a:cubicBezTo>
                    <a:pt x="71823" y="150906"/>
                    <a:pt x="74091" y="152091"/>
                    <a:pt x="76808" y="152091"/>
                  </a:cubicBezTo>
                  <a:cubicBezTo>
                    <a:pt x="77226" y="152091"/>
                    <a:pt x="77656" y="152063"/>
                    <a:pt x="78096" y="152005"/>
                  </a:cubicBezTo>
                  <a:cubicBezTo>
                    <a:pt x="78355" y="151953"/>
                    <a:pt x="78580" y="151781"/>
                    <a:pt x="78718" y="151556"/>
                  </a:cubicBezTo>
                  <a:cubicBezTo>
                    <a:pt x="78874" y="151262"/>
                    <a:pt x="78615" y="151038"/>
                    <a:pt x="78355" y="150882"/>
                  </a:cubicBezTo>
                  <a:cubicBezTo>
                    <a:pt x="77595" y="150415"/>
                    <a:pt x="76835" y="149914"/>
                    <a:pt x="76040" y="149482"/>
                  </a:cubicBezTo>
                  <a:cubicBezTo>
                    <a:pt x="73914" y="148342"/>
                    <a:pt x="73551" y="146648"/>
                    <a:pt x="74899" y="144695"/>
                  </a:cubicBezTo>
                  <a:cubicBezTo>
                    <a:pt x="75608" y="143658"/>
                    <a:pt x="75694" y="142570"/>
                    <a:pt x="74173" y="142017"/>
                  </a:cubicBezTo>
                  <a:cubicBezTo>
                    <a:pt x="73707" y="141861"/>
                    <a:pt x="72929" y="141550"/>
                    <a:pt x="73551" y="140997"/>
                  </a:cubicBezTo>
                  <a:cubicBezTo>
                    <a:pt x="74260" y="140340"/>
                    <a:pt x="74260" y="139597"/>
                    <a:pt x="74415" y="138837"/>
                  </a:cubicBezTo>
                  <a:cubicBezTo>
                    <a:pt x="74605" y="137783"/>
                    <a:pt x="73534" y="136193"/>
                    <a:pt x="75677" y="135985"/>
                  </a:cubicBezTo>
                  <a:cubicBezTo>
                    <a:pt x="75746" y="135985"/>
                    <a:pt x="75850" y="135588"/>
                    <a:pt x="75798" y="135432"/>
                  </a:cubicBezTo>
                  <a:cubicBezTo>
                    <a:pt x="75444" y="134260"/>
                    <a:pt x="75867" y="133923"/>
                    <a:pt x="76900" y="133923"/>
                  </a:cubicBezTo>
                  <a:cubicBezTo>
                    <a:pt x="76978" y="133923"/>
                    <a:pt x="77060" y="133925"/>
                    <a:pt x="77146" y="133929"/>
                  </a:cubicBezTo>
                  <a:cubicBezTo>
                    <a:pt x="77188" y="133931"/>
                    <a:pt x="77231" y="133932"/>
                    <a:pt x="77272" y="133932"/>
                  </a:cubicBezTo>
                  <a:cubicBezTo>
                    <a:pt x="78202" y="133932"/>
                    <a:pt x="78980" y="133388"/>
                    <a:pt x="79427" y="132512"/>
                  </a:cubicBezTo>
                  <a:cubicBezTo>
                    <a:pt x="79859" y="131648"/>
                    <a:pt x="79738" y="130836"/>
                    <a:pt x="79047" y="130110"/>
                  </a:cubicBezTo>
                  <a:cubicBezTo>
                    <a:pt x="78857" y="129902"/>
                    <a:pt x="78822" y="129557"/>
                    <a:pt x="78701" y="129280"/>
                  </a:cubicBezTo>
                  <a:lnTo>
                    <a:pt x="78701" y="129280"/>
                  </a:lnTo>
                  <a:cubicBezTo>
                    <a:pt x="78977" y="129298"/>
                    <a:pt x="79237" y="129332"/>
                    <a:pt x="79513" y="129384"/>
                  </a:cubicBezTo>
                  <a:cubicBezTo>
                    <a:pt x="79669" y="129427"/>
                    <a:pt x="79830" y="129448"/>
                    <a:pt x="79991" y="129448"/>
                  </a:cubicBezTo>
                  <a:cubicBezTo>
                    <a:pt x="80347" y="129448"/>
                    <a:pt x="80702" y="129344"/>
                    <a:pt x="80999" y="129142"/>
                  </a:cubicBezTo>
                  <a:cubicBezTo>
                    <a:pt x="82900" y="128001"/>
                    <a:pt x="83350" y="125841"/>
                    <a:pt x="84473" y="124148"/>
                  </a:cubicBezTo>
                  <a:cubicBezTo>
                    <a:pt x="85216" y="123024"/>
                    <a:pt x="86149" y="121815"/>
                    <a:pt x="85544" y="120225"/>
                  </a:cubicBezTo>
                  <a:cubicBezTo>
                    <a:pt x="85026" y="118808"/>
                    <a:pt x="85959" y="118186"/>
                    <a:pt x="86927" y="117356"/>
                  </a:cubicBezTo>
                  <a:cubicBezTo>
                    <a:pt x="88258" y="116233"/>
                    <a:pt x="90314" y="116371"/>
                    <a:pt x="91230" y="115213"/>
                  </a:cubicBezTo>
                  <a:cubicBezTo>
                    <a:pt x="93096" y="112846"/>
                    <a:pt x="93788" y="109908"/>
                    <a:pt x="93874" y="106866"/>
                  </a:cubicBezTo>
                  <a:cubicBezTo>
                    <a:pt x="93909" y="105743"/>
                    <a:pt x="93563" y="104637"/>
                    <a:pt x="94635" y="103635"/>
                  </a:cubicBezTo>
                  <a:cubicBezTo>
                    <a:pt x="95637" y="102650"/>
                    <a:pt x="96432" y="101492"/>
                    <a:pt x="97002" y="100213"/>
                  </a:cubicBezTo>
                  <a:cubicBezTo>
                    <a:pt x="98350" y="97189"/>
                    <a:pt x="97555" y="95668"/>
                    <a:pt x="93770" y="93404"/>
                  </a:cubicBezTo>
                  <a:cubicBezTo>
                    <a:pt x="92864" y="92866"/>
                    <a:pt x="92012" y="92178"/>
                    <a:pt x="90923" y="92178"/>
                  </a:cubicBezTo>
                  <a:cubicBezTo>
                    <a:pt x="90787" y="92178"/>
                    <a:pt x="90648" y="92189"/>
                    <a:pt x="90504" y="92212"/>
                  </a:cubicBezTo>
                  <a:cubicBezTo>
                    <a:pt x="90375" y="92232"/>
                    <a:pt x="90250" y="92241"/>
                    <a:pt x="90128" y="92241"/>
                  </a:cubicBezTo>
                  <a:cubicBezTo>
                    <a:pt x="89316" y="92241"/>
                    <a:pt x="88640" y="91827"/>
                    <a:pt x="87964" y="91451"/>
                  </a:cubicBezTo>
                  <a:cubicBezTo>
                    <a:pt x="86720" y="90760"/>
                    <a:pt x="85423" y="90190"/>
                    <a:pt x="84076" y="89740"/>
                  </a:cubicBezTo>
                  <a:cubicBezTo>
                    <a:pt x="83419" y="89533"/>
                    <a:pt x="82365" y="89412"/>
                    <a:pt x="82226" y="88306"/>
                  </a:cubicBezTo>
                  <a:cubicBezTo>
                    <a:pt x="81898" y="85511"/>
                    <a:pt x="80349" y="82231"/>
                    <a:pt x="77208" y="82231"/>
                  </a:cubicBezTo>
                  <a:cubicBezTo>
                    <a:pt x="77047" y="82231"/>
                    <a:pt x="76883" y="82240"/>
                    <a:pt x="76714" y="82258"/>
                  </a:cubicBezTo>
                  <a:cubicBezTo>
                    <a:pt x="76610" y="82274"/>
                    <a:pt x="76507" y="82282"/>
                    <a:pt x="76405" y="82282"/>
                  </a:cubicBezTo>
                  <a:cubicBezTo>
                    <a:pt x="75873" y="82282"/>
                    <a:pt x="75365" y="82061"/>
                    <a:pt x="75003" y="81670"/>
                  </a:cubicBezTo>
                  <a:cubicBezTo>
                    <a:pt x="73810" y="80478"/>
                    <a:pt x="72722" y="79147"/>
                    <a:pt x="71356" y="78179"/>
                  </a:cubicBezTo>
                  <a:cubicBezTo>
                    <a:pt x="70652" y="77672"/>
                    <a:pt x="69937" y="76844"/>
                    <a:pt x="68958" y="76844"/>
                  </a:cubicBezTo>
                  <a:cubicBezTo>
                    <a:pt x="68735" y="76844"/>
                    <a:pt x="68499" y="76887"/>
                    <a:pt x="68246" y="76987"/>
                  </a:cubicBezTo>
                  <a:cubicBezTo>
                    <a:pt x="68013" y="77081"/>
                    <a:pt x="67785" y="77113"/>
                    <a:pt x="67562" y="77113"/>
                  </a:cubicBezTo>
                  <a:cubicBezTo>
                    <a:pt x="67089" y="77113"/>
                    <a:pt x="66635" y="76969"/>
                    <a:pt x="66189" y="76969"/>
                  </a:cubicBezTo>
                  <a:cubicBezTo>
                    <a:pt x="64783" y="76969"/>
                    <a:pt x="63941" y="75706"/>
                    <a:pt x="62605" y="75706"/>
                  </a:cubicBezTo>
                  <a:cubicBezTo>
                    <a:pt x="62579" y="75706"/>
                    <a:pt x="62552" y="75707"/>
                    <a:pt x="62525" y="75708"/>
                  </a:cubicBezTo>
                  <a:cubicBezTo>
                    <a:pt x="62280" y="75708"/>
                    <a:pt x="61828" y="76012"/>
                    <a:pt x="61511" y="76012"/>
                  </a:cubicBezTo>
                  <a:cubicBezTo>
                    <a:pt x="61248" y="76012"/>
                    <a:pt x="61077" y="75802"/>
                    <a:pt x="61195" y="75034"/>
                  </a:cubicBezTo>
                  <a:cubicBezTo>
                    <a:pt x="61232" y="74788"/>
                    <a:pt x="60883" y="74612"/>
                    <a:pt x="60617" y="74612"/>
                  </a:cubicBezTo>
                  <a:cubicBezTo>
                    <a:pt x="60509" y="74612"/>
                    <a:pt x="60415" y="74641"/>
                    <a:pt x="60365" y="74706"/>
                  </a:cubicBezTo>
                  <a:cubicBezTo>
                    <a:pt x="59225" y="76088"/>
                    <a:pt x="57099" y="76071"/>
                    <a:pt x="56166" y="77747"/>
                  </a:cubicBezTo>
                  <a:cubicBezTo>
                    <a:pt x="55842" y="78325"/>
                    <a:pt x="55457" y="78771"/>
                    <a:pt x="54917" y="78771"/>
                  </a:cubicBezTo>
                  <a:cubicBezTo>
                    <a:pt x="54649" y="78771"/>
                    <a:pt x="54343" y="78661"/>
                    <a:pt x="53988" y="78404"/>
                  </a:cubicBezTo>
                  <a:cubicBezTo>
                    <a:pt x="53637" y="78125"/>
                    <a:pt x="53206" y="77982"/>
                    <a:pt x="52772" y="77982"/>
                  </a:cubicBezTo>
                  <a:cubicBezTo>
                    <a:pt x="52480" y="77982"/>
                    <a:pt x="52186" y="78047"/>
                    <a:pt x="51915" y="78179"/>
                  </a:cubicBezTo>
                  <a:cubicBezTo>
                    <a:pt x="51373" y="78410"/>
                    <a:pt x="50918" y="78527"/>
                    <a:pt x="50541" y="78527"/>
                  </a:cubicBezTo>
                  <a:cubicBezTo>
                    <a:pt x="49618" y="78527"/>
                    <a:pt x="49166" y="77825"/>
                    <a:pt x="49080" y="76365"/>
                  </a:cubicBezTo>
                  <a:cubicBezTo>
                    <a:pt x="49046" y="75397"/>
                    <a:pt x="49184" y="74446"/>
                    <a:pt x="49478" y="73530"/>
                  </a:cubicBezTo>
                  <a:cubicBezTo>
                    <a:pt x="50012" y="71861"/>
                    <a:pt x="49095" y="70692"/>
                    <a:pt x="47366" y="70692"/>
                  </a:cubicBezTo>
                  <a:cubicBezTo>
                    <a:pt x="47305" y="70692"/>
                    <a:pt x="47243" y="70693"/>
                    <a:pt x="47179" y="70696"/>
                  </a:cubicBezTo>
                  <a:cubicBezTo>
                    <a:pt x="46730" y="70714"/>
                    <a:pt x="46281" y="70765"/>
                    <a:pt x="45814" y="70783"/>
                  </a:cubicBezTo>
                  <a:cubicBezTo>
                    <a:pt x="45755" y="70784"/>
                    <a:pt x="45699" y="70786"/>
                    <a:pt x="45645" y="70786"/>
                  </a:cubicBezTo>
                  <a:cubicBezTo>
                    <a:pt x="45148" y="70786"/>
                    <a:pt x="44886" y="70683"/>
                    <a:pt x="45088" y="69919"/>
                  </a:cubicBezTo>
                  <a:cubicBezTo>
                    <a:pt x="45469" y="68484"/>
                    <a:pt x="46143" y="67240"/>
                    <a:pt x="46886" y="65996"/>
                  </a:cubicBezTo>
                  <a:cubicBezTo>
                    <a:pt x="47214" y="65443"/>
                    <a:pt x="47231" y="64993"/>
                    <a:pt x="46747" y="64613"/>
                  </a:cubicBezTo>
                  <a:cubicBezTo>
                    <a:pt x="46406" y="64334"/>
                    <a:pt x="45929" y="64209"/>
                    <a:pt x="45417" y="64209"/>
                  </a:cubicBezTo>
                  <a:cubicBezTo>
                    <a:pt x="44221" y="64209"/>
                    <a:pt x="42833" y="64889"/>
                    <a:pt x="42531" y="65857"/>
                  </a:cubicBezTo>
                  <a:cubicBezTo>
                    <a:pt x="42161" y="67044"/>
                    <a:pt x="40793" y="67929"/>
                    <a:pt x="39553" y="67929"/>
                  </a:cubicBezTo>
                  <a:cubicBezTo>
                    <a:pt x="39113" y="67929"/>
                    <a:pt x="38689" y="67817"/>
                    <a:pt x="38331" y="67568"/>
                  </a:cubicBezTo>
                  <a:cubicBezTo>
                    <a:pt x="36966" y="66601"/>
                    <a:pt x="35998" y="64872"/>
                    <a:pt x="36517" y="63455"/>
                  </a:cubicBezTo>
                  <a:cubicBezTo>
                    <a:pt x="37571" y="60569"/>
                    <a:pt x="37986" y="56802"/>
                    <a:pt x="41822" y="56093"/>
                  </a:cubicBezTo>
                  <a:cubicBezTo>
                    <a:pt x="44259" y="55627"/>
                    <a:pt x="46696" y="55299"/>
                    <a:pt x="49167" y="55126"/>
                  </a:cubicBezTo>
                  <a:cubicBezTo>
                    <a:pt x="49252" y="55120"/>
                    <a:pt x="49338" y="55117"/>
                    <a:pt x="49425" y="55117"/>
                  </a:cubicBezTo>
                  <a:cubicBezTo>
                    <a:pt x="50819" y="55117"/>
                    <a:pt x="52364" y="55920"/>
                    <a:pt x="51811" y="58133"/>
                  </a:cubicBezTo>
                  <a:cubicBezTo>
                    <a:pt x="51707" y="58582"/>
                    <a:pt x="52087" y="59204"/>
                    <a:pt x="52329" y="59688"/>
                  </a:cubicBezTo>
                  <a:cubicBezTo>
                    <a:pt x="52602" y="60250"/>
                    <a:pt x="52992" y="60846"/>
                    <a:pt x="53666" y="60846"/>
                  </a:cubicBezTo>
                  <a:cubicBezTo>
                    <a:pt x="53675" y="60846"/>
                    <a:pt x="53685" y="60846"/>
                    <a:pt x="53695" y="60846"/>
                  </a:cubicBezTo>
                  <a:cubicBezTo>
                    <a:pt x="54455" y="60811"/>
                    <a:pt x="54628" y="60085"/>
                    <a:pt x="54852" y="59498"/>
                  </a:cubicBezTo>
                  <a:cubicBezTo>
                    <a:pt x="55146" y="58703"/>
                    <a:pt x="55146" y="57822"/>
                    <a:pt x="54887" y="57027"/>
                  </a:cubicBezTo>
                  <a:cubicBezTo>
                    <a:pt x="54127" y="54642"/>
                    <a:pt x="54922" y="53017"/>
                    <a:pt x="57116" y="51894"/>
                  </a:cubicBezTo>
                  <a:cubicBezTo>
                    <a:pt x="58291" y="51307"/>
                    <a:pt x="59328" y="50442"/>
                    <a:pt x="60469" y="49786"/>
                  </a:cubicBezTo>
                  <a:cubicBezTo>
                    <a:pt x="62128" y="48818"/>
                    <a:pt x="61575" y="46641"/>
                    <a:pt x="63096" y="45448"/>
                  </a:cubicBezTo>
                  <a:cubicBezTo>
                    <a:pt x="64720" y="44169"/>
                    <a:pt x="65757" y="42113"/>
                    <a:pt x="68194" y="42061"/>
                  </a:cubicBezTo>
                  <a:cubicBezTo>
                    <a:pt x="68574" y="42044"/>
                    <a:pt x="69006" y="41888"/>
                    <a:pt x="69075" y="41456"/>
                  </a:cubicBezTo>
                  <a:cubicBezTo>
                    <a:pt x="69369" y="39711"/>
                    <a:pt x="70924" y="39417"/>
                    <a:pt x="72151" y="38760"/>
                  </a:cubicBezTo>
                  <a:cubicBezTo>
                    <a:pt x="72321" y="38667"/>
                    <a:pt x="72565" y="38512"/>
                    <a:pt x="72753" y="38512"/>
                  </a:cubicBezTo>
                  <a:cubicBezTo>
                    <a:pt x="72950" y="38512"/>
                    <a:pt x="73086" y="38680"/>
                    <a:pt x="73015" y="39261"/>
                  </a:cubicBezTo>
                  <a:cubicBezTo>
                    <a:pt x="72956" y="39796"/>
                    <a:pt x="73330" y="40078"/>
                    <a:pt x="73743" y="40078"/>
                  </a:cubicBezTo>
                  <a:cubicBezTo>
                    <a:pt x="73931" y="40078"/>
                    <a:pt x="74127" y="40020"/>
                    <a:pt x="74294" y="39901"/>
                  </a:cubicBezTo>
                  <a:cubicBezTo>
                    <a:pt x="75746" y="38898"/>
                    <a:pt x="77457" y="38501"/>
                    <a:pt x="78995" y="37723"/>
                  </a:cubicBezTo>
                  <a:cubicBezTo>
                    <a:pt x="79738" y="37326"/>
                    <a:pt x="80291" y="36773"/>
                    <a:pt x="79790" y="35995"/>
                  </a:cubicBezTo>
                  <a:cubicBezTo>
                    <a:pt x="79597" y="35708"/>
                    <a:pt x="79414" y="35603"/>
                    <a:pt x="79239" y="35603"/>
                  </a:cubicBezTo>
                  <a:cubicBezTo>
                    <a:pt x="78865" y="35603"/>
                    <a:pt x="78524" y="36083"/>
                    <a:pt x="78183" y="36306"/>
                  </a:cubicBezTo>
                  <a:cubicBezTo>
                    <a:pt x="77820" y="36545"/>
                    <a:pt x="77447" y="36741"/>
                    <a:pt x="77083" y="36741"/>
                  </a:cubicBezTo>
                  <a:cubicBezTo>
                    <a:pt x="76789" y="36741"/>
                    <a:pt x="76501" y="36612"/>
                    <a:pt x="76230" y="36272"/>
                  </a:cubicBezTo>
                  <a:cubicBezTo>
                    <a:pt x="75677" y="35563"/>
                    <a:pt x="76126" y="35148"/>
                    <a:pt x="76731" y="34751"/>
                  </a:cubicBezTo>
                  <a:cubicBezTo>
                    <a:pt x="77318" y="34371"/>
                    <a:pt x="77284" y="33818"/>
                    <a:pt x="77025" y="33196"/>
                  </a:cubicBezTo>
                  <a:cubicBezTo>
                    <a:pt x="76921" y="32919"/>
                    <a:pt x="76161" y="33023"/>
                    <a:pt x="76593" y="32643"/>
                  </a:cubicBezTo>
                  <a:cubicBezTo>
                    <a:pt x="76708" y="32536"/>
                    <a:pt x="76805" y="32492"/>
                    <a:pt x="76888" y="32492"/>
                  </a:cubicBezTo>
                  <a:cubicBezTo>
                    <a:pt x="77143" y="32492"/>
                    <a:pt x="77279" y="32892"/>
                    <a:pt x="77474" y="33126"/>
                  </a:cubicBezTo>
                  <a:cubicBezTo>
                    <a:pt x="77830" y="33563"/>
                    <a:pt x="78559" y="33892"/>
                    <a:pt x="79019" y="33892"/>
                  </a:cubicBezTo>
                  <a:cubicBezTo>
                    <a:pt x="79251" y="33892"/>
                    <a:pt x="79415" y="33808"/>
                    <a:pt x="79427" y="33610"/>
                  </a:cubicBezTo>
                  <a:cubicBezTo>
                    <a:pt x="79485" y="32639"/>
                    <a:pt x="79866" y="32465"/>
                    <a:pt x="80317" y="32465"/>
                  </a:cubicBezTo>
                  <a:cubicBezTo>
                    <a:pt x="80569" y="32465"/>
                    <a:pt x="80843" y="32519"/>
                    <a:pt x="81095" y="32519"/>
                  </a:cubicBezTo>
                  <a:cubicBezTo>
                    <a:pt x="81194" y="32519"/>
                    <a:pt x="81290" y="32511"/>
                    <a:pt x="81380" y="32487"/>
                  </a:cubicBezTo>
                  <a:cubicBezTo>
                    <a:pt x="81894" y="32340"/>
                    <a:pt x="82271" y="31830"/>
                    <a:pt x="82830" y="31830"/>
                  </a:cubicBezTo>
                  <a:cubicBezTo>
                    <a:pt x="82928" y="31830"/>
                    <a:pt x="83031" y="31846"/>
                    <a:pt x="83142" y="31882"/>
                  </a:cubicBezTo>
                  <a:cubicBezTo>
                    <a:pt x="82658" y="32470"/>
                    <a:pt x="82192" y="33075"/>
                    <a:pt x="81708" y="33679"/>
                  </a:cubicBezTo>
                  <a:cubicBezTo>
                    <a:pt x="81604" y="33766"/>
                    <a:pt x="81483" y="33835"/>
                    <a:pt x="81362" y="33904"/>
                  </a:cubicBezTo>
                  <a:cubicBezTo>
                    <a:pt x="81034" y="34129"/>
                    <a:pt x="80775" y="34423"/>
                    <a:pt x="80878" y="34872"/>
                  </a:cubicBezTo>
                  <a:cubicBezTo>
                    <a:pt x="80999" y="35304"/>
                    <a:pt x="81380" y="35252"/>
                    <a:pt x="81673" y="35425"/>
                  </a:cubicBezTo>
                  <a:cubicBezTo>
                    <a:pt x="81973" y="35596"/>
                    <a:pt x="82292" y="35648"/>
                    <a:pt x="82615" y="35648"/>
                  </a:cubicBezTo>
                  <a:cubicBezTo>
                    <a:pt x="83130" y="35648"/>
                    <a:pt x="83658" y="35514"/>
                    <a:pt x="84141" y="35514"/>
                  </a:cubicBezTo>
                  <a:cubicBezTo>
                    <a:pt x="84489" y="35514"/>
                    <a:pt x="84814" y="35584"/>
                    <a:pt x="85095" y="35822"/>
                  </a:cubicBezTo>
                  <a:cubicBezTo>
                    <a:pt x="85535" y="36187"/>
                    <a:pt x="85875" y="36332"/>
                    <a:pt x="86134" y="36332"/>
                  </a:cubicBezTo>
                  <a:cubicBezTo>
                    <a:pt x="86710" y="36332"/>
                    <a:pt x="86887" y="35618"/>
                    <a:pt x="86875" y="35010"/>
                  </a:cubicBezTo>
                  <a:cubicBezTo>
                    <a:pt x="86858" y="34215"/>
                    <a:pt x="87601" y="32729"/>
                    <a:pt x="85665" y="32625"/>
                  </a:cubicBezTo>
                  <a:cubicBezTo>
                    <a:pt x="84991" y="32591"/>
                    <a:pt x="85130" y="31986"/>
                    <a:pt x="85596" y="31485"/>
                  </a:cubicBezTo>
                  <a:cubicBezTo>
                    <a:pt x="87186" y="29791"/>
                    <a:pt x="86650" y="27527"/>
                    <a:pt x="84508" y="26767"/>
                  </a:cubicBezTo>
                  <a:cubicBezTo>
                    <a:pt x="84006" y="26594"/>
                    <a:pt x="83557" y="26214"/>
                    <a:pt x="83661" y="25834"/>
                  </a:cubicBezTo>
                  <a:cubicBezTo>
                    <a:pt x="83972" y="24503"/>
                    <a:pt x="83039" y="23432"/>
                    <a:pt x="83090" y="22170"/>
                  </a:cubicBezTo>
                  <a:cubicBezTo>
                    <a:pt x="83108" y="21773"/>
                    <a:pt x="83073" y="21375"/>
                    <a:pt x="82624" y="21220"/>
                  </a:cubicBezTo>
                  <a:cubicBezTo>
                    <a:pt x="82529" y="21188"/>
                    <a:pt x="82437" y="21174"/>
                    <a:pt x="82348" y="21174"/>
                  </a:cubicBezTo>
                  <a:cubicBezTo>
                    <a:pt x="82049" y="21174"/>
                    <a:pt x="81787" y="21339"/>
                    <a:pt x="81587" y="21565"/>
                  </a:cubicBezTo>
                  <a:cubicBezTo>
                    <a:pt x="81086" y="22135"/>
                    <a:pt x="80464" y="22602"/>
                    <a:pt x="79755" y="22913"/>
                  </a:cubicBezTo>
                  <a:cubicBezTo>
                    <a:pt x="79583" y="22995"/>
                    <a:pt x="79411" y="23071"/>
                    <a:pt x="79247" y="23071"/>
                  </a:cubicBezTo>
                  <a:cubicBezTo>
                    <a:pt x="79097" y="23071"/>
                    <a:pt x="78954" y="23008"/>
                    <a:pt x="78822" y="22827"/>
                  </a:cubicBezTo>
                  <a:cubicBezTo>
                    <a:pt x="78563" y="22498"/>
                    <a:pt x="78753" y="22274"/>
                    <a:pt x="78960" y="22015"/>
                  </a:cubicBezTo>
                  <a:cubicBezTo>
                    <a:pt x="79496" y="21254"/>
                    <a:pt x="79254" y="20736"/>
                    <a:pt x="78459" y="20338"/>
                  </a:cubicBezTo>
                  <a:cubicBezTo>
                    <a:pt x="78131" y="20165"/>
                    <a:pt x="77837" y="19941"/>
                    <a:pt x="77578" y="19664"/>
                  </a:cubicBezTo>
                  <a:cubicBezTo>
                    <a:pt x="77168" y="19146"/>
                    <a:pt x="76356" y="18913"/>
                    <a:pt x="75491" y="18913"/>
                  </a:cubicBezTo>
                  <a:cubicBezTo>
                    <a:pt x="74278" y="18913"/>
                    <a:pt x="72961" y="19371"/>
                    <a:pt x="72497" y="20148"/>
                  </a:cubicBezTo>
                  <a:cubicBezTo>
                    <a:pt x="72065" y="20874"/>
                    <a:pt x="71788" y="21824"/>
                    <a:pt x="70803" y="22170"/>
                  </a:cubicBezTo>
                  <a:cubicBezTo>
                    <a:pt x="70354" y="22326"/>
                    <a:pt x="70043" y="22792"/>
                    <a:pt x="70337" y="23276"/>
                  </a:cubicBezTo>
                  <a:cubicBezTo>
                    <a:pt x="71356" y="25004"/>
                    <a:pt x="70043" y="25488"/>
                    <a:pt x="68902" y="26024"/>
                  </a:cubicBezTo>
                  <a:cubicBezTo>
                    <a:pt x="67693" y="26577"/>
                    <a:pt x="66241" y="26801"/>
                    <a:pt x="66345" y="28685"/>
                  </a:cubicBezTo>
                  <a:cubicBezTo>
                    <a:pt x="66379" y="29117"/>
                    <a:pt x="65895" y="29601"/>
                    <a:pt x="65584" y="30016"/>
                  </a:cubicBezTo>
                  <a:cubicBezTo>
                    <a:pt x="65442" y="30197"/>
                    <a:pt x="65232" y="30465"/>
                    <a:pt x="64983" y="30465"/>
                  </a:cubicBezTo>
                  <a:cubicBezTo>
                    <a:pt x="64899" y="30465"/>
                    <a:pt x="64811" y="30435"/>
                    <a:pt x="64720" y="30361"/>
                  </a:cubicBezTo>
                  <a:cubicBezTo>
                    <a:pt x="64409" y="30120"/>
                    <a:pt x="64288" y="29705"/>
                    <a:pt x="64409" y="29342"/>
                  </a:cubicBezTo>
                  <a:cubicBezTo>
                    <a:pt x="64893" y="27596"/>
                    <a:pt x="65083" y="25989"/>
                    <a:pt x="62508" y="25903"/>
                  </a:cubicBezTo>
                  <a:cubicBezTo>
                    <a:pt x="62249" y="25903"/>
                    <a:pt x="61938" y="25644"/>
                    <a:pt x="61748" y="25436"/>
                  </a:cubicBezTo>
                  <a:cubicBezTo>
                    <a:pt x="61084" y="24759"/>
                    <a:pt x="60400" y="24243"/>
                    <a:pt x="59552" y="24243"/>
                  </a:cubicBezTo>
                  <a:cubicBezTo>
                    <a:pt x="59252" y="24243"/>
                    <a:pt x="58932" y="24307"/>
                    <a:pt x="58585" y="24451"/>
                  </a:cubicBezTo>
                  <a:cubicBezTo>
                    <a:pt x="58566" y="24457"/>
                    <a:pt x="58545" y="24459"/>
                    <a:pt x="58523" y="24459"/>
                  </a:cubicBezTo>
                  <a:cubicBezTo>
                    <a:pt x="58409" y="24459"/>
                    <a:pt x="58269" y="24394"/>
                    <a:pt x="58153" y="24365"/>
                  </a:cubicBezTo>
                  <a:cubicBezTo>
                    <a:pt x="58758" y="23501"/>
                    <a:pt x="57687" y="22429"/>
                    <a:pt x="58827" y="21462"/>
                  </a:cubicBezTo>
                  <a:cubicBezTo>
                    <a:pt x="61800" y="18990"/>
                    <a:pt x="65757" y="18558"/>
                    <a:pt x="68781" y="16294"/>
                  </a:cubicBezTo>
                  <a:lnTo>
                    <a:pt x="69455" y="15828"/>
                  </a:lnTo>
                  <a:cubicBezTo>
                    <a:pt x="70337" y="15586"/>
                    <a:pt x="71218" y="15206"/>
                    <a:pt x="72117" y="15119"/>
                  </a:cubicBezTo>
                  <a:cubicBezTo>
                    <a:pt x="74346" y="14912"/>
                    <a:pt x="75331" y="13910"/>
                    <a:pt x="75262" y="11767"/>
                  </a:cubicBezTo>
                  <a:cubicBezTo>
                    <a:pt x="75262" y="11596"/>
                    <a:pt x="75299" y="11543"/>
                    <a:pt x="75353" y="11543"/>
                  </a:cubicBezTo>
                  <a:cubicBezTo>
                    <a:pt x="75441" y="11543"/>
                    <a:pt x="75574" y="11687"/>
                    <a:pt x="75659" y="11698"/>
                  </a:cubicBezTo>
                  <a:cubicBezTo>
                    <a:pt x="76835" y="11749"/>
                    <a:pt x="77733" y="12683"/>
                    <a:pt x="78943" y="12752"/>
                  </a:cubicBezTo>
                  <a:cubicBezTo>
                    <a:pt x="79461" y="12769"/>
                    <a:pt x="79945" y="13391"/>
                    <a:pt x="80412" y="13789"/>
                  </a:cubicBezTo>
                  <a:cubicBezTo>
                    <a:pt x="80395" y="13944"/>
                    <a:pt x="80325" y="14082"/>
                    <a:pt x="80204" y="14203"/>
                  </a:cubicBezTo>
                  <a:cubicBezTo>
                    <a:pt x="79099" y="14649"/>
                    <a:pt x="78211" y="15599"/>
                    <a:pt x="76924" y="15599"/>
                  </a:cubicBezTo>
                  <a:cubicBezTo>
                    <a:pt x="76763" y="15599"/>
                    <a:pt x="76595" y="15584"/>
                    <a:pt x="76420" y="15551"/>
                  </a:cubicBezTo>
                  <a:cubicBezTo>
                    <a:pt x="76325" y="15534"/>
                    <a:pt x="76229" y="15525"/>
                    <a:pt x="76135" y="15525"/>
                  </a:cubicBezTo>
                  <a:cubicBezTo>
                    <a:pt x="75478" y="15525"/>
                    <a:pt x="74895" y="15947"/>
                    <a:pt x="74985" y="16778"/>
                  </a:cubicBezTo>
                  <a:cubicBezTo>
                    <a:pt x="75041" y="17437"/>
                    <a:pt x="75422" y="17620"/>
                    <a:pt x="75866" y="17620"/>
                  </a:cubicBezTo>
                  <a:cubicBezTo>
                    <a:pt x="76109" y="17620"/>
                    <a:pt x="76372" y="17565"/>
                    <a:pt x="76610" y="17504"/>
                  </a:cubicBezTo>
                  <a:cubicBezTo>
                    <a:pt x="76822" y="17451"/>
                    <a:pt x="77015" y="17425"/>
                    <a:pt x="77193" y="17425"/>
                  </a:cubicBezTo>
                  <a:cubicBezTo>
                    <a:pt x="77828" y="17425"/>
                    <a:pt x="78286" y="17750"/>
                    <a:pt x="78839" y="18316"/>
                  </a:cubicBezTo>
                  <a:cubicBezTo>
                    <a:pt x="79617" y="19094"/>
                    <a:pt x="80723" y="19612"/>
                    <a:pt x="81794" y="19993"/>
                  </a:cubicBezTo>
                  <a:cubicBezTo>
                    <a:pt x="81906" y="20034"/>
                    <a:pt x="82005" y="20053"/>
                    <a:pt x="82094" y="20053"/>
                  </a:cubicBezTo>
                  <a:cubicBezTo>
                    <a:pt x="82595" y="20053"/>
                    <a:pt x="82747" y="19445"/>
                    <a:pt x="82762" y="18887"/>
                  </a:cubicBezTo>
                  <a:cubicBezTo>
                    <a:pt x="82805" y="18878"/>
                    <a:pt x="82849" y="18874"/>
                    <a:pt x="82892" y="18874"/>
                  </a:cubicBezTo>
                  <a:cubicBezTo>
                    <a:pt x="82935" y="18874"/>
                    <a:pt x="82978" y="18878"/>
                    <a:pt x="83021" y="18887"/>
                  </a:cubicBezTo>
                  <a:cubicBezTo>
                    <a:pt x="83375" y="18985"/>
                    <a:pt x="83662" y="19030"/>
                    <a:pt x="83892" y="19030"/>
                  </a:cubicBezTo>
                  <a:cubicBezTo>
                    <a:pt x="85038" y="19030"/>
                    <a:pt x="84816" y="17932"/>
                    <a:pt x="84629" y="16882"/>
                  </a:cubicBezTo>
                  <a:cubicBezTo>
                    <a:pt x="84577" y="16588"/>
                    <a:pt x="84404" y="16122"/>
                    <a:pt x="84525" y="16018"/>
                  </a:cubicBezTo>
                  <a:cubicBezTo>
                    <a:pt x="84606" y="15948"/>
                    <a:pt x="84680" y="15920"/>
                    <a:pt x="84749" y="15920"/>
                  </a:cubicBezTo>
                  <a:cubicBezTo>
                    <a:pt x="84985" y="15920"/>
                    <a:pt x="85161" y="16252"/>
                    <a:pt x="85389" y="16346"/>
                  </a:cubicBezTo>
                  <a:cubicBezTo>
                    <a:pt x="85637" y="16436"/>
                    <a:pt x="85876" y="16474"/>
                    <a:pt x="86110" y="16474"/>
                  </a:cubicBezTo>
                  <a:cubicBezTo>
                    <a:pt x="86771" y="16474"/>
                    <a:pt x="87381" y="16174"/>
                    <a:pt x="87981" y="15931"/>
                  </a:cubicBezTo>
                  <a:cubicBezTo>
                    <a:pt x="88344" y="15793"/>
                    <a:pt x="88500" y="15275"/>
                    <a:pt x="88258" y="15033"/>
                  </a:cubicBezTo>
                  <a:cubicBezTo>
                    <a:pt x="87065" y="13754"/>
                    <a:pt x="85976" y="12406"/>
                    <a:pt x="84819" y="11110"/>
                  </a:cubicBezTo>
                  <a:cubicBezTo>
                    <a:pt x="84162" y="10350"/>
                    <a:pt x="83160" y="9779"/>
                    <a:pt x="82537" y="8915"/>
                  </a:cubicBezTo>
                  <a:cubicBezTo>
                    <a:pt x="82209" y="8379"/>
                    <a:pt x="81639" y="8034"/>
                    <a:pt x="81017" y="7999"/>
                  </a:cubicBezTo>
                  <a:cubicBezTo>
                    <a:pt x="80983" y="7995"/>
                    <a:pt x="80950" y="7994"/>
                    <a:pt x="80916" y="7994"/>
                  </a:cubicBezTo>
                  <a:cubicBezTo>
                    <a:pt x="80688" y="7994"/>
                    <a:pt x="80453" y="8074"/>
                    <a:pt x="80228" y="8074"/>
                  </a:cubicBezTo>
                  <a:cubicBezTo>
                    <a:pt x="80056" y="8074"/>
                    <a:pt x="79890" y="8027"/>
                    <a:pt x="79738" y="7861"/>
                  </a:cubicBezTo>
                  <a:cubicBezTo>
                    <a:pt x="80170" y="7757"/>
                    <a:pt x="80602" y="7654"/>
                    <a:pt x="81017" y="7585"/>
                  </a:cubicBezTo>
                  <a:cubicBezTo>
                    <a:pt x="81518" y="7481"/>
                    <a:pt x="82192" y="7567"/>
                    <a:pt x="82226" y="6859"/>
                  </a:cubicBezTo>
                  <a:cubicBezTo>
                    <a:pt x="82278" y="6202"/>
                    <a:pt x="81673" y="6167"/>
                    <a:pt x="81207" y="6046"/>
                  </a:cubicBezTo>
                  <a:cubicBezTo>
                    <a:pt x="81086" y="6012"/>
                    <a:pt x="80948" y="5960"/>
                    <a:pt x="80844" y="5891"/>
                  </a:cubicBezTo>
                  <a:cubicBezTo>
                    <a:pt x="80958" y="5878"/>
                    <a:pt x="81101" y="5837"/>
                    <a:pt x="81223" y="5837"/>
                  </a:cubicBezTo>
                  <a:cubicBezTo>
                    <a:pt x="81267" y="5837"/>
                    <a:pt x="81309" y="5843"/>
                    <a:pt x="81345" y="5856"/>
                  </a:cubicBezTo>
                  <a:cubicBezTo>
                    <a:pt x="81816" y="6065"/>
                    <a:pt x="82272" y="6151"/>
                    <a:pt x="82714" y="6151"/>
                  </a:cubicBezTo>
                  <a:cubicBezTo>
                    <a:pt x="83993" y="6151"/>
                    <a:pt x="85157" y="5437"/>
                    <a:pt x="86236" y="4923"/>
                  </a:cubicBezTo>
                  <a:cubicBezTo>
                    <a:pt x="89182" y="3528"/>
                    <a:pt x="92334" y="3094"/>
                    <a:pt x="95401" y="2235"/>
                  </a:cubicBezTo>
                  <a:lnTo>
                    <a:pt x="95401" y="2235"/>
                  </a:lnTo>
                  <a:cubicBezTo>
                    <a:pt x="93986" y="3267"/>
                    <a:pt x="92263" y="3834"/>
                    <a:pt x="90504" y="3834"/>
                  </a:cubicBezTo>
                  <a:cubicBezTo>
                    <a:pt x="90401" y="3834"/>
                    <a:pt x="90295" y="3831"/>
                    <a:pt x="90191" y="3831"/>
                  </a:cubicBezTo>
                  <a:cubicBezTo>
                    <a:pt x="89827" y="3831"/>
                    <a:pt x="89479" y="3873"/>
                    <a:pt x="89277" y="4249"/>
                  </a:cubicBezTo>
                  <a:cubicBezTo>
                    <a:pt x="89018" y="4802"/>
                    <a:pt x="89467" y="5113"/>
                    <a:pt x="89744" y="5528"/>
                  </a:cubicBezTo>
                  <a:cubicBezTo>
                    <a:pt x="90251" y="6307"/>
                    <a:pt x="90887" y="6586"/>
                    <a:pt x="91608" y="6586"/>
                  </a:cubicBezTo>
                  <a:cubicBezTo>
                    <a:pt x="91943" y="6586"/>
                    <a:pt x="92297" y="6525"/>
                    <a:pt x="92664" y="6427"/>
                  </a:cubicBezTo>
                  <a:cubicBezTo>
                    <a:pt x="93037" y="6322"/>
                    <a:pt x="93404" y="6272"/>
                    <a:pt x="93755" y="6272"/>
                  </a:cubicBezTo>
                  <a:cubicBezTo>
                    <a:pt x="95314" y="6272"/>
                    <a:pt x="96561" y="7243"/>
                    <a:pt x="96518" y="8639"/>
                  </a:cubicBezTo>
                  <a:cubicBezTo>
                    <a:pt x="96501" y="9123"/>
                    <a:pt x="96000" y="9710"/>
                    <a:pt x="96155" y="10073"/>
                  </a:cubicBezTo>
                  <a:cubicBezTo>
                    <a:pt x="96656" y="11300"/>
                    <a:pt x="95758" y="12302"/>
                    <a:pt x="95378" y="13045"/>
                  </a:cubicBezTo>
                  <a:cubicBezTo>
                    <a:pt x="94393" y="15016"/>
                    <a:pt x="93649" y="16709"/>
                    <a:pt x="95412" y="18541"/>
                  </a:cubicBezTo>
                  <a:cubicBezTo>
                    <a:pt x="95602" y="18714"/>
                    <a:pt x="95723" y="18938"/>
                    <a:pt x="95758" y="19180"/>
                  </a:cubicBezTo>
                  <a:cubicBezTo>
                    <a:pt x="95810" y="21358"/>
                    <a:pt x="97901" y="20788"/>
                    <a:pt x="99007" y="21479"/>
                  </a:cubicBezTo>
                  <a:cubicBezTo>
                    <a:pt x="99192" y="21597"/>
                    <a:pt x="99367" y="21648"/>
                    <a:pt x="99531" y="21648"/>
                  </a:cubicBezTo>
                  <a:cubicBezTo>
                    <a:pt x="100207" y="21648"/>
                    <a:pt x="100708" y="20784"/>
                    <a:pt x="101098" y="20200"/>
                  </a:cubicBezTo>
                  <a:cubicBezTo>
                    <a:pt x="102256" y="18472"/>
                    <a:pt x="104088" y="17055"/>
                    <a:pt x="105729" y="16536"/>
                  </a:cubicBezTo>
                  <a:cubicBezTo>
                    <a:pt x="109220" y="15396"/>
                    <a:pt x="112486" y="13547"/>
                    <a:pt x="116254" y="13115"/>
                  </a:cubicBezTo>
                  <a:cubicBezTo>
                    <a:pt x="117965" y="12907"/>
                    <a:pt x="119935" y="12320"/>
                    <a:pt x="120021" y="9883"/>
                  </a:cubicBezTo>
                  <a:cubicBezTo>
                    <a:pt x="120021" y="9693"/>
                    <a:pt x="120349" y="9485"/>
                    <a:pt x="120557" y="9330"/>
                  </a:cubicBezTo>
                  <a:cubicBezTo>
                    <a:pt x="121663" y="8552"/>
                    <a:pt x="123132" y="8034"/>
                    <a:pt x="122631" y="6202"/>
                  </a:cubicBezTo>
                  <a:cubicBezTo>
                    <a:pt x="122594" y="6055"/>
                    <a:pt x="122626" y="6020"/>
                    <a:pt x="122682" y="6020"/>
                  </a:cubicBezTo>
                  <a:cubicBezTo>
                    <a:pt x="122731" y="6020"/>
                    <a:pt x="122799" y="6046"/>
                    <a:pt x="122855" y="6046"/>
                  </a:cubicBezTo>
                  <a:cubicBezTo>
                    <a:pt x="122928" y="6051"/>
                    <a:pt x="122998" y="6053"/>
                    <a:pt x="123064" y="6053"/>
                  </a:cubicBezTo>
                  <a:cubicBezTo>
                    <a:pt x="124269" y="6053"/>
                    <a:pt x="124381" y="5321"/>
                    <a:pt x="123840" y="4387"/>
                  </a:cubicBezTo>
                  <a:cubicBezTo>
                    <a:pt x="123581" y="3921"/>
                    <a:pt x="123875" y="3955"/>
                    <a:pt x="124048" y="3817"/>
                  </a:cubicBezTo>
                  <a:cubicBezTo>
                    <a:pt x="125240" y="2867"/>
                    <a:pt x="126640" y="2728"/>
                    <a:pt x="128092" y="2659"/>
                  </a:cubicBezTo>
                  <a:cubicBezTo>
                    <a:pt x="128575" y="2625"/>
                    <a:pt x="129180" y="2521"/>
                    <a:pt x="129249" y="1934"/>
                  </a:cubicBezTo>
                  <a:cubicBezTo>
                    <a:pt x="129301" y="1363"/>
                    <a:pt x="128714" y="1242"/>
                    <a:pt x="128299" y="1190"/>
                  </a:cubicBezTo>
                  <a:cubicBezTo>
                    <a:pt x="125707" y="948"/>
                    <a:pt x="123132" y="430"/>
                    <a:pt x="120557" y="171"/>
                  </a:cubicBezTo>
                  <a:cubicBezTo>
                    <a:pt x="119360" y="50"/>
                    <a:pt x="118163" y="0"/>
                    <a:pt x="11696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0" name="Google Shape;890;p37"/>
            <p:cNvSpPr/>
            <p:nvPr/>
          </p:nvSpPr>
          <p:spPr>
            <a:xfrm>
              <a:off x="1581325" y="1051125"/>
              <a:ext cx="283000" cy="91675"/>
            </a:xfrm>
            <a:custGeom>
              <a:avLst/>
              <a:gdLst/>
              <a:ahLst/>
              <a:cxnLst/>
              <a:rect l="l" t="t" r="r" b="b"/>
              <a:pathLst>
                <a:path w="11320" h="3667" extrusionOk="0">
                  <a:moveTo>
                    <a:pt x="6214" y="0"/>
                  </a:moveTo>
                  <a:cubicBezTo>
                    <a:pt x="5926" y="0"/>
                    <a:pt x="5584" y="48"/>
                    <a:pt x="5219" y="71"/>
                  </a:cubicBezTo>
                  <a:cubicBezTo>
                    <a:pt x="5082" y="56"/>
                    <a:pt x="4943" y="49"/>
                    <a:pt x="4804" y="49"/>
                  </a:cubicBezTo>
                  <a:cubicBezTo>
                    <a:pt x="3493" y="49"/>
                    <a:pt x="2115" y="667"/>
                    <a:pt x="709" y="1073"/>
                  </a:cubicBezTo>
                  <a:cubicBezTo>
                    <a:pt x="432" y="1177"/>
                    <a:pt x="208" y="1401"/>
                    <a:pt x="69" y="1678"/>
                  </a:cubicBezTo>
                  <a:cubicBezTo>
                    <a:pt x="0" y="1781"/>
                    <a:pt x="242" y="2213"/>
                    <a:pt x="363" y="2231"/>
                  </a:cubicBezTo>
                  <a:cubicBezTo>
                    <a:pt x="2163" y="2438"/>
                    <a:pt x="3786" y="3667"/>
                    <a:pt x="5640" y="3667"/>
                  </a:cubicBezTo>
                  <a:cubicBezTo>
                    <a:pt x="6100" y="3667"/>
                    <a:pt x="6574" y="3591"/>
                    <a:pt x="7068" y="3406"/>
                  </a:cubicBezTo>
                  <a:cubicBezTo>
                    <a:pt x="7396" y="3281"/>
                    <a:pt x="7767" y="3236"/>
                    <a:pt x="8142" y="3236"/>
                  </a:cubicBezTo>
                  <a:cubicBezTo>
                    <a:pt x="8439" y="3236"/>
                    <a:pt x="8738" y="3264"/>
                    <a:pt x="9021" y="3302"/>
                  </a:cubicBezTo>
                  <a:cubicBezTo>
                    <a:pt x="9277" y="3340"/>
                    <a:pt x="9523" y="3370"/>
                    <a:pt x="9759" y="3370"/>
                  </a:cubicBezTo>
                  <a:cubicBezTo>
                    <a:pt x="10271" y="3370"/>
                    <a:pt x="10728" y="3229"/>
                    <a:pt x="11095" y="2732"/>
                  </a:cubicBezTo>
                  <a:cubicBezTo>
                    <a:pt x="11320" y="2473"/>
                    <a:pt x="11268" y="2075"/>
                    <a:pt x="10991" y="1885"/>
                  </a:cubicBezTo>
                  <a:cubicBezTo>
                    <a:pt x="10479" y="1524"/>
                    <a:pt x="10006" y="1077"/>
                    <a:pt x="9430" y="1077"/>
                  </a:cubicBezTo>
                  <a:cubicBezTo>
                    <a:pt x="9151" y="1077"/>
                    <a:pt x="8847" y="1182"/>
                    <a:pt x="8503" y="1453"/>
                  </a:cubicBezTo>
                  <a:cubicBezTo>
                    <a:pt x="8280" y="1626"/>
                    <a:pt x="7919" y="1737"/>
                    <a:pt x="7612" y="1737"/>
                  </a:cubicBezTo>
                  <a:cubicBezTo>
                    <a:pt x="7277" y="1737"/>
                    <a:pt x="7006" y="1605"/>
                    <a:pt x="7051" y="1280"/>
                  </a:cubicBezTo>
                  <a:cubicBezTo>
                    <a:pt x="7179" y="207"/>
                    <a:pt x="6812" y="0"/>
                    <a:pt x="621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1" name="Google Shape;891;p37"/>
            <p:cNvSpPr/>
            <p:nvPr/>
          </p:nvSpPr>
          <p:spPr>
            <a:xfrm>
              <a:off x="3144425" y="1319375"/>
              <a:ext cx="213450" cy="95575"/>
            </a:xfrm>
            <a:custGeom>
              <a:avLst/>
              <a:gdLst/>
              <a:ahLst/>
              <a:cxnLst/>
              <a:rect l="l" t="t" r="r" b="b"/>
              <a:pathLst>
                <a:path w="8538" h="3823" extrusionOk="0">
                  <a:moveTo>
                    <a:pt x="6155" y="1"/>
                  </a:moveTo>
                  <a:cubicBezTo>
                    <a:pt x="6054" y="1"/>
                    <a:pt x="5950" y="7"/>
                    <a:pt x="5842" y="20"/>
                  </a:cubicBezTo>
                  <a:cubicBezTo>
                    <a:pt x="4846" y="139"/>
                    <a:pt x="3874" y="469"/>
                    <a:pt x="2859" y="469"/>
                  </a:cubicBezTo>
                  <a:cubicBezTo>
                    <a:pt x="2396" y="469"/>
                    <a:pt x="1923" y="400"/>
                    <a:pt x="1435" y="211"/>
                  </a:cubicBezTo>
                  <a:cubicBezTo>
                    <a:pt x="1292" y="150"/>
                    <a:pt x="1133" y="113"/>
                    <a:pt x="974" y="113"/>
                  </a:cubicBezTo>
                  <a:cubicBezTo>
                    <a:pt x="501" y="113"/>
                    <a:pt x="35" y="441"/>
                    <a:pt x="35" y="1438"/>
                  </a:cubicBezTo>
                  <a:cubicBezTo>
                    <a:pt x="1" y="3771"/>
                    <a:pt x="1573" y="3580"/>
                    <a:pt x="3025" y="3822"/>
                  </a:cubicBezTo>
                  <a:cubicBezTo>
                    <a:pt x="4338" y="3753"/>
                    <a:pt x="5617" y="3408"/>
                    <a:pt x="6792" y="2837"/>
                  </a:cubicBezTo>
                  <a:cubicBezTo>
                    <a:pt x="7415" y="2526"/>
                    <a:pt x="8538" y="2474"/>
                    <a:pt x="8192" y="1541"/>
                  </a:cubicBezTo>
                  <a:cubicBezTo>
                    <a:pt x="7892" y="720"/>
                    <a:pt x="7218" y="1"/>
                    <a:pt x="615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2" name="Google Shape;892;p37"/>
            <p:cNvSpPr/>
            <p:nvPr/>
          </p:nvSpPr>
          <p:spPr>
            <a:xfrm>
              <a:off x="1453000" y="2509000"/>
              <a:ext cx="263575" cy="113100"/>
            </a:xfrm>
            <a:custGeom>
              <a:avLst/>
              <a:gdLst/>
              <a:ahLst/>
              <a:cxnLst/>
              <a:rect l="l" t="t" r="r" b="b"/>
              <a:pathLst>
                <a:path w="10543" h="4524" extrusionOk="0">
                  <a:moveTo>
                    <a:pt x="3451" y="1"/>
                  </a:moveTo>
                  <a:cubicBezTo>
                    <a:pt x="2445" y="1"/>
                    <a:pt x="1486" y="228"/>
                    <a:pt x="761" y="702"/>
                  </a:cubicBezTo>
                  <a:cubicBezTo>
                    <a:pt x="398" y="927"/>
                    <a:pt x="1" y="1186"/>
                    <a:pt x="243" y="1687"/>
                  </a:cubicBezTo>
                  <a:cubicBezTo>
                    <a:pt x="390" y="1972"/>
                    <a:pt x="609" y="2083"/>
                    <a:pt x="855" y="2083"/>
                  </a:cubicBezTo>
                  <a:cubicBezTo>
                    <a:pt x="1012" y="2083"/>
                    <a:pt x="1180" y="2038"/>
                    <a:pt x="1349" y="1964"/>
                  </a:cubicBezTo>
                  <a:cubicBezTo>
                    <a:pt x="1677" y="1828"/>
                    <a:pt x="1990" y="1776"/>
                    <a:pt x="2298" y="1776"/>
                  </a:cubicBezTo>
                  <a:cubicBezTo>
                    <a:pt x="2932" y="1776"/>
                    <a:pt x="3543" y="1997"/>
                    <a:pt x="4217" y="2171"/>
                  </a:cubicBezTo>
                  <a:cubicBezTo>
                    <a:pt x="5708" y="2540"/>
                    <a:pt x="6405" y="4523"/>
                    <a:pt x="7868" y="4523"/>
                  </a:cubicBezTo>
                  <a:cubicBezTo>
                    <a:pt x="8118" y="4523"/>
                    <a:pt x="8391" y="4465"/>
                    <a:pt x="8693" y="4332"/>
                  </a:cubicBezTo>
                  <a:cubicBezTo>
                    <a:pt x="8824" y="4337"/>
                    <a:pt x="8947" y="4340"/>
                    <a:pt x="9062" y="4340"/>
                  </a:cubicBezTo>
                  <a:cubicBezTo>
                    <a:pt x="10032" y="4340"/>
                    <a:pt x="10475" y="4144"/>
                    <a:pt x="10491" y="3727"/>
                  </a:cubicBezTo>
                  <a:cubicBezTo>
                    <a:pt x="10542" y="2897"/>
                    <a:pt x="9817" y="2724"/>
                    <a:pt x="9264" y="2517"/>
                  </a:cubicBezTo>
                  <a:cubicBezTo>
                    <a:pt x="8711" y="2292"/>
                    <a:pt x="8209" y="1964"/>
                    <a:pt x="7777" y="1567"/>
                  </a:cubicBezTo>
                  <a:cubicBezTo>
                    <a:pt x="6685" y="547"/>
                    <a:pt x="5011" y="1"/>
                    <a:pt x="345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3" name="Google Shape;893;p37"/>
            <p:cNvSpPr/>
            <p:nvPr/>
          </p:nvSpPr>
          <p:spPr>
            <a:xfrm>
              <a:off x="1880725" y="1020350"/>
              <a:ext cx="162025" cy="112025"/>
            </a:xfrm>
            <a:custGeom>
              <a:avLst/>
              <a:gdLst/>
              <a:ahLst/>
              <a:cxnLst/>
              <a:rect l="l" t="t" r="r" b="b"/>
              <a:pathLst>
                <a:path w="6481" h="4481" extrusionOk="0">
                  <a:moveTo>
                    <a:pt x="4294" y="0"/>
                  </a:moveTo>
                  <a:cubicBezTo>
                    <a:pt x="4062" y="0"/>
                    <a:pt x="3818" y="44"/>
                    <a:pt x="3560" y="144"/>
                  </a:cubicBezTo>
                  <a:cubicBezTo>
                    <a:pt x="3094" y="317"/>
                    <a:pt x="2593" y="541"/>
                    <a:pt x="2886" y="1198"/>
                  </a:cubicBezTo>
                  <a:cubicBezTo>
                    <a:pt x="3042" y="1509"/>
                    <a:pt x="3232" y="1820"/>
                    <a:pt x="3457" y="2114"/>
                  </a:cubicBezTo>
                  <a:cubicBezTo>
                    <a:pt x="3147" y="2260"/>
                    <a:pt x="2851" y="2348"/>
                    <a:pt x="2545" y="2348"/>
                  </a:cubicBezTo>
                  <a:cubicBezTo>
                    <a:pt x="2270" y="2348"/>
                    <a:pt x="1987" y="2277"/>
                    <a:pt x="1677" y="2114"/>
                  </a:cubicBezTo>
                  <a:cubicBezTo>
                    <a:pt x="1531" y="2037"/>
                    <a:pt x="1393" y="2002"/>
                    <a:pt x="1262" y="2002"/>
                  </a:cubicBezTo>
                  <a:cubicBezTo>
                    <a:pt x="867" y="2002"/>
                    <a:pt x="545" y="2320"/>
                    <a:pt x="311" y="2736"/>
                  </a:cubicBezTo>
                  <a:cubicBezTo>
                    <a:pt x="0" y="3289"/>
                    <a:pt x="467" y="3479"/>
                    <a:pt x="813" y="3807"/>
                  </a:cubicBezTo>
                  <a:cubicBezTo>
                    <a:pt x="1327" y="4309"/>
                    <a:pt x="1837" y="4480"/>
                    <a:pt x="2344" y="4480"/>
                  </a:cubicBezTo>
                  <a:cubicBezTo>
                    <a:pt x="3164" y="4480"/>
                    <a:pt x="3976" y="4032"/>
                    <a:pt x="4787" y="3807"/>
                  </a:cubicBezTo>
                  <a:lnTo>
                    <a:pt x="5081" y="3514"/>
                  </a:lnTo>
                  <a:cubicBezTo>
                    <a:pt x="5237" y="2788"/>
                    <a:pt x="5098" y="1924"/>
                    <a:pt x="6204" y="1734"/>
                  </a:cubicBezTo>
                  <a:cubicBezTo>
                    <a:pt x="6464" y="1699"/>
                    <a:pt x="6481" y="1129"/>
                    <a:pt x="6222" y="921"/>
                  </a:cubicBezTo>
                  <a:cubicBezTo>
                    <a:pt x="5644" y="436"/>
                    <a:pt x="5027" y="0"/>
                    <a:pt x="429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4" name="Google Shape;894;p37"/>
            <p:cNvSpPr/>
            <p:nvPr/>
          </p:nvSpPr>
          <p:spPr>
            <a:xfrm>
              <a:off x="1688900" y="2603450"/>
              <a:ext cx="165050" cy="73950"/>
            </a:xfrm>
            <a:custGeom>
              <a:avLst/>
              <a:gdLst/>
              <a:ahLst/>
              <a:cxnLst/>
              <a:rect l="l" t="t" r="r" b="b"/>
              <a:pathLst>
                <a:path w="6602" h="2958" extrusionOk="0">
                  <a:moveTo>
                    <a:pt x="2842" y="0"/>
                  </a:moveTo>
                  <a:cubicBezTo>
                    <a:pt x="2588" y="0"/>
                    <a:pt x="2332" y="28"/>
                    <a:pt x="2074" y="87"/>
                  </a:cubicBezTo>
                  <a:cubicBezTo>
                    <a:pt x="1452" y="225"/>
                    <a:pt x="1055" y="1331"/>
                    <a:pt x="225" y="1694"/>
                  </a:cubicBezTo>
                  <a:cubicBezTo>
                    <a:pt x="0" y="1798"/>
                    <a:pt x="277" y="2247"/>
                    <a:pt x="536" y="2454"/>
                  </a:cubicBezTo>
                  <a:cubicBezTo>
                    <a:pt x="957" y="2789"/>
                    <a:pt x="2162" y="2958"/>
                    <a:pt x="3373" y="2958"/>
                  </a:cubicBezTo>
                  <a:cubicBezTo>
                    <a:pt x="4599" y="2958"/>
                    <a:pt x="5830" y="2785"/>
                    <a:pt x="6256" y="2437"/>
                  </a:cubicBezTo>
                  <a:cubicBezTo>
                    <a:pt x="6395" y="2282"/>
                    <a:pt x="6515" y="2109"/>
                    <a:pt x="6602" y="1919"/>
                  </a:cubicBezTo>
                  <a:cubicBezTo>
                    <a:pt x="6481" y="1711"/>
                    <a:pt x="6429" y="1469"/>
                    <a:pt x="6291" y="1366"/>
                  </a:cubicBezTo>
                  <a:cubicBezTo>
                    <a:pt x="5231" y="636"/>
                    <a:pt x="4065" y="0"/>
                    <a:pt x="284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5" name="Google Shape;895;p37"/>
            <p:cNvSpPr/>
            <p:nvPr/>
          </p:nvSpPr>
          <p:spPr>
            <a:xfrm>
              <a:off x="1922200" y="1344925"/>
              <a:ext cx="129625" cy="64525"/>
            </a:xfrm>
            <a:custGeom>
              <a:avLst/>
              <a:gdLst/>
              <a:ahLst/>
              <a:cxnLst/>
              <a:rect l="l" t="t" r="r" b="b"/>
              <a:pathLst>
                <a:path w="5185" h="2581" extrusionOk="0">
                  <a:moveTo>
                    <a:pt x="1901" y="1"/>
                  </a:moveTo>
                  <a:lnTo>
                    <a:pt x="1227" y="467"/>
                  </a:lnTo>
                  <a:cubicBezTo>
                    <a:pt x="934" y="1020"/>
                    <a:pt x="0" y="1383"/>
                    <a:pt x="415" y="2144"/>
                  </a:cubicBezTo>
                  <a:cubicBezTo>
                    <a:pt x="602" y="2475"/>
                    <a:pt x="838" y="2581"/>
                    <a:pt x="1096" y="2581"/>
                  </a:cubicBezTo>
                  <a:cubicBezTo>
                    <a:pt x="1482" y="2581"/>
                    <a:pt x="1915" y="2344"/>
                    <a:pt x="2299" y="2282"/>
                  </a:cubicBezTo>
                  <a:cubicBezTo>
                    <a:pt x="2552" y="2236"/>
                    <a:pt x="2806" y="2213"/>
                    <a:pt x="3064" y="2213"/>
                  </a:cubicBezTo>
                  <a:cubicBezTo>
                    <a:pt x="3194" y="2213"/>
                    <a:pt x="3324" y="2219"/>
                    <a:pt x="3457" y="2230"/>
                  </a:cubicBezTo>
                  <a:cubicBezTo>
                    <a:pt x="3730" y="2245"/>
                    <a:pt x="4039" y="2324"/>
                    <a:pt x="4314" y="2324"/>
                  </a:cubicBezTo>
                  <a:cubicBezTo>
                    <a:pt x="4665" y="2324"/>
                    <a:pt x="4959" y="2195"/>
                    <a:pt x="5047" y="1643"/>
                  </a:cubicBezTo>
                  <a:cubicBezTo>
                    <a:pt x="5185" y="744"/>
                    <a:pt x="4563" y="277"/>
                    <a:pt x="3768" y="122"/>
                  </a:cubicBezTo>
                  <a:cubicBezTo>
                    <a:pt x="3146" y="35"/>
                    <a:pt x="2523" y="1"/>
                    <a:pt x="190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6" name="Google Shape;896;p37"/>
            <p:cNvSpPr/>
            <p:nvPr/>
          </p:nvSpPr>
          <p:spPr>
            <a:xfrm>
              <a:off x="1787825" y="1030550"/>
              <a:ext cx="94250" cy="44825"/>
            </a:xfrm>
            <a:custGeom>
              <a:avLst/>
              <a:gdLst/>
              <a:ahLst/>
              <a:cxnLst/>
              <a:rect l="l" t="t" r="r" b="b"/>
              <a:pathLst>
                <a:path w="3770" h="1793" extrusionOk="0">
                  <a:moveTo>
                    <a:pt x="2929" y="0"/>
                  </a:moveTo>
                  <a:cubicBezTo>
                    <a:pt x="2800" y="0"/>
                    <a:pt x="2676" y="17"/>
                    <a:pt x="2576" y="47"/>
                  </a:cubicBezTo>
                  <a:cubicBezTo>
                    <a:pt x="2412" y="93"/>
                    <a:pt x="2229" y="105"/>
                    <a:pt x="2039" y="105"/>
                  </a:cubicBezTo>
                  <a:cubicBezTo>
                    <a:pt x="1817" y="105"/>
                    <a:pt x="1584" y="88"/>
                    <a:pt x="1360" y="88"/>
                  </a:cubicBezTo>
                  <a:cubicBezTo>
                    <a:pt x="763" y="88"/>
                    <a:pt x="227" y="208"/>
                    <a:pt x="105" y="1084"/>
                  </a:cubicBezTo>
                  <a:cubicBezTo>
                    <a:pt x="1" y="1792"/>
                    <a:pt x="865" y="1688"/>
                    <a:pt x="1504" y="1740"/>
                  </a:cubicBezTo>
                  <a:cubicBezTo>
                    <a:pt x="2265" y="1568"/>
                    <a:pt x="3405" y="1792"/>
                    <a:pt x="3665" y="652"/>
                  </a:cubicBezTo>
                  <a:cubicBezTo>
                    <a:pt x="3769" y="167"/>
                    <a:pt x="3329" y="0"/>
                    <a:pt x="292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7" name="Google Shape;897;p37"/>
            <p:cNvSpPr/>
            <p:nvPr/>
          </p:nvSpPr>
          <p:spPr>
            <a:xfrm>
              <a:off x="1870350" y="2639275"/>
              <a:ext cx="59225" cy="44325"/>
            </a:xfrm>
            <a:custGeom>
              <a:avLst/>
              <a:gdLst/>
              <a:ahLst/>
              <a:cxnLst/>
              <a:rect l="l" t="t" r="r" b="b"/>
              <a:pathLst>
                <a:path w="2369" h="1773" extrusionOk="0">
                  <a:moveTo>
                    <a:pt x="922" y="1"/>
                  </a:moveTo>
                  <a:cubicBezTo>
                    <a:pt x="435" y="1"/>
                    <a:pt x="1" y="156"/>
                    <a:pt x="1" y="762"/>
                  </a:cubicBezTo>
                  <a:cubicBezTo>
                    <a:pt x="1" y="1414"/>
                    <a:pt x="337" y="1773"/>
                    <a:pt x="982" y="1773"/>
                  </a:cubicBezTo>
                  <a:cubicBezTo>
                    <a:pt x="1038" y="1773"/>
                    <a:pt x="1097" y="1770"/>
                    <a:pt x="1158" y="1765"/>
                  </a:cubicBezTo>
                  <a:cubicBezTo>
                    <a:pt x="1711" y="1730"/>
                    <a:pt x="2368" y="1678"/>
                    <a:pt x="2299" y="901"/>
                  </a:cubicBezTo>
                  <a:cubicBezTo>
                    <a:pt x="2264" y="175"/>
                    <a:pt x="1642" y="2"/>
                    <a:pt x="1003" y="2"/>
                  </a:cubicBezTo>
                  <a:cubicBezTo>
                    <a:pt x="976" y="1"/>
                    <a:pt x="949" y="1"/>
                    <a:pt x="92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8" name="Google Shape;898;p37"/>
            <p:cNvSpPr/>
            <p:nvPr/>
          </p:nvSpPr>
          <p:spPr>
            <a:xfrm>
              <a:off x="2264800" y="4630125"/>
              <a:ext cx="62675" cy="39225"/>
            </a:xfrm>
            <a:custGeom>
              <a:avLst/>
              <a:gdLst/>
              <a:ahLst/>
              <a:cxnLst/>
              <a:rect l="l" t="t" r="r" b="b"/>
              <a:pathLst>
                <a:path w="2507" h="1569" extrusionOk="0">
                  <a:moveTo>
                    <a:pt x="1176" y="52"/>
                  </a:moveTo>
                  <a:cubicBezTo>
                    <a:pt x="675" y="87"/>
                    <a:pt x="1" y="1"/>
                    <a:pt x="1" y="813"/>
                  </a:cubicBezTo>
                  <a:cubicBezTo>
                    <a:pt x="1" y="1241"/>
                    <a:pt x="341" y="1568"/>
                    <a:pt x="742" y="1568"/>
                  </a:cubicBezTo>
                  <a:cubicBezTo>
                    <a:pt x="811" y="1568"/>
                    <a:pt x="881" y="1559"/>
                    <a:pt x="951" y="1539"/>
                  </a:cubicBezTo>
                  <a:cubicBezTo>
                    <a:pt x="1077" y="1515"/>
                    <a:pt x="1221" y="1513"/>
                    <a:pt x="1369" y="1513"/>
                  </a:cubicBezTo>
                  <a:cubicBezTo>
                    <a:pt x="1403" y="1513"/>
                    <a:pt x="1437" y="1513"/>
                    <a:pt x="1471" y="1513"/>
                  </a:cubicBezTo>
                  <a:cubicBezTo>
                    <a:pt x="1947" y="1513"/>
                    <a:pt x="2434" y="1491"/>
                    <a:pt x="2472" y="830"/>
                  </a:cubicBezTo>
                  <a:cubicBezTo>
                    <a:pt x="2506" y="52"/>
                    <a:pt x="1781" y="87"/>
                    <a:pt x="1176" y="5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9" name="Google Shape;899;p37"/>
            <p:cNvSpPr/>
            <p:nvPr/>
          </p:nvSpPr>
          <p:spPr>
            <a:xfrm>
              <a:off x="1604225" y="2645350"/>
              <a:ext cx="56175" cy="38275"/>
            </a:xfrm>
            <a:custGeom>
              <a:avLst/>
              <a:gdLst/>
              <a:ahLst/>
              <a:cxnLst/>
              <a:rect l="l" t="t" r="r" b="b"/>
              <a:pathLst>
                <a:path w="2247" h="1531" extrusionOk="0">
                  <a:moveTo>
                    <a:pt x="1003" y="1"/>
                  </a:moveTo>
                  <a:cubicBezTo>
                    <a:pt x="536" y="35"/>
                    <a:pt x="0" y="1"/>
                    <a:pt x="17" y="554"/>
                  </a:cubicBezTo>
                  <a:cubicBezTo>
                    <a:pt x="17" y="1297"/>
                    <a:pt x="640" y="1452"/>
                    <a:pt x="1262" y="1522"/>
                  </a:cubicBezTo>
                  <a:cubicBezTo>
                    <a:pt x="1319" y="1528"/>
                    <a:pt x="1377" y="1531"/>
                    <a:pt x="1434" y="1531"/>
                  </a:cubicBezTo>
                  <a:cubicBezTo>
                    <a:pt x="1857" y="1531"/>
                    <a:pt x="2247" y="1352"/>
                    <a:pt x="2247" y="865"/>
                  </a:cubicBezTo>
                  <a:cubicBezTo>
                    <a:pt x="2247" y="18"/>
                    <a:pt x="1504" y="139"/>
                    <a:pt x="100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0" name="Google Shape;900;p37"/>
            <p:cNvSpPr/>
            <p:nvPr/>
          </p:nvSpPr>
          <p:spPr>
            <a:xfrm>
              <a:off x="7045475" y="3384250"/>
              <a:ext cx="47375" cy="53550"/>
            </a:xfrm>
            <a:custGeom>
              <a:avLst/>
              <a:gdLst/>
              <a:ahLst/>
              <a:cxnLst/>
              <a:rect l="l" t="t" r="r" b="b"/>
              <a:pathLst>
                <a:path w="1895" h="2142" extrusionOk="0">
                  <a:moveTo>
                    <a:pt x="416" y="1"/>
                  </a:moveTo>
                  <a:cubicBezTo>
                    <a:pt x="93" y="1"/>
                    <a:pt x="0" y="338"/>
                    <a:pt x="63" y="618"/>
                  </a:cubicBezTo>
                  <a:cubicBezTo>
                    <a:pt x="201" y="1292"/>
                    <a:pt x="339" y="2035"/>
                    <a:pt x="1203" y="2139"/>
                  </a:cubicBezTo>
                  <a:cubicBezTo>
                    <a:pt x="1224" y="2141"/>
                    <a:pt x="1245" y="2142"/>
                    <a:pt x="1265" y="2142"/>
                  </a:cubicBezTo>
                  <a:cubicBezTo>
                    <a:pt x="1645" y="2142"/>
                    <a:pt x="1895" y="1835"/>
                    <a:pt x="1895" y="1327"/>
                  </a:cubicBezTo>
                  <a:cubicBezTo>
                    <a:pt x="1670" y="705"/>
                    <a:pt x="1273" y="169"/>
                    <a:pt x="529" y="13"/>
                  </a:cubicBezTo>
                  <a:cubicBezTo>
                    <a:pt x="489" y="5"/>
                    <a:pt x="451" y="1"/>
                    <a:pt x="41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1" name="Google Shape;901;p37"/>
            <p:cNvSpPr/>
            <p:nvPr/>
          </p:nvSpPr>
          <p:spPr>
            <a:xfrm>
              <a:off x="4291500" y="1250400"/>
              <a:ext cx="54900" cy="37900"/>
            </a:xfrm>
            <a:custGeom>
              <a:avLst/>
              <a:gdLst/>
              <a:ahLst/>
              <a:cxnLst/>
              <a:rect l="l" t="t" r="r" b="b"/>
              <a:pathLst>
                <a:path w="2196" h="1516" extrusionOk="0">
                  <a:moveTo>
                    <a:pt x="1013" y="0"/>
                  </a:moveTo>
                  <a:cubicBezTo>
                    <a:pt x="676" y="0"/>
                    <a:pt x="369" y="181"/>
                    <a:pt x="190" y="464"/>
                  </a:cubicBezTo>
                  <a:cubicBezTo>
                    <a:pt x="0" y="706"/>
                    <a:pt x="35" y="1034"/>
                    <a:pt x="259" y="1224"/>
                  </a:cubicBezTo>
                  <a:cubicBezTo>
                    <a:pt x="466" y="1444"/>
                    <a:pt x="678" y="1515"/>
                    <a:pt x="892" y="1515"/>
                  </a:cubicBezTo>
                  <a:cubicBezTo>
                    <a:pt x="1233" y="1515"/>
                    <a:pt x="1579" y="1336"/>
                    <a:pt x="1919" y="1293"/>
                  </a:cubicBezTo>
                  <a:cubicBezTo>
                    <a:pt x="2195" y="567"/>
                    <a:pt x="1901" y="153"/>
                    <a:pt x="1175" y="14"/>
                  </a:cubicBezTo>
                  <a:cubicBezTo>
                    <a:pt x="1121" y="5"/>
                    <a:pt x="1066" y="0"/>
                    <a:pt x="101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2" name="Google Shape;902;p37"/>
            <p:cNvSpPr/>
            <p:nvPr/>
          </p:nvSpPr>
          <p:spPr>
            <a:xfrm>
              <a:off x="6323375" y="3314875"/>
              <a:ext cx="50125" cy="37325"/>
            </a:xfrm>
            <a:custGeom>
              <a:avLst/>
              <a:gdLst/>
              <a:ahLst/>
              <a:cxnLst/>
              <a:rect l="l" t="t" r="r" b="b"/>
              <a:pathLst>
                <a:path w="2005" h="1493" extrusionOk="0">
                  <a:moveTo>
                    <a:pt x="754" y="1"/>
                  </a:moveTo>
                  <a:cubicBezTo>
                    <a:pt x="409" y="1"/>
                    <a:pt x="93" y="129"/>
                    <a:pt x="52" y="542"/>
                  </a:cubicBezTo>
                  <a:cubicBezTo>
                    <a:pt x="0" y="1198"/>
                    <a:pt x="536" y="1371"/>
                    <a:pt x="1106" y="1492"/>
                  </a:cubicBezTo>
                  <a:cubicBezTo>
                    <a:pt x="1504" y="1475"/>
                    <a:pt x="1988" y="1440"/>
                    <a:pt x="1988" y="905"/>
                  </a:cubicBezTo>
                  <a:cubicBezTo>
                    <a:pt x="2005" y="317"/>
                    <a:pt x="1504" y="110"/>
                    <a:pt x="1020" y="23"/>
                  </a:cubicBezTo>
                  <a:cubicBezTo>
                    <a:pt x="932" y="9"/>
                    <a:pt x="842" y="1"/>
                    <a:pt x="75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3" name="Google Shape;903;p37"/>
            <p:cNvSpPr/>
            <p:nvPr/>
          </p:nvSpPr>
          <p:spPr>
            <a:xfrm>
              <a:off x="6680225" y="1890750"/>
              <a:ext cx="46075" cy="42200"/>
            </a:xfrm>
            <a:custGeom>
              <a:avLst/>
              <a:gdLst/>
              <a:ahLst/>
              <a:cxnLst/>
              <a:rect l="l" t="t" r="r" b="b"/>
              <a:pathLst>
                <a:path w="1843" h="1688" extrusionOk="0">
                  <a:moveTo>
                    <a:pt x="1376" y="1"/>
                  </a:moveTo>
                  <a:cubicBezTo>
                    <a:pt x="1345" y="1"/>
                    <a:pt x="1312" y="4"/>
                    <a:pt x="1280" y="11"/>
                  </a:cubicBezTo>
                  <a:cubicBezTo>
                    <a:pt x="675" y="29"/>
                    <a:pt x="156" y="478"/>
                    <a:pt x="70" y="1083"/>
                  </a:cubicBezTo>
                  <a:cubicBezTo>
                    <a:pt x="1" y="1446"/>
                    <a:pt x="208" y="1670"/>
                    <a:pt x="675" y="1688"/>
                  </a:cubicBezTo>
                  <a:cubicBezTo>
                    <a:pt x="1193" y="1480"/>
                    <a:pt x="1643" y="1135"/>
                    <a:pt x="1781" y="513"/>
                  </a:cubicBezTo>
                  <a:cubicBezTo>
                    <a:pt x="1843" y="250"/>
                    <a:pt x="1642" y="1"/>
                    <a:pt x="1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4" name="Google Shape;904;p37"/>
            <p:cNvSpPr/>
            <p:nvPr/>
          </p:nvSpPr>
          <p:spPr>
            <a:xfrm>
              <a:off x="3550975" y="1955400"/>
              <a:ext cx="53600" cy="126175"/>
            </a:xfrm>
            <a:custGeom>
              <a:avLst/>
              <a:gdLst/>
              <a:ahLst/>
              <a:cxnLst/>
              <a:rect l="l" t="t" r="r" b="b"/>
              <a:pathLst>
                <a:path w="2144" h="5047" extrusionOk="0">
                  <a:moveTo>
                    <a:pt x="1297" y="0"/>
                  </a:moveTo>
                  <a:cubicBezTo>
                    <a:pt x="778" y="0"/>
                    <a:pt x="260" y="363"/>
                    <a:pt x="364" y="795"/>
                  </a:cubicBezTo>
                  <a:cubicBezTo>
                    <a:pt x="640" y="1850"/>
                    <a:pt x="122" y="2731"/>
                    <a:pt x="1" y="3491"/>
                  </a:cubicBezTo>
                  <a:cubicBezTo>
                    <a:pt x="70" y="4338"/>
                    <a:pt x="1" y="5047"/>
                    <a:pt x="951" y="5047"/>
                  </a:cubicBezTo>
                  <a:cubicBezTo>
                    <a:pt x="1781" y="5047"/>
                    <a:pt x="1971" y="4476"/>
                    <a:pt x="2040" y="3785"/>
                  </a:cubicBezTo>
                  <a:cubicBezTo>
                    <a:pt x="2144" y="2748"/>
                    <a:pt x="1642" y="1746"/>
                    <a:pt x="1936" y="692"/>
                  </a:cubicBezTo>
                  <a:cubicBezTo>
                    <a:pt x="2023" y="381"/>
                    <a:pt x="1712" y="0"/>
                    <a:pt x="129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5" name="Google Shape;905;p37"/>
            <p:cNvSpPr/>
            <p:nvPr/>
          </p:nvSpPr>
          <p:spPr>
            <a:xfrm>
              <a:off x="3910000" y="2161475"/>
              <a:ext cx="93775" cy="45400"/>
            </a:xfrm>
            <a:custGeom>
              <a:avLst/>
              <a:gdLst/>
              <a:ahLst/>
              <a:cxnLst/>
              <a:rect l="l" t="t" r="r" b="b"/>
              <a:pathLst>
                <a:path w="3751" h="1816" extrusionOk="0">
                  <a:moveTo>
                    <a:pt x="1383" y="1"/>
                  </a:moveTo>
                  <a:cubicBezTo>
                    <a:pt x="778" y="87"/>
                    <a:pt x="1" y="18"/>
                    <a:pt x="122" y="640"/>
                  </a:cubicBezTo>
                  <a:cubicBezTo>
                    <a:pt x="329" y="1625"/>
                    <a:pt x="1297" y="1815"/>
                    <a:pt x="2195" y="1815"/>
                  </a:cubicBezTo>
                  <a:cubicBezTo>
                    <a:pt x="2835" y="1815"/>
                    <a:pt x="3751" y="1712"/>
                    <a:pt x="3613" y="951"/>
                  </a:cubicBezTo>
                  <a:cubicBezTo>
                    <a:pt x="3466" y="240"/>
                    <a:pt x="2970" y="188"/>
                    <a:pt x="2455" y="188"/>
                  </a:cubicBezTo>
                  <a:cubicBezTo>
                    <a:pt x="2366" y="188"/>
                    <a:pt x="2276" y="189"/>
                    <a:pt x="2187" y="189"/>
                  </a:cubicBezTo>
                  <a:cubicBezTo>
                    <a:pt x="1880" y="189"/>
                    <a:pt x="1588" y="170"/>
                    <a:pt x="138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6" name="Google Shape;906;p37"/>
            <p:cNvSpPr/>
            <p:nvPr/>
          </p:nvSpPr>
          <p:spPr>
            <a:xfrm>
              <a:off x="4125600" y="2173875"/>
              <a:ext cx="50575" cy="37600"/>
            </a:xfrm>
            <a:custGeom>
              <a:avLst/>
              <a:gdLst/>
              <a:ahLst/>
              <a:cxnLst/>
              <a:rect l="l" t="t" r="r" b="b"/>
              <a:pathLst>
                <a:path w="2023" h="1504" extrusionOk="0">
                  <a:moveTo>
                    <a:pt x="1294" y="1"/>
                  </a:moveTo>
                  <a:cubicBezTo>
                    <a:pt x="1249" y="1"/>
                    <a:pt x="1204" y="3"/>
                    <a:pt x="1158" y="6"/>
                  </a:cubicBezTo>
                  <a:cubicBezTo>
                    <a:pt x="691" y="144"/>
                    <a:pt x="0" y="109"/>
                    <a:pt x="17" y="904"/>
                  </a:cubicBezTo>
                  <a:cubicBezTo>
                    <a:pt x="17" y="1352"/>
                    <a:pt x="364" y="1503"/>
                    <a:pt x="748" y="1503"/>
                  </a:cubicBezTo>
                  <a:cubicBezTo>
                    <a:pt x="809" y="1503"/>
                    <a:pt x="872" y="1499"/>
                    <a:pt x="933" y="1492"/>
                  </a:cubicBezTo>
                  <a:cubicBezTo>
                    <a:pt x="1486" y="1440"/>
                    <a:pt x="2022" y="1233"/>
                    <a:pt x="2022" y="593"/>
                  </a:cubicBezTo>
                  <a:cubicBezTo>
                    <a:pt x="2022" y="156"/>
                    <a:pt x="1711" y="1"/>
                    <a:pt x="129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7" name="Google Shape;907;p37"/>
            <p:cNvSpPr/>
            <p:nvPr/>
          </p:nvSpPr>
          <p:spPr>
            <a:xfrm>
              <a:off x="3415775" y="2038325"/>
              <a:ext cx="44925" cy="38175"/>
            </a:xfrm>
            <a:custGeom>
              <a:avLst/>
              <a:gdLst/>
              <a:ahLst/>
              <a:cxnLst/>
              <a:rect l="l" t="t" r="r" b="b"/>
              <a:pathLst>
                <a:path w="1797" h="1527" extrusionOk="0">
                  <a:moveTo>
                    <a:pt x="812" y="0"/>
                  </a:moveTo>
                  <a:cubicBezTo>
                    <a:pt x="383" y="0"/>
                    <a:pt x="1" y="211"/>
                    <a:pt x="34" y="710"/>
                  </a:cubicBezTo>
                  <a:cubicBezTo>
                    <a:pt x="34" y="1164"/>
                    <a:pt x="400" y="1527"/>
                    <a:pt x="845" y="1527"/>
                  </a:cubicBezTo>
                  <a:cubicBezTo>
                    <a:pt x="874" y="1527"/>
                    <a:pt x="903" y="1525"/>
                    <a:pt x="933" y="1522"/>
                  </a:cubicBezTo>
                  <a:cubicBezTo>
                    <a:pt x="1382" y="1522"/>
                    <a:pt x="1745" y="1315"/>
                    <a:pt x="1797" y="796"/>
                  </a:cubicBezTo>
                  <a:cubicBezTo>
                    <a:pt x="1745" y="226"/>
                    <a:pt x="1330" y="19"/>
                    <a:pt x="864" y="1"/>
                  </a:cubicBezTo>
                  <a:cubicBezTo>
                    <a:pt x="847" y="1"/>
                    <a:pt x="829" y="0"/>
                    <a:pt x="81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908" name="Google Shape;908;p37"/>
          <p:cNvGrpSpPr/>
          <p:nvPr/>
        </p:nvGrpSpPr>
        <p:grpSpPr>
          <a:xfrm>
            <a:off x="1111400" y="1990725"/>
            <a:ext cx="492600" cy="492600"/>
            <a:chOff x="130325" y="2105025"/>
            <a:chExt cx="492600" cy="492600"/>
          </a:xfrm>
        </p:grpSpPr>
        <p:sp>
          <p:nvSpPr>
            <p:cNvPr id="909" name="Google Shape;909;p37"/>
            <p:cNvSpPr/>
            <p:nvPr/>
          </p:nvSpPr>
          <p:spPr>
            <a:xfrm>
              <a:off x="130325" y="2105025"/>
              <a:ext cx="492600" cy="492600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Barlow"/>
                <a:ea typeface="Barlow"/>
                <a:cs typeface="Barlow"/>
                <a:sym typeface="Barlow"/>
              </a:endParaRPr>
            </a:p>
          </p:txBody>
        </p:sp>
        <p:sp>
          <p:nvSpPr>
            <p:cNvPr id="910" name="Google Shape;910;p37"/>
            <p:cNvSpPr/>
            <p:nvPr/>
          </p:nvSpPr>
          <p:spPr>
            <a:xfrm flipH="1">
              <a:off x="256575" y="2174631"/>
              <a:ext cx="240114" cy="353343"/>
            </a:xfrm>
            <a:custGeom>
              <a:avLst/>
              <a:gdLst/>
              <a:ahLst/>
              <a:cxnLst/>
              <a:rect l="l" t="t" r="r" b="b"/>
              <a:pathLst>
                <a:path w="133027" h="195758" extrusionOk="0">
                  <a:moveTo>
                    <a:pt x="65846" y="26249"/>
                  </a:moveTo>
                  <a:cubicBezTo>
                    <a:pt x="87201" y="26249"/>
                    <a:pt x="104108" y="43156"/>
                    <a:pt x="104108" y="64511"/>
                  </a:cubicBezTo>
                  <a:cubicBezTo>
                    <a:pt x="104108" y="85422"/>
                    <a:pt x="87201" y="102328"/>
                    <a:pt x="65846" y="102328"/>
                  </a:cubicBezTo>
                  <a:cubicBezTo>
                    <a:pt x="44936" y="102328"/>
                    <a:pt x="28029" y="85422"/>
                    <a:pt x="28029" y="64511"/>
                  </a:cubicBezTo>
                  <a:cubicBezTo>
                    <a:pt x="28029" y="43156"/>
                    <a:pt x="44936" y="26249"/>
                    <a:pt x="65846" y="26249"/>
                  </a:cubicBezTo>
                  <a:close/>
                  <a:moveTo>
                    <a:pt x="66291" y="0"/>
                  </a:moveTo>
                  <a:cubicBezTo>
                    <a:pt x="29809" y="0"/>
                    <a:pt x="0" y="29809"/>
                    <a:pt x="0" y="66291"/>
                  </a:cubicBezTo>
                  <a:cubicBezTo>
                    <a:pt x="0" y="84977"/>
                    <a:pt x="18241" y="118345"/>
                    <a:pt x="18241" y="118345"/>
                  </a:cubicBezTo>
                  <a:lnTo>
                    <a:pt x="64066" y="195758"/>
                  </a:lnTo>
                  <a:lnTo>
                    <a:pt x="111671" y="119234"/>
                  </a:lnTo>
                  <a:cubicBezTo>
                    <a:pt x="111671" y="119234"/>
                    <a:pt x="133027" y="87201"/>
                    <a:pt x="133027" y="66291"/>
                  </a:cubicBezTo>
                  <a:cubicBezTo>
                    <a:pt x="133027" y="29809"/>
                    <a:pt x="103218" y="0"/>
                    <a:pt x="6629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911" name="Google Shape;911;p37"/>
          <p:cNvGrpSpPr/>
          <p:nvPr/>
        </p:nvGrpSpPr>
        <p:grpSpPr>
          <a:xfrm>
            <a:off x="2759225" y="2632713"/>
            <a:ext cx="492600" cy="492600"/>
            <a:chOff x="130325" y="2105025"/>
            <a:chExt cx="492600" cy="492600"/>
          </a:xfrm>
        </p:grpSpPr>
        <p:sp>
          <p:nvSpPr>
            <p:cNvPr id="912" name="Google Shape;912;p37"/>
            <p:cNvSpPr/>
            <p:nvPr/>
          </p:nvSpPr>
          <p:spPr>
            <a:xfrm>
              <a:off x="130325" y="2105025"/>
              <a:ext cx="492600" cy="492600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Barlow"/>
                <a:ea typeface="Barlow"/>
                <a:cs typeface="Barlow"/>
                <a:sym typeface="Barlow"/>
              </a:endParaRPr>
            </a:p>
          </p:txBody>
        </p:sp>
        <p:sp>
          <p:nvSpPr>
            <p:cNvPr id="913" name="Google Shape;913;p37"/>
            <p:cNvSpPr/>
            <p:nvPr/>
          </p:nvSpPr>
          <p:spPr>
            <a:xfrm flipH="1">
              <a:off x="256575" y="2174631"/>
              <a:ext cx="240114" cy="353343"/>
            </a:xfrm>
            <a:custGeom>
              <a:avLst/>
              <a:gdLst/>
              <a:ahLst/>
              <a:cxnLst/>
              <a:rect l="l" t="t" r="r" b="b"/>
              <a:pathLst>
                <a:path w="133027" h="195758" extrusionOk="0">
                  <a:moveTo>
                    <a:pt x="65846" y="26249"/>
                  </a:moveTo>
                  <a:cubicBezTo>
                    <a:pt x="87201" y="26249"/>
                    <a:pt x="104108" y="43156"/>
                    <a:pt x="104108" y="64511"/>
                  </a:cubicBezTo>
                  <a:cubicBezTo>
                    <a:pt x="104108" y="85422"/>
                    <a:pt x="87201" y="102328"/>
                    <a:pt x="65846" y="102328"/>
                  </a:cubicBezTo>
                  <a:cubicBezTo>
                    <a:pt x="44936" y="102328"/>
                    <a:pt x="28029" y="85422"/>
                    <a:pt x="28029" y="64511"/>
                  </a:cubicBezTo>
                  <a:cubicBezTo>
                    <a:pt x="28029" y="43156"/>
                    <a:pt x="44936" y="26249"/>
                    <a:pt x="65846" y="26249"/>
                  </a:cubicBezTo>
                  <a:close/>
                  <a:moveTo>
                    <a:pt x="66291" y="0"/>
                  </a:moveTo>
                  <a:cubicBezTo>
                    <a:pt x="29809" y="0"/>
                    <a:pt x="0" y="29809"/>
                    <a:pt x="0" y="66291"/>
                  </a:cubicBezTo>
                  <a:cubicBezTo>
                    <a:pt x="0" y="84977"/>
                    <a:pt x="18241" y="118345"/>
                    <a:pt x="18241" y="118345"/>
                  </a:cubicBezTo>
                  <a:lnTo>
                    <a:pt x="64066" y="195758"/>
                  </a:lnTo>
                  <a:lnTo>
                    <a:pt x="111671" y="119234"/>
                  </a:lnTo>
                  <a:cubicBezTo>
                    <a:pt x="111671" y="119234"/>
                    <a:pt x="133027" y="87201"/>
                    <a:pt x="133027" y="66291"/>
                  </a:cubicBezTo>
                  <a:cubicBezTo>
                    <a:pt x="133027" y="29809"/>
                    <a:pt x="103218" y="0"/>
                    <a:pt x="6629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914" name="Google Shape;914;p37"/>
          <p:cNvGrpSpPr/>
          <p:nvPr/>
        </p:nvGrpSpPr>
        <p:grpSpPr>
          <a:xfrm>
            <a:off x="4445150" y="2823213"/>
            <a:ext cx="492600" cy="492600"/>
            <a:chOff x="130325" y="2105025"/>
            <a:chExt cx="492600" cy="492600"/>
          </a:xfrm>
        </p:grpSpPr>
        <p:sp>
          <p:nvSpPr>
            <p:cNvPr id="915" name="Google Shape;915;p37"/>
            <p:cNvSpPr/>
            <p:nvPr/>
          </p:nvSpPr>
          <p:spPr>
            <a:xfrm>
              <a:off x="130325" y="2105025"/>
              <a:ext cx="492600" cy="492600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Barlow"/>
                <a:ea typeface="Barlow"/>
                <a:cs typeface="Barlow"/>
                <a:sym typeface="Barlow"/>
              </a:endParaRPr>
            </a:p>
          </p:txBody>
        </p:sp>
        <p:sp>
          <p:nvSpPr>
            <p:cNvPr id="916" name="Google Shape;916;p37"/>
            <p:cNvSpPr/>
            <p:nvPr/>
          </p:nvSpPr>
          <p:spPr>
            <a:xfrm flipH="1">
              <a:off x="256575" y="2174631"/>
              <a:ext cx="240114" cy="353343"/>
            </a:xfrm>
            <a:custGeom>
              <a:avLst/>
              <a:gdLst/>
              <a:ahLst/>
              <a:cxnLst/>
              <a:rect l="l" t="t" r="r" b="b"/>
              <a:pathLst>
                <a:path w="133027" h="195758" extrusionOk="0">
                  <a:moveTo>
                    <a:pt x="65846" y="26249"/>
                  </a:moveTo>
                  <a:cubicBezTo>
                    <a:pt x="87201" y="26249"/>
                    <a:pt x="104108" y="43156"/>
                    <a:pt x="104108" y="64511"/>
                  </a:cubicBezTo>
                  <a:cubicBezTo>
                    <a:pt x="104108" y="85422"/>
                    <a:pt x="87201" y="102328"/>
                    <a:pt x="65846" y="102328"/>
                  </a:cubicBezTo>
                  <a:cubicBezTo>
                    <a:pt x="44936" y="102328"/>
                    <a:pt x="28029" y="85422"/>
                    <a:pt x="28029" y="64511"/>
                  </a:cubicBezTo>
                  <a:cubicBezTo>
                    <a:pt x="28029" y="43156"/>
                    <a:pt x="44936" y="26249"/>
                    <a:pt x="65846" y="26249"/>
                  </a:cubicBezTo>
                  <a:close/>
                  <a:moveTo>
                    <a:pt x="66291" y="0"/>
                  </a:moveTo>
                  <a:cubicBezTo>
                    <a:pt x="29809" y="0"/>
                    <a:pt x="0" y="29809"/>
                    <a:pt x="0" y="66291"/>
                  </a:cubicBezTo>
                  <a:cubicBezTo>
                    <a:pt x="0" y="84977"/>
                    <a:pt x="18241" y="118345"/>
                    <a:pt x="18241" y="118345"/>
                  </a:cubicBezTo>
                  <a:lnTo>
                    <a:pt x="64066" y="195758"/>
                  </a:lnTo>
                  <a:lnTo>
                    <a:pt x="111671" y="119234"/>
                  </a:lnTo>
                  <a:cubicBezTo>
                    <a:pt x="111671" y="119234"/>
                    <a:pt x="133027" y="87201"/>
                    <a:pt x="133027" y="66291"/>
                  </a:cubicBezTo>
                  <a:cubicBezTo>
                    <a:pt x="133027" y="29809"/>
                    <a:pt x="103218" y="0"/>
                    <a:pt x="6629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917" name="Google Shape;917;p37"/>
          <p:cNvSpPr txBox="1"/>
          <p:nvPr/>
        </p:nvSpPr>
        <p:spPr>
          <a:xfrm>
            <a:off x="5302556" y="2782954"/>
            <a:ext cx="25767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rPr>
              <a:t>Pandemics and health outbreaks (e.g., COVID-19</a:t>
            </a:r>
            <a:r>
              <a:rPr lang="en-US" sz="2000" dirty="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rPr>
              <a:t>)</a:t>
            </a:r>
            <a:endParaRPr sz="2000" dirty="0">
              <a:solidFill>
                <a:schemeClr val="dk1"/>
              </a:solidFill>
              <a:latin typeface="Figtree SemiBold"/>
              <a:ea typeface="Figtree SemiBold"/>
              <a:cs typeface="Figtree SemiBold"/>
              <a:sym typeface="Figtree SemiBold"/>
            </a:endParaRPr>
          </a:p>
        </p:txBody>
      </p:sp>
      <p:sp>
        <p:nvSpPr>
          <p:cNvPr id="919" name="Google Shape;919;p37"/>
          <p:cNvSpPr txBox="1"/>
          <p:nvPr/>
        </p:nvSpPr>
        <p:spPr>
          <a:xfrm>
            <a:off x="5302556" y="3992083"/>
            <a:ext cx="25767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rPr>
              <a:t>Negative social media or customer complaints</a:t>
            </a:r>
            <a:endParaRPr sz="2000" dirty="0">
              <a:solidFill>
                <a:schemeClr val="dk1"/>
              </a:solidFill>
              <a:latin typeface="Figtree SemiBold"/>
              <a:ea typeface="Figtree SemiBold"/>
              <a:cs typeface="Figtree SemiBold"/>
              <a:sym typeface="Figtree SemiBold"/>
            </a:endParaRPr>
          </a:p>
        </p:txBody>
      </p:sp>
      <p:grpSp>
        <p:nvGrpSpPr>
          <p:cNvPr id="921" name="Google Shape;921;p37"/>
          <p:cNvGrpSpPr/>
          <p:nvPr/>
        </p:nvGrpSpPr>
        <p:grpSpPr>
          <a:xfrm>
            <a:off x="7931400" y="1319575"/>
            <a:ext cx="492600" cy="492600"/>
            <a:chOff x="130325" y="2105025"/>
            <a:chExt cx="492600" cy="492600"/>
          </a:xfrm>
        </p:grpSpPr>
        <p:sp>
          <p:nvSpPr>
            <p:cNvPr id="922" name="Google Shape;922;p37"/>
            <p:cNvSpPr/>
            <p:nvPr/>
          </p:nvSpPr>
          <p:spPr>
            <a:xfrm>
              <a:off x="130325" y="2105025"/>
              <a:ext cx="492600" cy="492600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Barlow"/>
                <a:ea typeface="Barlow"/>
                <a:cs typeface="Barlow"/>
                <a:sym typeface="Barlow"/>
              </a:endParaRPr>
            </a:p>
          </p:txBody>
        </p:sp>
        <p:sp>
          <p:nvSpPr>
            <p:cNvPr id="923" name="Google Shape;923;p37"/>
            <p:cNvSpPr/>
            <p:nvPr/>
          </p:nvSpPr>
          <p:spPr>
            <a:xfrm flipH="1">
              <a:off x="256575" y="2174631"/>
              <a:ext cx="240114" cy="353343"/>
            </a:xfrm>
            <a:custGeom>
              <a:avLst/>
              <a:gdLst/>
              <a:ahLst/>
              <a:cxnLst/>
              <a:rect l="l" t="t" r="r" b="b"/>
              <a:pathLst>
                <a:path w="133027" h="195758" extrusionOk="0">
                  <a:moveTo>
                    <a:pt x="65846" y="26249"/>
                  </a:moveTo>
                  <a:cubicBezTo>
                    <a:pt x="87201" y="26249"/>
                    <a:pt x="104108" y="43156"/>
                    <a:pt x="104108" y="64511"/>
                  </a:cubicBezTo>
                  <a:cubicBezTo>
                    <a:pt x="104108" y="85422"/>
                    <a:pt x="87201" y="102328"/>
                    <a:pt x="65846" y="102328"/>
                  </a:cubicBezTo>
                  <a:cubicBezTo>
                    <a:pt x="44936" y="102328"/>
                    <a:pt x="28029" y="85422"/>
                    <a:pt x="28029" y="64511"/>
                  </a:cubicBezTo>
                  <a:cubicBezTo>
                    <a:pt x="28029" y="43156"/>
                    <a:pt x="44936" y="26249"/>
                    <a:pt x="65846" y="26249"/>
                  </a:cubicBezTo>
                  <a:close/>
                  <a:moveTo>
                    <a:pt x="66291" y="0"/>
                  </a:moveTo>
                  <a:cubicBezTo>
                    <a:pt x="29809" y="0"/>
                    <a:pt x="0" y="29809"/>
                    <a:pt x="0" y="66291"/>
                  </a:cubicBezTo>
                  <a:cubicBezTo>
                    <a:pt x="0" y="84977"/>
                    <a:pt x="18241" y="118345"/>
                    <a:pt x="18241" y="118345"/>
                  </a:cubicBezTo>
                  <a:lnTo>
                    <a:pt x="64066" y="195758"/>
                  </a:lnTo>
                  <a:lnTo>
                    <a:pt x="111671" y="119234"/>
                  </a:lnTo>
                  <a:cubicBezTo>
                    <a:pt x="111671" y="119234"/>
                    <a:pt x="133027" y="87201"/>
                    <a:pt x="133027" y="66291"/>
                  </a:cubicBezTo>
                  <a:cubicBezTo>
                    <a:pt x="133027" y="29809"/>
                    <a:pt x="103218" y="0"/>
                    <a:pt x="6629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924" name="Google Shape;924;p37"/>
          <p:cNvGrpSpPr/>
          <p:nvPr/>
        </p:nvGrpSpPr>
        <p:grpSpPr>
          <a:xfrm>
            <a:off x="7931400" y="2427725"/>
            <a:ext cx="492600" cy="492600"/>
            <a:chOff x="130325" y="2105025"/>
            <a:chExt cx="492600" cy="492600"/>
          </a:xfrm>
        </p:grpSpPr>
        <p:sp>
          <p:nvSpPr>
            <p:cNvPr id="925" name="Google Shape;925;p37"/>
            <p:cNvSpPr/>
            <p:nvPr/>
          </p:nvSpPr>
          <p:spPr>
            <a:xfrm>
              <a:off x="130325" y="2105025"/>
              <a:ext cx="492600" cy="492600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Barlow"/>
                <a:ea typeface="Barlow"/>
                <a:cs typeface="Barlow"/>
                <a:sym typeface="Barlow"/>
              </a:endParaRPr>
            </a:p>
          </p:txBody>
        </p:sp>
        <p:sp>
          <p:nvSpPr>
            <p:cNvPr id="926" name="Google Shape;926;p37"/>
            <p:cNvSpPr/>
            <p:nvPr/>
          </p:nvSpPr>
          <p:spPr>
            <a:xfrm flipH="1">
              <a:off x="256575" y="2174631"/>
              <a:ext cx="240114" cy="353343"/>
            </a:xfrm>
            <a:custGeom>
              <a:avLst/>
              <a:gdLst/>
              <a:ahLst/>
              <a:cxnLst/>
              <a:rect l="l" t="t" r="r" b="b"/>
              <a:pathLst>
                <a:path w="133027" h="195758" extrusionOk="0">
                  <a:moveTo>
                    <a:pt x="65846" y="26249"/>
                  </a:moveTo>
                  <a:cubicBezTo>
                    <a:pt x="87201" y="26249"/>
                    <a:pt x="104108" y="43156"/>
                    <a:pt x="104108" y="64511"/>
                  </a:cubicBezTo>
                  <a:cubicBezTo>
                    <a:pt x="104108" y="85422"/>
                    <a:pt x="87201" y="102328"/>
                    <a:pt x="65846" y="102328"/>
                  </a:cubicBezTo>
                  <a:cubicBezTo>
                    <a:pt x="44936" y="102328"/>
                    <a:pt x="28029" y="85422"/>
                    <a:pt x="28029" y="64511"/>
                  </a:cubicBezTo>
                  <a:cubicBezTo>
                    <a:pt x="28029" y="43156"/>
                    <a:pt x="44936" y="26249"/>
                    <a:pt x="65846" y="26249"/>
                  </a:cubicBezTo>
                  <a:close/>
                  <a:moveTo>
                    <a:pt x="66291" y="0"/>
                  </a:moveTo>
                  <a:cubicBezTo>
                    <a:pt x="29809" y="0"/>
                    <a:pt x="0" y="29809"/>
                    <a:pt x="0" y="66291"/>
                  </a:cubicBezTo>
                  <a:cubicBezTo>
                    <a:pt x="0" y="84977"/>
                    <a:pt x="18241" y="118345"/>
                    <a:pt x="18241" y="118345"/>
                  </a:cubicBezTo>
                  <a:lnTo>
                    <a:pt x="64066" y="195758"/>
                  </a:lnTo>
                  <a:lnTo>
                    <a:pt x="111671" y="119234"/>
                  </a:lnTo>
                  <a:cubicBezTo>
                    <a:pt x="111671" y="119234"/>
                    <a:pt x="133027" y="87201"/>
                    <a:pt x="133027" y="66291"/>
                  </a:cubicBezTo>
                  <a:cubicBezTo>
                    <a:pt x="133027" y="29809"/>
                    <a:pt x="103218" y="0"/>
                    <a:pt x="6629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927" name="Google Shape;927;p37"/>
          <p:cNvGrpSpPr/>
          <p:nvPr/>
        </p:nvGrpSpPr>
        <p:grpSpPr>
          <a:xfrm>
            <a:off x="7931400" y="3552950"/>
            <a:ext cx="492600" cy="492600"/>
            <a:chOff x="130325" y="2105025"/>
            <a:chExt cx="492600" cy="492600"/>
          </a:xfrm>
        </p:grpSpPr>
        <p:sp>
          <p:nvSpPr>
            <p:cNvPr id="928" name="Google Shape;928;p37"/>
            <p:cNvSpPr/>
            <p:nvPr/>
          </p:nvSpPr>
          <p:spPr>
            <a:xfrm>
              <a:off x="130325" y="2105025"/>
              <a:ext cx="492600" cy="492600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Barlow"/>
                <a:ea typeface="Barlow"/>
                <a:cs typeface="Barlow"/>
                <a:sym typeface="Barlow"/>
              </a:endParaRPr>
            </a:p>
          </p:txBody>
        </p:sp>
        <p:sp>
          <p:nvSpPr>
            <p:cNvPr id="929" name="Google Shape;929;p37"/>
            <p:cNvSpPr/>
            <p:nvPr/>
          </p:nvSpPr>
          <p:spPr>
            <a:xfrm flipH="1">
              <a:off x="256575" y="2174631"/>
              <a:ext cx="240114" cy="353343"/>
            </a:xfrm>
            <a:custGeom>
              <a:avLst/>
              <a:gdLst/>
              <a:ahLst/>
              <a:cxnLst/>
              <a:rect l="l" t="t" r="r" b="b"/>
              <a:pathLst>
                <a:path w="133027" h="195758" extrusionOk="0">
                  <a:moveTo>
                    <a:pt x="65846" y="26249"/>
                  </a:moveTo>
                  <a:cubicBezTo>
                    <a:pt x="87201" y="26249"/>
                    <a:pt x="104108" y="43156"/>
                    <a:pt x="104108" y="64511"/>
                  </a:cubicBezTo>
                  <a:cubicBezTo>
                    <a:pt x="104108" y="85422"/>
                    <a:pt x="87201" y="102328"/>
                    <a:pt x="65846" y="102328"/>
                  </a:cubicBezTo>
                  <a:cubicBezTo>
                    <a:pt x="44936" y="102328"/>
                    <a:pt x="28029" y="85422"/>
                    <a:pt x="28029" y="64511"/>
                  </a:cubicBezTo>
                  <a:cubicBezTo>
                    <a:pt x="28029" y="43156"/>
                    <a:pt x="44936" y="26249"/>
                    <a:pt x="65846" y="26249"/>
                  </a:cubicBezTo>
                  <a:close/>
                  <a:moveTo>
                    <a:pt x="66291" y="0"/>
                  </a:moveTo>
                  <a:cubicBezTo>
                    <a:pt x="29809" y="0"/>
                    <a:pt x="0" y="29809"/>
                    <a:pt x="0" y="66291"/>
                  </a:cubicBezTo>
                  <a:cubicBezTo>
                    <a:pt x="0" y="84977"/>
                    <a:pt x="18241" y="118345"/>
                    <a:pt x="18241" y="118345"/>
                  </a:cubicBezTo>
                  <a:lnTo>
                    <a:pt x="64066" y="195758"/>
                  </a:lnTo>
                  <a:lnTo>
                    <a:pt x="111671" y="119234"/>
                  </a:lnTo>
                  <a:cubicBezTo>
                    <a:pt x="111671" y="119234"/>
                    <a:pt x="133027" y="87201"/>
                    <a:pt x="133027" y="66291"/>
                  </a:cubicBezTo>
                  <a:cubicBezTo>
                    <a:pt x="133027" y="29809"/>
                    <a:pt x="103218" y="0"/>
                    <a:pt x="6629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4" name="Google Shape;934;p38"/>
          <p:cNvSpPr txBox="1">
            <a:spLocks noGrp="1"/>
          </p:cNvSpPr>
          <p:nvPr>
            <p:ph type="title"/>
          </p:nvPr>
        </p:nvSpPr>
        <p:spPr>
          <a:xfrm>
            <a:off x="713225" y="445025"/>
            <a:ext cx="77175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Recent Case Study – Crisis Faced by The Travel Tribe</a:t>
            </a:r>
            <a:endParaRPr dirty="0"/>
          </a:p>
        </p:txBody>
      </p:sp>
      <p:sp>
        <p:nvSpPr>
          <p:cNvPr id="935" name="Google Shape;935;p38"/>
          <p:cNvSpPr/>
          <p:nvPr/>
        </p:nvSpPr>
        <p:spPr>
          <a:xfrm>
            <a:off x="2057517" y="2890375"/>
            <a:ext cx="1678500" cy="152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36" name="Google Shape;936;p38"/>
          <p:cNvSpPr/>
          <p:nvPr/>
        </p:nvSpPr>
        <p:spPr>
          <a:xfrm>
            <a:off x="3736064" y="2890375"/>
            <a:ext cx="1678500" cy="1521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37" name="Google Shape;937;p38"/>
          <p:cNvSpPr/>
          <p:nvPr/>
        </p:nvSpPr>
        <p:spPr>
          <a:xfrm>
            <a:off x="5414586" y="2890375"/>
            <a:ext cx="1678500" cy="1521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939" name="Google Shape;939;p38"/>
          <p:cNvCxnSpPr>
            <a:stCxn id="935" idx="0"/>
            <a:endCxn id="940" idx="2"/>
          </p:cNvCxnSpPr>
          <p:nvPr/>
        </p:nvCxnSpPr>
        <p:spPr>
          <a:xfrm flipV="1">
            <a:off x="2896767" y="2598265"/>
            <a:ext cx="49" cy="292110"/>
          </a:xfrm>
          <a:prstGeom prst="straightConnector1">
            <a:avLst/>
          </a:prstGeom>
          <a:noFill/>
          <a:ln w="19050" cap="flat" cmpd="sng">
            <a:solidFill>
              <a:schemeClr val="dk2"/>
            </a:solidFill>
            <a:prstDash val="solid"/>
            <a:round/>
            <a:headEnd type="none" w="med" len="med"/>
            <a:tailEnd type="oval" w="med" len="med"/>
          </a:ln>
        </p:spPr>
      </p:cxnSp>
      <p:sp>
        <p:nvSpPr>
          <p:cNvPr id="940" name="Google Shape;940;p38"/>
          <p:cNvSpPr txBox="1"/>
          <p:nvPr/>
        </p:nvSpPr>
        <p:spPr>
          <a:xfrm flipH="1">
            <a:off x="1572616" y="2105665"/>
            <a:ext cx="26484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IN" sz="2000" dirty="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rPr>
              <a:t>Event</a:t>
            </a:r>
            <a:endParaRPr sz="2000" dirty="0">
              <a:solidFill>
                <a:schemeClr val="dk1"/>
              </a:solidFill>
              <a:latin typeface="Figtree SemiBold"/>
              <a:ea typeface="Figtree SemiBold"/>
              <a:cs typeface="Figtree SemiBold"/>
              <a:sym typeface="Figtree SemiBold"/>
            </a:endParaRPr>
          </a:p>
        </p:txBody>
      </p:sp>
      <p:sp>
        <p:nvSpPr>
          <p:cNvPr id="941" name="Google Shape;941;p38"/>
          <p:cNvSpPr txBox="1"/>
          <p:nvPr/>
        </p:nvSpPr>
        <p:spPr>
          <a:xfrm flipH="1">
            <a:off x="1505634" y="1336543"/>
            <a:ext cx="2648400" cy="89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>
                <a:solidFill>
                  <a:schemeClr val="dk1"/>
                </a:solidFill>
                <a:latin typeface="Barlow"/>
                <a:ea typeface="Barlow"/>
                <a:cs typeface="Barlow"/>
                <a:sym typeface="Barlow"/>
              </a:rPr>
              <a:t>Cancellation of eco-tours due to severe weather</a:t>
            </a:r>
            <a:endParaRPr dirty="0">
              <a:solidFill>
                <a:schemeClr val="dk1"/>
              </a:solidFill>
              <a:latin typeface="Barlow"/>
              <a:ea typeface="Barlow"/>
              <a:cs typeface="Barlow"/>
              <a:sym typeface="Barlow"/>
            </a:endParaRPr>
          </a:p>
        </p:txBody>
      </p:sp>
      <p:sp>
        <p:nvSpPr>
          <p:cNvPr id="942" name="Google Shape;942;p38"/>
          <p:cNvSpPr txBox="1"/>
          <p:nvPr/>
        </p:nvSpPr>
        <p:spPr>
          <a:xfrm flipH="1">
            <a:off x="3249016" y="3266300"/>
            <a:ext cx="26517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 dirty="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rPr>
              <a:t>Satisfaction</a:t>
            </a:r>
            <a:endParaRPr sz="2000" dirty="0">
              <a:solidFill>
                <a:schemeClr val="dk1"/>
              </a:solidFill>
              <a:latin typeface="Figtree SemiBold"/>
              <a:ea typeface="Figtree SemiBold"/>
              <a:cs typeface="Figtree SemiBold"/>
              <a:sym typeface="Figtree SemiBold"/>
            </a:endParaRPr>
          </a:p>
        </p:txBody>
      </p:sp>
      <p:sp>
        <p:nvSpPr>
          <p:cNvPr id="943" name="Google Shape;943;p38"/>
          <p:cNvSpPr txBox="1"/>
          <p:nvPr/>
        </p:nvSpPr>
        <p:spPr>
          <a:xfrm flipH="1">
            <a:off x="3246150" y="3708800"/>
            <a:ext cx="2651700" cy="89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>
                <a:solidFill>
                  <a:schemeClr val="dk1"/>
                </a:solidFill>
                <a:latin typeface="Barlow"/>
                <a:ea typeface="Barlow"/>
                <a:cs typeface="Barlow"/>
                <a:sym typeface="Barlow"/>
              </a:rPr>
              <a:t>Immediate customer backlash on social media</a:t>
            </a:r>
            <a:endParaRPr dirty="0">
              <a:solidFill>
                <a:schemeClr val="dk1"/>
              </a:solidFill>
              <a:latin typeface="Barlow"/>
              <a:ea typeface="Barlow"/>
              <a:cs typeface="Barlow"/>
              <a:sym typeface="Barlow"/>
            </a:endParaRPr>
          </a:p>
        </p:txBody>
      </p:sp>
      <p:cxnSp>
        <p:nvCxnSpPr>
          <p:cNvPr id="944" name="Google Shape;944;p38"/>
          <p:cNvCxnSpPr>
            <a:stCxn id="942" idx="0"/>
            <a:endCxn id="936" idx="2"/>
          </p:cNvCxnSpPr>
          <p:nvPr/>
        </p:nvCxnSpPr>
        <p:spPr>
          <a:xfrm rot="10800000" flipH="1">
            <a:off x="4574866" y="3042500"/>
            <a:ext cx="300" cy="223800"/>
          </a:xfrm>
          <a:prstGeom prst="straightConnector1">
            <a:avLst/>
          </a:prstGeom>
          <a:noFill/>
          <a:ln w="19050" cap="flat" cmpd="sng">
            <a:solidFill>
              <a:schemeClr val="lt2"/>
            </a:solidFill>
            <a:prstDash val="solid"/>
            <a:round/>
            <a:headEnd type="oval" w="med" len="med"/>
            <a:tailEnd type="none" w="med" len="med"/>
          </a:ln>
        </p:spPr>
      </p:cxnSp>
      <p:sp>
        <p:nvSpPr>
          <p:cNvPr id="945" name="Google Shape;945;p38"/>
          <p:cNvSpPr txBox="1"/>
          <p:nvPr/>
        </p:nvSpPr>
        <p:spPr>
          <a:xfrm flipH="1">
            <a:off x="4929641" y="2166900"/>
            <a:ext cx="26484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IN" sz="2000" dirty="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rPr>
              <a:t>Damage</a:t>
            </a:r>
          </a:p>
        </p:txBody>
      </p:sp>
      <p:sp>
        <p:nvSpPr>
          <p:cNvPr id="946" name="Google Shape;946;p38"/>
          <p:cNvSpPr txBox="1"/>
          <p:nvPr/>
        </p:nvSpPr>
        <p:spPr>
          <a:xfrm flipH="1">
            <a:off x="4862659" y="1323720"/>
            <a:ext cx="2648400" cy="89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>
                <a:solidFill>
                  <a:schemeClr val="dk1"/>
                </a:solidFill>
                <a:latin typeface="Barlow"/>
                <a:ea typeface="Barlow"/>
                <a:cs typeface="Barlow"/>
                <a:sym typeface="Barlow"/>
              </a:rPr>
              <a:t>Loss of bookings and reputational damage</a:t>
            </a:r>
            <a:endParaRPr dirty="0">
              <a:solidFill>
                <a:schemeClr val="dk1"/>
              </a:solidFill>
              <a:latin typeface="Barlow"/>
              <a:ea typeface="Barlow"/>
              <a:cs typeface="Barlow"/>
              <a:sym typeface="Barlow"/>
            </a:endParaRPr>
          </a:p>
        </p:txBody>
      </p:sp>
      <p:cxnSp>
        <p:nvCxnSpPr>
          <p:cNvPr id="949" name="Google Shape;949;p38"/>
          <p:cNvCxnSpPr>
            <a:stCxn id="937" idx="0"/>
            <a:endCxn id="945" idx="2"/>
          </p:cNvCxnSpPr>
          <p:nvPr/>
        </p:nvCxnSpPr>
        <p:spPr>
          <a:xfrm rot="10800000">
            <a:off x="6253836" y="2659375"/>
            <a:ext cx="0" cy="231000"/>
          </a:xfrm>
          <a:prstGeom prst="straightConnector1">
            <a:avLst/>
          </a:prstGeom>
          <a:noFill/>
          <a:ln w="19050" cap="flat" cmpd="sng">
            <a:solidFill>
              <a:schemeClr val="accent2"/>
            </a:solidFill>
            <a:prstDash val="solid"/>
            <a:round/>
            <a:headEnd type="none" w="med" len="med"/>
            <a:tailEnd type="oval" w="med" len="med"/>
          </a:ln>
        </p:spPr>
      </p:cxn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4" name="Google Shape;1114;p44"/>
          <p:cNvSpPr txBox="1">
            <a:spLocks noGrp="1"/>
          </p:cNvSpPr>
          <p:nvPr>
            <p:ph type="title"/>
          </p:nvPr>
        </p:nvSpPr>
        <p:spPr>
          <a:xfrm>
            <a:off x="713225" y="445025"/>
            <a:ext cx="77175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The Travel Tribe’s Initial Response</a:t>
            </a:r>
            <a:endParaRPr dirty="0"/>
          </a:p>
        </p:txBody>
      </p:sp>
      <p:sp>
        <p:nvSpPr>
          <p:cNvPr id="1118" name="Google Shape;1118;p44"/>
          <p:cNvSpPr txBox="1">
            <a:spLocks noGrp="1"/>
          </p:cNvSpPr>
          <p:nvPr>
            <p:ph type="subTitle" idx="4"/>
          </p:nvPr>
        </p:nvSpPr>
        <p:spPr>
          <a:xfrm>
            <a:off x="720006" y="2626745"/>
            <a:ext cx="2480700" cy="800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Acknowledged issue on all platforms within 4 hours</a:t>
            </a:r>
            <a:endParaRPr dirty="0"/>
          </a:p>
        </p:txBody>
      </p:sp>
      <p:sp>
        <p:nvSpPr>
          <p:cNvPr id="1119" name="Google Shape;1119;p44"/>
          <p:cNvSpPr txBox="1">
            <a:spLocks noGrp="1"/>
          </p:cNvSpPr>
          <p:nvPr>
            <p:ph type="subTitle" idx="5"/>
          </p:nvPr>
        </p:nvSpPr>
        <p:spPr>
          <a:xfrm>
            <a:off x="3328247" y="2450225"/>
            <a:ext cx="2480700" cy="800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/>
            <a:r>
              <a:rPr lang="en-US" dirty="0"/>
              <a:t>Issued public apology and safety explanation</a:t>
            </a:r>
            <a:endParaRPr dirty="0"/>
          </a:p>
        </p:txBody>
      </p:sp>
      <p:sp>
        <p:nvSpPr>
          <p:cNvPr id="1120" name="Google Shape;1120;p44"/>
          <p:cNvSpPr txBox="1">
            <a:spLocks noGrp="1"/>
          </p:cNvSpPr>
          <p:nvPr>
            <p:ph type="subTitle" idx="6"/>
          </p:nvPr>
        </p:nvSpPr>
        <p:spPr>
          <a:xfrm>
            <a:off x="5943281" y="2450225"/>
            <a:ext cx="2480700" cy="804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Offered full refunds and booking flexibility</a:t>
            </a:r>
            <a:endParaRPr dirty="0"/>
          </a:p>
        </p:txBody>
      </p:sp>
      <p:sp>
        <p:nvSpPr>
          <p:cNvPr id="1121" name="Google Shape;1121;p44"/>
          <p:cNvSpPr/>
          <p:nvPr/>
        </p:nvSpPr>
        <p:spPr>
          <a:xfrm>
            <a:off x="1435475" y="1254250"/>
            <a:ext cx="1036200" cy="10362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Barlow"/>
              <a:ea typeface="Barlow"/>
              <a:cs typeface="Barlow"/>
              <a:sym typeface="Barlow"/>
            </a:endParaRPr>
          </a:p>
        </p:txBody>
      </p:sp>
      <p:sp>
        <p:nvSpPr>
          <p:cNvPr id="1122" name="Google Shape;1122;p44"/>
          <p:cNvSpPr/>
          <p:nvPr/>
        </p:nvSpPr>
        <p:spPr>
          <a:xfrm>
            <a:off x="4050497" y="1254250"/>
            <a:ext cx="1036200" cy="10362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Barlow"/>
              <a:ea typeface="Barlow"/>
              <a:cs typeface="Barlow"/>
              <a:sym typeface="Barlow"/>
            </a:endParaRPr>
          </a:p>
        </p:txBody>
      </p:sp>
      <p:sp>
        <p:nvSpPr>
          <p:cNvPr id="1123" name="Google Shape;1123;p44"/>
          <p:cNvSpPr/>
          <p:nvPr/>
        </p:nvSpPr>
        <p:spPr>
          <a:xfrm>
            <a:off x="6665531" y="1254250"/>
            <a:ext cx="1036200" cy="10362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Barlow"/>
              <a:ea typeface="Barlow"/>
              <a:cs typeface="Barlow"/>
              <a:sym typeface="Barlow"/>
            </a:endParaRPr>
          </a:p>
        </p:txBody>
      </p:sp>
      <p:grpSp>
        <p:nvGrpSpPr>
          <p:cNvPr id="1124" name="Google Shape;1124;p44"/>
          <p:cNvGrpSpPr/>
          <p:nvPr/>
        </p:nvGrpSpPr>
        <p:grpSpPr>
          <a:xfrm>
            <a:off x="4340722" y="1541677"/>
            <a:ext cx="455930" cy="461066"/>
            <a:chOff x="6204958" y="3355706"/>
            <a:chExt cx="358154" cy="362189"/>
          </a:xfrm>
        </p:grpSpPr>
        <p:sp>
          <p:nvSpPr>
            <p:cNvPr id="1125" name="Google Shape;1125;p44"/>
            <p:cNvSpPr/>
            <p:nvPr/>
          </p:nvSpPr>
          <p:spPr>
            <a:xfrm>
              <a:off x="6204958" y="3355706"/>
              <a:ext cx="358154" cy="362189"/>
            </a:xfrm>
            <a:custGeom>
              <a:avLst/>
              <a:gdLst/>
              <a:ahLst/>
              <a:cxnLst/>
              <a:rect l="l" t="t" r="r" b="b"/>
              <a:pathLst>
                <a:path w="13670" h="13824" extrusionOk="0">
                  <a:moveTo>
                    <a:pt x="6161" y="1"/>
                  </a:moveTo>
                  <a:cubicBezTo>
                    <a:pt x="6056" y="1"/>
                    <a:pt x="5947" y="14"/>
                    <a:pt x="5838" y="40"/>
                  </a:cubicBezTo>
                  <a:cubicBezTo>
                    <a:pt x="5551" y="98"/>
                    <a:pt x="5282" y="251"/>
                    <a:pt x="5090" y="481"/>
                  </a:cubicBezTo>
                  <a:cubicBezTo>
                    <a:pt x="4886" y="354"/>
                    <a:pt x="4654" y="291"/>
                    <a:pt x="4420" y="291"/>
                  </a:cubicBezTo>
                  <a:cubicBezTo>
                    <a:pt x="4248" y="291"/>
                    <a:pt x="4074" y="326"/>
                    <a:pt x="3911" y="395"/>
                  </a:cubicBezTo>
                  <a:cubicBezTo>
                    <a:pt x="3643" y="500"/>
                    <a:pt x="3413" y="692"/>
                    <a:pt x="3250" y="932"/>
                  </a:cubicBezTo>
                  <a:cubicBezTo>
                    <a:pt x="3170" y="908"/>
                    <a:pt x="3086" y="897"/>
                    <a:pt x="3000" y="897"/>
                  </a:cubicBezTo>
                  <a:cubicBezTo>
                    <a:pt x="2664" y="897"/>
                    <a:pt x="2300" y="1073"/>
                    <a:pt x="2033" y="1401"/>
                  </a:cubicBezTo>
                  <a:cubicBezTo>
                    <a:pt x="1860" y="1612"/>
                    <a:pt x="1755" y="1862"/>
                    <a:pt x="1726" y="2130"/>
                  </a:cubicBezTo>
                  <a:cubicBezTo>
                    <a:pt x="1275" y="2159"/>
                    <a:pt x="854" y="2552"/>
                    <a:pt x="729" y="3117"/>
                  </a:cubicBezTo>
                  <a:cubicBezTo>
                    <a:pt x="672" y="3376"/>
                    <a:pt x="691" y="3644"/>
                    <a:pt x="787" y="3894"/>
                  </a:cubicBezTo>
                  <a:cubicBezTo>
                    <a:pt x="269" y="4037"/>
                    <a:pt x="1" y="4670"/>
                    <a:pt x="173" y="5303"/>
                  </a:cubicBezTo>
                  <a:cubicBezTo>
                    <a:pt x="240" y="5523"/>
                    <a:pt x="355" y="5734"/>
                    <a:pt x="518" y="5897"/>
                  </a:cubicBezTo>
                  <a:cubicBezTo>
                    <a:pt x="461" y="6127"/>
                    <a:pt x="470" y="6367"/>
                    <a:pt x="537" y="6587"/>
                  </a:cubicBezTo>
                  <a:cubicBezTo>
                    <a:pt x="686" y="7140"/>
                    <a:pt x="1126" y="7508"/>
                    <a:pt x="1575" y="7508"/>
                  </a:cubicBezTo>
                  <a:cubicBezTo>
                    <a:pt x="1648" y="7508"/>
                    <a:pt x="1721" y="7499"/>
                    <a:pt x="1793" y="7479"/>
                  </a:cubicBezTo>
                  <a:cubicBezTo>
                    <a:pt x="1841" y="7469"/>
                    <a:pt x="1898" y="7450"/>
                    <a:pt x="1946" y="7421"/>
                  </a:cubicBezTo>
                  <a:cubicBezTo>
                    <a:pt x="2052" y="7686"/>
                    <a:pt x="2468" y="7902"/>
                    <a:pt x="2846" y="7902"/>
                  </a:cubicBezTo>
                  <a:cubicBezTo>
                    <a:pt x="2947" y="7902"/>
                    <a:pt x="3046" y="7887"/>
                    <a:pt x="3135" y="7852"/>
                  </a:cubicBezTo>
                  <a:cubicBezTo>
                    <a:pt x="3645" y="9016"/>
                    <a:pt x="4426" y="9609"/>
                    <a:pt x="5634" y="9609"/>
                  </a:cubicBezTo>
                  <a:cubicBezTo>
                    <a:pt x="5969" y="9609"/>
                    <a:pt x="6336" y="9564"/>
                    <a:pt x="6739" y="9472"/>
                  </a:cubicBezTo>
                  <a:cubicBezTo>
                    <a:pt x="6835" y="10000"/>
                    <a:pt x="7161" y="10623"/>
                    <a:pt x="8043" y="11131"/>
                  </a:cubicBezTo>
                  <a:cubicBezTo>
                    <a:pt x="9519" y="11984"/>
                    <a:pt x="10171" y="12645"/>
                    <a:pt x="10267" y="13306"/>
                  </a:cubicBezTo>
                  <a:cubicBezTo>
                    <a:pt x="10309" y="13607"/>
                    <a:pt x="10568" y="13823"/>
                    <a:pt x="10863" y="13823"/>
                  </a:cubicBezTo>
                  <a:cubicBezTo>
                    <a:pt x="10897" y="13823"/>
                    <a:pt x="10932" y="13820"/>
                    <a:pt x="10966" y="13814"/>
                  </a:cubicBezTo>
                  <a:cubicBezTo>
                    <a:pt x="11302" y="13757"/>
                    <a:pt x="11513" y="13421"/>
                    <a:pt x="11436" y="13096"/>
                  </a:cubicBezTo>
                  <a:lnTo>
                    <a:pt x="10861" y="10460"/>
                  </a:lnTo>
                  <a:lnTo>
                    <a:pt x="10746" y="8763"/>
                  </a:lnTo>
                  <a:lnTo>
                    <a:pt x="11704" y="8399"/>
                  </a:lnTo>
                  <a:cubicBezTo>
                    <a:pt x="11813" y="8450"/>
                    <a:pt x="11928" y="8474"/>
                    <a:pt x="12044" y="8474"/>
                  </a:cubicBezTo>
                  <a:cubicBezTo>
                    <a:pt x="12449" y="8474"/>
                    <a:pt x="12866" y="8178"/>
                    <a:pt x="13075" y="7709"/>
                  </a:cubicBezTo>
                  <a:cubicBezTo>
                    <a:pt x="13219" y="7411"/>
                    <a:pt x="13238" y="7066"/>
                    <a:pt x="13142" y="6750"/>
                  </a:cubicBezTo>
                  <a:cubicBezTo>
                    <a:pt x="13353" y="6558"/>
                    <a:pt x="13506" y="6300"/>
                    <a:pt x="13554" y="6022"/>
                  </a:cubicBezTo>
                  <a:cubicBezTo>
                    <a:pt x="13669" y="5485"/>
                    <a:pt x="13478" y="4986"/>
                    <a:pt x="13123" y="4756"/>
                  </a:cubicBezTo>
                  <a:cubicBezTo>
                    <a:pt x="13209" y="4382"/>
                    <a:pt x="13123" y="3980"/>
                    <a:pt x="12883" y="3673"/>
                  </a:cubicBezTo>
                  <a:cubicBezTo>
                    <a:pt x="12701" y="3424"/>
                    <a:pt x="12433" y="3242"/>
                    <a:pt x="12136" y="3165"/>
                  </a:cubicBezTo>
                  <a:cubicBezTo>
                    <a:pt x="12212" y="2849"/>
                    <a:pt x="12145" y="2513"/>
                    <a:pt x="11944" y="2245"/>
                  </a:cubicBezTo>
                  <a:cubicBezTo>
                    <a:pt x="11944" y="2245"/>
                    <a:pt x="11570" y="1814"/>
                    <a:pt x="11350" y="1766"/>
                  </a:cubicBezTo>
                  <a:cubicBezTo>
                    <a:pt x="11154" y="1717"/>
                    <a:pt x="10979" y="1654"/>
                    <a:pt x="10807" y="1654"/>
                  </a:cubicBezTo>
                  <a:cubicBezTo>
                    <a:pt x="10777" y="1654"/>
                    <a:pt x="10747" y="1656"/>
                    <a:pt x="10717" y="1660"/>
                  </a:cubicBezTo>
                  <a:cubicBezTo>
                    <a:pt x="10602" y="1286"/>
                    <a:pt x="10334" y="989"/>
                    <a:pt x="9979" y="836"/>
                  </a:cubicBezTo>
                  <a:cubicBezTo>
                    <a:pt x="9798" y="755"/>
                    <a:pt x="9601" y="714"/>
                    <a:pt x="9404" y="714"/>
                  </a:cubicBezTo>
                  <a:cubicBezTo>
                    <a:pt x="9298" y="714"/>
                    <a:pt x="9192" y="726"/>
                    <a:pt x="9088" y="750"/>
                  </a:cubicBezTo>
                  <a:cubicBezTo>
                    <a:pt x="8877" y="366"/>
                    <a:pt x="8474" y="127"/>
                    <a:pt x="8033" y="127"/>
                  </a:cubicBezTo>
                  <a:cubicBezTo>
                    <a:pt x="7998" y="124"/>
                    <a:pt x="7963" y="122"/>
                    <a:pt x="7929" y="122"/>
                  </a:cubicBezTo>
                  <a:cubicBezTo>
                    <a:pt x="7621" y="122"/>
                    <a:pt x="7325" y="235"/>
                    <a:pt x="7084" y="433"/>
                  </a:cubicBezTo>
                  <a:cubicBezTo>
                    <a:pt x="6896" y="170"/>
                    <a:pt x="6548" y="1"/>
                    <a:pt x="6161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6" name="Google Shape;1126;p44"/>
            <p:cNvSpPr/>
            <p:nvPr/>
          </p:nvSpPr>
          <p:spPr>
            <a:xfrm>
              <a:off x="6225814" y="3425057"/>
              <a:ext cx="3537" cy="6550"/>
            </a:xfrm>
            <a:custGeom>
              <a:avLst/>
              <a:gdLst/>
              <a:ahLst/>
              <a:cxnLst/>
              <a:rect l="l" t="t" r="r" b="b"/>
              <a:pathLst>
                <a:path w="135" h="250" extrusionOk="0">
                  <a:moveTo>
                    <a:pt x="134" y="1"/>
                  </a:moveTo>
                  <a:cubicBezTo>
                    <a:pt x="77" y="77"/>
                    <a:pt x="39" y="163"/>
                    <a:pt x="0" y="250"/>
                  </a:cubicBezTo>
                  <a:lnTo>
                    <a:pt x="86" y="250"/>
                  </a:lnTo>
                  <a:cubicBezTo>
                    <a:pt x="86" y="163"/>
                    <a:pt x="106" y="77"/>
                    <a:pt x="134" y="1"/>
                  </a:cubicBezTo>
                  <a:close/>
                </a:path>
              </a:pathLst>
            </a:custGeom>
            <a:solidFill>
              <a:srgbClr val="8999A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7" name="Google Shape;1127;p44"/>
            <p:cNvSpPr/>
            <p:nvPr/>
          </p:nvSpPr>
          <p:spPr>
            <a:xfrm>
              <a:off x="6367451" y="3577751"/>
              <a:ext cx="139148" cy="140144"/>
            </a:xfrm>
            <a:custGeom>
              <a:avLst/>
              <a:gdLst/>
              <a:ahLst/>
              <a:cxnLst/>
              <a:rect l="l" t="t" r="r" b="b"/>
              <a:pathLst>
                <a:path w="5311" h="5349" extrusionOk="0">
                  <a:moveTo>
                    <a:pt x="585" y="0"/>
                  </a:moveTo>
                  <a:cubicBezTo>
                    <a:pt x="585" y="1"/>
                    <a:pt x="0" y="1601"/>
                    <a:pt x="1841" y="2656"/>
                  </a:cubicBezTo>
                  <a:cubicBezTo>
                    <a:pt x="3317" y="3509"/>
                    <a:pt x="3969" y="4170"/>
                    <a:pt x="4065" y="4831"/>
                  </a:cubicBezTo>
                  <a:cubicBezTo>
                    <a:pt x="4107" y="5132"/>
                    <a:pt x="4366" y="5348"/>
                    <a:pt x="4661" y="5348"/>
                  </a:cubicBezTo>
                  <a:cubicBezTo>
                    <a:pt x="4695" y="5348"/>
                    <a:pt x="4730" y="5345"/>
                    <a:pt x="4764" y="5339"/>
                  </a:cubicBezTo>
                  <a:cubicBezTo>
                    <a:pt x="5100" y="5282"/>
                    <a:pt x="5311" y="4946"/>
                    <a:pt x="5234" y="4621"/>
                  </a:cubicBezTo>
                  <a:lnTo>
                    <a:pt x="4659" y="1985"/>
                  </a:lnTo>
                  <a:lnTo>
                    <a:pt x="4132" y="662"/>
                  </a:lnTo>
                  <a:cubicBezTo>
                    <a:pt x="4132" y="662"/>
                    <a:pt x="3539" y="703"/>
                    <a:pt x="2889" y="703"/>
                  </a:cubicBezTo>
                  <a:cubicBezTo>
                    <a:pt x="2171" y="703"/>
                    <a:pt x="1382" y="653"/>
                    <a:pt x="1246" y="441"/>
                  </a:cubicBezTo>
                  <a:cubicBezTo>
                    <a:pt x="1103" y="211"/>
                    <a:pt x="863" y="48"/>
                    <a:pt x="585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8" name="Google Shape;1128;p44"/>
            <p:cNvSpPr/>
            <p:nvPr/>
          </p:nvSpPr>
          <p:spPr>
            <a:xfrm>
              <a:off x="6419929" y="3572485"/>
              <a:ext cx="101997" cy="56513"/>
            </a:xfrm>
            <a:custGeom>
              <a:avLst/>
              <a:gdLst/>
              <a:ahLst/>
              <a:cxnLst/>
              <a:rect l="l" t="t" r="r" b="b"/>
              <a:pathLst>
                <a:path w="3893" h="2157" extrusionOk="0">
                  <a:moveTo>
                    <a:pt x="825" y="0"/>
                  </a:moveTo>
                  <a:cubicBezTo>
                    <a:pt x="346" y="0"/>
                    <a:pt x="1" y="451"/>
                    <a:pt x="116" y="911"/>
                  </a:cubicBezTo>
                  <a:lnTo>
                    <a:pt x="192" y="1313"/>
                  </a:lnTo>
                  <a:cubicBezTo>
                    <a:pt x="317" y="1812"/>
                    <a:pt x="767" y="2157"/>
                    <a:pt x="1285" y="2157"/>
                  </a:cubicBezTo>
                  <a:lnTo>
                    <a:pt x="2608" y="2157"/>
                  </a:lnTo>
                  <a:cubicBezTo>
                    <a:pt x="3116" y="2157"/>
                    <a:pt x="3566" y="1812"/>
                    <a:pt x="3701" y="1313"/>
                  </a:cubicBezTo>
                  <a:lnTo>
                    <a:pt x="3768" y="911"/>
                  </a:lnTo>
                  <a:cubicBezTo>
                    <a:pt x="3892" y="451"/>
                    <a:pt x="3538" y="0"/>
                    <a:pt x="3068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9" name="Google Shape;1129;p44"/>
            <p:cNvSpPr/>
            <p:nvPr/>
          </p:nvSpPr>
          <p:spPr>
            <a:xfrm>
              <a:off x="6381232" y="3407006"/>
              <a:ext cx="100503" cy="62277"/>
            </a:xfrm>
            <a:custGeom>
              <a:avLst/>
              <a:gdLst/>
              <a:ahLst/>
              <a:cxnLst/>
              <a:rect l="l" t="t" r="r" b="b"/>
              <a:pathLst>
                <a:path w="3836" h="2377" extrusionOk="0">
                  <a:moveTo>
                    <a:pt x="886" y="1"/>
                  </a:moveTo>
                  <a:cubicBezTo>
                    <a:pt x="656" y="1"/>
                    <a:pt x="423" y="50"/>
                    <a:pt x="203" y="153"/>
                  </a:cubicBezTo>
                  <a:cubicBezTo>
                    <a:pt x="0" y="262"/>
                    <a:pt x="102" y="543"/>
                    <a:pt x="293" y="543"/>
                  </a:cubicBezTo>
                  <a:cubicBezTo>
                    <a:pt x="319" y="543"/>
                    <a:pt x="347" y="538"/>
                    <a:pt x="375" y="527"/>
                  </a:cubicBezTo>
                  <a:cubicBezTo>
                    <a:pt x="539" y="452"/>
                    <a:pt x="710" y="416"/>
                    <a:pt x="879" y="416"/>
                  </a:cubicBezTo>
                  <a:cubicBezTo>
                    <a:pt x="1295" y="416"/>
                    <a:pt x="1694" y="631"/>
                    <a:pt x="1919" y="1006"/>
                  </a:cubicBezTo>
                  <a:cubicBezTo>
                    <a:pt x="1612" y="1351"/>
                    <a:pt x="1535" y="1840"/>
                    <a:pt x="1727" y="2252"/>
                  </a:cubicBezTo>
                  <a:cubicBezTo>
                    <a:pt x="1765" y="2329"/>
                    <a:pt x="1832" y="2377"/>
                    <a:pt x="1919" y="2377"/>
                  </a:cubicBezTo>
                  <a:cubicBezTo>
                    <a:pt x="1947" y="2377"/>
                    <a:pt x="1976" y="2367"/>
                    <a:pt x="2005" y="2357"/>
                  </a:cubicBezTo>
                  <a:cubicBezTo>
                    <a:pt x="2110" y="2309"/>
                    <a:pt x="2149" y="2185"/>
                    <a:pt x="2101" y="2079"/>
                  </a:cubicBezTo>
                  <a:cubicBezTo>
                    <a:pt x="1938" y="1715"/>
                    <a:pt x="2091" y="1293"/>
                    <a:pt x="2455" y="1121"/>
                  </a:cubicBezTo>
                  <a:cubicBezTo>
                    <a:pt x="2551" y="1077"/>
                    <a:pt x="2652" y="1056"/>
                    <a:pt x="2752" y="1056"/>
                  </a:cubicBezTo>
                  <a:cubicBezTo>
                    <a:pt x="3023" y="1056"/>
                    <a:pt x="3285" y="1210"/>
                    <a:pt x="3404" y="1476"/>
                  </a:cubicBezTo>
                  <a:cubicBezTo>
                    <a:pt x="3447" y="1547"/>
                    <a:pt x="3527" y="1586"/>
                    <a:pt x="3608" y="1586"/>
                  </a:cubicBezTo>
                  <a:cubicBezTo>
                    <a:pt x="3636" y="1586"/>
                    <a:pt x="3665" y="1581"/>
                    <a:pt x="3692" y="1571"/>
                  </a:cubicBezTo>
                  <a:cubicBezTo>
                    <a:pt x="3788" y="1514"/>
                    <a:pt x="3836" y="1389"/>
                    <a:pt x="3788" y="1293"/>
                  </a:cubicBezTo>
                  <a:cubicBezTo>
                    <a:pt x="3592" y="875"/>
                    <a:pt x="3183" y="634"/>
                    <a:pt x="2757" y="634"/>
                  </a:cubicBezTo>
                  <a:cubicBezTo>
                    <a:pt x="2598" y="634"/>
                    <a:pt x="2436" y="667"/>
                    <a:pt x="2283" y="737"/>
                  </a:cubicBezTo>
                  <a:cubicBezTo>
                    <a:pt x="2273" y="747"/>
                    <a:pt x="2264" y="747"/>
                    <a:pt x="2264" y="757"/>
                  </a:cubicBezTo>
                  <a:cubicBezTo>
                    <a:pt x="1954" y="272"/>
                    <a:pt x="1428" y="1"/>
                    <a:pt x="886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0" name="Google Shape;1130;p44"/>
            <p:cNvSpPr/>
            <p:nvPr/>
          </p:nvSpPr>
          <p:spPr>
            <a:xfrm>
              <a:off x="6255865" y="3454873"/>
              <a:ext cx="84259" cy="48811"/>
            </a:xfrm>
            <a:custGeom>
              <a:avLst/>
              <a:gdLst/>
              <a:ahLst/>
              <a:cxnLst/>
              <a:rect l="l" t="t" r="r" b="b"/>
              <a:pathLst>
                <a:path w="3216" h="1863" extrusionOk="0">
                  <a:moveTo>
                    <a:pt x="2482" y="1"/>
                  </a:moveTo>
                  <a:cubicBezTo>
                    <a:pt x="2018" y="1"/>
                    <a:pt x="1574" y="257"/>
                    <a:pt x="1345" y="693"/>
                  </a:cubicBezTo>
                  <a:cubicBezTo>
                    <a:pt x="1192" y="647"/>
                    <a:pt x="1036" y="624"/>
                    <a:pt x="880" y="624"/>
                  </a:cubicBezTo>
                  <a:cubicBezTo>
                    <a:pt x="646" y="624"/>
                    <a:pt x="414" y="676"/>
                    <a:pt x="195" y="780"/>
                  </a:cubicBezTo>
                  <a:cubicBezTo>
                    <a:pt x="1" y="889"/>
                    <a:pt x="97" y="1170"/>
                    <a:pt x="293" y="1170"/>
                  </a:cubicBezTo>
                  <a:cubicBezTo>
                    <a:pt x="319" y="1170"/>
                    <a:pt x="347" y="1165"/>
                    <a:pt x="377" y="1153"/>
                  </a:cubicBezTo>
                  <a:cubicBezTo>
                    <a:pt x="537" y="1079"/>
                    <a:pt x="706" y="1043"/>
                    <a:pt x="873" y="1043"/>
                  </a:cubicBezTo>
                  <a:cubicBezTo>
                    <a:pt x="1326" y="1043"/>
                    <a:pt x="1765" y="1304"/>
                    <a:pt x="1968" y="1738"/>
                  </a:cubicBezTo>
                  <a:cubicBezTo>
                    <a:pt x="2007" y="1815"/>
                    <a:pt x="2083" y="1863"/>
                    <a:pt x="2160" y="1863"/>
                  </a:cubicBezTo>
                  <a:cubicBezTo>
                    <a:pt x="2189" y="1863"/>
                    <a:pt x="2218" y="1853"/>
                    <a:pt x="2246" y="1844"/>
                  </a:cubicBezTo>
                  <a:cubicBezTo>
                    <a:pt x="2352" y="1796"/>
                    <a:pt x="2400" y="1671"/>
                    <a:pt x="2352" y="1566"/>
                  </a:cubicBezTo>
                  <a:cubicBezTo>
                    <a:pt x="2218" y="1278"/>
                    <a:pt x="1997" y="1029"/>
                    <a:pt x="1719" y="866"/>
                  </a:cubicBezTo>
                  <a:cubicBezTo>
                    <a:pt x="1825" y="684"/>
                    <a:pt x="1988" y="540"/>
                    <a:pt x="2179" y="473"/>
                  </a:cubicBezTo>
                  <a:cubicBezTo>
                    <a:pt x="2276" y="433"/>
                    <a:pt x="2380" y="414"/>
                    <a:pt x="2483" y="414"/>
                  </a:cubicBezTo>
                  <a:cubicBezTo>
                    <a:pt x="2605" y="414"/>
                    <a:pt x="2727" y="440"/>
                    <a:pt x="2841" y="492"/>
                  </a:cubicBezTo>
                  <a:cubicBezTo>
                    <a:pt x="2869" y="503"/>
                    <a:pt x="2897" y="509"/>
                    <a:pt x="2923" y="509"/>
                  </a:cubicBezTo>
                  <a:cubicBezTo>
                    <a:pt x="3114" y="509"/>
                    <a:pt x="3216" y="228"/>
                    <a:pt x="3013" y="118"/>
                  </a:cubicBezTo>
                  <a:cubicBezTo>
                    <a:pt x="2840" y="38"/>
                    <a:pt x="2660" y="1"/>
                    <a:pt x="2482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1" name="Google Shape;1131;p44"/>
            <p:cNvSpPr/>
            <p:nvPr/>
          </p:nvSpPr>
          <p:spPr>
            <a:xfrm>
              <a:off x="6422183" y="3506932"/>
              <a:ext cx="51273" cy="22637"/>
            </a:xfrm>
            <a:custGeom>
              <a:avLst/>
              <a:gdLst/>
              <a:ahLst/>
              <a:cxnLst/>
              <a:rect l="l" t="t" r="r" b="b"/>
              <a:pathLst>
                <a:path w="1957" h="864" extrusionOk="0">
                  <a:moveTo>
                    <a:pt x="847" y="1"/>
                  </a:moveTo>
                  <a:cubicBezTo>
                    <a:pt x="584" y="1"/>
                    <a:pt x="326" y="82"/>
                    <a:pt x="116" y="240"/>
                  </a:cubicBezTo>
                  <a:cubicBezTo>
                    <a:pt x="20" y="307"/>
                    <a:pt x="1" y="432"/>
                    <a:pt x="58" y="528"/>
                  </a:cubicBezTo>
                  <a:cubicBezTo>
                    <a:pt x="99" y="585"/>
                    <a:pt x="164" y="615"/>
                    <a:pt x="230" y="615"/>
                  </a:cubicBezTo>
                  <a:cubicBezTo>
                    <a:pt x="273" y="615"/>
                    <a:pt x="317" y="602"/>
                    <a:pt x="356" y="575"/>
                  </a:cubicBezTo>
                  <a:cubicBezTo>
                    <a:pt x="505" y="471"/>
                    <a:pt x="679" y="420"/>
                    <a:pt x="851" y="420"/>
                  </a:cubicBezTo>
                  <a:cubicBezTo>
                    <a:pt x="1119" y="420"/>
                    <a:pt x="1384" y="543"/>
                    <a:pt x="1554" y="777"/>
                  </a:cubicBezTo>
                  <a:cubicBezTo>
                    <a:pt x="1592" y="834"/>
                    <a:pt x="1650" y="863"/>
                    <a:pt x="1726" y="863"/>
                  </a:cubicBezTo>
                  <a:cubicBezTo>
                    <a:pt x="1765" y="863"/>
                    <a:pt x="1803" y="853"/>
                    <a:pt x="1841" y="825"/>
                  </a:cubicBezTo>
                  <a:cubicBezTo>
                    <a:pt x="1937" y="758"/>
                    <a:pt x="1956" y="623"/>
                    <a:pt x="1889" y="528"/>
                  </a:cubicBezTo>
                  <a:cubicBezTo>
                    <a:pt x="1698" y="259"/>
                    <a:pt x="1400" y="67"/>
                    <a:pt x="1065" y="20"/>
                  </a:cubicBezTo>
                  <a:cubicBezTo>
                    <a:pt x="992" y="7"/>
                    <a:pt x="920" y="1"/>
                    <a:pt x="847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2" name="Google Shape;1132;p44"/>
            <p:cNvSpPr/>
            <p:nvPr/>
          </p:nvSpPr>
          <p:spPr>
            <a:xfrm>
              <a:off x="6358621" y="3569236"/>
              <a:ext cx="52793" cy="23292"/>
            </a:xfrm>
            <a:custGeom>
              <a:avLst/>
              <a:gdLst/>
              <a:ahLst/>
              <a:cxnLst/>
              <a:rect l="l" t="t" r="r" b="b"/>
              <a:pathLst>
                <a:path w="2015" h="889" extrusionOk="0">
                  <a:moveTo>
                    <a:pt x="1151" y="0"/>
                  </a:moveTo>
                  <a:cubicBezTo>
                    <a:pt x="1078" y="0"/>
                    <a:pt x="1005" y="6"/>
                    <a:pt x="932" y="19"/>
                  </a:cubicBezTo>
                  <a:cubicBezTo>
                    <a:pt x="596" y="86"/>
                    <a:pt x="309" y="278"/>
                    <a:pt x="117" y="555"/>
                  </a:cubicBezTo>
                  <a:cubicBezTo>
                    <a:pt x="1" y="720"/>
                    <a:pt x="143" y="888"/>
                    <a:pt x="293" y="888"/>
                  </a:cubicBezTo>
                  <a:cubicBezTo>
                    <a:pt x="353" y="888"/>
                    <a:pt x="415" y="861"/>
                    <a:pt x="462" y="795"/>
                  </a:cubicBezTo>
                  <a:cubicBezTo>
                    <a:pt x="587" y="603"/>
                    <a:pt x="788" y="479"/>
                    <a:pt x="1018" y="440"/>
                  </a:cubicBezTo>
                  <a:cubicBezTo>
                    <a:pt x="1074" y="428"/>
                    <a:pt x="1130" y="422"/>
                    <a:pt x="1186" y="422"/>
                  </a:cubicBezTo>
                  <a:cubicBezTo>
                    <a:pt x="1352" y="422"/>
                    <a:pt x="1517" y="474"/>
                    <a:pt x="1660" y="575"/>
                  </a:cubicBezTo>
                  <a:cubicBezTo>
                    <a:pt x="1696" y="600"/>
                    <a:pt x="1735" y="611"/>
                    <a:pt x="1774" y="611"/>
                  </a:cubicBezTo>
                  <a:cubicBezTo>
                    <a:pt x="1840" y="611"/>
                    <a:pt x="1905" y="577"/>
                    <a:pt x="1948" y="517"/>
                  </a:cubicBezTo>
                  <a:cubicBezTo>
                    <a:pt x="2015" y="421"/>
                    <a:pt x="1986" y="297"/>
                    <a:pt x="1900" y="230"/>
                  </a:cubicBezTo>
                  <a:cubicBezTo>
                    <a:pt x="1675" y="80"/>
                    <a:pt x="1415" y="0"/>
                    <a:pt x="115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3" name="Google Shape;1133;p44"/>
            <p:cNvSpPr/>
            <p:nvPr/>
          </p:nvSpPr>
          <p:spPr>
            <a:xfrm>
              <a:off x="6345076" y="3480470"/>
              <a:ext cx="45509" cy="34532"/>
            </a:xfrm>
            <a:custGeom>
              <a:avLst/>
              <a:gdLst/>
              <a:ahLst/>
              <a:cxnLst/>
              <a:rect l="l" t="t" r="r" b="b"/>
              <a:pathLst>
                <a:path w="1737" h="1318" extrusionOk="0">
                  <a:moveTo>
                    <a:pt x="1509" y="1"/>
                  </a:moveTo>
                  <a:cubicBezTo>
                    <a:pt x="1409" y="1"/>
                    <a:pt x="1322" y="73"/>
                    <a:pt x="1305" y="176"/>
                  </a:cubicBezTo>
                  <a:cubicBezTo>
                    <a:pt x="1236" y="599"/>
                    <a:pt x="872" y="897"/>
                    <a:pt x="458" y="897"/>
                  </a:cubicBezTo>
                  <a:cubicBezTo>
                    <a:pt x="412" y="897"/>
                    <a:pt x="365" y="893"/>
                    <a:pt x="318" y="886"/>
                  </a:cubicBezTo>
                  <a:cubicBezTo>
                    <a:pt x="308" y="885"/>
                    <a:pt x="299" y="884"/>
                    <a:pt x="290" y="884"/>
                  </a:cubicBezTo>
                  <a:cubicBezTo>
                    <a:pt x="54" y="884"/>
                    <a:pt x="1" y="1242"/>
                    <a:pt x="250" y="1298"/>
                  </a:cubicBezTo>
                  <a:cubicBezTo>
                    <a:pt x="318" y="1308"/>
                    <a:pt x="394" y="1317"/>
                    <a:pt x="461" y="1317"/>
                  </a:cubicBezTo>
                  <a:cubicBezTo>
                    <a:pt x="1084" y="1308"/>
                    <a:pt x="1621" y="857"/>
                    <a:pt x="1717" y="244"/>
                  </a:cubicBezTo>
                  <a:cubicBezTo>
                    <a:pt x="1736" y="129"/>
                    <a:pt x="1659" y="23"/>
                    <a:pt x="1544" y="4"/>
                  </a:cubicBezTo>
                  <a:cubicBezTo>
                    <a:pt x="1533" y="2"/>
                    <a:pt x="1521" y="1"/>
                    <a:pt x="150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4" name="Google Shape;1134;p44"/>
            <p:cNvSpPr/>
            <p:nvPr/>
          </p:nvSpPr>
          <p:spPr>
            <a:xfrm>
              <a:off x="6278030" y="3534285"/>
              <a:ext cx="15353" cy="32933"/>
            </a:xfrm>
            <a:custGeom>
              <a:avLst/>
              <a:gdLst/>
              <a:ahLst/>
              <a:cxnLst/>
              <a:rect l="l" t="t" r="r" b="b"/>
              <a:pathLst>
                <a:path w="586" h="1257" extrusionOk="0">
                  <a:moveTo>
                    <a:pt x="300" y="1"/>
                  </a:moveTo>
                  <a:cubicBezTo>
                    <a:pt x="218" y="1"/>
                    <a:pt x="136" y="47"/>
                    <a:pt x="106" y="155"/>
                  </a:cubicBezTo>
                  <a:cubicBezTo>
                    <a:pt x="1" y="471"/>
                    <a:pt x="126" y="998"/>
                    <a:pt x="154" y="1094"/>
                  </a:cubicBezTo>
                  <a:cubicBezTo>
                    <a:pt x="173" y="1190"/>
                    <a:pt x="260" y="1257"/>
                    <a:pt x="356" y="1257"/>
                  </a:cubicBezTo>
                  <a:cubicBezTo>
                    <a:pt x="375" y="1257"/>
                    <a:pt x="384" y="1257"/>
                    <a:pt x="404" y="1247"/>
                  </a:cubicBezTo>
                  <a:cubicBezTo>
                    <a:pt x="519" y="1219"/>
                    <a:pt x="586" y="1103"/>
                    <a:pt x="557" y="998"/>
                  </a:cubicBezTo>
                  <a:cubicBezTo>
                    <a:pt x="499" y="787"/>
                    <a:pt x="451" y="433"/>
                    <a:pt x="499" y="279"/>
                  </a:cubicBezTo>
                  <a:cubicBezTo>
                    <a:pt x="564" y="115"/>
                    <a:pt x="431" y="1"/>
                    <a:pt x="30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5" name="Google Shape;1135;p44"/>
            <p:cNvSpPr/>
            <p:nvPr/>
          </p:nvSpPr>
          <p:spPr>
            <a:xfrm>
              <a:off x="6325767" y="3362911"/>
              <a:ext cx="20672" cy="25519"/>
            </a:xfrm>
            <a:custGeom>
              <a:avLst/>
              <a:gdLst/>
              <a:ahLst/>
              <a:cxnLst/>
              <a:rect l="l" t="t" r="r" b="b"/>
              <a:pathLst>
                <a:path w="789" h="974" extrusionOk="0">
                  <a:moveTo>
                    <a:pt x="485" y="1"/>
                  </a:moveTo>
                  <a:cubicBezTo>
                    <a:pt x="438" y="1"/>
                    <a:pt x="389" y="19"/>
                    <a:pt x="345" y="62"/>
                  </a:cubicBezTo>
                  <a:cubicBezTo>
                    <a:pt x="307" y="101"/>
                    <a:pt x="0" y="408"/>
                    <a:pt x="0" y="772"/>
                  </a:cubicBezTo>
                  <a:cubicBezTo>
                    <a:pt x="0" y="887"/>
                    <a:pt x="96" y="973"/>
                    <a:pt x="211" y="973"/>
                  </a:cubicBezTo>
                  <a:cubicBezTo>
                    <a:pt x="216" y="974"/>
                    <a:pt x="222" y="974"/>
                    <a:pt x="227" y="974"/>
                  </a:cubicBezTo>
                  <a:cubicBezTo>
                    <a:pt x="335" y="974"/>
                    <a:pt x="421" y="881"/>
                    <a:pt x="412" y="772"/>
                  </a:cubicBezTo>
                  <a:cubicBezTo>
                    <a:pt x="412" y="618"/>
                    <a:pt x="575" y="417"/>
                    <a:pt x="633" y="360"/>
                  </a:cubicBezTo>
                  <a:cubicBezTo>
                    <a:pt x="788" y="212"/>
                    <a:pt x="646" y="1"/>
                    <a:pt x="485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6" name="Google Shape;1136;p44"/>
            <p:cNvSpPr/>
            <p:nvPr/>
          </p:nvSpPr>
          <p:spPr>
            <a:xfrm>
              <a:off x="6305042" y="3381146"/>
              <a:ext cx="50880" cy="19205"/>
            </a:xfrm>
            <a:custGeom>
              <a:avLst/>
              <a:gdLst/>
              <a:ahLst/>
              <a:cxnLst/>
              <a:rect l="l" t="t" r="r" b="b"/>
              <a:pathLst>
                <a:path w="1942" h="733" extrusionOk="0">
                  <a:moveTo>
                    <a:pt x="1025" y="0"/>
                  </a:moveTo>
                  <a:cubicBezTo>
                    <a:pt x="896" y="0"/>
                    <a:pt x="778" y="24"/>
                    <a:pt x="676" y="57"/>
                  </a:cubicBezTo>
                  <a:cubicBezTo>
                    <a:pt x="484" y="124"/>
                    <a:pt x="302" y="229"/>
                    <a:pt x="149" y="373"/>
                  </a:cubicBezTo>
                  <a:cubicBezTo>
                    <a:pt x="1" y="521"/>
                    <a:pt x="139" y="732"/>
                    <a:pt x="302" y="732"/>
                  </a:cubicBezTo>
                  <a:cubicBezTo>
                    <a:pt x="350" y="732"/>
                    <a:pt x="400" y="714"/>
                    <a:pt x="446" y="670"/>
                  </a:cubicBezTo>
                  <a:cubicBezTo>
                    <a:pt x="459" y="651"/>
                    <a:pt x="699" y="421"/>
                    <a:pt x="1018" y="421"/>
                  </a:cubicBezTo>
                  <a:cubicBezTo>
                    <a:pt x="1184" y="421"/>
                    <a:pt x="1371" y="483"/>
                    <a:pt x="1558" y="670"/>
                  </a:cubicBezTo>
                  <a:cubicBezTo>
                    <a:pt x="1606" y="699"/>
                    <a:pt x="1654" y="728"/>
                    <a:pt x="1711" y="728"/>
                  </a:cubicBezTo>
                  <a:cubicBezTo>
                    <a:pt x="1759" y="728"/>
                    <a:pt x="1817" y="699"/>
                    <a:pt x="1855" y="660"/>
                  </a:cubicBezTo>
                  <a:cubicBezTo>
                    <a:pt x="1941" y="584"/>
                    <a:pt x="1941" y="450"/>
                    <a:pt x="1855" y="373"/>
                  </a:cubicBezTo>
                  <a:cubicBezTo>
                    <a:pt x="1565" y="89"/>
                    <a:pt x="1274" y="0"/>
                    <a:pt x="1025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7" name="Google Shape;1137;p44"/>
            <p:cNvSpPr/>
            <p:nvPr/>
          </p:nvSpPr>
          <p:spPr>
            <a:xfrm>
              <a:off x="6526275" y="3501037"/>
              <a:ext cx="29056" cy="37309"/>
            </a:xfrm>
            <a:custGeom>
              <a:avLst/>
              <a:gdLst/>
              <a:ahLst/>
              <a:cxnLst/>
              <a:rect l="l" t="t" r="r" b="b"/>
              <a:pathLst>
                <a:path w="1109" h="1424" extrusionOk="0">
                  <a:moveTo>
                    <a:pt x="313" y="0"/>
                  </a:moveTo>
                  <a:cubicBezTo>
                    <a:pt x="141" y="0"/>
                    <a:pt x="1" y="236"/>
                    <a:pt x="188" y="379"/>
                  </a:cubicBezTo>
                  <a:cubicBezTo>
                    <a:pt x="447" y="590"/>
                    <a:pt x="629" y="896"/>
                    <a:pt x="686" y="1232"/>
                  </a:cubicBezTo>
                  <a:cubicBezTo>
                    <a:pt x="696" y="1337"/>
                    <a:pt x="792" y="1424"/>
                    <a:pt x="897" y="1424"/>
                  </a:cubicBezTo>
                  <a:cubicBezTo>
                    <a:pt x="907" y="1424"/>
                    <a:pt x="907" y="1424"/>
                    <a:pt x="916" y="1414"/>
                  </a:cubicBezTo>
                  <a:cubicBezTo>
                    <a:pt x="1032" y="1404"/>
                    <a:pt x="1108" y="1309"/>
                    <a:pt x="1108" y="1193"/>
                  </a:cubicBezTo>
                  <a:cubicBezTo>
                    <a:pt x="1032" y="753"/>
                    <a:pt x="801" y="350"/>
                    <a:pt x="456" y="62"/>
                  </a:cubicBezTo>
                  <a:cubicBezTo>
                    <a:pt x="410" y="19"/>
                    <a:pt x="360" y="0"/>
                    <a:pt x="313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138" name="Google Shape;1138;p44"/>
          <p:cNvGrpSpPr/>
          <p:nvPr/>
        </p:nvGrpSpPr>
        <p:grpSpPr>
          <a:xfrm>
            <a:off x="1766583" y="1590545"/>
            <a:ext cx="373669" cy="363308"/>
            <a:chOff x="3512070" y="1956222"/>
            <a:chExt cx="373669" cy="363308"/>
          </a:xfrm>
        </p:grpSpPr>
        <p:sp>
          <p:nvSpPr>
            <p:cNvPr id="1139" name="Google Shape;1139;p44"/>
            <p:cNvSpPr/>
            <p:nvPr/>
          </p:nvSpPr>
          <p:spPr>
            <a:xfrm>
              <a:off x="3547316" y="2232314"/>
              <a:ext cx="316069" cy="53841"/>
            </a:xfrm>
            <a:custGeom>
              <a:avLst/>
              <a:gdLst/>
              <a:ahLst/>
              <a:cxnLst/>
              <a:rect l="l" t="t" r="r" b="b"/>
              <a:pathLst>
                <a:path w="21110" h="3596" extrusionOk="0">
                  <a:moveTo>
                    <a:pt x="1809" y="1"/>
                  </a:moveTo>
                  <a:cubicBezTo>
                    <a:pt x="800" y="1"/>
                    <a:pt x="1" y="799"/>
                    <a:pt x="1" y="1788"/>
                  </a:cubicBezTo>
                  <a:cubicBezTo>
                    <a:pt x="1" y="2776"/>
                    <a:pt x="800" y="3596"/>
                    <a:pt x="1809" y="3596"/>
                  </a:cubicBezTo>
                  <a:lnTo>
                    <a:pt x="21109" y="3596"/>
                  </a:lnTo>
                  <a:lnTo>
                    <a:pt x="21109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0" name="Google Shape;1140;p44"/>
            <p:cNvSpPr/>
            <p:nvPr/>
          </p:nvSpPr>
          <p:spPr>
            <a:xfrm>
              <a:off x="3515215" y="2198312"/>
              <a:ext cx="370524" cy="121217"/>
            </a:xfrm>
            <a:custGeom>
              <a:avLst/>
              <a:gdLst/>
              <a:ahLst/>
              <a:cxnLst/>
              <a:rect l="l" t="t" r="r" b="b"/>
              <a:pathLst>
                <a:path w="24747" h="8096" extrusionOk="0">
                  <a:moveTo>
                    <a:pt x="3953" y="1"/>
                  </a:moveTo>
                  <a:cubicBezTo>
                    <a:pt x="1746" y="64"/>
                    <a:pt x="0" y="1851"/>
                    <a:pt x="0" y="4038"/>
                  </a:cubicBezTo>
                  <a:cubicBezTo>
                    <a:pt x="0" y="6245"/>
                    <a:pt x="1746" y="8032"/>
                    <a:pt x="3953" y="8095"/>
                  </a:cubicBezTo>
                  <a:lnTo>
                    <a:pt x="24010" y="8095"/>
                  </a:lnTo>
                  <a:cubicBezTo>
                    <a:pt x="24410" y="8095"/>
                    <a:pt x="24746" y="7759"/>
                    <a:pt x="24746" y="7338"/>
                  </a:cubicBezTo>
                  <a:lnTo>
                    <a:pt x="24746" y="6582"/>
                  </a:lnTo>
                  <a:cubicBezTo>
                    <a:pt x="24746" y="6182"/>
                    <a:pt x="24410" y="5846"/>
                    <a:pt x="24010" y="5846"/>
                  </a:cubicBezTo>
                  <a:lnTo>
                    <a:pt x="3953" y="5867"/>
                  </a:lnTo>
                  <a:cubicBezTo>
                    <a:pt x="2965" y="5867"/>
                    <a:pt x="2166" y="5068"/>
                    <a:pt x="2145" y="4101"/>
                  </a:cubicBezTo>
                  <a:cubicBezTo>
                    <a:pt x="2145" y="3070"/>
                    <a:pt x="2965" y="2251"/>
                    <a:pt x="3995" y="2251"/>
                  </a:cubicBezTo>
                  <a:lnTo>
                    <a:pt x="24010" y="2251"/>
                  </a:lnTo>
                  <a:cubicBezTo>
                    <a:pt x="24410" y="2251"/>
                    <a:pt x="24746" y="1914"/>
                    <a:pt x="24746" y="1515"/>
                  </a:cubicBezTo>
                  <a:lnTo>
                    <a:pt x="24746" y="758"/>
                  </a:lnTo>
                  <a:cubicBezTo>
                    <a:pt x="24746" y="337"/>
                    <a:pt x="24410" y="1"/>
                    <a:pt x="2401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1" name="Google Shape;1141;p44"/>
            <p:cNvSpPr/>
            <p:nvPr/>
          </p:nvSpPr>
          <p:spPr>
            <a:xfrm>
              <a:off x="3574401" y="2259070"/>
              <a:ext cx="52583" cy="52838"/>
            </a:xfrm>
            <a:custGeom>
              <a:avLst/>
              <a:gdLst/>
              <a:ahLst/>
              <a:cxnLst/>
              <a:rect l="l" t="t" r="r" b="b"/>
              <a:pathLst>
                <a:path w="3512" h="3529" extrusionOk="0">
                  <a:moveTo>
                    <a:pt x="736" y="1"/>
                  </a:moveTo>
                  <a:cubicBezTo>
                    <a:pt x="336" y="1"/>
                    <a:pt x="0" y="337"/>
                    <a:pt x="0" y="758"/>
                  </a:cubicBezTo>
                  <a:lnTo>
                    <a:pt x="0" y="2776"/>
                  </a:lnTo>
                  <a:cubicBezTo>
                    <a:pt x="0" y="3200"/>
                    <a:pt x="343" y="3529"/>
                    <a:pt x="740" y="3529"/>
                  </a:cubicBezTo>
                  <a:cubicBezTo>
                    <a:pt x="835" y="3529"/>
                    <a:pt x="933" y="3510"/>
                    <a:pt x="1030" y="3470"/>
                  </a:cubicBezTo>
                  <a:lnTo>
                    <a:pt x="1787" y="3154"/>
                  </a:lnTo>
                  <a:lnTo>
                    <a:pt x="2460" y="3449"/>
                  </a:lnTo>
                  <a:cubicBezTo>
                    <a:pt x="2560" y="3490"/>
                    <a:pt x="2662" y="3510"/>
                    <a:pt x="2760" y="3510"/>
                  </a:cubicBezTo>
                  <a:cubicBezTo>
                    <a:pt x="3160" y="3510"/>
                    <a:pt x="3511" y="3193"/>
                    <a:pt x="3511" y="2755"/>
                  </a:cubicBezTo>
                  <a:lnTo>
                    <a:pt x="3511" y="758"/>
                  </a:lnTo>
                  <a:cubicBezTo>
                    <a:pt x="3511" y="337"/>
                    <a:pt x="3175" y="1"/>
                    <a:pt x="277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2" name="Google Shape;1142;p44"/>
            <p:cNvSpPr/>
            <p:nvPr/>
          </p:nvSpPr>
          <p:spPr>
            <a:xfrm>
              <a:off x="3547316" y="1990239"/>
              <a:ext cx="316069" cy="53841"/>
            </a:xfrm>
            <a:custGeom>
              <a:avLst/>
              <a:gdLst/>
              <a:ahLst/>
              <a:cxnLst/>
              <a:rect l="l" t="t" r="r" b="b"/>
              <a:pathLst>
                <a:path w="21110" h="3596" extrusionOk="0">
                  <a:moveTo>
                    <a:pt x="1809" y="1"/>
                  </a:moveTo>
                  <a:cubicBezTo>
                    <a:pt x="800" y="1"/>
                    <a:pt x="1" y="800"/>
                    <a:pt x="1" y="1788"/>
                  </a:cubicBezTo>
                  <a:cubicBezTo>
                    <a:pt x="1" y="2776"/>
                    <a:pt x="800" y="3596"/>
                    <a:pt x="1809" y="3596"/>
                  </a:cubicBezTo>
                  <a:lnTo>
                    <a:pt x="21109" y="3596"/>
                  </a:lnTo>
                  <a:lnTo>
                    <a:pt x="21109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3" name="Google Shape;1143;p44"/>
            <p:cNvSpPr/>
            <p:nvPr/>
          </p:nvSpPr>
          <p:spPr>
            <a:xfrm>
              <a:off x="3512070" y="1956222"/>
              <a:ext cx="373669" cy="121247"/>
            </a:xfrm>
            <a:custGeom>
              <a:avLst/>
              <a:gdLst/>
              <a:ahLst/>
              <a:cxnLst/>
              <a:rect l="l" t="t" r="r" b="b"/>
              <a:pathLst>
                <a:path w="24957" h="8098" extrusionOk="0">
                  <a:moveTo>
                    <a:pt x="4049" y="1"/>
                  </a:moveTo>
                  <a:cubicBezTo>
                    <a:pt x="1829" y="1"/>
                    <a:pt x="0" y="1806"/>
                    <a:pt x="0" y="4039"/>
                  </a:cubicBezTo>
                  <a:cubicBezTo>
                    <a:pt x="0" y="6284"/>
                    <a:pt x="1850" y="8097"/>
                    <a:pt x="4086" y="8097"/>
                  </a:cubicBezTo>
                  <a:cubicBezTo>
                    <a:pt x="4112" y="8097"/>
                    <a:pt x="4137" y="8097"/>
                    <a:pt x="4163" y="8097"/>
                  </a:cubicBezTo>
                  <a:lnTo>
                    <a:pt x="24220" y="8097"/>
                  </a:lnTo>
                  <a:cubicBezTo>
                    <a:pt x="24620" y="8097"/>
                    <a:pt x="24956" y="7760"/>
                    <a:pt x="24956" y="7340"/>
                  </a:cubicBezTo>
                  <a:lnTo>
                    <a:pt x="24956" y="6583"/>
                  </a:lnTo>
                  <a:cubicBezTo>
                    <a:pt x="24956" y="6183"/>
                    <a:pt x="24620" y="5847"/>
                    <a:pt x="24220" y="5847"/>
                  </a:cubicBezTo>
                  <a:lnTo>
                    <a:pt x="4163" y="5847"/>
                  </a:lnTo>
                  <a:lnTo>
                    <a:pt x="4163" y="5868"/>
                  </a:lnTo>
                  <a:cubicBezTo>
                    <a:pt x="3175" y="5847"/>
                    <a:pt x="2376" y="5069"/>
                    <a:pt x="2355" y="4102"/>
                  </a:cubicBezTo>
                  <a:cubicBezTo>
                    <a:pt x="2355" y="3072"/>
                    <a:pt x="3175" y="2252"/>
                    <a:pt x="4205" y="2252"/>
                  </a:cubicBezTo>
                  <a:lnTo>
                    <a:pt x="24220" y="2252"/>
                  </a:lnTo>
                  <a:cubicBezTo>
                    <a:pt x="24620" y="2252"/>
                    <a:pt x="24956" y="1915"/>
                    <a:pt x="24956" y="1495"/>
                  </a:cubicBezTo>
                  <a:lnTo>
                    <a:pt x="24956" y="759"/>
                  </a:lnTo>
                  <a:cubicBezTo>
                    <a:pt x="24956" y="339"/>
                    <a:pt x="24620" y="2"/>
                    <a:pt x="24220" y="2"/>
                  </a:cubicBezTo>
                  <a:lnTo>
                    <a:pt x="4163" y="2"/>
                  </a:lnTo>
                  <a:cubicBezTo>
                    <a:pt x="4125" y="1"/>
                    <a:pt x="4087" y="1"/>
                    <a:pt x="404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4" name="Google Shape;1144;p44"/>
            <p:cNvSpPr/>
            <p:nvPr/>
          </p:nvSpPr>
          <p:spPr>
            <a:xfrm>
              <a:off x="3574401" y="2016995"/>
              <a:ext cx="52583" cy="52733"/>
            </a:xfrm>
            <a:custGeom>
              <a:avLst/>
              <a:gdLst/>
              <a:ahLst/>
              <a:cxnLst/>
              <a:rect l="l" t="t" r="r" b="b"/>
              <a:pathLst>
                <a:path w="3512" h="3522" extrusionOk="0">
                  <a:moveTo>
                    <a:pt x="736" y="1"/>
                  </a:moveTo>
                  <a:cubicBezTo>
                    <a:pt x="336" y="1"/>
                    <a:pt x="0" y="337"/>
                    <a:pt x="0" y="758"/>
                  </a:cubicBezTo>
                  <a:lnTo>
                    <a:pt x="0" y="2776"/>
                  </a:lnTo>
                  <a:cubicBezTo>
                    <a:pt x="0" y="3205"/>
                    <a:pt x="349" y="3521"/>
                    <a:pt x="752" y="3521"/>
                  </a:cubicBezTo>
                  <a:cubicBezTo>
                    <a:pt x="843" y="3521"/>
                    <a:pt x="937" y="3505"/>
                    <a:pt x="1030" y="3470"/>
                  </a:cubicBezTo>
                  <a:lnTo>
                    <a:pt x="1787" y="3155"/>
                  </a:lnTo>
                  <a:lnTo>
                    <a:pt x="2460" y="3449"/>
                  </a:lnTo>
                  <a:cubicBezTo>
                    <a:pt x="2560" y="3491"/>
                    <a:pt x="2662" y="3510"/>
                    <a:pt x="2760" y="3510"/>
                  </a:cubicBezTo>
                  <a:cubicBezTo>
                    <a:pt x="3160" y="3510"/>
                    <a:pt x="3511" y="3193"/>
                    <a:pt x="3511" y="2755"/>
                  </a:cubicBezTo>
                  <a:lnTo>
                    <a:pt x="3511" y="758"/>
                  </a:lnTo>
                  <a:cubicBezTo>
                    <a:pt x="3511" y="337"/>
                    <a:pt x="3175" y="1"/>
                    <a:pt x="2775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5" name="Google Shape;1145;p44"/>
            <p:cNvSpPr/>
            <p:nvPr/>
          </p:nvSpPr>
          <p:spPr>
            <a:xfrm>
              <a:off x="3536311" y="2111127"/>
              <a:ext cx="315740" cy="53841"/>
            </a:xfrm>
            <a:custGeom>
              <a:avLst/>
              <a:gdLst/>
              <a:ahLst/>
              <a:cxnLst/>
              <a:rect l="l" t="t" r="r" b="b"/>
              <a:pathLst>
                <a:path w="21088" h="3596" extrusionOk="0">
                  <a:moveTo>
                    <a:pt x="0" y="0"/>
                  </a:moveTo>
                  <a:lnTo>
                    <a:pt x="0" y="3595"/>
                  </a:lnTo>
                  <a:lnTo>
                    <a:pt x="19300" y="3595"/>
                  </a:lnTo>
                  <a:cubicBezTo>
                    <a:pt x="20289" y="3595"/>
                    <a:pt x="21088" y="2796"/>
                    <a:pt x="21088" y="1808"/>
                  </a:cubicBezTo>
                  <a:cubicBezTo>
                    <a:pt x="21088" y="820"/>
                    <a:pt x="20289" y="0"/>
                    <a:pt x="19300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6" name="Google Shape;1146;p44"/>
            <p:cNvSpPr/>
            <p:nvPr/>
          </p:nvSpPr>
          <p:spPr>
            <a:xfrm>
              <a:off x="3513642" y="2077439"/>
              <a:ext cx="370509" cy="120888"/>
            </a:xfrm>
            <a:custGeom>
              <a:avLst/>
              <a:gdLst/>
              <a:ahLst/>
              <a:cxnLst/>
              <a:rect l="l" t="t" r="r" b="b"/>
              <a:pathLst>
                <a:path w="24746" h="8074" extrusionOk="0">
                  <a:moveTo>
                    <a:pt x="757" y="1"/>
                  </a:moveTo>
                  <a:cubicBezTo>
                    <a:pt x="337" y="1"/>
                    <a:pt x="0" y="337"/>
                    <a:pt x="0" y="757"/>
                  </a:cubicBezTo>
                  <a:lnTo>
                    <a:pt x="0" y="1493"/>
                  </a:lnTo>
                  <a:cubicBezTo>
                    <a:pt x="0" y="1914"/>
                    <a:pt x="337" y="2250"/>
                    <a:pt x="757" y="2250"/>
                  </a:cubicBezTo>
                  <a:lnTo>
                    <a:pt x="20772" y="2250"/>
                  </a:lnTo>
                  <a:cubicBezTo>
                    <a:pt x="21782" y="2250"/>
                    <a:pt x="22602" y="3070"/>
                    <a:pt x="22602" y="4079"/>
                  </a:cubicBezTo>
                  <a:cubicBezTo>
                    <a:pt x="22602" y="5067"/>
                    <a:pt x="21803" y="5845"/>
                    <a:pt x="20814" y="5845"/>
                  </a:cubicBezTo>
                  <a:lnTo>
                    <a:pt x="20814" y="5824"/>
                  </a:lnTo>
                  <a:lnTo>
                    <a:pt x="757" y="5824"/>
                  </a:lnTo>
                  <a:cubicBezTo>
                    <a:pt x="337" y="5824"/>
                    <a:pt x="0" y="6161"/>
                    <a:pt x="0" y="6581"/>
                  </a:cubicBezTo>
                  <a:lnTo>
                    <a:pt x="0" y="7338"/>
                  </a:lnTo>
                  <a:cubicBezTo>
                    <a:pt x="0" y="7738"/>
                    <a:pt x="337" y="8074"/>
                    <a:pt x="757" y="8074"/>
                  </a:cubicBezTo>
                  <a:lnTo>
                    <a:pt x="20814" y="8074"/>
                  </a:lnTo>
                  <a:cubicBezTo>
                    <a:pt x="23001" y="8032"/>
                    <a:pt x="24746" y="6224"/>
                    <a:pt x="24746" y="4037"/>
                  </a:cubicBezTo>
                  <a:cubicBezTo>
                    <a:pt x="24746" y="1851"/>
                    <a:pt x="23001" y="64"/>
                    <a:pt x="2081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7" name="Google Shape;1147;p44"/>
            <p:cNvSpPr/>
            <p:nvPr/>
          </p:nvSpPr>
          <p:spPr>
            <a:xfrm>
              <a:off x="3772397" y="2138182"/>
              <a:ext cx="52898" cy="52568"/>
            </a:xfrm>
            <a:custGeom>
              <a:avLst/>
              <a:gdLst/>
              <a:ahLst/>
              <a:cxnLst/>
              <a:rect l="l" t="t" r="r" b="b"/>
              <a:pathLst>
                <a:path w="3533" h="3511" extrusionOk="0">
                  <a:moveTo>
                    <a:pt x="720" y="0"/>
                  </a:moveTo>
                  <a:cubicBezTo>
                    <a:pt x="317" y="0"/>
                    <a:pt x="0" y="329"/>
                    <a:pt x="0" y="737"/>
                  </a:cubicBezTo>
                  <a:lnTo>
                    <a:pt x="0" y="2734"/>
                  </a:lnTo>
                  <a:cubicBezTo>
                    <a:pt x="0" y="3173"/>
                    <a:pt x="365" y="3489"/>
                    <a:pt x="759" y="3489"/>
                  </a:cubicBezTo>
                  <a:cubicBezTo>
                    <a:pt x="856" y="3489"/>
                    <a:pt x="956" y="3470"/>
                    <a:pt x="1052" y="3428"/>
                  </a:cubicBezTo>
                  <a:lnTo>
                    <a:pt x="1745" y="3134"/>
                  </a:lnTo>
                  <a:lnTo>
                    <a:pt x="2502" y="3449"/>
                  </a:lnTo>
                  <a:cubicBezTo>
                    <a:pt x="2599" y="3491"/>
                    <a:pt x="2697" y="3510"/>
                    <a:pt x="2794" y="3510"/>
                  </a:cubicBezTo>
                  <a:cubicBezTo>
                    <a:pt x="3182" y="3510"/>
                    <a:pt x="3532" y="3197"/>
                    <a:pt x="3532" y="2776"/>
                  </a:cubicBezTo>
                  <a:lnTo>
                    <a:pt x="3532" y="737"/>
                  </a:lnTo>
                  <a:cubicBezTo>
                    <a:pt x="3532" y="349"/>
                    <a:pt x="3215" y="0"/>
                    <a:pt x="2811" y="0"/>
                  </a:cubicBezTo>
                  <a:cubicBezTo>
                    <a:pt x="2799" y="0"/>
                    <a:pt x="2787" y="1"/>
                    <a:pt x="2776" y="1"/>
                  </a:cubicBezTo>
                  <a:lnTo>
                    <a:pt x="757" y="1"/>
                  </a:lnTo>
                  <a:cubicBezTo>
                    <a:pt x="745" y="1"/>
                    <a:pt x="732" y="0"/>
                    <a:pt x="72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148" name="Google Shape;1148;p44"/>
          <p:cNvGrpSpPr/>
          <p:nvPr/>
        </p:nvGrpSpPr>
        <p:grpSpPr>
          <a:xfrm>
            <a:off x="6916816" y="1510055"/>
            <a:ext cx="533163" cy="524418"/>
            <a:chOff x="7101903" y="3762022"/>
            <a:chExt cx="398627" cy="392088"/>
          </a:xfrm>
        </p:grpSpPr>
        <p:sp>
          <p:nvSpPr>
            <p:cNvPr id="1149" name="Google Shape;1149;p44"/>
            <p:cNvSpPr/>
            <p:nvPr/>
          </p:nvSpPr>
          <p:spPr>
            <a:xfrm>
              <a:off x="7101903" y="3887676"/>
              <a:ext cx="201099" cy="201335"/>
            </a:xfrm>
            <a:custGeom>
              <a:avLst/>
              <a:gdLst/>
              <a:ahLst/>
              <a:cxnLst/>
              <a:rect l="l" t="t" r="r" b="b"/>
              <a:pathLst>
                <a:path w="7658" h="7667" extrusionOk="0">
                  <a:moveTo>
                    <a:pt x="5064" y="1"/>
                  </a:moveTo>
                  <a:cubicBezTo>
                    <a:pt x="3896" y="1"/>
                    <a:pt x="3427" y="1494"/>
                    <a:pt x="4375" y="2164"/>
                  </a:cubicBezTo>
                  <a:lnTo>
                    <a:pt x="4375" y="2700"/>
                  </a:lnTo>
                  <a:lnTo>
                    <a:pt x="2460" y="2700"/>
                  </a:lnTo>
                  <a:lnTo>
                    <a:pt x="2460" y="4375"/>
                  </a:lnTo>
                  <a:lnTo>
                    <a:pt x="2164" y="4375"/>
                  </a:lnTo>
                  <a:cubicBezTo>
                    <a:pt x="1916" y="4024"/>
                    <a:pt x="1556" y="3868"/>
                    <a:pt x="1201" y="3868"/>
                  </a:cubicBezTo>
                  <a:cubicBezTo>
                    <a:pt x="594" y="3868"/>
                    <a:pt x="1" y="4324"/>
                    <a:pt x="1" y="5054"/>
                  </a:cubicBezTo>
                  <a:cubicBezTo>
                    <a:pt x="1" y="5786"/>
                    <a:pt x="598" y="6247"/>
                    <a:pt x="1206" y="6247"/>
                  </a:cubicBezTo>
                  <a:cubicBezTo>
                    <a:pt x="1560" y="6247"/>
                    <a:pt x="1918" y="6091"/>
                    <a:pt x="2164" y="5743"/>
                  </a:cubicBezTo>
                  <a:lnTo>
                    <a:pt x="2460" y="5743"/>
                  </a:lnTo>
                  <a:lnTo>
                    <a:pt x="2460" y="7150"/>
                  </a:lnTo>
                  <a:cubicBezTo>
                    <a:pt x="2499" y="7437"/>
                    <a:pt x="2728" y="7648"/>
                    <a:pt x="3016" y="7667"/>
                  </a:cubicBezTo>
                  <a:lnTo>
                    <a:pt x="7648" y="7667"/>
                  </a:lnTo>
                  <a:lnTo>
                    <a:pt x="7648" y="5418"/>
                  </a:lnTo>
                  <a:lnTo>
                    <a:pt x="6863" y="5418"/>
                  </a:lnTo>
                  <a:lnTo>
                    <a:pt x="6748" y="5580"/>
                  </a:lnTo>
                  <a:cubicBezTo>
                    <a:pt x="6571" y="5814"/>
                    <a:pt x="6311" y="5926"/>
                    <a:pt x="6054" y="5926"/>
                  </a:cubicBezTo>
                  <a:cubicBezTo>
                    <a:pt x="5741" y="5926"/>
                    <a:pt x="5431" y="5761"/>
                    <a:pt x="5274" y="5446"/>
                  </a:cubicBezTo>
                  <a:cubicBezTo>
                    <a:pt x="4987" y="4863"/>
                    <a:pt x="5408" y="4193"/>
                    <a:pt x="6049" y="4193"/>
                  </a:cubicBezTo>
                  <a:lnTo>
                    <a:pt x="6068" y="4193"/>
                  </a:lnTo>
                  <a:cubicBezTo>
                    <a:pt x="6336" y="4193"/>
                    <a:pt x="6595" y="4317"/>
                    <a:pt x="6758" y="4537"/>
                  </a:cubicBezTo>
                  <a:lnTo>
                    <a:pt x="6872" y="4690"/>
                  </a:lnTo>
                  <a:lnTo>
                    <a:pt x="7657" y="4690"/>
                  </a:lnTo>
                  <a:lnTo>
                    <a:pt x="7657" y="2700"/>
                  </a:lnTo>
                  <a:lnTo>
                    <a:pt x="5743" y="2700"/>
                  </a:lnTo>
                  <a:lnTo>
                    <a:pt x="5743" y="2164"/>
                  </a:lnTo>
                  <a:cubicBezTo>
                    <a:pt x="6691" y="1494"/>
                    <a:pt x="6222" y="1"/>
                    <a:pt x="5064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50" name="Google Shape;1150;p44"/>
            <p:cNvSpPr/>
            <p:nvPr/>
          </p:nvSpPr>
          <p:spPr>
            <a:xfrm>
              <a:off x="7296673" y="3826858"/>
              <a:ext cx="203856" cy="196556"/>
            </a:xfrm>
            <a:custGeom>
              <a:avLst/>
              <a:gdLst/>
              <a:ahLst/>
              <a:cxnLst/>
              <a:rect l="l" t="t" r="r" b="b"/>
              <a:pathLst>
                <a:path w="7763" h="7485" extrusionOk="0">
                  <a:moveTo>
                    <a:pt x="1" y="1"/>
                  </a:moveTo>
                  <a:lnTo>
                    <a:pt x="1" y="2068"/>
                  </a:lnTo>
                  <a:lnTo>
                    <a:pt x="661" y="2068"/>
                  </a:lnTo>
                  <a:lnTo>
                    <a:pt x="757" y="1944"/>
                  </a:lnTo>
                  <a:cubicBezTo>
                    <a:pt x="954" y="1680"/>
                    <a:pt x="1232" y="1563"/>
                    <a:pt x="1506" y="1563"/>
                  </a:cubicBezTo>
                  <a:cubicBezTo>
                    <a:pt x="1989" y="1563"/>
                    <a:pt x="2460" y="1928"/>
                    <a:pt x="2460" y="2508"/>
                  </a:cubicBezTo>
                  <a:cubicBezTo>
                    <a:pt x="2460" y="3091"/>
                    <a:pt x="1986" y="3461"/>
                    <a:pt x="1501" y="3461"/>
                  </a:cubicBezTo>
                  <a:cubicBezTo>
                    <a:pt x="1228" y="3461"/>
                    <a:pt x="953" y="3344"/>
                    <a:pt x="757" y="3083"/>
                  </a:cubicBezTo>
                  <a:lnTo>
                    <a:pt x="661" y="2958"/>
                  </a:lnTo>
                  <a:lnTo>
                    <a:pt x="1" y="2958"/>
                  </a:lnTo>
                  <a:lnTo>
                    <a:pt x="1" y="5016"/>
                  </a:lnTo>
                  <a:lnTo>
                    <a:pt x="1915" y="5016"/>
                  </a:lnTo>
                  <a:lnTo>
                    <a:pt x="1915" y="5446"/>
                  </a:lnTo>
                  <a:cubicBezTo>
                    <a:pt x="987" y="6049"/>
                    <a:pt x="1417" y="7485"/>
                    <a:pt x="2518" y="7485"/>
                  </a:cubicBezTo>
                  <a:cubicBezTo>
                    <a:pt x="3618" y="7485"/>
                    <a:pt x="4049" y="6049"/>
                    <a:pt x="3121" y="5446"/>
                  </a:cubicBezTo>
                  <a:lnTo>
                    <a:pt x="3121" y="5016"/>
                  </a:lnTo>
                  <a:lnTo>
                    <a:pt x="5035" y="5016"/>
                  </a:lnTo>
                  <a:lnTo>
                    <a:pt x="5035" y="3111"/>
                  </a:lnTo>
                  <a:lnTo>
                    <a:pt x="5456" y="3111"/>
                  </a:lnTo>
                  <a:cubicBezTo>
                    <a:pt x="5676" y="3450"/>
                    <a:pt x="6029" y="3616"/>
                    <a:pt x="6382" y="3616"/>
                  </a:cubicBezTo>
                  <a:cubicBezTo>
                    <a:pt x="6767" y="3616"/>
                    <a:pt x="7151" y="3419"/>
                    <a:pt x="7360" y="3035"/>
                  </a:cubicBezTo>
                  <a:cubicBezTo>
                    <a:pt x="7762" y="2298"/>
                    <a:pt x="7226" y="1398"/>
                    <a:pt x="6384" y="1398"/>
                  </a:cubicBezTo>
                  <a:lnTo>
                    <a:pt x="6375" y="1398"/>
                  </a:lnTo>
                  <a:cubicBezTo>
                    <a:pt x="6001" y="1398"/>
                    <a:pt x="5657" y="1590"/>
                    <a:pt x="5446" y="1905"/>
                  </a:cubicBezTo>
                  <a:lnTo>
                    <a:pt x="5025" y="1905"/>
                  </a:lnTo>
                  <a:lnTo>
                    <a:pt x="5025" y="709"/>
                  </a:lnTo>
                  <a:cubicBezTo>
                    <a:pt x="5025" y="154"/>
                    <a:pt x="4690" y="20"/>
                    <a:pt x="447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51" name="Google Shape;1151;p44"/>
            <p:cNvSpPr/>
            <p:nvPr/>
          </p:nvSpPr>
          <p:spPr>
            <a:xfrm>
              <a:off x="7234096" y="3958552"/>
              <a:ext cx="194560" cy="195558"/>
            </a:xfrm>
            <a:custGeom>
              <a:avLst/>
              <a:gdLst/>
              <a:ahLst/>
              <a:cxnLst/>
              <a:rect l="l" t="t" r="r" b="b"/>
              <a:pathLst>
                <a:path w="7409" h="7447" extrusionOk="0">
                  <a:moveTo>
                    <a:pt x="2451" y="1"/>
                  </a:moveTo>
                  <a:lnTo>
                    <a:pt x="2451" y="1896"/>
                  </a:lnTo>
                  <a:lnTo>
                    <a:pt x="2020" y="1896"/>
                  </a:lnTo>
                  <a:cubicBezTo>
                    <a:pt x="1819" y="1589"/>
                    <a:pt x="1465" y="1398"/>
                    <a:pt x="1092" y="1398"/>
                  </a:cubicBezTo>
                  <a:cubicBezTo>
                    <a:pt x="489" y="1398"/>
                    <a:pt x="1" y="1886"/>
                    <a:pt x="1" y="2499"/>
                  </a:cubicBezTo>
                  <a:cubicBezTo>
                    <a:pt x="1" y="3102"/>
                    <a:pt x="489" y="3599"/>
                    <a:pt x="1092" y="3599"/>
                  </a:cubicBezTo>
                  <a:cubicBezTo>
                    <a:pt x="1465" y="3590"/>
                    <a:pt x="1819" y="3408"/>
                    <a:pt x="2020" y="3092"/>
                  </a:cubicBezTo>
                  <a:lnTo>
                    <a:pt x="2451" y="3092"/>
                  </a:lnTo>
                  <a:lnTo>
                    <a:pt x="2451" y="4968"/>
                  </a:lnTo>
                  <a:lnTo>
                    <a:pt x="4365" y="4968"/>
                  </a:lnTo>
                  <a:lnTo>
                    <a:pt x="4365" y="5408"/>
                  </a:lnTo>
                  <a:cubicBezTo>
                    <a:pt x="3437" y="6011"/>
                    <a:pt x="3867" y="7446"/>
                    <a:pt x="4968" y="7446"/>
                  </a:cubicBezTo>
                  <a:cubicBezTo>
                    <a:pt x="6068" y="7446"/>
                    <a:pt x="6499" y="6011"/>
                    <a:pt x="5571" y="5408"/>
                  </a:cubicBezTo>
                  <a:lnTo>
                    <a:pt x="5561" y="5408"/>
                  </a:lnTo>
                  <a:lnTo>
                    <a:pt x="5561" y="4968"/>
                  </a:lnTo>
                  <a:lnTo>
                    <a:pt x="6853" y="4968"/>
                  </a:lnTo>
                  <a:cubicBezTo>
                    <a:pt x="7073" y="4939"/>
                    <a:pt x="7399" y="4805"/>
                    <a:pt x="7408" y="4279"/>
                  </a:cubicBezTo>
                  <a:lnTo>
                    <a:pt x="7408" y="1"/>
                  </a:lnTo>
                  <a:lnTo>
                    <a:pt x="5408" y="1"/>
                  </a:lnTo>
                  <a:lnTo>
                    <a:pt x="5408" y="661"/>
                  </a:lnTo>
                  <a:lnTo>
                    <a:pt x="5533" y="757"/>
                  </a:lnTo>
                  <a:cubicBezTo>
                    <a:pt x="6260" y="1302"/>
                    <a:pt x="5867" y="2460"/>
                    <a:pt x="4958" y="2460"/>
                  </a:cubicBezTo>
                  <a:cubicBezTo>
                    <a:pt x="4049" y="2460"/>
                    <a:pt x="3666" y="1302"/>
                    <a:pt x="4394" y="757"/>
                  </a:cubicBezTo>
                  <a:lnTo>
                    <a:pt x="4518" y="661"/>
                  </a:lnTo>
                  <a:lnTo>
                    <a:pt x="4518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52" name="Google Shape;1152;p44"/>
            <p:cNvSpPr/>
            <p:nvPr/>
          </p:nvSpPr>
          <p:spPr>
            <a:xfrm>
              <a:off x="7166240" y="3762022"/>
              <a:ext cx="203594" cy="196320"/>
            </a:xfrm>
            <a:custGeom>
              <a:avLst/>
              <a:gdLst/>
              <a:ahLst/>
              <a:cxnLst/>
              <a:rect l="l" t="t" r="r" b="b"/>
              <a:pathLst>
                <a:path w="7753" h="7476" extrusionOk="0">
                  <a:moveTo>
                    <a:pt x="6375" y="3867"/>
                  </a:moveTo>
                  <a:cubicBezTo>
                    <a:pt x="6376" y="3867"/>
                    <a:pt x="6378" y="3867"/>
                    <a:pt x="6380" y="3867"/>
                  </a:cubicBezTo>
                  <a:lnTo>
                    <a:pt x="6380" y="3867"/>
                  </a:lnTo>
                  <a:cubicBezTo>
                    <a:pt x="6381" y="3867"/>
                    <a:pt x="6383" y="3867"/>
                    <a:pt x="6384" y="3867"/>
                  </a:cubicBezTo>
                  <a:close/>
                  <a:moveTo>
                    <a:pt x="2518" y="1"/>
                  </a:moveTo>
                  <a:cubicBezTo>
                    <a:pt x="1408" y="1"/>
                    <a:pt x="987" y="1436"/>
                    <a:pt x="1905" y="2039"/>
                  </a:cubicBezTo>
                  <a:lnTo>
                    <a:pt x="1905" y="2460"/>
                  </a:lnTo>
                  <a:lnTo>
                    <a:pt x="556" y="2460"/>
                  </a:lnTo>
                  <a:cubicBezTo>
                    <a:pt x="345" y="2480"/>
                    <a:pt x="39" y="2604"/>
                    <a:pt x="1" y="3054"/>
                  </a:cubicBezTo>
                  <a:lnTo>
                    <a:pt x="1" y="7475"/>
                  </a:lnTo>
                  <a:lnTo>
                    <a:pt x="2068" y="7475"/>
                  </a:lnTo>
                  <a:lnTo>
                    <a:pt x="2068" y="6824"/>
                  </a:lnTo>
                  <a:lnTo>
                    <a:pt x="1944" y="6729"/>
                  </a:lnTo>
                  <a:cubicBezTo>
                    <a:pt x="1216" y="6174"/>
                    <a:pt x="1599" y="5016"/>
                    <a:pt x="2508" y="5016"/>
                  </a:cubicBezTo>
                  <a:cubicBezTo>
                    <a:pt x="3418" y="5016"/>
                    <a:pt x="3810" y="6174"/>
                    <a:pt x="3083" y="6729"/>
                  </a:cubicBezTo>
                  <a:lnTo>
                    <a:pt x="2958" y="6824"/>
                  </a:lnTo>
                  <a:lnTo>
                    <a:pt x="2958" y="7475"/>
                  </a:lnTo>
                  <a:lnTo>
                    <a:pt x="5025" y="7475"/>
                  </a:lnTo>
                  <a:lnTo>
                    <a:pt x="5025" y="5580"/>
                  </a:lnTo>
                  <a:lnTo>
                    <a:pt x="5446" y="5580"/>
                  </a:lnTo>
                  <a:cubicBezTo>
                    <a:pt x="5666" y="5919"/>
                    <a:pt x="6020" y="6085"/>
                    <a:pt x="6373" y="6085"/>
                  </a:cubicBezTo>
                  <a:cubicBezTo>
                    <a:pt x="6757" y="6085"/>
                    <a:pt x="7141" y="5888"/>
                    <a:pt x="7351" y="5504"/>
                  </a:cubicBezTo>
                  <a:cubicBezTo>
                    <a:pt x="7752" y="4768"/>
                    <a:pt x="7219" y="3871"/>
                    <a:pt x="6380" y="3867"/>
                  </a:cubicBezTo>
                  <a:lnTo>
                    <a:pt x="6380" y="3867"/>
                  </a:lnTo>
                  <a:cubicBezTo>
                    <a:pt x="6008" y="3869"/>
                    <a:pt x="5656" y="4060"/>
                    <a:pt x="5456" y="4374"/>
                  </a:cubicBezTo>
                  <a:lnTo>
                    <a:pt x="5035" y="4374"/>
                  </a:lnTo>
                  <a:lnTo>
                    <a:pt x="5035" y="2460"/>
                  </a:lnTo>
                  <a:lnTo>
                    <a:pt x="3121" y="2460"/>
                  </a:lnTo>
                  <a:lnTo>
                    <a:pt x="3121" y="2039"/>
                  </a:lnTo>
                  <a:cubicBezTo>
                    <a:pt x="4040" y="1436"/>
                    <a:pt x="3618" y="1"/>
                    <a:pt x="2518" y="1"/>
                  </a:cubicBezTo>
                  <a:close/>
                </a:path>
              </a:pathLst>
            </a:custGeom>
            <a:solidFill>
              <a:srgbClr val="657E9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53" name="Google Shape;1153;p44"/>
            <p:cNvSpPr/>
            <p:nvPr/>
          </p:nvSpPr>
          <p:spPr>
            <a:xfrm>
              <a:off x="7166240" y="3762022"/>
              <a:ext cx="203594" cy="196320"/>
            </a:xfrm>
            <a:custGeom>
              <a:avLst/>
              <a:gdLst/>
              <a:ahLst/>
              <a:cxnLst/>
              <a:rect l="l" t="t" r="r" b="b"/>
              <a:pathLst>
                <a:path w="7753" h="7476" extrusionOk="0">
                  <a:moveTo>
                    <a:pt x="6375" y="3867"/>
                  </a:moveTo>
                  <a:cubicBezTo>
                    <a:pt x="6376" y="3867"/>
                    <a:pt x="6378" y="3867"/>
                    <a:pt x="6380" y="3867"/>
                  </a:cubicBezTo>
                  <a:lnTo>
                    <a:pt x="6380" y="3867"/>
                  </a:lnTo>
                  <a:cubicBezTo>
                    <a:pt x="6381" y="3867"/>
                    <a:pt x="6383" y="3867"/>
                    <a:pt x="6384" y="3867"/>
                  </a:cubicBezTo>
                  <a:close/>
                  <a:moveTo>
                    <a:pt x="2518" y="1"/>
                  </a:moveTo>
                  <a:cubicBezTo>
                    <a:pt x="1408" y="1"/>
                    <a:pt x="987" y="1436"/>
                    <a:pt x="1905" y="2039"/>
                  </a:cubicBezTo>
                  <a:lnTo>
                    <a:pt x="1905" y="2460"/>
                  </a:lnTo>
                  <a:lnTo>
                    <a:pt x="556" y="2460"/>
                  </a:lnTo>
                  <a:cubicBezTo>
                    <a:pt x="345" y="2480"/>
                    <a:pt x="39" y="2604"/>
                    <a:pt x="1" y="3054"/>
                  </a:cubicBezTo>
                  <a:lnTo>
                    <a:pt x="1" y="7475"/>
                  </a:lnTo>
                  <a:lnTo>
                    <a:pt x="2068" y="7475"/>
                  </a:lnTo>
                  <a:lnTo>
                    <a:pt x="2068" y="6824"/>
                  </a:lnTo>
                  <a:lnTo>
                    <a:pt x="1944" y="6729"/>
                  </a:lnTo>
                  <a:cubicBezTo>
                    <a:pt x="1216" y="6174"/>
                    <a:pt x="1599" y="5016"/>
                    <a:pt x="2508" y="5016"/>
                  </a:cubicBezTo>
                  <a:cubicBezTo>
                    <a:pt x="3418" y="5016"/>
                    <a:pt x="3810" y="6174"/>
                    <a:pt x="3083" y="6729"/>
                  </a:cubicBezTo>
                  <a:lnTo>
                    <a:pt x="2958" y="6824"/>
                  </a:lnTo>
                  <a:lnTo>
                    <a:pt x="2958" y="7475"/>
                  </a:lnTo>
                  <a:lnTo>
                    <a:pt x="5025" y="7475"/>
                  </a:lnTo>
                  <a:lnTo>
                    <a:pt x="5025" y="5580"/>
                  </a:lnTo>
                  <a:lnTo>
                    <a:pt x="5446" y="5580"/>
                  </a:lnTo>
                  <a:cubicBezTo>
                    <a:pt x="5666" y="5919"/>
                    <a:pt x="6020" y="6085"/>
                    <a:pt x="6373" y="6085"/>
                  </a:cubicBezTo>
                  <a:cubicBezTo>
                    <a:pt x="6757" y="6085"/>
                    <a:pt x="7141" y="5888"/>
                    <a:pt x="7351" y="5504"/>
                  </a:cubicBezTo>
                  <a:cubicBezTo>
                    <a:pt x="7752" y="4768"/>
                    <a:pt x="7219" y="3871"/>
                    <a:pt x="6380" y="3867"/>
                  </a:cubicBezTo>
                  <a:lnTo>
                    <a:pt x="6380" y="3867"/>
                  </a:lnTo>
                  <a:cubicBezTo>
                    <a:pt x="6008" y="3869"/>
                    <a:pt x="5656" y="4060"/>
                    <a:pt x="5456" y="4374"/>
                  </a:cubicBezTo>
                  <a:lnTo>
                    <a:pt x="5035" y="4374"/>
                  </a:lnTo>
                  <a:lnTo>
                    <a:pt x="5035" y="2460"/>
                  </a:lnTo>
                  <a:lnTo>
                    <a:pt x="3121" y="2460"/>
                  </a:lnTo>
                  <a:lnTo>
                    <a:pt x="3121" y="2039"/>
                  </a:lnTo>
                  <a:cubicBezTo>
                    <a:pt x="4040" y="1436"/>
                    <a:pt x="3618" y="1"/>
                    <a:pt x="251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9" name="Google Shape;989;p42"/>
          <p:cNvSpPr/>
          <p:nvPr/>
        </p:nvSpPr>
        <p:spPr>
          <a:xfrm>
            <a:off x="3086675" y="1936042"/>
            <a:ext cx="622800" cy="6228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Barlow"/>
              <a:ea typeface="Barlow"/>
              <a:cs typeface="Barlow"/>
              <a:sym typeface="Barlow"/>
            </a:endParaRPr>
          </a:p>
        </p:txBody>
      </p:sp>
      <p:sp>
        <p:nvSpPr>
          <p:cNvPr id="990" name="Google Shape;990;p42"/>
          <p:cNvSpPr/>
          <p:nvPr/>
        </p:nvSpPr>
        <p:spPr>
          <a:xfrm>
            <a:off x="3086675" y="2937659"/>
            <a:ext cx="622800" cy="6228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Barlow"/>
              <a:ea typeface="Barlow"/>
              <a:cs typeface="Barlow"/>
              <a:sym typeface="Barlow"/>
            </a:endParaRPr>
          </a:p>
        </p:txBody>
      </p:sp>
      <p:sp>
        <p:nvSpPr>
          <p:cNvPr id="991" name="Google Shape;991;p42"/>
          <p:cNvSpPr/>
          <p:nvPr/>
        </p:nvSpPr>
        <p:spPr>
          <a:xfrm>
            <a:off x="3086675" y="3918267"/>
            <a:ext cx="622800" cy="6228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Barlow"/>
              <a:ea typeface="Barlow"/>
              <a:cs typeface="Barlow"/>
              <a:sym typeface="Barlow"/>
            </a:endParaRPr>
          </a:p>
        </p:txBody>
      </p:sp>
      <p:sp>
        <p:nvSpPr>
          <p:cNvPr id="992" name="Google Shape;992;p42"/>
          <p:cNvSpPr/>
          <p:nvPr/>
        </p:nvSpPr>
        <p:spPr>
          <a:xfrm>
            <a:off x="5434775" y="1936042"/>
            <a:ext cx="622800" cy="6228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Barlow"/>
              <a:ea typeface="Barlow"/>
              <a:cs typeface="Barlow"/>
              <a:sym typeface="Barlow"/>
            </a:endParaRPr>
          </a:p>
        </p:txBody>
      </p:sp>
      <p:sp>
        <p:nvSpPr>
          <p:cNvPr id="993" name="Google Shape;993;p42"/>
          <p:cNvSpPr/>
          <p:nvPr/>
        </p:nvSpPr>
        <p:spPr>
          <a:xfrm>
            <a:off x="5434775" y="2937659"/>
            <a:ext cx="622800" cy="6228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Barlow"/>
              <a:ea typeface="Barlow"/>
              <a:cs typeface="Barlow"/>
              <a:sym typeface="Barlow"/>
            </a:endParaRPr>
          </a:p>
        </p:txBody>
      </p:sp>
      <p:sp>
        <p:nvSpPr>
          <p:cNvPr id="994" name="Google Shape;994;p42"/>
          <p:cNvSpPr/>
          <p:nvPr/>
        </p:nvSpPr>
        <p:spPr>
          <a:xfrm>
            <a:off x="5434775" y="3918267"/>
            <a:ext cx="622800" cy="6228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Barlow"/>
              <a:ea typeface="Barlow"/>
              <a:cs typeface="Barlow"/>
              <a:sym typeface="Barlow"/>
            </a:endParaRPr>
          </a:p>
        </p:txBody>
      </p:sp>
      <p:sp>
        <p:nvSpPr>
          <p:cNvPr id="995" name="Google Shape;995;p42"/>
          <p:cNvSpPr txBox="1">
            <a:spLocks noGrp="1"/>
          </p:cNvSpPr>
          <p:nvPr>
            <p:ph type="title"/>
          </p:nvPr>
        </p:nvSpPr>
        <p:spPr>
          <a:xfrm>
            <a:off x="713225" y="445025"/>
            <a:ext cx="7717500" cy="5727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Key Components of The Travel Tribe’s Crisis Plan</a:t>
            </a:r>
            <a:endParaRPr dirty="0"/>
          </a:p>
        </p:txBody>
      </p:sp>
      <p:sp>
        <p:nvSpPr>
          <p:cNvPr id="996" name="Google Shape;996;p42"/>
          <p:cNvSpPr txBox="1"/>
          <p:nvPr/>
        </p:nvSpPr>
        <p:spPr>
          <a:xfrm>
            <a:off x="720000" y="1874542"/>
            <a:ext cx="2273700" cy="74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IN" dirty="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rPr>
              <a:t>Pre-approved communication templates</a:t>
            </a:r>
            <a:endParaRPr dirty="0">
              <a:solidFill>
                <a:schemeClr val="dk1"/>
              </a:solidFill>
              <a:latin typeface="Figtree SemiBold"/>
              <a:ea typeface="Figtree SemiBold"/>
              <a:cs typeface="Figtree SemiBold"/>
              <a:sym typeface="Figtree SemiBold"/>
            </a:endParaRPr>
          </a:p>
        </p:txBody>
      </p:sp>
      <p:cxnSp>
        <p:nvCxnSpPr>
          <p:cNvPr id="998" name="Google Shape;998;p42"/>
          <p:cNvCxnSpPr>
            <a:cxnSpLocks/>
            <a:endCxn id="992" idx="2"/>
          </p:cNvCxnSpPr>
          <p:nvPr/>
        </p:nvCxnSpPr>
        <p:spPr>
          <a:xfrm rot="-5400000">
            <a:off x="4625825" y="2193659"/>
            <a:ext cx="755400" cy="862800"/>
          </a:xfrm>
          <a:prstGeom prst="bentConnector2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999" name="Google Shape;999;p42"/>
          <p:cNvCxnSpPr>
            <a:cxnSpLocks/>
            <a:endCxn id="994" idx="2"/>
          </p:cNvCxnSpPr>
          <p:nvPr/>
        </p:nvCxnSpPr>
        <p:spPr>
          <a:xfrm rot="-5400000" flipH="1">
            <a:off x="4636325" y="3431159"/>
            <a:ext cx="734400" cy="862800"/>
          </a:xfrm>
          <a:prstGeom prst="bentConnector2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000" name="Google Shape;1000;p42"/>
          <p:cNvSpPr txBox="1"/>
          <p:nvPr/>
        </p:nvSpPr>
        <p:spPr>
          <a:xfrm>
            <a:off x="720000" y="3856767"/>
            <a:ext cx="2273700" cy="74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IN" dirty="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rPr>
              <a:t>Dedicated crisis response team</a:t>
            </a:r>
            <a:endParaRPr dirty="0">
              <a:solidFill>
                <a:schemeClr val="dk1"/>
              </a:solidFill>
              <a:latin typeface="Figtree SemiBold"/>
              <a:ea typeface="Figtree SemiBold"/>
              <a:cs typeface="Figtree SemiBold"/>
              <a:sym typeface="Figtree SemiBold"/>
            </a:endParaRPr>
          </a:p>
        </p:txBody>
      </p:sp>
      <p:sp>
        <p:nvSpPr>
          <p:cNvPr id="1001" name="Google Shape;1001;p42"/>
          <p:cNvSpPr txBox="1"/>
          <p:nvPr/>
        </p:nvSpPr>
        <p:spPr>
          <a:xfrm>
            <a:off x="6150525" y="1874542"/>
            <a:ext cx="2273700" cy="74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rPr>
              <a:t>Adaptability in the face of change</a:t>
            </a:r>
            <a:endParaRPr>
              <a:solidFill>
                <a:schemeClr val="dk1"/>
              </a:solidFill>
              <a:latin typeface="Figtree SemiBold"/>
              <a:ea typeface="Figtree SemiBold"/>
              <a:cs typeface="Figtree SemiBold"/>
              <a:sym typeface="Figtree SemiBold"/>
            </a:endParaRPr>
          </a:p>
        </p:txBody>
      </p:sp>
      <p:sp>
        <p:nvSpPr>
          <p:cNvPr id="1002" name="Google Shape;1002;p42"/>
          <p:cNvSpPr txBox="1"/>
          <p:nvPr/>
        </p:nvSpPr>
        <p:spPr>
          <a:xfrm>
            <a:off x="6150525" y="3856767"/>
            <a:ext cx="2273700" cy="74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rPr>
              <a:t>Customer service training for emergencies</a:t>
            </a:r>
            <a:endParaRPr dirty="0">
              <a:solidFill>
                <a:schemeClr val="dk1"/>
              </a:solidFill>
              <a:latin typeface="Figtree SemiBold"/>
              <a:ea typeface="Figtree SemiBold"/>
              <a:cs typeface="Figtree SemiBold"/>
              <a:sym typeface="Figtree SemiBold"/>
            </a:endParaRPr>
          </a:p>
        </p:txBody>
      </p:sp>
      <p:cxnSp>
        <p:nvCxnSpPr>
          <p:cNvPr id="1003" name="Google Shape;1003;p42"/>
          <p:cNvCxnSpPr>
            <a:cxnSpLocks/>
            <a:endCxn id="989" idx="6"/>
          </p:cNvCxnSpPr>
          <p:nvPr/>
        </p:nvCxnSpPr>
        <p:spPr>
          <a:xfrm rot="16200000" flipV="1">
            <a:off x="3516780" y="2440137"/>
            <a:ext cx="1247916" cy="862525"/>
          </a:xfrm>
          <a:prstGeom prst="bentConnector2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004" name="Google Shape;1004;p42"/>
          <p:cNvCxnSpPr>
            <a:cxnSpLocks/>
            <a:endCxn id="991" idx="6"/>
          </p:cNvCxnSpPr>
          <p:nvPr/>
        </p:nvCxnSpPr>
        <p:spPr>
          <a:xfrm rot="5400000">
            <a:off x="3773525" y="3431159"/>
            <a:ext cx="734400" cy="862800"/>
          </a:xfrm>
          <a:prstGeom prst="bentConnector2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005" name="Google Shape;1005;p42"/>
          <p:cNvSpPr txBox="1"/>
          <p:nvPr/>
        </p:nvSpPr>
        <p:spPr>
          <a:xfrm>
            <a:off x="720000" y="2863702"/>
            <a:ext cx="2273700" cy="74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rPr>
              <a:t>Innovation and its impact</a:t>
            </a:r>
            <a:endParaRPr dirty="0">
              <a:solidFill>
                <a:schemeClr val="dk1"/>
              </a:solidFill>
              <a:latin typeface="Figtree SemiBold"/>
              <a:ea typeface="Figtree SemiBold"/>
              <a:cs typeface="Figtree SemiBold"/>
              <a:sym typeface="Figtree SemiBold"/>
            </a:endParaRPr>
          </a:p>
        </p:txBody>
      </p:sp>
      <p:sp>
        <p:nvSpPr>
          <p:cNvPr id="1006" name="Google Shape;1006;p42"/>
          <p:cNvSpPr txBox="1"/>
          <p:nvPr/>
        </p:nvSpPr>
        <p:spPr>
          <a:xfrm>
            <a:off x="6150525" y="2863702"/>
            <a:ext cx="2273700" cy="74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rPr>
              <a:t>Intersection of art</a:t>
            </a:r>
            <a:endParaRPr dirty="0">
              <a:solidFill>
                <a:schemeClr val="dk1"/>
              </a:solidFill>
              <a:latin typeface="Figtree SemiBold"/>
              <a:ea typeface="Figtree SemiBold"/>
              <a:cs typeface="Figtree SemiBold"/>
              <a:sym typeface="Figtree SemiBold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IN" dirty="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rPr>
              <a:t>24/7 social media monitoring</a:t>
            </a:r>
            <a:endParaRPr dirty="0">
              <a:solidFill>
                <a:schemeClr val="dk1"/>
              </a:solidFill>
              <a:latin typeface="Figtree SemiBold"/>
              <a:ea typeface="Figtree SemiBold"/>
              <a:cs typeface="Figtree SemiBold"/>
              <a:sym typeface="Figtree SemiBold"/>
            </a:endParaRPr>
          </a:p>
        </p:txBody>
      </p:sp>
      <p:cxnSp>
        <p:nvCxnSpPr>
          <p:cNvPr id="1007" name="Google Shape;1007;p42"/>
          <p:cNvCxnSpPr>
            <a:cxnSpLocks/>
            <a:stCxn id="990" idx="6"/>
          </p:cNvCxnSpPr>
          <p:nvPr/>
        </p:nvCxnSpPr>
        <p:spPr>
          <a:xfrm>
            <a:off x="3709475" y="3249059"/>
            <a:ext cx="862525" cy="10108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008" name="Google Shape;1008;p42"/>
          <p:cNvCxnSpPr>
            <a:cxnSpLocks/>
            <a:stCxn id="993" idx="2"/>
          </p:cNvCxnSpPr>
          <p:nvPr/>
        </p:nvCxnSpPr>
        <p:spPr>
          <a:xfrm flipH="1">
            <a:off x="4511040" y="3249059"/>
            <a:ext cx="923735" cy="0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grpSp>
        <p:nvGrpSpPr>
          <p:cNvPr id="1010" name="Google Shape;1010;p42"/>
          <p:cNvGrpSpPr/>
          <p:nvPr/>
        </p:nvGrpSpPr>
        <p:grpSpPr>
          <a:xfrm>
            <a:off x="3231227" y="2080761"/>
            <a:ext cx="333692" cy="333363"/>
            <a:chOff x="1742965" y="1502959"/>
            <a:chExt cx="333692" cy="333363"/>
          </a:xfrm>
        </p:grpSpPr>
        <p:sp>
          <p:nvSpPr>
            <p:cNvPr id="1011" name="Google Shape;1011;p42"/>
            <p:cNvSpPr/>
            <p:nvPr/>
          </p:nvSpPr>
          <p:spPr>
            <a:xfrm>
              <a:off x="1742965" y="1502959"/>
              <a:ext cx="333692" cy="333363"/>
            </a:xfrm>
            <a:custGeom>
              <a:avLst/>
              <a:gdLst/>
              <a:ahLst/>
              <a:cxnLst/>
              <a:rect l="l" t="t" r="r" b="b"/>
              <a:pathLst>
                <a:path w="22287" h="22265" extrusionOk="0">
                  <a:moveTo>
                    <a:pt x="11143" y="0"/>
                  </a:moveTo>
                  <a:cubicBezTo>
                    <a:pt x="4983" y="0"/>
                    <a:pt x="1" y="4121"/>
                    <a:pt x="1" y="9188"/>
                  </a:cubicBezTo>
                  <a:cubicBezTo>
                    <a:pt x="1" y="13708"/>
                    <a:pt x="3974" y="17450"/>
                    <a:pt x="9209" y="18207"/>
                  </a:cubicBezTo>
                  <a:cubicBezTo>
                    <a:pt x="9335" y="19700"/>
                    <a:pt x="8831" y="21151"/>
                    <a:pt x="7843" y="22265"/>
                  </a:cubicBezTo>
                  <a:cubicBezTo>
                    <a:pt x="10324" y="22265"/>
                    <a:pt x="12468" y="20604"/>
                    <a:pt x="13099" y="18207"/>
                  </a:cubicBezTo>
                  <a:cubicBezTo>
                    <a:pt x="18313" y="17450"/>
                    <a:pt x="22286" y="13687"/>
                    <a:pt x="22286" y="9188"/>
                  </a:cubicBezTo>
                  <a:cubicBezTo>
                    <a:pt x="22265" y="4121"/>
                    <a:pt x="17283" y="0"/>
                    <a:pt x="11143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12" name="Google Shape;1012;p42"/>
            <p:cNvSpPr/>
            <p:nvPr/>
          </p:nvSpPr>
          <p:spPr>
            <a:xfrm>
              <a:off x="1854719" y="1629492"/>
              <a:ext cx="22040" cy="21740"/>
            </a:xfrm>
            <a:custGeom>
              <a:avLst/>
              <a:gdLst/>
              <a:ahLst/>
              <a:cxnLst/>
              <a:rect l="l" t="t" r="r" b="b"/>
              <a:pathLst>
                <a:path w="1472" h="1452" extrusionOk="0">
                  <a:moveTo>
                    <a:pt x="736" y="1"/>
                  </a:moveTo>
                  <a:cubicBezTo>
                    <a:pt x="337" y="1"/>
                    <a:pt x="0" y="316"/>
                    <a:pt x="0" y="716"/>
                  </a:cubicBezTo>
                  <a:cubicBezTo>
                    <a:pt x="0" y="1136"/>
                    <a:pt x="337" y="1452"/>
                    <a:pt x="736" y="1452"/>
                  </a:cubicBezTo>
                  <a:cubicBezTo>
                    <a:pt x="1136" y="1452"/>
                    <a:pt x="1472" y="1136"/>
                    <a:pt x="1472" y="716"/>
                  </a:cubicBezTo>
                  <a:cubicBezTo>
                    <a:pt x="1472" y="316"/>
                    <a:pt x="1136" y="1"/>
                    <a:pt x="736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13" name="Google Shape;1013;p42"/>
            <p:cNvSpPr/>
            <p:nvPr/>
          </p:nvSpPr>
          <p:spPr>
            <a:xfrm>
              <a:off x="1898783" y="1629492"/>
              <a:ext cx="22054" cy="21740"/>
            </a:xfrm>
            <a:custGeom>
              <a:avLst/>
              <a:gdLst/>
              <a:ahLst/>
              <a:cxnLst/>
              <a:rect l="l" t="t" r="r" b="b"/>
              <a:pathLst>
                <a:path w="1473" h="1452" extrusionOk="0">
                  <a:moveTo>
                    <a:pt x="736" y="1"/>
                  </a:moveTo>
                  <a:cubicBezTo>
                    <a:pt x="316" y="1"/>
                    <a:pt x="1" y="316"/>
                    <a:pt x="1" y="716"/>
                  </a:cubicBezTo>
                  <a:cubicBezTo>
                    <a:pt x="1" y="1136"/>
                    <a:pt x="316" y="1452"/>
                    <a:pt x="736" y="1452"/>
                  </a:cubicBezTo>
                  <a:cubicBezTo>
                    <a:pt x="1136" y="1452"/>
                    <a:pt x="1472" y="1136"/>
                    <a:pt x="1472" y="716"/>
                  </a:cubicBezTo>
                  <a:cubicBezTo>
                    <a:pt x="1472" y="316"/>
                    <a:pt x="1136" y="1"/>
                    <a:pt x="736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14" name="Google Shape;1014;p42"/>
            <p:cNvSpPr/>
            <p:nvPr/>
          </p:nvSpPr>
          <p:spPr>
            <a:xfrm>
              <a:off x="1942863" y="1629492"/>
              <a:ext cx="21725" cy="21740"/>
            </a:xfrm>
            <a:custGeom>
              <a:avLst/>
              <a:gdLst/>
              <a:ahLst/>
              <a:cxnLst/>
              <a:rect l="l" t="t" r="r" b="b"/>
              <a:pathLst>
                <a:path w="1451" h="1452" extrusionOk="0">
                  <a:moveTo>
                    <a:pt x="715" y="1"/>
                  </a:moveTo>
                  <a:cubicBezTo>
                    <a:pt x="315" y="1"/>
                    <a:pt x="0" y="316"/>
                    <a:pt x="0" y="716"/>
                  </a:cubicBezTo>
                  <a:cubicBezTo>
                    <a:pt x="0" y="1136"/>
                    <a:pt x="315" y="1452"/>
                    <a:pt x="715" y="1452"/>
                  </a:cubicBezTo>
                  <a:cubicBezTo>
                    <a:pt x="1135" y="1452"/>
                    <a:pt x="1451" y="1136"/>
                    <a:pt x="1451" y="716"/>
                  </a:cubicBezTo>
                  <a:cubicBezTo>
                    <a:pt x="1451" y="316"/>
                    <a:pt x="1135" y="1"/>
                    <a:pt x="715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015" name="Google Shape;1015;p42"/>
          <p:cNvGrpSpPr/>
          <p:nvPr/>
        </p:nvGrpSpPr>
        <p:grpSpPr>
          <a:xfrm>
            <a:off x="3205708" y="3058288"/>
            <a:ext cx="384734" cy="381556"/>
            <a:chOff x="830742" y="2763601"/>
            <a:chExt cx="384734" cy="381556"/>
          </a:xfrm>
        </p:grpSpPr>
        <p:sp>
          <p:nvSpPr>
            <p:cNvPr id="1016" name="Google Shape;1016;p42"/>
            <p:cNvSpPr/>
            <p:nvPr/>
          </p:nvSpPr>
          <p:spPr>
            <a:xfrm>
              <a:off x="830742" y="2881012"/>
              <a:ext cx="174423" cy="83678"/>
            </a:xfrm>
            <a:custGeom>
              <a:avLst/>
              <a:gdLst/>
              <a:ahLst/>
              <a:cxnLst/>
              <a:rect l="l" t="t" r="r" b="b"/>
              <a:pathLst>
                <a:path w="6639" h="3185" extrusionOk="0">
                  <a:moveTo>
                    <a:pt x="6639" y="1"/>
                  </a:moveTo>
                  <a:lnTo>
                    <a:pt x="5189" y="125"/>
                  </a:lnTo>
                  <a:cubicBezTo>
                    <a:pt x="3289" y="285"/>
                    <a:pt x="1506" y="1110"/>
                    <a:pt x="160" y="2456"/>
                  </a:cubicBezTo>
                  <a:cubicBezTo>
                    <a:pt x="1" y="2616"/>
                    <a:pt x="105" y="2886"/>
                    <a:pt x="327" y="2907"/>
                  </a:cubicBezTo>
                  <a:lnTo>
                    <a:pt x="3462" y="3184"/>
                  </a:lnTo>
                  <a:lnTo>
                    <a:pt x="6639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17" name="Google Shape;1017;p42"/>
            <p:cNvSpPr/>
            <p:nvPr/>
          </p:nvSpPr>
          <p:spPr>
            <a:xfrm>
              <a:off x="1013520" y="2973045"/>
              <a:ext cx="83494" cy="172111"/>
            </a:xfrm>
            <a:custGeom>
              <a:avLst/>
              <a:gdLst/>
              <a:ahLst/>
              <a:cxnLst/>
              <a:rect l="l" t="t" r="r" b="b"/>
              <a:pathLst>
                <a:path w="3178" h="6551" extrusionOk="0">
                  <a:moveTo>
                    <a:pt x="3178" y="0"/>
                  </a:moveTo>
                  <a:lnTo>
                    <a:pt x="1" y="3177"/>
                  </a:lnTo>
                  <a:lnTo>
                    <a:pt x="278" y="6305"/>
                  </a:lnTo>
                  <a:cubicBezTo>
                    <a:pt x="292" y="6457"/>
                    <a:pt x="415" y="6550"/>
                    <a:pt x="543" y="6550"/>
                  </a:cubicBezTo>
                  <a:cubicBezTo>
                    <a:pt x="608" y="6550"/>
                    <a:pt x="675" y="6526"/>
                    <a:pt x="729" y="6472"/>
                  </a:cubicBezTo>
                  <a:cubicBezTo>
                    <a:pt x="2075" y="5126"/>
                    <a:pt x="2900" y="3344"/>
                    <a:pt x="3053" y="1443"/>
                  </a:cubicBezTo>
                  <a:lnTo>
                    <a:pt x="3178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18" name="Google Shape;1018;p42"/>
            <p:cNvSpPr/>
            <p:nvPr/>
          </p:nvSpPr>
          <p:spPr>
            <a:xfrm>
              <a:off x="903281" y="2763601"/>
              <a:ext cx="312038" cy="310383"/>
            </a:xfrm>
            <a:custGeom>
              <a:avLst/>
              <a:gdLst/>
              <a:ahLst/>
              <a:cxnLst/>
              <a:rect l="l" t="t" r="r" b="b"/>
              <a:pathLst>
                <a:path w="11877" h="11814" extrusionOk="0">
                  <a:moveTo>
                    <a:pt x="11644" y="0"/>
                  </a:moveTo>
                  <a:cubicBezTo>
                    <a:pt x="11624" y="0"/>
                    <a:pt x="11604" y="3"/>
                    <a:pt x="11584" y="10"/>
                  </a:cubicBezTo>
                  <a:lnTo>
                    <a:pt x="9080" y="745"/>
                  </a:lnTo>
                  <a:lnTo>
                    <a:pt x="7228" y="1286"/>
                  </a:lnTo>
                  <a:cubicBezTo>
                    <a:pt x="7075" y="1327"/>
                    <a:pt x="6937" y="1411"/>
                    <a:pt x="6826" y="1522"/>
                  </a:cubicBezTo>
                  <a:lnTo>
                    <a:pt x="91" y="8257"/>
                  </a:lnTo>
                  <a:cubicBezTo>
                    <a:pt x="0" y="8340"/>
                    <a:pt x="0" y="8479"/>
                    <a:pt x="91" y="8569"/>
                  </a:cubicBezTo>
                  <a:lnTo>
                    <a:pt x="1436" y="9914"/>
                  </a:lnTo>
                  <a:lnTo>
                    <a:pt x="1929" y="10414"/>
                  </a:lnTo>
                  <a:lnTo>
                    <a:pt x="3267" y="11746"/>
                  </a:lnTo>
                  <a:cubicBezTo>
                    <a:pt x="3312" y="11791"/>
                    <a:pt x="3373" y="11813"/>
                    <a:pt x="3435" y="11813"/>
                  </a:cubicBezTo>
                  <a:cubicBezTo>
                    <a:pt x="3496" y="11813"/>
                    <a:pt x="3559" y="11791"/>
                    <a:pt x="3607" y="11746"/>
                  </a:cubicBezTo>
                  <a:lnTo>
                    <a:pt x="7374" y="7965"/>
                  </a:lnTo>
                  <a:lnTo>
                    <a:pt x="10308" y="5038"/>
                  </a:lnTo>
                  <a:cubicBezTo>
                    <a:pt x="10432" y="4913"/>
                    <a:pt x="10523" y="4761"/>
                    <a:pt x="10571" y="4594"/>
                  </a:cubicBezTo>
                  <a:lnTo>
                    <a:pt x="11840" y="259"/>
                  </a:lnTo>
                  <a:cubicBezTo>
                    <a:pt x="11876" y="127"/>
                    <a:pt x="11772" y="0"/>
                    <a:pt x="11644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19" name="Google Shape;1019;p42"/>
            <p:cNvSpPr/>
            <p:nvPr/>
          </p:nvSpPr>
          <p:spPr>
            <a:xfrm>
              <a:off x="1060732" y="2852218"/>
              <a:ext cx="65261" cy="65261"/>
            </a:xfrm>
            <a:custGeom>
              <a:avLst/>
              <a:gdLst/>
              <a:ahLst/>
              <a:cxnLst/>
              <a:rect l="l" t="t" r="r" b="b"/>
              <a:pathLst>
                <a:path w="2484" h="2484" extrusionOk="0">
                  <a:moveTo>
                    <a:pt x="1242" y="1"/>
                  </a:moveTo>
                  <a:cubicBezTo>
                    <a:pt x="555" y="1"/>
                    <a:pt x="0" y="556"/>
                    <a:pt x="0" y="1242"/>
                  </a:cubicBezTo>
                  <a:cubicBezTo>
                    <a:pt x="0" y="1929"/>
                    <a:pt x="555" y="2484"/>
                    <a:pt x="1242" y="2484"/>
                  </a:cubicBezTo>
                  <a:cubicBezTo>
                    <a:pt x="1922" y="2484"/>
                    <a:pt x="2483" y="1929"/>
                    <a:pt x="2483" y="1242"/>
                  </a:cubicBezTo>
                  <a:cubicBezTo>
                    <a:pt x="2483" y="556"/>
                    <a:pt x="1922" y="1"/>
                    <a:pt x="1242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20" name="Google Shape;1020;p42"/>
            <p:cNvSpPr/>
            <p:nvPr/>
          </p:nvSpPr>
          <p:spPr>
            <a:xfrm>
              <a:off x="895084" y="2998739"/>
              <a:ext cx="84387" cy="83520"/>
            </a:xfrm>
            <a:custGeom>
              <a:avLst/>
              <a:gdLst/>
              <a:ahLst/>
              <a:cxnLst/>
              <a:rect l="l" t="t" r="r" b="b"/>
              <a:pathLst>
                <a:path w="3212" h="3179" extrusionOk="0">
                  <a:moveTo>
                    <a:pt x="833" y="0"/>
                  </a:moveTo>
                  <a:lnTo>
                    <a:pt x="125" y="701"/>
                  </a:lnTo>
                  <a:cubicBezTo>
                    <a:pt x="0" y="826"/>
                    <a:pt x="0" y="1034"/>
                    <a:pt x="125" y="1166"/>
                  </a:cubicBezTo>
                  <a:lnTo>
                    <a:pt x="1082" y="2123"/>
                  </a:lnTo>
                  <a:lnTo>
                    <a:pt x="2046" y="3080"/>
                  </a:lnTo>
                  <a:cubicBezTo>
                    <a:pt x="2109" y="3146"/>
                    <a:pt x="2192" y="3179"/>
                    <a:pt x="2276" y="3179"/>
                  </a:cubicBezTo>
                  <a:cubicBezTo>
                    <a:pt x="2360" y="3179"/>
                    <a:pt x="2445" y="3146"/>
                    <a:pt x="2511" y="3080"/>
                  </a:cubicBezTo>
                  <a:lnTo>
                    <a:pt x="3212" y="2379"/>
                  </a:lnTo>
                  <a:lnTo>
                    <a:pt x="2275" y="1436"/>
                  </a:lnTo>
                  <a:lnTo>
                    <a:pt x="1769" y="937"/>
                  </a:lnTo>
                  <a:lnTo>
                    <a:pt x="833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21" name="Google Shape;1021;p42"/>
            <p:cNvSpPr/>
            <p:nvPr/>
          </p:nvSpPr>
          <p:spPr>
            <a:xfrm>
              <a:off x="903281" y="2964480"/>
              <a:ext cx="110266" cy="109504"/>
            </a:xfrm>
            <a:custGeom>
              <a:avLst/>
              <a:gdLst/>
              <a:ahLst/>
              <a:cxnLst/>
              <a:rect l="l" t="t" r="r" b="b"/>
              <a:pathLst>
                <a:path w="4197" h="4168" extrusionOk="0">
                  <a:moveTo>
                    <a:pt x="694" y="0"/>
                  </a:moveTo>
                  <a:lnTo>
                    <a:pt x="91" y="611"/>
                  </a:lnTo>
                  <a:cubicBezTo>
                    <a:pt x="0" y="694"/>
                    <a:pt x="0" y="833"/>
                    <a:pt x="91" y="916"/>
                  </a:cubicBezTo>
                  <a:lnTo>
                    <a:pt x="1436" y="2268"/>
                  </a:lnTo>
                  <a:lnTo>
                    <a:pt x="1936" y="2761"/>
                  </a:lnTo>
                  <a:lnTo>
                    <a:pt x="3267" y="4100"/>
                  </a:lnTo>
                  <a:cubicBezTo>
                    <a:pt x="3312" y="4145"/>
                    <a:pt x="3373" y="4167"/>
                    <a:pt x="3435" y="4167"/>
                  </a:cubicBezTo>
                  <a:cubicBezTo>
                    <a:pt x="3496" y="4167"/>
                    <a:pt x="3559" y="4145"/>
                    <a:pt x="3607" y="4100"/>
                  </a:cubicBezTo>
                  <a:lnTo>
                    <a:pt x="4197" y="3503"/>
                  </a:lnTo>
                  <a:lnTo>
                    <a:pt x="2699" y="2005"/>
                  </a:lnTo>
                  <a:lnTo>
                    <a:pt x="2199" y="1505"/>
                  </a:lnTo>
                  <a:lnTo>
                    <a:pt x="694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22" name="Google Shape;1022;p42"/>
            <p:cNvSpPr/>
            <p:nvPr/>
          </p:nvSpPr>
          <p:spPr>
            <a:xfrm>
              <a:off x="854992" y="3038831"/>
              <a:ext cx="34154" cy="31185"/>
            </a:xfrm>
            <a:custGeom>
              <a:avLst/>
              <a:gdLst/>
              <a:ahLst/>
              <a:cxnLst/>
              <a:rect l="l" t="t" r="r" b="b"/>
              <a:pathLst>
                <a:path w="1300" h="1187" extrusionOk="0">
                  <a:moveTo>
                    <a:pt x="986" y="1"/>
                  </a:moveTo>
                  <a:cubicBezTo>
                    <a:pt x="935" y="1"/>
                    <a:pt x="881" y="21"/>
                    <a:pt x="833" y="70"/>
                  </a:cubicBezTo>
                  <a:lnTo>
                    <a:pt x="84" y="812"/>
                  </a:lnTo>
                  <a:cubicBezTo>
                    <a:pt x="0" y="895"/>
                    <a:pt x="0" y="1041"/>
                    <a:pt x="84" y="1124"/>
                  </a:cubicBezTo>
                  <a:cubicBezTo>
                    <a:pt x="129" y="1166"/>
                    <a:pt x="186" y="1186"/>
                    <a:pt x="242" y="1186"/>
                  </a:cubicBezTo>
                  <a:cubicBezTo>
                    <a:pt x="299" y="1186"/>
                    <a:pt x="354" y="1166"/>
                    <a:pt x="396" y="1124"/>
                  </a:cubicBezTo>
                  <a:lnTo>
                    <a:pt x="1145" y="375"/>
                  </a:lnTo>
                  <a:cubicBezTo>
                    <a:pt x="1299" y="221"/>
                    <a:pt x="1155" y="1"/>
                    <a:pt x="98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23" name="Google Shape;1023;p42"/>
            <p:cNvSpPr/>
            <p:nvPr/>
          </p:nvSpPr>
          <p:spPr>
            <a:xfrm>
              <a:off x="873934" y="3057800"/>
              <a:ext cx="34286" cy="31343"/>
            </a:xfrm>
            <a:custGeom>
              <a:avLst/>
              <a:gdLst/>
              <a:ahLst/>
              <a:cxnLst/>
              <a:rect l="l" t="t" r="r" b="b"/>
              <a:pathLst>
                <a:path w="1305" h="1193" extrusionOk="0">
                  <a:moveTo>
                    <a:pt x="987" y="0"/>
                  </a:moveTo>
                  <a:cubicBezTo>
                    <a:pt x="935" y="0"/>
                    <a:pt x="881" y="21"/>
                    <a:pt x="833" y="69"/>
                  </a:cubicBezTo>
                  <a:lnTo>
                    <a:pt x="91" y="818"/>
                  </a:lnTo>
                  <a:cubicBezTo>
                    <a:pt x="1" y="901"/>
                    <a:pt x="1" y="1040"/>
                    <a:pt x="91" y="1130"/>
                  </a:cubicBezTo>
                  <a:cubicBezTo>
                    <a:pt x="132" y="1172"/>
                    <a:pt x="188" y="1193"/>
                    <a:pt x="244" y="1193"/>
                  </a:cubicBezTo>
                  <a:cubicBezTo>
                    <a:pt x="301" y="1193"/>
                    <a:pt x="358" y="1172"/>
                    <a:pt x="403" y="1130"/>
                  </a:cubicBezTo>
                  <a:lnTo>
                    <a:pt x="1145" y="381"/>
                  </a:lnTo>
                  <a:cubicBezTo>
                    <a:pt x="1305" y="221"/>
                    <a:pt x="1158" y="0"/>
                    <a:pt x="987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24" name="Google Shape;1024;p42"/>
            <p:cNvSpPr/>
            <p:nvPr/>
          </p:nvSpPr>
          <p:spPr>
            <a:xfrm>
              <a:off x="912213" y="3095895"/>
              <a:ext cx="34102" cy="31343"/>
            </a:xfrm>
            <a:custGeom>
              <a:avLst/>
              <a:gdLst/>
              <a:ahLst/>
              <a:cxnLst/>
              <a:rect l="l" t="t" r="r" b="b"/>
              <a:pathLst>
                <a:path w="1298" h="1193" extrusionOk="0">
                  <a:moveTo>
                    <a:pt x="983" y="0"/>
                  </a:moveTo>
                  <a:cubicBezTo>
                    <a:pt x="932" y="0"/>
                    <a:pt x="879" y="20"/>
                    <a:pt x="833" y="69"/>
                  </a:cubicBezTo>
                  <a:lnTo>
                    <a:pt x="83" y="818"/>
                  </a:lnTo>
                  <a:cubicBezTo>
                    <a:pt x="0" y="901"/>
                    <a:pt x="0" y="1040"/>
                    <a:pt x="83" y="1130"/>
                  </a:cubicBezTo>
                  <a:cubicBezTo>
                    <a:pt x="125" y="1172"/>
                    <a:pt x="181" y="1192"/>
                    <a:pt x="237" y="1192"/>
                  </a:cubicBezTo>
                  <a:cubicBezTo>
                    <a:pt x="293" y="1192"/>
                    <a:pt x="351" y="1172"/>
                    <a:pt x="396" y="1130"/>
                  </a:cubicBezTo>
                  <a:lnTo>
                    <a:pt x="1138" y="381"/>
                  </a:lnTo>
                  <a:cubicBezTo>
                    <a:pt x="1297" y="221"/>
                    <a:pt x="1151" y="0"/>
                    <a:pt x="983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25" name="Google Shape;1025;p42"/>
            <p:cNvSpPr/>
            <p:nvPr/>
          </p:nvSpPr>
          <p:spPr>
            <a:xfrm>
              <a:off x="893061" y="3076926"/>
              <a:ext cx="34312" cy="31343"/>
            </a:xfrm>
            <a:custGeom>
              <a:avLst/>
              <a:gdLst/>
              <a:ahLst/>
              <a:cxnLst/>
              <a:rect l="l" t="t" r="r" b="b"/>
              <a:pathLst>
                <a:path w="1306" h="1193" extrusionOk="0">
                  <a:moveTo>
                    <a:pt x="987" y="1"/>
                  </a:moveTo>
                  <a:cubicBezTo>
                    <a:pt x="936" y="1"/>
                    <a:pt x="882" y="21"/>
                    <a:pt x="833" y="69"/>
                  </a:cubicBezTo>
                  <a:lnTo>
                    <a:pt x="91" y="818"/>
                  </a:lnTo>
                  <a:cubicBezTo>
                    <a:pt x="1" y="902"/>
                    <a:pt x="1" y="1040"/>
                    <a:pt x="91" y="1131"/>
                  </a:cubicBezTo>
                  <a:cubicBezTo>
                    <a:pt x="133" y="1172"/>
                    <a:pt x="188" y="1193"/>
                    <a:pt x="245" y="1193"/>
                  </a:cubicBezTo>
                  <a:cubicBezTo>
                    <a:pt x="301" y="1193"/>
                    <a:pt x="358" y="1172"/>
                    <a:pt x="403" y="1131"/>
                  </a:cubicBezTo>
                  <a:lnTo>
                    <a:pt x="1145" y="381"/>
                  </a:lnTo>
                  <a:cubicBezTo>
                    <a:pt x="1305" y="222"/>
                    <a:pt x="1158" y="1"/>
                    <a:pt x="987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26" name="Google Shape;1026;p42"/>
            <p:cNvSpPr/>
            <p:nvPr/>
          </p:nvSpPr>
          <p:spPr>
            <a:xfrm>
              <a:off x="1141809" y="2763601"/>
              <a:ext cx="73668" cy="72801"/>
            </a:xfrm>
            <a:custGeom>
              <a:avLst/>
              <a:gdLst/>
              <a:ahLst/>
              <a:cxnLst/>
              <a:rect l="l" t="t" r="r" b="b"/>
              <a:pathLst>
                <a:path w="2804" h="2771" extrusionOk="0">
                  <a:moveTo>
                    <a:pt x="2567" y="0"/>
                  </a:moveTo>
                  <a:cubicBezTo>
                    <a:pt x="2547" y="0"/>
                    <a:pt x="2526" y="3"/>
                    <a:pt x="2505" y="10"/>
                  </a:cubicBezTo>
                  <a:lnTo>
                    <a:pt x="1" y="745"/>
                  </a:lnTo>
                  <a:lnTo>
                    <a:pt x="2033" y="2770"/>
                  </a:lnTo>
                  <a:lnTo>
                    <a:pt x="2761" y="266"/>
                  </a:lnTo>
                  <a:cubicBezTo>
                    <a:pt x="2804" y="128"/>
                    <a:pt x="2700" y="0"/>
                    <a:pt x="256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27" name="Google Shape;1027;p42"/>
            <p:cNvSpPr/>
            <p:nvPr/>
          </p:nvSpPr>
          <p:spPr>
            <a:xfrm>
              <a:off x="919491" y="2924099"/>
              <a:ext cx="135435" cy="133780"/>
            </a:xfrm>
            <a:custGeom>
              <a:avLst/>
              <a:gdLst/>
              <a:ahLst/>
              <a:cxnLst/>
              <a:rect l="l" t="t" r="r" b="b"/>
              <a:pathLst>
                <a:path w="5155" h="5092" extrusionOk="0">
                  <a:moveTo>
                    <a:pt x="4759" y="1"/>
                  </a:moveTo>
                  <a:cubicBezTo>
                    <a:pt x="4676" y="1"/>
                    <a:pt x="4592" y="32"/>
                    <a:pt x="4530" y="95"/>
                  </a:cubicBezTo>
                  <a:lnTo>
                    <a:pt x="126" y="4499"/>
                  </a:lnTo>
                  <a:cubicBezTo>
                    <a:pt x="1" y="4624"/>
                    <a:pt x="1" y="4832"/>
                    <a:pt x="126" y="4957"/>
                  </a:cubicBezTo>
                  <a:lnTo>
                    <a:pt x="160" y="4999"/>
                  </a:lnTo>
                  <a:cubicBezTo>
                    <a:pt x="222" y="5060"/>
                    <a:pt x="304" y="5091"/>
                    <a:pt x="386" y="5091"/>
                  </a:cubicBezTo>
                  <a:cubicBezTo>
                    <a:pt x="470" y="5091"/>
                    <a:pt x="555" y="5058"/>
                    <a:pt x="618" y="4992"/>
                  </a:cubicBezTo>
                  <a:lnTo>
                    <a:pt x="5022" y="587"/>
                  </a:lnTo>
                  <a:cubicBezTo>
                    <a:pt x="5154" y="462"/>
                    <a:pt x="5154" y="254"/>
                    <a:pt x="5022" y="129"/>
                  </a:cubicBezTo>
                  <a:lnTo>
                    <a:pt x="4988" y="95"/>
                  </a:lnTo>
                  <a:cubicBezTo>
                    <a:pt x="4925" y="32"/>
                    <a:pt x="4842" y="1"/>
                    <a:pt x="4759" y="1"/>
                  </a:cubicBezTo>
                  <a:close/>
                </a:path>
              </a:pathLst>
            </a:custGeom>
            <a:solidFill>
              <a:srgbClr val="C0CAD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28" name="Google Shape;1028;p42"/>
            <p:cNvSpPr/>
            <p:nvPr/>
          </p:nvSpPr>
          <p:spPr>
            <a:xfrm>
              <a:off x="919491" y="2924099"/>
              <a:ext cx="135435" cy="133780"/>
            </a:xfrm>
            <a:custGeom>
              <a:avLst/>
              <a:gdLst/>
              <a:ahLst/>
              <a:cxnLst/>
              <a:rect l="l" t="t" r="r" b="b"/>
              <a:pathLst>
                <a:path w="5155" h="5092" extrusionOk="0">
                  <a:moveTo>
                    <a:pt x="4759" y="1"/>
                  </a:moveTo>
                  <a:cubicBezTo>
                    <a:pt x="4676" y="1"/>
                    <a:pt x="4592" y="32"/>
                    <a:pt x="4530" y="95"/>
                  </a:cubicBezTo>
                  <a:lnTo>
                    <a:pt x="126" y="4499"/>
                  </a:lnTo>
                  <a:cubicBezTo>
                    <a:pt x="1" y="4624"/>
                    <a:pt x="1" y="4832"/>
                    <a:pt x="126" y="4957"/>
                  </a:cubicBezTo>
                  <a:lnTo>
                    <a:pt x="160" y="4999"/>
                  </a:lnTo>
                  <a:cubicBezTo>
                    <a:pt x="222" y="5060"/>
                    <a:pt x="304" y="5091"/>
                    <a:pt x="386" y="5091"/>
                  </a:cubicBezTo>
                  <a:cubicBezTo>
                    <a:pt x="470" y="5091"/>
                    <a:pt x="555" y="5058"/>
                    <a:pt x="618" y="4992"/>
                  </a:cubicBezTo>
                  <a:lnTo>
                    <a:pt x="5022" y="587"/>
                  </a:lnTo>
                  <a:cubicBezTo>
                    <a:pt x="5154" y="462"/>
                    <a:pt x="5154" y="254"/>
                    <a:pt x="5022" y="129"/>
                  </a:cubicBezTo>
                  <a:lnTo>
                    <a:pt x="4988" y="95"/>
                  </a:lnTo>
                  <a:cubicBezTo>
                    <a:pt x="4925" y="32"/>
                    <a:pt x="4842" y="1"/>
                    <a:pt x="4759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029" name="Google Shape;1029;p42"/>
          <p:cNvGrpSpPr/>
          <p:nvPr/>
        </p:nvGrpSpPr>
        <p:grpSpPr>
          <a:xfrm>
            <a:off x="3203541" y="4055774"/>
            <a:ext cx="389068" cy="347787"/>
            <a:chOff x="6191390" y="1981489"/>
            <a:chExt cx="389068" cy="347787"/>
          </a:xfrm>
        </p:grpSpPr>
        <p:sp>
          <p:nvSpPr>
            <p:cNvPr id="1030" name="Google Shape;1030;p42"/>
            <p:cNvSpPr/>
            <p:nvPr/>
          </p:nvSpPr>
          <p:spPr>
            <a:xfrm>
              <a:off x="6260769" y="2030464"/>
              <a:ext cx="250074" cy="250100"/>
            </a:xfrm>
            <a:custGeom>
              <a:avLst/>
              <a:gdLst/>
              <a:ahLst/>
              <a:cxnLst/>
              <a:rect l="l" t="t" r="r" b="b"/>
              <a:pathLst>
                <a:path w="9523" h="9524" extrusionOk="0">
                  <a:moveTo>
                    <a:pt x="4766" y="1"/>
                  </a:moveTo>
                  <a:cubicBezTo>
                    <a:pt x="2134" y="1"/>
                    <a:pt x="0" y="2125"/>
                    <a:pt x="0" y="4757"/>
                  </a:cubicBezTo>
                  <a:cubicBezTo>
                    <a:pt x="0" y="7389"/>
                    <a:pt x="2134" y="9523"/>
                    <a:pt x="4766" y="9523"/>
                  </a:cubicBezTo>
                  <a:cubicBezTo>
                    <a:pt x="7398" y="9523"/>
                    <a:pt x="9523" y="7389"/>
                    <a:pt x="9523" y="4757"/>
                  </a:cubicBezTo>
                  <a:cubicBezTo>
                    <a:pt x="9523" y="2125"/>
                    <a:pt x="7398" y="1"/>
                    <a:pt x="476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31" name="Google Shape;1031;p42"/>
            <p:cNvSpPr/>
            <p:nvPr/>
          </p:nvSpPr>
          <p:spPr>
            <a:xfrm>
              <a:off x="6312291" y="2031724"/>
              <a:ext cx="198552" cy="246818"/>
            </a:xfrm>
            <a:custGeom>
              <a:avLst/>
              <a:gdLst/>
              <a:ahLst/>
              <a:cxnLst/>
              <a:rect l="l" t="t" r="r" b="b"/>
              <a:pathLst>
                <a:path w="7561" h="9399" extrusionOk="0">
                  <a:moveTo>
                    <a:pt x="3493" y="1"/>
                  </a:moveTo>
                  <a:lnTo>
                    <a:pt x="3819" y="393"/>
                  </a:lnTo>
                  <a:cubicBezTo>
                    <a:pt x="3857" y="441"/>
                    <a:pt x="3866" y="498"/>
                    <a:pt x="3847" y="556"/>
                  </a:cubicBezTo>
                  <a:lnTo>
                    <a:pt x="3627" y="1073"/>
                  </a:lnTo>
                  <a:cubicBezTo>
                    <a:pt x="3611" y="1105"/>
                    <a:pt x="3582" y="1122"/>
                    <a:pt x="3554" y="1122"/>
                  </a:cubicBezTo>
                  <a:cubicBezTo>
                    <a:pt x="3532" y="1122"/>
                    <a:pt x="3510" y="1112"/>
                    <a:pt x="3493" y="1092"/>
                  </a:cubicBezTo>
                  <a:lnTo>
                    <a:pt x="3292" y="795"/>
                  </a:lnTo>
                  <a:cubicBezTo>
                    <a:pt x="3254" y="747"/>
                    <a:pt x="3206" y="728"/>
                    <a:pt x="3149" y="728"/>
                  </a:cubicBezTo>
                  <a:lnTo>
                    <a:pt x="2929" y="738"/>
                  </a:lnTo>
                  <a:cubicBezTo>
                    <a:pt x="2842" y="747"/>
                    <a:pt x="2775" y="785"/>
                    <a:pt x="2728" y="852"/>
                  </a:cubicBezTo>
                  <a:lnTo>
                    <a:pt x="2115" y="1762"/>
                  </a:lnTo>
                  <a:cubicBezTo>
                    <a:pt x="2058" y="1848"/>
                    <a:pt x="2106" y="1963"/>
                    <a:pt x="2211" y="1982"/>
                  </a:cubicBezTo>
                  <a:lnTo>
                    <a:pt x="2488" y="2039"/>
                  </a:lnTo>
                  <a:cubicBezTo>
                    <a:pt x="2501" y="2042"/>
                    <a:pt x="2513" y="2043"/>
                    <a:pt x="2526" y="2043"/>
                  </a:cubicBezTo>
                  <a:cubicBezTo>
                    <a:pt x="2608" y="2043"/>
                    <a:pt x="2685" y="1990"/>
                    <a:pt x="2718" y="1915"/>
                  </a:cubicBezTo>
                  <a:lnTo>
                    <a:pt x="2852" y="1541"/>
                  </a:lnTo>
                  <a:cubicBezTo>
                    <a:pt x="2874" y="1480"/>
                    <a:pt x="2932" y="1445"/>
                    <a:pt x="2990" y="1445"/>
                  </a:cubicBezTo>
                  <a:cubicBezTo>
                    <a:pt x="3031" y="1445"/>
                    <a:pt x="3073" y="1463"/>
                    <a:pt x="3101" y="1503"/>
                  </a:cubicBezTo>
                  <a:lnTo>
                    <a:pt x="3225" y="1656"/>
                  </a:lnTo>
                  <a:lnTo>
                    <a:pt x="3149" y="2164"/>
                  </a:lnTo>
                  <a:cubicBezTo>
                    <a:pt x="3149" y="2192"/>
                    <a:pt x="3120" y="2221"/>
                    <a:pt x="3091" y="2221"/>
                  </a:cubicBezTo>
                  <a:lnTo>
                    <a:pt x="2450" y="2317"/>
                  </a:lnTo>
                  <a:cubicBezTo>
                    <a:pt x="2421" y="2326"/>
                    <a:pt x="2393" y="2336"/>
                    <a:pt x="2373" y="2355"/>
                  </a:cubicBezTo>
                  <a:lnTo>
                    <a:pt x="1742" y="2814"/>
                  </a:lnTo>
                  <a:cubicBezTo>
                    <a:pt x="1675" y="2862"/>
                    <a:pt x="1627" y="2929"/>
                    <a:pt x="1608" y="3006"/>
                  </a:cubicBezTo>
                  <a:lnTo>
                    <a:pt x="1550" y="3264"/>
                  </a:lnTo>
                  <a:cubicBezTo>
                    <a:pt x="1533" y="3335"/>
                    <a:pt x="1457" y="3390"/>
                    <a:pt x="1386" y="3390"/>
                  </a:cubicBezTo>
                  <a:cubicBezTo>
                    <a:pt x="1380" y="3390"/>
                    <a:pt x="1374" y="3389"/>
                    <a:pt x="1369" y="3389"/>
                  </a:cubicBezTo>
                  <a:lnTo>
                    <a:pt x="1081" y="3350"/>
                  </a:lnTo>
                  <a:cubicBezTo>
                    <a:pt x="1075" y="3349"/>
                    <a:pt x="1068" y="3349"/>
                    <a:pt x="1062" y="3349"/>
                  </a:cubicBezTo>
                  <a:cubicBezTo>
                    <a:pt x="994" y="3349"/>
                    <a:pt x="935" y="3394"/>
                    <a:pt x="909" y="3456"/>
                  </a:cubicBezTo>
                  <a:lnTo>
                    <a:pt x="747" y="3886"/>
                  </a:lnTo>
                  <a:cubicBezTo>
                    <a:pt x="718" y="3972"/>
                    <a:pt x="766" y="4078"/>
                    <a:pt x="861" y="4106"/>
                  </a:cubicBezTo>
                  <a:lnTo>
                    <a:pt x="1215" y="4202"/>
                  </a:lnTo>
                  <a:cubicBezTo>
                    <a:pt x="1234" y="4208"/>
                    <a:pt x="1253" y="4210"/>
                    <a:pt x="1272" y="4210"/>
                  </a:cubicBezTo>
                  <a:cubicBezTo>
                    <a:pt x="1347" y="4210"/>
                    <a:pt x="1414" y="4166"/>
                    <a:pt x="1445" y="4097"/>
                  </a:cubicBezTo>
                  <a:lnTo>
                    <a:pt x="1684" y="3580"/>
                  </a:lnTo>
                  <a:cubicBezTo>
                    <a:pt x="1723" y="3503"/>
                    <a:pt x="1790" y="3436"/>
                    <a:pt x="1885" y="3408"/>
                  </a:cubicBezTo>
                  <a:lnTo>
                    <a:pt x="2268" y="3283"/>
                  </a:lnTo>
                  <a:lnTo>
                    <a:pt x="2785" y="3915"/>
                  </a:lnTo>
                  <a:lnTo>
                    <a:pt x="2737" y="4068"/>
                  </a:lnTo>
                  <a:cubicBezTo>
                    <a:pt x="2708" y="4154"/>
                    <a:pt x="2756" y="4250"/>
                    <a:pt x="2842" y="4279"/>
                  </a:cubicBezTo>
                  <a:cubicBezTo>
                    <a:pt x="2862" y="4288"/>
                    <a:pt x="2881" y="4288"/>
                    <a:pt x="2900" y="4288"/>
                  </a:cubicBezTo>
                  <a:cubicBezTo>
                    <a:pt x="2976" y="4288"/>
                    <a:pt x="3043" y="4240"/>
                    <a:pt x="3063" y="4173"/>
                  </a:cubicBezTo>
                  <a:lnTo>
                    <a:pt x="3110" y="4020"/>
                  </a:lnTo>
                  <a:cubicBezTo>
                    <a:pt x="3149" y="3915"/>
                    <a:pt x="3130" y="3790"/>
                    <a:pt x="3053" y="3704"/>
                  </a:cubicBezTo>
                  <a:lnTo>
                    <a:pt x="2622" y="3168"/>
                  </a:lnTo>
                  <a:lnTo>
                    <a:pt x="2728" y="3140"/>
                  </a:lnTo>
                  <a:lnTo>
                    <a:pt x="3101" y="3369"/>
                  </a:lnTo>
                  <a:cubicBezTo>
                    <a:pt x="3177" y="3417"/>
                    <a:pt x="3235" y="3494"/>
                    <a:pt x="3254" y="3590"/>
                  </a:cubicBezTo>
                  <a:lnTo>
                    <a:pt x="3340" y="3982"/>
                  </a:lnTo>
                  <a:cubicBezTo>
                    <a:pt x="3350" y="4068"/>
                    <a:pt x="3426" y="4116"/>
                    <a:pt x="3503" y="4125"/>
                  </a:cubicBezTo>
                  <a:lnTo>
                    <a:pt x="3541" y="4125"/>
                  </a:lnTo>
                  <a:cubicBezTo>
                    <a:pt x="3627" y="4097"/>
                    <a:pt x="3685" y="4011"/>
                    <a:pt x="3665" y="3924"/>
                  </a:cubicBezTo>
                  <a:lnTo>
                    <a:pt x="3627" y="3695"/>
                  </a:lnTo>
                  <a:cubicBezTo>
                    <a:pt x="3608" y="3609"/>
                    <a:pt x="3665" y="3532"/>
                    <a:pt x="3742" y="3523"/>
                  </a:cubicBezTo>
                  <a:cubicBezTo>
                    <a:pt x="3809" y="3513"/>
                    <a:pt x="3857" y="3465"/>
                    <a:pt x="3866" y="3408"/>
                  </a:cubicBezTo>
                  <a:lnTo>
                    <a:pt x="3943" y="3006"/>
                  </a:lnTo>
                  <a:cubicBezTo>
                    <a:pt x="3969" y="2936"/>
                    <a:pt x="4028" y="2890"/>
                    <a:pt x="4096" y="2890"/>
                  </a:cubicBezTo>
                  <a:cubicBezTo>
                    <a:pt x="4102" y="2890"/>
                    <a:pt x="4109" y="2890"/>
                    <a:pt x="4115" y="2891"/>
                  </a:cubicBezTo>
                  <a:lnTo>
                    <a:pt x="4201" y="2891"/>
                  </a:lnTo>
                  <a:cubicBezTo>
                    <a:pt x="4240" y="2891"/>
                    <a:pt x="4288" y="2881"/>
                    <a:pt x="4316" y="2853"/>
                  </a:cubicBezTo>
                  <a:cubicBezTo>
                    <a:pt x="4348" y="2821"/>
                    <a:pt x="4380" y="2802"/>
                    <a:pt x="4417" y="2802"/>
                  </a:cubicBezTo>
                  <a:cubicBezTo>
                    <a:pt x="4425" y="2802"/>
                    <a:pt x="4432" y="2803"/>
                    <a:pt x="4441" y="2805"/>
                  </a:cubicBezTo>
                  <a:lnTo>
                    <a:pt x="4699" y="2824"/>
                  </a:lnTo>
                  <a:cubicBezTo>
                    <a:pt x="4756" y="2843"/>
                    <a:pt x="4795" y="2891"/>
                    <a:pt x="4804" y="2939"/>
                  </a:cubicBezTo>
                  <a:lnTo>
                    <a:pt x="4833" y="3054"/>
                  </a:lnTo>
                  <a:cubicBezTo>
                    <a:pt x="4852" y="3140"/>
                    <a:pt x="4795" y="3226"/>
                    <a:pt x="4709" y="3245"/>
                  </a:cubicBezTo>
                  <a:lnTo>
                    <a:pt x="3972" y="3465"/>
                  </a:lnTo>
                  <a:cubicBezTo>
                    <a:pt x="3886" y="3484"/>
                    <a:pt x="3857" y="3590"/>
                    <a:pt x="3914" y="3656"/>
                  </a:cubicBezTo>
                  <a:lnTo>
                    <a:pt x="3981" y="3733"/>
                  </a:lnTo>
                  <a:cubicBezTo>
                    <a:pt x="4005" y="3765"/>
                    <a:pt x="4042" y="3783"/>
                    <a:pt x="4081" y="3783"/>
                  </a:cubicBezTo>
                  <a:cubicBezTo>
                    <a:pt x="4089" y="3783"/>
                    <a:pt x="4097" y="3783"/>
                    <a:pt x="4106" y="3781"/>
                  </a:cubicBezTo>
                  <a:lnTo>
                    <a:pt x="4536" y="3752"/>
                  </a:lnTo>
                  <a:cubicBezTo>
                    <a:pt x="4542" y="3751"/>
                    <a:pt x="4548" y="3751"/>
                    <a:pt x="4553" y="3751"/>
                  </a:cubicBezTo>
                  <a:cubicBezTo>
                    <a:pt x="4624" y="3751"/>
                    <a:pt x="4691" y="3806"/>
                    <a:pt x="4709" y="3877"/>
                  </a:cubicBezTo>
                  <a:lnTo>
                    <a:pt x="4728" y="3991"/>
                  </a:lnTo>
                  <a:cubicBezTo>
                    <a:pt x="4766" y="4183"/>
                    <a:pt x="4632" y="4365"/>
                    <a:pt x="4431" y="4384"/>
                  </a:cubicBezTo>
                  <a:lnTo>
                    <a:pt x="3598" y="4451"/>
                  </a:lnTo>
                  <a:cubicBezTo>
                    <a:pt x="3512" y="4460"/>
                    <a:pt x="3464" y="4547"/>
                    <a:pt x="3484" y="4633"/>
                  </a:cubicBezTo>
                  <a:cubicBezTo>
                    <a:pt x="3516" y="4731"/>
                    <a:pt x="3437" y="4823"/>
                    <a:pt x="3341" y="4823"/>
                  </a:cubicBezTo>
                  <a:cubicBezTo>
                    <a:pt x="3325" y="4823"/>
                    <a:pt x="3309" y="4820"/>
                    <a:pt x="3292" y="4814"/>
                  </a:cubicBezTo>
                  <a:lnTo>
                    <a:pt x="2680" y="4614"/>
                  </a:lnTo>
                  <a:cubicBezTo>
                    <a:pt x="2594" y="4585"/>
                    <a:pt x="2536" y="4508"/>
                    <a:pt x="2517" y="4432"/>
                  </a:cubicBezTo>
                  <a:cubicBezTo>
                    <a:pt x="2498" y="4307"/>
                    <a:pt x="2393" y="4231"/>
                    <a:pt x="2278" y="4231"/>
                  </a:cubicBezTo>
                  <a:lnTo>
                    <a:pt x="1694" y="4250"/>
                  </a:lnTo>
                  <a:cubicBezTo>
                    <a:pt x="1483" y="4250"/>
                    <a:pt x="1273" y="4298"/>
                    <a:pt x="1081" y="4384"/>
                  </a:cubicBezTo>
                  <a:lnTo>
                    <a:pt x="881" y="4470"/>
                  </a:lnTo>
                  <a:cubicBezTo>
                    <a:pt x="766" y="4518"/>
                    <a:pt x="689" y="4633"/>
                    <a:pt x="680" y="4757"/>
                  </a:cubicBezTo>
                  <a:lnTo>
                    <a:pt x="680" y="4920"/>
                  </a:lnTo>
                  <a:lnTo>
                    <a:pt x="86" y="5599"/>
                  </a:lnTo>
                  <a:cubicBezTo>
                    <a:pt x="38" y="5657"/>
                    <a:pt x="10" y="5733"/>
                    <a:pt x="0" y="5810"/>
                  </a:cubicBezTo>
                  <a:lnTo>
                    <a:pt x="0" y="6528"/>
                  </a:lnTo>
                  <a:cubicBezTo>
                    <a:pt x="0" y="6671"/>
                    <a:pt x="57" y="6796"/>
                    <a:pt x="153" y="6891"/>
                  </a:cubicBezTo>
                  <a:lnTo>
                    <a:pt x="670" y="7389"/>
                  </a:lnTo>
                  <a:cubicBezTo>
                    <a:pt x="756" y="7465"/>
                    <a:pt x="861" y="7513"/>
                    <a:pt x="976" y="7523"/>
                  </a:cubicBezTo>
                  <a:lnTo>
                    <a:pt x="2527" y="7657"/>
                  </a:lnTo>
                  <a:cubicBezTo>
                    <a:pt x="2622" y="7666"/>
                    <a:pt x="2699" y="7753"/>
                    <a:pt x="2680" y="7848"/>
                  </a:cubicBezTo>
                  <a:lnTo>
                    <a:pt x="2670" y="7925"/>
                  </a:lnTo>
                  <a:cubicBezTo>
                    <a:pt x="2661" y="8040"/>
                    <a:pt x="2708" y="8155"/>
                    <a:pt x="2804" y="8231"/>
                  </a:cubicBezTo>
                  <a:lnTo>
                    <a:pt x="3187" y="8509"/>
                  </a:lnTo>
                  <a:lnTo>
                    <a:pt x="3130" y="8700"/>
                  </a:lnTo>
                  <a:cubicBezTo>
                    <a:pt x="3082" y="8824"/>
                    <a:pt x="3130" y="8958"/>
                    <a:pt x="3225" y="9045"/>
                  </a:cubicBezTo>
                  <a:lnTo>
                    <a:pt x="3627" y="9399"/>
                  </a:lnTo>
                  <a:cubicBezTo>
                    <a:pt x="4020" y="9332"/>
                    <a:pt x="4402" y="9207"/>
                    <a:pt x="4766" y="9045"/>
                  </a:cubicBezTo>
                  <a:lnTo>
                    <a:pt x="5398" y="8288"/>
                  </a:lnTo>
                  <a:cubicBezTo>
                    <a:pt x="5503" y="8174"/>
                    <a:pt x="5580" y="8030"/>
                    <a:pt x="5647" y="7887"/>
                  </a:cubicBezTo>
                  <a:lnTo>
                    <a:pt x="6355" y="6269"/>
                  </a:lnTo>
                  <a:cubicBezTo>
                    <a:pt x="6431" y="6097"/>
                    <a:pt x="6307" y="5906"/>
                    <a:pt x="6115" y="5896"/>
                  </a:cubicBezTo>
                  <a:cubicBezTo>
                    <a:pt x="6106" y="5896"/>
                    <a:pt x="6097" y="5897"/>
                    <a:pt x="6088" y="5897"/>
                  </a:cubicBezTo>
                  <a:cubicBezTo>
                    <a:pt x="5897" y="5897"/>
                    <a:pt x="5717" y="5803"/>
                    <a:pt x="5589" y="5657"/>
                  </a:cubicBezTo>
                  <a:lnTo>
                    <a:pt x="4890" y="4824"/>
                  </a:lnTo>
                  <a:cubicBezTo>
                    <a:pt x="4784" y="4696"/>
                    <a:pt x="4899" y="4541"/>
                    <a:pt x="5025" y="4541"/>
                  </a:cubicBezTo>
                  <a:cubicBezTo>
                    <a:pt x="5068" y="4541"/>
                    <a:pt x="5112" y="4560"/>
                    <a:pt x="5149" y="4604"/>
                  </a:cubicBezTo>
                  <a:lnTo>
                    <a:pt x="5847" y="5446"/>
                  </a:lnTo>
                  <a:cubicBezTo>
                    <a:pt x="5914" y="5513"/>
                    <a:pt x="6001" y="5551"/>
                    <a:pt x="6087" y="5561"/>
                  </a:cubicBezTo>
                  <a:cubicBezTo>
                    <a:pt x="6192" y="5561"/>
                    <a:pt x="6297" y="5494"/>
                    <a:pt x="6345" y="5408"/>
                  </a:cubicBezTo>
                  <a:lnTo>
                    <a:pt x="6747" y="4604"/>
                  </a:lnTo>
                  <a:cubicBezTo>
                    <a:pt x="6785" y="4527"/>
                    <a:pt x="6766" y="4441"/>
                    <a:pt x="6699" y="4393"/>
                  </a:cubicBezTo>
                  <a:lnTo>
                    <a:pt x="6575" y="4307"/>
                  </a:lnTo>
                  <a:cubicBezTo>
                    <a:pt x="6537" y="4279"/>
                    <a:pt x="6527" y="4221"/>
                    <a:pt x="6556" y="4173"/>
                  </a:cubicBezTo>
                  <a:lnTo>
                    <a:pt x="6613" y="4087"/>
                  </a:lnTo>
                  <a:cubicBezTo>
                    <a:pt x="6672" y="3985"/>
                    <a:pt x="6778" y="3931"/>
                    <a:pt x="6885" y="3931"/>
                  </a:cubicBezTo>
                  <a:cubicBezTo>
                    <a:pt x="6969" y="3931"/>
                    <a:pt x="7054" y="3963"/>
                    <a:pt x="7120" y="4030"/>
                  </a:cubicBezTo>
                  <a:lnTo>
                    <a:pt x="7561" y="4460"/>
                  </a:lnTo>
                  <a:cubicBezTo>
                    <a:pt x="7551" y="4269"/>
                    <a:pt x="7532" y="4068"/>
                    <a:pt x="7494" y="3886"/>
                  </a:cubicBezTo>
                  <a:cubicBezTo>
                    <a:pt x="7139" y="1857"/>
                    <a:pt x="5532" y="297"/>
                    <a:pt x="3493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32" name="Google Shape;1032;p42"/>
            <p:cNvSpPr/>
            <p:nvPr/>
          </p:nvSpPr>
          <p:spPr>
            <a:xfrm>
              <a:off x="6342175" y="2077469"/>
              <a:ext cx="15861" cy="25656"/>
            </a:xfrm>
            <a:custGeom>
              <a:avLst/>
              <a:gdLst/>
              <a:ahLst/>
              <a:cxnLst/>
              <a:rect l="l" t="t" r="r" b="b"/>
              <a:pathLst>
                <a:path w="604" h="977" extrusionOk="0">
                  <a:moveTo>
                    <a:pt x="432" y="0"/>
                  </a:moveTo>
                  <a:cubicBezTo>
                    <a:pt x="336" y="0"/>
                    <a:pt x="259" y="77"/>
                    <a:pt x="259" y="173"/>
                  </a:cubicBezTo>
                  <a:lnTo>
                    <a:pt x="259" y="536"/>
                  </a:lnTo>
                  <a:lnTo>
                    <a:pt x="106" y="680"/>
                  </a:lnTo>
                  <a:cubicBezTo>
                    <a:pt x="1" y="795"/>
                    <a:pt x="77" y="977"/>
                    <a:pt x="231" y="977"/>
                  </a:cubicBezTo>
                  <a:cubicBezTo>
                    <a:pt x="269" y="977"/>
                    <a:pt x="317" y="957"/>
                    <a:pt x="345" y="929"/>
                  </a:cubicBezTo>
                  <a:lnTo>
                    <a:pt x="556" y="737"/>
                  </a:lnTo>
                  <a:cubicBezTo>
                    <a:pt x="585" y="709"/>
                    <a:pt x="604" y="661"/>
                    <a:pt x="604" y="613"/>
                  </a:cubicBezTo>
                  <a:lnTo>
                    <a:pt x="594" y="173"/>
                  </a:lnTo>
                  <a:cubicBezTo>
                    <a:pt x="594" y="77"/>
                    <a:pt x="518" y="0"/>
                    <a:pt x="432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33" name="Google Shape;1033;p42"/>
            <p:cNvSpPr/>
            <p:nvPr/>
          </p:nvSpPr>
          <p:spPr>
            <a:xfrm>
              <a:off x="6241730" y="2077679"/>
              <a:ext cx="338728" cy="251597"/>
            </a:xfrm>
            <a:custGeom>
              <a:avLst/>
              <a:gdLst/>
              <a:ahLst/>
              <a:cxnLst/>
              <a:rect l="l" t="t" r="r" b="b"/>
              <a:pathLst>
                <a:path w="12899" h="9581" extrusionOk="0">
                  <a:moveTo>
                    <a:pt x="11296" y="1"/>
                  </a:moveTo>
                  <a:cubicBezTo>
                    <a:pt x="11159" y="1"/>
                    <a:pt x="11024" y="135"/>
                    <a:pt x="11099" y="299"/>
                  </a:cubicBezTo>
                  <a:cubicBezTo>
                    <a:pt x="12420" y="3103"/>
                    <a:pt x="11482" y="6443"/>
                    <a:pt x="8889" y="8146"/>
                  </a:cubicBezTo>
                  <a:cubicBezTo>
                    <a:pt x="7847" y="8829"/>
                    <a:pt x="6665" y="9161"/>
                    <a:pt x="5492" y="9161"/>
                  </a:cubicBezTo>
                  <a:cubicBezTo>
                    <a:pt x="3754" y="9161"/>
                    <a:pt x="2034" y="8434"/>
                    <a:pt x="811" y="7046"/>
                  </a:cubicBezTo>
                  <a:lnTo>
                    <a:pt x="811" y="7046"/>
                  </a:lnTo>
                  <a:lnTo>
                    <a:pt x="1529" y="7285"/>
                  </a:lnTo>
                  <a:cubicBezTo>
                    <a:pt x="1557" y="7295"/>
                    <a:pt x="1584" y="7300"/>
                    <a:pt x="1609" y="7300"/>
                  </a:cubicBezTo>
                  <a:cubicBezTo>
                    <a:pt x="1821" y="7300"/>
                    <a:pt x="1903" y="6970"/>
                    <a:pt x="1663" y="6893"/>
                  </a:cubicBezTo>
                  <a:lnTo>
                    <a:pt x="285" y="6433"/>
                  </a:lnTo>
                  <a:cubicBezTo>
                    <a:pt x="264" y="6426"/>
                    <a:pt x="242" y="6423"/>
                    <a:pt x="221" y="6423"/>
                  </a:cubicBezTo>
                  <a:cubicBezTo>
                    <a:pt x="102" y="6423"/>
                    <a:pt x="1" y="6531"/>
                    <a:pt x="17" y="6653"/>
                  </a:cubicBezTo>
                  <a:lnTo>
                    <a:pt x="247" y="8261"/>
                  </a:lnTo>
                  <a:cubicBezTo>
                    <a:pt x="256" y="8366"/>
                    <a:pt x="352" y="8443"/>
                    <a:pt x="448" y="8443"/>
                  </a:cubicBezTo>
                  <a:lnTo>
                    <a:pt x="476" y="8443"/>
                  </a:lnTo>
                  <a:cubicBezTo>
                    <a:pt x="601" y="8424"/>
                    <a:pt x="677" y="8319"/>
                    <a:pt x="658" y="8204"/>
                  </a:cubicBezTo>
                  <a:lnTo>
                    <a:pt x="534" y="7352"/>
                  </a:lnTo>
                  <a:lnTo>
                    <a:pt x="534" y="7352"/>
                  </a:lnTo>
                  <a:cubicBezTo>
                    <a:pt x="1834" y="8816"/>
                    <a:pt x="3652" y="9581"/>
                    <a:pt x="5492" y="9581"/>
                  </a:cubicBezTo>
                  <a:cubicBezTo>
                    <a:pt x="6754" y="9581"/>
                    <a:pt x="8026" y="9221"/>
                    <a:pt x="9147" y="8481"/>
                  </a:cubicBezTo>
                  <a:cubicBezTo>
                    <a:pt x="11903" y="6663"/>
                    <a:pt x="12899" y="3103"/>
                    <a:pt x="11482" y="117"/>
                  </a:cubicBezTo>
                  <a:lnTo>
                    <a:pt x="11482" y="117"/>
                  </a:lnTo>
                  <a:lnTo>
                    <a:pt x="11482" y="126"/>
                  </a:lnTo>
                  <a:cubicBezTo>
                    <a:pt x="11439" y="38"/>
                    <a:pt x="11367" y="1"/>
                    <a:pt x="1129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34" name="Google Shape;1034;p42"/>
            <p:cNvSpPr/>
            <p:nvPr/>
          </p:nvSpPr>
          <p:spPr>
            <a:xfrm>
              <a:off x="6191390" y="1981489"/>
              <a:ext cx="338807" cy="251676"/>
            </a:xfrm>
            <a:custGeom>
              <a:avLst/>
              <a:gdLst/>
              <a:ahLst/>
              <a:cxnLst/>
              <a:rect l="l" t="t" r="r" b="b"/>
              <a:pathLst>
                <a:path w="12902" h="9584" extrusionOk="0">
                  <a:moveTo>
                    <a:pt x="7403" y="1"/>
                  </a:moveTo>
                  <a:cubicBezTo>
                    <a:pt x="6141" y="1"/>
                    <a:pt x="4870" y="360"/>
                    <a:pt x="3752" y="1100"/>
                  </a:cubicBezTo>
                  <a:cubicBezTo>
                    <a:pt x="996" y="2909"/>
                    <a:pt x="1" y="6479"/>
                    <a:pt x="1417" y="9465"/>
                  </a:cubicBezTo>
                  <a:cubicBezTo>
                    <a:pt x="1456" y="9548"/>
                    <a:pt x="1524" y="9583"/>
                    <a:pt x="1593" y="9583"/>
                  </a:cubicBezTo>
                  <a:cubicBezTo>
                    <a:pt x="1728" y="9583"/>
                    <a:pt x="1867" y="9448"/>
                    <a:pt x="1790" y="9283"/>
                  </a:cubicBezTo>
                  <a:cubicBezTo>
                    <a:pt x="1398" y="8450"/>
                    <a:pt x="1197" y="7541"/>
                    <a:pt x="1197" y="6622"/>
                  </a:cubicBezTo>
                  <a:cubicBezTo>
                    <a:pt x="1197" y="4038"/>
                    <a:pt x="2805" y="1722"/>
                    <a:pt x="5226" y="813"/>
                  </a:cubicBezTo>
                  <a:cubicBezTo>
                    <a:pt x="5937" y="546"/>
                    <a:pt x="6674" y="417"/>
                    <a:pt x="7405" y="417"/>
                  </a:cubicBezTo>
                  <a:cubicBezTo>
                    <a:pt x="9165" y="417"/>
                    <a:pt x="10884" y="1166"/>
                    <a:pt x="12088" y="2545"/>
                  </a:cubicBezTo>
                  <a:lnTo>
                    <a:pt x="11370" y="2306"/>
                  </a:lnTo>
                  <a:cubicBezTo>
                    <a:pt x="11343" y="2297"/>
                    <a:pt x="11318" y="2294"/>
                    <a:pt x="11294" y="2294"/>
                  </a:cubicBezTo>
                  <a:cubicBezTo>
                    <a:pt x="11081" y="2294"/>
                    <a:pt x="11004" y="2612"/>
                    <a:pt x="11236" y="2698"/>
                  </a:cubicBezTo>
                  <a:lnTo>
                    <a:pt x="12614" y="3148"/>
                  </a:lnTo>
                  <a:cubicBezTo>
                    <a:pt x="12634" y="3158"/>
                    <a:pt x="12653" y="3167"/>
                    <a:pt x="12672" y="3167"/>
                  </a:cubicBezTo>
                  <a:cubicBezTo>
                    <a:pt x="12806" y="3167"/>
                    <a:pt x="12901" y="3053"/>
                    <a:pt x="12882" y="2928"/>
                  </a:cubicBezTo>
                  <a:lnTo>
                    <a:pt x="12653" y="1320"/>
                  </a:lnTo>
                  <a:cubicBezTo>
                    <a:pt x="12635" y="1196"/>
                    <a:pt x="12543" y="1139"/>
                    <a:pt x="12450" y="1139"/>
                  </a:cubicBezTo>
                  <a:cubicBezTo>
                    <a:pt x="12336" y="1139"/>
                    <a:pt x="12220" y="1225"/>
                    <a:pt x="12241" y="1378"/>
                  </a:cubicBezTo>
                  <a:lnTo>
                    <a:pt x="12366" y="2229"/>
                  </a:lnTo>
                  <a:cubicBezTo>
                    <a:pt x="11066" y="765"/>
                    <a:pt x="9244" y="1"/>
                    <a:pt x="740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035" name="Google Shape;1035;p42"/>
          <p:cNvGrpSpPr/>
          <p:nvPr/>
        </p:nvGrpSpPr>
        <p:grpSpPr>
          <a:xfrm>
            <a:off x="5560658" y="2060343"/>
            <a:ext cx="370863" cy="374199"/>
            <a:chOff x="4686757" y="2762156"/>
            <a:chExt cx="370863" cy="374199"/>
          </a:xfrm>
        </p:grpSpPr>
        <p:sp>
          <p:nvSpPr>
            <p:cNvPr id="1036" name="Google Shape;1036;p42"/>
            <p:cNvSpPr/>
            <p:nvPr/>
          </p:nvSpPr>
          <p:spPr>
            <a:xfrm>
              <a:off x="4696767" y="2762156"/>
              <a:ext cx="353207" cy="374199"/>
            </a:xfrm>
            <a:custGeom>
              <a:avLst/>
              <a:gdLst/>
              <a:ahLst/>
              <a:cxnLst/>
              <a:rect l="l" t="t" r="r" b="b"/>
              <a:pathLst>
                <a:path w="13444" h="14243" extrusionOk="0">
                  <a:moveTo>
                    <a:pt x="4822" y="3727"/>
                  </a:moveTo>
                  <a:lnTo>
                    <a:pt x="6361" y="4608"/>
                  </a:lnTo>
                  <a:lnTo>
                    <a:pt x="4822" y="5482"/>
                  </a:lnTo>
                  <a:lnTo>
                    <a:pt x="4822" y="3727"/>
                  </a:lnTo>
                  <a:close/>
                  <a:moveTo>
                    <a:pt x="8741" y="3727"/>
                  </a:moveTo>
                  <a:lnTo>
                    <a:pt x="8741" y="5482"/>
                  </a:lnTo>
                  <a:lnTo>
                    <a:pt x="7201" y="4608"/>
                  </a:lnTo>
                  <a:lnTo>
                    <a:pt x="8741" y="3727"/>
                  </a:lnTo>
                  <a:close/>
                  <a:moveTo>
                    <a:pt x="2685" y="2797"/>
                  </a:moveTo>
                  <a:cubicBezTo>
                    <a:pt x="3448" y="2797"/>
                    <a:pt x="3844" y="3207"/>
                    <a:pt x="4405" y="3484"/>
                  </a:cubicBezTo>
                  <a:lnTo>
                    <a:pt x="4405" y="5725"/>
                  </a:lnTo>
                  <a:lnTo>
                    <a:pt x="2422" y="6862"/>
                  </a:lnTo>
                  <a:lnTo>
                    <a:pt x="1707" y="6453"/>
                  </a:lnTo>
                  <a:cubicBezTo>
                    <a:pt x="937" y="6016"/>
                    <a:pt x="563" y="5107"/>
                    <a:pt x="792" y="4247"/>
                  </a:cubicBezTo>
                  <a:cubicBezTo>
                    <a:pt x="1021" y="3394"/>
                    <a:pt x="1797" y="2797"/>
                    <a:pt x="2685" y="2797"/>
                  </a:cubicBezTo>
                  <a:close/>
                  <a:moveTo>
                    <a:pt x="10870" y="2797"/>
                  </a:moveTo>
                  <a:cubicBezTo>
                    <a:pt x="11758" y="2797"/>
                    <a:pt x="12535" y="3394"/>
                    <a:pt x="12764" y="4247"/>
                  </a:cubicBezTo>
                  <a:cubicBezTo>
                    <a:pt x="12992" y="5107"/>
                    <a:pt x="12618" y="6009"/>
                    <a:pt x="11848" y="6453"/>
                  </a:cubicBezTo>
                  <a:lnTo>
                    <a:pt x="11140" y="6862"/>
                  </a:lnTo>
                  <a:lnTo>
                    <a:pt x="9150" y="5725"/>
                  </a:lnTo>
                  <a:lnTo>
                    <a:pt x="9150" y="3484"/>
                  </a:lnTo>
                  <a:cubicBezTo>
                    <a:pt x="9725" y="3200"/>
                    <a:pt x="10114" y="2797"/>
                    <a:pt x="10870" y="2797"/>
                  </a:cubicBezTo>
                  <a:close/>
                  <a:moveTo>
                    <a:pt x="4398" y="6203"/>
                  </a:moveTo>
                  <a:lnTo>
                    <a:pt x="4398" y="7993"/>
                  </a:lnTo>
                  <a:lnTo>
                    <a:pt x="2838" y="7098"/>
                  </a:lnTo>
                  <a:lnTo>
                    <a:pt x="4398" y="6203"/>
                  </a:lnTo>
                  <a:close/>
                  <a:moveTo>
                    <a:pt x="9150" y="6203"/>
                  </a:moveTo>
                  <a:lnTo>
                    <a:pt x="10710" y="7098"/>
                  </a:lnTo>
                  <a:lnTo>
                    <a:pt x="9150" y="7993"/>
                  </a:lnTo>
                  <a:lnTo>
                    <a:pt x="9150" y="6203"/>
                  </a:lnTo>
                  <a:close/>
                  <a:moveTo>
                    <a:pt x="6778" y="4844"/>
                  </a:moveTo>
                  <a:lnTo>
                    <a:pt x="8741" y="5967"/>
                  </a:lnTo>
                  <a:lnTo>
                    <a:pt x="8741" y="8235"/>
                  </a:lnTo>
                  <a:lnTo>
                    <a:pt x="6778" y="9352"/>
                  </a:lnTo>
                  <a:lnTo>
                    <a:pt x="4822" y="8235"/>
                  </a:lnTo>
                  <a:lnTo>
                    <a:pt x="4822" y="5967"/>
                  </a:lnTo>
                  <a:lnTo>
                    <a:pt x="6778" y="4844"/>
                  </a:lnTo>
                  <a:close/>
                  <a:moveTo>
                    <a:pt x="4822" y="8721"/>
                  </a:moveTo>
                  <a:lnTo>
                    <a:pt x="6354" y="9595"/>
                  </a:lnTo>
                  <a:lnTo>
                    <a:pt x="4822" y="10476"/>
                  </a:lnTo>
                  <a:lnTo>
                    <a:pt x="4822" y="8721"/>
                  </a:lnTo>
                  <a:close/>
                  <a:moveTo>
                    <a:pt x="8734" y="8714"/>
                  </a:moveTo>
                  <a:lnTo>
                    <a:pt x="8734" y="10476"/>
                  </a:lnTo>
                  <a:lnTo>
                    <a:pt x="7201" y="9595"/>
                  </a:lnTo>
                  <a:lnTo>
                    <a:pt x="8734" y="8714"/>
                  </a:lnTo>
                  <a:close/>
                  <a:moveTo>
                    <a:pt x="11140" y="7341"/>
                  </a:moveTo>
                  <a:lnTo>
                    <a:pt x="11855" y="7743"/>
                  </a:lnTo>
                  <a:cubicBezTo>
                    <a:pt x="12306" y="8007"/>
                    <a:pt x="12632" y="8430"/>
                    <a:pt x="12764" y="8929"/>
                  </a:cubicBezTo>
                  <a:cubicBezTo>
                    <a:pt x="13125" y="10254"/>
                    <a:pt x="12073" y="11406"/>
                    <a:pt x="10873" y="11406"/>
                  </a:cubicBezTo>
                  <a:cubicBezTo>
                    <a:pt x="10553" y="11406"/>
                    <a:pt x="10223" y="11324"/>
                    <a:pt x="9906" y="11142"/>
                  </a:cubicBezTo>
                  <a:lnTo>
                    <a:pt x="9157" y="10712"/>
                  </a:lnTo>
                  <a:lnTo>
                    <a:pt x="9157" y="8478"/>
                  </a:lnTo>
                  <a:lnTo>
                    <a:pt x="11140" y="7341"/>
                  </a:lnTo>
                  <a:close/>
                  <a:moveTo>
                    <a:pt x="6778" y="9838"/>
                  </a:moveTo>
                  <a:lnTo>
                    <a:pt x="8741" y="10954"/>
                  </a:lnTo>
                  <a:lnTo>
                    <a:pt x="8741" y="11821"/>
                  </a:lnTo>
                  <a:cubicBezTo>
                    <a:pt x="8734" y="12903"/>
                    <a:pt x="7860" y="13777"/>
                    <a:pt x="6778" y="13777"/>
                  </a:cubicBezTo>
                  <a:cubicBezTo>
                    <a:pt x="5702" y="13777"/>
                    <a:pt x="4822" y="12903"/>
                    <a:pt x="4822" y="11821"/>
                  </a:cubicBezTo>
                  <a:lnTo>
                    <a:pt x="4822" y="10954"/>
                  </a:lnTo>
                  <a:lnTo>
                    <a:pt x="6778" y="9838"/>
                  </a:lnTo>
                  <a:close/>
                  <a:moveTo>
                    <a:pt x="6767" y="0"/>
                  </a:moveTo>
                  <a:cubicBezTo>
                    <a:pt x="6533" y="0"/>
                    <a:pt x="6296" y="35"/>
                    <a:pt x="6063" y="106"/>
                  </a:cubicBezTo>
                  <a:cubicBezTo>
                    <a:pt x="5071" y="418"/>
                    <a:pt x="4398" y="1334"/>
                    <a:pt x="4398" y="2374"/>
                  </a:cubicBezTo>
                  <a:lnTo>
                    <a:pt x="4398" y="3006"/>
                  </a:lnTo>
                  <a:lnTo>
                    <a:pt x="3851" y="2693"/>
                  </a:lnTo>
                  <a:cubicBezTo>
                    <a:pt x="3488" y="2491"/>
                    <a:pt x="3094" y="2395"/>
                    <a:pt x="2706" y="2395"/>
                  </a:cubicBezTo>
                  <a:cubicBezTo>
                    <a:pt x="1881" y="2395"/>
                    <a:pt x="1080" y="2827"/>
                    <a:pt x="646" y="3595"/>
                  </a:cubicBezTo>
                  <a:cubicBezTo>
                    <a:pt x="1" y="4719"/>
                    <a:pt x="375" y="6155"/>
                    <a:pt x="1492" y="6814"/>
                  </a:cubicBezTo>
                  <a:lnTo>
                    <a:pt x="1992" y="7098"/>
                  </a:lnTo>
                  <a:lnTo>
                    <a:pt x="1499" y="7389"/>
                  </a:lnTo>
                  <a:cubicBezTo>
                    <a:pt x="597" y="7902"/>
                    <a:pt x="140" y="8943"/>
                    <a:pt x="369" y="9956"/>
                  </a:cubicBezTo>
                  <a:cubicBezTo>
                    <a:pt x="591" y="10968"/>
                    <a:pt x="1444" y="11717"/>
                    <a:pt x="2477" y="11808"/>
                  </a:cubicBezTo>
                  <a:lnTo>
                    <a:pt x="2491" y="11808"/>
                  </a:lnTo>
                  <a:cubicBezTo>
                    <a:pt x="2495" y="11808"/>
                    <a:pt x="2500" y="11808"/>
                    <a:pt x="2504" y="11808"/>
                  </a:cubicBezTo>
                  <a:cubicBezTo>
                    <a:pt x="2769" y="11808"/>
                    <a:pt x="2785" y="11398"/>
                    <a:pt x="2512" y="11391"/>
                  </a:cubicBezTo>
                  <a:cubicBezTo>
                    <a:pt x="1659" y="11315"/>
                    <a:pt x="958" y="10698"/>
                    <a:pt x="778" y="9865"/>
                  </a:cubicBezTo>
                  <a:cubicBezTo>
                    <a:pt x="591" y="9033"/>
                    <a:pt x="965" y="8173"/>
                    <a:pt x="1707" y="7750"/>
                  </a:cubicBezTo>
                  <a:lnTo>
                    <a:pt x="2415" y="7341"/>
                  </a:lnTo>
                  <a:lnTo>
                    <a:pt x="4405" y="8478"/>
                  </a:lnTo>
                  <a:lnTo>
                    <a:pt x="4405" y="10712"/>
                  </a:lnTo>
                  <a:cubicBezTo>
                    <a:pt x="3740" y="11079"/>
                    <a:pt x="3587" y="11211"/>
                    <a:pt x="3261" y="11315"/>
                  </a:cubicBezTo>
                  <a:cubicBezTo>
                    <a:pt x="3014" y="11391"/>
                    <a:pt x="3097" y="11727"/>
                    <a:pt x="3319" y="11727"/>
                  </a:cubicBezTo>
                  <a:cubicBezTo>
                    <a:pt x="3340" y="11727"/>
                    <a:pt x="3362" y="11724"/>
                    <a:pt x="3386" y="11717"/>
                  </a:cubicBezTo>
                  <a:cubicBezTo>
                    <a:pt x="3760" y="11599"/>
                    <a:pt x="3948" y="11447"/>
                    <a:pt x="4405" y="11197"/>
                  </a:cubicBezTo>
                  <a:lnTo>
                    <a:pt x="4405" y="11821"/>
                  </a:lnTo>
                  <a:cubicBezTo>
                    <a:pt x="4378" y="13153"/>
                    <a:pt x="5446" y="14242"/>
                    <a:pt x="6778" y="14242"/>
                  </a:cubicBezTo>
                  <a:cubicBezTo>
                    <a:pt x="8109" y="14242"/>
                    <a:pt x="9178" y="13153"/>
                    <a:pt x="9157" y="11821"/>
                  </a:cubicBezTo>
                  <a:lnTo>
                    <a:pt x="9157" y="11197"/>
                  </a:lnTo>
                  <a:cubicBezTo>
                    <a:pt x="9517" y="11371"/>
                    <a:pt x="10003" y="11821"/>
                    <a:pt x="10877" y="11821"/>
                  </a:cubicBezTo>
                  <a:cubicBezTo>
                    <a:pt x="11952" y="11821"/>
                    <a:pt x="12888" y="11093"/>
                    <a:pt x="13166" y="10053"/>
                  </a:cubicBezTo>
                  <a:cubicBezTo>
                    <a:pt x="13443" y="9019"/>
                    <a:pt x="12985" y="7923"/>
                    <a:pt x="12056" y="7389"/>
                  </a:cubicBezTo>
                  <a:lnTo>
                    <a:pt x="11564" y="7105"/>
                  </a:lnTo>
                  <a:lnTo>
                    <a:pt x="12056" y="6820"/>
                  </a:lnTo>
                  <a:cubicBezTo>
                    <a:pt x="12791" y="6390"/>
                    <a:pt x="13249" y="5600"/>
                    <a:pt x="13249" y="4747"/>
                  </a:cubicBezTo>
                  <a:cubicBezTo>
                    <a:pt x="13249" y="3375"/>
                    <a:pt x="12106" y="2377"/>
                    <a:pt x="10863" y="2377"/>
                  </a:cubicBezTo>
                  <a:cubicBezTo>
                    <a:pt x="10471" y="2377"/>
                    <a:pt x="10070" y="2476"/>
                    <a:pt x="9691" y="2693"/>
                  </a:cubicBezTo>
                  <a:lnTo>
                    <a:pt x="9150" y="3006"/>
                  </a:lnTo>
                  <a:cubicBezTo>
                    <a:pt x="9136" y="2485"/>
                    <a:pt x="9178" y="2250"/>
                    <a:pt x="9087" y="1861"/>
                  </a:cubicBezTo>
                  <a:cubicBezTo>
                    <a:pt x="9064" y="1748"/>
                    <a:pt x="8979" y="1698"/>
                    <a:pt x="8892" y="1698"/>
                  </a:cubicBezTo>
                  <a:cubicBezTo>
                    <a:pt x="8771" y="1698"/>
                    <a:pt x="8646" y="1794"/>
                    <a:pt x="8678" y="1951"/>
                  </a:cubicBezTo>
                  <a:cubicBezTo>
                    <a:pt x="8754" y="2284"/>
                    <a:pt x="8720" y="2471"/>
                    <a:pt x="8727" y="3241"/>
                  </a:cubicBezTo>
                  <a:lnTo>
                    <a:pt x="6771" y="4365"/>
                  </a:lnTo>
                  <a:lnTo>
                    <a:pt x="4815" y="3241"/>
                  </a:lnTo>
                  <a:lnTo>
                    <a:pt x="4815" y="2374"/>
                  </a:lnTo>
                  <a:cubicBezTo>
                    <a:pt x="4815" y="1521"/>
                    <a:pt x="5370" y="765"/>
                    <a:pt x="6188" y="509"/>
                  </a:cubicBezTo>
                  <a:cubicBezTo>
                    <a:pt x="6381" y="448"/>
                    <a:pt x="6578" y="419"/>
                    <a:pt x="6773" y="419"/>
                  </a:cubicBezTo>
                  <a:cubicBezTo>
                    <a:pt x="7401" y="419"/>
                    <a:pt x="8004" y="724"/>
                    <a:pt x="8380" y="1265"/>
                  </a:cubicBezTo>
                  <a:cubicBezTo>
                    <a:pt x="8426" y="1330"/>
                    <a:pt x="8487" y="1358"/>
                    <a:pt x="8547" y="1358"/>
                  </a:cubicBezTo>
                  <a:cubicBezTo>
                    <a:pt x="8697" y="1358"/>
                    <a:pt x="8840" y="1190"/>
                    <a:pt x="8727" y="1022"/>
                  </a:cubicBezTo>
                  <a:cubicBezTo>
                    <a:pt x="8270" y="369"/>
                    <a:pt x="7533" y="0"/>
                    <a:pt x="6767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37" name="Google Shape;1037;p42"/>
            <p:cNvSpPr/>
            <p:nvPr/>
          </p:nvSpPr>
          <p:spPr>
            <a:xfrm>
              <a:off x="4843656" y="2919134"/>
              <a:ext cx="62161" cy="59244"/>
            </a:xfrm>
            <a:custGeom>
              <a:avLst/>
              <a:gdLst/>
              <a:ahLst/>
              <a:cxnLst/>
              <a:rect l="l" t="t" r="r" b="b"/>
              <a:pathLst>
                <a:path w="2366" h="2255" extrusionOk="0">
                  <a:moveTo>
                    <a:pt x="1191" y="0"/>
                  </a:moveTo>
                  <a:cubicBezTo>
                    <a:pt x="667" y="0"/>
                    <a:pt x="146" y="346"/>
                    <a:pt x="70" y="991"/>
                  </a:cubicBezTo>
                  <a:cubicBezTo>
                    <a:pt x="0" y="1504"/>
                    <a:pt x="306" y="2004"/>
                    <a:pt x="791" y="2184"/>
                  </a:cubicBezTo>
                  <a:cubicBezTo>
                    <a:pt x="920" y="2232"/>
                    <a:pt x="1053" y="2255"/>
                    <a:pt x="1185" y="2255"/>
                  </a:cubicBezTo>
                  <a:cubicBezTo>
                    <a:pt x="1552" y="2255"/>
                    <a:pt x="1909" y="2077"/>
                    <a:pt x="2123" y="1761"/>
                  </a:cubicBezTo>
                  <a:cubicBezTo>
                    <a:pt x="2324" y="1456"/>
                    <a:pt x="2366" y="1081"/>
                    <a:pt x="2248" y="741"/>
                  </a:cubicBezTo>
                  <a:cubicBezTo>
                    <a:pt x="2062" y="238"/>
                    <a:pt x="1626" y="0"/>
                    <a:pt x="119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38" name="Google Shape;1038;p42"/>
            <p:cNvSpPr/>
            <p:nvPr/>
          </p:nvSpPr>
          <p:spPr>
            <a:xfrm>
              <a:off x="4686757" y="2827311"/>
              <a:ext cx="62660" cy="48473"/>
            </a:xfrm>
            <a:custGeom>
              <a:avLst/>
              <a:gdLst/>
              <a:ahLst/>
              <a:cxnLst/>
              <a:rect l="l" t="t" r="r" b="b"/>
              <a:pathLst>
                <a:path w="2385" h="1845" extrusionOk="0">
                  <a:moveTo>
                    <a:pt x="1207" y="1"/>
                  </a:moveTo>
                  <a:cubicBezTo>
                    <a:pt x="1147" y="1"/>
                    <a:pt x="1084" y="7"/>
                    <a:pt x="1020" y="19"/>
                  </a:cubicBezTo>
                  <a:cubicBezTo>
                    <a:pt x="215" y="172"/>
                    <a:pt x="0" y="1226"/>
                    <a:pt x="680" y="1691"/>
                  </a:cubicBezTo>
                  <a:cubicBezTo>
                    <a:pt x="770" y="1746"/>
                    <a:pt x="867" y="1795"/>
                    <a:pt x="978" y="1816"/>
                  </a:cubicBezTo>
                  <a:cubicBezTo>
                    <a:pt x="1054" y="1835"/>
                    <a:pt x="1130" y="1845"/>
                    <a:pt x="1205" y="1845"/>
                  </a:cubicBezTo>
                  <a:cubicBezTo>
                    <a:pt x="1503" y="1845"/>
                    <a:pt x="1786" y="1696"/>
                    <a:pt x="1963" y="1441"/>
                  </a:cubicBezTo>
                  <a:cubicBezTo>
                    <a:pt x="2385" y="809"/>
                    <a:pt x="1913" y="1"/>
                    <a:pt x="120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39" name="Google Shape;1039;p42"/>
            <p:cNvSpPr/>
            <p:nvPr/>
          </p:nvSpPr>
          <p:spPr>
            <a:xfrm>
              <a:off x="5005600" y="3019416"/>
              <a:ext cx="52020" cy="48604"/>
            </a:xfrm>
            <a:custGeom>
              <a:avLst/>
              <a:gdLst/>
              <a:ahLst/>
              <a:cxnLst/>
              <a:rect l="l" t="t" r="r" b="b"/>
              <a:pathLst>
                <a:path w="1980" h="1850" extrusionOk="0">
                  <a:moveTo>
                    <a:pt x="1025" y="1"/>
                  </a:moveTo>
                  <a:cubicBezTo>
                    <a:pt x="613" y="1"/>
                    <a:pt x="203" y="258"/>
                    <a:pt x="114" y="760"/>
                  </a:cubicBezTo>
                  <a:cubicBezTo>
                    <a:pt x="0" y="1404"/>
                    <a:pt x="513" y="1850"/>
                    <a:pt x="1039" y="1850"/>
                  </a:cubicBezTo>
                  <a:cubicBezTo>
                    <a:pt x="1317" y="1850"/>
                    <a:pt x="1598" y="1725"/>
                    <a:pt x="1792" y="1440"/>
                  </a:cubicBezTo>
                  <a:cubicBezTo>
                    <a:pt x="1938" y="1225"/>
                    <a:pt x="1980" y="954"/>
                    <a:pt x="1924" y="705"/>
                  </a:cubicBezTo>
                  <a:cubicBezTo>
                    <a:pt x="1806" y="232"/>
                    <a:pt x="1415" y="1"/>
                    <a:pt x="102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040" name="Google Shape;1040;p42"/>
          <p:cNvGrpSpPr/>
          <p:nvPr/>
        </p:nvGrpSpPr>
        <p:grpSpPr>
          <a:xfrm>
            <a:off x="5548419" y="3038787"/>
            <a:ext cx="395575" cy="420544"/>
            <a:chOff x="4093665" y="4146138"/>
            <a:chExt cx="395575" cy="420544"/>
          </a:xfrm>
        </p:grpSpPr>
        <p:sp>
          <p:nvSpPr>
            <p:cNvPr id="1041" name="Google Shape;1041;p42"/>
            <p:cNvSpPr/>
            <p:nvPr/>
          </p:nvSpPr>
          <p:spPr>
            <a:xfrm>
              <a:off x="4158286" y="4218414"/>
              <a:ext cx="266088" cy="326567"/>
            </a:xfrm>
            <a:custGeom>
              <a:avLst/>
              <a:gdLst/>
              <a:ahLst/>
              <a:cxnLst/>
              <a:rect l="l" t="t" r="r" b="b"/>
              <a:pathLst>
                <a:path w="10128" h="12430" extrusionOk="0">
                  <a:moveTo>
                    <a:pt x="5064" y="0"/>
                  </a:moveTo>
                  <a:cubicBezTo>
                    <a:pt x="2865" y="0"/>
                    <a:pt x="958" y="1526"/>
                    <a:pt x="479" y="3669"/>
                  </a:cubicBezTo>
                  <a:cubicBezTo>
                    <a:pt x="1" y="5813"/>
                    <a:pt x="1076" y="8005"/>
                    <a:pt x="3059" y="8941"/>
                  </a:cubicBezTo>
                  <a:cubicBezTo>
                    <a:pt x="3448" y="9128"/>
                    <a:pt x="3691" y="9510"/>
                    <a:pt x="3684" y="9933"/>
                  </a:cubicBezTo>
                  <a:lnTo>
                    <a:pt x="3684" y="11875"/>
                  </a:lnTo>
                  <a:lnTo>
                    <a:pt x="3691" y="11875"/>
                  </a:lnTo>
                  <a:cubicBezTo>
                    <a:pt x="3691" y="12180"/>
                    <a:pt x="3933" y="12430"/>
                    <a:pt x="4239" y="12430"/>
                  </a:cubicBezTo>
                  <a:lnTo>
                    <a:pt x="5896" y="12430"/>
                  </a:lnTo>
                  <a:cubicBezTo>
                    <a:pt x="6201" y="12430"/>
                    <a:pt x="6451" y="12180"/>
                    <a:pt x="6451" y="11875"/>
                  </a:cubicBezTo>
                  <a:lnTo>
                    <a:pt x="6451" y="9933"/>
                  </a:lnTo>
                  <a:cubicBezTo>
                    <a:pt x="6444" y="9510"/>
                    <a:pt x="6687" y="9128"/>
                    <a:pt x="7068" y="8941"/>
                  </a:cubicBezTo>
                  <a:cubicBezTo>
                    <a:pt x="9052" y="8005"/>
                    <a:pt x="10127" y="5813"/>
                    <a:pt x="9649" y="3669"/>
                  </a:cubicBezTo>
                  <a:cubicBezTo>
                    <a:pt x="9170" y="1526"/>
                    <a:pt x="7263" y="0"/>
                    <a:pt x="5064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42" name="Google Shape;1042;p42"/>
            <p:cNvSpPr/>
            <p:nvPr/>
          </p:nvSpPr>
          <p:spPr>
            <a:xfrm>
              <a:off x="4269629" y="4537677"/>
              <a:ext cx="43586" cy="29005"/>
            </a:xfrm>
            <a:custGeom>
              <a:avLst/>
              <a:gdLst/>
              <a:ahLst/>
              <a:cxnLst/>
              <a:rect l="l" t="t" r="r" b="b"/>
              <a:pathLst>
                <a:path w="1659" h="1104" extrusionOk="0">
                  <a:moveTo>
                    <a:pt x="1" y="0"/>
                  </a:moveTo>
                  <a:lnTo>
                    <a:pt x="1" y="548"/>
                  </a:lnTo>
                  <a:cubicBezTo>
                    <a:pt x="1" y="854"/>
                    <a:pt x="250" y="1103"/>
                    <a:pt x="555" y="1103"/>
                  </a:cubicBezTo>
                  <a:lnTo>
                    <a:pt x="1103" y="1103"/>
                  </a:lnTo>
                  <a:cubicBezTo>
                    <a:pt x="1409" y="1103"/>
                    <a:pt x="1658" y="854"/>
                    <a:pt x="1658" y="548"/>
                  </a:cubicBezTo>
                  <a:lnTo>
                    <a:pt x="165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43" name="Google Shape;1043;p42"/>
            <p:cNvSpPr/>
            <p:nvPr/>
          </p:nvSpPr>
          <p:spPr>
            <a:xfrm>
              <a:off x="4434725" y="4334486"/>
              <a:ext cx="54515" cy="14608"/>
            </a:xfrm>
            <a:custGeom>
              <a:avLst/>
              <a:gdLst/>
              <a:ahLst/>
              <a:cxnLst/>
              <a:rect l="l" t="t" r="r" b="b"/>
              <a:pathLst>
                <a:path w="2075" h="556" extrusionOk="0">
                  <a:moveTo>
                    <a:pt x="348" y="1"/>
                  </a:moveTo>
                  <a:cubicBezTo>
                    <a:pt x="1" y="21"/>
                    <a:pt x="1" y="535"/>
                    <a:pt x="348" y="555"/>
                  </a:cubicBezTo>
                  <a:lnTo>
                    <a:pt x="1728" y="555"/>
                  </a:lnTo>
                  <a:cubicBezTo>
                    <a:pt x="2075" y="535"/>
                    <a:pt x="2075" y="21"/>
                    <a:pt x="1728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44" name="Google Shape;1044;p42"/>
            <p:cNvSpPr/>
            <p:nvPr/>
          </p:nvSpPr>
          <p:spPr>
            <a:xfrm>
              <a:off x="4093665" y="4334460"/>
              <a:ext cx="62896" cy="14634"/>
            </a:xfrm>
            <a:custGeom>
              <a:avLst/>
              <a:gdLst/>
              <a:ahLst/>
              <a:cxnLst/>
              <a:rect l="l" t="t" r="r" b="b"/>
              <a:pathLst>
                <a:path w="2394" h="557" extrusionOk="0">
                  <a:moveTo>
                    <a:pt x="2025" y="1"/>
                  </a:moveTo>
                  <a:cubicBezTo>
                    <a:pt x="2018" y="1"/>
                    <a:pt x="2011" y="1"/>
                    <a:pt x="2005" y="2"/>
                  </a:cubicBezTo>
                  <a:lnTo>
                    <a:pt x="354" y="2"/>
                  </a:lnTo>
                  <a:cubicBezTo>
                    <a:pt x="0" y="22"/>
                    <a:pt x="0" y="536"/>
                    <a:pt x="354" y="556"/>
                  </a:cubicBezTo>
                  <a:lnTo>
                    <a:pt x="2005" y="556"/>
                  </a:lnTo>
                  <a:cubicBezTo>
                    <a:pt x="2011" y="557"/>
                    <a:pt x="2018" y="557"/>
                    <a:pt x="2025" y="557"/>
                  </a:cubicBezTo>
                  <a:cubicBezTo>
                    <a:pt x="2393" y="557"/>
                    <a:pt x="2393" y="1"/>
                    <a:pt x="2025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45" name="Google Shape;1045;p42"/>
            <p:cNvSpPr/>
            <p:nvPr/>
          </p:nvSpPr>
          <p:spPr>
            <a:xfrm>
              <a:off x="4284272" y="4146138"/>
              <a:ext cx="14424" cy="50417"/>
            </a:xfrm>
            <a:custGeom>
              <a:avLst/>
              <a:gdLst/>
              <a:ahLst/>
              <a:cxnLst/>
              <a:rect l="l" t="t" r="r" b="b"/>
              <a:pathLst>
                <a:path w="549" h="1919" extrusionOk="0">
                  <a:moveTo>
                    <a:pt x="277" y="1"/>
                  </a:moveTo>
                  <a:cubicBezTo>
                    <a:pt x="144" y="1"/>
                    <a:pt x="11" y="88"/>
                    <a:pt x="0" y="261"/>
                  </a:cubicBezTo>
                  <a:lnTo>
                    <a:pt x="0" y="1641"/>
                  </a:lnTo>
                  <a:cubicBezTo>
                    <a:pt x="0" y="1794"/>
                    <a:pt x="125" y="1919"/>
                    <a:pt x="278" y="1919"/>
                  </a:cubicBezTo>
                  <a:cubicBezTo>
                    <a:pt x="430" y="1919"/>
                    <a:pt x="548" y="1794"/>
                    <a:pt x="548" y="1641"/>
                  </a:cubicBezTo>
                  <a:lnTo>
                    <a:pt x="548" y="261"/>
                  </a:lnTo>
                  <a:cubicBezTo>
                    <a:pt x="541" y="88"/>
                    <a:pt x="410" y="1"/>
                    <a:pt x="277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46" name="Google Shape;1046;p42"/>
            <p:cNvSpPr/>
            <p:nvPr/>
          </p:nvSpPr>
          <p:spPr>
            <a:xfrm>
              <a:off x="4358561" y="4183813"/>
              <a:ext cx="29294" cy="33156"/>
            </a:xfrm>
            <a:custGeom>
              <a:avLst/>
              <a:gdLst/>
              <a:ahLst/>
              <a:cxnLst/>
              <a:rect l="l" t="t" r="r" b="b"/>
              <a:pathLst>
                <a:path w="1115" h="1262" extrusionOk="0">
                  <a:moveTo>
                    <a:pt x="745" y="0"/>
                  </a:moveTo>
                  <a:cubicBezTo>
                    <a:pt x="662" y="0"/>
                    <a:pt x="578" y="39"/>
                    <a:pt x="521" y="131"/>
                  </a:cubicBezTo>
                  <a:lnTo>
                    <a:pt x="104" y="852"/>
                  </a:lnTo>
                  <a:cubicBezTo>
                    <a:pt x="0" y="1033"/>
                    <a:pt x="132" y="1262"/>
                    <a:pt x="347" y="1262"/>
                  </a:cubicBezTo>
                  <a:cubicBezTo>
                    <a:pt x="444" y="1262"/>
                    <a:pt x="534" y="1213"/>
                    <a:pt x="583" y="1130"/>
                  </a:cubicBezTo>
                  <a:lnTo>
                    <a:pt x="999" y="409"/>
                  </a:lnTo>
                  <a:cubicBezTo>
                    <a:pt x="1114" y="193"/>
                    <a:pt x="931" y="0"/>
                    <a:pt x="745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47" name="Google Shape;1047;p42"/>
            <p:cNvSpPr/>
            <p:nvPr/>
          </p:nvSpPr>
          <p:spPr>
            <a:xfrm>
              <a:off x="4195340" y="4466505"/>
              <a:ext cx="29268" cy="33287"/>
            </a:xfrm>
            <a:custGeom>
              <a:avLst/>
              <a:gdLst/>
              <a:ahLst/>
              <a:cxnLst/>
              <a:rect l="l" t="t" r="r" b="b"/>
              <a:pathLst>
                <a:path w="1114" h="1267" extrusionOk="0">
                  <a:moveTo>
                    <a:pt x="748" y="1"/>
                  </a:moveTo>
                  <a:cubicBezTo>
                    <a:pt x="664" y="1"/>
                    <a:pt x="579" y="41"/>
                    <a:pt x="521" y="136"/>
                  </a:cubicBezTo>
                  <a:lnTo>
                    <a:pt x="105" y="850"/>
                  </a:lnTo>
                  <a:cubicBezTo>
                    <a:pt x="1" y="1038"/>
                    <a:pt x="132" y="1267"/>
                    <a:pt x="347" y="1267"/>
                  </a:cubicBezTo>
                  <a:cubicBezTo>
                    <a:pt x="444" y="1267"/>
                    <a:pt x="535" y="1211"/>
                    <a:pt x="583" y="1128"/>
                  </a:cubicBezTo>
                  <a:lnTo>
                    <a:pt x="999" y="413"/>
                  </a:lnTo>
                  <a:cubicBezTo>
                    <a:pt x="1114" y="194"/>
                    <a:pt x="933" y="1"/>
                    <a:pt x="748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48" name="Google Shape;1048;p42"/>
            <p:cNvSpPr/>
            <p:nvPr/>
          </p:nvSpPr>
          <p:spPr>
            <a:xfrm>
              <a:off x="4195235" y="4183813"/>
              <a:ext cx="29294" cy="33156"/>
            </a:xfrm>
            <a:custGeom>
              <a:avLst/>
              <a:gdLst/>
              <a:ahLst/>
              <a:cxnLst/>
              <a:rect l="l" t="t" r="r" b="b"/>
              <a:pathLst>
                <a:path w="1115" h="1262" extrusionOk="0">
                  <a:moveTo>
                    <a:pt x="366" y="0"/>
                  </a:moveTo>
                  <a:cubicBezTo>
                    <a:pt x="180" y="0"/>
                    <a:pt x="1" y="193"/>
                    <a:pt x="116" y="409"/>
                  </a:cubicBezTo>
                  <a:lnTo>
                    <a:pt x="525" y="1130"/>
                  </a:lnTo>
                  <a:cubicBezTo>
                    <a:pt x="573" y="1213"/>
                    <a:pt x="670" y="1262"/>
                    <a:pt x="768" y="1262"/>
                  </a:cubicBezTo>
                  <a:cubicBezTo>
                    <a:pt x="976" y="1262"/>
                    <a:pt x="1114" y="1033"/>
                    <a:pt x="1003" y="852"/>
                  </a:cubicBezTo>
                  <a:lnTo>
                    <a:pt x="594" y="131"/>
                  </a:lnTo>
                  <a:cubicBezTo>
                    <a:pt x="534" y="39"/>
                    <a:pt x="450" y="0"/>
                    <a:pt x="366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49" name="Google Shape;1049;p42"/>
            <p:cNvSpPr/>
            <p:nvPr/>
          </p:nvSpPr>
          <p:spPr>
            <a:xfrm>
              <a:off x="4358272" y="4466505"/>
              <a:ext cx="29294" cy="33287"/>
            </a:xfrm>
            <a:custGeom>
              <a:avLst/>
              <a:gdLst/>
              <a:ahLst/>
              <a:cxnLst/>
              <a:rect l="l" t="t" r="r" b="b"/>
              <a:pathLst>
                <a:path w="1115" h="1267" extrusionOk="0">
                  <a:moveTo>
                    <a:pt x="367" y="1"/>
                  </a:moveTo>
                  <a:cubicBezTo>
                    <a:pt x="182" y="1"/>
                    <a:pt x="1" y="194"/>
                    <a:pt x="115" y="413"/>
                  </a:cubicBezTo>
                  <a:lnTo>
                    <a:pt x="532" y="1128"/>
                  </a:lnTo>
                  <a:cubicBezTo>
                    <a:pt x="580" y="1211"/>
                    <a:pt x="670" y="1267"/>
                    <a:pt x="774" y="1267"/>
                  </a:cubicBezTo>
                  <a:cubicBezTo>
                    <a:pt x="982" y="1267"/>
                    <a:pt x="1114" y="1038"/>
                    <a:pt x="1010" y="850"/>
                  </a:cubicBezTo>
                  <a:lnTo>
                    <a:pt x="594" y="136"/>
                  </a:lnTo>
                  <a:cubicBezTo>
                    <a:pt x="536" y="41"/>
                    <a:pt x="451" y="1"/>
                    <a:pt x="367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50" name="Google Shape;1050;p42"/>
            <p:cNvSpPr/>
            <p:nvPr/>
          </p:nvSpPr>
          <p:spPr>
            <a:xfrm>
              <a:off x="4412315" y="4410335"/>
              <a:ext cx="39934" cy="25668"/>
            </a:xfrm>
            <a:custGeom>
              <a:avLst/>
              <a:gdLst/>
              <a:ahLst/>
              <a:cxnLst/>
              <a:rect l="l" t="t" r="r" b="b"/>
              <a:pathLst>
                <a:path w="1520" h="977" extrusionOk="0">
                  <a:moveTo>
                    <a:pt x="408" y="1"/>
                  </a:moveTo>
                  <a:cubicBezTo>
                    <a:pt x="158" y="1"/>
                    <a:pt x="0" y="375"/>
                    <a:pt x="285" y="526"/>
                  </a:cubicBezTo>
                  <a:lnTo>
                    <a:pt x="999" y="942"/>
                  </a:lnTo>
                  <a:cubicBezTo>
                    <a:pt x="1041" y="963"/>
                    <a:pt x="1090" y="977"/>
                    <a:pt x="1138" y="977"/>
                  </a:cubicBezTo>
                  <a:cubicBezTo>
                    <a:pt x="1422" y="977"/>
                    <a:pt x="1520" y="602"/>
                    <a:pt x="1277" y="464"/>
                  </a:cubicBezTo>
                  <a:lnTo>
                    <a:pt x="562" y="48"/>
                  </a:lnTo>
                  <a:cubicBezTo>
                    <a:pt x="509" y="15"/>
                    <a:pt x="457" y="1"/>
                    <a:pt x="408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51" name="Google Shape;1051;p42"/>
            <p:cNvSpPr/>
            <p:nvPr/>
          </p:nvSpPr>
          <p:spPr>
            <a:xfrm>
              <a:off x="4130368" y="4247340"/>
              <a:ext cx="39304" cy="25589"/>
            </a:xfrm>
            <a:custGeom>
              <a:avLst/>
              <a:gdLst/>
              <a:ahLst/>
              <a:cxnLst/>
              <a:rect l="l" t="t" r="r" b="b"/>
              <a:pathLst>
                <a:path w="1496" h="974" extrusionOk="0">
                  <a:moveTo>
                    <a:pt x="397" y="1"/>
                  </a:moveTo>
                  <a:cubicBezTo>
                    <a:pt x="153" y="1"/>
                    <a:pt x="0" y="356"/>
                    <a:pt x="254" y="515"/>
                  </a:cubicBezTo>
                  <a:lnTo>
                    <a:pt x="975" y="931"/>
                  </a:lnTo>
                  <a:cubicBezTo>
                    <a:pt x="1017" y="959"/>
                    <a:pt x="1066" y="966"/>
                    <a:pt x="1114" y="973"/>
                  </a:cubicBezTo>
                  <a:lnTo>
                    <a:pt x="1114" y="966"/>
                  </a:lnTo>
                  <a:cubicBezTo>
                    <a:pt x="1398" y="966"/>
                    <a:pt x="1496" y="592"/>
                    <a:pt x="1253" y="453"/>
                  </a:cubicBezTo>
                  <a:lnTo>
                    <a:pt x="531" y="37"/>
                  </a:lnTo>
                  <a:cubicBezTo>
                    <a:pt x="485" y="12"/>
                    <a:pt x="439" y="1"/>
                    <a:pt x="397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52" name="Google Shape;1052;p42"/>
            <p:cNvSpPr/>
            <p:nvPr/>
          </p:nvSpPr>
          <p:spPr>
            <a:xfrm>
              <a:off x="4413418" y="4247182"/>
              <a:ext cx="39908" cy="25747"/>
            </a:xfrm>
            <a:custGeom>
              <a:avLst/>
              <a:gdLst/>
              <a:ahLst/>
              <a:cxnLst/>
              <a:rect l="l" t="t" r="r" b="b"/>
              <a:pathLst>
                <a:path w="1519" h="980" extrusionOk="0">
                  <a:moveTo>
                    <a:pt x="1114" y="0"/>
                  </a:moveTo>
                  <a:cubicBezTo>
                    <a:pt x="1064" y="0"/>
                    <a:pt x="1011" y="15"/>
                    <a:pt x="957" y="50"/>
                  </a:cubicBezTo>
                  <a:lnTo>
                    <a:pt x="243" y="459"/>
                  </a:lnTo>
                  <a:cubicBezTo>
                    <a:pt x="0" y="605"/>
                    <a:pt x="97" y="972"/>
                    <a:pt x="382" y="979"/>
                  </a:cubicBezTo>
                  <a:cubicBezTo>
                    <a:pt x="430" y="979"/>
                    <a:pt x="479" y="965"/>
                    <a:pt x="520" y="937"/>
                  </a:cubicBezTo>
                  <a:lnTo>
                    <a:pt x="1235" y="528"/>
                  </a:lnTo>
                  <a:cubicBezTo>
                    <a:pt x="1518" y="378"/>
                    <a:pt x="1363" y="0"/>
                    <a:pt x="1114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53" name="Google Shape;1053;p42"/>
            <p:cNvSpPr/>
            <p:nvPr/>
          </p:nvSpPr>
          <p:spPr>
            <a:xfrm>
              <a:off x="4130657" y="4410624"/>
              <a:ext cx="39304" cy="25379"/>
            </a:xfrm>
            <a:custGeom>
              <a:avLst/>
              <a:gdLst/>
              <a:ahLst/>
              <a:cxnLst/>
              <a:rect l="l" t="t" r="r" b="b"/>
              <a:pathLst>
                <a:path w="1496" h="966" extrusionOk="0">
                  <a:moveTo>
                    <a:pt x="1099" y="1"/>
                  </a:moveTo>
                  <a:cubicBezTo>
                    <a:pt x="1056" y="1"/>
                    <a:pt x="1011" y="12"/>
                    <a:pt x="964" y="37"/>
                  </a:cubicBezTo>
                  <a:lnTo>
                    <a:pt x="243" y="453"/>
                  </a:lnTo>
                  <a:cubicBezTo>
                    <a:pt x="0" y="598"/>
                    <a:pt x="104" y="966"/>
                    <a:pt x="382" y="966"/>
                  </a:cubicBezTo>
                  <a:cubicBezTo>
                    <a:pt x="430" y="966"/>
                    <a:pt x="479" y="952"/>
                    <a:pt x="520" y="931"/>
                  </a:cubicBezTo>
                  <a:lnTo>
                    <a:pt x="1242" y="515"/>
                  </a:lnTo>
                  <a:cubicBezTo>
                    <a:pt x="1496" y="356"/>
                    <a:pt x="1343" y="1"/>
                    <a:pt x="1099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54" name="Google Shape;1054;p42"/>
            <p:cNvSpPr/>
            <p:nvPr/>
          </p:nvSpPr>
          <p:spPr>
            <a:xfrm>
              <a:off x="4255231" y="4494118"/>
              <a:ext cx="72565" cy="50864"/>
            </a:xfrm>
            <a:custGeom>
              <a:avLst/>
              <a:gdLst/>
              <a:ahLst/>
              <a:cxnLst/>
              <a:rect l="l" t="t" r="r" b="b"/>
              <a:pathLst>
                <a:path w="2762" h="1936" extrusionOk="0">
                  <a:moveTo>
                    <a:pt x="1" y="1"/>
                  </a:moveTo>
                  <a:lnTo>
                    <a:pt x="1" y="1381"/>
                  </a:lnTo>
                  <a:cubicBezTo>
                    <a:pt x="1" y="1686"/>
                    <a:pt x="243" y="1936"/>
                    <a:pt x="549" y="1936"/>
                  </a:cubicBezTo>
                  <a:lnTo>
                    <a:pt x="2206" y="1936"/>
                  </a:lnTo>
                  <a:cubicBezTo>
                    <a:pt x="2511" y="1936"/>
                    <a:pt x="2761" y="1686"/>
                    <a:pt x="2761" y="1381"/>
                  </a:cubicBezTo>
                  <a:lnTo>
                    <a:pt x="2761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55" name="Google Shape;1055;p42"/>
            <p:cNvSpPr/>
            <p:nvPr/>
          </p:nvSpPr>
          <p:spPr>
            <a:xfrm>
              <a:off x="4247954" y="4494118"/>
              <a:ext cx="87120" cy="14608"/>
            </a:xfrm>
            <a:custGeom>
              <a:avLst/>
              <a:gdLst/>
              <a:ahLst/>
              <a:cxnLst/>
              <a:rect l="l" t="t" r="r" b="b"/>
              <a:pathLst>
                <a:path w="3316" h="556" extrusionOk="0">
                  <a:moveTo>
                    <a:pt x="278" y="1"/>
                  </a:moveTo>
                  <a:cubicBezTo>
                    <a:pt x="125" y="1"/>
                    <a:pt x="0" y="125"/>
                    <a:pt x="0" y="278"/>
                  </a:cubicBezTo>
                  <a:cubicBezTo>
                    <a:pt x="0" y="431"/>
                    <a:pt x="125" y="556"/>
                    <a:pt x="278" y="556"/>
                  </a:cubicBezTo>
                  <a:lnTo>
                    <a:pt x="3038" y="556"/>
                  </a:lnTo>
                  <a:cubicBezTo>
                    <a:pt x="3191" y="556"/>
                    <a:pt x="3316" y="431"/>
                    <a:pt x="3316" y="278"/>
                  </a:cubicBezTo>
                  <a:cubicBezTo>
                    <a:pt x="3316" y="125"/>
                    <a:pt x="3191" y="1"/>
                    <a:pt x="3038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056" name="Google Shape;1056;p42"/>
          <p:cNvGrpSpPr/>
          <p:nvPr/>
        </p:nvGrpSpPr>
        <p:grpSpPr>
          <a:xfrm>
            <a:off x="5567114" y="4051349"/>
            <a:ext cx="358134" cy="356637"/>
            <a:chOff x="3545301" y="2423523"/>
            <a:chExt cx="358134" cy="356637"/>
          </a:xfrm>
        </p:grpSpPr>
        <p:sp>
          <p:nvSpPr>
            <p:cNvPr id="1057" name="Google Shape;1057;p42"/>
            <p:cNvSpPr/>
            <p:nvPr/>
          </p:nvSpPr>
          <p:spPr>
            <a:xfrm>
              <a:off x="3545301" y="2633630"/>
              <a:ext cx="64600" cy="146531"/>
            </a:xfrm>
            <a:custGeom>
              <a:avLst/>
              <a:gdLst/>
              <a:ahLst/>
              <a:cxnLst/>
              <a:rect l="l" t="t" r="r" b="b"/>
              <a:pathLst>
                <a:path w="2460" h="5580" extrusionOk="0">
                  <a:moveTo>
                    <a:pt x="354" y="0"/>
                  </a:moveTo>
                  <a:cubicBezTo>
                    <a:pt x="153" y="0"/>
                    <a:pt x="0" y="154"/>
                    <a:pt x="0" y="345"/>
                  </a:cubicBezTo>
                  <a:lnTo>
                    <a:pt x="0" y="5580"/>
                  </a:lnTo>
                  <a:lnTo>
                    <a:pt x="2460" y="5580"/>
                  </a:lnTo>
                  <a:lnTo>
                    <a:pt x="2460" y="345"/>
                  </a:lnTo>
                  <a:cubicBezTo>
                    <a:pt x="2460" y="154"/>
                    <a:pt x="2306" y="0"/>
                    <a:pt x="211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58" name="Google Shape;1058;p42"/>
            <p:cNvSpPr/>
            <p:nvPr/>
          </p:nvSpPr>
          <p:spPr>
            <a:xfrm>
              <a:off x="3643041" y="2597181"/>
              <a:ext cx="64888" cy="182980"/>
            </a:xfrm>
            <a:custGeom>
              <a:avLst/>
              <a:gdLst/>
              <a:ahLst/>
              <a:cxnLst/>
              <a:rect l="l" t="t" r="r" b="b"/>
              <a:pathLst>
                <a:path w="2471" h="6968" extrusionOk="0">
                  <a:moveTo>
                    <a:pt x="355" y="1"/>
                  </a:moveTo>
                  <a:cubicBezTo>
                    <a:pt x="164" y="10"/>
                    <a:pt x="1" y="163"/>
                    <a:pt x="1" y="355"/>
                  </a:cubicBezTo>
                  <a:lnTo>
                    <a:pt x="1" y="6968"/>
                  </a:lnTo>
                  <a:lnTo>
                    <a:pt x="2470" y="6968"/>
                  </a:lnTo>
                  <a:lnTo>
                    <a:pt x="2470" y="355"/>
                  </a:lnTo>
                  <a:cubicBezTo>
                    <a:pt x="2460" y="163"/>
                    <a:pt x="2307" y="10"/>
                    <a:pt x="211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59" name="Google Shape;1059;p42"/>
            <p:cNvSpPr/>
            <p:nvPr/>
          </p:nvSpPr>
          <p:spPr>
            <a:xfrm>
              <a:off x="3740807" y="2560994"/>
              <a:ext cx="65125" cy="219166"/>
            </a:xfrm>
            <a:custGeom>
              <a:avLst/>
              <a:gdLst/>
              <a:ahLst/>
              <a:cxnLst/>
              <a:rect l="l" t="t" r="r" b="b"/>
              <a:pathLst>
                <a:path w="2480" h="8346" extrusionOk="0">
                  <a:moveTo>
                    <a:pt x="355" y="1"/>
                  </a:moveTo>
                  <a:cubicBezTo>
                    <a:pt x="163" y="1"/>
                    <a:pt x="10" y="163"/>
                    <a:pt x="1" y="355"/>
                  </a:cubicBezTo>
                  <a:lnTo>
                    <a:pt x="1" y="8346"/>
                  </a:lnTo>
                  <a:lnTo>
                    <a:pt x="2479" y="8346"/>
                  </a:lnTo>
                  <a:lnTo>
                    <a:pt x="2479" y="355"/>
                  </a:lnTo>
                  <a:cubicBezTo>
                    <a:pt x="2470" y="154"/>
                    <a:pt x="2307" y="1"/>
                    <a:pt x="211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0" name="Google Shape;1060;p42"/>
            <p:cNvSpPr/>
            <p:nvPr/>
          </p:nvSpPr>
          <p:spPr>
            <a:xfrm>
              <a:off x="3838573" y="2524808"/>
              <a:ext cx="64862" cy="255352"/>
            </a:xfrm>
            <a:custGeom>
              <a:avLst/>
              <a:gdLst/>
              <a:ahLst/>
              <a:cxnLst/>
              <a:rect l="l" t="t" r="r" b="b"/>
              <a:pathLst>
                <a:path w="2470" h="9724" extrusionOk="0">
                  <a:moveTo>
                    <a:pt x="355" y="0"/>
                  </a:moveTo>
                  <a:cubicBezTo>
                    <a:pt x="163" y="0"/>
                    <a:pt x="10" y="163"/>
                    <a:pt x="1" y="355"/>
                  </a:cubicBezTo>
                  <a:lnTo>
                    <a:pt x="1" y="9724"/>
                  </a:lnTo>
                  <a:lnTo>
                    <a:pt x="2470" y="9724"/>
                  </a:lnTo>
                  <a:lnTo>
                    <a:pt x="2470" y="355"/>
                  </a:lnTo>
                  <a:cubicBezTo>
                    <a:pt x="2470" y="163"/>
                    <a:pt x="2307" y="0"/>
                    <a:pt x="211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1" name="Google Shape;1061;p42"/>
            <p:cNvSpPr/>
            <p:nvPr/>
          </p:nvSpPr>
          <p:spPr>
            <a:xfrm>
              <a:off x="3560873" y="2423523"/>
              <a:ext cx="332767" cy="134241"/>
            </a:xfrm>
            <a:custGeom>
              <a:avLst/>
              <a:gdLst/>
              <a:ahLst/>
              <a:cxnLst/>
              <a:rect l="l" t="t" r="r" b="b"/>
              <a:pathLst>
                <a:path w="12672" h="5112" extrusionOk="0">
                  <a:moveTo>
                    <a:pt x="10171" y="0"/>
                  </a:moveTo>
                  <a:cubicBezTo>
                    <a:pt x="9996" y="0"/>
                    <a:pt x="9889" y="205"/>
                    <a:pt x="9992" y="355"/>
                  </a:cubicBezTo>
                  <a:lnTo>
                    <a:pt x="10355" y="872"/>
                  </a:lnTo>
                  <a:cubicBezTo>
                    <a:pt x="9140" y="1599"/>
                    <a:pt x="5274" y="3628"/>
                    <a:pt x="0" y="3628"/>
                  </a:cubicBezTo>
                  <a:lnTo>
                    <a:pt x="0" y="5111"/>
                  </a:lnTo>
                  <a:cubicBezTo>
                    <a:pt x="2871" y="5102"/>
                    <a:pt x="5714" y="4547"/>
                    <a:pt x="8374" y="3484"/>
                  </a:cubicBezTo>
                  <a:cubicBezTo>
                    <a:pt x="9351" y="3092"/>
                    <a:pt x="10298" y="2633"/>
                    <a:pt x="11207" y="2087"/>
                  </a:cubicBezTo>
                  <a:lnTo>
                    <a:pt x="11523" y="2546"/>
                  </a:lnTo>
                  <a:cubicBezTo>
                    <a:pt x="11568" y="2612"/>
                    <a:pt x="11636" y="2642"/>
                    <a:pt x="11703" y="2642"/>
                  </a:cubicBezTo>
                  <a:cubicBezTo>
                    <a:pt x="11793" y="2642"/>
                    <a:pt x="11883" y="2588"/>
                    <a:pt x="11915" y="2489"/>
                  </a:cubicBezTo>
                  <a:lnTo>
                    <a:pt x="12624" y="374"/>
                  </a:lnTo>
                  <a:cubicBezTo>
                    <a:pt x="12671" y="230"/>
                    <a:pt x="12566" y="77"/>
                    <a:pt x="12413" y="77"/>
                  </a:cubicBezTo>
                  <a:lnTo>
                    <a:pt x="10183" y="1"/>
                  </a:lnTo>
                  <a:cubicBezTo>
                    <a:pt x="10179" y="0"/>
                    <a:pt x="10175" y="0"/>
                    <a:pt x="1017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6" name="Google Shape;1066;p43"/>
          <p:cNvSpPr/>
          <p:nvPr/>
        </p:nvSpPr>
        <p:spPr>
          <a:xfrm>
            <a:off x="960125" y="3512800"/>
            <a:ext cx="1036200" cy="10362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Barlow"/>
              <a:ea typeface="Barlow"/>
              <a:cs typeface="Barlow"/>
              <a:sym typeface="Barlow"/>
            </a:endParaRPr>
          </a:p>
        </p:txBody>
      </p:sp>
      <p:sp>
        <p:nvSpPr>
          <p:cNvPr id="1067" name="Google Shape;1067;p43"/>
          <p:cNvSpPr/>
          <p:nvPr/>
        </p:nvSpPr>
        <p:spPr>
          <a:xfrm>
            <a:off x="960125" y="2398238"/>
            <a:ext cx="1036200" cy="10362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Barlow"/>
              <a:ea typeface="Barlow"/>
              <a:cs typeface="Barlow"/>
              <a:sym typeface="Barlow"/>
            </a:endParaRPr>
          </a:p>
        </p:txBody>
      </p:sp>
      <p:sp>
        <p:nvSpPr>
          <p:cNvPr id="1068" name="Google Shape;1068;p43"/>
          <p:cNvSpPr/>
          <p:nvPr/>
        </p:nvSpPr>
        <p:spPr>
          <a:xfrm>
            <a:off x="960125" y="1283675"/>
            <a:ext cx="1036200" cy="10362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Barlow"/>
              <a:ea typeface="Barlow"/>
              <a:cs typeface="Barlow"/>
              <a:sym typeface="Barlow"/>
            </a:endParaRPr>
          </a:p>
        </p:txBody>
      </p:sp>
      <p:sp>
        <p:nvSpPr>
          <p:cNvPr id="1069" name="Google Shape;1069;p43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dirty="0"/>
              <a:t>Communication Channels Used</a:t>
            </a:r>
            <a:endParaRPr dirty="0"/>
          </a:p>
        </p:txBody>
      </p:sp>
      <p:grpSp>
        <p:nvGrpSpPr>
          <p:cNvPr id="1073" name="Google Shape;1073;p43"/>
          <p:cNvGrpSpPr/>
          <p:nvPr/>
        </p:nvGrpSpPr>
        <p:grpSpPr>
          <a:xfrm>
            <a:off x="1053040" y="3670375"/>
            <a:ext cx="850368" cy="721028"/>
            <a:chOff x="5024310" y="2167559"/>
            <a:chExt cx="569494" cy="482907"/>
          </a:xfrm>
        </p:grpSpPr>
        <p:grpSp>
          <p:nvGrpSpPr>
            <p:cNvPr id="1074" name="Google Shape;1074;p43"/>
            <p:cNvGrpSpPr/>
            <p:nvPr/>
          </p:nvGrpSpPr>
          <p:grpSpPr>
            <a:xfrm>
              <a:off x="5024310" y="2167559"/>
              <a:ext cx="569494" cy="482907"/>
              <a:chOff x="5024310" y="2167559"/>
              <a:chExt cx="569494" cy="482907"/>
            </a:xfrm>
          </p:grpSpPr>
          <p:sp>
            <p:nvSpPr>
              <p:cNvPr id="1075" name="Google Shape;1075;p43"/>
              <p:cNvSpPr/>
              <p:nvPr/>
            </p:nvSpPr>
            <p:spPr>
              <a:xfrm>
                <a:off x="5024310" y="2410967"/>
                <a:ext cx="113538" cy="181546"/>
              </a:xfrm>
              <a:custGeom>
                <a:avLst/>
                <a:gdLst/>
                <a:ahLst/>
                <a:cxnLst/>
                <a:rect l="l" t="t" r="r" b="b"/>
                <a:pathLst>
                  <a:path w="113538" h="181546" extrusionOk="0">
                    <a:moveTo>
                      <a:pt x="49340" y="81788"/>
                    </a:moveTo>
                    <a:lnTo>
                      <a:pt x="0" y="9462"/>
                    </a:lnTo>
                    <a:lnTo>
                      <a:pt x="26797" y="0"/>
                    </a:lnTo>
                    <a:lnTo>
                      <a:pt x="113538" y="64770"/>
                    </a:lnTo>
                    <a:lnTo>
                      <a:pt x="106680" y="168846"/>
                    </a:lnTo>
                    <a:lnTo>
                      <a:pt x="78549" y="181546"/>
                    </a:lnTo>
                    <a:close/>
                  </a:path>
                </a:pathLst>
              </a:custGeom>
              <a:solidFill>
                <a:srgbClr val="FF9D25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76" name="Google Shape;1076;p43"/>
              <p:cNvSpPr/>
              <p:nvPr/>
            </p:nvSpPr>
            <p:spPr>
              <a:xfrm>
                <a:off x="5024310" y="2410967"/>
                <a:ext cx="113538" cy="181546"/>
              </a:xfrm>
              <a:custGeom>
                <a:avLst/>
                <a:gdLst/>
                <a:ahLst/>
                <a:cxnLst/>
                <a:rect l="l" t="t" r="r" b="b"/>
                <a:pathLst>
                  <a:path w="113538" h="181546" extrusionOk="0">
                    <a:moveTo>
                      <a:pt x="49340" y="81788"/>
                    </a:moveTo>
                    <a:lnTo>
                      <a:pt x="0" y="9462"/>
                    </a:lnTo>
                    <a:lnTo>
                      <a:pt x="26797" y="0"/>
                    </a:lnTo>
                    <a:lnTo>
                      <a:pt x="113538" y="64770"/>
                    </a:lnTo>
                    <a:lnTo>
                      <a:pt x="106680" y="168846"/>
                    </a:lnTo>
                    <a:lnTo>
                      <a:pt x="78549" y="181546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77" name="Google Shape;1077;p43"/>
              <p:cNvSpPr/>
              <p:nvPr/>
            </p:nvSpPr>
            <p:spPr>
              <a:xfrm>
                <a:off x="5265229" y="2249445"/>
                <a:ext cx="83099" cy="64938"/>
              </a:xfrm>
              <a:custGeom>
                <a:avLst/>
                <a:gdLst/>
                <a:ahLst/>
                <a:cxnLst/>
                <a:rect l="l" t="t" r="r" b="b"/>
                <a:pathLst>
                  <a:path w="83099" h="64938" extrusionOk="0">
                    <a:moveTo>
                      <a:pt x="81724" y="11408"/>
                    </a:moveTo>
                    <a:lnTo>
                      <a:pt x="77026" y="4042"/>
                    </a:lnTo>
                    <a:cubicBezTo>
                      <a:pt x="74422" y="-22"/>
                      <a:pt x="69024" y="-1229"/>
                      <a:pt x="64961" y="1375"/>
                    </a:cubicBezTo>
                    <a:lnTo>
                      <a:pt x="0" y="42904"/>
                    </a:lnTo>
                    <a:cubicBezTo>
                      <a:pt x="5017" y="50016"/>
                      <a:pt x="9779" y="57382"/>
                      <a:pt x="14161" y="64939"/>
                    </a:cubicBezTo>
                    <a:lnTo>
                      <a:pt x="79058" y="23473"/>
                    </a:lnTo>
                    <a:cubicBezTo>
                      <a:pt x="83122" y="20870"/>
                      <a:pt x="84328" y="15472"/>
                      <a:pt x="81724" y="11408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78" name="Google Shape;1078;p43"/>
              <p:cNvSpPr/>
              <p:nvPr/>
            </p:nvSpPr>
            <p:spPr>
              <a:xfrm>
                <a:off x="5196141" y="2191343"/>
                <a:ext cx="83099" cy="64938"/>
              </a:xfrm>
              <a:custGeom>
                <a:avLst/>
                <a:gdLst/>
                <a:ahLst/>
                <a:cxnLst/>
                <a:rect l="l" t="t" r="r" b="b"/>
                <a:pathLst>
                  <a:path w="83099" h="64938" extrusionOk="0">
                    <a:moveTo>
                      <a:pt x="81724" y="11408"/>
                    </a:moveTo>
                    <a:lnTo>
                      <a:pt x="77026" y="4042"/>
                    </a:lnTo>
                    <a:cubicBezTo>
                      <a:pt x="74422" y="-22"/>
                      <a:pt x="69024" y="-1229"/>
                      <a:pt x="64961" y="1375"/>
                    </a:cubicBezTo>
                    <a:lnTo>
                      <a:pt x="0" y="42904"/>
                    </a:lnTo>
                    <a:cubicBezTo>
                      <a:pt x="5017" y="50016"/>
                      <a:pt x="9779" y="57382"/>
                      <a:pt x="14161" y="64939"/>
                    </a:cubicBezTo>
                    <a:lnTo>
                      <a:pt x="79058" y="23473"/>
                    </a:lnTo>
                    <a:cubicBezTo>
                      <a:pt x="83122" y="20870"/>
                      <a:pt x="84328" y="15472"/>
                      <a:pt x="81724" y="11408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79" name="Google Shape;1079;p43"/>
              <p:cNvSpPr/>
              <p:nvPr/>
            </p:nvSpPr>
            <p:spPr>
              <a:xfrm>
                <a:off x="5352732" y="2455228"/>
                <a:ext cx="87344" cy="48956"/>
              </a:xfrm>
              <a:custGeom>
                <a:avLst/>
                <a:gdLst/>
                <a:ahLst/>
                <a:cxnLst/>
                <a:rect l="l" t="t" r="r" b="b"/>
                <a:pathLst>
                  <a:path w="87344" h="48956" extrusionOk="0">
                    <a:moveTo>
                      <a:pt x="84264" y="6031"/>
                    </a:moveTo>
                    <a:lnTo>
                      <a:pt x="86932" y="14350"/>
                    </a:lnTo>
                    <a:cubicBezTo>
                      <a:pt x="88392" y="18922"/>
                      <a:pt x="85852" y="23875"/>
                      <a:pt x="81280" y="25335"/>
                    </a:cubicBezTo>
                    <a:lnTo>
                      <a:pt x="7938" y="48957"/>
                    </a:lnTo>
                    <a:cubicBezTo>
                      <a:pt x="5652" y="40512"/>
                      <a:pt x="2984" y="32193"/>
                      <a:pt x="0" y="24001"/>
                    </a:cubicBezTo>
                    <a:lnTo>
                      <a:pt x="73279" y="443"/>
                    </a:lnTo>
                    <a:cubicBezTo>
                      <a:pt x="77851" y="-1081"/>
                      <a:pt x="82740" y="1459"/>
                      <a:pt x="84264" y="603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80" name="Google Shape;1080;p43"/>
              <p:cNvSpPr/>
              <p:nvPr/>
            </p:nvSpPr>
            <p:spPr>
              <a:xfrm>
                <a:off x="5353494" y="2545462"/>
                <a:ext cx="87344" cy="48957"/>
              </a:xfrm>
              <a:custGeom>
                <a:avLst/>
                <a:gdLst/>
                <a:ahLst/>
                <a:cxnLst/>
                <a:rect l="l" t="t" r="r" b="b"/>
                <a:pathLst>
                  <a:path w="87344" h="48957" extrusionOk="0">
                    <a:moveTo>
                      <a:pt x="84265" y="6031"/>
                    </a:moveTo>
                    <a:lnTo>
                      <a:pt x="86932" y="14350"/>
                    </a:lnTo>
                    <a:cubicBezTo>
                      <a:pt x="88392" y="18922"/>
                      <a:pt x="85852" y="23875"/>
                      <a:pt x="81280" y="25335"/>
                    </a:cubicBezTo>
                    <a:lnTo>
                      <a:pt x="7938" y="48957"/>
                    </a:lnTo>
                    <a:cubicBezTo>
                      <a:pt x="5652" y="40512"/>
                      <a:pt x="2984" y="32193"/>
                      <a:pt x="0" y="24002"/>
                    </a:cubicBezTo>
                    <a:lnTo>
                      <a:pt x="73279" y="443"/>
                    </a:lnTo>
                    <a:cubicBezTo>
                      <a:pt x="77851" y="-1081"/>
                      <a:pt x="82804" y="1459"/>
                      <a:pt x="84265" y="603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81" name="Google Shape;1081;p43"/>
              <p:cNvSpPr/>
              <p:nvPr/>
            </p:nvSpPr>
            <p:spPr>
              <a:xfrm>
                <a:off x="5159933" y="2167559"/>
                <a:ext cx="254772" cy="482907"/>
              </a:xfrm>
              <a:custGeom>
                <a:avLst/>
                <a:gdLst/>
                <a:ahLst/>
                <a:cxnLst/>
                <a:rect l="l" t="t" r="r" b="b"/>
                <a:pathLst>
                  <a:path w="254772" h="482907" extrusionOk="0">
                    <a:moveTo>
                      <a:pt x="249505" y="207340"/>
                    </a:moveTo>
                    <a:lnTo>
                      <a:pt x="228867" y="190894"/>
                    </a:lnTo>
                    <a:lnTo>
                      <a:pt x="229757" y="164605"/>
                    </a:lnTo>
                    <a:cubicBezTo>
                      <a:pt x="229757" y="164605"/>
                      <a:pt x="62942" y="838"/>
                      <a:pt x="23381" y="13"/>
                    </a:cubicBezTo>
                    <a:cubicBezTo>
                      <a:pt x="-16242" y="-749"/>
                      <a:pt x="6490" y="32779"/>
                      <a:pt x="6490" y="32779"/>
                    </a:cubicBezTo>
                    <a:lnTo>
                      <a:pt x="124346" y="216992"/>
                    </a:lnTo>
                    <a:lnTo>
                      <a:pt x="133998" y="234328"/>
                    </a:lnTo>
                    <a:lnTo>
                      <a:pt x="141872" y="255410"/>
                    </a:lnTo>
                    <a:lnTo>
                      <a:pt x="204991" y="462801"/>
                    </a:lnTo>
                    <a:cubicBezTo>
                      <a:pt x="204991" y="462801"/>
                      <a:pt x="215786" y="501790"/>
                      <a:pt x="240869" y="471183"/>
                    </a:cubicBezTo>
                    <a:cubicBezTo>
                      <a:pt x="265888" y="440512"/>
                      <a:pt x="249505" y="207340"/>
                      <a:pt x="249505" y="20734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82" name="Google Shape;1082;p43"/>
              <p:cNvSpPr/>
              <p:nvPr/>
            </p:nvSpPr>
            <p:spPr>
              <a:xfrm>
                <a:off x="5033490" y="2264417"/>
                <a:ext cx="560314" cy="256064"/>
              </a:xfrm>
              <a:custGeom>
                <a:avLst/>
                <a:gdLst/>
                <a:ahLst/>
                <a:cxnLst/>
                <a:rect l="l" t="t" r="r" b="b"/>
                <a:pathLst>
                  <a:path w="560314" h="256064" extrusionOk="0">
                    <a:moveTo>
                      <a:pt x="66258" y="194684"/>
                    </a:moveTo>
                    <a:cubicBezTo>
                      <a:pt x="66258" y="194684"/>
                      <a:pt x="359311" y="54920"/>
                      <a:pt x="420398" y="24821"/>
                    </a:cubicBezTo>
                    <a:cubicBezTo>
                      <a:pt x="481485" y="-5278"/>
                      <a:pt x="543144" y="-9913"/>
                      <a:pt x="558574" y="21519"/>
                    </a:cubicBezTo>
                    <a:cubicBezTo>
                      <a:pt x="574005" y="53015"/>
                      <a:pt x="482564" y="95814"/>
                      <a:pt x="452719" y="107244"/>
                    </a:cubicBezTo>
                    <a:cubicBezTo>
                      <a:pt x="422875" y="118674"/>
                      <a:pt x="86388" y="245356"/>
                      <a:pt x="86388" y="245356"/>
                    </a:cubicBezTo>
                    <a:cubicBezTo>
                      <a:pt x="86388" y="245356"/>
                      <a:pt x="4028" y="269868"/>
                      <a:pt x="155" y="244722"/>
                    </a:cubicBezTo>
                    <a:cubicBezTo>
                      <a:pt x="-3718" y="219575"/>
                      <a:pt x="66258" y="194684"/>
                      <a:pt x="66258" y="194684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1083" name="Google Shape;1083;p43"/>
            <p:cNvSpPr/>
            <p:nvPr/>
          </p:nvSpPr>
          <p:spPr>
            <a:xfrm>
              <a:off x="5503862" y="2278931"/>
              <a:ext cx="45767" cy="55265"/>
            </a:xfrm>
            <a:custGeom>
              <a:avLst/>
              <a:gdLst/>
              <a:ahLst/>
              <a:cxnLst/>
              <a:rect l="l" t="t" r="r" b="b"/>
              <a:pathLst>
                <a:path w="45767" h="55265" extrusionOk="0">
                  <a:moveTo>
                    <a:pt x="0" y="2878"/>
                  </a:moveTo>
                  <a:cubicBezTo>
                    <a:pt x="0" y="2878"/>
                    <a:pt x="20129" y="26817"/>
                    <a:pt x="24193" y="55265"/>
                  </a:cubicBezTo>
                  <a:cubicBezTo>
                    <a:pt x="24193" y="55265"/>
                    <a:pt x="53721" y="48471"/>
                    <a:pt x="43688" y="19197"/>
                  </a:cubicBezTo>
                  <a:cubicBezTo>
                    <a:pt x="33591" y="-10140"/>
                    <a:pt x="0" y="2878"/>
                    <a:pt x="0" y="2878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084" name="Google Shape;1084;p43"/>
          <p:cNvGrpSpPr/>
          <p:nvPr/>
        </p:nvGrpSpPr>
        <p:grpSpPr>
          <a:xfrm>
            <a:off x="1203738" y="2532594"/>
            <a:ext cx="548855" cy="767478"/>
            <a:chOff x="-1891361" y="-1128192"/>
            <a:chExt cx="1290816" cy="1805406"/>
          </a:xfrm>
        </p:grpSpPr>
        <p:grpSp>
          <p:nvGrpSpPr>
            <p:cNvPr id="1085" name="Google Shape;1085;p43"/>
            <p:cNvGrpSpPr/>
            <p:nvPr/>
          </p:nvGrpSpPr>
          <p:grpSpPr>
            <a:xfrm>
              <a:off x="-1891361" y="-1128192"/>
              <a:ext cx="1290816" cy="1805406"/>
              <a:chOff x="-1891361" y="-1128192"/>
              <a:chExt cx="1290816" cy="1805406"/>
            </a:xfrm>
          </p:grpSpPr>
          <p:sp>
            <p:nvSpPr>
              <p:cNvPr id="1086" name="Google Shape;1086;p43"/>
              <p:cNvSpPr/>
              <p:nvPr/>
            </p:nvSpPr>
            <p:spPr>
              <a:xfrm>
                <a:off x="-1693575" y="-55375"/>
                <a:ext cx="893523" cy="433590"/>
              </a:xfrm>
              <a:custGeom>
                <a:avLst/>
                <a:gdLst/>
                <a:ahLst/>
                <a:cxnLst/>
                <a:rect l="l" t="t" r="r" b="b"/>
                <a:pathLst>
                  <a:path w="3469994" h="1469798" extrusionOk="0">
                    <a:moveTo>
                      <a:pt x="2218218" y="955478"/>
                    </a:moveTo>
                    <a:lnTo>
                      <a:pt x="2279936" y="955478"/>
                    </a:lnTo>
                    <a:lnTo>
                      <a:pt x="2279936" y="1469798"/>
                    </a:lnTo>
                    <a:lnTo>
                      <a:pt x="2218218" y="1469798"/>
                    </a:lnTo>
                    <a:close/>
                    <a:moveTo>
                      <a:pt x="1189577" y="955478"/>
                    </a:moveTo>
                    <a:lnTo>
                      <a:pt x="1251295" y="955478"/>
                    </a:lnTo>
                    <a:lnTo>
                      <a:pt x="1251295" y="1469798"/>
                    </a:lnTo>
                    <a:lnTo>
                      <a:pt x="1189577" y="1469798"/>
                    </a:lnTo>
                    <a:close/>
                    <a:moveTo>
                      <a:pt x="51287" y="2372"/>
                    </a:moveTo>
                    <a:lnTo>
                      <a:pt x="989061" y="1403218"/>
                    </a:lnTo>
                    <a:lnTo>
                      <a:pt x="937774" y="1437551"/>
                    </a:lnTo>
                    <a:lnTo>
                      <a:pt x="0" y="36705"/>
                    </a:lnTo>
                    <a:close/>
                    <a:moveTo>
                      <a:pt x="3418707" y="0"/>
                    </a:moveTo>
                    <a:lnTo>
                      <a:pt x="3469994" y="34333"/>
                    </a:lnTo>
                    <a:lnTo>
                      <a:pt x="2532221" y="1435177"/>
                    </a:lnTo>
                    <a:lnTo>
                      <a:pt x="2480934" y="1400844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87" name="Google Shape;1087;p43"/>
              <p:cNvSpPr/>
              <p:nvPr/>
            </p:nvSpPr>
            <p:spPr>
              <a:xfrm>
                <a:off x="-1891361" y="-1128192"/>
                <a:ext cx="1290816" cy="1365868"/>
              </a:xfrm>
              <a:custGeom>
                <a:avLst/>
                <a:gdLst/>
                <a:ahLst/>
                <a:cxnLst/>
                <a:rect l="l" t="t" r="r" b="b"/>
                <a:pathLst>
                  <a:path w="1492273" h="1579038" extrusionOk="0">
                    <a:moveTo>
                      <a:pt x="1273730" y="218551"/>
                    </a:moveTo>
                    <a:cubicBezTo>
                      <a:pt x="982329" y="-72850"/>
                      <a:pt x="509953" y="-72850"/>
                      <a:pt x="218551" y="218551"/>
                    </a:cubicBezTo>
                    <a:cubicBezTo>
                      <a:pt x="-72850" y="509952"/>
                      <a:pt x="-72850" y="982329"/>
                      <a:pt x="218551" y="1273731"/>
                    </a:cubicBezTo>
                    <a:lnTo>
                      <a:pt x="523859" y="1579039"/>
                    </a:lnTo>
                    <a:lnTo>
                      <a:pt x="968359" y="1579039"/>
                    </a:lnTo>
                    <a:lnTo>
                      <a:pt x="1273667" y="1273731"/>
                    </a:lnTo>
                    <a:cubicBezTo>
                      <a:pt x="1565132" y="982393"/>
                      <a:pt x="1565132" y="509952"/>
                      <a:pt x="1273730" y="21855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88" name="Google Shape;1088;p43"/>
              <p:cNvSpPr/>
              <p:nvPr/>
            </p:nvSpPr>
            <p:spPr>
              <a:xfrm>
                <a:off x="-1671618" y="-1128192"/>
                <a:ext cx="851368" cy="1365868"/>
              </a:xfrm>
              <a:custGeom>
                <a:avLst/>
                <a:gdLst/>
                <a:ahLst/>
                <a:cxnLst/>
                <a:rect l="l" t="t" r="r" b="b"/>
                <a:pathLst>
                  <a:path w="984241" h="1579038" extrusionOk="0">
                    <a:moveTo>
                      <a:pt x="840121" y="218551"/>
                    </a:moveTo>
                    <a:cubicBezTo>
                      <a:pt x="647907" y="-72850"/>
                      <a:pt x="336312" y="-72850"/>
                      <a:pt x="144161" y="218551"/>
                    </a:cubicBezTo>
                    <a:cubicBezTo>
                      <a:pt x="-48054" y="509952"/>
                      <a:pt x="-48054" y="982329"/>
                      <a:pt x="144161" y="1273731"/>
                    </a:cubicBezTo>
                    <a:lnTo>
                      <a:pt x="345583" y="1579039"/>
                    </a:lnTo>
                    <a:lnTo>
                      <a:pt x="638762" y="1579039"/>
                    </a:lnTo>
                    <a:lnTo>
                      <a:pt x="840184" y="1273731"/>
                    </a:lnTo>
                    <a:cubicBezTo>
                      <a:pt x="1032272" y="982393"/>
                      <a:pt x="1032272" y="509952"/>
                      <a:pt x="840121" y="21855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89" name="Google Shape;1089;p43"/>
              <p:cNvSpPr/>
              <p:nvPr/>
            </p:nvSpPr>
            <p:spPr>
              <a:xfrm>
                <a:off x="-1451887" y="-1128192"/>
                <a:ext cx="411949" cy="1365868"/>
              </a:xfrm>
              <a:custGeom>
                <a:avLst/>
                <a:gdLst/>
                <a:ahLst/>
                <a:cxnLst/>
                <a:rect l="l" t="t" r="r" b="b"/>
                <a:pathLst>
                  <a:path w="476242" h="1579038" extrusionOk="0">
                    <a:moveTo>
                      <a:pt x="406464" y="218551"/>
                    </a:moveTo>
                    <a:cubicBezTo>
                      <a:pt x="313500" y="-72850"/>
                      <a:pt x="162687" y="-72850"/>
                      <a:pt x="69723" y="218551"/>
                    </a:cubicBezTo>
                    <a:cubicBezTo>
                      <a:pt x="-23241" y="509952"/>
                      <a:pt x="-23241" y="982329"/>
                      <a:pt x="69723" y="1273731"/>
                    </a:cubicBezTo>
                    <a:lnTo>
                      <a:pt x="167195" y="1579039"/>
                    </a:lnTo>
                    <a:lnTo>
                      <a:pt x="309055" y="1579039"/>
                    </a:lnTo>
                    <a:lnTo>
                      <a:pt x="406527" y="1273731"/>
                    </a:lnTo>
                    <a:cubicBezTo>
                      <a:pt x="499491" y="982393"/>
                      <a:pt x="499491" y="509952"/>
                      <a:pt x="406464" y="21855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90" name="Google Shape;1090;p43"/>
              <p:cNvSpPr/>
              <p:nvPr/>
            </p:nvSpPr>
            <p:spPr>
              <a:xfrm>
                <a:off x="-1451865" y="347649"/>
                <a:ext cx="411956" cy="329565"/>
              </a:xfrm>
              <a:custGeom>
                <a:avLst/>
                <a:gdLst/>
                <a:ahLst/>
                <a:cxnLst/>
                <a:rect l="l" t="t" r="r" b="b"/>
                <a:pathLst>
                  <a:path w="476250" h="381000" extrusionOk="0">
                    <a:moveTo>
                      <a:pt x="114300" y="381000"/>
                    </a:moveTo>
                    <a:lnTo>
                      <a:pt x="361950" y="381000"/>
                    </a:lnTo>
                    <a:cubicBezTo>
                      <a:pt x="425069" y="381000"/>
                      <a:pt x="476250" y="329819"/>
                      <a:pt x="476250" y="266700"/>
                    </a:cubicBezTo>
                    <a:lnTo>
                      <a:pt x="476250" y="0"/>
                    </a:lnTo>
                    <a:lnTo>
                      <a:pt x="0" y="0"/>
                    </a:lnTo>
                    <a:lnTo>
                      <a:pt x="0" y="266700"/>
                    </a:lnTo>
                    <a:cubicBezTo>
                      <a:pt x="0" y="329819"/>
                      <a:pt x="51118" y="381000"/>
                      <a:pt x="114300" y="38100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grpSp>
            <p:nvGrpSpPr>
              <p:cNvPr id="1091" name="Google Shape;1091;p43"/>
              <p:cNvGrpSpPr/>
              <p:nvPr/>
            </p:nvGrpSpPr>
            <p:grpSpPr>
              <a:xfrm>
                <a:off x="-1460307" y="347488"/>
                <a:ext cx="428435" cy="76899"/>
                <a:chOff x="6791388" y="5563615"/>
                <a:chExt cx="495300" cy="88900"/>
              </a:xfrm>
            </p:grpSpPr>
            <p:sp>
              <p:nvSpPr>
                <p:cNvPr id="1092" name="Google Shape;1092;p43"/>
                <p:cNvSpPr/>
                <p:nvPr/>
              </p:nvSpPr>
              <p:spPr>
                <a:xfrm>
                  <a:off x="6791388" y="5563615"/>
                  <a:ext cx="177800" cy="889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7800" h="88900" extrusionOk="0">
                      <a:moveTo>
                        <a:pt x="88900" y="88900"/>
                      </a:moveTo>
                      <a:cubicBezTo>
                        <a:pt x="39878" y="88900"/>
                        <a:pt x="0" y="49022"/>
                        <a:pt x="0" y="0"/>
                      </a:cubicBezTo>
                      <a:lnTo>
                        <a:pt x="19050" y="0"/>
                      </a:lnTo>
                      <a:cubicBezTo>
                        <a:pt x="19050" y="38545"/>
                        <a:pt x="50355" y="69850"/>
                        <a:pt x="88900" y="69850"/>
                      </a:cubicBezTo>
                      <a:cubicBezTo>
                        <a:pt x="127444" y="69850"/>
                        <a:pt x="158750" y="38545"/>
                        <a:pt x="158750" y="0"/>
                      </a:cubicBezTo>
                      <a:lnTo>
                        <a:pt x="177800" y="0"/>
                      </a:lnTo>
                      <a:cubicBezTo>
                        <a:pt x="177800" y="49022"/>
                        <a:pt x="137922" y="88900"/>
                        <a:pt x="88900" y="88900"/>
                      </a:cubicBezTo>
                      <a:close/>
                    </a:path>
                  </a:pathLst>
                </a:cu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093" name="Google Shape;1093;p43"/>
                <p:cNvSpPr/>
                <p:nvPr/>
              </p:nvSpPr>
              <p:spPr>
                <a:xfrm>
                  <a:off x="7108888" y="5563615"/>
                  <a:ext cx="177800" cy="889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7800" h="88900" extrusionOk="0">
                      <a:moveTo>
                        <a:pt x="88900" y="88900"/>
                      </a:moveTo>
                      <a:cubicBezTo>
                        <a:pt x="39878" y="88900"/>
                        <a:pt x="0" y="49022"/>
                        <a:pt x="0" y="0"/>
                      </a:cubicBezTo>
                      <a:lnTo>
                        <a:pt x="19050" y="0"/>
                      </a:lnTo>
                      <a:cubicBezTo>
                        <a:pt x="19050" y="38545"/>
                        <a:pt x="50355" y="69850"/>
                        <a:pt x="88900" y="69850"/>
                      </a:cubicBezTo>
                      <a:cubicBezTo>
                        <a:pt x="127444" y="69850"/>
                        <a:pt x="158750" y="38545"/>
                        <a:pt x="158750" y="0"/>
                      </a:cubicBezTo>
                      <a:lnTo>
                        <a:pt x="177800" y="0"/>
                      </a:lnTo>
                      <a:cubicBezTo>
                        <a:pt x="177800" y="49022"/>
                        <a:pt x="137922" y="88900"/>
                        <a:pt x="88900" y="88900"/>
                      </a:cubicBezTo>
                      <a:close/>
                    </a:path>
                  </a:pathLst>
                </a:cu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094" name="Google Shape;1094;p43"/>
                <p:cNvSpPr/>
                <p:nvPr/>
              </p:nvSpPr>
              <p:spPr>
                <a:xfrm>
                  <a:off x="6950138" y="5563615"/>
                  <a:ext cx="177800" cy="889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7800" h="88900" extrusionOk="0">
                      <a:moveTo>
                        <a:pt x="88900" y="88900"/>
                      </a:moveTo>
                      <a:cubicBezTo>
                        <a:pt x="39878" y="88900"/>
                        <a:pt x="0" y="49022"/>
                        <a:pt x="0" y="0"/>
                      </a:cubicBezTo>
                      <a:lnTo>
                        <a:pt x="19050" y="0"/>
                      </a:lnTo>
                      <a:cubicBezTo>
                        <a:pt x="19050" y="38545"/>
                        <a:pt x="50355" y="69850"/>
                        <a:pt x="88900" y="69850"/>
                      </a:cubicBezTo>
                      <a:cubicBezTo>
                        <a:pt x="127444" y="69850"/>
                        <a:pt x="158750" y="38545"/>
                        <a:pt x="158750" y="0"/>
                      </a:cubicBezTo>
                      <a:lnTo>
                        <a:pt x="177800" y="0"/>
                      </a:lnTo>
                      <a:cubicBezTo>
                        <a:pt x="177800" y="49022"/>
                        <a:pt x="137922" y="88900"/>
                        <a:pt x="88900" y="88900"/>
                      </a:cubicBezTo>
                      <a:close/>
                    </a:path>
                  </a:pathLst>
                </a:cu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</p:grpSp>
          <p:sp>
            <p:nvSpPr>
              <p:cNvPr id="1095" name="Google Shape;1095;p43"/>
              <p:cNvSpPr/>
              <p:nvPr/>
            </p:nvSpPr>
            <p:spPr>
              <a:xfrm>
                <a:off x="-1451865" y="570114"/>
                <a:ext cx="411956" cy="16478"/>
              </a:xfrm>
              <a:custGeom>
                <a:avLst/>
                <a:gdLst/>
                <a:ahLst/>
                <a:cxnLst/>
                <a:rect l="l" t="t" r="r" b="b"/>
                <a:pathLst>
                  <a:path w="476250" h="19050" extrusionOk="0">
                    <a:moveTo>
                      <a:pt x="0" y="0"/>
                    </a:moveTo>
                    <a:lnTo>
                      <a:pt x="476250" y="0"/>
                    </a:lnTo>
                    <a:lnTo>
                      <a:pt x="476250" y="19050"/>
                    </a:lnTo>
                    <a:lnTo>
                      <a:pt x="0" y="19050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1096" name="Google Shape;1096;p43"/>
            <p:cNvSpPr/>
            <p:nvPr/>
          </p:nvSpPr>
          <p:spPr>
            <a:xfrm>
              <a:off x="-1439100" y="235100"/>
              <a:ext cx="384525" cy="59900"/>
            </a:xfrm>
            <a:prstGeom prst="flowChartOffpageConnector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Barlow"/>
                <a:ea typeface="Barlow"/>
                <a:cs typeface="Barlow"/>
                <a:sym typeface="Barlow"/>
              </a:endParaRPr>
            </a:p>
          </p:txBody>
        </p:sp>
      </p:grpSp>
      <p:grpSp>
        <p:nvGrpSpPr>
          <p:cNvPr id="1097" name="Google Shape;1097;p43"/>
          <p:cNvGrpSpPr/>
          <p:nvPr/>
        </p:nvGrpSpPr>
        <p:grpSpPr>
          <a:xfrm flipH="1">
            <a:off x="1053038" y="1627834"/>
            <a:ext cx="850368" cy="347871"/>
            <a:chOff x="15586911" y="1717216"/>
            <a:chExt cx="1204146" cy="490236"/>
          </a:xfrm>
        </p:grpSpPr>
        <p:sp>
          <p:nvSpPr>
            <p:cNvPr id="1098" name="Google Shape;1098;p43"/>
            <p:cNvSpPr/>
            <p:nvPr/>
          </p:nvSpPr>
          <p:spPr>
            <a:xfrm rot="10800000">
              <a:off x="16042798" y="1739622"/>
              <a:ext cx="268922" cy="239331"/>
            </a:xfrm>
            <a:custGeom>
              <a:avLst/>
              <a:gdLst/>
              <a:ahLst/>
              <a:cxnLst/>
              <a:rect l="l" t="t" r="r" b="b"/>
              <a:pathLst>
                <a:path w="268922" h="239331" extrusionOk="0">
                  <a:moveTo>
                    <a:pt x="0" y="0"/>
                  </a:moveTo>
                  <a:lnTo>
                    <a:pt x="268922" y="0"/>
                  </a:lnTo>
                  <a:lnTo>
                    <a:pt x="268922" y="239331"/>
                  </a:lnTo>
                  <a:lnTo>
                    <a:pt x="0" y="23933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99" name="Google Shape;1099;p43"/>
            <p:cNvSpPr/>
            <p:nvPr/>
          </p:nvSpPr>
          <p:spPr>
            <a:xfrm>
              <a:off x="15959426" y="1890207"/>
              <a:ext cx="588898" cy="151002"/>
            </a:xfrm>
            <a:custGeom>
              <a:avLst/>
              <a:gdLst/>
              <a:ahLst/>
              <a:cxnLst/>
              <a:rect l="l" t="t" r="r" b="b"/>
              <a:pathLst>
                <a:path w="588898" h="151002" extrusionOk="0">
                  <a:moveTo>
                    <a:pt x="0" y="151003"/>
                  </a:moveTo>
                  <a:lnTo>
                    <a:pt x="588899" y="151003"/>
                  </a:lnTo>
                  <a:lnTo>
                    <a:pt x="588899" y="76708"/>
                  </a:lnTo>
                  <a:cubicBezTo>
                    <a:pt x="588899" y="34353"/>
                    <a:pt x="554545" y="0"/>
                    <a:pt x="512191" y="0"/>
                  </a:cubicBezTo>
                  <a:lnTo>
                    <a:pt x="76708" y="0"/>
                  </a:lnTo>
                  <a:cubicBezTo>
                    <a:pt x="34353" y="0"/>
                    <a:pt x="0" y="34353"/>
                    <a:pt x="0" y="76708"/>
                  </a:cubicBezTo>
                  <a:lnTo>
                    <a:pt x="0" y="151003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00" name="Google Shape;1100;p43"/>
            <p:cNvSpPr/>
            <p:nvPr/>
          </p:nvSpPr>
          <p:spPr>
            <a:xfrm>
              <a:off x="16026291" y="1909066"/>
              <a:ext cx="56642" cy="56642"/>
            </a:xfrm>
            <a:custGeom>
              <a:avLst/>
              <a:gdLst/>
              <a:ahLst/>
              <a:cxnLst/>
              <a:rect l="l" t="t" r="r" b="b"/>
              <a:pathLst>
                <a:path w="56642" h="56642" extrusionOk="0">
                  <a:moveTo>
                    <a:pt x="56642" y="28321"/>
                  </a:moveTo>
                  <a:cubicBezTo>
                    <a:pt x="56642" y="43962"/>
                    <a:pt x="43962" y="56642"/>
                    <a:pt x="28321" y="56642"/>
                  </a:cubicBezTo>
                  <a:cubicBezTo>
                    <a:pt x="12680" y="56642"/>
                    <a:pt x="0" y="43962"/>
                    <a:pt x="0" y="28321"/>
                  </a:cubicBezTo>
                  <a:cubicBezTo>
                    <a:pt x="0" y="12680"/>
                    <a:pt x="12680" y="0"/>
                    <a:pt x="28321" y="0"/>
                  </a:cubicBezTo>
                  <a:cubicBezTo>
                    <a:pt x="43962" y="0"/>
                    <a:pt x="56642" y="12680"/>
                    <a:pt x="56642" y="2832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01" name="Google Shape;1101;p43"/>
            <p:cNvSpPr/>
            <p:nvPr/>
          </p:nvSpPr>
          <p:spPr>
            <a:xfrm>
              <a:off x="16132400" y="1909066"/>
              <a:ext cx="56642" cy="56642"/>
            </a:xfrm>
            <a:custGeom>
              <a:avLst/>
              <a:gdLst/>
              <a:ahLst/>
              <a:cxnLst/>
              <a:rect l="l" t="t" r="r" b="b"/>
              <a:pathLst>
                <a:path w="56642" h="56642" extrusionOk="0">
                  <a:moveTo>
                    <a:pt x="56642" y="28321"/>
                  </a:moveTo>
                  <a:cubicBezTo>
                    <a:pt x="56642" y="43962"/>
                    <a:pt x="43962" y="56642"/>
                    <a:pt x="28321" y="56642"/>
                  </a:cubicBezTo>
                  <a:cubicBezTo>
                    <a:pt x="12679" y="56642"/>
                    <a:pt x="0" y="43962"/>
                    <a:pt x="0" y="28321"/>
                  </a:cubicBezTo>
                  <a:cubicBezTo>
                    <a:pt x="0" y="12680"/>
                    <a:pt x="12679" y="0"/>
                    <a:pt x="28321" y="0"/>
                  </a:cubicBezTo>
                  <a:cubicBezTo>
                    <a:pt x="43962" y="0"/>
                    <a:pt x="56642" y="12680"/>
                    <a:pt x="56642" y="2832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02" name="Google Shape;1102;p43"/>
            <p:cNvSpPr/>
            <p:nvPr/>
          </p:nvSpPr>
          <p:spPr>
            <a:xfrm>
              <a:off x="16238571" y="1909066"/>
              <a:ext cx="56642" cy="56642"/>
            </a:xfrm>
            <a:custGeom>
              <a:avLst/>
              <a:gdLst/>
              <a:ahLst/>
              <a:cxnLst/>
              <a:rect l="l" t="t" r="r" b="b"/>
              <a:pathLst>
                <a:path w="56642" h="56642" extrusionOk="0">
                  <a:moveTo>
                    <a:pt x="56642" y="28321"/>
                  </a:moveTo>
                  <a:cubicBezTo>
                    <a:pt x="56642" y="43962"/>
                    <a:pt x="43962" y="56642"/>
                    <a:pt x="28321" y="56642"/>
                  </a:cubicBezTo>
                  <a:cubicBezTo>
                    <a:pt x="12680" y="56642"/>
                    <a:pt x="0" y="43962"/>
                    <a:pt x="0" y="28321"/>
                  </a:cubicBezTo>
                  <a:cubicBezTo>
                    <a:pt x="0" y="12680"/>
                    <a:pt x="12680" y="0"/>
                    <a:pt x="28321" y="0"/>
                  </a:cubicBezTo>
                  <a:cubicBezTo>
                    <a:pt x="43962" y="0"/>
                    <a:pt x="56642" y="12680"/>
                    <a:pt x="56642" y="2832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03" name="Google Shape;1103;p43"/>
            <p:cNvSpPr/>
            <p:nvPr/>
          </p:nvSpPr>
          <p:spPr>
            <a:xfrm>
              <a:off x="16344680" y="1909066"/>
              <a:ext cx="56641" cy="56642"/>
            </a:xfrm>
            <a:custGeom>
              <a:avLst/>
              <a:gdLst/>
              <a:ahLst/>
              <a:cxnLst/>
              <a:rect l="l" t="t" r="r" b="b"/>
              <a:pathLst>
                <a:path w="56641" h="56642" extrusionOk="0">
                  <a:moveTo>
                    <a:pt x="56642" y="28321"/>
                  </a:moveTo>
                  <a:cubicBezTo>
                    <a:pt x="56642" y="43962"/>
                    <a:pt x="43962" y="56642"/>
                    <a:pt x="28321" y="56642"/>
                  </a:cubicBezTo>
                  <a:cubicBezTo>
                    <a:pt x="12679" y="56642"/>
                    <a:pt x="0" y="43962"/>
                    <a:pt x="0" y="28321"/>
                  </a:cubicBezTo>
                  <a:cubicBezTo>
                    <a:pt x="0" y="12680"/>
                    <a:pt x="12679" y="0"/>
                    <a:pt x="28321" y="0"/>
                  </a:cubicBezTo>
                  <a:cubicBezTo>
                    <a:pt x="43962" y="0"/>
                    <a:pt x="56642" y="12680"/>
                    <a:pt x="56642" y="2832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04" name="Google Shape;1104;p43"/>
            <p:cNvSpPr/>
            <p:nvPr/>
          </p:nvSpPr>
          <p:spPr>
            <a:xfrm>
              <a:off x="16450788" y="1909066"/>
              <a:ext cx="56642" cy="56642"/>
            </a:xfrm>
            <a:custGeom>
              <a:avLst/>
              <a:gdLst/>
              <a:ahLst/>
              <a:cxnLst/>
              <a:rect l="l" t="t" r="r" b="b"/>
              <a:pathLst>
                <a:path w="56642" h="56642" extrusionOk="0">
                  <a:moveTo>
                    <a:pt x="56642" y="28321"/>
                  </a:moveTo>
                  <a:cubicBezTo>
                    <a:pt x="56642" y="43962"/>
                    <a:pt x="43963" y="56642"/>
                    <a:pt x="28322" y="56642"/>
                  </a:cubicBezTo>
                  <a:cubicBezTo>
                    <a:pt x="12681" y="56642"/>
                    <a:pt x="1" y="43962"/>
                    <a:pt x="1" y="28321"/>
                  </a:cubicBezTo>
                  <a:cubicBezTo>
                    <a:pt x="1" y="12680"/>
                    <a:pt x="12681" y="0"/>
                    <a:pt x="28322" y="0"/>
                  </a:cubicBezTo>
                  <a:cubicBezTo>
                    <a:pt x="43963" y="0"/>
                    <a:pt x="56642" y="12680"/>
                    <a:pt x="56642" y="2832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05" name="Google Shape;1105;p43"/>
            <p:cNvSpPr/>
            <p:nvPr/>
          </p:nvSpPr>
          <p:spPr>
            <a:xfrm rot="10800000">
              <a:off x="15994792" y="1717216"/>
              <a:ext cx="364934" cy="38544"/>
            </a:xfrm>
            <a:custGeom>
              <a:avLst/>
              <a:gdLst/>
              <a:ahLst/>
              <a:cxnLst/>
              <a:rect l="l" t="t" r="r" b="b"/>
              <a:pathLst>
                <a:path w="364934" h="38544" extrusionOk="0">
                  <a:moveTo>
                    <a:pt x="0" y="0"/>
                  </a:moveTo>
                  <a:lnTo>
                    <a:pt x="364934" y="0"/>
                  </a:lnTo>
                  <a:lnTo>
                    <a:pt x="364934" y="38545"/>
                  </a:lnTo>
                  <a:lnTo>
                    <a:pt x="0" y="38545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06" name="Google Shape;1106;p43"/>
            <p:cNvSpPr/>
            <p:nvPr/>
          </p:nvSpPr>
          <p:spPr>
            <a:xfrm>
              <a:off x="16187009" y="1771589"/>
              <a:ext cx="102936" cy="102869"/>
            </a:xfrm>
            <a:custGeom>
              <a:avLst/>
              <a:gdLst/>
              <a:ahLst/>
              <a:cxnLst/>
              <a:rect l="l" t="t" r="r" b="b"/>
              <a:pathLst>
                <a:path w="102936" h="102869" extrusionOk="0">
                  <a:moveTo>
                    <a:pt x="102743" y="46164"/>
                  </a:moveTo>
                  <a:cubicBezTo>
                    <a:pt x="102680" y="45529"/>
                    <a:pt x="102553" y="44895"/>
                    <a:pt x="102426" y="44259"/>
                  </a:cubicBezTo>
                  <a:cubicBezTo>
                    <a:pt x="102299" y="43243"/>
                    <a:pt x="102172" y="42164"/>
                    <a:pt x="101918" y="41148"/>
                  </a:cubicBezTo>
                  <a:cubicBezTo>
                    <a:pt x="101727" y="40386"/>
                    <a:pt x="101537" y="39624"/>
                    <a:pt x="101346" y="38798"/>
                  </a:cubicBezTo>
                  <a:cubicBezTo>
                    <a:pt x="101156" y="37973"/>
                    <a:pt x="100965" y="37084"/>
                    <a:pt x="100711" y="36258"/>
                  </a:cubicBezTo>
                  <a:cubicBezTo>
                    <a:pt x="100457" y="35370"/>
                    <a:pt x="100076" y="34544"/>
                    <a:pt x="99759" y="33655"/>
                  </a:cubicBezTo>
                  <a:cubicBezTo>
                    <a:pt x="99505" y="32957"/>
                    <a:pt x="99314" y="32258"/>
                    <a:pt x="98997" y="31623"/>
                  </a:cubicBezTo>
                  <a:cubicBezTo>
                    <a:pt x="98616" y="30670"/>
                    <a:pt x="98171" y="29782"/>
                    <a:pt x="97663" y="28829"/>
                  </a:cubicBezTo>
                  <a:cubicBezTo>
                    <a:pt x="97409" y="28257"/>
                    <a:pt x="97155" y="27749"/>
                    <a:pt x="96901" y="27178"/>
                  </a:cubicBezTo>
                  <a:cubicBezTo>
                    <a:pt x="96393" y="26162"/>
                    <a:pt x="95758" y="25209"/>
                    <a:pt x="95187" y="24257"/>
                  </a:cubicBezTo>
                  <a:cubicBezTo>
                    <a:pt x="94933" y="23876"/>
                    <a:pt x="94742" y="23432"/>
                    <a:pt x="94424" y="23051"/>
                  </a:cubicBezTo>
                  <a:cubicBezTo>
                    <a:pt x="93726" y="22034"/>
                    <a:pt x="92964" y="21018"/>
                    <a:pt x="92202" y="20002"/>
                  </a:cubicBezTo>
                  <a:cubicBezTo>
                    <a:pt x="92012" y="19748"/>
                    <a:pt x="91821" y="19431"/>
                    <a:pt x="91567" y="19177"/>
                  </a:cubicBezTo>
                  <a:cubicBezTo>
                    <a:pt x="90742" y="18097"/>
                    <a:pt x="89789" y="17082"/>
                    <a:pt x="88900" y="16129"/>
                  </a:cubicBezTo>
                  <a:cubicBezTo>
                    <a:pt x="88710" y="15939"/>
                    <a:pt x="88583" y="15748"/>
                    <a:pt x="88456" y="15621"/>
                  </a:cubicBezTo>
                  <a:cubicBezTo>
                    <a:pt x="87440" y="14541"/>
                    <a:pt x="86360" y="13589"/>
                    <a:pt x="85281" y="12636"/>
                  </a:cubicBezTo>
                  <a:cubicBezTo>
                    <a:pt x="85154" y="12573"/>
                    <a:pt x="85090" y="12446"/>
                    <a:pt x="84963" y="12382"/>
                  </a:cubicBezTo>
                  <a:cubicBezTo>
                    <a:pt x="83820" y="11366"/>
                    <a:pt x="82550" y="10414"/>
                    <a:pt x="81280" y="9525"/>
                  </a:cubicBezTo>
                  <a:cubicBezTo>
                    <a:pt x="81217" y="9525"/>
                    <a:pt x="81217" y="9461"/>
                    <a:pt x="81153" y="9461"/>
                  </a:cubicBezTo>
                  <a:cubicBezTo>
                    <a:pt x="72771" y="3492"/>
                    <a:pt x="62548" y="0"/>
                    <a:pt x="51435" y="0"/>
                  </a:cubicBezTo>
                  <a:cubicBezTo>
                    <a:pt x="23051" y="0"/>
                    <a:pt x="0" y="23051"/>
                    <a:pt x="0" y="51435"/>
                  </a:cubicBezTo>
                  <a:cubicBezTo>
                    <a:pt x="0" y="79820"/>
                    <a:pt x="23051" y="102870"/>
                    <a:pt x="51435" y="102870"/>
                  </a:cubicBezTo>
                  <a:cubicBezTo>
                    <a:pt x="79820" y="102870"/>
                    <a:pt x="102870" y="79820"/>
                    <a:pt x="102870" y="51435"/>
                  </a:cubicBezTo>
                  <a:cubicBezTo>
                    <a:pt x="102997" y="49593"/>
                    <a:pt x="102934" y="47879"/>
                    <a:pt x="102743" y="46164"/>
                  </a:cubicBezTo>
                  <a:close/>
                  <a:moveTo>
                    <a:pt x="51562" y="83566"/>
                  </a:moveTo>
                  <a:cubicBezTo>
                    <a:pt x="33782" y="83566"/>
                    <a:pt x="19431" y="69151"/>
                    <a:pt x="19431" y="51435"/>
                  </a:cubicBezTo>
                  <a:cubicBezTo>
                    <a:pt x="19431" y="33655"/>
                    <a:pt x="33846" y="19304"/>
                    <a:pt x="51562" y="19304"/>
                  </a:cubicBezTo>
                  <a:cubicBezTo>
                    <a:pt x="52832" y="19304"/>
                    <a:pt x="54039" y="19558"/>
                    <a:pt x="55309" y="19685"/>
                  </a:cubicBezTo>
                  <a:cubicBezTo>
                    <a:pt x="56579" y="19812"/>
                    <a:pt x="57849" y="20002"/>
                    <a:pt x="59118" y="20320"/>
                  </a:cubicBezTo>
                  <a:cubicBezTo>
                    <a:pt x="59881" y="20510"/>
                    <a:pt x="60643" y="20764"/>
                    <a:pt x="61341" y="21018"/>
                  </a:cubicBezTo>
                  <a:cubicBezTo>
                    <a:pt x="62548" y="21399"/>
                    <a:pt x="63754" y="21780"/>
                    <a:pt x="64897" y="22289"/>
                  </a:cubicBezTo>
                  <a:cubicBezTo>
                    <a:pt x="65596" y="22606"/>
                    <a:pt x="66294" y="23051"/>
                    <a:pt x="66993" y="23432"/>
                  </a:cubicBezTo>
                  <a:cubicBezTo>
                    <a:pt x="68072" y="24003"/>
                    <a:pt x="69152" y="24574"/>
                    <a:pt x="70168" y="25336"/>
                  </a:cubicBezTo>
                  <a:cubicBezTo>
                    <a:pt x="70866" y="25845"/>
                    <a:pt x="71438" y="26416"/>
                    <a:pt x="72136" y="26924"/>
                  </a:cubicBezTo>
                  <a:cubicBezTo>
                    <a:pt x="73025" y="27686"/>
                    <a:pt x="73914" y="28384"/>
                    <a:pt x="74740" y="29210"/>
                  </a:cubicBezTo>
                  <a:cubicBezTo>
                    <a:pt x="75374" y="29908"/>
                    <a:pt x="75946" y="30670"/>
                    <a:pt x="76518" y="31369"/>
                  </a:cubicBezTo>
                  <a:cubicBezTo>
                    <a:pt x="77216" y="32195"/>
                    <a:pt x="77915" y="32957"/>
                    <a:pt x="78486" y="33845"/>
                  </a:cubicBezTo>
                  <a:cubicBezTo>
                    <a:pt x="79058" y="34734"/>
                    <a:pt x="79502" y="35751"/>
                    <a:pt x="80010" y="36703"/>
                  </a:cubicBezTo>
                  <a:cubicBezTo>
                    <a:pt x="80455" y="37528"/>
                    <a:pt x="80963" y="38354"/>
                    <a:pt x="81280" y="39179"/>
                  </a:cubicBezTo>
                  <a:cubicBezTo>
                    <a:pt x="81788" y="40386"/>
                    <a:pt x="82106" y="41656"/>
                    <a:pt x="82423" y="42926"/>
                  </a:cubicBezTo>
                  <a:cubicBezTo>
                    <a:pt x="82614" y="43624"/>
                    <a:pt x="82931" y="44323"/>
                    <a:pt x="83058" y="45085"/>
                  </a:cubicBezTo>
                  <a:cubicBezTo>
                    <a:pt x="83503" y="47117"/>
                    <a:pt x="83693" y="49276"/>
                    <a:pt x="83693" y="51435"/>
                  </a:cubicBezTo>
                  <a:cubicBezTo>
                    <a:pt x="83693" y="69151"/>
                    <a:pt x="69342" y="83566"/>
                    <a:pt x="51562" y="83566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07" name="Google Shape;1107;p43"/>
            <p:cNvSpPr/>
            <p:nvPr/>
          </p:nvSpPr>
          <p:spPr>
            <a:xfrm>
              <a:off x="15611319" y="1874903"/>
              <a:ext cx="1156715" cy="332549"/>
            </a:xfrm>
            <a:custGeom>
              <a:avLst/>
              <a:gdLst/>
              <a:ahLst/>
              <a:cxnLst/>
              <a:rect l="l" t="t" r="r" b="b"/>
              <a:pathLst>
                <a:path w="1156715" h="332549" extrusionOk="0">
                  <a:moveTo>
                    <a:pt x="1156716" y="99505"/>
                  </a:moveTo>
                  <a:cubicBezTo>
                    <a:pt x="961898" y="111824"/>
                    <a:pt x="766509" y="124143"/>
                    <a:pt x="571564" y="114618"/>
                  </a:cubicBezTo>
                  <a:cubicBezTo>
                    <a:pt x="376555" y="105093"/>
                    <a:pt x="180975" y="73216"/>
                    <a:pt x="0" y="0"/>
                  </a:cubicBezTo>
                  <a:cubicBezTo>
                    <a:pt x="33846" y="111316"/>
                    <a:pt x="73215" y="223139"/>
                    <a:pt x="120523" y="329438"/>
                  </a:cubicBezTo>
                  <a:cubicBezTo>
                    <a:pt x="125032" y="330137"/>
                    <a:pt x="128460" y="332549"/>
                    <a:pt x="133033" y="332549"/>
                  </a:cubicBezTo>
                  <a:lnTo>
                    <a:pt x="1025779" y="332549"/>
                  </a:lnTo>
                  <a:cubicBezTo>
                    <a:pt x="1105852" y="286068"/>
                    <a:pt x="1151255" y="192024"/>
                    <a:pt x="1156716" y="9950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08" name="Google Shape;1108;p43"/>
            <p:cNvSpPr/>
            <p:nvPr/>
          </p:nvSpPr>
          <p:spPr>
            <a:xfrm>
              <a:off x="15586911" y="1860771"/>
              <a:ext cx="1204146" cy="153325"/>
            </a:xfrm>
            <a:custGeom>
              <a:avLst/>
              <a:gdLst/>
              <a:ahLst/>
              <a:cxnLst/>
              <a:rect l="l" t="t" r="r" b="b"/>
              <a:pathLst>
                <a:path w="1204146" h="153325" extrusionOk="0">
                  <a:moveTo>
                    <a:pt x="746529" y="153325"/>
                  </a:moveTo>
                  <a:cubicBezTo>
                    <a:pt x="695856" y="153325"/>
                    <a:pt x="645247" y="152245"/>
                    <a:pt x="594764" y="149832"/>
                  </a:cubicBezTo>
                  <a:cubicBezTo>
                    <a:pt x="371117" y="138910"/>
                    <a:pt x="180173" y="101763"/>
                    <a:pt x="11898" y="36295"/>
                  </a:cubicBezTo>
                  <a:cubicBezTo>
                    <a:pt x="2182" y="32484"/>
                    <a:pt x="-2517" y="21372"/>
                    <a:pt x="1357" y="11720"/>
                  </a:cubicBezTo>
                  <a:lnTo>
                    <a:pt x="1357" y="11720"/>
                  </a:lnTo>
                  <a:cubicBezTo>
                    <a:pt x="5230" y="2132"/>
                    <a:pt x="16089" y="-2441"/>
                    <a:pt x="25677" y="1306"/>
                  </a:cubicBezTo>
                  <a:cubicBezTo>
                    <a:pt x="190079" y="65251"/>
                    <a:pt x="377086" y="101572"/>
                    <a:pt x="596542" y="112240"/>
                  </a:cubicBezTo>
                  <a:cubicBezTo>
                    <a:pt x="792123" y="121765"/>
                    <a:pt x="991195" y="109891"/>
                    <a:pt x="1184171" y="97699"/>
                  </a:cubicBezTo>
                  <a:cubicBezTo>
                    <a:pt x="1194522" y="97064"/>
                    <a:pt x="1203475" y="104938"/>
                    <a:pt x="1204110" y="115288"/>
                  </a:cubicBezTo>
                  <a:lnTo>
                    <a:pt x="1204110" y="115288"/>
                  </a:lnTo>
                  <a:cubicBezTo>
                    <a:pt x="1204745" y="125639"/>
                    <a:pt x="1196935" y="134593"/>
                    <a:pt x="1186521" y="135291"/>
                  </a:cubicBezTo>
                  <a:cubicBezTo>
                    <a:pt x="1042185" y="144371"/>
                    <a:pt x="894294" y="153325"/>
                    <a:pt x="746529" y="153325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09" name="Google Shape;1109;p43"/>
            <p:cNvSpPr/>
            <p:nvPr/>
          </p:nvSpPr>
          <p:spPr>
            <a:xfrm>
              <a:off x="16064709" y="1776733"/>
              <a:ext cx="96012" cy="96012"/>
            </a:xfrm>
            <a:custGeom>
              <a:avLst/>
              <a:gdLst/>
              <a:ahLst/>
              <a:cxnLst/>
              <a:rect l="l" t="t" r="r" b="b"/>
              <a:pathLst>
                <a:path w="96012" h="96012" extrusionOk="0">
                  <a:moveTo>
                    <a:pt x="0" y="0"/>
                  </a:moveTo>
                  <a:lnTo>
                    <a:pt x="96012" y="0"/>
                  </a:lnTo>
                  <a:lnTo>
                    <a:pt x="96012" y="96012"/>
                  </a:lnTo>
                  <a:lnTo>
                    <a:pt x="0" y="96012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xmlns="" id="{B59F7B06-A7C6-75F7-5231-B5CE52E821D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4124660991"/>
              </p:ext>
            </p:extLst>
          </p:nvPr>
        </p:nvGraphicFramePr>
        <p:xfrm>
          <a:off x="3154680" y="1165860"/>
          <a:ext cx="4465320" cy="34378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8" name="Google Shape;678;p32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dirty="0"/>
              <a:t>Stakeholder Engagement</a:t>
            </a:r>
            <a:endParaRPr dirty="0"/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xmlns="" id="{2D1667DE-1CC3-D8D2-20D9-738D4369DC1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2789137322"/>
              </p:ext>
            </p:extLst>
          </p:nvPr>
        </p:nvGraphicFramePr>
        <p:xfrm>
          <a:off x="1524000" y="1226820"/>
          <a:ext cx="6096000" cy="33769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8" name="Google Shape;688;p33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Lessons Learned by The Travel Tribe</a:t>
            </a:r>
            <a:endParaRPr dirty="0"/>
          </a:p>
        </p:txBody>
      </p:sp>
      <p:graphicFrame>
        <p:nvGraphicFramePr>
          <p:cNvPr id="26" name="Diagram 25">
            <a:extLst>
              <a:ext uri="{FF2B5EF4-FFF2-40B4-BE49-F238E27FC236}">
                <a16:creationId xmlns:a16="http://schemas.microsoft.com/office/drawing/2014/main" xmlns="" id="{A1B1AE04-7F5B-1C61-803A-8F1BC9A82EC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2461777437"/>
              </p:ext>
            </p:extLst>
          </p:nvPr>
        </p:nvGraphicFramePr>
        <p:xfrm>
          <a:off x="1524000" y="1211580"/>
          <a:ext cx="5737860" cy="33921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6" name="Google Shape;976;p41"/>
          <p:cNvSpPr txBox="1">
            <a:spLocks noGrp="1"/>
          </p:cNvSpPr>
          <p:nvPr>
            <p:ph type="title"/>
          </p:nvPr>
        </p:nvSpPr>
        <p:spPr>
          <a:xfrm>
            <a:off x="713225" y="445025"/>
            <a:ext cx="7717500" cy="5727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dirty="0"/>
              <a:t>Best Practices in Crisis Communication (Tourism)</a:t>
            </a:r>
            <a:endParaRPr dirty="0"/>
          </a:p>
        </p:txBody>
      </p:sp>
      <p:sp>
        <p:nvSpPr>
          <p:cNvPr id="978" name="Google Shape;978;p41"/>
          <p:cNvSpPr txBox="1"/>
          <p:nvPr/>
        </p:nvSpPr>
        <p:spPr>
          <a:xfrm>
            <a:off x="4362450" y="1861575"/>
            <a:ext cx="4061400" cy="64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rPr>
              <a:t>Have a clear crisis management plan</a:t>
            </a:r>
            <a:endParaRPr dirty="0">
              <a:solidFill>
                <a:schemeClr val="dk1"/>
              </a:solidFill>
              <a:latin typeface="Figtree SemiBold"/>
              <a:ea typeface="Figtree SemiBold"/>
              <a:cs typeface="Figtree SemiBold"/>
              <a:sym typeface="Figtree SemiBold"/>
            </a:endParaRPr>
          </a:p>
        </p:txBody>
      </p:sp>
      <p:sp>
        <p:nvSpPr>
          <p:cNvPr id="979" name="Google Shape;979;p41"/>
          <p:cNvSpPr/>
          <p:nvPr/>
        </p:nvSpPr>
        <p:spPr>
          <a:xfrm>
            <a:off x="3718488" y="1911225"/>
            <a:ext cx="548700" cy="5487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rPr>
              <a:t>1</a:t>
            </a:r>
            <a:endParaRPr sz="1800">
              <a:solidFill>
                <a:schemeClr val="dk1"/>
              </a:solidFill>
              <a:latin typeface="Figtree SemiBold"/>
              <a:ea typeface="Figtree SemiBold"/>
              <a:cs typeface="Figtree SemiBold"/>
              <a:sym typeface="Figtree SemiBold"/>
            </a:endParaRPr>
          </a:p>
        </p:txBody>
      </p:sp>
      <p:sp>
        <p:nvSpPr>
          <p:cNvPr id="980" name="Google Shape;980;p41"/>
          <p:cNvSpPr txBox="1"/>
          <p:nvPr/>
        </p:nvSpPr>
        <p:spPr>
          <a:xfrm>
            <a:off x="4362450" y="2898562"/>
            <a:ext cx="4061400" cy="64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IN" dirty="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rPr>
              <a:t>Train staff regularly</a:t>
            </a:r>
            <a:endParaRPr dirty="0">
              <a:solidFill>
                <a:schemeClr val="dk1"/>
              </a:solidFill>
              <a:latin typeface="Figtree SemiBold"/>
              <a:ea typeface="Figtree SemiBold"/>
              <a:cs typeface="Figtree SemiBold"/>
              <a:sym typeface="Figtree SemiBold"/>
            </a:endParaRPr>
          </a:p>
        </p:txBody>
      </p:sp>
      <p:sp>
        <p:nvSpPr>
          <p:cNvPr id="981" name="Google Shape;981;p41"/>
          <p:cNvSpPr/>
          <p:nvPr/>
        </p:nvSpPr>
        <p:spPr>
          <a:xfrm>
            <a:off x="3718488" y="2948213"/>
            <a:ext cx="548700" cy="5487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rPr>
              <a:t>2</a:t>
            </a:r>
            <a:endParaRPr sz="1800">
              <a:solidFill>
                <a:schemeClr val="dk1"/>
              </a:solidFill>
              <a:latin typeface="Figtree SemiBold"/>
              <a:ea typeface="Figtree SemiBold"/>
              <a:cs typeface="Figtree SemiBold"/>
              <a:sym typeface="Figtree SemiBold"/>
            </a:endParaRPr>
          </a:p>
        </p:txBody>
      </p:sp>
      <p:sp>
        <p:nvSpPr>
          <p:cNvPr id="982" name="Google Shape;982;p41"/>
          <p:cNvSpPr txBox="1"/>
          <p:nvPr/>
        </p:nvSpPr>
        <p:spPr>
          <a:xfrm>
            <a:off x="4362450" y="3935550"/>
            <a:ext cx="4061400" cy="64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rPr>
              <a:t>Always prioritize guest safety and wellbeing</a:t>
            </a:r>
            <a:endParaRPr dirty="0">
              <a:solidFill>
                <a:schemeClr val="dk1"/>
              </a:solidFill>
              <a:latin typeface="Figtree SemiBold"/>
              <a:ea typeface="Figtree SemiBold"/>
              <a:cs typeface="Figtree SemiBold"/>
              <a:sym typeface="Figtree SemiBold"/>
            </a:endParaRPr>
          </a:p>
        </p:txBody>
      </p:sp>
      <p:sp>
        <p:nvSpPr>
          <p:cNvPr id="983" name="Google Shape;983;p41"/>
          <p:cNvSpPr/>
          <p:nvPr/>
        </p:nvSpPr>
        <p:spPr>
          <a:xfrm>
            <a:off x="3718488" y="3985200"/>
            <a:ext cx="548700" cy="5487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rPr>
              <a:t>3</a:t>
            </a:r>
            <a:endParaRPr sz="1800">
              <a:solidFill>
                <a:schemeClr val="dk1"/>
              </a:solidFill>
              <a:latin typeface="Figtree SemiBold"/>
              <a:ea typeface="Figtree SemiBold"/>
              <a:cs typeface="Figtree SemiBold"/>
              <a:sym typeface="Figtree SemiBold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5">
          <a:extLst>
            <a:ext uri="{FF2B5EF4-FFF2-40B4-BE49-F238E27FC236}">
              <a16:creationId xmlns:a16="http://schemas.microsoft.com/office/drawing/2014/main" xmlns="" id="{7A970214-8248-FE55-697A-CD7A85D644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6" name="Google Shape;976;p41">
            <a:extLst>
              <a:ext uri="{FF2B5EF4-FFF2-40B4-BE49-F238E27FC236}">
                <a16:creationId xmlns:a16="http://schemas.microsoft.com/office/drawing/2014/main" xmlns="" id="{2DBC3445-AA61-876A-6B1B-BF9D10BCEAA0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837296" y="1959747"/>
            <a:ext cx="3182706" cy="1719374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5400" dirty="0"/>
              <a:t>Thanks</a:t>
            </a:r>
            <a:endParaRPr dirty="0"/>
          </a:p>
        </p:txBody>
      </p:sp>
      <p:grpSp>
        <p:nvGrpSpPr>
          <p:cNvPr id="2" name="Google Shape;1161;p45">
            <a:extLst>
              <a:ext uri="{FF2B5EF4-FFF2-40B4-BE49-F238E27FC236}">
                <a16:creationId xmlns:a16="http://schemas.microsoft.com/office/drawing/2014/main" xmlns="" id="{E92D53D5-4C03-D76D-62A3-C9CD66D84404}"/>
              </a:ext>
            </a:extLst>
          </p:cNvPr>
          <p:cNvGrpSpPr/>
          <p:nvPr/>
        </p:nvGrpSpPr>
        <p:grpSpPr>
          <a:xfrm>
            <a:off x="-482232" y="-132554"/>
            <a:ext cx="3979430" cy="7527442"/>
            <a:chOff x="-482232" y="-132554"/>
            <a:chExt cx="3979430" cy="7527442"/>
          </a:xfrm>
        </p:grpSpPr>
        <p:grpSp>
          <p:nvGrpSpPr>
            <p:cNvPr id="3" name="Google Shape;1162;p45">
              <a:extLst>
                <a:ext uri="{FF2B5EF4-FFF2-40B4-BE49-F238E27FC236}">
                  <a16:creationId xmlns:a16="http://schemas.microsoft.com/office/drawing/2014/main" xmlns="" id="{9E99C29C-756B-E24D-5A05-987F711960FA}"/>
                </a:ext>
              </a:extLst>
            </p:cNvPr>
            <p:cNvGrpSpPr/>
            <p:nvPr/>
          </p:nvGrpSpPr>
          <p:grpSpPr>
            <a:xfrm>
              <a:off x="437062" y="1721976"/>
              <a:ext cx="1151312" cy="325371"/>
              <a:chOff x="8640762" y="5785103"/>
              <a:chExt cx="730250" cy="206375"/>
            </a:xfrm>
          </p:grpSpPr>
          <p:sp>
            <p:nvSpPr>
              <p:cNvPr id="53" name="Google Shape;1163;p45">
                <a:extLst>
                  <a:ext uri="{FF2B5EF4-FFF2-40B4-BE49-F238E27FC236}">
                    <a16:creationId xmlns:a16="http://schemas.microsoft.com/office/drawing/2014/main" xmlns="" id="{D199EE2A-0787-6883-BBB6-BA5A7A94A466}"/>
                  </a:ext>
                </a:extLst>
              </p:cNvPr>
              <p:cNvSpPr/>
              <p:nvPr/>
            </p:nvSpPr>
            <p:spPr>
              <a:xfrm>
                <a:off x="8799512" y="5785103"/>
                <a:ext cx="412750" cy="206375"/>
              </a:xfrm>
              <a:custGeom>
                <a:avLst/>
                <a:gdLst/>
                <a:ahLst/>
                <a:cxnLst/>
                <a:rect l="l" t="t" r="r" b="b"/>
                <a:pathLst>
                  <a:path w="412750" h="206375" extrusionOk="0">
                    <a:moveTo>
                      <a:pt x="0" y="206375"/>
                    </a:moveTo>
                    <a:cubicBezTo>
                      <a:pt x="0" y="92393"/>
                      <a:pt x="92393" y="0"/>
                      <a:pt x="206375" y="0"/>
                    </a:cubicBezTo>
                    <a:cubicBezTo>
                      <a:pt x="320357" y="0"/>
                      <a:pt x="412750" y="92393"/>
                      <a:pt x="412750" y="206375"/>
                    </a:cubicBezTo>
                    <a:lnTo>
                      <a:pt x="0" y="206375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4" name="Google Shape;1164;p45">
                <a:extLst>
                  <a:ext uri="{FF2B5EF4-FFF2-40B4-BE49-F238E27FC236}">
                    <a16:creationId xmlns:a16="http://schemas.microsoft.com/office/drawing/2014/main" xmlns="" id="{1515A471-50F9-DE1A-6046-F2296E3622B5}"/>
                  </a:ext>
                </a:extLst>
              </p:cNvPr>
              <p:cNvSpPr/>
              <p:nvPr/>
            </p:nvSpPr>
            <p:spPr>
              <a:xfrm>
                <a:off x="8640762" y="5880353"/>
                <a:ext cx="222250" cy="111125"/>
              </a:xfrm>
              <a:custGeom>
                <a:avLst/>
                <a:gdLst/>
                <a:ahLst/>
                <a:cxnLst/>
                <a:rect l="l" t="t" r="r" b="b"/>
                <a:pathLst>
                  <a:path w="222250" h="111125" extrusionOk="0">
                    <a:moveTo>
                      <a:pt x="0" y="111125"/>
                    </a:moveTo>
                    <a:cubicBezTo>
                      <a:pt x="0" y="49784"/>
                      <a:pt x="49784" y="0"/>
                      <a:pt x="111125" y="0"/>
                    </a:cubicBezTo>
                    <a:cubicBezTo>
                      <a:pt x="172466" y="0"/>
                      <a:pt x="222250" y="49784"/>
                      <a:pt x="222250" y="111125"/>
                    </a:cubicBezTo>
                    <a:lnTo>
                      <a:pt x="0" y="111125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5" name="Google Shape;1165;p45">
                <a:extLst>
                  <a:ext uri="{FF2B5EF4-FFF2-40B4-BE49-F238E27FC236}">
                    <a16:creationId xmlns:a16="http://schemas.microsoft.com/office/drawing/2014/main" xmlns="" id="{1EBC72E2-7EA6-FC92-56C0-62DB4154CC62}"/>
                  </a:ext>
                </a:extLst>
              </p:cNvPr>
              <p:cNvSpPr/>
              <p:nvPr/>
            </p:nvSpPr>
            <p:spPr>
              <a:xfrm>
                <a:off x="9148762" y="5880353"/>
                <a:ext cx="222250" cy="111125"/>
              </a:xfrm>
              <a:custGeom>
                <a:avLst/>
                <a:gdLst/>
                <a:ahLst/>
                <a:cxnLst/>
                <a:rect l="l" t="t" r="r" b="b"/>
                <a:pathLst>
                  <a:path w="222250" h="111125" extrusionOk="0">
                    <a:moveTo>
                      <a:pt x="0" y="111125"/>
                    </a:moveTo>
                    <a:cubicBezTo>
                      <a:pt x="0" y="49784"/>
                      <a:pt x="49784" y="0"/>
                      <a:pt x="111125" y="0"/>
                    </a:cubicBezTo>
                    <a:cubicBezTo>
                      <a:pt x="172466" y="0"/>
                      <a:pt x="222250" y="49784"/>
                      <a:pt x="222250" y="111125"/>
                    </a:cubicBezTo>
                    <a:lnTo>
                      <a:pt x="0" y="111125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4" name="Google Shape;1166;p45">
              <a:extLst>
                <a:ext uri="{FF2B5EF4-FFF2-40B4-BE49-F238E27FC236}">
                  <a16:creationId xmlns:a16="http://schemas.microsoft.com/office/drawing/2014/main" xmlns="" id="{2EEE8E92-078D-4FBF-C042-9ECC8F6D3705}"/>
                </a:ext>
              </a:extLst>
            </p:cNvPr>
            <p:cNvGrpSpPr/>
            <p:nvPr/>
          </p:nvGrpSpPr>
          <p:grpSpPr>
            <a:xfrm>
              <a:off x="2487005" y="1443274"/>
              <a:ext cx="730250" cy="206375"/>
              <a:chOff x="10448480" y="3783774"/>
              <a:chExt cx="730250" cy="206375"/>
            </a:xfrm>
          </p:grpSpPr>
          <p:sp>
            <p:nvSpPr>
              <p:cNvPr id="50" name="Google Shape;1167;p45">
                <a:extLst>
                  <a:ext uri="{FF2B5EF4-FFF2-40B4-BE49-F238E27FC236}">
                    <a16:creationId xmlns:a16="http://schemas.microsoft.com/office/drawing/2014/main" xmlns="" id="{E31FBF0D-37AC-8715-6820-621A8E34D1E4}"/>
                  </a:ext>
                </a:extLst>
              </p:cNvPr>
              <p:cNvSpPr/>
              <p:nvPr/>
            </p:nvSpPr>
            <p:spPr>
              <a:xfrm>
                <a:off x="10607230" y="3783774"/>
                <a:ext cx="412750" cy="206375"/>
              </a:xfrm>
              <a:custGeom>
                <a:avLst/>
                <a:gdLst/>
                <a:ahLst/>
                <a:cxnLst/>
                <a:rect l="l" t="t" r="r" b="b"/>
                <a:pathLst>
                  <a:path w="412750" h="206375" extrusionOk="0">
                    <a:moveTo>
                      <a:pt x="0" y="206375"/>
                    </a:moveTo>
                    <a:cubicBezTo>
                      <a:pt x="0" y="92392"/>
                      <a:pt x="92392" y="0"/>
                      <a:pt x="206375" y="0"/>
                    </a:cubicBezTo>
                    <a:cubicBezTo>
                      <a:pt x="320357" y="0"/>
                      <a:pt x="412750" y="92392"/>
                      <a:pt x="412750" y="206375"/>
                    </a:cubicBezTo>
                    <a:lnTo>
                      <a:pt x="0" y="206375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1" name="Google Shape;1168;p45">
                <a:extLst>
                  <a:ext uri="{FF2B5EF4-FFF2-40B4-BE49-F238E27FC236}">
                    <a16:creationId xmlns:a16="http://schemas.microsoft.com/office/drawing/2014/main" xmlns="" id="{A259A314-1D26-05F4-4139-A40341C6F3F3}"/>
                  </a:ext>
                </a:extLst>
              </p:cNvPr>
              <p:cNvSpPr/>
              <p:nvPr/>
            </p:nvSpPr>
            <p:spPr>
              <a:xfrm>
                <a:off x="10448480" y="3879024"/>
                <a:ext cx="222250" cy="111125"/>
              </a:xfrm>
              <a:custGeom>
                <a:avLst/>
                <a:gdLst/>
                <a:ahLst/>
                <a:cxnLst/>
                <a:rect l="l" t="t" r="r" b="b"/>
                <a:pathLst>
                  <a:path w="222250" h="111125" extrusionOk="0">
                    <a:moveTo>
                      <a:pt x="0" y="111125"/>
                    </a:moveTo>
                    <a:cubicBezTo>
                      <a:pt x="0" y="49784"/>
                      <a:pt x="49784" y="0"/>
                      <a:pt x="111125" y="0"/>
                    </a:cubicBezTo>
                    <a:cubicBezTo>
                      <a:pt x="172529" y="0"/>
                      <a:pt x="222250" y="49784"/>
                      <a:pt x="222250" y="111125"/>
                    </a:cubicBezTo>
                    <a:lnTo>
                      <a:pt x="0" y="111125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2" name="Google Shape;1169;p45">
                <a:extLst>
                  <a:ext uri="{FF2B5EF4-FFF2-40B4-BE49-F238E27FC236}">
                    <a16:creationId xmlns:a16="http://schemas.microsoft.com/office/drawing/2014/main" xmlns="" id="{6642281A-5476-CA5B-6F2C-BB655F1094EF}"/>
                  </a:ext>
                </a:extLst>
              </p:cNvPr>
              <p:cNvSpPr/>
              <p:nvPr/>
            </p:nvSpPr>
            <p:spPr>
              <a:xfrm>
                <a:off x="10956480" y="3879024"/>
                <a:ext cx="222250" cy="111125"/>
              </a:xfrm>
              <a:custGeom>
                <a:avLst/>
                <a:gdLst/>
                <a:ahLst/>
                <a:cxnLst/>
                <a:rect l="l" t="t" r="r" b="b"/>
                <a:pathLst>
                  <a:path w="222250" h="111125" extrusionOk="0">
                    <a:moveTo>
                      <a:pt x="0" y="111125"/>
                    </a:moveTo>
                    <a:cubicBezTo>
                      <a:pt x="0" y="49784"/>
                      <a:pt x="49784" y="0"/>
                      <a:pt x="111125" y="0"/>
                    </a:cubicBezTo>
                    <a:cubicBezTo>
                      <a:pt x="172529" y="0"/>
                      <a:pt x="222250" y="49784"/>
                      <a:pt x="222250" y="111125"/>
                    </a:cubicBezTo>
                    <a:lnTo>
                      <a:pt x="0" y="111125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5" name="Google Shape;1170;p45">
              <a:extLst>
                <a:ext uri="{FF2B5EF4-FFF2-40B4-BE49-F238E27FC236}">
                  <a16:creationId xmlns:a16="http://schemas.microsoft.com/office/drawing/2014/main" xmlns="" id="{4D9C7788-8E14-F062-85F7-D008C5C8B9E5}"/>
                </a:ext>
              </a:extLst>
            </p:cNvPr>
            <p:cNvGrpSpPr/>
            <p:nvPr/>
          </p:nvGrpSpPr>
          <p:grpSpPr>
            <a:xfrm>
              <a:off x="570055" y="1161024"/>
              <a:ext cx="238125" cy="133350"/>
              <a:chOff x="2067705" y="1155024"/>
              <a:chExt cx="238125" cy="133350"/>
            </a:xfrm>
          </p:grpSpPr>
          <p:sp>
            <p:nvSpPr>
              <p:cNvPr id="48" name="Google Shape;1171;p45">
                <a:extLst>
                  <a:ext uri="{FF2B5EF4-FFF2-40B4-BE49-F238E27FC236}">
                    <a16:creationId xmlns:a16="http://schemas.microsoft.com/office/drawing/2014/main" xmlns="" id="{17030C5D-5142-C8E5-C3E7-F07C469D7249}"/>
                  </a:ext>
                </a:extLst>
              </p:cNvPr>
              <p:cNvSpPr/>
              <p:nvPr/>
            </p:nvSpPr>
            <p:spPr>
              <a:xfrm>
                <a:off x="2067705" y="1155024"/>
                <a:ext cx="190500" cy="19050"/>
              </a:xfrm>
              <a:custGeom>
                <a:avLst/>
                <a:gdLst/>
                <a:ahLst/>
                <a:cxnLst/>
                <a:rect l="l" t="t" r="r" b="b"/>
                <a:pathLst>
                  <a:path w="190500" h="19050" extrusionOk="0">
                    <a:moveTo>
                      <a:pt x="0" y="0"/>
                    </a:moveTo>
                    <a:lnTo>
                      <a:pt x="190500" y="0"/>
                    </a:lnTo>
                    <a:lnTo>
                      <a:pt x="190500" y="19050"/>
                    </a:lnTo>
                    <a:lnTo>
                      <a:pt x="0" y="19050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9" name="Google Shape;1172;p45">
                <a:extLst>
                  <a:ext uri="{FF2B5EF4-FFF2-40B4-BE49-F238E27FC236}">
                    <a16:creationId xmlns:a16="http://schemas.microsoft.com/office/drawing/2014/main" xmlns="" id="{98D1734B-332D-84C2-07E0-3CDABDB98845}"/>
                  </a:ext>
                </a:extLst>
              </p:cNvPr>
              <p:cNvSpPr/>
              <p:nvPr/>
            </p:nvSpPr>
            <p:spPr>
              <a:xfrm>
                <a:off x="2115330" y="1269324"/>
                <a:ext cx="190500" cy="19050"/>
              </a:xfrm>
              <a:custGeom>
                <a:avLst/>
                <a:gdLst/>
                <a:ahLst/>
                <a:cxnLst/>
                <a:rect l="l" t="t" r="r" b="b"/>
                <a:pathLst>
                  <a:path w="190500" h="19050" extrusionOk="0">
                    <a:moveTo>
                      <a:pt x="0" y="0"/>
                    </a:moveTo>
                    <a:lnTo>
                      <a:pt x="190500" y="0"/>
                    </a:lnTo>
                    <a:lnTo>
                      <a:pt x="190500" y="19050"/>
                    </a:lnTo>
                    <a:lnTo>
                      <a:pt x="0" y="19050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6" name="Google Shape;1173;p45">
              <a:extLst>
                <a:ext uri="{FF2B5EF4-FFF2-40B4-BE49-F238E27FC236}">
                  <a16:creationId xmlns:a16="http://schemas.microsoft.com/office/drawing/2014/main" xmlns="" id="{1AF48A08-3FA0-D2E1-796D-F91E5B336569}"/>
                </a:ext>
              </a:extLst>
            </p:cNvPr>
            <p:cNvGrpSpPr/>
            <p:nvPr/>
          </p:nvGrpSpPr>
          <p:grpSpPr>
            <a:xfrm>
              <a:off x="-482232" y="2474939"/>
              <a:ext cx="3912051" cy="3906863"/>
              <a:chOff x="-2482208" y="3351602"/>
              <a:chExt cx="1509803" cy="1507801"/>
            </a:xfrm>
          </p:grpSpPr>
          <p:sp>
            <p:nvSpPr>
              <p:cNvPr id="42" name="Google Shape;1174;p45">
                <a:extLst>
                  <a:ext uri="{FF2B5EF4-FFF2-40B4-BE49-F238E27FC236}">
                    <a16:creationId xmlns:a16="http://schemas.microsoft.com/office/drawing/2014/main" xmlns="" id="{65F0E733-B3E8-7BAB-015B-B1FD9B9098EC}"/>
                  </a:ext>
                </a:extLst>
              </p:cNvPr>
              <p:cNvSpPr/>
              <p:nvPr/>
            </p:nvSpPr>
            <p:spPr>
              <a:xfrm>
                <a:off x="-2482208" y="3351602"/>
                <a:ext cx="1509803" cy="1507801"/>
              </a:xfrm>
              <a:custGeom>
                <a:avLst/>
                <a:gdLst/>
                <a:ahLst/>
                <a:cxnLst/>
                <a:rect l="l" t="t" r="r" b="b"/>
                <a:pathLst>
                  <a:path w="1509803" h="1507801" extrusionOk="0">
                    <a:moveTo>
                      <a:pt x="1509803" y="755000"/>
                    </a:moveTo>
                    <a:cubicBezTo>
                      <a:pt x="1509866" y="791703"/>
                      <a:pt x="1505104" y="840535"/>
                      <a:pt x="1499770" y="876793"/>
                    </a:cubicBezTo>
                    <a:cubicBezTo>
                      <a:pt x="1496595" y="898383"/>
                      <a:pt x="1490753" y="927022"/>
                      <a:pt x="1484466" y="947977"/>
                    </a:cubicBezTo>
                    <a:cubicBezTo>
                      <a:pt x="1484466" y="948040"/>
                      <a:pt x="1484466" y="948040"/>
                      <a:pt x="1484466" y="948040"/>
                    </a:cubicBezTo>
                    <a:cubicBezTo>
                      <a:pt x="1479323" y="964994"/>
                      <a:pt x="1472909" y="987791"/>
                      <a:pt x="1467004" y="1004492"/>
                    </a:cubicBezTo>
                    <a:cubicBezTo>
                      <a:pt x="1466940" y="1004555"/>
                      <a:pt x="1466940" y="1004682"/>
                      <a:pt x="1466940" y="1004746"/>
                    </a:cubicBezTo>
                    <a:cubicBezTo>
                      <a:pt x="1460463" y="1022843"/>
                      <a:pt x="1451510" y="1046910"/>
                      <a:pt x="1443064" y="1064118"/>
                    </a:cubicBezTo>
                    <a:cubicBezTo>
                      <a:pt x="1435381" y="1079739"/>
                      <a:pt x="1425538" y="1100694"/>
                      <a:pt x="1417156" y="1115871"/>
                    </a:cubicBezTo>
                    <a:cubicBezTo>
                      <a:pt x="1407822" y="1132698"/>
                      <a:pt x="1394550" y="1154733"/>
                      <a:pt x="1383946" y="1170735"/>
                    </a:cubicBezTo>
                    <a:cubicBezTo>
                      <a:pt x="1352704" y="1217724"/>
                      <a:pt x="1321906" y="1252078"/>
                      <a:pt x="1308825" y="1265985"/>
                    </a:cubicBezTo>
                    <a:cubicBezTo>
                      <a:pt x="1289140" y="1286876"/>
                      <a:pt x="1261708" y="1315006"/>
                      <a:pt x="1219671" y="1347899"/>
                    </a:cubicBezTo>
                    <a:cubicBezTo>
                      <a:pt x="1207543" y="1357361"/>
                      <a:pt x="1191096" y="1369553"/>
                      <a:pt x="1178269" y="1378062"/>
                    </a:cubicBezTo>
                    <a:cubicBezTo>
                      <a:pt x="1160870" y="1389555"/>
                      <a:pt x="1136994" y="1403906"/>
                      <a:pt x="1118960" y="1414321"/>
                    </a:cubicBezTo>
                    <a:cubicBezTo>
                      <a:pt x="1089306" y="1431466"/>
                      <a:pt x="1043141" y="1450960"/>
                      <a:pt x="1033489" y="1454643"/>
                    </a:cubicBezTo>
                    <a:cubicBezTo>
                      <a:pt x="1017170" y="1460866"/>
                      <a:pt x="995199" y="1468740"/>
                      <a:pt x="978562" y="1473947"/>
                    </a:cubicBezTo>
                    <a:cubicBezTo>
                      <a:pt x="962433" y="1478964"/>
                      <a:pt x="940589" y="1484742"/>
                      <a:pt x="924142" y="1488552"/>
                    </a:cubicBezTo>
                    <a:cubicBezTo>
                      <a:pt x="895123" y="1495220"/>
                      <a:pt x="865849" y="1500236"/>
                      <a:pt x="836449" y="1503411"/>
                    </a:cubicBezTo>
                    <a:cubicBezTo>
                      <a:pt x="815811" y="1505634"/>
                      <a:pt x="795110" y="1507030"/>
                      <a:pt x="774409" y="1507539"/>
                    </a:cubicBezTo>
                    <a:cubicBezTo>
                      <a:pt x="754089" y="1508110"/>
                      <a:pt x="733706" y="1507729"/>
                      <a:pt x="713259" y="1506586"/>
                    </a:cubicBezTo>
                    <a:cubicBezTo>
                      <a:pt x="690526" y="1505379"/>
                      <a:pt x="667729" y="1503093"/>
                      <a:pt x="644933" y="1499728"/>
                    </a:cubicBezTo>
                    <a:cubicBezTo>
                      <a:pt x="630836" y="1497696"/>
                      <a:pt x="618009" y="1495347"/>
                      <a:pt x="607150" y="1493187"/>
                    </a:cubicBezTo>
                    <a:cubicBezTo>
                      <a:pt x="593244" y="1490393"/>
                      <a:pt x="582576" y="1487854"/>
                      <a:pt x="576480" y="1486393"/>
                    </a:cubicBezTo>
                    <a:cubicBezTo>
                      <a:pt x="546762" y="1479345"/>
                      <a:pt x="517806" y="1469566"/>
                      <a:pt x="517552" y="1469502"/>
                    </a:cubicBezTo>
                    <a:cubicBezTo>
                      <a:pt x="488532" y="1459533"/>
                      <a:pt x="476086" y="1455024"/>
                      <a:pt x="440844" y="1439340"/>
                    </a:cubicBezTo>
                    <a:cubicBezTo>
                      <a:pt x="422873" y="1431339"/>
                      <a:pt x="399442" y="1419337"/>
                      <a:pt x="382424" y="1409431"/>
                    </a:cubicBezTo>
                    <a:cubicBezTo>
                      <a:pt x="369343" y="1401811"/>
                      <a:pt x="351944" y="1391651"/>
                      <a:pt x="339498" y="1383079"/>
                    </a:cubicBezTo>
                    <a:cubicBezTo>
                      <a:pt x="319686" y="1369426"/>
                      <a:pt x="293778" y="1350503"/>
                      <a:pt x="274982" y="1335454"/>
                    </a:cubicBezTo>
                    <a:cubicBezTo>
                      <a:pt x="249264" y="1314879"/>
                      <a:pt x="218403" y="1283574"/>
                      <a:pt x="195607" y="1259889"/>
                    </a:cubicBezTo>
                    <a:cubicBezTo>
                      <a:pt x="180621" y="1244267"/>
                      <a:pt x="162079" y="1222042"/>
                      <a:pt x="149760" y="1204262"/>
                    </a:cubicBezTo>
                    <a:cubicBezTo>
                      <a:pt x="138330" y="1187753"/>
                      <a:pt x="122836" y="1166035"/>
                      <a:pt x="112168" y="1149017"/>
                    </a:cubicBezTo>
                    <a:cubicBezTo>
                      <a:pt x="103024" y="1134349"/>
                      <a:pt x="91848" y="1114156"/>
                      <a:pt x="83783" y="1098853"/>
                    </a:cubicBezTo>
                    <a:cubicBezTo>
                      <a:pt x="74639" y="1081517"/>
                      <a:pt x="63908" y="1057641"/>
                      <a:pt x="56351" y="1039543"/>
                    </a:cubicBezTo>
                    <a:cubicBezTo>
                      <a:pt x="49620" y="1023287"/>
                      <a:pt x="42254" y="1000935"/>
                      <a:pt x="36222" y="984362"/>
                    </a:cubicBezTo>
                    <a:cubicBezTo>
                      <a:pt x="29554" y="965947"/>
                      <a:pt x="22823" y="940547"/>
                      <a:pt x="19013" y="921370"/>
                    </a:cubicBezTo>
                    <a:cubicBezTo>
                      <a:pt x="11965" y="885810"/>
                      <a:pt x="4345" y="837867"/>
                      <a:pt x="1868" y="801736"/>
                    </a:cubicBezTo>
                    <a:cubicBezTo>
                      <a:pt x="-481" y="768589"/>
                      <a:pt x="-1116" y="724012"/>
                      <a:pt x="2948" y="691055"/>
                    </a:cubicBezTo>
                    <a:cubicBezTo>
                      <a:pt x="5361" y="671371"/>
                      <a:pt x="7139" y="644891"/>
                      <a:pt x="11266" y="625460"/>
                    </a:cubicBezTo>
                    <a:cubicBezTo>
                      <a:pt x="15013" y="607934"/>
                      <a:pt x="19267" y="584312"/>
                      <a:pt x="23776" y="566977"/>
                    </a:cubicBezTo>
                    <a:cubicBezTo>
                      <a:pt x="28665" y="548117"/>
                      <a:pt x="35460" y="522907"/>
                      <a:pt x="42572" y="504747"/>
                    </a:cubicBezTo>
                    <a:cubicBezTo>
                      <a:pt x="48985" y="488427"/>
                      <a:pt x="56923" y="466392"/>
                      <a:pt x="64035" y="450391"/>
                    </a:cubicBezTo>
                    <a:cubicBezTo>
                      <a:pt x="71972" y="432610"/>
                      <a:pt x="83402" y="409242"/>
                      <a:pt x="92737" y="392161"/>
                    </a:cubicBezTo>
                    <a:cubicBezTo>
                      <a:pt x="100992" y="377111"/>
                      <a:pt x="112676" y="357427"/>
                      <a:pt x="122137" y="343139"/>
                    </a:cubicBezTo>
                    <a:cubicBezTo>
                      <a:pt x="133059" y="326629"/>
                      <a:pt x="147918" y="304722"/>
                      <a:pt x="160555" y="289481"/>
                    </a:cubicBezTo>
                    <a:cubicBezTo>
                      <a:pt x="181700" y="263954"/>
                      <a:pt x="210720" y="230490"/>
                      <a:pt x="234850" y="207757"/>
                    </a:cubicBezTo>
                    <a:cubicBezTo>
                      <a:pt x="249328" y="194168"/>
                      <a:pt x="269394" y="176832"/>
                      <a:pt x="284761" y="164323"/>
                    </a:cubicBezTo>
                    <a:cubicBezTo>
                      <a:pt x="296762" y="154544"/>
                      <a:pt x="313272" y="142225"/>
                      <a:pt x="326163" y="133653"/>
                    </a:cubicBezTo>
                    <a:cubicBezTo>
                      <a:pt x="336894" y="126477"/>
                      <a:pt x="349975" y="118159"/>
                      <a:pt x="362675" y="110348"/>
                    </a:cubicBezTo>
                    <a:cubicBezTo>
                      <a:pt x="370422" y="105522"/>
                      <a:pt x="378106" y="100950"/>
                      <a:pt x="384964" y="96949"/>
                    </a:cubicBezTo>
                    <a:cubicBezTo>
                      <a:pt x="396330" y="90282"/>
                      <a:pt x="411888" y="82091"/>
                      <a:pt x="423826" y="76503"/>
                    </a:cubicBezTo>
                    <a:cubicBezTo>
                      <a:pt x="435510" y="71042"/>
                      <a:pt x="451004" y="63803"/>
                      <a:pt x="462878" y="58723"/>
                    </a:cubicBezTo>
                    <a:cubicBezTo>
                      <a:pt x="472784" y="54531"/>
                      <a:pt x="486310" y="49451"/>
                      <a:pt x="496343" y="45642"/>
                    </a:cubicBezTo>
                    <a:cubicBezTo>
                      <a:pt x="512726" y="39418"/>
                      <a:pt x="535141" y="32560"/>
                      <a:pt x="552032" y="27861"/>
                    </a:cubicBezTo>
                    <a:cubicBezTo>
                      <a:pt x="560224" y="25575"/>
                      <a:pt x="571146" y="22591"/>
                      <a:pt x="579464" y="20749"/>
                    </a:cubicBezTo>
                    <a:cubicBezTo>
                      <a:pt x="595149" y="17257"/>
                      <a:pt x="616167" y="12875"/>
                      <a:pt x="632042" y="10081"/>
                    </a:cubicBezTo>
                    <a:cubicBezTo>
                      <a:pt x="643853" y="7986"/>
                      <a:pt x="671539" y="4176"/>
                      <a:pt x="692939" y="2525"/>
                    </a:cubicBezTo>
                    <a:cubicBezTo>
                      <a:pt x="714719" y="874"/>
                      <a:pt x="772504" y="-3508"/>
                      <a:pt x="846228" y="5510"/>
                    </a:cubicBezTo>
                    <a:cubicBezTo>
                      <a:pt x="865151" y="7859"/>
                      <a:pt x="881216" y="10462"/>
                      <a:pt x="892265" y="12494"/>
                    </a:cubicBezTo>
                    <a:cubicBezTo>
                      <a:pt x="902489" y="14336"/>
                      <a:pt x="908394" y="15669"/>
                      <a:pt x="908521" y="15669"/>
                    </a:cubicBezTo>
                    <a:cubicBezTo>
                      <a:pt x="923825" y="19098"/>
                      <a:pt x="944145" y="23988"/>
                      <a:pt x="959258" y="28052"/>
                    </a:cubicBezTo>
                    <a:cubicBezTo>
                      <a:pt x="963258" y="29131"/>
                      <a:pt x="967894" y="30465"/>
                      <a:pt x="972466" y="31862"/>
                    </a:cubicBezTo>
                    <a:cubicBezTo>
                      <a:pt x="979387" y="33957"/>
                      <a:pt x="986563" y="36243"/>
                      <a:pt x="992468" y="38212"/>
                    </a:cubicBezTo>
                    <a:cubicBezTo>
                      <a:pt x="1004025" y="42022"/>
                      <a:pt x="1019329" y="47610"/>
                      <a:pt x="1030695" y="52055"/>
                    </a:cubicBezTo>
                    <a:cubicBezTo>
                      <a:pt x="1039458" y="55548"/>
                      <a:pt x="1050253" y="60119"/>
                      <a:pt x="1059969" y="64374"/>
                    </a:cubicBezTo>
                    <a:cubicBezTo>
                      <a:pt x="1060794" y="64692"/>
                      <a:pt x="1061556" y="65073"/>
                      <a:pt x="1062382" y="65454"/>
                    </a:cubicBezTo>
                    <a:cubicBezTo>
                      <a:pt x="1063525" y="65961"/>
                      <a:pt x="1064731" y="66533"/>
                      <a:pt x="1065874" y="67041"/>
                    </a:cubicBezTo>
                    <a:cubicBezTo>
                      <a:pt x="1067017" y="67549"/>
                      <a:pt x="1068097" y="67993"/>
                      <a:pt x="1069240" y="68501"/>
                    </a:cubicBezTo>
                    <a:cubicBezTo>
                      <a:pt x="1072097" y="69772"/>
                      <a:pt x="1075018" y="71105"/>
                      <a:pt x="1078130" y="72629"/>
                    </a:cubicBezTo>
                    <a:cubicBezTo>
                      <a:pt x="1084734" y="75741"/>
                      <a:pt x="1091782" y="79297"/>
                      <a:pt x="1098767" y="82916"/>
                    </a:cubicBezTo>
                    <a:cubicBezTo>
                      <a:pt x="1108927" y="88186"/>
                      <a:pt x="1119087" y="93711"/>
                      <a:pt x="1127723" y="98410"/>
                    </a:cubicBezTo>
                    <a:cubicBezTo>
                      <a:pt x="1134645" y="102665"/>
                      <a:pt x="1142265" y="107363"/>
                      <a:pt x="1150139" y="112253"/>
                    </a:cubicBezTo>
                    <a:cubicBezTo>
                      <a:pt x="1171856" y="125779"/>
                      <a:pt x="1195478" y="141018"/>
                      <a:pt x="1213258" y="155052"/>
                    </a:cubicBezTo>
                    <a:cubicBezTo>
                      <a:pt x="1229831" y="168133"/>
                      <a:pt x="1251485" y="186104"/>
                      <a:pt x="1267106" y="200264"/>
                    </a:cubicBezTo>
                    <a:cubicBezTo>
                      <a:pt x="1269328" y="202232"/>
                      <a:pt x="1271614" y="204392"/>
                      <a:pt x="1274027" y="206550"/>
                    </a:cubicBezTo>
                    <a:cubicBezTo>
                      <a:pt x="1279171" y="211376"/>
                      <a:pt x="1284568" y="216647"/>
                      <a:pt x="1289775" y="221917"/>
                    </a:cubicBezTo>
                    <a:cubicBezTo>
                      <a:pt x="1289839" y="221981"/>
                      <a:pt x="1289902" y="222044"/>
                      <a:pt x="1289966" y="222108"/>
                    </a:cubicBezTo>
                    <a:cubicBezTo>
                      <a:pt x="1295871" y="228013"/>
                      <a:pt x="1301586" y="233982"/>
                      <a:pt x="1306412" y="239253"/>
                    </a:cubicBezTo>
                    <a:cubicBezTo>
                      <a:pt x="1307682" y="240586"/>
                      <a:pt x="1308952" y="242047"/>
                      <a:pt x="1310286" y="243507"/>
                    </a:cubicBezTo>
                    <a:cubicBezTo>
                      <a:pt x="1319620" y="253922"/>
                      <a:pt x="1330352" y="266304"/>
                      <a:pt x="1339940" y="277861"/>
                    </a:cubicBezTo>
                    <a:cubicBezTo>
                      <a:pt x="1343941" y="282687"/>
                      <a:pt x="1347814" y="287386"/>
                      <a:pt x="1351243" y="291704"/>
                    </a:cubicBezTo>
                    <a:cubicBezTo>
                      <a:pt x="1361848" y="305103"/>
                      <a:pt x="1375056" y="323708"/>
                      <a:pt x="1384517" y="337932"/>
                    </a:cubicBezTo>
                    <a:cubicBezTo>
                      <a:pt x="1395503" y="354442"/>
                      <a:pt x="1409092" y="377175"/>
                      <a:pt x="1418617" y="394510"/>
                    </a:cubicBezTo>
                    <a:cubicBezTo>
                      <a:pt x="1427062" y="409750"/>
                      <a:pt x="1436841" y="430832"/>
                      <a:pt x="1444334" y="446580"/>
                    </a:cubicBezTo>
                    <a:cubicBezTo>
                      <a:pt x="1452780" y="464234"/>
                      <a:pt x="1461860" y="488744"/>
                      <a:pt x="1468401" y="507223"/>
                    </a:cubicBezTo>
                    <a:cubicBezTo>
                      <a:pt x="1474243" y="523987"/>
                      <a:pt x="1480402" y="546847"/>
                      <a:pt x="1485546" y="563865"/>
                    </a:cubicBezTo>
                    <a:cubicBezTo>
                      <a:pt x="1491197" y="582661"/>
                      <a:pt x="1496722" y="608442"/>
                      <a:pt x="1499262" y="627936"/>
                    </a:cubicBezTo>
                    <a:cubicBezTo>
                      <a:pt x="1501548" y="645971"/>
                      <a:pt x="1505421" y="669973"/>
                      <a:pt x="1506882" y="688071"/>
                    </a:cubicBezTo>
                    <a:cubicBezTo>
                      <a:pt x="1508660" y="708073"/>
                      <a:pt x="1509803" y="734934"/>
                      <a:pt x="1509803" y="75500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3" name="Google Shape;1175;p45">
                <a:extLst>
                  <a:ext uri="{FF2B5EF4-FFF2-40B4-BE49-F238E27FC236}">
                    <a16:creationId xmlns:a16="http://schemas.microsoft.com/office/drawing/2014/main" xmlns="" id="{E196881F-FCBD-057E-C868-BD4F50BA195E}"/>
                  </a:ext>
                </a:extLst>
              </p:cNvPr>
              <p:cNvSpPr/>
              <p:nvPr/>
            </p:nvSpPr>
            <p:spPr>
              <a:xfrm>
                <a:off x="-2229486" y="3409650"/>
                <a:ext cx="564133" cy="751379"/>
              </a:xfrm>
              <a:custGeom>
                <a:avLst/>
                <a:gdLst/>
                <a:ahLst/>
                <a:cxnLst/>
                <a:rect l="l" t="t" r="r" b="b"/>
                <a:pathLst>
                  <a:path w="564133" h="751379" extrusionOk="0">
                    <a:moveTo>
                      <a:pt x="561565" y="167235"/>
                    </a:moveTo>
                    <a:cubicBezTo>
                      <a:pt x="555914" y="175236"/>
                      <a:pt x="541944" y="178792"/>
                      <a:pt x="532673" y="179935"/>
                    </a:cubicBezTo>
                    <a:cubicBezTo>
                      <a:pt x="524291" y="180951"/>
                      <a:pt x="516417" y="177077"/>
                      <a:pt x="508225" y="177966"/>
                    </a:cubicBezTo>
                    <a:cubicBezTo>
                      <a:pt x="495335" y="179363"/>
                      <a:pt x="484159" y="191682"/>
                      <a:pt x="477555" y="201779"/>
                    </a:cubicBezTo>
                    <a:cubicBezTo>
                      <a:pt x="476094" y="204001"/>
                      <a:pt x="479650" y="206033"/>
                      <a:pt x="481047" y="203874"/>
                    </a:cubicBezTo>
                    <a:cubicBezTo>
                      <a:pt x="481238" y="203557"/>
                      <a:pt x="481492" y="203239"/>
                      <a:pt x="481746" y="202922"/>
                    </a:cubicBezTo>
                    <a:cubicBezTo>
                      <a:pt x="485873" y="200699"/>
                      <a:pt x="490064" y="198540"/>
                      <a:pt x="494573" y="197143"/>
                    </a:cubicBezTo>
                    <a:cubicBezTo>
                      <a:pt x="497049" y="196191"/>
                      <a:pt x="499589" y="195683"/>
                      <a:pt x="502193" y="195492"/>
                    </a:cubicBezTo>
                    <a:cubicBezTo>
                      <a:pt x="504415" y="198350"/>
                      <a:pt x="506638" y="201271"/>
                      <a:pt x="508860" y="204128"/>
                    </a:cubicBezTo>
                    <a:cubicBezTo>
                      <a:pt x="508797" y="207430"/>
                      <a:pt x="503336" y="210732"/>
                      <a:pt x="502828" y="214669"/>
                    </a:cubicBezTo>
                    <a:cubicBezTo>
                      <a:pt x="502320" y="218289"/>
                      <a:pt x="503907" y="221019"/>
                      <a:pt x="506574" y="223305"/>
                    </a:cubicBezTo>
                    <a:cubicBezTo>
                      <a:pt x="508543" y="225020"/>
                      <a:pt x="511083" y="225718"/>
                      <a:pt x="513178" y="227179"/>
                    </a:cubicBezTo>
                    <a:cubicBezTo>
                      <a:pt x="522894" y="233846"/>
                      <a:pt x="523021" y="244133"/>
                      <a:pt x="510067" y="248832"/>
                    </a:cubicBezTo>
                    <a:cubicBezTo>
                      <a:pt x="502891" y="251436"/>
                      <a:pt x="494700" y="251817"/>
                      <a:pt x="487270" y="253976"/>
                    </a:cubicBezTo>
                    <a:cubicBezTo>
                      <a:pt x="480349" y="256008"/>
                      <a:pt x="473618" y="258484"/>
                      <a:pt x="467077" y="261405"/>
                    </a:cubicBezTo>
                    <a:cubicBezTo>
                      <a:pt x="452726" y="267819"/>
                      <a:pt x="438947" y="276391"/>
                      <a:pt x="427453" y="287123"/>
                    </a:cubicBezTo>
                    <a:cubicBezTo>
                      <a:pt x="409546" y="299315"/>
                      <a:pt x="388972" y="301537"/>
                      <a:pt x="377860" y="322302"/>
                    </a:cubicBezTo>
                    <a:cubicBezTo>
                      <a:pt x="371002" y="335129"/>
                      <a:pt x="365668" y="348464"/>
                      <a:pt x="354809" y="358687"/>
                    </a:cubicBezTo>
                    <a:cubicBezTo>
                      <a:pt x="346046" y="366942"/>
                      <a:pt x="335442" y="372721"/>
                      <a:pt x="325218" y="378880"/>
                    </a:cubicBezTo>
                    <a:cubicBezTo>
                      <a:pt x="307756" y="389358"/>
                      <a:pt x="293214" y="400915"/>
                      <a:pt x="285848" y="420536"/>
                    </a:cubicBezTo>
                    <a:cubicBezTo>
                      <a:pt x="277339" y="443015"/>
                      <a:pt x="277720" y="469114"/>
                      <a:pt x="262290" y="488481"/>
                    </a:cubicBezTo>
                    <a:cubicBezTo>
                      <a:pt x="255559" y="464669"/>
                      <a:pt x="265909" y="431014"/>
                      <a:pt x="241843" y="415710"/>
                    </a:cubicBezTo>
                    <a:cubicBezTo>
                      <a:pt x="233334" y="410313"/>
                      <a:pt x="217332" y="405550"/>
                      <a:pt x="207299" y="408979"/>
                    </a:cubicBezTo>
                    <a:cubicBezTo>
                      <a:pt x="203171" y="410313"/>
                      <a:pt x="202155" y="412345"/>
                      <a:pt x="200314" y="415964"/>
                    </a:cubicBezTo>
                    <a:cubicBezTo>
                      <a:pt x="198663" y="419139"/>
                      <a:pt x="198218" y="424092"/>
                      <a:pt x="195043" y="426696"/>
                    </a:cubicBezTo>
                    <a:cubicBezTo>
                      <a:pt x="192313" y="428982"/>
                      <a:pt x="185518" y="428410"/>
                      <a:pt x="182661" y="427648"/>
                    </a:cubicBezTo>
                    <a:cubicBezTo>
                      <a:pt x="177644" y="426251"/>
                      <a:pt x="173263" y="423076"/>
                      <a:pt x="168818" y="420600"/>
                    </a:cubicBezTo>
                    <a:cubicBezTo>
                      <a:pt x="156689" y="414123"/>
                      <a:pt x="147482" y="414440"/>
                      <a:pt x="136369" y="422695"/>
                    </a:cubicBezTo>
                    <a:cubicBezTo>
                      <a:pt x="123161" y="432601"/>
                      <a:pt x="112747" y="445936"/>
                      <a:pt x="102460" y="458700"/>
                    </a:cubicBezTo>
                    <a:cubicBezTo>
                      <a:pt x="84553" y="480861"/>
                      <a:pt x="64741" y="508357"/>
                      <a:pt x="70520" y="538583"/>
                    </a:cubicBezTo>
                    <a:cubicBezTo>
                      <a:pt x="72869" y="551092"/>
                      <a:pt x="80362" y="562967"/>
                      <a:pt x="92808" y="567221"/>
                    </a:cubicBezTo>
                    <a:cubicBezTo>
                      <a:pt x="103603" y="570904"/>
                      <a:pt x="116367" y="568555"/>
                      <a:pt x="123098" y="558966"/>
                    </a:cubicBezTo>
                    <a:cubicBezTo>
                      <a:pt x="123415" y="558522"/>
                      <a:pt x="123415" y="558014"/>
                      <a:pt x="123288" y="557569"/>
                    </a:cubicBezTo>
                    <a:cubicBezTo>
                      <a:pt x="134210" y="546266"/>
                      <a:pt x="144180" y="534138"/>
                      <a:pt x="160055" y="529375"/>
                    </a:cubicBezTo>
                    <a:cubicBezTo>
                      <a:pt x="165770" y="527661"/>
                      <a:pt x="172437" y="526645"/>
                      <a:pt x="178343" y="528169"/>
                    </a:cubicBezTo>
                    <a:cubicBezTo>
                      <a:pt x="188884" y="531026"/>
                      <a:pt x="186344" y="543917"/>
                      <a:pt x="180629" y="550711"/>
                    </a:cubicBezTo>
                    <a:cubicBezTo>
                      <a:pt x="175993" y="556172"/>
                      <a:pt x="171104" y="561252"/>
                      <a:pt x="166976" y="567094"/>
                    </a:cubicBezTo>
                    <a:cubicBezTo>
                      <a:pt x="160436" y="576365"/>
                      <a:pt x="149958" y="591669"/>
                      <a:pt x="150466" y="603670"/>
                    </a:cubicBezTo>
                    <a:cubicBezTo>
                      <a:pt x="150784" y="610782"/>
                      <a:pt x="156181" y="614656"/>
                      <a:pt x="162404" y="616180"/>
                    </a:cubicBezTo>
                    <a:cubicBezTo>
                      <a:pt x="162595" y="616370"/>
                      <a:pt x="162722" y="616624"/>
                      <a:pt x="163039" y="616624"/>
                    </a:cubicBezTo>
                    <a:cubicBezTo>
                      <a:pt x="163928" y="616688"/>
                      <a:pt x="164944" y="616751"/>
                      <a:pt x="165960" y="616815"/>
                    </a:cubicBezTo>
                    <a:cubicBezTo>
                      <a:pt x="167548" y="617005"/>
                      <a:pt x="169199" y="617069"/>
                      <a:pt x="170723" y="617005"/>
                    </a:cubicBezTo>
                    <a:cubicBezTo>
                      <a:pt x="170977" y="617005"/>
                      <a:pt x="171167" y="616942"/>
                      <a:pt x="171358" y="616878"/>
                    </a:cubicBezTo>
                    <a:cubicBezTo>
                      <a:pt x="181772" y="616751"/>
                      <a:pt x="194408" y="616561"/>
                      <a:pt x="195424" y="627737"/>
                    </a:cubicBezTo>
                    <a:cubicBezTo>
                      <a:pt x="196250" y="636881"/>
                      <a:pt x="187423" y="648057"/>
                      <a:pt x="183867" y="656185"/>
                    </a:cubicBezTo>
                    <a:cubicBezTo>
                      <a:pt x="178724" y="668123"/>
                      <a:pt x="174596" y="681394"/>
                      <a:pt x="177454" y="694412"/>
                    </a:cubicBezTo>
                    <a:cubicBezTo>
                      <a:pt x="179676" y="704762"/>
                      <a:pt x="185963" y="715049"/>
                      <a:pt x="195742" y="719748"/>
                    </a:cubicBezTo>
                    <a:cubicBezTo>
                      <a:pt x="200568" y="722034"/>
                      <a:pt x="205775" y="720637"/>
                      <a:pt x="210347" y="722352"/>
                    </a:cubicBezTo>
                    <a:cubicBezTo>
                      <a:pt x="227428" y="728765"/>
                      <a:pt x="205838" y="756705"/>
                      <a:pt x="193964" y="750482"/>
                    </a:cubicBezTo>
                    <a:cubicBezTo>
                      <a:pt x="192313" y="748323"/>
                      <a:pt x="190662" y="744958"/>
                      <a:pt x="189201" y="743751"/>
                    </a:cubicBezTo>
                    <a:cubicBezTo>
                      <a:pt x="184883" y="740132"/>
                      <a:pt x="179295" y="738671"/>
                      <a:pt x="174977" y="734734"/>
                    </a:cubicBezTo>
                    <a:cubicBezTo>
                      <a:pt x="166405" y="726860"/>
                      <a:pt x="159610" y="716446"/>
                      <a:pt x="154530" y="706032"/>
                    </a:cubicBezTo>
                    <a:cubicBezTo>
                      <a:pt x="146783" y="690157"/>
                      <a:pt x="146910" y="666662"/>
                      <a:pt x="133448" y="654089"/>
                    </a:cubicBezTo>
                    <a:cubicBezTo>
                      <a:pt x="126209" y="647422"/>
                      <a:pt x="115732" y="646342"/>
                      <a:pt x="108302" y="639738"/>
                    </a:cubicBezTo>
                    <a:cubicBezTo>
                      <a:pt x="99666" y="632055"/>
                      <a:pt x="97825" y="622149"/>
                      <a:pt x="93570" y="612052"/>
                    </a:cubicBezTo>
                    <a:cubicBezTo>
                      <a:pt x="90713" y="605258"/>
                      <a:pt x="86077" y="601130"/>
                      <a:pt x="80807" y="599416"/>
                    </a:cubicBezTo>
                    <a:cubicBezTo>
                      <a:pt x="80616" y="599098"/>
                      <a:pt x="80362" y="598844"/>
                      <a:pt x="79854" y="598654"/>
                    </a:cubicBezTo>
                    <a:cubicBezTo>
                      <a:pt x="76743" y="597574"/>
                      <a:pt x="74393" y="597892"/>
                      <a:pt x="71599" y="598844"/>
                    </a:cubicBezTo>
                    <a:cubicBezTo>
                      <a:pt x="69059" y="599225"/>
                      <a:pt x="66519" y="600051"/>
                      <a:pt x="63979" y="601321"/>
                    </a:cubicBezTo>
                    <a:cubicBezTo>
                      <a:pt x="58899" y="602273"/>
                      <a:pt x="54137" y="601321"/>
                      <a:pt x="49374" y="596939"/>
                    </a:cubicBezTo>
                    <a:cubicBezTo>
                      <a:pt x="39595" y="587922"/>
                      <a:pt x="30007" y="578651"/>
                      <a:pt x="21752" y="568174"/>
                    </a:cubicBezTo>
                    <a:cubicBezTo>
                      <a:pt x="2575" y="543726"/>
                      <a:pt x="-2315" y="514897"/>
                      <a:pt x="924" y="484544"/>
                    </a:cubicBezTo>
                    <a:cubicBezTo>
                      <a:pt x="3972" y="455779"/>
                      <a:pt x="13243" y="428220"/>
                      <a:pt x="17116" y="399645"/>
                    </a:cubicBezTo>
                    <a:cubicBezTo>
                      <a:pt x="18958" y="386056"/>
                      <a:pt x="19085" y="372784"/>
                      <a:pt x="17942" y="359195"/>
                    </a:cubicBezTo>
                    <a:cubicBezTo>
                      <a:pt x="17688" y="344717"/>
                      <a:pt x="16164" y="330303"/>
                      <a:pt x="17180" y="315761"/>
                    </a:cubicBezTo>
                    <a:cubicBezTo>
                      <a:pt x="18704" y="293219"/>
                      <a:pt x="30134" y="275121"/>
                      <a:pt x="42389" y="256897"/>
                    </a:cubicBezTo>
                    <a:cubicBezTo>
                      <a:pt x="66075" y="221718"/>
                      <a:pt x="100873" y="192825"/>
                      <a:pt x="141068" y="177966"/>
                    </a:cubicBezTo>
                    <a:cubicBezTo>
                      <a:pt x="156880" y="172124"/>
                      <a:pt x="172755" y="169203"/>
                      <a:pt x="185582" y="157456"/>
                    </a:cubicBezTo>
                    <a:cubicBezTo>
                      <a:pt x="198853" y="145391"/>
                      <a:pt x="208124" y="129452"/>
                      <a:pt x="220634" y="116689"/>
                    </a:cubicBezTo>
                    <a:cubicBezTo>
                      <a:pt x="228127" y="109069"/>
                      <a:pt x="236255" y="102084"/>
                      <a:pt x="244891" y="95924"/>
                    </a:cubicBezTo>
                    <a:cubicBezTo>
                      <a:pt x="251114" y="91479"/>
                      <a:pt x="258035" y="87669"/>
                      <a:pt x="263433" y="82208"/>
                    </a:cubicBezTo>
                    <a:cubicBezTo>
                      <a:pt x="271434" y="74080"/>
                      <a:pt x="275307" y="62206"/>
                      <a:pt x="268132" y="52427"/>
                    </a:cubicBezTo>
                    <a:cubicBezTo>
                      <a:pt x="267560" y="51665"/>
                      <a:pt x="266290" y="52363"/>
                      <a:pt x="266862" y="53125"/>
                    </a:cubicBezTo>
                    <a:cubicBezTo>
                      <a:pt x="266925" y="53252"/>
                      <a:pt x="266989" y="53379"/>
                      <a:pt x="267052" y="53506"/>
                    </a:cubicBezTo>
                    <a:cubicBezTo>
                      <a:pt x="266227" y="52871"/>
                      <a:pt x="265338" y="52236"/>
                      <a:pt x="264258" y="51665"/>
                    </a:cubicBezTo>
                    <a:cubicBezTo>
                      <a:pt x="259496" y="49188"/>
                      <a:pt x="254035" y="49506"/>
                      <a:pt x="248891" y="50585"/>
                    </a:cubicBezTo>
                    <a:cubicBezTo>
                      <a:pt x="238287" y="52808"/>
                      <a:pt x="228952" y="57507"/>
                      <a:pt x="217967" y="58586"/>
                    </a:cubicBezTo>
                    <a:cubicBezTo>
                      <a:pt x="214538" y="58904"/>
                      <a:pt x="203679" y="60428"/>
                      <a:pt x="200949" y="58269"/>
                    </a:cubicBezTo>
                    <a:cubicBezTo>
                      <a:pt x="192186" y="51284"/>
                      <a:pt x="210220" y="45759"/>
                      <a:pt x="212569" y="45061"/>
                    </a:cubicBezTo>
                    <a:cubicBezTo>
                      <a:pt x="221586" y="42203"/>
                      <a:pt x="231238" y="40933"/>
                      <a:pt x="240509" y="39028"/>
                    </a:cubicBezTo>
                    <a:cubicBezTo>
                      <a:pt x="260956" y="34964"/>
                      <a:pt x="281403" y="30646"/>
                      <a:pt x="301152" y="23852"/>
                    </a:cubicBezTo>
                    <a:cubicBezTo>
                      <a:pt x="320202" y="17311"/>
                      <a:pt x="338109" y="7532"/>
                      <a:pt x="357667" y="2643"/>
                    </a:cubicBezTo>
                    <a:cubicBezTo>
                      <a:pt x="371891" y="-977"/>
                      <a:pt x="387893" y="-3136"/>
                      <a:pt x="396275" y="11787"/>
                    </a:cubicBezTo>
                    <a:cubicBezTo>
                      <a:pt x="398370" y="15597"/>
                      <a:pt x="397862" y="17565"/>
                      <a:pt x="402371" y="18835"/>
                    </a:cubicBezTo>
                    <a:cubicBezTo>
                      <a:pt x="407197" y="20296"/>
                      <a:pt x="412658" y="18454"/>
                      <a:pt x="417738" y="20042"/>
                    </a:cubicBezTo>
                    <a:cubicBezTo>
                      <a:pt x="425104" y="21820"/>
                      <a:pt x="428596" y="26709"/>
                      <a:pt x="428279" y="34774"/>
                    </a:cubicBezTo>
                    <a:cubicBezTo>
                      <a:pt x="428152" y="35726"/>
                      <a:pt x="428088" y="36679"/>
                      <a:pt x="428215" y="37631"/>
                    </a:cubicBezTo>
                    <a:cubicBezTo>
                      <a:pt x="429930" y="41187"/>
                      <a:pt x="430057" y="41505"/>
                      <a:pt x="434311" y="42203"/>
                    </a:cubicBezTo>
                    <a:cubicBezTo>
                      <a:pt x="442058" y="43410"/>
                      <a:pt x="452218" y="40743"/>
                      <a:pt x="459394" y="38393"/>
                    </a:cubicBezTo>
                    <a:cubicBezTo>
                      <a:pt x="463013" y="37250"/>
                      <a:pt x="466442" y="35790"/>
                      <a:pt x="469871" y="34202"/>
                    </a:cubicBezTo>
                    <a:cubicBezTo>
                      <a:pt x="472030" y="33123"/>
                      <a:pt x="474253" y="32043"/>
                      <a:pt x="476412" y="30964"/>
                    </a:cubicBezTo>
                    <a:cubicBezTo>
                      <a:pt x="482444" y="26392"/>
                      <a:pt x="487715" y="27979"/>
                      <a:pt x="492287" y="35726"/>
                    </a:cubicBezTo>
                    <a:cubicBezTo>
                      <a:pt x="491334" y="36679"/>
                      <a:pt x="491842" y="37949"/>
                      <a:pt x="492731" y="38520"/>
                    </a:cubicBezTo>
                    <a:cubicBezTo>
                      <a:pt x="486572" y="53189"/>
                      <a:pt x="468220" y="55665"/>
                      <a:pt x="453044" y="63476"/>
                    </a:cubicBezTo>
                    <a:cubicBezTo>
                      <a:pt x="439582" y="70334"/>
                      <a:pt x="422310" y="81319"/>
                      <a:pt x="412975" y="93448"/>
                    </a:cubicBezTo>
                    <a:cubicBezTo>
                      <a:pt x="409546" y="97893"/>
                      <a:pt x="407133" y="103735"/>
                      <a:pt x="408403" y="109450"/>
                    </a:cubicBezTo>
                    <a:cubicBezTo>
                      <a:pt x="410118" y="117197"/>
                      <a:pt x="418373" y="121007"/>
                      <a:pt x="420722" y="128563"/>
                    </a:cubicBezTo>
                    <a:cubicBezTo>
                      <a:pt x="425167" y="143232"/>
                      <a:pt x="417992" y="158980"/>
                      <a:pt x="427009" y="172632"/>
                    </a:cubicBezTo>
                    <a:cubicBezTo>
                      <a:pt x="427771" y="173775"/>
                      <a:pt x="429104" y="173648"/>
                      <a:pt x="429993" y="172950"/>
                    </a:cubicBezTo>
                    <a:cubicBezTo>
                      <a:pt x="430565" y="173140"/>
                      <a:pt x="431200" y="173013"/>
                      <a:pt x="431708" y="172378"/>
                    </a:cubicBezTo>
                    <a:cubicBezTo>
                      <a:pt x="447710" y="153836"/>
                      <a:pt x="464918" y="136374"/>
                      <a:pt x="472856" y="112688"/>
                    </a:cubicBezTo>
                    <a:cubicBezTo>
                      <a:pt x="476856" y="100814"/>
                      <a:pt x="479714" y="85891"/>
                      <a:pt x="489683" y="77319"/>
                    </a:cubicBezTo>
                    <a:cubicBezTo>
                      <a:pt x="495906" y="71985"/>
                      <a:pt x="508098" y="72302"/>
                      <a:pt x="510892" y="81002"/>
                    </a:cubicBezTo>
                    <a:cubicBezTo>
                      <a:pt x="511781" y="83796"/>
                      <a:pt x="511718" y="87034"/>
                      <a:pt x="511781" y="89955"/>
                    </a:cubicBezTo>
                    <a:cubicBezTo>
                      <a:pt x="511908" y="95035"/>
                      <a:pt x="511337" y="100179"/>
                      <a:pt x="511083" y="105259"/>
                    </a:cubicBezTo>
                    <a:cubicBezTo>
                      <a:pt x="510956" y="105386"/>
                      <a:pt x="510765" y="105513"/>
                      <a:pt x="510638" y="105576"/>
                    </a:cubicBezTo>
                    <a:cubicBezTo>
                      <a:pt x="510067" y="106148"/>
                      <a:pt x="510384" y="106973"/>
                      <a:pt x="510956" y="107354"/>
                    </a:cubicBezTo>
                    <a:cubicBezTo>
                      <a:pt x="510892" y="107735"/>
                      <a:pt x="510892" y="108180"/>
                      <a:pt x="510892" y="108561"/>
                    </a:cubicBezTo>
                    <a:cubicBezTo>
                      <a:pt x="510892" y="109323"/>
                      <a:pt x="512162" y="109513"/>
                      <a:pt x="512226" y="108751"/>
                    </a:cubicBezTo>
                    <a:cubicBezTo>
                      <a:pt x="512289" y="108180"/>
                      <a:pt x="512416" y="107608"/>
                      <a:pt x="512543" y="107037"/>
                    </a:cubicBezTo>
                    <a:cubicBezTo>
                      <a:pt x="515845" y="104497"/>
                      <a:pt x="519084" y="102020"/>
                      <a:pt x="522767" y="99988"/>
                    </a:cubicBezTo>
                    <a:cubicBezTo>
                      <a:pt x="525497" y="98401"/>
                      <a:pt x="528355" y="97131"/>
                      <a:pt x="531339" y="96051"/>
                    </a:cubicBezTo>
                    <a:cubicBezTo>
                      <a:pt x="534070" y="98337"/>
                      <a:pt x="536800" y="100623"/>
                      <a:pt x="539594" y="102846"/>
                    </a:cubicBezTo>
                    <a:cubicBezTo>
                      <a:pt x="540737" y="105449"/>
                      <a:pt x="539023" y="111101"/>
                      <a:pt x="539150" y="113958"/>
                    </a:cubicBezTo>
                    <a:cubicBezTo>
                      <a:pt x="539340" y="116244"/>
                      <a:pt x="539721" y="118594"/>
                      <a:pt x="540356" y="120753"/>
                    </a:cubicBezTo>
                    <a:cubicBezTo>
                      <a:pt x="541880" y="126404"/>
                      <a:pt x="544865" y="131548"/>
                      <a:pt x="548357" y="136183"/>
                    </a:cubicBezTo>
                    <a:cubicBezTo>
                      <a:pt x="554580" y="145073"/>
                      <a:pt x="570265" y="154916"/>
                      <a:pt x="561565" y="167235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4" name="Google Shape;1176;p45">
                <a:extLst>
                  <a:ext uri="{FF2B5EF4-FFF2-40B4-BE49-F238E27FC236}">
                    <a16:creationId xmlns:a16="http://schemas.microsoft.com/office/drawing/2014/main" xmlns="" id="{0D4E63BB-69C8-0C77-F8CE-0D4DB63F83C4}"/>
                  </a:ext>
                </a:extLst>
              </p:cNvPr>
              <p:cNvSpPr/>
              <p:nvPr/>
            </p:nvSpPr>
            <p:spPr>
              <a:xfrm>
                <a:off x="-1722403" y="3384353"/>
                <a:ext cx="98344" cy="110816"/>
              </a:xfrm>
              <a:custGeom>
                <a:avLst/>
                <a:gdLst/>
                <a:ahLst/>
                <a:cxnLst/>
                <a:rect l="l" t="t" r="r" b="b"/>
                <a:pathLst>
                  <a:path w="98344" h="110816" extrusionOk="0">
                    <a:moveTo>
                      <a:pt x="96964" y="103505"/>
                    </a:moveTo>
                    <a:cubicBezTo>
                      <a:pt x="97282" y="105410"/>
                      <a:pt x="97663" y="107315"/>
                      <a:pt x="98044" y="109220"/>
                    </a:cubicBezTo>
                    <a:cubicBezTo>
                      <a:pt x="93789" y="111570"/>
                      <a:pt x="90233" y="111316"/>
                      <a:pt x="87376" y="108522"/>
                    </a:cubicBezTo>
                    <a:cubicBezTo>
                      <a:pt x="75819" y="101854"/>
                      <a:pt x="66802" y="85916"/>
                      <a:pt x="59944" y="74803"/>
                    </a:cubicBezTo>
                    <a:cubicBezTo>
                      <a:pt x="56642" y="69405"/>
                      <a:pt x="53657" y="63500"/>
                      <a:pt x="55308" y="56833"/>
                    </a:cubicBezTo>
                    <a:cubicBezTo>
                      <a:pt x="55880" y="54420"/>
                      <a:pt x="57086" y="52324"/>
                      <a:pt x="57340" y="49784"/>
                    </a:cubicBezTo>
                    <a:cubicBezTo>
                      <a:pt x="57658" y="46291"/>
                      <a:pt x="56896" y="42863"/>
                      <a:pt x="55435" y="39624"/>
                    </a:cubicBezTo>
                    <a:cubicBezTo>
                      <a:pt x="51498" y="31242"/>
                      <a:pt x="43307" y="26289"/>
                      <a:pt x="35115" y="22923"/>
                    </a:cubicBezTo>
                    <a:cubicBezTo>
                      <a:pt x="20764" y="17145"/>
                      <a:pt x="8128" y="13081"/>
                      <a:pt x="0" y="0"/>
                    </a:cubicBezTo>
                    <a:cubicBezTo>
                      <a:pt x="64" y="64"/>
                      <a:pt x="64" y="64"/>
                      <a:pt x="127" y="64"/>
                    </a:cubicBezTo>
                    <a:cubicBezTo>
                      <a:pt x="698" y="508"/>
                      <a:pt x="1333" y="953"/>
                      <a:pt x="1714" y="1270"/>
                    </a:cubicBezTo>
                    <a:cubicBezTo>
                      <a:pt x="4445" y="3239"/>
                      <a:pt x="7557" y="5080"/>
                      <a:pt x="10858" y="5905"/>
                    </a:cubicBezTo>
                    <a:cubicBezTo>
                      <a:pt x="11938" y="6159"/>
                      <a:pt x="12636" y="5334"/>
                      <a:pt x="12636" y="4572"/>
                    </a:cubicBezTo>
                    <a:cubicBezTo>
                      <a:pt x="36068" y="12827"/>
                      <a:pt x="59880" y="20066"/>
                      <a:pt x="83121" y="28892"/>
                    </a:cubicBezTo>
                    <a:cubicBezTo>
                      <a:pt x="88392" y="30861"/>
                      <a:pt x="90995" y="32385"/>
                      <a:pt x="94551" y="37021"/>
                    </a:cubicBezTo>
                    <a:cubicBezTo>
                      <a:pt x="99568" y="43434"/>
                      <a:pt x="98552" y="48451"/>
                      <a:pt x="97409" y="56324"/>
                    </a:cubicBezTo>
                    <a:cubicBezTo>
                      <a:pt x="96583" y="62230"/>
                      <a:pt x="95631" y="68072"/>
                      <a:pt x="95314" y="74041"/>
                    </a:cubicBezTo>
                    <a:cubicBezTo>
                      <a:pt x="94932" y="81788"/>
                      <a:pt x="95250" y="89598"/>
                      <a:pt x="96139" y="97282"/>
                    </a:cubicBezTo>
                    <a:cubicBezTo>
                      <a:pt x="96266" y="99314"/>
                      <a:pt x="96647" y="101409"/>
                      <a:pt x="96964" y="103505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5" name="Google Shape;1177;p45">
                <a:extLst>
                  <a:ext uri="{FF2B5EF4-FFF2-40B4-BE49-F238E27FC236}">
                    <a16:creationId xmlns:a16="http://schemas.microsoft.com/office/drawing/2014/main" xmlns="" id="{64DADA7E-009B-D6B2-10EF-1C65DC6564EC}"/>
                  </a:ext>
                </a:extLst>
              </p:cNvPr>
              <p:cNvSpPr/>
              <p:nvPr/>
            </p:nvSpPr>
            <p:spPr>
              <a:xfrm>
                <a:off x="-1592927" y="3382896"/>
                <a:ext cx="397129" cy="307338"/>
              </a:xfrm>
              <a:custGeom>
                <a:avLst/>
                <a:gdLst/>
                <a:ahLst/>
                <a:cxnLst/>
                <a:rect l="l" t="t" r="r" b="b"/>
                <a:pathLst>
                  <a:path w="397129" h="307338" extrusionOk="0">
                    <a:moveTo>
                      <a:pt x="397129" y="230564"/>
                    </a:moveTo>
                    <a:cubicBezTo>
                      <a:pt x="393383" y="232659"/>
                      <a:pt x="389636" y="234692"/>
                      <a:pt x="385826" y="236787"/>
                    </a:cubicBezTo>
                    <a:cubicBezTo>
                      <a:pt x="379667" y="236724"/>
                      <a:pt x="370459" y="226183"/>
                      <a:pt x="366141" y="221928"/>
                    </a:cubicBezTo>
                    <a:cubicBezTo>
                      <a:pt x="361125" y="217039"/>
                      <a:pt x="356489" y="211768"/>
                      <a:pt x="351790" y="206625"/>
                    </a:cubicBezTo>
                    <a:cubicBezTo>
                      <a:pt x="342138" y="196211"/>
                      <a:pt x="331851" y="186940"/>
                      <a:pt x="319596" y="179637"/>
                    </a:cubicBezTo>
                    <a:cubicBezTo>
                      <a:pt x="312547" y="175446"/>
                      <a:pt x="299021" y="166493"/>
                      <a:pt x="290195" y="170874"/>
                    </a:cubicBezTo>
                    <a:cubicBezTo>
                      <a:pt x="281432" y="175256"/>
                      <a:pt x="282512" y="189734"/>
                      <a:pt x="283528" y="197608"/>
                    </a:cubicBezTo>
                    <a:cubicBezTo>
                      <a:pt x="284163" y="202942"/>
                      <a:pt x="285496" y="208022"/>
                      <a:pt x="287147" y="212975"/>
                    </a:cubicBezTo>
                    <a:cubicBezTo>
                      <a:pt x="286957" y="213292"/>
                      <a:pt x="286957" y="213737"/>
                      <a:pt x="287211" y="214181"/>
                    </a:cubicBezTo>
                    <a:cubicBezTo>
                      <a:pt x="287528" y="214880"/>
                      <a:pt x="287973" y="215515"/>
                      <a:pt x="288290" y="216150"/>
                    </a:cubicBezTo>
                    <a:cubicBezTo>
                      <a:pt x="291275" y="224024"/>
                      <a:pt x="295212" y="231517"/>
                      <a:pt x="299466" y="238946"/>
                    </a:cubicBezTo>
                    <a:cubicBezTo>
                      <a:pt x="300038" y="240089"/>
                      <a:pt x="301435" y="239518"/>
                      <a:pt x="301625" y="238502"/>
                    </a:cubicBezTo>
                    <a:cubicBezTo>
                      <a:pt x="302832" y="240534"/>
                      <a:pt x="304102" y="242565"/>
                      <a:pt x="305308" y="244534"/>
                    </a:cubicBezTo>
                    <a:cubicBezTo>
                      <a:pt x="311214" y="254313"/>
                      <a:pt x="319596" y="264664"/>
                      <a:pt x="322580" y="275840"/>
                    </a:cubicBezTo>
                    <a:cubicBezTo>
                      <a:pt x="326962" y="291715"/>
                      <a:pt x="313627" y="312606"/>
                      <a:pt x="295402" y="306129"/>
                    </a:cubicBezTo>
                    <a:cubicBezTo>
                      <a:pt x="284988" y="302446"/>
                      <a:pt x="277876" y="291016"/>
                      <a:pt x="271463" y="282634"/>
                    </a:cubicBezTo>
                    <a:cubicBezTo>
                      <a:pt x="264922" y="274062"/>
                      <a:pt x="258636" y="265362"/>
                      <a:pt x="252540" y="256409"/>
                    </a:cubicBezTo>
                    <a:cubicBezTo>
                      <a:pt x="248412" y="250376"/>
                      <a:pt x="245364" y="247900"/>
                      <a:pt x="246761" y="240343"/>
                    </a:cubicBezTo>
                    <a:cubicBezTo>
                      <a:pt x="248476" y="231263"/>
                      <a:pt x="250127" y="235834"/>
                      <a:pt x="256413" y="232659"/>
                    </a:cubicBezTo>
                    <a:cubicBezTo>
                      <a:pt x="267335" y="227135"/>
                      <a:pt x="256032" y="213419"/>
                      <a:pt x="250254" y="208466"/>
                    </a:cubicBezTo>
                    <a:cubicBezTo>
                      <a:pt x="244285" y="203322"/>
                      <a:pt x="237109" y="199830"/>
                      <a:pt x="230061" y="196338"/>
                    </a:cubicBezTo>
                    <a:cubicBezTo>
                      <a:pt x="226505" y="194623"/>
                      <a:pt x="222695" y="192972"/>
                      <a:pt x="219329" y="190813"/>
                    </a:cubicBezTo>
                    <a:cubicBezTo>
                      <a:pt x="210693" y="185034"/>
                      <a:pt x="212662" y="180272"/>
                      <a:pt x="212916" y="171446"/>
                    </a:cubicBezTo>
                    <a:cubicBezTo>
                      <a:pt x="213170" y="163190"/>
                      <a:pt x="211455" y="156777"/>
                      <a:pt x="206502" y="150046"/>
                    </a:cubicBezTo>
                    <a:cubicBezTo>
                      <a:pt x="200596" y="141918"/>
                      <a:pt x="190754" y="137156"/>
                      <a:pt x="185420" y="128710"/>
                    </a:cubicBezTo>
                    <a:cubicBezTo>
                      <a:pt x="178435" y="117725"/>
                      <a:pt x="187008" y="111692"/>
                      <a:pt x="185293" y="101215"/>
                    </a:cubicBezTo>
                    <a:cubicBezTo>
                      <a:pt x="184277" y="94865"/>
                      <a:pt x="179261" y="89658"/>
                      <a:pt x="174308" y="85975"/>
                    </a:cubicBezTo>
                    <a:cubicBezTo>
                      <a:pt x="159703" y="75243"/>
                      <a:pt x="139700" y="71370"/>
                      <a:pt x="122682" y="66290"/>
                    </a:cubicBezTo>
                    <a:cubicBezTo>
                      <a:pt x="110744" y="62734"/>
                      <a:pt x="98806" y="58860"/>
                      <a:pt x="87693" y="53018"/>
                    </a:cubicBezTo>
                    <a:cubicBezTo>
                      <a:pt x="77851" y="47875"/>
                      <a:pt x="68898" y="41080"/>
                      <a:pt x="58738" y="36572"/>
                    </a:cubicBezTo>
                    <a:cubicBezTo>
                      <a:pt x="40196" y="28253"/>
                      <a:pt x="18352" y="30539"/>
                      <a:pt x="826" y="19998"/>
                    </a:cubicBezTo>
                    <a:cubicBezTo>
                      <a:pt x="699" y="19681"/>
                      <a:pt x="508" y="19427"/>
                      <a:pt x="0" y="19363"/>
                    </a:cubicBezTo>
                    <a:cubicBezTo>
                      <a:pt x="762" y="17903"/>
                      <a:pt x="1524" y="16506"/>
                      <a:pt x="2286" y="15109"/>
                    </a:cubicBezTo>
                    <a:cubicBezTo>
                      <a:pt x="3874" y="15172"/>
                      <a:pt x="5525" y="15363"/>
                      <a:pt x="7112" y="15553"/>
                    </a:cubicBezTo>
                    <a:cubicBezTo>
                      <a:pt x="10224" y="15934"/>
                      <a:pt x="13399" y="16378"/>
                      <a:pt x="16637" y="16759"/>
                    </a:cubicBezTo>
                    <a:cubicBezTo>
                      <a:pt x="22924" y="17522"/>
                      <a:pt x="29274" y="18347"/>
                      <a:pt x="35560" y="19109"/>
                    </a:cubicBezTo>
                    <a:cubicBezTo>
                      <a:pt x="37084" y="19300"/>
                      <a:pt x="37783" y="17395"/>
                      <a:pt x="37211" y="16252"/>
                    </a:cubicBezTo>
                    <a:cubicBezTo>
                      <a:pt x="34290" y="10790"/>
                      <a:pt x="30925" y="5711"/>
                      <a:pt x="27178" y="884"/>
                    </a:cubicBezTo>
                    <a:cubicBezTo>
                      <a:pt x="41339" y="-1338"/>
                      <a:pt x="57976" y="1139"/>
                      <a:pt x="71882" y="2726"/>
                    </a:cubicBezTo>
                    <a:cubicBezTo>
                      <a:pt x="88138" y="4568"/>
                      <a:pt x="103632" y="8505"/>
                      <a:pt x="118745" y="14728"/>
                    </a:cubicBezTo>
                    <a:cubicBezTo>
                      <a:pt x="150114" y="27555"/>
                      <a:pt x="180912" y="42033"/>
                      <a:pt x="211963" y="55749"/>
                    </a:cubicBezTo>
                    <a:cubicBezTo>
                      <a:pt x="226568" y="62162"/>
                      <a:pt x="241618" y="67687"/>
                      <a:pt x="253365" y="78863"/>
                    </a:cubicBezTo>
                    <a:cubicBezTo>
                      <a:pt x="263525" y="88578"/>
                      <a:pt x="272606" y="97405"/>
                      <a:pt x="284798" y="104644"/>
                    </a:cubicBezTo>
                    <a:cubicBezTo>
                      <a:pt x="310071" y="119820"/>
                      <a:pt x="333502" y="136711"/>
                      <a:pt x="354775" y="157031"/>
                    </a:cubicBezTo>
                    <a:cubicBezTo>
                      <a:pt x="342202" y="152713"/>
                      <a:pt x="329311" y="149538"/>
                      <a:pt x="316103" y="147379"/>
                    </a:cubicBezTo>
                    <a:cubicBezTo>
                      <a:pt x="314770" y="147189"/>
                      <a:pt x="313754" y="147887"/>
                      <a:pt x="313627" y="149221"/>
                    </a:cubicBezTo>
                    <a:cubicBezTo>
                      <a:pt x="312484" y="160778"/>
                      <a:pt x="326327" y="162302"/>
                      <a:pt x="334074" y="166493"/>
                    </a:cubicBezTo>
                    <a:cubicBezTo>
                      <a:pt x="348552" y="174494"/>
                      <a:pt x="355600" y="187384"/>
                      <a:pt x="366141" y="199259"/>
                    </a:cubicBezTo>
                    <a:cubicBezTo>
                      <a:pt x="371221" y="204910"/>
                      <a:pt x="377317" y="209292"/>
                      <a:pt x="383223" y="214054"/>
                    </a:cubicBezTo>
                    <a:cubicBezTo>
                      <a:pt x="385699" y="216022"/>
                      <a:pt x="388239" y="218055"/>
                      <a:pt x="390398" y="220340"/>
                    </a:cubicBezTo>
                    <a:cubicBezTo>
                      <a:pt x="393256" y="223452"/>
                      <a:pt x="395542" y="226754"/>
                      <a:pt x="397129" y="230564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6" name="Google Shape;1178;p45">
                <a:extLst>
                  <a:ext uri="{FF2B5EF4-FFF2-40B4-BE49-F238E27FC236}">
                    <a16:creationId xmlns:a16="http://schemas.microsoft.com/office/drawing/2014/main" xmlns="" id="{F30CB70C-D119-5BCD-FE15-DAE42E2554C3}"/>
                  </a:ext>
                </a:extLst>
              </p:cNvPr>
              <p:cNvSpPr/>
              <p:nvPr/>
            </p:nvSpPr>
            <p:spPr>
              <a:xfrm>
                <a:off x="-1277852" y="3656432"/>
                <a:ext cx="292298" cy="606315"/>
              </a:xfrm>
              <a:custGeom>
                <a:avLst/>
                <a:gdLst/>
                <a:ahLst/>
                <a:cxnLst/>
                <a:rect l="l" t="t" r="r" b="b"/>
                <a:pathLst>
                  <a:path w="292298" h="606315" extrusionOk="0">
                    <a:moveTo>
                      <a:pt x="290015" y="544657"/>
                    </a:moveTo>
                    <a:cubicBezTo>
                      <a:pt x="287031" y="565549"/>
                      <a:pt x="281633" y="585996"/>
                      <a:pt x="276045" y="606316"/>
                    </a:cubicBezTo>
                    <a:cubicBezTo>
                      <a:pt x="269505" y="557548"/>
                      <a:pt x="263980" y="508526"/>
                      <a:pt x="256170" y="460012"/>
                    </a:cubicBezTo>
                    <a:cubicBezTo>
                      <a:pt x="253693" y="444708"/>
                      <a:pt x="247343" y="428452"/>
                      <a:pt x="229817" y="426611"/>
                    </a:cubicBezTo>
                    <a:cubicBezTo>
                      <a:pt x="212482" y="424833"/>
                      <a:pt x="198829" y="437215"/>
                      <a:pt x="188923" y="449852"/>
                    </a:cubicBezTo>
                    <a:cubicBezTo>
                      <a:pt x="177112" y="464838"/>
                      <a:pt x="153236" y="502874"/>
                      <a:pt x="131646" y="479380"/>
                    </a:cubicBezTo>
                    <a:cubicBezTo>
                      <a:pt x="116279" y="462615"/>
                      <a:pt x="103897" y="443311"/>
                      <a:pt x="89355" y="425849"/>
                    </a:cubicBezTo>
                    <a:cubicBezTo>
                      <a:pt x="82497" y="417657"/>
                      <a:pt x="75258" y="409783"/>
                      <a:pt x="67130" y="402735"/>
                    </a:cubicBezTo>
                    <a:cubicBezTo>
                      <a:pt x="59129" y="395686"/>
                      <a:pt x="49985" y="389844"/>
                      <a:pt x="42683" y="382034"/>
                    </a:cubicBezTo>
                    <a:cubicBezTo>
                      <a:pt x="26109" y="364000"/>
                      <a:pt x="27506" y="338854"/>
                      <a:pt x="24903" y="316184"/>
                    </a:cubicBezTo>
                    <a:cubicBezTo>
                      <a:pt x="23887" y="307294"/>
                      <a:pt x="22299" y="298468"/>
                      <a:pt x="18870" y="290149"/>
                    </a:cubicBezTo>
                    <a:cubicBezTo>
                      <a:pt x="16330" y="283990"/>
                      <a:pt x="12203" y="278275"/>
                      <a:pt x="10361" y="271861"/>
                    </a:cubicBezTo>
                    <a:cubicBezTo>
                      <a:pt x="8202" y="264368"/>
                      <a:pt x="9155" y="256113"/>
                      <a:pt x="9472" y="248430"/>
                    </a:cubicBezTo>
                    <a:cubicBezTo>
                      <a:pt x="10361" y="222585"/>
                      <a:pt x="12203" y="196296"/>
                      <a:pt x="11695" y="170452"/>
                    </a:cubicBezTo>
                    <a:cubicBezTo>
                      <a:pt x="16584" y="145242"/>
                      <a:pt x="15822" y="119271"/>
                      <a:pt x="8329" y="94633"/>
                    </a:cubicBezTo>
                    <a:cubicBezTo>
                      <a:pt x="5091" y="83901"/>
                      <a:pt x="-10975" y="50183"/>
                      <a:pt x="12711" y="51834"/>
                    </a:cubicBezTo>
                    <a:cubicBezTo>
                      <a:pt x="17918" y="52151"/>
                      <a:pt x="23950" y="54501"/>
                      <a:pt x="27570" y="49357"/>
                    </a:cubicBezTo>
                    <a:cubicBezTo>
                      <a:pt x="29411" y="46754"/>
                      <a:pt x="29284" y="43071"/>
                      <a:pt x="29602" y="39959"/>
                    </a:cubicBezTo>
                    <a:cubicBezTo>
                      <a:pt x="30554" y="31324"/>
                      <a:pt x="31824" y="22370"/>
                      <a:pt x="36079" y="14623"/>
                    </a:cubicBezTo>
                    <a:cubicBezTo>
                      <a:pt x="40270" y="7130"/>
                      <a:pt x="47890" y="399"/>
                      <a:pt x="56843" y="18"/>
                    </a:cubicBezTo>
                    <a:cubicBezTo>
                      <a:pt x="65416" y="-363"/>
                      <a:pt x="71639" y="5479"/>
                      <a:pt x="76465" y="11702"/>
                    </a:cubicBezTo>
                    <a:cubicBezTo>
                      <a:pt x="85990" y="23957"/>
                      <a:pt x="97801" y="45484"/>
                      <a:pt x="116660" y="36276"/>
                    </a:cubicBezTo>
                    <a:cubicBezTo>
                      <a:pt x="117676" y="35768"/>
                      <a:pt x="117803" y="34435"/>
                      <a:pt x="117359" y="33546"/>
                    </a:cubicBezTo>
                    <a:cubicBezTo>
                      <a:pt x="113485" y="25799"/>
                      <a:pt x="112469" y="18052"/>
                      <a:pt x="114120" y="9860"/>
                    </a:cubicBezTo>
                    <a:cubicBezTo>
                      <a:pt x="116724" y="11575"/>
                      <a:pt x="119899" y="11765"/>
                      <a:pt x="123391" y="10559"/>
                    </a:cubicBezTo>
                    <a:cubicBezTo>
                      <a:pt x="125741" y="9733"/>
                      <a:pt x="127582" y="8019"/>
                      <a:pt x="129678" y="6558"/>
                    </a:cubicBezTo>
                    <a:cubicBezTo>
                      <a:pt x="133805" y="3701"/>
                      <a:pt x="137044" y="2113"/>
                      <a:pt x="140917" y="2494"/>
                    </a:cubicBezTo>
                    <a:cubicBezTo>
                      <a:pt x="140727" y="3447"/>
                      <a:pt x="141044" y="4653"/>
                      <a:pt x="142314" y="5034"/>
                    </a:cubicBezTo>
                    <a:cubicBezTo>
                      <a:pt x="163396" y="11829"/>
                      <a:pt x="171715" y="33165"/>
                      <a:pt x="178065" y="52469"/>
                    </a:cubicBezTo>
                    <a:cubicBezTo>
                      <a:pt x="184224" y="71138"/>
                      <a:pt x="192098" y="88537"/>
                      <a:pt x="200925" y="106063"/>
                    </a:cubicBezTo>
                    <a:cubicBezTo>
                      <a:pt x="219721" y="143528"/>
                      <a:pt x="235913" y="182072"/>
                      <a:pt x="248423" y="222141"/>
                    </a:cubicBezTo>
                    <a:cubicBezTo>
                      <a:pt x="273696" y="303738"/>
                      <a:pt x="282332" y="388955"/>
                      <a:pt x="290333" y="473601"/>
                    </a:cubicBezTo>
                    <a:cubicBezTo>
                      <a:pt x="292555" y="497477"/>
                      <a:pt x="293444" y="520972"/>
                      <a:pt x="290015" y="544657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7" name="Google Shape;1179;p45">
                <a:extLst>
                  <a:ext uri="{FF2B5EF4-FFF2-40B4-BE49-F238E27FC236}">
                    <a16:creationId xmlns:a16="http://schemas.microsoft.com/office/drawing/2014/main" xmlns="" id="{4CADCDB5-20F8-8CFB-B4A2-10B410E3F025}"/>
                  </a:ext>
                </a:extLst>
              </p:cNvPr>
              <p:cNvSpPr/>
              <p:nvPr/>
            </p:nvSpPr>
            <p:spPr>
              <a:xfrm>
                <a:off x="-2037169" y="4093698"/>
                <a:ext cx="605062" cy="748170"/>
              </a:xfrm>
              <a:custGeom>
                <a:avLst/>
                <a:gdLst/>
                <a:ahLst/>
                <a:cxnLst/>
                <a:rect l="l" t="t" r="r" b="b"/>
                <a:pathLst>
                  <a:path w="605062" h="748170" extrusionOk="0">
                    <a:moveTo>
                      <a:pt x="566289" y="359106"/>
                    </a:moveTo>
                    <a:cubicBezTo>
                      <a:pt x="546668" y="385585"/>
                      <a:pt x="557526" y="418351"/>
                      <a:pt x="543874" y="446799"/>
                    </a:cubicBezTo>
                    <a:cubicBezTo>
                      <a:pt x="530602" y="474295"/>
                      <a:pt x="502853" y="491757"/>
                      <a:pt x="477516" y="506743"/>
                    </a:cubicBezTo>
                    <a:cubicBezTo>
                      <a:pt x="454085" y="520650"/>
                      <a:pt x="429383" y="534747"/>
                      <a:pt x="412556" y="556718"/>
                    </a:cubicBezTo>
                    <a:cubicBezTo>
                      <a:pt x="403666" y="568275"/>
                      <a:pt x="400046" y="581927"/>
                      <a:pt x="392744" y="594183"/>
                    </a:cubicBezTo>
                    <a:cubicBezTo>
                      <a:pt x="384933" y="607264"/>
                      <a:pt x="372170" y="610947"/>
                      <a:pt x="359025" y="616471"/>
                    </a:cubicBezTo>
                    <a:cubicBezTo>
                      <a:pt x="344992" y="622313"/>
                      <a:pt x="340039" y="629679"/>
                      <a:pt x="333689" y="642951"/>
                    </a:cubicBezTo>
                    <a:cubicBezTo>
                      <a:pt x="326196" y="658699"/>
                      <a:pt x="308606" y="660350"/>
                      <a:pt x="296732" y="671526"/>
                    </a:cubicBezTo>
                    <a:cubicBezTo>
                      <a:pt x="278507" y="688671"/>
                      <a:pt x="277491" y="716547"/>
                      <a:pt x="292350" y="735089"/>
                    </a:cubicBezTo>
                    <a:cubicBezTo>
                      <a:pt x="292795" y="736677"/>
                      <a:pt x="293303" y="738201"/>
                      <a:pt x="294128" y="739598"/>
                    </a:cubicBezTo>
                    <a:cubicBezTo>
                      <a:pt x="296033" y="742709"/>
                      <a:pt x="298700" y="742963"/>
                      <a:pt x="300796" y="745376"/>
                    </a:cubicBezTo>
                    <a:cubicBezTo>
                      <a:pt x="304288" y="745821"/>
                      <a:pt x="303780" y="746710"/>
                      <a:pt x="299335" y="748170"/>
                    </a:cubicBezTo>
                    <a:cubicBezTo>
                      <a:pt x="297621" y="747535"/>
                      <a:pt x="295970" y="746900"/>
                      <a:pt x="294319" y="746265"/>
                    </a:cubicBezTo>
                    <a:cubicBezTo>
                      <a:pt x="291588" y="745059"/>
                      <a:pt x="289112" y="743408"/>
                      <a:pt x="286572" y="741757"/>
                    </a:cubicBezTo>
                    <a:cubicBezTo>
                      <a:pt x="281111" y="738137"/>
                      <a:pt x="276158" y="733629"/>
                      <a:pt x="270760" y="729819"/>
                    </a:cubicBezTo>
                    <a:cubicBezTo>
                      <a:pt x="260219" y="722262"/>
                      <a:pt x="243963" y="719913"/>
                      <a:pt x="237042" y="708483"/>
                    </a:cubicBezTo>
                    <a:cubicBezTo>
                      <a:pt x="232470" y="700990"/>
                      <a:pt x="229168" y="692608"/>
                      <a:pt x="225866" y="684289"/>
                    </a:cubicBezTo>
                    <a:cubicBezTo>
                      <a:pt x="226564" y="683718"/>
                      <a:pt x="226945" y="682702"/>
                      <a:pt x="226310" y="681876"/>
                    </a:cubicBezTo>
                    <a:cubicBezTo>
                      <a:pt x="225231" y="680416"/>
                      <a:pt x="224151" y="678892"/>
                      <a:pt x="223072" y="677495"/>
                    </a:cubicBezTo>
                    <a:cubicBezTo>
                      <a:pt x="221357" y="673367"/>
                      <a:pt x="219579" y="669240"/>
                      <a:pt x="217611" y="665366"/>
                    </a:cubicBezTo>
                    <a:cubicBezTo>
                      <a:pt x="217166" y="664541"/>
                      <a:pt x="215896" y="665112"/>
                      <a:pt x="216150" y="665938"/>
                    </a:cubicBezTo>
                    <a:cubicBezTo>
                      <a:pt x="216531" y="667144"/>
                      <a:pt x="216976" y="668414"/>
                      <a:pt x="217420" y="669621"/>
                    </a:cubicBezTo>
                    <a:cubicBezTo>
                      <a:pt x="203196" y="649555"/>
                      <a:pt x="190369" y="628663"/>
                      <a:pt x="182686" y="605105"/>
                    </a:cubicBezTo>
                    <a:cubicBezTo>
                      <a:pt x="172399" y="573736"/>
                      <a:pt x="175066" y="541033"/>
                      <a:pt x="172526" y="508585"/>
                    </a:cubicBezTo>
                    <a:cubicBezTo>
                      <a:pt x="170811" y="486296"/>
                      <a:pt x="165985" y="463627"/>
                      <a:pt x="153476" y="444767"/>
                    </a:cubicBezTo>
                    <a:cubicBezTo>
                      <a:pt x="147951" y="436385"/>
                      <a:pt x="140903" y="428956"/>
                      <a:pt x="132457" y="423558"/>
                    </a:cubicBezTo>
                    <a:cubicBezTo>
                      <a:pt x="122043" y="416827"/>
                      <a:pt x="109915" y="414795"/>
                      <a:pt x="98548" y="410350"/>
                    </a:cubicBezTo>
                    <a:cubicBezTo>
                      <a:pt x="71815" y="399873"/>
                      <a:pt x="68957" y="372885"/>
                      <a:pt x="62417" y="348438"/>
                    </a:cubicBezTo>
                    <a:cubicBezTo>
                      <a:pt x="60067" y="339548"/>
                      <a:pt x="57146" y="330594"/>
                      <a:pt x="52130" y="322784"/>
                    </a:cubicBezTo>
                    <a:cubicBezTo>
                      <a:pt x="46097" y="313322"/>
                      <a:pt x="37271" y="306909"/>
                      <a:pt x="28444" y="300305"/>
                    </a:cubicBezTo>
                    <a:cubicBezTo>
                      <a:pt x="14982" y="290272"/>
                      <a:pt x="-1845" y="276111"/>
                      <a:pt x="4759" y="257061"/>
                    </a:cubicBezTo>
                    <a:cubicBezTo>
                      <a:pt x="7870" y="248044"/>
                      <a:pt x="16824" y="239154"/>
                      <a:pt x="14919" y="228931"/>
                    </a:cubicBezTo>
                    <a:cubicBezTo>
                      <a:pt x="14030" y="223914"/>
                      <a:pt x="10728" y="221882"/>
                      <a:pt x="7426" y="218390"/>
                    </a:cubicBezTo>
                    <a:cubicBezTo>
                      <a:pt x="1457" y="212103"/>
                      <a:pt x="-1274" y="206325"/>
                      <a:pt x="568" y="197308"/>
                    </a:cubicBezTo>
                    <a:cubicBezTo>
                      <a:pt x="3616" y="182131"/>
                      <a:pt x="17713" y="171971"/>
                      <a:pt x="25841" y="159462"/>
                    </a:cubicBezTo>
                    <a:cubicBezTo>
                      <a:pt x="33524" y="147778"/>
                      <a:pt x="38477" y="134379"/>
                      <a:pt x="40382" y="120600"/>
                    </a:cubicBezTo>
                    <a:cubicBezTo>
                      <a:pt x="42160" y="107519"/>
                      <a:pt x="38604" y="93231"/>
                      <a:pt x="42287" y="80595"/>
                    </a:cubicBezTo>
                    <a:cubicBezTo>
                      <a:pt x="44954" y="71578"/>
                      <a:pt x="53463" y="67895"/>
                      <a:pt x="60194" y="62116"/>
                    </a:cubicBezTo>
                    <a:cubicBezTo>
                      <a:pt x="60702" y="62561"/>
                      <a:pt x="61528" y="62624"/>
                      <a:pt x="61845" y="61926"/>
                    </a:cubicBezTo>
                    <a:cubicBezTo>
                      <a:pt x="62226" y="61037"/>
                      <a:pt x="62671" y="60211"/>
                      <a:pt x="63052" y="59322"/>
                    </a:cubicBezTo>
                    <a:cubicBezTo>
                      <a:pt x="64195" y="58052"/>
                      <a:pt x="65274" y="56719"/>
                      <a:pt x="66100" y="55195"/>
                    </a:cubicBezTo>
                    <a:cubicBezTo>
                      <a:pt x="67497" y="52718"/>
                      <a:pt x="68640" y="49924"/>
                      <a:pt x="69719" y="47003"/>
                    </a:cubicBezTo>
                    <a:cubicBezTo>
                      <a:pt x="76260" y="36399"/>
                      <a:pt x="84388" y="26810"/>
                      <a:pt x="94040" y="18873"/>
                    </a:cubicBezTo>
                    <a:cubicBezTo>
                      <a:pt x="101152" y="13031"/>
                      <a:pt x="108962" y="7951"/>
                      <a:pt x="117344" y="4014"/>
                    </a:cubicBezTo>
                    <a:cubicBezTo>
                      <a:pt x="123885" y="902"/>
                      <a:pt x="134489" y="-3289"/>
                      <a:pt x="139188" y="4204"/>
                    </a:cubicBezTo>
                    <a:cubicBezTo>
                      <a:pt x="142173" y="8840"/>
                      <a:pt x="141157" y="15634"/>
                      <a:pt x="140268" y="20778"/>
                    </a:cubicBezTo>
                    <a:cubicBezTo>
                      <a:pt x="140077" y="21984"/>
                      <a:pt x="140712" y="23127"/>
                      <a:pt x="142109" y="23127"/>
                    </a:cubicBezTo>
                    <a:cubicBezTo>
                      <a:pt x="163826" y="23445"/>
                      <a:pt x="185480" y="24207"/>
                      <a:pt x="207133" y="25731"/>
                    </a:cubicBezTo>
                    <a:cubicBezTo>
                      <a:pt x="218436" y="26493"/>
                      <a:pt x="231136" y="26302"/>
                      <a:pt x="242122" y="29287"/>
                    </a:cubicBezTo>
                    <a:cubicBezTo>
                      <a:pt x="253107" y="32271"/>
                      <a:pt x="258949" y="40209"/>
                      <a:pt x="263902" y="49861"/>
                    </a:cubicBezTo>
                    <a:cubicBezTo>
                      <a:pt x="271078" y="63894"/>
                      <a:pt x="277174" y="76721"/>
                      <a:pt x="289620" y="87008"/>
                    </a:cubicBezTo>
                    <a:cubicBezTo>
                      <a:pt x="301050" y="96406"/>
                      <a:pt x="315020" y="102566"/>
                      <a:pt x="329625" y="104471"/>
                    </a:cubicBezTo>
                    <a:cubicBezTo>
                      <a:pt x="337435" y="105487"/>
                      <a:pt x="344674" y="104407"/>
                      <a:pt x="352485" y="104090"/>
                    </a:cubicBezTo>
                    <a:cubicBezTo>
                      <a:pt x="366455" y="103518"/>
                      <a:pt x="373694" y="111773"/>
                      <a:pt x="382266" y="121425"/>
                    </a:cubicBezTo>
                    <a:cubicBezTo>
                      <a:pt x="395982" y="136856"/>
                      <a:pt x="410143" y="155779"/>
                      <a:pt x="405444" y="177750"/>
                    </a:cubicBezTo>
                    <a:cubicBezTo>
                      <a:pt x="402967" y="189116"/>
                      <a:pt x="396300" y="193752"/>
                      <a:pt x="387791" y="200610"/>
                    </a:cubicBezTo>
                    <a:cubicBezTo>
                      <a:pt x="384489" y="203277"/>
                      <a:pt x="381123" y="206388"/>
                      <a:pt x="382266" y="211087"/>
                    </a:cubicBezTo>
                    <a:cubicBezTo>
                      <a:pt x="384171" y="219215"/>
                      <a:pt x="397633" y="222200"/>
                      <a:pt x="407603" y="223470"/>
                    </a:cubicBezTo>
                    <a:cubicBezTo>
                      <a:pt x="413064" y="227343"/>
                      <a:pt x="420176" y="225756"/>
                      <a:pt x="425573" y="221438"/>
                    </a:cubicBezTo>
                    <a:cubicBezTo>
                      <a:pt x="431098" y="216929"/>
                      <a:pt x="434400" y="210008"/>
                      <a:pt x="440559" y="206198"/>
                    </a:cubicBezTo>
                    <a:cubicBezTo>
                      <a:pt x="446719" y="202324"/>
                      <a:pt x="454466" y="201562"/>
                      <a:pt x="461514" y="203023"/>
                    </a:cubicBezTo>
                    <a:cubicBezTo>
                      <a:pt x="467674" y="204356"/>
                      <a:pt x="473579" y="207468"/>
                      <a:pt x="477834" y="212103"/>
                    </a:cubicBezTo>
                    <a:cubicBezTo>
                      <a:pt x="482977" y="217755"/>
                      <a:pt x="482469" y="223914"/>
                      <a:pt x="485581" y="230391"/>
                    </a:cubicBezTo>
                    <a:cubicBezTo>
                      <a:pt x="490978" y="241631"/>
                      <a:pt x="504948" y="236043"/>
                      <a:pt x="514473" y="235090"/>
                    </a:cubicBezTo>
                    <a:cubicBezTo>
                      <a:pt x="533269" y="233122"/>
                      <a:pt x="553970" y="232868"/>
                      <a:pt x="572322" y="237694"/>
                    </a:cubicBezTo>
                    <a:cubicBezTo>
                      <a:pt x="589848" y="242266"/>
                      <a:pt x="600960" y="255855"/>
                      <a:pt x="604135" y="273381"/>
                    </a:cubicBezTo>
                    <a:cubicBezTo>
                      <a:pt x="610231" y="307544"/>
                      <a:pt x="584958" y="333960"/>
                      <a:pt x="566289" y="359106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7" name="Google Shape;1180;p45">
              <a:extLst>
                <a:ext uri="{FF2B5EF4-FFF2-40B4-BE49-F238E27FC236}">
                  <a16:creationId xmlns:a16="http://schemas.microsoft.com/office/drawing/2014/main" xmlns="" id="{232A1E99-19FE-2360-679B-72762C413EC5}"/>
                </a:ext>
              </a:extLst>
            </p:cNvPr>
            <p:cNvSpPr/>
            <p:nvPr/>
          </p:nvSpPr>
          <p:spPr>
            <a:xfrm>
              <a:off x="-210485" y="2516168"/>
              <a:ext cx="2084519" cy="4878720"/>
            </a:xfrm>
            <a:custGeom>
              <a:avLst/>
              <a:gdLst/>
              <a:ahLst/>
              <a:cxnLst/>
              <a:rect l="l" t="t" r="r" b="b"/>
              <a:pathLst>
                <a:path w="104252" h="243997" extrusionOk="0">
                  <a:moveTo>
                    <a:pt x="0" y="117759"/>
                  </a:moveTo>
                  <a:cubicBezTo>
                    <a:pt x="0" y="117759"/>
                    <a:pt x="106870" y="97122"/>
                    <a:pt x="104203" y="35019"/>
                  </a:cubicBezTo>
                  <a:cubicBezTo>
                    <a:pt x="101600" y="-24417"/>
                    <a:pt x="35877" y="-795"/>
                    <a:pt x="62547" y="50830"/>
                  </a:cubicBezTo>
                  <a:cubicBezTo>
                    <a:pt x="95567" y="114775"/>
                    <a:pt x="109664" y="218978"/>
                    <a:pt x="46291" y="243997"/>
                  </a:cubicBezTo>
                </a:path>
              </a:pathLst>
            </a:custGeom>
            <a:noFill/>
            <a:ln w="12700" cap="rnd" cmpd="sng">
              <a:solidFill>
                <a:schemeClr val="accent5"/>
              </a:solidFill>
              <a:prstDash val="dash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" name="Google Shape;1181;p45">
              <a:extLst>
                <a:ext uri="{FF2B5EF4-FFF2-40B4-BE49-F238E27FC236}">
                  <a16:creationId xmlns:a16="http://schemas.microsoft.com/office/drawing/2014/main" xmlns="" id="{902BEC6E-F0E4-62FC-E9B5-25E80FD4752C}"/>
                </a:ext>
              </a:extLst>
            </p:cNvPr>
            <p:cNvSpPr/>
            <p:nvPr/>
          </p:nvSpPr>
          <p:spPr>
            <a:xfrm>
              <a:off x="-184858" y="-132554"/>
              <a:ext cx="3682056" cy="1538436"/>
            </a:xfrm>
            <a:custGeom>
              <a:avLst/>
              <a:gdLst/>
              <a:ahLst/>
              <a:cxnLst/>
              <a:rect l="l" t="t" r="r" b="b"/>
              <a:pathLst>
                <a:path w="597979" h="254919" extrusionOk="0">
                  <a:moveTo>
                    <a:pt x="0" y="254762"/>
                  </a:moveTo>
                  <a:cubicBezTo>
                    <a:pt x="29654" y="256731"/>
                    <a:pt x="57658" y="239967"/>
                    <a:pt x="78549" y="218821"/>
                  </a:cubicBezTo>
                  <a:cubicBezTo>
                    <a:pt x="99378" y="197676"/>
                    <a:pt x="115062" y="172021"/>
                    <a:pt x="134429" y="149416"/>
                  </a:cubicBezTo>
                  <a:cubicBezTo>
                    <a:pt x="153797" y="126873"/>
                    <a:pt x="178498" y="106680"/>
                    <a:pt x="207899" y="102489"/>
                  </a:cubicBezTo>
                  <a:cubicBezTo>
                    <a:pt x="229870" y="99378"/>
                    <a:pt x="253936" y="106490"/>
                    <a:pt x="267970" y="123635"/>
                  </a:cubicBezTo>
                  <a:cubicBezTo>
                    <a:pt x="282004" y="140779"/>
                    <a:pt x="283464" y="168212"/>
                    <a:pt x="268669" y="184785"/>
                  </a:cubicBezTo>
                  <a:cubicBezTo>
                    <a:pt x="258635" y="196024"/>
                    <a:pt x="237617" y="199390"/>
                    <a:pt x="229870" y="186436"/>
                  </a:cubicBezTo>
                  <a:cubicBezTo>
                    <a:pt x="223457" y="175641"/>
                    <a:pt x="231267" y="160909"/>
                    <a:pt x="242507" y="155257"/>
                  </a:cubicBezTo>
                  <a:cubicBezTo>
                    <a:pt x="253746" y="149606"/>
                    <a:pt x="266954" y="150304"/>
                    <a:pt x="279591" y="150559"/>
                  </a:cubicBezTo>
                  <a:cubicBezTo>
                    <a:pt x="401193" y="152845"/>
                    <a:pt x="522605" y="95504"/>
                    <a:pt x="597979" y="0"/>
                  </a:cubicBezTo>
                </a:path>
              </a:pathLst>
            </a:custGeom>
            <a:noFill/>
            <a:ln w="12700" cap="rnd" cmpd="sng">
              <a:solidFill>
                <a:schemeClr val="accent5"/>
              </a:solidFill>
              <a:prstDash val="dash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grpSp>
          <p:nvGrpSpPr>
            <p:cNvPr id="9" name="Google Shape;1182;p45">
              <a:extLst>
                <a:ext uri="{FF2B5EF4-FFF2-40B4-BE49-F238E27FC236}">
                  <a16:creationId xmlns:a16="http://schemas.microsoft.com/office/drawing/2014/main" xmlns="" id="{41644F17-66E6-298E-A121-CD656F32B42A}"/>
                </a:ext>
              </a:extLst>
            </p:cNvPr>
            <p:cNvGrpSpPr/>
            <p:nvPr/>
          </p:nvGrpSpPr>
          <p:grpSpPr>
            <a:xfrm>
              <a:off x="1056247" y="734356"/>
              <a:ext cx="1915436" cy="1624209"/>
              <a:chOff x="5024310" y="2167559"/>
              <a:chExt cx="569494" cy="482907"/>
            </a:xfrm>
          </p:grpSpPr>
          <p:grpSp>
            <p:nvGrpSpPr>
              <p:cNvPr id="32" name="Google Shape;1183;p45">
                <a:extLst>
                  <a:ext uri="{FF2B5EF4-FFF2-40B4-BE49-F238E27FC236}">
                    <a16:creationId xmlns:a16="http://schemas.microsoft.com/office/drawing/2014/main" xmlns="" id="{6DD859F1-4845-71CD-4843-7DB95DEEF225}"/>
                  </a:ext>
                </a:extLst>
              </p:cNvPr>
              <p:cNvGrpSpPr/>
              <p:nvPr/>
            </p:nvGrpSpPr>
            <p:grpSpPr>
              <a:xfrm>
                <a:off x="5024310" y="2167559"/>
                <a:ext cx="569494" cy="482907"/>
                <a:chOff x="5024310" y="2167559"/>
                <a:chExt cx="569494" cy="482907"/>
              </a:xfrm>
            </p:grpSpPr>
            <p:sp>
              <p:nvSpPr>
                <p:cNvPr id="34" name="Google Shape;1184;p45">
                  <a:extLst>
                    <a:ext uri="{FF2B5EF4-FFF2-40B4-BE49-F238E27FC236}">
                      <a16:creationId xmlns:a16="http://schemas.microsoft.com/office/drawing/2014/main" xmlns="" id="{237D70C9-E17D-0410-46FF-591EED0F1766}"/>
                    </a:ext>
                  </a:extLst>
                </p:cNvPr>
                <p:cNvSpPr/>
                <p:nvPr/>
              </p:nvSpPr>
              <p:spPr>
                <a:xfrm>
                  <a:off x="5024310" y="2410967"/>
                  <a:ext cx="113538" cy="18154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3538" h="181546" extrusionOk="0">
                      <a:moveTo>
                        <a:pt x="49340" y="81788"/>
                      </a:moveTo>
                      <a:lnTo>
                        <a:pt x="0" y="9462"/>
                      </a:lnTo>
                      <a:lnTo>
                        <a:pt x="26797" y="0"/>
                      </a:lnTo>
                      <a:lnTo>
                        <a:pt x="113538" y="64770"/>
                      </a:lnTo>
                      <a:lnTo>
                        <a:pt x="106680" y="168846"/>
                      </a:lnTo>
                      <a:lnTo>
                        <a:pt x="78549" y="181546"/>
                      </a:lnTo>
                      <a:close/>
                    </a:path>
                  </a:pathLst>
                </a:custGeom>
                <a:solidFill>
                  <a:srgbClr val="FF9D25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5" name="Google Shape;1185;p45">
                  <a:extLst>
                    <a:ext uri="{FF2B5EF4-FFF2-40B4-BE49-F238E27FC236}">
                      <a16:creationId xmlns:a16="http://schemas.microsoft.com/office/drawing/2014/main" xmlns="" id="{D432E8D0-2B88-EF0E-8D5A-EE87017719D0}"/>
                    </a:ext>
                  </a:extLst>
                </p:cNvPr>
                <p:cNvSpPr/>
                <p:nvPr/>
              </p:nvSpPr>
              <p:spPr>
                <a:xfrm>
                  <a:off x="5024310" y="2410967"/>
                  <a:ext cx="113538" cy="18154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3538" h="181546" extrusionOk="0">
                      <a:moveTo>
                        <a:pt x="49340" y="81788"/>
                      </a:moveTo>
                      <a:lnTo>
                        <a:pt x="0" y="9462"/>
                      </a:lnTo>
                      <a:lnTo>
                        <a:pt x="26797" y="0"/>
                      </a:lnTo>
                      <a:lnTo>
                        <a:pt x="113538" y="64770"/>
                      </a:lnTo>
                      <a:lnTo>
                        <a:pt x="106680" y="168846"/>
                      </a:lnTo>
                      <a:lnTo>
                        <a:pt x="78549" y="18154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6" name="Google Shape;1186;p45">
                  <a:extLst>
                    <a:ext uri="{FF2B5EF4-FFF2-40B4-BE49-F238E27FC236}">
                      <a16:creationId xmlns:a16="http://schemas.microsoft.com/office/drawing/2014/main" xmlns="" id="{A5647F1E-FD9E-8372-7FE2-0F9B6B7465E7}"/>
                    </a:ext>
                  </a:extLst>
                </p:cNvPr>
                <p:cNvSpPr/>
                <p:nvPr/>
              </p:nvSpPr>
              <p:spPr>
                <a:xfrm>
                  <a:off x="5265229" y="2249445"/>
                  <a:ext cx="83099" cy="649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3099" h="64938" extrusionOk="0">
                      <a:moveTo>
                        <a:pt x="81724" y="11408"/>
                      </a:moveTo>
                      <a:lnTo>
                        <a:pt x="77026" y="4042"/>
                      </a:lnTo>
                      <a:cubicBezTo>
                        <a:pt x="74422" y="-22"/>
                        <a:pt x="69024" y="-1229"/>
                        <a:pt x="64961" y="1375"/>
                      </a:cubicBezTo>
                      <a:lnTo>
                        <a:pt x="0" y="42904"/>
                      </a:lnTo>
                      <a:cubicBezTo>
                        <a:pt x="5017" y="50016"/>
                        <a:pt x="9779" y="57382"/>
                        <a:pt x="14161" y="64939"/>
                      </a:cubicBezTo>
                      <a:lnTo>
                        <a:pt x="79058" y="23473"/>
                      </a:lnTo>
                      <a:cubicBezTo>
                        <a:pt x="83122" y="20870"/>
                        <a:pt x="84328" y="15472"/>
                        <a:pt x="81724" y="11408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7" name="Google Shape;1187;p45">
                  <a:extLst>
                    <a:ext uri="{FF2B5EF4-FFF2-40B4-BE49-F238E27FC236}">
                      <a16:creationId xmlns:a16="http://schemas.microsoft.com/office/drawing/2014/main" xmlns="" id="{4C89028D-B7EC-7FA5-776A-2774B066F10B}"/>
                    </a:ext>
                  </a:extLst>
                </p:cNvPr>
                <p:cNvSpPr/>
                <p:nvPr/>
              </p:nvSpPr>
              <p:spPr>
                <a:xfrm>
                  <a:off x="5196141" y="2191343"/>
                  <a:ext cx="83099" cy="649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3099" h="64938" extrusionOk="0">
                      <a:moveTo>
                        <a:pt x="81724" y="11408"/>
                      </a:moveTo>
                      <a:lnTo>
                        <a:pt x="77026" y="4042"/>
                      </a:lnTo>
                      <a:cubicBezTo>
                        <a:pt x="74422" y="-22"/>
                        <a:pt x="69024" y="-1229"/>
                        <a:pt x="64961" y="1375"/>
                      </a:cubicBezTo>
                      <a:lnTo>
                        <a:pt x="0" y="42904"/>
                      </a:lnTo>
                      <a:cubicBezTo>
                        <a:pt x="5017" y="50016"/>
                        <a:pt x="9779" y="57382"/>
                        <a:pt x="14161" y="64939"/>
                      </a:cubicBezTo>
                      <a:lnTo>
                        <a:pt x="79058" y="23473"/>
                      </a:lnTo>
                      <a:cubicBezTo>
                        <a:pt x="83122" y="20870"/>
                        <a:pt x="84328" y="15472"/>
                        <a:pt x="81724" y="11408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8" name="Google Shape;1188;p45">
                  <a:extLst>
                    <a:ext uri="{FF2B5EF4-FFF2-40B4-BE49-F238E27FC236}">
                      <a16:creationId xmlns:a16="http://schemas.microsoft.com/office/drawing/2014/main" xmlns="" id="{1AD759D8-D103-C073-962B-831583CDC5CA}"/>
                    </a:ext>
                  </a:extLst>
                </p:cNvPr>
                <p:cNvSpPr/>
                <p:nvPr/>
              </p:nvSpPr>
              <p:spPr>
                <a:xfrm>
                  <a:off x="5352732" y="2455228"/>
                  <a:ext cx="87344" cy="4895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7344" h="48956" extrusionOk="0">
                      <a:moveTo>
                        <a:pt x="84264" y="6031"/>
                      </a:moveTo>
                      <a:lnTo>
                        <a:pt x="86932" y="14350"/>
                      </a:lnTo>
                      <a:cubicBezTo>
                        <a:pt x="88392" y="18922"/>
                        <a:pt x="85852" y="23875"/>
                        <a:pt x="81280" y="25335"/>
                      </a:cubicBezTo>
                      <a:lnTo>
                        <a:pt x="7938" y="48957"/>
                      </a:lnTo>
                      <a:cubicBezTo>
                        <a:pt x="5652" y="40512"/>
                        <a:pt x="2984" y="32193"/>
                        <a:pt x="0" y="24001"/>
                      </a:cubicBezTo>
                      <a:lnTo>
                        <a:pt x="73279" y="443"/>
                      </a:lnTo>
                      <a:cubicBezTo>
                        <a:pt x="77851" y="-1081"/>
                        <a:pt x="82740" y="1459"/>
                        <a:pt x="84264" y="6031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9" name="Google Shape;1189;p45">
                  <a:extLst>
                    <a:ext uri="{FF2B5EF4-FFF2-40B4-BE49-F238E27FC236}">
                      <a16:creationId xmlns:a16="http://schemas.microsoft.com/office/drawing/2014/main" xmlns="" id="{84F7861D-5AC4-3ACF-5C8C-2216820BA220}"/>
                    </a:ext>
                  </a:extLst>
                </p:cNvPr>
                <p:cNvSpPr/>
                <p:nvPr/>
              </p:nvSpPr>
              <p:spPr>
                <a:xfrm>
                  <a:off x="5353494" y="2545462"/>
                  <a:ext cx="87344" cy="4895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7344" h="48957" extrusionOk="0">
                      <a:moveTo>
                        <a:pt x="84265" y="6031"/>
                      </a:moveTo>
                      <a:lnTo>
                        <a:pt x="86932" y="14350"/>
                      </a:lnTo>
                      <a:cubicBezTo>
                        <a:pt x="88392" y="18922"/>
                        <a:pt x="85852" y="23875"/>
                        <a:pt x="81280" y="25335"/>
                      </a:cubicBezTo>
                      <a:lnTo>
                        <a:pt x="7938" y="48957"/>
                      </a:lnTo>
                      <a:cubicBezTo>
                        <a:pt x="5652" y="40512"/>
                        <a:pt x="2984" y="32193"/>
                        <a:pt x="0" y="24002"/>
                      </a:cubicBezTo>
                      <a:lnTo>
                        <a:pt x="73279" y="443"/>
                      </a:lnTo>
                      <a:cubicBezTo>
                        <a:pt x="77851" y="-1081"/>
                        <a:pt x="82804" y="1459"/>
                        <a:pt x="84265" y="6031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40" name="Google Shape;1190;p45">
                  <a:extLst>
                    <a:ext uri="{FF2B5EF4-FFF2-40B4-BE49-F238E27FC236}">
                      <a16:creationId xmlns:a16="http://schemas.microsoft.com/office/drawing/2014/main" xmlns="" id="{818EF68C-5557-CC5D-2294-6FD5B6DDE2F4}"/>
                    </a:ext>
                  </a:extLst>
                </p:cNvPr>
                <p:cNvSpPr/>
                <p:nvPr/>
              </p:nvSpPr>
              <p:spPr>
                <a:xfrm>
                  <a:off x="5159933" y="2167559"/>
                  <a:ext cx="254772" cy="48290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54772" h="482907" extrusionOk="0">
                      <a:moveTo>
                        <a:pt x="249505" y="207340"/>
                      </a:moveTo>
                      <a:lnTo>
                        <a:pt x="228867" y="190894"/>
                      </a:lnTo>
                      <a:lnTo>
                        <a:pt x="229757" y="164605"/>
                      </a:lnTo>
                      <a:cubicBezTo>
                        <a:pt x="229757" y="164605"/>
                        <a:pt x="62942" y="838"/>
                        <a:pt x="23381" y="13"/>
                      </a:cubicBezTo>
                      <a:cubicBezTo>
                        <a:pt x="-16242" y="-749"/>
                        <a:pt x="6490" y="32779"/>
                        <a:pt x="6490" y="32779"/>
                      </a:cubicBezTo>
                      <a:lnTo>
                        <a:pt x="124346" y="216992"/>
                      </a:lnTo>
                      <a:lnTo>
                        <a:pt x="133998" y="234328"/>
                      </a:lnTo>
                      <a:lnTo>
                        <a:pt x="141872" y="255410"/>
                      </a:lnTo>
                      <a:lnTo>
                        <a:pt x="204991" y="462801"/>
                      </a:lnTo>
                      <a:cubicBezTo>
                        <a:pt x="204991" y="462801"/>
                        <a:pt x="215786" y="501790"/>
                        <a:pt x="240869" y="471183"/>
                      </a:cubicBezTo>
                      <a:cubicBezTo>
                        <a:pt x="265888" y="440512"/>
                        <a:pt x="249505" y="207340"/>
                        <a:pt x="249505" y="207340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41" name="Google Shape;1191;p45">
                  <a:extLst>
                    <a:ext uri="{FF2B5EF4-FFF2-40B4-BE49-F238E27FC236}">
                      <a16:creationId xmlns:a16="http://schemas.microsoft.com/office/drawing/2014/main" xmlns="" id="{381E0DD2-8176-29E5-94FD-7FAF1C876DD3}"/>
                    </a:ext>
                  </a:extLst>
                </p:cNvPr>
                <p:cNvSpPr/>
                <p:nvPr/>
              </p:nvSpPr>
              <p:spPr>
                <a:xfrm>
                  <a:off x="5033490" y="2264417"/>
                  <a:ext cx="560314" cy="25606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60314" h="256064" extrusionOk="0">
                      <a:moveTo>
                        <a:pt x="66258" y="194684"/>
                      </a:moveTo>
                      <a:cubicBezTo>
                        <a:pt x="66258" y="194684"/>
                        <a:pt x="359311" y="54920"/>
                        <a:pt x="420398" y="24821"/>
                      </a:cubicBezTo>
                      <a:cubicBezTo>
                        <a:pt x="481485" y="-5278"/>
                        <a:pt x="543144" y="-9913"/>
                        <a:pt x="558574" y="21519"/>
                      </a:cubicBezTo>
                      <a:cubicBezTo>
                        <a:pt x="574005" y="53015"/>
                        <a:pt x="482564" y="95814"/>
                        <a:pt x="452719" y="107244"/>
                      </a:cubicBezTo>
                      <a:cubicBezTo>
                        <a:pt x="422875" y="118674"/>
                        <a:pt x="86388" y="245356"/>
                        <a:pt x="86388" y="245356"/>
                      </a:cubicBezTo>
                      <a:cubicBezTo>
                        <a:pt x="86388" y="245356"/>
                        <a:pt x="4028" y="269868"/>
                        <a:pt x="155" y="244722"/>
                      </a:cubicBezTo>
                      <a:cubicBezTo>
                        <a:pt x="-3718" y="219575"/>
                        <a:pt x="66258" y="194684"/>
                        <a:pt x="66258" y="194684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</p:grpSp>
          <p:sp>
            <p:nvSpPr>
              <p:cNvPr id="33" name="Google Shape;1192;p45">
                <a:extLst>
                  <a:ext uri="{FF2B5EF4-FFF2-40B4-BE49-F238E27FC236}">
                    <a16:creationId xmlns:a16="http://schemas.microsoft.com/office/drawing/2014/main" xmlns="" id="{3B7E4EF3-643B-B9C9-2BD9-90409FBF8C24}"/>
                  </a:ext>
                </a:extLst>
              </p:cNvPr>
              <p:cNvSpPr/>
              <p:nvPr/>
            </p:nvSpPr>
            <p:spPr>
              <a:xfrm>
                <a:off x="5503862" y="2278931"/>
                <a:ext cx="45767" cy="55265"/>
              </a:xfrm>
              <a:custGeom>
                <a:avLst/>
                <a:gdLst/>
                <a:ahLst/>
                <a:cxnLst/>
                <a:rect l="l" t="t" r="r" b="b"/>
                <a:pathLst>
                  <a:path w="45767" h="55265" extrusionOk="0">
                    <a:moveTo>
                      <a:pt x="0" y="2878"/>
                    </a:moveTo>
                    <a:cubicBezTo>
                      <a:pt x="0" y="2878"/>
                      <a:pt x="20129" y="26817"/>
                      <a:pt x="24193" y="55265"/>
                    </a:cubicBezTo>
                    <a:cubicBezTo>
                      <a:pt x="24193" y="55265"/>
                      <a:pt x="53721" y="48471"/>
                      <a:pt x="43688" y="19197"/>
                    </a:cubicBezTo>
                    <a:cubicBezTo>
                      <a:pt x="33591" y="-10140"/>
                      <a:pt x="0" y="2878"/>
                      <a:pt x="0" y="2878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10" name="Google Shape;1193;p45">
              <a:extLst>
                <a:ext uri="{FF2B5EF4-FFF2-40B4-BE49-F238E27FC236}">
                  <a16:creationId xmlns:a16="http://schemas.microsoft.com/office/drawing/2014/main" xmlns="" id="{28BC8C16-590A-09D6-F07D-5E7D108D9ED4}"/>
                </a:ext>
              </a:extLst>
            </p:cNvPr>
            <p:cNvSpPr/>
            <p:nvPr/>
          </p:nvSpPr>
          <p:spPr>
            <a:xfrm rot="2282097">
              <a:off x="968344" y="3613222"/>
              <a:ext cx="1520554" cy="238818"/>
            </a:xfrm>
            <a:custGeom>
              <a:avLst/>
              <a:gdLst/>
              <a:ahLst/>
              <a:cxnLst/>
              <a:rect l="l" t="t" r="r" b="b"/>
              <a:pathLst>
                <a:path w="624585" h="77422" extrusionOk="0">
                  <a:moveTo>
                    <a:pt x="0" y="69331"/>
                  </a:moveTo>
                  <a:cubicBezTo>
                    <a:pt x="32957" y="25326"/>
                    <a:pt x="89090" y="3228"/>
                    <a:pt x="144018" y="370"/>
                  </a:cubicBezTo>
                  <a:cubicBezTo>
                    <a:pt x="198945" y="-2487"/>
                    <a:pt x="253238" y="11610"/>
                    <a:pt x="305626" y="28310"/>
                  </a:cubicBezTo>
                  <a:cubicBezTo>
                    <a:pt x="358013" y="45011"/>
                    <a:pt x="409829" y="64569"/>
                    <a:pt x="464121" y="73205"/>
                  </a:cubicBezTo>
                  <a:cubicBezTo>
                    <a:pt x="518414" y="81777"/>
                    <a:pt x="576580" y="78539"/>
                    <a:pt x="624586" y="51742"/>
                  </a:cubicBezTo>
                </a:path>
              </a:pathLst>
            </a:custGeom>
            <a:noFill/>
            <a:ln w="12700" cap="rnd" cmpd="sng">
              <a:solidFill>
                <a:schemeClr val="accent5"/>
              </a:solidFill>
              <a:prstDash val="dash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grpSp>
          <p:nvGrpSpPr>
            <p:cNvPr id="11" name="Google Shape;1194;p45">
              <a:extLst>
                <a:ext uri="{FF2B5EF4-FFF2-40B4-BE49-F238E27FC236}">
                  <a16:creationId xmlns:a16="http://schemas.microsoft.com/office/drawing/2014/main" xmlns="" id="{D0484C20-5604-AA5D-7FDC-30380723145C}"/>
                </a:ext>
              </a:extLst>
            </p:cNvPr>
            <p:cNvGrpSpPr/>
            <p:nvPr/>
          </p:nvGrpSpPr>
          <p:grpSpPr>
            <a:xfrm flipH="1">
              <a:off x="505286" y="3097266"/>
              <a:ext cx="1204146" cy="490236"/>
              <a:chOff x="15586911" y="1717216"/>
              <a:chExt cx="1204146" cy="490236"/>
            </a:xfrm>
          </p:grpSpPr>
          <p:sp>
            <p:nvSpPr>
              <p:cNvPr id="20" name="Google Shape;1195;p45">
                <a:extLst>
                  <a:ext uri="{FF2B5EF4-FFF2-40B4-BE49-F238E27FC236}">
                    <a16:creationId xmlns:a16="http://schemas.microsoft.com/office/drawing/2014/main" xmlns="" id="{1C637F76-F12E-E7FF-61AC-AB6BB1BAB85D}"/>
                  </a:ext>
                </a:extLst>
              </p:cNvPr>
              <p:cNvSpPr/>
              <p:nvPr/>
            </p:nvSpPr>
            <p:spPr>
              <a:xfrm rot="10800000">
                <a:off x="16042798" y="1739622"/>
                <a:ext cx="268922" cy="239331"/>
              </a:xfrm>
              <a:custGeom>
                <a:avLst/>
                <a:gdLst/>
                <a:ahLst/>
                <a:cxnLst/>
                <a:rect l="l" t="t" r="r" b="b"/>
                <a:pathLst>
                  <a:path w="268922" h="239331" extrusionOk="0">
                    <a:moveTo>
                      <a:pt x="0" y="0"/>
                    </a:moveTo>
                    <a:lnTo>
                      <a:pt x="268922" y="0"/>
                    </a:lnTo>
                    <a:lnTo>
                      <a:pt x="268922" y="239331"/>
                    </a:lnTo>
                    <a:lnTo>
                      <a:pt x="0" y="239331"/>
                    </a:ln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1" name="Google Shape;1196;p45">
                <a:extLst>
                  <a:ext uri="{FF2B5EF4-FFF2-40B4-BE49-F238E27FC236}">
                    <a16:creationId xmlns:a16="http://schemas.microsoft.com/office/drawing/2014/main" xmlns="" id="{343FD71A-2911-8967-510A-B5E34668AA5C}"/>
                  </a:ext>
                </a:extLst>
              </p:cNvPr>
              <p:cNvSpPr/>
              <p:nvPr/>
            </p:nvSpPr>
            <p:spPr>
              <a:xfrm>
                <a:off x="15959426" y="1890207"/>
                <a:ext cx="588898" cy="151002"/>
              </a:xfrm>
              <a:custGeom>
                <a:avLst/>
                <a:gdLst/>
                <a:ahLst/>
                <a:cxnLst/>
                <a:rect l="l" t="t" r="r" b="b"/>
                <a:pathLst>
                  <a:path w="588898" h="151002" extrusionOk="0">
                    <a:moveTo>
                      <a:pt x="0" y="151003"/>
                    </a:moveTo>
                    <a:lnTo>
                      <a:pt x="588899" y="151003"/>
                    </a:lnTo>
                    <a:lnTo>
                      <a:pt x="588899" y="76708"/>
                    </a:lnTo>
                    <a:cubicBezTo>
                      <a:pt x="588899" y="34353"/>
                      <a:pt x="554545" y="0"/>
                      <a:pt x="512191" y="0"/>
                    </a:cubicBezTo>
                    <a:lnTo>
                      <a:pt x="76708" y="0"/>
                    </a:lnTo>
                    <a:cubicBezTo>
                      <a:pt x="34353" y="0"/>
                      <a:pt x="0" y="34353"/>
                      <a:pt x="0" y="76708"/>
                    </a:cubicBezTo>
                    <a:lnTo>
                      <a:pt x="0" y="151003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2" name="Google Shape;1197;p45">
                <a:extLst>
                  <a:ext uri="{FF2B5EF4-FFF2-40B4-BE49-F238E27FC236}">
                    <a16:creationId xmlns:a16="http://schemas.microsoft.com/office/drawing/2014/main" xmlns="" id="{AA027DE4-904F-827E-6E94-7DBA3DD5A7D3}"/>
                  </a:ext>
                </a:extLst>
              </p:cNvPr>
              <p:cNvSpPr/>
              <p:nvPr/>
            </p:nvSpPr>
            <p:spPr>
              <a:xfrm>
                <a:off x="16026291" y="1909066"/>
                <a:ext cx="56642" cy="56642"/>
              </a:xfrm>
              <a:custGeom>
                <a:avLst/>
                <a:gdLst/>
                <a:ahLst/>
                <a:cxnLst/>
                <a:rect l="l" t="t" r="r" b="b"/>
                <a:pathLst>
                  <a:path w="56642" h="56642" extrusionOk="0">
                    <a:moveTo>
                      <a:pt x="56642" y="28321"/>
                    </a:moveTo>
                    <a:cubicBezTo>
                      <a:pt x="56642" y="43962"/>
                      <a:pt x="43962" y="56642"/>
                      <a:pt x="28321" y="56642"/>
                    </a:cubicBezTo>
                    <a:cubicBezTo>
                      <a:pt x="12680" y="56642"/>
                      <a:pt x="0" y="43962"/>
                      <a:pt x="0" y="28321"/>
                    </a:cubicBezTo>
                    <a:cubicBezTo>
                      <a:pt x="0" y="12680"/>
                      <a:pt x="12680" y="0"/>
                      <a:pt x="28321" y="0"/>
                    </a:cubicBezTo>
                    <a:cubicBezTo>
                      <a:pt x="43962" y="0"/>
                      <a:pt x="56642" y="12680"/>
                      <a:pt x="56642" y="2832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3" name="Google Shape;1198;p45">
                <a:extLst>
                  <a:ext uri="{FF2B5EF4-FFF2-40B4-BE49-F238E27FC236}">
                    <a16:creationId xmlns:a16="http://schemas.microsoft.com/office/drawing/2014/main" xmlns="" id="{0AA47F80-E98F-09B4-E5E7-012D927815BB}"/>
                  </a:ext>
                </a:extLst>
              </p:cNvPr>
              <p:cNvSpPr/>
              <p:nvPr/>
            </p:nvSpPr>
            <p:spPr>
              <a:xfrm>
                <a:off x="16132400" y="1909066"/>
                <a:ext cx="56642" cy="56642"/>
              </a:xfrm>
              <a:custGeom>
                <a:avLst/>
                <a:gdLst/>
                <a:ahLst/>
                <a:cxnLst/>
                <a:rect l="l" t="t" r="r" b="b"/>
                <a:pathLst>
                  <a:path w="56642" h="56642" extrusionOk="0">
                    <a:moveTo>
                      <a:pt x="56642" y="28321"/>
                    </a:moveTo>
                    <a:cubicBezTo>
                      <a:pt x="56642" y="43962"/>
                      <a:pt x="43962" y="56642"/>
                      <a:pt x="28321" y="56642"/>
                    </a:cubicBezTo>
                    <a:cubicBezTo>
                      <a:pt x="12679" y="56642"/>
                      <a:pt x="0" y="43962"/>
                      <a:pt x="0" y="28321"/>
                    </a:cubicBezTo>
                    <a:cubicBezTo>
                      <a:pt x="0" y="12680"/>
                      <a:pt x="12679" y="0"/>
                      <a:pt x="28321" y="0"/>
                    </a:cubicBezTo>
                    <a:cubicBezTo>
                      <a:pt x="43962" y="0"/>
                      <a:pt x="56642" y="12680"/>
                      <a:pt x="56642" y="2832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4" name="Google Shape;1199;p45">
                <a:extLst>
                  <a:ext uri="{FF2B5EF4-FFF2-40B4-BE49-F238E27FC236}">
                    <a16:creationId xmlns:a16="http://schemas.microsoft.com/office/drawing/2014/main" xmlns="" id="{1E3DFEB2-63A9-5F7B-F67A-C94C8ED43733}"/>
                  </a:ext>
                </a:extLst>
              </p:cNvPr>
              <p:cNvSpPr/>
              <p:nvPr/>
            </p:nvSpPr>
            <p:spPr>
              <a:xfrm>
                <a:off x="16238571" y="1909066"/>
                <a:ext cx="56642" cy="56642"/>
              </a:xfrm>
              <a:custGeom>
                <a:avLst/>
                <a:gdLst/>
                <a:ahLst/>
                <a:cxnLst/>
                <a:rect l="l" t="t" r="r" b="b"/>
                <a:pathLst>
                  <a:path w="56642" h="56642" extrusionOk="0">
                    <a:moveTo>
                      <a:pt x="56642" y="28321"/>
                    </a:moveTo>
                    <a:cubicBezTo>
                      <a:pt x="56642" y="43962"/>
                      <a:pt x="43962" y="56642"/>
                      <a:pt x="28321" y="56642"/>
                    </a:cubicBezTo>
                    <a:cubicBezTo>
                      <a:pt x="12680" y="56642"/>
                      <a:pt x="0" y="43962"/>
                      <a:pt x="0" y="28321"/>
                    </a:cubicBezTo>
                    <a:cubicBezTo>
                      <a:pt x="0" y="12680"/>
                      <a:pt x="12680" y="0"/>
                      <a:pt x="28321" y="0"/>
                    </a:cubicBezTo>
                    <a:cubicBezTo>
                      <a:pt x="43962" y="0"/>
                      <a:pt x="56642" y="12680"/>
                      <a:pt x="56642" y="2832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5" name="Google Shape;1200;p45">
                <a:extLst>
                  <a:ext uri="{FF2B5EF4-FFF2-40B4-BE49-F238E27FC236}">
                    <a16:creationId xmlns:a16="http://schemas.microsoft.com/office/drawing/2014/main" xmlns="" id="{0339FF0E-3D70-6282-BC0F-DDFD7685A6DB}"/>
                  </a:ext>
                </a:extLst>
              </p:cNvPr>
              <p:cNvSpPr/>
              <p:nvPr/>
            </p:nvSpPr>
            <p:spPr>
              <a:xfrm>
                <a:off x="16344680" y="1909066"/>
                <a:ext cx="56641" cy="56642"/>
              </a:xfrm>
              <a:custGeom>
                <a:avLst/>
                <a:gdLst/>
                <a:ahLst/>
                <a:cxnLst/>
                <a:rect l="l" t="t" r="r" b="b"/>
                <a:pathLst>
                  <a:path w="56641" h="56642" extrusionOk="0">
                    <a:moveTo>
                      <a:pt x="56642" y="28321"/>
                    </a:moveTo>
                    <a:cubicBezTo>
                      <a:pt x="56642" y="43962"/>
                      <a:pt x="43962" y="56642"/>
                      <a:pt x="28321" y="56642"/>
                    </a:cubicBezTo>
                    <a:cubicBezTo>
                      <a:pt x="12679" y="56642"/>
                      <a:pt x="0" y="43962"/>
                      <a:pt x="0" y="28321"/>
                    </a:cubicBezTo>
                    <a:cubicBezTo>
                      <a:pt x="0" y="12680"/>
                      <a:pt x="12679" y="0"/>
                      <a:pt x="28321" y="0"/>
                    </a:cubicBezTo>
                    <a:cubicBezTo>
                      <a:pt x="43962" y="0"/>
                      <a:pt x="56642" y="12680"/>
                      <a:pt x="56642" y="2832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6" name="Google Shape;1201;p45">
                <a:extLst>
                  <a:ext uri="{FF2B5EF4-FFF2-40B4-BE49-F238E27FC236}">
                    <a16:creationId xmlns:a16="http://schemas.microsoft.com/office/drawing/2014/main" xmlns="" id="{4ED46C78-FC75-3163-87DD-575BCCC899E9}"/>
                  </a:ext>
                </a:extLst>
              </p:cNvPr>
              <p:cNvSpPr/>
              <p:nvPr/>
            </p:nvSpPr>
            <p:spPr>
              <a:xfrm>
                <a:off x="16450788" y="1909066"/>
                <a:ext cx="56642" cy="56642"/>
              </a:xfrm>
              <a:custGeom>
                <a:avLst/>
                <a:gdLst/>
                <a:ahLst/>
                <a:cxnLst/>
                <a:rect l="l" t="t" r="r" b="b"/>
                <a:pathLst>
                  <a:path w="56642" h="56642" extrusionOk="0">
                    <a:moveTo>
                      <a:pt x="56642" y="28321"/>
                    </a:moveTo>
                    <a:cubicBezTo>
                      <a:pt x="56642" y="43962"/>
                      <a:pt x="43963" y="56642"/>
                      <a:pt x="28322" y="56642"/>
                    </a:cubicBezTo>
                    <a:cubicBezTo>
                      <a:pt x="12681" y="56642"/>
                      <a:pt x="1" y="43962"/>
                      <a:pt x="1" y="28321"/>
                    </a:cubicBezTo>
                    <a:cubicBezTo>
                      <a:pt x="1" y="12680"/>
                      <a:pt x="12681" y="0"/>
                      <a:pt x="28322" y="0"/>
                    </a:cubicBezTo>
                    <a:cubicBezTo>
                      <a:pt x="43963" y="0"/>
                      <a:pt x="56642" y="12680"/>
                      <a:pt x="56642" y="2832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7" name="Google Shape;1202;p45">
                <a:extLst>
                  <a:ext uri="{FF2B5EF4-FFF2-40B4-BE49-F238E27FC236}">
                    <a16:creationId xmlns:a16="http://schemas.microsoft.com/office/drawing/2014/main" xmlns="" id="{84909781-0C0E-A002-025D-38FC4CA3D4F7}"/>
                  </a:ext>
                </a:extLst>
              </p:cNvPr>
              <p:cNvSpPr/>
              <p:nvPr/>
            </p:nvSpPr>
            <p:spPr>
              <a:xfrm rot="10800000">
                <a:off x="15994792" y="1717216"/>
                <a:ext cx="364934" cy="38544"/>
              </a:xfrm>
              <a:custGeom>
                <a:avLst/>
                <a:gdLst/>
                <a:ahLst/>
                <a:cxnLst/>
                <a:rect l="l" t="t" r="r" b="b"/>
                <a:pathLst>
                  <a:path w="364934" h="38544" extrusionOk="0">
                    <a:moveTo>
                      <a:pt x="0" y="0"/>
                    </a:moveTo>
                    <a:lnTo>
                      <a:pt x="364934" y="0"/>
                    </a:lnTo>
                    <a:lnTo>
                      <a:pt x="364934" y="38545"/>
                    </a:lnTo>
                    <a:lnTo>
                      <a:pt x="0" y="38545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8" name="Google Shape;1203;p45">
                <a:extLst>
                  <a:ext uri="{FF2B5EF4-FFF2-40B4-BE49-F238E27FC236}">
                    <a16:creationId xmlns:a16="http://schemas.microsoft.com/office/drawing/2014/main" xmlns="" id="{A8F91F8F-AC2C-25D1-3813-18048B0B6CF5}"/>
                  </a:ext>
                </a:extLst>
              </p:cNvPr>
              <p:cNvSpPr/>
              <p:nvPr/>
            </p:nvSpPr>
            <p:spPr>
              <a:xfrm>
                <a:off x="16187009" y="1771589"/>
                <a:ext cx="102936" cy="102869"/>
              </a:xfrm>
              <a:custGeom>
                <a:avLst/>
                <a:gdLst/>
                <a:ahLst/>
                <a:cxnLst/>
                <a:rect l="l" t="t" r="r" b="b"/>
                <a:pathLst>
                  <a:path w="102936" h="102869" extrusionOk="0">
                    <a:moveTo>
                      <a:pt x="102743" y="46164"/>
                    </a:moveTo>
                    <a:cubicBezTo>
                      <a:pt x="102680" y="45529"/>
                      <a:pt x="102553" y="44895"/>
                      <a:pt x="102426" y="44259"/>
                    </a:cubicBezTo>
                    <a:cubicBezTo>
                      <a:pt x="102299" y="43243"/>
                      <a:pt x="102172" y="42164"/>
                      <a:pt x="101918" y="41148"/>
                    </a:cubicBezTo>
                    <a:cubicBezTo>
                      <a:pt x="101727" y="40386"/>
                      <a:pt x="101537" y="39624"/>
                      <a:pt x="101346" y="38798"/>
                    </a:cubicBezTo>
                    <a:cubicBezTo>
                      <a:pt x="101156" y="37973"/>
                      <a:pt x="100965" y="37084"/>
                      <a:pt x="100711" y="36258"/>
                    </a:cubicBezTo>
                    <a:cubicBezTo>
                      <a:pt x="100457" y="35370"/>
                      <a:pt x="100076" y="34544"/>
                      <a:pt x="99759" y="33655"/>
                    </a:cubicBezTo>
                    <a:cubicBezTo>
                      <a:pt x="99505" y="32957"/>
                      <a:pt x="99314" y="32258"/>
                      <a:pt x="98997" y="31623"/>
                    </a:cubicBezTo>
                    <a:cubicBezTo>
                      <a:pt x="98616" y="30670"/>
                      <a:pt x="98171" y="29782"/>
                      <a:pt x="97663" y="28829"/>
                    </a:cubicBezTo>
                    <a:cubicBezTo>
                      <a:pt x="97409" y="28257"/>
                      <a:pt x="97155" y="27749"/>
                      <a:pt x="96901" y="27178"/>
                    </a:cubicBezTo>
                    <a:cubicBezTo>
                      <a:pt x="96393" y="26162"/>
                      <a:pt x="95758" y="25209"/>
                      <a:pt x="95187" y="24257"/>
                    </a:cubicBezTo>
                    <a:cubicBezTo>
                      <a:pt x="94933" y="23876"/>
                      <a:pt x="94742" y="23432"/>
                      <a:pt x="94424" y="23051"/>
                    </a:cubicBezTo>
                    <a:cubicBezTo>
                      <a:pt x="93726" y="22034"/>
                      <a:pt x="92964" y="21018"/>
                      <a:pt x="92202" y="20002"/>
                    </a:cubicBezTo>
                    <a:cubicBezTo>
                      <a:pt x="92012" y="19748"/>
                      <a:pt x="91821" y="19431"/>
                      <a:pt x="91567" y="19177"/>
                    </a:cubicBezTo>
                    <a:cubicBezTo>
                      <a:pt x="90742" y="18097"/>
                      <a:pt x="89789" y="17082"/>
                      <a:pt x="88900" y="16129"/>
                    </a:cubicBezTo>
                    <a:cubicBezTo>
                      <a:pt x="88710" y="15939"/>
                      <a:pt x="88583" y="15748"/>
                      <a:pt x="88456" y="15621"/>
                    </a:cubicBezTo>
                    <a:cubicBezTo>
                      <a:pt x="87440" y="14541"/>
                      <a:pt x="86360" y="13589"/>
                      <a:pt x="85281" y="12636"/>
                    </a:cubicBezTo>
                    <a:cubicBezTo>
                      <a:pt x="85154" y="12573"/>
                      <a:pt x="85090" y="12446"/>
                      <a:pt x="84963" y="12382"/>
                    </a:cubicBezTo>
                    <a:cubicBezTo>
                      <a:pt x="83820" y="11366"/>
                      <a:pt x="82550" y="10414"/>
                      <a:pt x="81280" y="9525"/>
                    </a:cubicBezTo>
                    <a:cubicBezTo>
                      <a:pt x="81217" y="9525"/>
                      <a:pt x="81217" y="9461"/>
                      <a:pt x="81153" y="9461"/>
                    </a:cubicBezTo>
                    <a:cubicBezTo>
                      <a:pt x="72771" y="3492"/>
                      <a:pt x="62548" y="0"/>
                      <a:pt x="51435" y="0"/>
                    </a:cubicBezTo>
                    <a:cubicBezTo>
                      <a:pt x="23051" y="0"/>
                      <a:pt x="0" y="23051"/>
                      <a:pt x="0" y="51435"/>
                    </a:cubicBezTo>
                    <a:cubicBezTo>
                      <a:pt x="0" y="79820"/>
                      <a:pt x="23051" y="102870"/>
                      <a:pt x="51435" y="102870"/>
                    </a:cubicBezTo>
                    <a:cubicBezTo>
                      <a:pt x="79820" y="102870"/>
                      <a:pt x="102870" y="79820"/>
                      <a:pt x="102870" y="51435"/>
                    </a:cubicBezTo>
                    <a:cubicBezTo>
                      <a:pt x="102997" y="49593"/>
                      <a:pt x="102934" y="47879"/>
                      <a:pt x="102743" y="46164"/>
                    </a:cubicBezTo>
                    <a:close/>
                    <a:moveTo>
                      <a:pt x="51562" y="83566"/>
                    </a:moveTo>
                    <a:cubicBezTo>
                      <a:pt x="33782" y="83566"/>
                      <a:pt x="19431" y="69151"/>
                      <a:pt x="19431" y="51435"/>
                    </a:cubicBezTo>
                    <a:cubicBezTo>
                      <a:pt x="19431" y="33655"/>
                      <a:pt x="33846" y="19304"/>
                      <a:pt x="51562" y="19304"/>
                    </a:cubicBezTo>
                    <a:cubicBezTo>
                      <a:pt x="52832" y="19304"/>
                      <a:pt x="54039" y="19558"/>
                      <a:pt x="55309" y="19685"/>
                    </a:cubicBezTo>
                    <a:cubicBezTo>
                      <a:pt x="56579" y="19812"/>
                      <a:pt x="57849" y="20002"/>
                      <a:pt x="59118" y="20320"/>
                    </a:cubicBezTo>
                    <a:cubicBezTo>
                      <a:pt x="59881" y="20510"/>
                      <a:pt x="60643" y="20764"/>
                      <a:pt x="61341" y="21018"/>
                    </a:cubicBezTo>
                    <a:cubicBezTo>
                      <a:pt x="62548" y="21399"/>
                      <a:pt x="63754" y="21780"/>
                      <a:pt x="64897" y="22289"/>
                    </a:cubicBezTo>
                    <a:cubicBezTo>
                      <a:pt x="65596" y="22606"/>
                      <a:pt x="66294" y="23051"/>
                      <a:pt x="66993" y="23432"/>
                    </a:cubicBezTo>
                    <a:cubicBezTo>
                      <a:pt x="68072" y="24003"/>
                      <a:pt x="69152" y="24574"/>
                      <a:pt x="70168" y="25336"/>
                    </a:cubicBezTo>
                    <a:cubicBezTo>
                      <a:pt x="70866" y="25845"/>
                      <a:pt x="71438" y="26416"/>
                      <a:pt x="72136" y="26924"/>
                    </a:cubicBezTo>
                    <a:cubicBezTo>
                      <a:pt x="73025" y="27686"/>
                      <a:pt x="73914" y="28384"/>
                      <a:pt x="74740" y="29210"/>
                    </a:cubicBezTo>
                    <a:cubicBezTo>
                      <a:pt x="75374" y="29908"/>
                      <a:pt x="75946" y="30670"/>
                      <a:pt x="76518" y="31369"/>
                    </a:cubicBezTo>
                    <a:cubicBezTo>
                      <a:pt x="77216" y="32195"/>
                      <a:pt x="77915" y="32957"/>
                      <a:pt x="78486" y="33845"/>
                    </a:cubicBezTo>
                    <a:cubicBezTo>
                      <a:pt x="79058" y="34734"/>
                      <a:pt x="79502" y="35751"/>
                      <a:pt x="80010" y="36703"/>
                    </a:cubicBezTo>
                    <a:cubicBezTo>
                      <a:pt x="80455" y="37528"/>
                      <a:pt x="80963" y="38354"/>
                      <a:pt x="81280" y="39179"/>
                    </a:cubicBezTo>
                    <a:cubicBezTo>
                      <a:pt x="81788" y="40386"/>
                      <a:pt x="82106" y="41656"/>
                      <a:pt x="82423" y="42926"/>
                    </a:cubicBezTo>
                    <a:cubicBezTo>
                      <a:pt x="82614" y="43624"/>
                      <a:pt x="82931" y="44323"/>
                      <a:pt x="83058" y="45085"/>
                    </a:cubicBezTo>
                    <a:cubicBezTo>
                      <a:pt x="83503" y="47117"/>
                      <a:pt x="83693" y="49276"/>
                      <a:pt x="83693" y="51435"/>
                    </a:cubicBezTo>
                    <a:cubicBezTo>
                      <a:pt x="83693" y="69151"/>
                      <a:pt x="69342" y="83566"/>
                      <a:pt x="51562" y="83566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9" name="Google Shape;1204;p45">
                <a:extLst>
                  <a:ext uri="{FF2B5EF4-FFF2-40B4-BE49-F238E27FC236}">
                    <a16:creationId xmlns:a16="http://schemas.microsoft.com/office/drawing/2014/main" xmlns="" id="{995D3306-3796-9DF8-41E7-9F3D4AA20B5D}"/>
                  </a:ext>
                </a:extLst>
              </p:cNvPr>
              <p:cNvSpPr/>
              <p:nvPr/>
            </p:nvSpPr>
            <p:spPr>
              <a:xfrm>
                <a:off x="15611319" y="1874903"/>
                <a:ext cx="1156715" cy="332549"/>
              </a:xfrm>
              <a:custGeom>
                <a:avLst/>
                <a:gdLst/>
                <a:ahLst/>
                <a:cxnLst/>
                <a:rect l="l" t="t" r="r" b="b"/>
                <a:pathLst>
                  <a:path w="1156715" h="332549" extrusionOk="0">
                    <a:moveTo>
                      <a:pt x="1156716" y="99505"/>
                    </a:moveTo>
                    <a:cubicBezTo>
                      <a:pt x="961898" y="111824"/>
                      <a:pt x="766509" y="124143"/>
                      <a:pt x="571564" y="114618"/>
                    </a:cubicBezTo>
                    <a:cubicBezTo>
                      <a:pt x="376555" y="105093"/>
                      <a:pt x="180975" y="73216"/>
                      <a:pt x="0" y="0"/>
                    </a:cubicBezTo>
                    <a:cubicBezTo>
                      <a:pt x="33846" y="111316"/>
                      <a:pt x="73215" y="223139"/>
                      <a:pt x="120523" y="329438"/>
                    </a:cubicBezTo>
                    <a:cubicBezTo>
                      <a:pt x="125032" y="330137"/>
                      <a:pt x="128460" y="332549"/>
                      <a:pt x="133033" y="332549"/>
                    </a:cubicBezTo>
                    <a:lnTo>
                      <a:pt x="1025779" y="332549"/>
                    </a:lnTo>
                    <a:cubicBezTo>
                      <a:pt x="1105852" y="286068"/>
                      <a:pt x="1151255" y="192024"/>
                      <a:pt x="1156716" y="99505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0" name="Google Shape;1205;p45">
                <a:extLst>
                  <a:ext uri="{FF2B5EF4-FFF2-40B4-BE49-F238E27FC236}">
                    <a16:creationId xmlns:a16="http://schemas.microsoft.com/office/drawing/2014/main" xmlns="" id="{85D8D97C-634A-B79B-2C36-90C64B1481EB}"/>
                  </a:ext>
                </a:extLst>
              </p:cNvPr>
              <p:cNvSpPr/>
              <p:nvPr/>
            </p:nvSpPr>
            <p:spPr>
              <a:xfrm>
                <a:off x="15586911" y="1860771"/>
                <a:ext cx="1204146" cy="153325"/>
              </a:xfrm>
              <a:custGeom>
                <a:avLst/>
                <a:gdLst/>
                <a:ahLst/>
                <a:cxnLst/>
                <a:rect l="l" t="t" r="r" b="b"/>
                <a:pathLst>
                  <a:path w="1204146" h="153325" extrusionOk="0">
                    <a:moveTo>
                      <a:pt x="746529" y="153325"/>
                    </a:moveTo>
                    <a:cubicBezTo>
                      <a:pt x="695856" y="153325"/>
                      <a:pt x="645247" y="152245"/>
                      <a:pt x="594764" y="149832"/>
                    </a:cubicBezTo>
                    <a:cubicBezTo>
                      <a:pt x="371117" y="138910"/>
                      <a:pt x="180173" y="101763"/>
                      <a:pt x="11898" y="36295"/>
                    </a:cubicBezTo>
                    <a:cubicBezTo>
                      <a:pt x="2182" y="32484"/>
                      <a:pt x="-2517" y="21372"/>
                      <a:pt x="1357" y="11720"/>
                    </a:cubicBezTo>
                    <a:lnTo>
                      <a:pt x="1357" y="11720"/>
                    </a:lnTo>
                    <a:cubicBezTo>
                      <a:pt x="5230" y="2132"/>
                      <a:pt x="16089" y="-2441"/>
                      <a:pt x="25677" y="1306"/>
                    </a:cubicBezTo>
                    <a:cubicBezTo>
                      <a:pt x="190079" y="65251"/>
                      <a:pt x="377086" y="101572"/>
                      <a:pt x="596542" y="112240"/>
                    </a:cubicBezTo>
                    <a:cubicBezTo>
                      <a:pt x="792123" y="121765"/>
                      <a:pt x="991195" y="109891"/>
                      <a:pt x="1184171" y="97699"/>
                    </a:cubicBezTo>
                    <a:cubicBezTo>
                      <a:pt x="1194522" y="97064"/>
                      <a:pt x="1203475" y="104938"/>
                      <a:pt x="1204110" y="115288"/>
                    </a:cubicBezTo>
                    <a:lnTo>
                      <a:pt x="1204110" y="115288"/>
                    </a:lnTo>
                    <a:cubicBezTo>
                      <a:pt x="1204745" y="125639"/>
                      <a:pt x="1196935" y="134593"/>
                      <a:pt x="1186521" y="135291"/>
                    </a:cubicBezTo>
                    <a:cubicBezTo>
                      <a:pt x="1042185" y="144371"/>
                      <a:pt x="894294" y="153325"/>
                      <a:pt x="746529" y="153325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1" name="Google Shape;1206;p45">
                <a:extLst>
                  <a:ext uri="{FF2B5EF4-FFF2-40B4-BE49-F238E27FC236}">
                    <a16:creationId xmlns:a16="http://schemas.microsoft.com/office/drawing/2014/main" xmlns="" id="{5211F64F-FA5E-2201-DD03-F6E4C29DE5CD}"/>
                  </a:ext>
                </a:extLst>
              </p:cNvPr>
              <p:cNvSpPr/>
              <p:nvPr/>
            </p:nvSpPr>
            <p:spPr>
              <a:xfrm>
                <a:off x="16064709" y="1776733"/>
                <a:ext cx="96012" cy="96012"/>
              </a:xfrm>
              <a:custGeom>
                <a:avLst/>
                <a:gdLst/>
                <a:ahLst/>
                <a:cxnLst/>
                <a:rect l="l" t="t" r="r" b="b"/>
                <a:pathLst>
                  <a:path w="96012" h="96012" extrusionOk="0">
                    <a:moveTo>
                      <a:pt x="0" y="0"/>
                    </a:moveTo>
                    <a:lnTo>
                      <a:pt x="96012" y="0"/>
                    </a:lnTo>
                    <a:lnTo>
                      <a:pt x="96012" y="96012"/>
                    </a:lnTo>
                    <a:lnTo>
                      <a:pt x="0" y="96012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12" name="Google Shape;1207;p45">
              <a:extLst>
                <a:ext uri="{FF2B5EF4-FFF2-40B4-BE49-F238E27FC236}">
                  <a16:creationId xmlns:a16="http://schemas.microsoft.com/office/drawing/2014/main" xmlns="" id="{920DDA70-28A3-8D4F-17B0-08D168B68BB8}"/>
                </a:ext>
              </a:extLst>
            </p:cNvPr>
            <p:cNvGrpSpPr/>
            <p:nvPr/>
          </p:nvGrpSpPr>
          <p:grpSpPr>
            <a:xfrm>
              <a:off x="1874028" y="4014138"/>
              <a:ext cx="1188339" cy="318008"/>
              <a:chOff x="16064328" y="3579688"/>
              <a:chExt cx="1188339" cy="318008"/>
            </a:xfrm>
          </p:grpSpPr>
          <p:sp>
            <p:nvSpPr>
              <p:cNvPr id="16" name="Google Shape;1208;p45">
                <a:extLst>
                  <a:ext uri="{FF2B5EF4-FFF2-40B4-BE49-F238E27FC236}">
                    <a16:creationId xmlns:a16="http://schemas.microsoft.com/office/drawing/2014/main" xmlns="" id="{81808D5D-0515-C890-7759-1783E3CFAFFB}"/>
                  </a:ext>
                </a:extLst>
              </p:cNvPr>
              <p:cNvSpPr/>
              <p:nvPr/>
            </p:nvSpPr>
            <p:spPr>
              <a:xfrm>
                <a:off x="17138875" y="3664651"/>
                <a:ext cx="113792" cy="233045"/>
              </a:xfrm>
              <a:custGeom>
                <a:avLst/>
                <a:gdLst/>
                <a:ahLst/>
                <a:cxnLst/>
                <a:rect l="l" t="t" r="r" b="b"/>
                <a:pathLst>
                  <a:path w="113792" h="233045" extrusionOk="0">
                    <a:moveTo>
                      <a:pt x="98743" y="158940"/>
                    </a:moveTo>
                    <a:lnTo>
                      <a:pt x="79184" y="158940"/>
                    </a:lnTo>
                    <a:cubicBezTo>
                      <a:pt x="78359" y="158940"/>
                      <a:pt x="77597" y="159067"/>
                      <a:pt x="76771" y="159195"/>
                    </a:cubicBezTo>
                    <a:lnTo>
                      <a:pt x="76771" y="144653"/>
                    </a:lnTo>
                    <a:cubicBezTo>
                      <a:pt x="92075" y="141986"/>
                      <a:pt x="103759" y="128714"/>
                      <a:pt x="103759" y="112649"/>
                    </a:cubicBezTo>
                    <a:lnTo>
                      <a:pt x="103759" y="32576"/>
                    </a:lnTo>
                    <a:cubicBezTo>
                      <a:pt x="103759" y="14605"/>
                      <a:pt x="89154" y="0"/>
                      <a:pt x="71183" y="0"/>
                    </a:cubicBezTo>
                    <a:lnTo>
                      <a:pt x="32576" y="0"/>
                    </a:lnTo>
                    <a:cubicBezTo>
                      <a:pt x="14605" y="0"/>
                      <a:pt x="0" y="14605"/>
                      <a:pt x="0" y="32576"/>
                    </a:cubicBezTo>
                    <a:lnTo>
                      <a:pt x="0" y="112649"/>
                    </a:lnTo>
                    <a:cubicBezTo>
                      <a:pt x="0" y="130620"/>
                      <a:pt x="14605" y="145224"/>
                      <a:pt x="32576" y="145224"/>
                    </a:cubicBezTo>
                    <a:lnTo>
                      <a:pt x="64008" y="145224"/>
                    </a:lnTo>
                    <a:lnTo>
                      <a:pt x="64008" y="174053"/>
                    </a:lnTo>
                    <a:lnTo>
                      <a:pt x="64008" y="188595"/>
                    </a:lnTo>
                    <a:lnTo>
                      <a:pt x="64008" y="217932"/>
                    </a:lnTo>
                    <a:cubicBezTo>
                      <a:pt x="64008" y="226251"/>
                      <a:pt x="70739" y="233045"/>
                      <a:pt x="79121" y="233045"/>
                    </a:cubicBezTo>
                    <a:lnTo>
                      <a:pt x="98679" y="233045"/>
                    </a:lnTo>
                    <a:cubicBezTo>
                      <a:pt x="106997" y="233045"/>
                      <a:pt x="113792" y="226314"/>
                      <a:pt x="113792" y="217932"/>
                    </a:cubicBezTo>
                    <a:lnTo>
                      <a:pt x="113792" y="174053"/>
                    </a:lnTo>
                    <a:cubicBezTo>
                      <a:pt x="113856" y="165735"/>
                      <a:pt x="107061" y="158940"/>
                      <a:pt x="98743" y="15894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7" name="Google Shape;1209;p45">
                <a:extLst>
                  <a:ext uri="{FF2B5EF4-FFF2-40B4-BE49-F238E27FC236}">
                    <a16:creationId xmlns:a16="http://schemas.microsoft.com/office/drawing/2014/main" xmlns="" id="{9B6159E2-DF52-DEBB-1351-C4E277F112E8}"/>
                  </a:ext>
                </a:extLst>
              </p:cNvPr>
              <p:cNvSpPr/>
              <p:nvPr/>
            </p:nvSpPr>
            <p:spPr>
              <a:xfrm>
                <a:off x="16361634" y="3579688"/>
                <a:ext cx="473709" cy="169989"/>
              </a:xfrm>
              <a:custGeom>
                <a:avLst/>
                <a:gdLst/>
                <a:ahLst/>
                <a:cxnLst/>
                <a:rect l="l" t="t" r="r" b="b"/>
                <a:pathLst>
                  <a:path w="473709" h="169989" extrusionOk="0">
                    <a:moveTo>
                      <a:pt x="0" y="92011"/>
                    </a:moveTo>
                    <a:lnTo>
                      <a:pt x="130175" y="0"/>
                    </a:lnTo>
                    <a:lnTo>
                      <a:pt x="473710" y="91122"/>
                    </a:lnTo>
                    <a:lnTo>
                      <a:pt x="130175" y="169990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8" name="Google Shape;1210;p45">
                <a:extLst>
                  <a:ext uri="{FF2B5EF4-FFF2-40B4-BE49-F238E27FC236}">
                    <a16:creationId xmlns:a16="http://schemas.microsoft.com/office/drawing/2014/main" xmlns="" id="{07BCB3DC-2D38-522D-4F0E-7DF7BFDD645A}"/>
                  </a:ext>
                </a:extLst>
              </p:cNvPr>
              <p:cNvSpPr/>
              <p:nvPr/>
            </p:nvSpPr>
            <p:spPr>
              <a:xfrm>
                <a:off x="16064328" y="3655571"/>
                <a:ext cx="1129673" cy="222376"/>
              </a:xfrm>
              <a:custGeom>
                <a:avLst/>
                <a:gdLst/>
                <a:ahLst/>
                <a:cxnLst/>
                <a:rect l="l" t="t" r="r" b="b"/>
                <a:pathLst>
                  <a:path w="1129673" h="222376" extrusionOk="0">
                    <a:moveTo>
                      <a:pt x="0" y="46990"/>
                    </a:moveTo>
                    <a:lnTo>
                      <a:pt x="0" y="46990"/>
                    </a:lnTo>
                    <a:cubicBezTo>
                      <a:pt x="97599" y="15875"/>
                      <a:pt x="199390" y="0"/>
                      <a:pt x="301815" y="0"/>
                    </a:cubicBezTo>
                    <a:lnTo>
                      <a:pt x="385381" y="0"/>
                    </a:lnTo>
                    <a:lnTo>
                      <a:pt x="861949" y="18796"/>
                    </a:lnTo>
                    <a:cubicBezTo>
                      <a:pt x="940498" y="21907"/>
                      <a:pt x="1017968" y="38100"/>
                      <a:pt x="1091184" y="66675"/>
                    </a:cubicBezTo>
                    <a:lnTo>
                      <a:pt x="1091184" y="66675"/>
                    </a:lnTo>
                    <a:cubicBezTo>
                      <a:pt x="1124331" y="79629"/>
                      <a:pt x="1139190" y="118237"/>
                      <a:pt x="1123252" y="150051"/>
                    </a:cubicBezTo>
                    <a:lnTo>
                      <a:pt x="1123252" y="150051"/>
                    </a:lnTo>
                    <a:cubicBezTo>
                      <a:pt x="1101090" y="194373"/>
                      <a:pt x="1055815" y="222377"/>
                      <a:pt x="1006284" y="222377"/>
                    </a:cubicBezTo>
                    <a:lnTo>
                      <a:pt x="256921" y="222377"/>
                    </a:lnTo>
                    <a:lnTo>
                      <a:pt x="0" y="4699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9" name="Google Shape;1211;p45">
                <a:extLst>
                  <a:ext uri="{FF2B5EF4-FFF2-40B4-BE49-F238E27FC236}">
                    <a16:creationId xmlns:a16="http://schemas.microsoft.com/office/drawing/2014/main" xmlns="" id="{0ED04456-8DFE-2B6E-A2C1-D01C19717612}"/>
                  </a:ext>
                </a:extLst>
              </p:cNvPr>
              <p:cNvSpPr/>
              <p:nvPr/>
            </p:nvSpPr>
            <p:spPr>
              <a:xfrm>
                <a:off x="16064328" y="3655634"/>
                <a:ext cx="1127442" cy="106934"/>
              </a:xfrm>
              <a:custGeom>
                <a:avLst/>
                <a:gdLst/>
                <a:ahLst/>
                <a:cxnLst/>
                <a:rect l="l" t="t" r="r" b="b"/>
                <a:pathLst>
                  <a:path w="1127442" h="106934" extrusionOk="0">
                    <a:moveTo>
                      <a:pt x="1091184" y="66675"/>
                    </a:moveTo>
                    <a:lnTo>
                      <a:pt x="1091184" y="66675"/>
                    </a:lnTo>
                    <a:cubicBezTo>
                      <a:pt x="1017968" y="38037"/>
                      <a:pt x="940498" y="21844"/>
                      <a:pt x="861949" y="18796"/>
                    </a:cubicBezTo>
                    <a:lnTo>
                      <a:pt x="385381" y="0"/>
                    </a:lnTo>
                    <a:lnTo>
                      <a:pt x="301815" y="0"/>
                    </a:lnTo>
                    <a:cubicBezTo>
                      <a:pt x="199390" y="0"/>
                      <a:pt x="97599" y="15875"/>
                      <a:pt x="0" y="46990"/>
                    </a:cubicBezTo>
                    <a:lnTo>
                      <a:pt x="1127442" y="106934"/>
                    </a:lnTo>
                    <a:cubicBezTo>
                      <a:pt x="1122553" y="89218"/>
                      <a:pt x="1109726" y="73914"/>
                      <a:pt x="1091184" y="66675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13" name="Google Shape;1212;p45">
              <a:extLst>
                <a:ext uri="{FF2B5EF4-FFF2-40B4-BE49-F238E27FC236}">
                  <a16:creationId xmlns:a16="http://schemas.microsoft.com/office/drawing/2014/main" xmlns="" id="{28EC9FF0-3A3C-A530-09E8-AAC55BC46384}"/>
                </a:ext>
              </a:extLst>
            </p:cNvPr>
            <p:cNvGrpSpPr/>
            <p:nvPr/>
          </p:nvGrpSpPr>
          <p:grpSpPr>
            <a:xfrm flipH="1">
              <a:off x="2566387" y="2453654"/>
              <a:ext cx="571500" cy="133350"/>
              <a:chOff x="8990012" y="6086729"/>
              <a:chExt cx="571500" cy="133350"/>
            </a:xfrm>
          </p:grpSpPr>
          <p:sp>
            <p:nvSpPr>
              <p:cNvPr id="14" name="Google Shape;1213;p45">
                <a:extLst>
                  <a:ext uri="{FF2B5EF4-FFF2-40B4-BE49-F238E27FC236}">
                    <a16:creationId xmlns:a16="http://schemas.microsoft.com/office/drawing/2014/main" xmlns="" id="{AF5F066A-9A7D-28C0-0C4B-498F0412AFD4}"/>
                  </a:ext>
                </a:extLst>
              </p:cNvPr>
              <p:cNvSpPr/>
              <p:nvPr/>
            </p:nvSpPr>
            <p:spPr>
              <a:xfrm>
                <a:off x="8990012" y="6201029"/>
                <a:ext cx="381000" cy="19050"/>
              </a:xfrm>
              <a:custGeom>
                <a:avLst/>
                <a:gdLst/>
                <a:ahLst/>
                <a:cxnLst/>
                <a:rect l="l" t="t" r="r" b="b"/>
                <a:pathLst>
                  <a:path w="381000" h="19050" extrusionOk="0">
                    <a:moveTo>
                      <a:pt x="0" y="0"/>
                    </a:moveTo>
                    <a:lnTo>
                      <a:pt x="381000" y="0"/>
                    </a:lnTo>
                    <a:lnTo>
                      <a:pt x="381000" y="19050"/>
                    </a:lnTo>
                    <a:lnTo>
                      <a:pt x="0" y="19050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5" name="Google Shape;1214;p45">
                <a:extLst>
                  <a:ext uri="{FF2B5EF4-FFF2-40B4-BE49-F238E27FC236}">
                    <a16:creationId xmlns:a16="http://schemas.microsoft.com/office/drawing/2014/main" xmlns="" id="{61A69C3C-7E23-C0FE-BB5D-551F4E15FDE8}"/>
                  </a:ext>
                </a:extLst>
              </p:cNvPr>
              <p:cNvSpPr/>
              <p:nvPr/>
            </p:nvSpPr>
            <p:spPr>
              <a:xfrm>
                <a:off x="9180512" y="6086729"/>
                <a:ext cx="381000" cy="19050"/>
              </a:xfrm>
              <a:custGeom>
                <a:avLst/>
                <a:gdLst/>
                <a:ahLst/>
                <a:cxnLst/>
                <a:rect l="l" t="t" r="r" b="b"/>
                <a:pathLst>
                  <a:path w="381000" h="19050" extrusionOk="0">
                    <a:moveTo>
                      <a:pt x="0" y="0"/>
                    </a:moveTo>
                    <a:lnTo>
                      <a:pt x="381000" y="0"/>
                    </a:lnTo>
                    <a:lnTo>
                      <a:pt x="381000" y="19050"/>
                    </a:lnTo>
                    <a:lnTo>
                      <a:pt x="0" y="19050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252204792"/>
      </p:ext>
    </p:extLst>
  </p:cSld>
  <p:clrMapOvr>
    <a:masterClrMapping/>
  </p:clrMapOvr>
</p:sld>
</file>

<file path=ppt/theme/theme1.xml><?xml version="1.0" encoding="utf-8"?>
<a:theme xmlns:a="http://schemas.openxmlformats.org/drawingml/2006/main" name="Travel and Transportation Vocabulary - French - 6th Grade by Slidesgo">
  <a:themeElements>
    <a:clrScheme name="Simple Light">
      <a:dk1>
        <a:srgbClr val="000000"/>
      </a:dk1>
      <a:lt1>
        <a:srgbClr val="DEEFFA"/>
      </a:lt1>
      <a:dk2>
        <a:srgbClr val="24807B"/>
      </a:dk2>
      <a:lt2>
        <a:srgbClr val="FF6B4B"/>
      </a:lt2>
      <a:accent1>
        <a:srgbClr val="3CA9EC"/>
      </a:accent1>
      <a:accent2>
        <a:srgbClr val="F2AD2B"/>
      </a:accent2>
      <a:accent3>
        <a:srgbClr val="8C6546"/>
      </a:accent3>
      <a:accent4>
        <a:srgbClr val="B0A996"/>
      </a:accent4>
      <a:accent5>
        <a:srgbClr val="FFFFFF"/>
      </a:accent5>
      <a:accent6>
        <a:srgbClr val="FFFFFF"/>
      </a:accent6>
      <a:hlink>
        <a:srgbClr val="000000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295</Words>
  <Application>Microsoft Office PowerPoint</Application>
  <PresentationFormat>On-screen Show (16:9)</PresentationFormat>
  <Paragraphs>59</Paragraphs>
  <Slides>12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Figtree SemiBold</vt:lpstr>
      <vt:lpstr>Figtree</vt:lpstr>
      <vt:lpstr>Barlow</vt:lpstr>
      <vt:lpstr>Travel and Transportation Vocabulary - French - 6th Grade by Slidesgo</vt:lpstr>
      <vt:lpstr>Crisis Communication in Tourism: The Travel Tribe</vt:lpstr>
      <vt:lpstr>Introduction</vt:lpstr>
      <vt:lpstr>What is Crisis Communication?</vt:lpstr>
      <vt:lpstr>Common Crises in Tourism</vt:lpstr>
      <vt:lpstr>Recent Case Study – Crisis Faced by The Travel Tribe</vt:lpstr>
      <vt:lpstr>The Travel Tribe’s Initial Response</vt:lpstr>
      <vt:lpstr>Key Components of The Travel Tribe’s Crisis Plan</vt:lpstr>
      <vt:lpstr>Communication Channels Used</vt:lpstr>
      <vt:lpstr>Stakeholder Engagement</vt:lpstr>
      <vt:lpstr>Lessons Learned by The Travel Tribe</vt:lpstr>
      <vt:lpstr>Best Practices in Crisis Communication (Tourism)</vt:lpstr>
      <vt:lpstr>Thanks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Crisis Communication in Tourism: The Travel Tribe</dc:title>
  <dc:creator>THIND</dc:creator>
  <cp:lastModifiedBy>THIND</cp:lastModifiedBy>
  <cp:revision>4</cp:revision>
  <dcterms:modified xsi:type="dcterms:W3CDTF">2025-04-04T22:41:58Z</dcterms:modified>
</cp:coreProperties>
</file>