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660"/>
  </p:normalViewPr>
  <p:slideViewPr>
    <p:cSldViewPr snapToGrid="0">
      <p:cViewPr varScale="1">
        <p:scale>
          <a:sx n="94" d="100"/>
          <a:sy n="94" d="100"/>
        </p:scale>
        <p:origin x="102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10" Type="http://schemas.openxmlformats.org/officeDocument/2006/relationships/image" Target="../media/image34.svg"/><Relationship Id="rId4" Type="http://schemas.openxmlformats.org/officeDocument/2006/relationships/image" Target="../media/image28.svg"/><Relationship Id="rId9" Type="http://schemas.openxmlformats.org/officeDocument/2006/relationships/image" Target="../media/image33.pn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5.png"/><Relationship Id="rId7" Type="http://schemas.openxmlformats.org/officeDocument/2006/relationships/image" Target="../media/image39.pn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10" Type="http://schemas.openxmlformats.org/officeDocument/2006/relationships/image" Target="../media/image42.svg"/><Relationship Id="rId4" Type="http://schemas.openxmlformats.org/officeDocument/2006/relationships/image" Target="../media/image6.svg"/><Relationship Id="rId9" Type="http://schemas.openxmlformats.org/officeDocument/2006/relationships/image" Target="../media/image41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10" Type="http://schemas.openxmlformats.org/officeDocument/2006/relationships/image" Target="../media/image34.svg"/><Relationship Id="rId4" Type="http://schemas.openxmlformats.org/officeDocument/2006/relationships/image" Target="../media/image28.svg"/><Relationship Id="rId9" Type="http://schemas.openxmlformats.org/officeDocument/2006/relationships/image" Target="../media/image33.pn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5.png"/><Relationship Id="rId7" Type="http://schemas.openxmlformats.org/officeDocument/2006/relationships/image" Target="../media/image39.pn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10" Type="http://schemas.openxmlformats.org/officeDocument/2006/relationships/image" Target="../media/image42.svg"/><Relationship Id="rId4" Type="http://schemas.openxmlformats.org/officeDocument/2006/relationships/image" Target="../media/image6.svg"/><Relationship Id="rId9" Type="http://schemas.openxmlformats.org/officeDocument/2006/relationships/image" Target="../media/image4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6F4E61-617E-4F8A-A408-E12676653CDF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A932EACB-F783-4B06-838B-169F076FECF9}">
      <dgm:prSet/>
      <dgm:spPr/>
      <dgm:t>
        <a:bodyPr/>
        <a:lstStyle/>
        <a:p>
          <a:pPr>
            <a:defRPr cap="all"/>
          </a:pPr>
          <a:r>
            <a:rPr lang="en-US" b="0" i="0" baseline="0"/>
            <a:t>Poor waste management and plastic pollution at popular sites.</a:t>
          </a:r>
          <a:endParaRPr lang="en-US"/>
        </a:p>
      </dgm:t>
    </dgm:pt>
    <dgm:pt modelId="{F0A174FA-0044-4B92-949C-3B6327EA6C0B}" type="parTrans" cxnId="{673D1571-6471-4556-B2B7-2E0BA46156F4}">
      <dgm:prSet/>
      <dgm:spPr/>
      <dgm:t>
        <a:bodyPr/>
        <a:lstStyle/>
        <a:p>
          <a:endParaRPr lang="en-US"/>
        </a:p>
      </dgm:t>
    </dgm:pt>
    <dgm:pt modelId="{C7968F5D-24D8-46EA-B0C6-3B483E38E8E9}" type="sibTrans" cxnId="{673D1571-6471-4556-B2B7-2E0BA46156F4}">
      <dgm:prSet/>
      <dgm:spPr/>
      <dgm:t>
        <a:bodyPr/>
        <a:lstStyle/>
        <a:p>
          <a:endParaRPr lang="en-US"/>
        </a:p>
      </dgm:t>
    </dgm:pt>
    <dgm:pt modelId="{746495EC-AA87-4238-954E-B2A0FD9C536F}">
      <dgm:prSet/>
      <dgm:spPr/>
      <dgm:t>
        <a:bodyPr/>
        <a:lstStyle/>
        <a:p>
          <a:pPr>
            <a:defRPr cap="all"/>
          </a:pPr>
          <a:r>
            <a:rPr lang="en-US" b="0" i="0" baseline="0"/>
            <a:t>Water stress and seasonal overuse in hill and desert regions.</a:t>
          </a:r>
          <a:endParaRPr lang="en-US"/>
        </a:p>
      </dgm:t>
    </dgm:pt>
    <dgm:pt modelId="{52E8DD9E-00E9-4E15-A1FC-0E0264265F48}" type="parTrans" cxnId="{EE5EAE93-8B0C-4DD2-9510-2F7A8E7A0436}">
      <dgm:prSet/>
      <dgm:spPr/>
      <dgm:t>
        <a:bodyPr/>
        <a:lstStyle/>
        <a:p>
          <a:endParaRPr lang="en-US"/>
        </a:p>
      </dgm:t>
    </dgm:pt>
    <dgm:pt modelId="{15AECA18-A056-45D6-A549-DEFB17274D71}" type="sibTrans" cxnId="{EE5EAE93-8B0C-4DD2-9510-2F7A8E7A0436}">
      <dgm:prSet/>
      <dgm:spPr/>
      <dgm:t>
        <a:bodyPr/>
        <a:lstStyle/>
        <a:p>
          <a:endParaRPr lang="en-US"/>
        </a:p>
      </dgm:t>
    </dgm:pt>
    <dgm:pt modelId="{47553911-E24D-4DDE-8229-68EABD0B4E32}">
      <dgm:prSet/>
      <dgm:spPr/>
      <dgm:t>
        <a:bodyPr/>
        <a:lstStyle/>
        <a:p>
          <a:pPr>
            <a:defRPr cap="all"/>
          </a:pPr>
          <a:r>
            <a:rPr lang="en-US" b="0" i="0" baseline="0"/>
            <a:t>Biodiversity disturbance and human–wildlife conflicts.</a:t>
          </a:r>
          <a:endParaRPr lang="en-US"/>
        </a:p>
      </dgm:t>
    </dgm:pt>
    <dgm:pt modelId="{E252180B-656E-4232-A576-19E76988C871}" type="parTrans" cxnId="{8E74F622-31F7-4CB7-A800-9FCD671893EB}">
      <dgm:prSet/>
      <dgm:spPr/>
      <dgm:t>
        <a:bodyPr/>
        <a:lstStyle/>
        <a:p>
          <a:endParaRPr lang="en-US"/>
        </a:p>
      </dgm:t>
    </dgm:pt>
    <dgm:pt modelId="{DAC3B0B6-FDF6-439B-93BD-2DBC778021B8}" type="sibTrans" cxnId="{8E74F622-31F7-4CB7-A800-9FCD671893EB}">
      <dgm:prSet/>
      <dgm:spPr/>
      <dgm:t>
        <a:bodyPr/>
        <a:lstStyle/>
        <a:p>
          <a:endParaRPr lang="en-US"/>
        </a:p>
      </dgm:t>
    </dgm:pt>
    <dgm:pt modelId="{B14467CC-9499-41BC-838E-4FA5B08FCCC1}">
      <dgm:prSet/>
      <dgm:spPr/>
      <dgm:t>
        <a:bodyPr/>
        <a:lstStyle/>
        <a:p>
          <a:pPr>
            <a:defRPr cap="all"/>
          </a:pPr>
          <a:r>
            <a:rPr lang="en-US" b="0" i="0" baseline="0"/>
            <a:t>Emissions from transport and diesel-based last-mile mobility.</a:t>
          </a:r>
          <a:endParaRPr lang="en-US"/>
        </a:p>
      </dgm:t>
    </dgm:pt>
    <dgm:pt modelId="{BC63B301-ECC7-42F9-9EF4-681DFE3488FC}" type="parTrans" cxnId="{3BEB12AA-FC08-47AE-BDE2-1BD1B940F8AC}">
      <dgm:prSet/>
      <dgm:spPr/>
      <dgm:t>
        <a:bodyPr/>
        <a:lstStyle/>
        <a:p>
          <a:endParaRPr lang="en-US"/>
        </a:p>
      </dgm:t>
    </dgm:pt>
    <dgm:pt modelId="{1AEC25FE-7B89-4F6D-B5E9-A33B51994F5D}" type="sibTrans" cxnId="{3BEB12AA-FC08-47AE-BDE2-1BD1B940F8AC}">
      <dgm:prSet/>
      <dgm:spPr/>
      <dgm:t>
        <a:bodyPr/>
        <a:lstStyle/>
        <a:p>
          <a:endParaRPr lang="en-US"/>
        </a:p>
      </dgm:t>
    </dgm:pt>
    <dgm:pt modelId="{55EB001A-5A67-4D14-9BB3-AD4EC6932BAB}">
      <dgm:prSet/>
      <dgm:spPr/>
      <dgm:t>
        <a:bodyPr/>
        <a:lstStyle/>
        <a:p>
          <a:pPr>
            <a:defRPr cap="all"/>
          </a:pPr>
          <a:r>
            <a:rPr lang="en-US" b="0" i="0" baseline="0"/>
            <a:t>Climate change: floods, landslides, and heatwaves impacting tourism seasons.</a:t>
          </a:r>
          <a:endParaRPr lang="en-US"/>
        </a:p>
      </dgm:t>
    </dgm:pt>
    <dgm:pt modelId="{EB96DE72-692F-42A2-9090-E4194F10EA6A}" type="parTrans" cxnId="{533CBA95-6F41-4AD0-81C3-CE9557E7ED7C}">
      <dgm:prSet/>
      <dgm:spPr/>
      <dgm:t>
        <a:bodyPr/>
        <a:lstStyle/>
        <a:p>
          <a:endParaRPr lang="en-US"/>
        </a:p>
      </dgm:t>
    </dgm:pt>
    <dgm:pt modelId="{49C09C46-5A8A-4295-9369-E0535D1F640F}" type="sibTrans" cxnId="{533CBA95-6F41-4AD0-81C3-CE9557E7ED7C}">
      <dgm:prSet/>
      <dgm:spPr/>
      <dgm:t>
        <a:bodyPr/>
        <a:lstStyle/>
        <a:p>
          <a:endParaRPr lang="en-US"/>
        </a:p>
      </dgm:t>
    </dgm:pt>
    <dgm:pt modelId="{D58515BC-B810-41F5-A455-ADB2D9BD8CDC}" type="pres">
      <dgm:prSet presAssocID="{536F4E61-617E-4F8A-A408-E12676653CDF}" presName="root" presStyleCnt="0">
        <dgm:presLayoutVars>
          <dgm:dir/>
          <dgm:resizeHandles val="exact"/>
        </dgm:presLayoutVars>
      </dgm:prSet>
      <dgm:spPr/>
    </dgm:pt>
    <dgm:pt modelId="{DA3097EB-5354-49FF-ADCA-756526DA3AA2}" type="pres">
      <dgm:prSet presAssocID="{A932EACB-F783-4B06-838B-169F076FECF9}" presName="compNode" presStyleCnt="0"/>
      <dgm:spPr/>
    </dgm:pt>
    <dgm:pt modelId="{7F7E24D7-54DA-4D95-A9AB-F9A41F0BE9C6}" type="pres">
      <dgm:prSet presAssocID="{A932EACB-F783-4B06-838B-169F076FECF9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55F7DD7E-A7EF-4BA6-AD54-3D820374816B}" type="pres">
      <dgm:prSet presAssocID="{A932EACB-F783-4B06-838B-169F076FECF9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cycle Sign"/>
        </a:ext>
      </dgm:extLst>
    </dgm:pt>
    <dgm:pt modelId="{AFB613C5-4B66-4C97-8A77-2D405F045366}" type="pres">
      <dgm:prSet presAssocID="{A932EACB-F783-4B06-838B-169F076FECF9}" presName="spaceRect" presStyleCnt="0"/>
      <dgm:spPr/>
    </dgm:pt>
    <dgm:pt modelId="{B9C9FE29-7825-438A-BD65-D8D7A0168F5B}" type="pres">
      <dgm:prSet presAssocID="{A932EACB-F783-4B06-838B-169F076FECF9}" presName="textRect" presStyleLbl="revTx" presStyleIdx="0" presStyleCnt="5">
        <dgm:presLayoutVars>
          <dgm:chMax val="1"/>
          <dgm:chPref val="1"/>
        </dgm:presLayoutVars>
      </dgm:prSet>
      <dgm:spPr/>
    </dgm:pt>
    <dgm:pt modelId="{3E42311B-7424-45E3-B540-7AA5DF721773}" type="pres">
      <dgm:prSet presAssocID="{C7968F5D-24D8-46EA-B0C6-3B483E38E8E9}" presName="sibTrans" presStyleCnt="0"/>
      <dgm:spPr/>
    </dgm:pt>
    <dgm:pt modelId="{C8162615-9F70-41B1-9A9A-8545DBF8F96F}" type="pres">
      <dgm:prSet presAssocID="{746495EC-AA87-4238-954E-B2A0FD9C536F}" presName="compNode" presStyleCnt="0"/>
      <dgm:spPr/>
    </dgm:pt>
    <dgm:pt modelId="{DB03E504-8640-4CBC-8901-9AAAC24EF869}" type="pres">
      <dgm:prSet presAssocID="{746495EC-AA87-4238-954E-B2A0FD9C536F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73207859-BAE2-426C-ADDE-C7537418E2BD}" type="pres">
      <dgm:prSet presAssocID="{746495EC-AA87-4238-954E-B2A0FD9C536F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sert scene"/>
        </a:ext>
      </dgm:extLst>
    </dgm:pt>
    <dgm:pt modelId="{F9204DC7-4B6C-41C1-8EFA-91A09D1B54C7}" type="pres">
      <dgm:prSet presAssocID="{746495EC-AA87-4238-954E-B2A0FD9C536F}" presName="spaceRect" presStyleCnt="0"/>
      <dgm:spPr/>
    </dgm:pt>
    <dgm:pt modelId="{065E61A3-19F1-407F-A4CA-D1B78B59E98A}" type="pres">
      <dgm:prSet presAssocID="{746495EC-AA87-4238-954E-B2A0FD9C536F}" presName="textRect" presStyleLbl="revTx" presStyleIdx="1" presStyleCnt="5">
        <dgm:presLayoutVars>
          <dgm:chMax val="1"/>
          <dgm:chPref val="1"/>
        </dgm:presLayoutVars>
      </dgm:prSet>
      <dgm:spPr/>
    </dgm:pt>
    <dgm:pt modelId="{72A5E6BE-C014-4751-90D4-5AC5842BEBD8}" type="pres">
      <dgm:prSet presAssocID="{15AECA18-A056-45D6-A549-DEFB17274D71}" presName="sibTrans" presStyleCnt="0"/>
      <dgm:spPr/>
    </dgm:pt>
    <dgm:pt modelId="{B3B2C327-6A86-4E04-AB68-E65CFE034A0A}" type="pres">
      <dgm:prSet presAssocID="{47553911-E24D-4DDE-8229-68EABD0B4E32}" presName="compNode" presStyleCnt="0"/>
      <dgm:spPr/>
    </dgm:pt>
    <dgm:pt modelId="{D224C40E-420C-4E56-BF55-9A996838FB2D}" type="pres">
      <dgm:prSet presAssocID="{47553911-E24D-4DDE-8229-68EABD0B4E32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EA6BDCA7-5E01-4A6B-B028-0DF28DA6EC70}" type="pres">
      <dgm:prSet presAssocID="{47553911-E24D-4DDE-8229-68EABD0B4E32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est scene"/>
        </a:ext>
      </dgm:extLst>
    </dgm:pt>
    <dgm:pt modelId="{5E0D8F21-C46C-47AD-85FA-A2B9F2ADC756}" type="pres">
      <dgm:prSet presAssocID="{47553911-E24D-4DDE-8229-68EABD0B4E32}" presName="spaceRect" presStyleCnt="0"/>
      <dgm:spPr/>
    </dgm:pt>
    <dgm:pt modelId="{2AE29D67-71B8-4C45-9D59-FD516FCDDD2A}" type="pres">
      <dgm:prSet presAssocID="{47553911-E24D-4DDE-8229-68EABD0B4E32}" presName="textRect" presStyleLbl="revTx" presStyleIdx="2" presStyleCnt="5">
        <dgm:presLayoutVars>
          <dgm:chMax val="1"/>
          <dgm:chPref val="1"/>
        </dgm:presLayoutVars>
      </dgm:prSet>
      <dgm:spPr/>
    </dgm:pt>
    <dgm:pt modelId="{905CE8D9-ADC2-4F66-970F-EC7EBFC2CA9F}" type="pres">
      <dgm:prSet presAssocID="{DAC3B0B6-FDF6-439B-93BD-2DBC778021B8}" presName="sibTrans" presStyleCnt="0"/>
      <dgm:spPr/>
    </dgm:pt>
    <dgm:pt modelId="{F69A9512-7446-4631-8880-A0ED1E41B47B}" type="pres">
      <dgm:prSet presAssocID="{B14467CC-9499-41BC-838E-4FA5B08FCCC1}" presName="compNode" presStyleCnt="0"/>
      <dgm:spPr/>
    </dgm:pt>
    <dgm:pt modelId="{BD023475-1CDE-4F6A-B7CC-69CE00747151}" type="pres">
      <dgm:prSet presAssocID="{B14467CC-9499-41BC-838E-4FA5B08FCCC1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718BC453-247D-4AF5-9D98-97CEEADA4A02}" type="pres">
      <dgm:prSet presAssocID="{B14467CC-9499-41BC-838E-4FA5B08FCCC1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lectric Car"/>
        </a:ext>
      </dgm:extLst>
    </dgm:pt>
    <dgm:pt modelId="{0FF0594A-3512-4A22-9DF6-9779E9DF1363}" type="pres">
      <dgm:prSet presAssocID="{B14467CC-9499-41BC-838E-4FA5B08FCCC1}" presName="spaceRect" presStyleCnt="0"/>
      <dgm:spPr/>
    </dgm:pt>
    <dgm:pt modelId="{AC298E62-A55F-47AB-8E52-3FBBD50B42A7}" type="pres">
      <dgm:prSet presAssocID="{B14467CC-9499-41BC-838E-4FA5B08FCCC1}" presName="textRect" presStyleLbl="revTx" presStyleIdx="3" presStyleCnt="5">
        <dgm:presLayoutVars>
          <dgm:chMax val="1"/>
          <dgm:chPref val="1"/>
        </dgm:presLayoutVars>
      </dgm:prSet>
      <dgm:spPr/>
    </dgm:pt>
    <dgm:pt modelId="{8711B708-57C9-4DED-9A75-570DF03E1413}" type="pres">
      <dgm:prSet presAssocID="{1AEC25FE-7B89-4F6D-B5E9-A33B51994F5D}" presName="sibTrans" presStyleCnt="0"/>
      <dgm:spPr/>
    </dgm:pt>
    <dgm:pt modelId="{B8D022F4-6AFD-4305-A7F3-30AEAC068E82}" type="pres">
      <dgm:prSet presAssocID="{55EB001A-5A67-4D14-9BB3-AD4EC6932BAB}" presName="compNode" presStyleCnt="0"/>
      <dgm:spPr/>
    </dgm:pt>
    <dgm:pt modelId="{3C19D509-7699-4F49-95A2-6F8C9EF7FF3E}" type="pres">
      <dgm:prSet presAssocID="{55EB001A-5A67-4D14-9BB3-AD4EC6932BAB}" presName="iconBgRect" presStyleLbl="bgShp" presStyleIdx="4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B2FA25D2-18B3-4522-8E04-243D8A47EFA5}" type="pres">
      <dgm:prSet presAssocID="{55EB001A-5A67-4D14-9BB3-AD4EC6932BAB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in"/>
        </a:ext>
      </dgm:extLst>
    </dgm:pt>
    <dgm:pt modelId="{23C73F59-A318-4E87-97B9-989D729D8EC9}" type="pres">
      <dgm:prSet presAssocID="{55EB001A-5A67-4D14-9BB3-AD4EC6932BAB}" presName="spaceRect" presStyleCnt="0"/>
      <dgm:spPr/>
    </dgm:pt>
    <dgm:pt modelId="{EF1C168E-4623-4B75-AFCB-65DFA698B7F4}" type="pres">
      <dgm:prSet presAssocID="{55EB001A-5A67-4D14-9BB3-AD4EC6932BAB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8E74F622-31F7-4CB7-A800-9FCD671893EB}" srcId="{536F4E61-617E-4F8A-A408-E12676653CDF}" destId="{47553911-E24D-4DDE-8229-68EABD0B4E32}" srcOrd="2" destOrd="0" parTransId="{E252180B-656E-4232-A576-19E76988C871}" sibTransId="{DAC3B0B6-FDF6-439B-93BD-2DBC778021B8}"/>
    <dgm:cxn modelId="{CCB75835-85CC-4DA9-8FAA-846BFA8A54E1}" type="presOf" srcId="{55EB001A-5A67-4D14-9BB3-AD4EC6932BAB}" destId="{EF1C168E-4623-4B75-AFCB-65DFA698B7F4}" srcOrd="0" destOrd="0" presId="urn:microsoft.com/office/officeart/2018/5/layout/IconLeafLabelList"/>
    <dgm:cxn modelId="{801F6244-A4E9-4D50-B25A-A79025E6317E}" type="presOf" srcId="{536F4E61-617E-4F8A-A408-E12676653CDF}" destId="{D58515BC-B810-41F5-A455-ADB2D9BD8CDC}" srcOrd="0" destOrd="0" presId="urn:microsoft.com/office/officeart/2018/5/layout/IconLeafLabelList"/>
    <dgm:cxn modelId="{9CD23B4B-A3C0-4A2A-B200-C7DF4DE401FF}" type="presOf" srcId="{47553911-E24D-4DDE-8229-68EABD0B4E32}" destId="{2AE29D67-71B8-4C45-9D59-FD516FCDDD2A}" srcOrd="0" destOrd="0" presId="urn:microsoft.com/office/officeart/2018/5/layout/IconLeafLabelList"/>
    <dgm:cxn modelId="{673D1571-6471-4556-B2B7-2E0BA46156F4}" srcId="{536F4E61-617E-4F8A-A408-E12676653CDF}" destId="{A932EACB-F783-4B06-838B-169F076FECF9}" srcOrd="0" destOrd="0" parTransId="{F0A174FA-0044-4B92-949C-3B6327EA6C0B}" sibTransId="{C7968F5D-24D8-46EA-B0C6-3B483E38E8E9}"/>
    <dgm:cxn modelId="{EE5EAE93-8B0C-4DD2-9510-2F7A8E7A0436}" srcId="{536F4E61-617E-4F8A-A408-E12676653CDF}" destId="{746495EC-AA87-4238-954E-B2A0FD9C536F}" srcOrd="1" destOrd="0" parTransId="{52E8DD9E-00E9-4E15-A1FC-0E0264265F48}" sibTransId="{15AECA18-A056-45D6-A549-DEFB17274D71}"/>
    <dgm:cxn modelId="{533CBA95-6F41-4AD0-81C3-CE9557E7ED7C}" srcId="{536F4E61-617E-4F8A-A408-E12676653CDF}" destId="{55EB001A-5A67-4D14-9BB3-AD4EC6932BAB}" srcOrd="4" destOrd="0" parTransId="{EB96DE72-692F-42A2-9090-E4194F10EA6A}" sibTransId="{49C09C46-5A8A-4295-9369-E0535D1F640F}"/>
    <dgm:cxn modelId="{3BEB12AA-FC08-47AE-BDE2-1BD1B940F8AC}" srcId="{536F4E61-617E-4F8A-A408-E12676653CDF}" destId="{B14467CC-9499-41BC-838E-4FA5B08FCCC1}" srcOrd="3" destOrd="0" parTransId="{BC63B301-ECC7-42F9-9EF4-681DFE3488FC}" sibTransId="{1AEC25FE-7B89-4F6D-B5E9-A33B51994F5D}"/>
    <dgm:cxn modelId="{2CD62ADC-2BCC-41C7-9697-67B20AFDD03C}" type="presOf" srcId="{A932EACB-F783-4B06-838B-169F076FECF9}" destId="{B9C9FE29-7825-438A-BD65-D8D7A0168F5B}" srcOrd="0" destOrd="0" presId="urn:microsoft.com/office/officeart/2018/5/layout/IconLeafLabelList"/>
    <dgm:cxn modelId="{F01E56E7-621C-4C7D-B9EA-C79469642ADF}" type="presOf" srcId="{B14467CC-9499-41BC-838E-4FA5B08FCCC1}" destId="{AC298E62-A55F-47AB-8E52-3FBBD50B42A7}" srcOrd="0" destOrd="0" presId="urn:microsoft.com/office/officeart/2018/5/layout/IconLeafLabelList"/>
    <dgm:cxn modelId="{39E660F9-859C-42FF-B13B-8E755E5F55AC}" type="presOf" srcId="{746495EC-AA87-4238-954E-B2A0FD9C536F}" destId="{065E61A3-19F1-407F-A4CA-D1B78B59E98A}" srcOrd="0" destOrd="0" presId="urn:microsoft.com/office/officeart/2018/5/layout/IconLeafLabelList"/>
    <dgm:cxn modelId="{36C6D613-D13D-4B22-9784-86BDFCBF75D1}" type="presParOf" srcId="{D58515BC-B810-41F5-A455-ADB2D9BD8CDC}" destId="{DA3097EB-5354-49FF-ADCA-756526DA3AA2}" srcOrd="0" destOrd="0" presId="urn:microsoft.com/office/officeart/2018/5/layout/IconLeafLabelList"/>
    <dgm:cxn modelId="{9D7E9146-699A-4D09-B2DE-A85B2AF02608}" type="presParOf" srcId="{DA3097EB-5354-49FF-ADCA-756526DA3AA2}" destId="{7F7E24D7-54DA-4D95-A9AB-F9A41F0BE9C6}" srcOrd="0" destOrd="0" presId="urn:microsoft.com/office/officeart/2018/5/layout/IconLeafLabelList"/>
    <dgm:cxn modelId="{1CD3B8F9-E748-401B-9347-96F1121478DD}" type="presParOf" srcId="{DA3097EB-5354-49FF-ADCA-756526DA3AA2}" destId="{55F7DD7E-A7EF-4BA6-AD54-3D820374816B}" srcOrd="1" destOrd="0" presId="urn:microsoft.com/office/officeart/2018/5/layout/IconLeafLabelList"/>
    <dgm:cxn modelId="{5234D9D8-D257-44F9-A498-F622C00CA428}" type="presParOf" srcId="{DA3097EB-5354-49FF-ADCA-756526DA3AA2}" destId="{AFB613C5-4B66-4C97-8A77-2D405F045366}" srcOrd="2" destOrd="0" presId="urn:microsoft.com/office/officeart/2018/5/layout/IconLeafLabelList"/>
    <dgm:cxn modelId="{D4E3861E-9BDE-491F-97D5-D015C7139F5F}" type="presParOf" srcId="{DA3097EB-5354-49FF-ADCA-756526DA3AA2}" destId="{B9C9FE29-7825-438A-BD65-D8D7A0168F5B}" srcOrd="3" destOrd="0" presId="urn:microsoft.com/office/officeart/2018/5/layout/IconLeafLabelList"/>
    <dgm:cxn modelId="{E4C7207C-BF3C-44C2-8877-60E4F1A2C0D0}" type="presParOf" srcId="{D58515BC-B810-41F5-A455-ADB2D9BD8CDC}" destId="{3E42311B-7424-45E3-B540-7AA5DF721773}" srcOrd="1" destOrd="0" presId="urn:microsoft.com/office/officeart/2018/5/layout/IconLeafLabelList"/>
    <dgm:cxn modelId="{B25EBDD0-9F4E-41B8-9840-C3C9F6A85F88}" type="presParOf" srcId="{D58515BC-B810-41F5-A455-ADB2D9BD8CDC}" destId="{C8162615-9F70-41B1-9A9A-8545DBF8F96F}" srcOrd="2" destOrd="0" presId="urn:microsoft.com/office/officeart/2018/5/layout/IconLeafLabelList"/>
    <dgm:cxn modelId="{0DAE0CDD-E4E2-4D8F-9E9B-5915053CC1BE}" type="presParOf" srcId="{C8162615-9F70-41B1-9A9A-8545DBF8F96F}" destId="{DB03E504-8640-4CBC-8901-9AAAC24EF869}" srcOrd="0" destOrd="0" presId="urn:microsoft.com/office/officeart/2018/5/layout/IconLeafLabelList"/>
    <dgm:cxn modelId="{4440136C-6EA4-4101-9506-6F45AFD11EF5}" type="presParOf" srcId="{C8162615-9F70-41B1-9A9A-8545DBF8F96F}" destId="{73207859-BAE2-426C-ADDE-C7537418E2BD}" srcOrd="1" destOrd="0" presId="urn:microsoft.com/office/officeart/2018/5/layout/IconLeafLabelList"/>
    <dgm:cxn modelId="{845B820B-54E9-4FA9-BCD6-6AE9D6C3C556}" type="presParOf" srcId="{C8162615-9F70-41B1-9A9A-8545DBF8F96F}" destId="{F9204DC7-4B6C-41C1-8EFA-91A09D1B54C7}" srcOrd="2" destOrd="0" presId="urn:microsoft.com/office/officeart/2018/5/layout/IconLeafLabelList"/>
    <dgm:cxn modelId="{5251C8BB-AE2C-46D7-A9DB-D26BF9CD9233}" type="presParOf" srcId="{C8162615-9F70-41B1-9A9A-8545DBF8F96F}" destId="{065E61A3-19F1-407F-A4CA-D1B78B59E98A}" srcOrd="3" destOrd="0" presId="urn:microsoft.com/office/officeart/2018/5/layout/IconLeafLabelList"/>
    <dgm:cxn modelId="{5E49DFE9-886A-4344-B680-F7128F21F2E4}" type="presParOf" srcId="{D58515BC-B810-41F5-A455-ADB2D9BD8CDC}" destId="{72A5E6BE-C014-4751-90D4-5AC5842BEBD8}" srcOrd="3" destOrd="0" presId="urn:microsoft.com/office/officeart/2018/5/layout/IconLeafLabelList"/>
    <dgm:cxn modelId="{53D6065F-0030-4306-A688-F24D6BEA0424}" type="presParOf" srcId="{D58515BC-B810-41F5-A455-ADB2D9BD8CDC}" destId="{B3B2C327-6A86-4E04-AB68-E65CFE034A0A}" srcOrd="4" destOrd="0" presId="urn:microsoft.com/office/officeart/2018/5/layout/IconLeafLabelList"/>
    <dgm:cxn modelId="{4646ECE0-A768-4581-9963-93C62C3D7D88}" type="presParOf" srcId="{B3B2C327-6A86-4E04-AB68-E65CFE034A0A}" destId="{D224C40E-420C-4E56-BF55-9A996838FB2D}" srcOrd="0" destOrd="0" presId="urn:microsoft.com/office/officeart/2018/5/layout/IconLeafLabelList"/>
    <dgm:cxn modelId="{FD784DC2-0312-4063-9DE6-39F931766E5D}" type="presParOf" srcId="{B3B2C327-6A86-4E04-AB68-E65CFE034A0A}" destId="{EA6BDCA7-5E01-4A6B-B028-0DF28DA6EC70}" srcOrd="1" destOrd="0" presId="urn:microsoft.com/office/officeart/2018/5/layout/IconLeafLabelList"/>
    <dgm:cxn modelId="{AF541364-879D-4340-8B7B-2F214A24E67B}" type="presParOf" srcId="{B3B2C327-6A86-4E04-AB68-E65CFE034A0A}" destId="{5E0D8F21-C46C-47AD-85FA-A2B9F2ADC756}" srcOrd="2" destOrd="0" presId="urn:microsoft.com/office/officeart/2018/5/layout/IconLeafLabelList"/>
    <dgm:cxn modelId="{8C931734-9445-4C2A-BA1E-9E88D09C7307}" type="presParOf" srcId="{B3B2C327-6A86-4E04-AB68-E65CFE034A0A}" destId="{2AE29D67-71B8-4C45-9D59-FD516FCDDD2A}" srcOrd="3" destOrd="0" presId="urn:microsoft.com/office/officeart/2018/5/layout/IconLeafLabelList"/>
    <dgm:cxn modelId="{63BBD173-D5BF-4E32-A208-0C47BE3076BB}" type="presParOf" srcId="{D58515BC-B810-41F5-A455-ADB2D9BD8CDC}" destId="{905CE8D9-ADC2-4F66-970F-EC7EBFC2CA9F}" srcOrd="5" destOrd="0" presId="urn:microsoft.com/office/officeart/2018/5/layout/IconLeafLabelList"/>
    <dgm:cxn modelId="{6DBD0402-8914-4CA8-87A7-EA396614A723}" type="presParOf" srcId="{D58515BC-B810-41F5-A455-ADB2D9BD8CDC}" destId="{F69A9512-7446-4631-8880-A0ED1E41B47B}" srcOrd="6" destOrd="0" presId="urn:microsoft.com/office/officeart/2018/5/layout/IconLeafLabelList"/>
    <dgm:cxn modelId="{B90BF6F9-A99B-4AEF-8316-38F441AC3CE9}" type="presParOf" srcId="{F69A9512-7446-4631-8880-A0ED1E41B47B}" destId="{BD023475-1CDE-4F6A-B7CC-69CE00747151}" srcOrd="0" destOrd="0" presId="urn:microsoft.com/office/officeart/2018/5/layout/IconLeafLabelList"/>
    <dgm:cxn modelId="{A8581AEC-8D7B-41F8-8842-679F3978AA7D}" type="presParOf" srcId="{F69A9512-7446-4631-8880-A0ED1E41B47B}" destId="{718BC453-247D-4AF5-9D98-97CEEADA4A02}" srcOrd="1" destOrd="0" presId="urn:microsoft.com/office/officeart/2018/5/layout/IconLeafLabelList"/>
    <dgm:cxn modelId="{06B2DCBD-9A50-484B-862C-26D98B7ECE85}" type="presParOf" srcId="{F69A9512-7446-4631-8880-A0ED1E41B47B}" destId="{0FF0594A-3512-4A22-9DF6-9779E9DF1363}" srcOrd="2" destOrd="0" presId="urn:microsoft.com/office/officeart/2018/5/layout/IconLeafLabelList"/>
    <dgm:cxn modelId="{3DDD8282-F3BC-44BD-80C4-E7BAAACF4FFE}" type="presParOf" srcId="{F69A9512-7446-4631-8880-A0ED1E41B47B}" destId="{AC298E62-A55F-47AB-8E52-3FBBD50B42A7}" srcOrd="3" destOrd="0" presId="urn:microsoft.com/office/officeart/2018/5/layout/IconLeafLabelList"/>
    <dgm:cxn modelId="{B4E12408-17E6-4E3F-87B1-F14306DD014A}" type="presParOf" srcId="{D58515BC-B810-41F5-A455-ADB2D9BD8CDC}" destId="{8711B708-57C9-4DED-9A75-570DF03E1413}" srcOrd="7" destOrd="0" presId="urn:microsoft.com/office/officeart/2018/5/layout/IconLeafLabelList"/>
    <dgm:cxn modelId="{3D1BF803-A810-4D83-B79B-9D9F09E164F0}" type="presParOf" srcId="{D58515BC-B810-41F5-A455-ADB2D9BD8CDC}" destId="{B8D022F4-6AFD-4305-A7F3-30AEAC068E82}" srcOrd="8" destOrd="0" presId="urn:microsoft.com/office/officeart/2018/5/layout/IconLeafLabelList"/>
    <dgm:cxn modelId="{20F9EE57-2962-48D0-8025-E508BE06EE2B}" type="presParOf" srcId="{B8D022F4-6AFD-4305-A7F3-30AEAC068E82}" destId="{3C19D509-7699-4F49-95A2-6F8C9EF7FF3E}" srcOrd="0" destOrd="0" presId="urn:microsoft.com/office/officeart/2018/5/layout/IconLeafLabelList"/>
    <dgm:cxn modelId="{0C776B6C-B44D-48EC-91E9-6182CCB39D61}" type="presParOf" srcId="{B8D022F4-6AFD-4305-A7F3-30AEAC068E82}" destId="{B2FA25D2-18B3-4522-8E04-243D8A47EFA5}" srcOrd="1" destOrd="0" presId="urn:microsoft.com/office/officeart/2018/5/layout/IconLeafLabelList"/>
    <dgm:cxn modelId="{E846834D-4E44-465D-B22D-EA67D2FC168B}" type="presParOf" srcId="{B8D022F4-6AFD-4305-A7F3-30AEAC068E82}" destId="{23C73F59-A318-4E87-97B9-989D729D8EC9}" srcOrd="2" destOrd="0" presId="urn:microsoft.com/office/officeart/2018/5/layout/IconLeafLabelList"/>
    <dgm:cxn modelId="{CF9781BB-288B-42B6-84C6-E3BA690E88F8}" type="presParOf" srcId="{B8D022F4-6AFD-4305-A7F3-30AEAC068E82}" destId="{EF1C168E-4623-4B75-AFCB-65DFA698B7F4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E1DE51-9E39-4F55-BC98-7D7D33DCDFB1}" type="doc">
      <dgm:prSet loTypeId="urn:microsoft.com/office/officeart/2005/8/layout/cycle8" loCatId="cycle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9DFAB08-F0E8-493F-9527-C57D96A26D24}">
      <dgm:prSet/>
      <dgm:spPr/>
      <dgm:t>
        <a:bodyPr/>
        <a:lstStyle/>
        <a:p>
          <a:r>
            <a:rPr lang="en-US" b="0" i="0" baseline="0"/>
            <a:t>Overtourism strains infrastructure and local communities.</a:t>
          </a:r>
          <a:endParaRPr lang="en-US"/>
        </a:p>
      </dgm:t>
    </dgm:pt>
    <dgm:pt modelId="{2B83537A-24C9-44E4-BC7A-A1A2E3E97A9D}" type="parTrans" cxnId="{F9BB630A-7714-400C-A856-9D8635C26D6D}">
      <dgm:prSet/>
      <dgm:spPr/>
      <dgm:t>
        <a:bodyPr/>
        <a:lstStyle/>
        <a:p>
          <a:endParaRPr lang="en-US"/>
        </a:p>
      </dgm:t>
    </dgm:pt>
    <dgm:pt modelId="{88DE087A-2BE4-470A-85E5-2715B1C11805}" type="sibTrans" cxnId="{F9BB630A-7714-400C-A856-9D8635C26D6D}">
      <dgm:prSet/>
      <dgm:spPr/>
      <dgm:t>
        <a:bodyPr/>
        <a:lstStyle/>
        <a:p>
          <a:endParaRPr lang="en-US"/>
        </a:p>
      </dgm:t>
    </dgm:pt>
    <dgm:pt modelId="{32AE5B7A-A84B-4604-AC0F-4E0A230A098B}">
      <dgm:prSet/>
      <dgm:spPr/>
      <dgm:t>
        <a:bodyPr/>
        <a:lstStyle/>
        <a:p>
          <a:r>
            <a:rPr lang="en-US" b="0" i="0" baseline="0"/>
            <a:t>Revenue leakage to large operators, limiting local benefits.</a:t>
          </a:r>
          <a:endParaRPr lang="en-US"/>
        </a:p>
      </dgm:t>
    </dgm:pt>
    <dgm:pt modelId="{5727C640-5668-4D3B-842E-6EAE59EE8CF4}" type="parTrans" cxnId="{FE724EFF-B050-422C-B00E-228E5BF0500F}">
      <dgm:prSet/>
      <dgm:spPr/>
      <dgm:t>
        <a:bodyPr/>
        <a:lstStyle/>
        <a:p>
          <a:endParaRPr lang="en-US"/>
        </a:p>
      </dgm:t>
    </dgm:pt>
    <dgm:pt modelId="{7305DE5D-4FBB-4995-840F-51137056B00B}" type="sibTrans" cxnId="{FE724EFF-B050-422C-B00E-228E5BF0500F}">
      <dgm:prSet/>
      <dgm:spPr/>
      <dgm:t>
        <a:bodyPr/>
        <a:lstStyle/>
        <a:p>
          <a:endParaRPr lang="en-US"/>
        </a:p>
      </dgm:t>
    </dgm:pt>
    <dgm:pt modelId="{8C35B140-7F27-4D7D-80A4-1805B2F77FD1}">
      <dgm:prSet/>
      <dgm:spPr/>
      <dgm:t>
        <a:bodyPr/>
        <a:lstStyle/>
        <a:p>
          <a:r>
            <a:rPr lang="en-US" b="0" i="0" baseline="0"/>
            <a:t>Skill gaps in sustainable tourism and visitor management.</a:t>
          </a:r>
          <a:endParaRPr lang="en-US"/>
        </a:p>
      </dgm:t>
    </dgm:pt>
    <dgm:pt modelId="{654019D6-ECA9-4E38-9A11-EDD7D9D9A876}" type="parTrans" cxnId="{9B30F5C7-6A9F-4487-A806-0C94D6C69E24}">
      <dgm:prSet/>
      <dgm:spPr/>
      <dgm:t>
        <a:bodyPr/>
        <a:lstStyle/>
        <a:p>
          <a:endParaRPr lang="en-US"/>
        </a:p>
      </dgm:t>
    </dgm:pt>
    <dgm:pt modelId="{03F3302B-05C6-4378-AD5F-7F31F05EBA83}" type="sibTrans" cxnId="{9B30F5C7-6A9F-4487-A806-0C94D6C69E24}">
      <dgm:prSet/>
      <dgm:spPr/>
      <dgm:t>
        <a:bodyPr/>
        <a:lstStyle/>
        <a:p>
          <a:endParaRPr lang="en-US"/>
        </a:p>
      </dgm:t>
    </dgm:pt>
    <dgm:pt modelId="{F8FEBFCC-F1FF-4B81-9631-F8897D232437}">
      <dgm:prSet/>
      <dgm:spPr/>
      <dgm:t>
        <a:bodyPr/>
        <a:lstStyle/>
        <a:p>
          <a:r>
            <a:rPr lang="en-US" b="0" i="0" baseline="0"/>
            <a:t>Weak enforcement of eco-standards across states.</a:t>
          </a:r>
          <a:endParaRPr lang="en-US"/>
        </a:p>
      </dgm:t>
    </dgm:pt>
    <dgm:pt modelId="{2BC56B69-7E09-4A18-944D-F047AE135D70}" type="parTrans" cxnId="{E13ECC87-9E60-4FED-886B-6B5E4EE5319C}">
      <dgm:prSet/>
      <dgm:spPr/>
      <dgm:t>
        <a:bodyPr/>
        <a:lstStyle/>
        <a:p>
          <a:endParaRPr lang="en-US"/>
        </a:p>
      </dgm:t>
    </dgm:pt>
    <dgm:pt modelId="{EDAFED97-43CE-4573-9DBC-7EAA0FECD5B4}" type="sibTrans" cxnId="{E13ECC87-9E60-4FED-886B-6B5E4EE5319C}">
      <dgm:prSet/>
      <dgm:spPr/>
      <dgm:t>
        <a:bodyPr/>
        <a:lstStyle/>
        <a:p>
          <a:endParaRPr lang="en-US"/>
        </a:p>
      </dgm:t>
    </dgm:pt>
    <dgm:pt modelId="{FE3FAD29-4FF7-4491-B12B-42AE26CA8387}">
      <dgm:prSet/>
      <dgm:spPr/>
      <dgm:t>
        <a:bodyPr/>
        <a:lstStyle/>
        <a:p>
          <a:r>
            <a:rPr lang="en-US" b="0" i="0" baseline="0"/>
            <a:t>Unequal adoption of certifications and green practices</a:t>
          </a:r>
          <a:endParaRPr lang="en-US"/>
        </a:p>
      </dgm:t>
    </dgm:pt>
    <dgm:pt modelId="{47EAC38E-FEFE-4C43-915A-54856802CA06}" type="parTrans" cxnId="{3A314B8B-F6CD-484B-9C38-3BF1826B1121}">
      <dgm:prSet/>
      <dgm:spPr/>
      <dgm:t>
        <a:bodyPr/>
        <a:lstStyle/>
        <a:p>
          <a:endParaRPr lang="en-US"/>
        </a:p>
      </dgm:t>
    </dgm:pt>
    <dgm:pt modelId="{6A51E861-D995-4BBF-BB0C-0BD23A6EFDD0}" type="sibTrans" cxnId="{3A314B8B-F6CD-484B-9C38-3BF1826B1121}">
      <dgm:prSet/>
      <dgm:spPr/>
      <dgm:t>
        <a:bodyPr/>
        <a:lstStyle/>
        <a:p>
          <a:endParaRPr lang="en-US"/>
        </a:p>
      </dgm:t>
    </dgm:pt>
    <dgm:pt modelId="{1BF175C3-E401-43E6-848F-07EC3576B98E}" type="pres">
      <dgm:prSet presAssocID="{2AE1DE51-9E39-4F55-BC98-7D7D33DCDFB1}" presName="compositeShape" presStyleCnt="0">
        <dgm:presLayoutVars>
          <dgm:chMax val="7"/>
          <dgm:dir/>
          <dgm:resizeHandles val="exact"/>
        </dgm:presLayoutVars>
      </dgm:prSet>
      <dgm:spPr/>
    </dgm:pt>
    <dgm:pt modelId="{93725602-BEE5-46E9-AC64-8A8707F9B303}" type="pres">
      <dgm:prSet presAssocID="{2AE1DE51-9E39-4F55-BC98-7D7D33DCDFB1}" presName="wedge1" presStyleLbl="node1" presStyleIdx="0" presStyleCnt="5"/>
      <dgm:spPr/>
    </dgm:pt>
    <dgm:pt modelId="{475E289B-8ECA-4BC2-87D3-FE19DDF41FE8}" type="pres">
      <dgm:prSet presAssocID="{2AE1DE51-9E39-4F55-BC98-7D7D33DCDFB1}" presName="dummy1a" presStyleCnt="0"/>
      <dgm:spPr/>
    </dgm:pt>
    <dgm:pt modelId="{60B520E5-23B9-4598-AC5E-196E282A1964}" type="pres">
      <dgm:prSet presAssocID="{2AE1DE51-9E39-4F55-BC98-7D7D33DCDFB1}" presName="dummy1b" presStyleCnt="0"/>
      <dgm:spPr/>
    </dgm:pt>
    <dgm:pt modelId="{DEDDE72A-611C-4C96-80EF-9F509446EEE5}" type="pres">
      <dgm:prSet presAssocID="{2AE1DE51-9E39-4F55-BC98-7D7D33DCDFB1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E78F3061-55F5-467F-8C77-0B3997238B3F}" type="pres">
      <dgm:prSet presAssocID="{2AE1DE51-9E39-4F55-BC98-7D7D33DCDFB1}" presName="wedge2" presStyleLbl="node1" presStyleIdx="1" presStyleCnt="5"/>
      <dgm:spPr/>
    </dgm:pt>
    <dgm:pt modelId="{A8DFA0E3-A21D-4AAE-B899-D9D6436986FF}" type="pres">
      <dgm:prSet presAssocID="{2AE1DE51-9E39-4F55-BC98-7D7D33DCDFB1}" presName="dummy2a" presStyleCnt="0"/>
      <dgm:spPr/>
    </dgm:pt>
    <dgm:pt modelId="{ADBE9CC8-2D14-47D3-BE78-3D1C8F33E860}" type="pres">
      <dgm:prSet presAssocID="{2AE1DE51-9E39-4F55-BC98-7D7D33DCDFB1}" presName="dummy2b" presStyleCnt="0"/>
      <dgm:spPr/>
    </dgm:pt>
    <dgm:pt modelId="{598165D1-1E00-4FFD-80E9-B34B6FF2817C}" type="pres">
      <dgm:prSet presAssocID="{2AE1DE51-9E39-4F55-BC98-7D7D33DCDFB1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96E8B662-FFCE-4C94-8C38-3DEA629F17EB}" type="pres">
      <dgm:prSet presAssocID="{2AE1DE51-9E39-4F55-BC98-7D7D33DCDFB1}" presName="wedge3" presStyleLbl="node1" presStyleIdx="2" presStyleCnt="5"/>
      <dgm:spPr/>
    </dgm:pt>
    <dgm:pt modelId="{63365D4A-E276-47CF-99DF-B9C890567E98}" type="pres">
      <dgm:prSet presAssocID="{2AE1DE51-9E39-4F55-BC98-7D7D33DCDFB1}" presName="dummy3a" presStyleCnt="0"/>
      <dgm:spPr/>
    </dgm:pt>
    <dgm:pt modelId="{BDBF30EE-0367-47ED-846A-483D8EB4E9F5}" type="pres">
      <dgm:prSet presAssocID="{2AE1DE51-9E39-4F55-BC98-7D7D33DCDFB1}" presName="dummy3b" presStyleCnt="0"/>
      <dgm:spPr/>
    </dgm:pt>
    <dgm:pt modelId="{22E30C5A-2FE2-4896-A665-D7295DC8D963}" type="pres">
      <dgm:prSet presAssocID="{2AE1DE51-9E39-4F55-BC98-7D7D33DCDFB1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E67E7543-8EDC-4785-A113-5441611FDD5B}" type="pres">
      <dgm:prSet presAssocID="{2AE1DE51-9E39-4F55-BC98-7D7D33DCDFB1}" presName="wedge4" presStyleLbl="node1" presStyleIdx="3" presStyleCnt="5"/>
      <dgm:spPr/>
    </dgm:pt>
    <dgm:pt modelId="{EDADC241-4788-4EDB-8C75-E63CE708D148}" type="pres">
      <dgm:prSet presAssocID="{2AE1DE51-9E39-4F55-BC98-7D7D33DCDFB1}" presName="dummy4a" presStyleCnt="0"/>
      <dgm:spPr/>
    </dgm:pt>
    <dgm:pt modelId="{DA2F7005-8617-490F-9ECE-84DE2EAA88EB}" type="pres">
      <dgm:prSet presAssocID="{2AE1DE51-9E39-4F55-BC98-7D7D33DCDFB1}" presName="dummy4b" presStyleCnt="0"/>
      <dgm:spPr/>
    </dgm:pt>
    <dgm:pt modelId="{E08FC8EC-52C7-47D3-8548-53DB7B38D2A1}" type="pres">
      <dgm:prSet presAssocID="{2AE1DE51-9E39-4F55-BC98-7D7D33DCDFB1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DA32E495-B615-4473-8CC7-4DADB91C64D2}" type="pres">
      <dgm:prSet presAssocID="{2AE1DE51-9E39-4F55-BC98-7D7D33DCDFB1}" presName="wedge5" presStyleLbl="node1" presStyleIdx="4" presStyleCnt="5"/>
      <dgm:spPr/>
    </dgm:pt>
    <dgm:pt modelId="{9A7D4712-3A57-416A-860B-7A93AF001FC8}" type="pres">
      <dgm:prSet presAssocID="{2AE1DE51-9E39-4F55-BC98-7D7D33DCDFB1}" presName="dummy5a" presStyleCnt="0"/>
      <dgm:spPr/>
    </dgm:pt>
    <dgm:pt modelId="{89F99052-30C4-4140-8809-A60C9B914F5C}" type="pres">
      <dgm:prSet presAssocID="{2AE1DE51-9E39-4F55-BC98-7D7D33DCDFB1}" presName="dummy5b" presStyleCnt="0"/>
      <dgm:spPr/>
    </dgm:pt>
    <dgm:pt modelId="{B494B1F1-E7EC-4393-91D0-583AEEC57F5F}" type="pres">
      <dgm:prSet presAssocID="{2AE1DE51-9E39-4F55-BC98-7D7D33DCDFB1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</dgm:pt>
    <dgm:pt modelId="{0FA89FF5-331E-4476-BC37-C91B4A911352}" type="pres">
      <dgm:prSet presAssocID="{88DE087A-2BE4-470A-85E5-2715B1C11805}" presName="arrowWedge1" presStyleLbl="fgSibTrans2D1" presStyleIdx="0" presStyleCnt="5"/>
      <dgm:spPr/>
    </dgm:pt>
    <dgm:pt modelId="{97C2EF66-7177-4A71-951D-8055215E33D6}" type="pres">
      <dgm:prSet presAssocID="{7305DE5D-4FBB-4995-840F-51137056B00B}" presName="arrowWedge2" presStyleLbl="fgSibTrans2D1" presStyleIdx="1" presStyleCnt="5"/>
      <dgm:spPr/>
    </dgm:pt>
    <dgm:pt modelId="{D75AC28A-5D28-4ACA-B266-E54768C8BDF6}" type="pres">
      <dgm:prSet presAssocID="{03F3302B-05C6-4378-AD5F-7F31F05EBA83}" presName="arrowWedge3" presStyleLbl="fgSibTrans2D1" presStyleIdx="2" presStyleCnt="5"/>
      <dgm:spPr/>
    </dgm:pt>
    <dgm:pt modelId="{B7DB62E8-F065-41B0-82B8-C9D9B08B2833}" type="pres">
      <dgm:prSet presAssocID="{EDAFED97-43CE-4573-9DBC-7EAA0FECD5B4}" presName="arrowWedge4" presStyleLbl="fgSibTrans2D1" presStyleIdx="3" presStyleCnt="5"/>
      <dgm:spPr/>
    </dgm:pt>
    <dgm:pt modelId="{16FB05E2-2933-4883-83BF-495BE602FD99}" type="pres">
      <dgm:prSet presAssocID="{6A51E861-D995-4BBF-BB0C-0BD23A6EFDD0}" presName="arrowWedge5" presStyleLbl="fgSibTrans2D1" presStyleIdx="4" presStyleCnt="5"/>
      <dgm:spPr/>
    </dgm:pt>
  </dgm:ptLst>
  <dgm:cxnLst>
    <dgm:cxn modelId="{F9BB630A-7714-400C-A856-9D8635C26D6D}" srcId="{2AE1DE51-9E39-4F55-BC98-7D7D33DCDFB1}" destId="{D9DFAB08-F0E8-493F-9527-C57D96A26D24}" srcOrd="0" destOrd="0" parTransId="{2B83537A-24C9-44E4-BC7A-A1A2E3E97A9D}" sibTransId="{88DE087A-2BE4-470A-85E5-2715B1C11805}"/>
    <dgm:cxn modelId="{74414E15-2398-4A62-AB5A-D37AE3F74F09}" type="presOf" srcId="{32AE5B7A-A84B-4604-AC0F-4E0A230A098B}" destId="{E78F3061-55F5-467F-8C77-0B3997238B3F}" srcOrd="0" destOrd="0" presId="urn:microsoft.com/office/officeart/2005/8/layout/cycle8"/>
    <dgm:cxn modelId="{0FAD375D-AE8D-44B4-97B8-195BAD538465}" type="presOf" srcId="{FE3FAD29-4FF7-4491-B12B-42AE26CA8387}" destId="{DA32E495-B615-4473-8CC7-4DADB91C64D2}" srcOrd="0" destOrd="0" presId="urn:microsoft.com/office/officeart/2005/8/layout/cycle8"/>
    <dgm:cxn modelId="{F55A1B46-B20D-44B5-87F1-7002B4FFDB17}" type="presOf" srcId="{2AE1DE51-9E39-4F55-BC98-7D7D33DCDFB1}" destId="{1BF175C3-E401-43E6-848F-07EC3576B98E}" srcOrd="0" destOrd="0" presId="urn:microsoft.com/office/officeart/2005/8/layout/cycle8"/>
    <dgm:cxn modelId="{728F656D-2265-47C5-9D6A-B8E7B57746DB}" type="presOf" srcId="{D9DFAB08-F0E8-493F-9527-C57D96A26D24}" destId="{93725602-BEE5-46E9-AC64-8A8707F9B303}" srcOrd="0" destOrd="0" presId="urn:microsoft.com/office/officeart/2005/8/layout/cycle8"/>
    <dgm:cxn modelId="{E13ECC87-9E60-4FED-886B-6B5E4EE5319C}" srcId="{2AE1DE51-9E39-4F55-BC98-7D7D33DCDFB1}" destId="{F8FEBFCC-F1FF-4B81-9631-F8897D232437}" srcOrd="3" destOrd="0" parTransId="{2BC56B69-7E09-4A18-944D-F047AE135D70}" sibTransId="{EDAFED97-43CE-4573-9DBC-7EAA0FECD5B4}"/>
    <dgm:cxn modelId="{3A314B8B-F6CD-484B-9C38-3BF1826B1121}" srcId="{2AE1DE51-9E39-4F55-BC98-7D7D33DCDFB1}" destId="{FE3FAD29-4FF7-4491-B12B-42AE26CA8387}" srcOrd="4" destOrd="0" parTransId="{47EAC38E-FEFE-4C43-915A-54856802CA06}" sibTransId="{6A51E861-D995-4BBF-BB0C-0BD23A6EFDD0}"/>
    <dgm:cxn modelId="{1DDF2EA3-B057-4AEE-8D1E-02B16483E2A4}" type="presOf" srcId="{F8FEBFCC-F1FF-4B81-9631-F8897D232437}" destId="{E08FC8EC-52C7-47D3-8548-53DB7B38D2A1}" srcOrd="1" destOrd="0" presId="urn:microsoft.com/office/officeart/2005/8/layout/cycle8"/>
    <dgm:cxn modelId="{AFBD73AD-63DA-4FCD-B4A1-DBB7471B5CB1}" type="presOf" srcId="{D9DFAB08-F0E8-493F-9527-C57D96A26D24}" destId="{DEDDE72A-611C-4C96-80EF-9F509446EEE5}" srcOrd="1" destOrd="0" presId="urn:microsoft.com/office/officeart/2005/8/layout/cycle8"/>
    <dgm:cxn modelId="{85E52CB2-A8F4-4C7D-B31F-987E45BCB186}" type="presOf" srcId="{8C35B140-7F27-4D7D-80A4-1805B2F77FD1}" destId="{96E8B662-FFCE-4C94-8C38-3DEA629F17EB}" srcOrd="0" destOrd="0" presId="urn:microsoft.com/office/officeart/2005/8/layout/cycle8"/>
    <dgm:cxn modelId="{3D06EAB9-DA00-44E9-BB38-51D4641058F6}" type="presOf" srcId="{FE3FAD29-4FF7-4491-B12B-42AE26CA8387}" destId="{B494B1F1-E7EC-4393-91D0-583AEEC57F5F}" srcOrd="1" destOrd="0" presId="urn:microsoft.com/office/officeart/2005/8/layout/cycle8"/>
    <dgm:cxn modelId="{9B30F5C7-6A9F-4487-A806-0C94D6C69E24}" srcId="{2AE1DE51-9E39-4F55-BC98-7D7D33DCDFB1}" destId="{8C35B140-7F27-4D7D-80A4-1805B2F77FD1}" srcOrd="2" destOrd="0" parTransId="{654019D6-ECA9-4E38-9A11-EDD7D9D9A876}" sibTransId="{03F3302B-05C6-4378-AD5F-7F31F05EBA83}"/>
    <dgm:cxn modelId="{71B299D7-F476-4FA8-83D9-A514D822FB0E}" type="presOf" srcId="{32AE5B7A-A84B-4604-AC0F-4E0A230A098B}" destId="{598165D1-1E00-4FFD-80E9-B34B6FF2817C}" srcOrd="1" destOrd="0" presId="urn:microsoft.com/office/officeart/2005/8/layout/cycle8"/>
    <dgm:cxn modelId="{72B58BF0-EA76-4DB0-835E-DF0D370B70EF}" type="presOf" srcId="{8C35B140-7F27-4D7D-80A4-1805B2F77FD1}" destId="{22E30C5A-2FE2-4896-A665-D7295DC8D963}" srcOrd="1" destOrd="0" presId="urn:microsoft.com/office/officeart/2005/8/layout/cycle8"/>
    <dgm:cxn modelId="{263D6CFC-FDF1-4316-A497-6AC891FD70AB}" type="presOf" srcId="{F8FEBFCC-F1FF-4B81-9631-F8897D232437}" destId="{E67E7543-8EDC-4785-A113-5441611FDD5B}" srcOrd="0" destOrd="0" presId="urn:microsoft.com/office/officeart/2005/8/layout/cycle8"/>
    <dgm:cxn modelId="{FE724EFF-B050-422C-B00E-228E5BF0500F}" srcId="{2AE1DE51-9E39-4F55-BC98-7D7D33DCDFB1}" destId="{32AE5B7A-A84B-4604-AC0F-4E0A230A098B}" srcOrd="1" destOrd="0" parTransId="{5727C640-5668-4D3B-842E-6EAE59EE8CF4}" sibTransId="{7305DE5D-4FBB-4995-840F-51137056B00B}"/>
    <dgm:cxn modelId="{19B22CAF-A8EE-4F61-A5D0-8606DCED6F1A}" type="presParOf" srcId="{1BF175C3-E401-43E6-848F-07EC3576B98E}" destId="{93725602-BEE5-46E9-AC64-8A8707F9B303}" srcOrd="0" destOrd="0" presId="urn:microsoft.com/office/officeart/2005/8/layout/cycle8"/>
    <dgm:cxn modelId="{52B2ECBF-AFCC-4BFF-85F8-20496A6E2034}" type="presParOf" srcId="{1BF175C3-E401-43E6-848F-07EC3576B98E}" destId="{475E289B-8ECA-4BC2-87D3-FE19DDF41FE8}" srcOrd="1" destOrd="0" presId="urn:microsoft.com/office/officeart/2005/8/layout/cycle8"/>
    <dgm:cxn modelId="{3C177926-B6F0-4BCA-B869-737D28F21C56}" type="presParOf" srcId="{1BF175C3-E401-43E6-848F-07EC3576B98E}" destId="{60B520E5-23B9-4598-AC5E-196E282A1964}" srcOrd="2" destOrd="0" presId="urn:microsoft.com/office/officeart/2005/8/layout/cycle8"/>
    <dgm:cxn modelId="{09FA3D1D-F864-4FD2-8067-1AC56E2C2DCE}" type="presParOf" srcId="{1BF175C3-E401-43E6-848F-07EC3576B98E}" destId="{DEDDE72A-611C-4C96-80EF-9F509446EEE5}" srcOrd="3" destOrd="0" presId="urn:microsoft.com/office/officeart/2005/8/layout/cycle8"/>
    <dgm:cxn modelId="{1E6AB0CC-1915-4C23-9682-B17D19B85696}" type="presParOf" srcId="{1BF175C3-E401-43E6-848F-07EC3576B98E}" destId="{E78F3061-55F5-467F-8C77-0B3997238B3F}" srcOrd="4" destOrd="0" presId="urn:microsoft.com/office/officeart/2005/8/layout/cycle8"/>
    <dgm:cxn modelId="{F2A80852-3B0A-4888-83F1-73D8209E4FCA}" type="presParOf" srcId="{1BF175C3-E401-43E6-848F-07EC3576B98E}" destId="{A8DFA0E3-A21D-4AAE-B899-D9D6436986FF}" srcOrd="5" destOrd="0" presId="urn:microsoft.com/office/officeart/2005/8/layout/cycle8"/>
    <dgm:cxn modelId="{859F0F68-8D97-4F55-B144-5E20A1AD37E9}" type="presParOf" srcId="{1BF175C3-E401-43E6-848F-07EC3576B98E}" destId="{ADBE9CC8-2D14-47D3-BE78-3D1C8F33E860}" srcOrd="6" destOrd="0" presId="urn:microsoft.com/office/officeart/2005/8/layout/cycle8"/>
    <dgm:cxn modelId="{780D8EDF-C11A-4808-B20E-D433FDE4C689}" type="presParOf" srcId="{1BF175C3-E401-43E6-848F-07EC3576B98E}" destId="{598165D1-1E00-4FFD-80E9-B34B6FF2817C}" srcOrd="7" destOrd="0" presId="urn:microsoft.com/office/officeart/2005/8/layout/cycle8"/>
    <dgm:cxn modelId="{608CAD67-3EBE-4423-956C-03BBAC294B79}" type="presParOf" srcId="{1BF175C3-E401-43E6-848F-07EC3576B98E}" destId="{96E8B662-FFCE-4C94-8C38-3DEA629F17EB}" srcOrd="8" destOrd="0" presId="urn:microsoft.com/office/officeart/2005/8/layout/cycle8"/>
    <dgm:cxn modelId="{CFEE9992-BF8D-44E8-93B6-6CB7445021F0}" type="presParOf" srcId="{1BF175C3-E401-43E6-848F-07EC3576B98E}" destId="{63365D4A-E276-47CF-99DF-B9C890567E98}" srcOrd="9" destOrd="0" presId="urn:microsoft.com/office/officeart/2005/8/layout/cycle8"/>
    <dgm:cxn modelId="{A292F835-1BA2-41CF-B9B3-2A6270EBD227}" type="presParOf" srcId="{1BF175C3-E401-43E6-848F-07EC3576B98E}" destId="{BDBF30EE-0367-47ED-846A-483D8EB4E9F5}" srcOrd="10" destOrd="0" presId="urn:microsoft.com/office/officeart/2005/8/layout/cycle8"/>
    <dgm:cxn modelId="{E01E01A8-7565-4220-8B5B-4999EBE5F9E7}" type="presParOf" srcId="{1BF175C3-E401-43E6-848F-07EC3576B98E}" destId="{22E30C5A-2FE2-4896-A665-D7295DC8D963}" srcOrd="11" destOrd="0" presId="urn:microsoft.com/office/officeart/2005/8/layout/cycle8"/>
    <dgm:cxn modelId="{98AD977B-C7E0-4E09-ADE3-D69F035AF4E5}" type="presParOf" srcId="{1BF175C3-E401-43E6-848F-07EC3576B98E}" destId="{E67E7543-8EDC-4785-A113-5441611FDD5B}" srcOrd="12" destOrd="0" presId="urn:microsoft.com/office/officeart/2005/8/layout/cycle8"/>
    <dgm:cxn modelId="{545D733E-4D30-4366-808C-810E52073A5C}" type="presParOf" srcId="{1BF175C3-E401-43E6-848F-07EC3576B98E}" destId="{EDADC241-4788-4EDB-8C75-E63CE708D148}" srcOrd="13" destOrd="0" presId="urn:microsoft.com/office/officeart/2005/8/layout/cycle8"/>
    <dgm:cxn modelId="{A7FB0B9A-CF41-460C-949B-B72B577A4018}" type="presParOf" srcId="{1BF175C3-E401-43E6-848F-07EC3576B98E}" destId="{DA2F7005-8617-490F-9ECE-84DE2EAA88EB}" srcOrd="14" destOrd="0" presId="urn:microsoft.com/office/officeart/2005/8/layout/cycle8"/>
    <dgm:cxn modelId="{E1992B32-B873-40F9-A132-F4DF5A62DCA6}" type="presParOf" srcId="{1BF175C3-E401-43E6-848F-07EC3576B98E}" destId="{E08FC8EC-52C7-47D3-8548-53DB7B38D2A1}" srcOrd="15" destOrd="0" presId="urn:microsoft.com/office/officeart/2005/8/layout/cycle8"/>
    <dgm:cxn modelId="{5FC3EFD9-FE14-4408-BA4F-82ECC60FAEF0}" type="presParOf" srcId="{1BF175C3-E401-43E6-848F-07EC3576B98E}" destId="{DA32E495-B615-4473-8CC7-4DADB91C64D2}" srcOrd="16" destOrd="0" presId="urn:microsoft.com/office/officeart/2005/8/layout/cycle8"/>
    <dgm:cxn modelId="{BC417442-ABB6-454B-9AC2-D4C5A300197C}" type="presParOf" srcId="{1BF175C3-E401-43E6-848F-07EC3576B98E}" destId="{9A7D4712-3A57-416A-860B-7A93AF001FC8}" srcOrd="17" destOrd="0" presId="urn:microsoft.com/office/officeart/2005/8/layout/cycle8"/>
    <dgm:cxn modelId="{BAF964E6-4035-408F-A687-926AA3DCBF10}" type="presParOf" srcId="{1BF175C3-E401-43E6-848F-07EC3576B98E}" destId="{89F99052-30C4-4140-8809-A60C9B914F5C}" srcOrd="18" destOrd="0" presId="urn:microsoft.com/office/officeart/2005/8/layout/cycle8"/>
    <dgm:cxn modelId="{C8ED10C9-6E5D-4EF2-9BD3-43F07A0EEA55}" type="presParOf" srcId="{1BF175C3-E401-43E6-848F-07EC3576B98E}" destId="{B494B1F1-E7EC-4393-91D0-583AEEC57F5F}" srcOrd="19" destOrd="0" presId="urn:microsoft.com/office/officeart/2005/8/layout/cycle8"/>
    <dgm:cxn modelId="{BFA123C2-C361-45D4-A881-F7E5E53F4663}" type="presParOf" srcId="{1BF175C3-E401-43E6-848F-07EC3576B98E}" destId="{0FA89FF5-331E-4476-BC37-C91B4A911352}" srcOrd="20" destOrd="0" presId="urn:microsoft.com/office/officeart/2005/8/layout/cycle8"/>
    <dgm:cxn modelId="{DF456C65-DA2B-4C19-9AAD-A3768DA92FFC}" type="presParOf" srcId="{1BF175C3-E401-43E6-848F-07EC3576B98E}" destId="{97C2EF66-7177-4A71-951D-8055215E33D6}" srcOrd="21" destOrd="0" presId="urn:microsoft.com/office/officeart/2005/8/layout/cycle8"/>
    <dgm:cxn modelId="{DBE7F26B-A622-44DB-89D0-C388B3250BA2}" type="presParOf" srcId="{1BF175C3-E401-43E6-848F-07EC3576B98E}" destId="{D75AC28A-5D28-4ACA-B266-E54768C8BDF6}" srcOrd="22" destOrd="0" presId="urn:microsoft.com/office/officeart/2005/8/layout/cycle8"/>
    <dgm:cxn modelId="{222C0B3E-EFF3-4D61-8BCF-CC514C4C62D0}" type="presParOf" srcId="{1BF175C3-E401-43E6-848F-07EC3576B98E}" destId="{B7DB62E8-F065-41B0-82B8-C9D9B08B2833}" srcOrd="23" destOrd="0" presId="urn:microsoft.com/office/officeart/2005/8/layout/cycle8"/>
    <dgm:cxn modelId="{98B292E6-F923-488A-9356-CC5DEBB9E629}" type="presParOf" srcId="{1BF175C3-E401-43E6-848F-07EC3576B98E}" destId="{16FB05E2-2933-4883-83BF-495BE602FD99}" srcOrd="2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04B0C0A-A4F7-46D2-8D7B-B335EDFEF782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ACD278D-A4F9-4A02-AD41-E43CD8C46A69}">
      <dgm:prSet/>
      <dgm:spPr/>
      <dgm:t>
        <a:bodyPr/>
        <a:lstStyle/>
        <a:p>
          <a:r>
            <a:rPr lang="en-US"/>
            <a:t>National and state eco-tourism guidelines promote responsible practices.</a:t>
          </a:r>
        </a:p>
      </dgm:t>
    </dgm:pt>
    <dgm:pt modelId="{71139AE3-9711-4B34-BD08-9AD236ED9A9E}" type="parTrans" cxnId="{768146B7-7280-40BE-B92A-11D3050E21DA}">
      <dgm:prSet/>
      <dgm:spPr/>
      <dgm:t>
        <a:bodyPr/>
        <a:lstStyle/>
        <a:p>
          <a:endParaRPr lang="en-US"/>
        </a:p>
      </dgm:t>
    </dgm:pt>
    <dgm:pt modelId="{E0A2D106-4FC2-43DD-B976-6C483A965818}" type="sibTrans" cxnId="{768146B7-7280-40BE-B92A-11D3050E21DA}">
      <dgm:prSet/>
      <dgm:spPr/>
      <dgm:t>
        <a:bodyPr/>
        <a:lstStyle/>
        <a:p>
          <a:endParaRPr lang="en-US"/>
        </a:p>
      </dgm:t>
    </dgm:pt>
    <dgm:pt modelId="{1EB01511-77C8-45E8-A757-DB569F002690}">
      <dgm:prSet/>
      <dgm:spPr/>
      <dgm:t>
        <a:bodyPr/>
        <a:lstStyle/>
        <a:p>
          <a:r>
            <a:rPr lang="en-US"/>
            <a:t>Heritage and wildlife protections through ASI and protected areas.</a:t>
          </a:r>
        </a:p>
      </dgm:t>
    </dgm:pt>
    <dgm:pt modelId="{A5F4DF87-3533-452D-9505-71179A630AAD}" type="parTrans" cxnId="{FBAB78AB-B854-45F2-A9C4-481095642541}">
      <dgm:prSet/>
      <dgm:spPr/>
      <dgm:t>
        <a:bodyPr/>
        <a:lstStyle/>
        <a:p>
          <a:endParaRPr lang="en-US"/>
        </a:p>
      </dgm:t>
    </dgm:pt>
    <dgm:pt modelId="{233CB674-EF43-426B-AD73-F88E16F19F9F}" type="sibTrans" cxnId="{FBAB78AB-B854-45F2-A9C4-481095642541}">
      <dgm:prSet/>
      <dgm:spPr/>
      <dgm:t>
        <a:bodyPr/>
        <a:lstStyle/>
        <a:p>
          <a:endParaRPr lang="en-US"/>
        </a:p>
      </dgm:t>
    </dgm:pt>
    <dgm:pt modelId="{D55BBD5A-F96E-4C8D-BE38-6D49BFDD959E}">
      <dgm:prSet/>
      <dgm:spPr/>
      <dgm:t>
        <a:bodyPr/>
        <a:lstStyle/>
        <a:p>
          <a:r>
            <a:rPr lang="en-US"/>
            <a:t>Government support for rural tourism clusters and homestays.</a:t>
          </a:r>
        </a:p>
      </dgm:t>
    </dgm:pt>
    <dgm:pt modelId="{F8F3DB04-A698-409B-8879-08093F565D45}" type="parTrans" cxnId="{5B8289D4-4630-4EEB-B81D-956C75AA7630}">
      <dgm:prSet/>
      <dgm:spPr/>
      <dgm:t>
        <a:bodyPr/>
        <a:lstStyle/>
        <a:p>
          <a:endParaRPr lang="en-US"/>
        </a:p>
      </dgm:t>
    </dgm:pt>
    <dgm:pt modelId="{746A652C-D62C-4E51-9352-C9958F9A9063}" type="sibTrans" cxnId="{5B8289D4-4630-4EEB-B81D-956C75AA7630}">
      <dgm:prSet/>
      <dgm:spPr/>
      <dgm:t>
        <a:bodyPr/>
        <a:lstStyle/>
        <a:p>
          <a:endParaRPr lang="en-US"/>
        </a:p>
      </dgm:t>
    </dgm:pt>
    <dgm:pt modelId="{89BBFE04-CC69-4B60-A750-4117C5DADE17}">
      <dgm:prSet/>
      <dgm:spPr/>
      <dgm:t>
        <a:bodyPr/>
        <a:lstStyle/>
        <a:p>
          <a:r>
            <a:rPr lang="en-US"/>
            <a:t>Push for </a:t>
          </a:r>
          <a:r>
            <a:rPr lang="en-US" b="1"/>
            <a:t>digital payments, EV mobility, and smart tourism hubs</a:t>
          </a:r>
          <a:r>
            <a:rPr lang="en-US"/>
            <a:t>.</a:t>
          </a:r>
        </a:p>
      </dgm:t>
    </dgm:pt>
    <dgm:pt modelId="{E5E02BD4-2FF2-472B-9951-BA2EF0D289AA}" type="parTrans" cxnId="{F9739369-8090-41F5-8AF2-4ECD6E3BE692}">
      <dgm:prSet/>
      <dgm:spPr/>
      <dgm:t>
        <a:bodyPr/>
        <a:lstStyle/>
        <a:p>
          <a:endParaRPr lang="en-US"/>
        </a:p>
      </dgm:t>
    </dgm:pt>
    <dgm:pt modelId="{018E929B-4ADD-4E88-8DCE-96C795F67CDF}" type="sibTrans" cxnId="{F9739369-8090-41F5-8AF2-4ECD6E3BE692}">
      <dgm:prSet/>
      <dgm:spPr/>
      <dgm:t>
        <a:bodyPr/>
        <a:lstStyle/>
        <a:p>
          <a:endParaRPr lang="en-US"/>
        </a:p>
      </dgm:t>
    </dgm:pt>
    <dgm:pt modelId="{B3DF8236-999D-4895-820F-AF6FD12DDF7E}">
      <dgm:prSet/>
      <dgm:spPr/>
      <dgm:t>
        <a:bodyPr/>
        <a:lstStyle/>
        <a:p>
          <a:r>
            <a:rPr lang="en-US"/>
            <a:t>Growing adoption of eco-certifications and green building norms.</a:t>
          </a:r>
        </a:p>
      </dgm:t>
    </dgm:pt>
    <dgm:pt modelId="{0798F37C-0014-4142-889C-66577C4CD98E}" type="parTrans" cxnId="{78DD411C-33CD-4062-A83D-C0C33F5FEC35}">
      <dgm:prSet/>
      <dgm:spPr/>
      <dgm:t>
        <a:bodyPr/>
        <a:lstStyle/>
        <a:p>
          <a:endParaRPr lang="en-US"/>
        </a:p>
      </dgm:t>
    </dgm:pt>
    <dgm:pt modelId="{2F929B05-FBFD-4086-AB33-9465D48B2434}" type="sibTrans" cxnId="{78DD411C-33CD-4062-A83D-C0C33F5FEC35}">
      <dgm:prSet/>
      <dgm:spPr/>
      <dgm:t>
        <a:bodyPr/>
        <a:lstStyle/>
        <a:p>
          <a:endParaRPr lang="en-US"/>
        </a:p>
      </dgm:t>
    </dgm:pt>
    <dgm:pt modelId="{0C87BA0A-5589-4395-BE32-EE3A4AFAD897}" type="pres">
      <dgm:prSet presAssocID="{604B0C0A-A4F7-46D2-8D7B-B335EDFEF782}" presName="linear" presStyleCnt="0">
        <dgm:presLayoutVars>
          <dgm:animLvl val="lvl"/>
          <dgm:resizeHandles val="exact"/>
        </dgm:presLayoutVars>
      </dgm:prSet>
      <dgm:spPr/>
    </dgm:pt>
    <dgm:pt modelId="{9B4B3047-3C6F-42C8-B0F5-2991B9F19EEC}" type="pres">
      <dgm:prSet presAssocID="{4ACD278D-A4F9-4A02-AD41-E43CD8C46A69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75970BD-A871-4139-8724-448AF9AD4572}" type="pres">
      <dgm:prSet presAssocID="{E0A2D106-4FC2-43DD-B976-6C483A965818}" presName="spacer" presStyleCnt="0"/>
      <dgm:spPr/>
    </dgm:pt>
    <dgm:pt modelId="{E8305D3D-A0A9-43A0-B349-89803AD48BE9}" type="pres">
      <dgm:prSet presAssocID="{1EB01511-77C8-45E8-A757-DB569F002690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3639AA1A-5349-4F59-86CC-E1FE10D76CD1}" type="pres">
      <dgm:prSet presAssocID="{233CB674-EF43-426B-AD73-F88E16F19F9F}" presName="spacer" presStyleCnt="0"/>
      <dgm:spPr/>
    </dgm:pt>
    <dgm:pt modelId="{BE6A419D-CC02-4564-B1A4-F82F2BEC25BA}" type="pres">
      <dgm:prSet presAssocID="{D55BBD5A-F96E-4C8D-BE38-6D49BFDD959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8B195CB4-2A73-4CAA-9CB1-F1A47742FC0E}" type="pres">
      <dgm:prSet presAssocID="{746A652C-D62C-4E51-9352-C9958F9A9063}" presName="spacer" presStyleCnt="0"/>
      <dgm:spPr/>
    </dgm:pt>
    <dgm:pt modelId="{3E0F49B8-F026-484B-A0EE-EAF5834383F0}" type="pres">
      <dgm:prSet presAssocID="{89BBFE04-CC69-4B60-A750-4117C5DADE17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1E67B6B2-904F-484A-8C0B-03D1C8D7F5DF}" type="pres">
      <dgm:prSet presAssocID="{018E929B-4ADD-4E88-8DCE-96C795F67CDF}" presName="spacer" presStyleCnt="0"/>
      <dgm:spPr/>
    </dgm:pt>
    <dgm:pt modelId="{3FD7F36C-A5AA-478A-82C5-76374F9C505B}" type="pres">
      <dgm:prSet presAssocID="{B3DF8236-999D-4895-820F-AF6FD12DDF7E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78DD411C-33CD-4062-A83D-C0C33F5FEC35}" srcId="{604B0C0A-A4F7-46D2-8D7B-B335EDFEF782}" destId="{B3DF8236-999D-4895-820F-AF6FD12DDF7E}" srcOrd="4" destOrd="0" parTransId="{0798F37C-0014-4142-889C-66577C4CD98E}" sibTransId="{2F929B05-FBFD-4086-AB33-9465D48B2434}"/>
    <dgm:cxn modelId="{F9739369-8090-41F5-8AF2-4ECD6E3BE692}" srcId="{604B0C0A-A4F7-46D2-8D7B-B335EDFEF782}" destId="{89BBFE04-CC69-4B60-A750-4117C5DADE17}" srcOrd="3" destOrd="0" parTransId="{E5E02BD4-2FF2-472B-9951-BA2EF0D289AA}" sibTransId="{018E929B-4ADD-4E88-8DCE-96C795F67CDF}"/>
    <dgm:cxn modelId="{3F4FFC6F-2DC1-4B36-9FD0-963C1BBF7A66}" type="presOf" srcId="{1EB01511-77C8-45E8-A757-DB569F002690}" destId="{E8305D3D-A0A9-43A0-B349-89803AD48BE9}" srcOrd="0" destOrd="0" presId="urn:microsoft.com/office/officeart/2005/8/layout/vList2"/>
    <dgm:cxn modelId="{16EF1552-7B11-4857-BF5D-E889C2776052}" type="presOf" srcId="{604B0C0A-A4F7-46D2-8D7B-B335EDFEF782}" destId="{0C87BA0A-5589-4395-BE32-EE3A4AFAD897}" srcOrd="0" destOrd="0" presId="urn:microsoft.com/office/officeart/2005/8/layout/vList2"/>
    <dgm:cxn modelId="{38B07454-6F02-4BAB-992A-AE80F555B910}" type="presOf" srcId="{4ACD278D-A4F9-4A02-AD41-E43CD8C46A69}" destId="{9B4B3047-3C6F-42C8-B0F5-2991B9F19EEC}" srcOrd="0" destOrd="0" presId="urn:microsoft.com/office/officeart/2005/8/layout/vList2"/>
    <dgm:cxn modelId="{51373676-F70B-42E3-84F3-0183F7106FB2}" type="presOf" srcId="{89BBFE04-CC69-4B60-A750-4117C5DADE17}" destId="{3E0F49B8-F026-484B-A0EE-EAF5834383F0}" srcOrd="0" destOrd="0" presId="urn:microsoft.com/office/officeart/2005/8/layout/vList2"/>
    <dgm:cxn modelId="{FBAB78AB-B854-45F2-A9C4-481095642541}" srcId="{604B0C0A-A4F7-46D2-8D7B-B335EDFEF782}" destId="{1EB01511-77C8-45E8-A757-DB569F002690}" srcOrd="1" destOrd="0" parTransId="{A5F4DF87-3533-452D-9505-71179A630AAD}" sibTransId="{233CB674-EF43-426B-AD73-F88E16F19F9F}"/>
    <dgm:cxn modelId="{768146B7-7280-40BE-B92A-11D3050E21DA}" srcId="{604B0C0A-A4F7-46D2-8D7B-B335EDFEF782}" destId="{4ACD278D-A4F9-4A02-AD41-E43CD8C46A69}" srcOrd="0" destOrd="0" parTransId="{71139AE3-9711-4B34-BD08-9AD236ED9A9E}" sibTransId="{E0A2D106-4FC2-43DD-B976-6C483A965818}"/>
    <dgm:cxn modelId="{443515B9-235F-439A-A4DF-F2CC9960DC45}" type="presOf" srcId="{B3DF8236-999D-4895-820F-AF6FD12DDF7E}" destId="{3FD7F36C-A5AA-478A-82C5-76374F9C505B}" srcOrd="0" destOrd="0" presId="urn:microsoft.com/office/officeart/2005/8/layout/vList2"/>
    <dgm:cxn modelId="{306694BA-01F3-48AC-AF69-7465FA42B89B}" type="presOf" srcId="{D55BBD5A-F96E-4C8D-BE38-6D49BFDD959E}" destId="{BE6A419D-CC02-4564-B1A4-F82F2BEC25BA}" srcOrd="0" destOrd="0" presId="urn:microsoft.com/office/officeart/2005/8/layout/vList2"/>
    <dgm:cxn modelId="{5B8289D4-4630-4EEB-B81D-956C75AA7630}" srcId="{604B0C0A-A4F7-46D2-8D7B-B335EDFEF782}" destId="{D55BBD5A-F96E-4C8D-BE38-6D49BFDD959E}" srcOrd="2" destOrd="0" parTransId="{F8F3DB04-A698-409B-8879-08093F565D45}" sibTransId="{746A652C-D62C-4E51-9352-C9958F9A9063}"/>
    <dgm:cxn modelId="{ECB78592-173E-42A0-AD99-C2EC10C7E96E}" type="presParOf" srcId="{0C87BA0A-5589-4395-BE32-EE3A4AFAD897}" destId="{9B4B3047-3C6F-42C8-B0F5-2991B9F19EEC}" srcOrd="0" destOrd="0" presId="urn:microsoft.com/office/officeart/2005/8/layout/vList2"/>
    <dgm:cxn modelId="{100813CC-4175-4B7F-B7A4-06BF57A58431}" type="presParOf" srcId="{0C87BA0A-5589-4395-BE32-EE3A4AFAD897}" destId="{B75970BD-A871-4139-8724-448AF9AD4572}" srcOrd="1" destOrd="0" presId="urn:microsoft.com/office/officeart/2005/8/layout/vList2"/>
    <dgm:cxn modelId="{3E8E2F9F-2737-45AD-A4D0-173796E40C93}" type="presParOf" srcId="{0C87BA0A-5589-4395-BE32-EE3A4AFAD897}" destId="{E8305D3D-A0A9-43A0-B349-89803AD48BE9}" srcOrd="2" destOrd="0" presId="urn:microsoft.com/office/officeart/2005/8/layout/vList2"/>
    <dgm:cxn modelId="{260A747C-0BF1-43A3-95D9-FC4DB9107570}" type="presParOf" srcId="{0C87BA0A-5589-4395-BE32-EE3A4AFAD897}" destId="{3639AA1A-5349-4F59-86CC-E1FE10D76CD1}" srcOrd="3" destOrd="0" presId="urn:microsoft.com/office/officeart/2005/8/layout/vList2"/>
    <dgm:cxn modelId="{9E7B7936-CB0D-4261-9383-3B98F2216678}" type="presParOf" srcId="{0C87BA0A-5589-4395-BE32-EE3A4AFAD897}" destId="{BE6A419D-CC02-4564-B1A4-F82F2BEC25BA}" srcOrd="4" destOrd="0" presId="urn:microsoft.com/office/officeart/2005/8/layout/vList2"/>
    <dgm:cxn modelId="{7F745940-A4D5-439A-861D-53E5C50912F3}" type="presParOf" srcId="{0C87BA0A-5589-4395-BE32-EE3A4AFAD897}" destId="{8B195CB4-2A73-4CAA-9CB1-F1A47742FC0E}" srcOrd="5" destOrd="0" presId="urn:microsoft.com/office/officeart/2005/8/layout/vList2"/>
    <dgm:cxn modelId="{B860C703-6355-4E96-8414-A9CA7D6BF0D8}" type="presParOf" srcId="{0C87BA0A-5589-4395-BE32-EE3A4AFAD897}" destId="{3E0F49B8-F026-484B-A0EE-EAF5834383F0}" srcOrd="6" destOrd="0" presId="urn:microsoft.com/office/officeart/2005/8/layout/vList2"/>
    <dgm:cxn modelId="{141A4FED-D98B-4F01-BCB0-815B033839BD}" type="presParOf" srcId="{0C87BA0A-5589-4395-BE32-EE3A4AFAD897}" destId="{1E67B6B2-904F-484A-8C0B-03D1C8D7F5DF}" srcOrd="7" destOrd="0" presId="urn:microsoft.com/office/officeart/2005/8/layout/vList2"/>
    <dgm:cxn modelId="{9F0E84E6-6BC9-43D3-B103-A0825B505C1C}" type="presParOf" srcId="{0C87BA0A-5589-4395-BE32-EE3A4AFAD897}" destId="{3FD7F36C-A5AA-478A-82C5-76374F9C505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3AE1DE8-8478-46A0-A71E-7A7FDC18AEFB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5BEB032E-F3F3-43FF-9DDC-7E3BF9ACCEEC}">
      <dgm:prSet/>
      <dgm:spPr/>
      <dgm:t>
        <a:bodyPr/>
        <a:lstStyle/>
        <a:p>
          <a:r>
            <a:rPr lang="en-US" b="1" i="0" baseline="0"/>
            <a:t>Kerala:</a:t>
          </a:r>
          <a:r>
            <a:rPr lang="en-US" b="0" i="0" baseline="0"/>
            <a:t> Responsible Tourism Mission links local producers to hotels.</a:t>
          </a:r>
          <a:endParaRPr lang="en-US"/>
        </a:p>
      </dgm:t>
    </dgm:pt>
    <dgm:pt modelId="{2F1D6C13-CB90-460C-B4FD-BF84F867EB04}" type="parTrans" cxnId="{DF202A02-EBB7-42AF-BE4A-7E84E4D3D55F}">
      <dgm:prSet/>
      <dgm:spPr/>
      <dgm:t>
        <a:bodyPr/>
        <a:lstStyle/>
        <a:p>
          <a:endParaRPr lang="en-US"/>
        </a:p>
      </dgm:t>
    </dgm:pt>
    <dgm:pt modelId="{D27978BE-BD55-40CE-8131-B3634B4A3767}" type="sibTrans" cxnId="{DF202A02-EBB7-42AF-BE4A-7E84E4D3D55F}">
      <dgm:prSet/>
      <dgm:spPr/>
      <dgm:t>
        <a:bodyPr/>
        <a:lstStyle/>
        <a:p>
          <a:endParaRPr lang="en-US"/>
        </a:p>
      </dgm:t>
    </dgm:pt>
    <dgm:pt modelId="{69949CDA-DF0D-4FC0-9D6D-C10B2E2E1238}">
      <dgm:prSet/>
      <dgm:spPr/>
      <dgm:t>
        <a:bodyPr/>
        <a:lstStyle/>
        <a:p>
          <a:r>
            <a:rPr lang="en-US" b="1" i="0" baseline="0"/>
            <a:t>Sikkim:</a:t>
          </a:r>
          <a:r>
            <a:rPr lang="en-US" b="0" i="0" baseline="0"/>
            <a:t> Organic farming image supports nature-based tourism.</a:t>
          </a:r>
          <a:endParaRPr lang="en-US"/>
        </a:p>
      </dgm:t>
    </dgm:pt>
    <dgm:pt modelId="{80A6124F-3D22-4325-B973-61E4FF2CF60E}" type="parTrans" cxnId="{CCC1A8AD-1A86-4B71-8177-FD9D5BCAA0D5}">
      <dgm:prSet/>
      <dgm:spPr/>
      <dgm:t>
        <a:bodyPr/>
        <a:lstStyle/>
        <a:p>
          <a:endParaRPr lang="en-US"/>
        </a:p>
      </dgm:t>
    </dgm:pt>
    <dgm:pt modelId="{C1C64161-00E4-4B81-A2A9-B8F10CCE20C1}" type="sibTrans" cxnId="{CCC1A8AD-1A86-4B71-8177-FD9D5BCAA0D5}">
      <dgm:prSet/>
      <dgm:spPr/>
      <dgm:t>
        <a:bodyPr/>
        <a:lstStyle/>
        <a:p>
          <a:endParaRPr lang="en-US"/>
        </a:p>
      </dgm:t>
    </dgm:pt>
    <dgm:pt modelId="{19D7FD30-F0C9-47C1-B8FE-63BBDBB395CD}">
      <dgm:prSet/>
      <dgm:spPr/>
      <dgm:t>
        <a:bodyPr/>
        <a:lstStyle/>
        <a:p>
          <a:r>
            <a:rPr lang="en-US" b="1" i="0" baseline="0"/>
            <a:t>Rajasthan:</a:t>
          </a:r>
          <a:r>
            <a:rPr lang="en-US" b="0" i="0" baseline="0"/>
            <a:t> Heritage reuse of forts and havelis for cultural tourism.</a:t>
          </a:r>
          <a:endParaRPr lang="en-US"/>
        </a:p>
      </dgm:t>
    </dgm:pt>
    <dgm:pt modelId="{F78F5202-6945-49D1-8E47-0AA692991293}" type="parTrans" cxnId="{148C6818-A19F-4AA3-9DF4-C25BCCB05D90}">
      <dgm:prSet/>
      <dgm:spPr/>
      <dgm:t>
        <a:bodyPr/>
        <a:lstStyle/>
        <a:p>
          <a:endParaRPr lang="en-US"/>
        </a:p>
      </dgm:t>
    </dgm:pt>
    <dgm:pt modelId="{91C8BB7B-83C9-46A4-8CA8-841246ABA78F}" type="sibTrans" cxnId="{148C6818-A19F-4AA3-9DF4-C25BCCB05D90}">
      <dgm:prSet/>
      <dgm:spPr/>
      <dgm:t>
        <a:bodyPr/>
        <a:lstStyle/>
        <a:p>
          <a:endParaRPr lang="en-US"/>
        </a:p>
      </dgm:t>
    </dgm:pt>
    <dgm:pt modelId="{065759C4-BFEA-4C61-866F-75169425CE84}">
      <dgm:prSet/>
      <dgm:spPr/>
      <dgm:t>
        <a:bodyPr/>
        <a:lstStyle/>
        <a:p>
          <a:r>
            <a:rPr lang="en-US" b="1" i="0" baseline="0"/>
            <a:t>Ladakh:</a:t>
          </a:r>
          <a:r>
            <a:rPr lang="en-US" b="0" i="0" baseline="0"/>
            <a:t> Visitor caps and waste rules in fragile high-altitude zones.</a:t>
          </a:r>
          <a:endParaRPr lang="en-US"/>
        </a:p>
      </dgm:t>
    </dgm:pt>
    <dgm:pt modelId="{6954C266-545E-450B-B984-EEB7FDFE78EF}" type="parTrans" cxnId="{1B6A9EF3-AF9A-481E-9176-CF8DE53CC22E}">
      <dgm:prSet/>
      <dgm:spPr/>
      <dgm:t>
        <a:bodyPr/>
        <a:lstStyle/>
        <a:p>
          <a:endParaRPr lang="en-US"/>
        </a:p>
      </dgm:t>
    </dgm:pt>
    <dgm:pt modelId="{0413909C-B7EE-490B-B24B-A7E4CC8C283A}" type="sibTrans" cxnId="{1B6A9EF3-AF9A-481E-9176-CF8DE53CC22E}">
      <dgm:prSet/>
      <dgm:spPr/>
      <dgm:t>
        <a:bodyPr/>
        <a:lstStyle/>
        <a:p>
          <a:endParaRPr lang="en-US"/>
        </a:p>
      </dgm:t>
    </dgm:pt>
    <dgm:pt modelId="{725FADF6-C52E-463F-AEE0-CB2553F4143F}">
      <dgm:prSet/>
      <dgm:spPr/>
      <dgm:t>
        <a:bodyPr/>
        <a:lstStyle/>
        <a:p>
          <a:r>
            <a:rPr lang="en-US" b="1" i="0" baseline="0"/>
            <a:t>Goa &amp; Andamans:</a:t>
          </a:r>
          <a:r>
            <a:rPr lang="en-US" b="0" i="0" baseline="0"/>
            <a:t> Reef-friendly practices with dive operator codes</a:t>
          </a:r>
          <a:endParaRPr lang="en-US"/>
        </a:p>
      </dgm:t>
    </dgm:pt>
    <dgm:pt modelId="{9430E749-490F-4953-9F96-87F625BEF3A2}" type="parTrans" cxnId="{CCDA31A6-B71F-498B-B362-46AEB47E87F2}">
      <dgm:prSet/>
      <dgm:spPr/>
      <dgm:t>
        <a:bodyPr/>
        <a:lstStyle/>
        <a:p>
          <a:endParaRPr lang="en-US"/>
        </a:p>
      </dgm:t>
    </dgm:pt>
    <dgm:pt modelId="{A7D83296-0846-4A5A-90C2-B80BD1AD82CE}" type="sibTrans" cxnId="{CCDA31A6-B71F-498B-B362-46AEB47E87F2}">
      <dgm:prSet/>
      <dgm:spPr/>
      <dgm:t>
        <a:bodyPr/>
        <a:lstStyle/>
        <a:p>
          <a:endParaRPr lang="en-US"/>
        </a:p>
      </dgm:t>
    </dgm:pt>
    <dgm:pt modelId="{5620CBC8-B000-4D7A-ADE4-657CF4C4CB51}" type="pres">
      <dgm:prSet presAssocID="{B3AE1DE8-8478-46A0-A71E-7A7FDC18AEFB}" presName="vert0" presStyleCnt="0">
        <dgm:presLayoutVars>
          <dgm:dir/>
          <dgm:animOne val="branch"/>
          <dgm:animLvl val="lvl"/>
        </dgm:presLayoutVars>
      </dgm:prSet>
      <dgm:spPr/>
    </dgm:pt>
    <dgm:pt modelId="{B600C460-3452-4BA5-933E-F1367E33A238}" type="pres">
      <dgm:prSet presAssocID="{5BEB032E-F3F3-43FF-9DDC-7E3BF9ACCEEC}" presName="thickLine" presStyleLbl="alignNode1" presStyleIdx="0" presStyleCnt="5"/>
      <dgm:spPr/>
    </dgm:pt>
    <dgm:pt modelId="{1416FA18-D28B-43DF-AF59-D4B2973586CD}" type="pres">
      <dgm:prSet presAssocID="{5BEB032E-F3F3-43FF-9DDC-7E3BF9ACCEEC}" presName="horz1" presStyleCnt="0"/>
      <dgm:spPr/>
    </dgm:pt>
    <dgm:pt modelId="{A8656881-6F8F-4DD1-B5DA-FACF13146FBC}" type="pres">
      <dgm:prSet presAssocID="{5BEB032E-F3F3-43FF-9DDC-7E3BF9ACCEEC}" presName="tx1" presStyleLbl="revTx" presStyleIdx="0" presStyleCnt="5"/>
      <dgm:spPr/>
    </dgm:pt>
    <dgm:pt modelId="{D57E2670-67B1-4E48-A607-05D9A9A4E93A}" type="pres">
      <dgm:prSet presAssocID="{5BEB032E-F3F3-43FF-9DDC-7E3BF9ACCEEC}" presName="vert1" presStyleCnt="0"/>
      <dgm:spPr/>
    </dgm:pt>
    <dgm:pt modelId="{DF8665CC-3041-4D1A-83FC-D0A5081BC151}" type="pres">
      <dgm:prSet presAssocID="{69949CDA-DF0D-4FC0-9D6D-C10B2E2E1238}" presName="thickLine" presStyleLbl="alignNode1" presStyleIdx="1" presStyleCnt="5"/>
      <dgm:spPr/>
    </dgm:pt>
    <dgm:pt modelId="{92941910-99D9-4325-AF49-CA97F918F2E6}" type="pres">
      <dgm:prSet presAssocID="{69949CDA-DF0D-4FC0-9D6D-C10B2E2E1238}" presName="horz1" presStyleCnt="0"/>
      <dgm:spPr/>
    </dgm:pt>
    <dgm:pt modelId="{21496465-60FE-4774-BEDD-C5523A0653C9}" type="pres">
      <dgm:prSet presAssocID="{69949CDA-DF0D-4FC0-9D6D-C10B2E2E1238}" presName="tx1" presStyleLbl="revTx" presStyleIdx="1" presStyleCnt="5"/>
      <dgm:spPr/>
    </dgm:pt>
    <dgm:pt modelId="{F7B54B6F-247F-456F-9C8E-855CFDEFE1B1}" type="pres">
      <dgm:prSet presAssocID="{69949CDA-DF0D-4FC0-9D6D-C10B2E2E1238}" presName="vert1" presStyleCnt="0"/>
      <dgm:spPr/>
    </dgm:pt>
    <dgm:pt modelId="{08540521-1E42-4BBB-B584-86F6B286E6C8}" type="pres">
      <dgm:prSet presAssocID="{19D7FD30-F0C9-47C1-B8FE-63BBDBB395CD}" presName="thickLine" presStyleLbl="alignNode1" presStyleIdx="2" presStyleCnt="5"/>
      <dgm:spPr/>
    </dgm:pt>
    <dgm:pt modelId="{2BFA9754-8510-4317-9CFA-628B3AD5D477}" type="pres">
      <dgm:prSet presAssocID="{19D7FD30-F0C9-47C1-B8FE-63BBDBB395CD}" presName="horz1" presStyleCnt="0"/>
      <dgm:spPr/>
    </dgm:pt>
    <dgm:pt modelId="{B5903BB8-6CF5-49B7-A2A7-70386C14CB51}" type="pres">
      <dgm:prSet presAssocID="{19D7FD30-F0C9-47C1-B8FE-63BBDBB395CD}" presName="tx1" presStyleLbl="revTx" presStyleIdx="2" presStyleCnt="5"/>
      <dgm:spPr/>
    </dgm:pt>
    <dgm:pt modelId="{E05A1857-3B79-41F4-865C-B939C49FA382}" type="pres">
      <dgm:prSet presAssocID="{19D7FD30-F0C9-47C1-B8FE-63BBDBB395CD}" presName="vert1" presStyleCnt="0"/>
      <dgm:spPr/>
    </dgm:pt>
    <dgm:pt modelId="{511033C6-BA05-4F25-BDBB-61D670397BA1}" type="pres">
      <dgm:prSet presAssocID="{065759C4-BFEA-4C61-866F-75169425CE84}" presName="thickLine" presStyleLbl="alignNode1" presStyleIdx="3" presStyleCnt="5"/>
      <dgm:spPr/>
    </dgm:pt>
    <dgm:pt modelId="{84E20314-450D-4DF8-A67C-759A4F3673DF}" type="pres">
      <dgm:prSet presAssocID="{065759C4-BFEA-4C61-866F-75169425CE84}" presName="horz1" presStyleCnt="0"/>
      <dgm:spPr/>
    </dgm:pt>
    <dgm:pt modelId="{369CA616-600F-4240-8197-2DEB9AB64530}" type="pres">
      <dgm:prSet presAssocID="{065759C4-BFEA-4C61-866F-75169425CE84}" presName="tx1" presStyleLbl="revTx" presStyleIdx="3" presStyleCnt="5"/>
      <dgm:spPr/>
    </dgm:pt>
    <dgm:pt modelId="{B257081F-A97E-43D9-8822-E7A4F1739B67}" type="pres">
      <dgm:prSet presAssocID="{065759C4-BFEA-4C61-866F-75169425CE84}" presName="vert1" presStyleCnt="0"/>
      <dgm:spPr/>
    </dgm:pt>
    <dgm:pt modelId="{F123915D-19A8-4F96-882B-A3260E01B0CC}" type="pres">
      <dgm:prSet presAssocID="{725FADF6-C52E-463F-AEE0-CB2553F4143F}" presName="thickLine" presStyleLbl="alignNode1" presStyleIdx="4" presStyleCnt="5"/>
      <dgm:spPr/>
    </dgm:pt>
    <dgm:pt modelId="{3EFC251E-F983-42C0-AB8D-9B39F636F959}" type="pres">
      <dgm:prSet presAssocID="{725FADF6-C52E-463F-AEE0-CB2553F4143F}" presName="horz1" presStyleCnt="0"/>
      <dgm:spPr/>
    </dgm:pt>
    <dgm:pt modelId="{992FCAAC-96C6-4234-8B58-F9D9FF4CDFFB}" type="pres">
      <dgm:prSet presAssocID="{725FADF6-C52E-463F-AEE0-CB2553F4143F}" presName="tx1" presStyleLbl="revTx" presStyleIdx="4" presStyleCnt="5"/>
      <dgm:spPr/>
    </dgm:pt>
    <dgm:pt modelId="{4053A019-A57F-41A9-A954-44146B94064A}" type="pres">
      <dgm:prSet presAssocID="{725FADF6-C52E-463F-AEE0-CB2553F4143F}" presName="vert1" presStyleCnt="0"/>
      <dgm:spPr/>
    </dgm:pt>
  </dgm:ptLst>
  <dgm:cxnLst>
    <dgm:cxn modelId="{DF202A02-EBB7-42AF-BE4A-7E84E4D3D55F}" srcId="{B3AE1DE8-8478-46A0-A71E-7A7FDC18AEFB}" destId="{5BEB032E-F3F3-43FF-9DDC-7E3BF9ACCEEC}" srcOrd="0" destOrd="0" parTransId="{2F1D6C13-CB90-460C-B4FD-BF84F867EB04}" sibTransId="{D27978BE-BD55-40CE-8131-B3634B4A3767}"/>
    <dgm:cxn modelId="{26B27A09-9AD1-461C-8C8A-031047CE9EBF}" type="presOf" srcId="{69949CDA-DF0D-4FC0-9D6D-C10B2E2E1238}" destId="{21496465-60FE-4774-BEDD-C5523A0653C9}" srcOrd="0" destOrd="0" presId="urn:microsoft.com/office/officeart/2008/layout/LinedList"/>
    <dgm:cxn modelId="{889B7A16-0AE3-4E94-A9AC-1B0F87D057C4}" type="presOf" srcId="{065759C4-BFEA-4C61-866F-75169425CE84}" destId="{369CA616-600F-4240-8197-2DEB9AB64530}" srcOrd="0" destOrd="0" presId="urn:microsoft.com/office/officeart/2008/layout/LinedList"/>
    <dgm:cxn modelId="{148C6818-A19F-4AA3-9DF4-C25BCCB05D90}" srcId="{B3AE1DE8-8478-46A0-A71E-7A7FDC18AEFB}" destId="{19D7FD30-F0C9-47C1-B8FE-63BBDBB395CD}" srcOrd="2" destOrd="0" parTransId="{F78F5202-6945-49D1-8E47-0AA692991293}" sibTransId="{91C8BB7B-83C9-46A4-8CA8-841246ABA78F}"/>
    <dgm:cxn modelId="{4032642A-306A-4D7D-9083-250A06039DEE}" type="presOf" srcId="{19D7FD30-F0C9-47C1-B8FE-63BBDBB395CD}" destId="{B5903BB8-6CF5-49B7-A2A7-70386C14CB51}" srcOrd="0" destOrd="0" presId="urn:microsoft.com/office/officeart/2008/layout/LinedList"/>
    <dgm:cxn modelId="{925F655E-C7E1-4FF8-99AE-DF15F33F8CFC}" type="presOf" srcId="{5BEB032E-F3F3-43FF-9DDC-7E3BF9ACCEEC}" destId="{A8656881-6F8F-4DD1-B5DA-FACF13146FBC}" srcOrd="0" destOrd="0" presId="urn:microsoft.com/office/officeart/2008/layout/LinedList"/>
    <dgm:cxn modelId="{CCDA31A6-B71F-498B-B362-46AEB47E87F2}" srcId="{B3AE1DE8-8478-46A0-A71E-7A7FDC18AEFB}" destId="{725FADF6-C52E-463F-AEE0-CB2553F4143F}" srcOrd="4" destOrd="0" parTransId="{9430E749-490F-4953-9F96-87F625BEF3A2}" sibTransId="{A7D83296-0846-4A5A-90C2-B80BD1AD82CE}"/>
    <dgm:cxn modelId="{CCC1A8AD-1A86-4B71-8177-FD9D5BCAA0D5}" srcId="{B3AE1DE8-8478-46A0-A71E-7A7FDC18AEFB}" destId="{69949CDA-DF0D-4FC0-9D6D-C10B2E2E1238}" srcOrd="1" destOrd="0" parTransId="{80A6124F-3D22-4325-B973-61E4FF2CF60E}" sibTransId="{C1C64161-00E4-4B81-A2A9-B8F10CCE20C1}"/>
    <dgm:cxn modelId="{B85CF1EB-A92E-4ED6-832B-0FA1AC570A14}" type="presOf" srcId="{725FADF6-C52E-463F-AEE0-CB2553F4143F}" destId="{992FCAAC-96C6-4234-8B58-F9D9FF4CDFFB}" srcOrd="0" destOrd="0" presId="urn:microsoft.com/office/officeart/2008/layout/LinedList"/>
    <dgm:cxn modelId="{1B6A9EF3-AF9A-481E-9176-CF8DE53CC22E}" srcId="{B3AE1DE8-8478-46A0-A71E-7A7FDC18AEFB}" destId="{065759C4-BFEA-4C61-866F-75169425CE84}" srcOrd="3" destOrd="0" parTransId="{6954C266-545E-450B-B984-EEB7FDFE78EF}" sibTransId="{0413909C-B7EE-490B-B24B-A7E4CC8C283A}"/>
    <dgm:cxn modelId="{A95899FA-2946-4492-8121-8740DE64FAA6}" type="presOf" srcId="{B3AE1DE8-8478-46A0-A71E-7A7FDC18AEFB}" destId="{5620CBC8-B000-4D7A-ADE4-657CF4C4CB51}" srcOrd="0" destOrd="0" presId="urn:microsoft.com/office/officeart/2008/layout/LinedList"/>
    <dgm:cxn modelId="{2BB0C8BF-3591-497D-AE5B-6E97B3686D65}" type="presParOf" srcId="{5620CBC8-B000-4D7A-ADE4-657CF4C4CB51}" destId="{B600C460-3452-4BA5-933E-F1367E33A238}" srcOrd="0" destOrd="0" presId="urn:microsoft.com/office/officeart/2008/layout/LinedList"/>
    <dgm:cxn modelId="{F74446AC-CC5A-4353-A4B0-DFA8558A529F}" type="presParOf" srcId="{5620CBC8-B000-4D7A-ADE4-657CF4C4CB51}" destId="{1416FA18-D28B-43DF-AF59-D4B2973586CD}" srcOrd="1" destOrd="0" presId="urn:microsoft.com/office/officeart/2008/layout/LinedList"/>
    <dgm:cxn modelId="{7F8C22F3-5D63-4233-84AD-DF5C2996C23F}" type="presParOf" srcId="{1416FA18-D28B-43DF-AF59-D4B2973586CD}" destId="{A8656881-6F8F-4DD1-B5DA-FACF13146FBC}" srcOrd="0" destOrd="0" presId="urn:microsoft.com/office/officeart/2008/layout/LinedList"/>
    <dgm:cxn modelId="{5CEE8C7A-21C7-449E-893C-276F7BF6EBAC}" type="presParOf" srcId="{1416FA18-D28B-43DF-AF59-D4B2973586CD}" destId="{D57E2670-67B1-4E48-A607-05D9A9A4E93A}" srcOrd="1" destOrd="0" presId="urn:microsoft.com/office/officeart/2008/layout/LinedList"/>
    <dgm:cxn modelId="{10A8CD22-2A46-46DA-8547-C4A67DA017B4}" type="presParOf" srcId="{5620CBC8-B000-4D7A-ADE4-657CF4C4CB51}" destId="{DF8665CC-3041-4D1A-83FC-D0A5081BC151}" srcOrd="2" destOrd="0" presId="urn:microsoft.com/office/officeart/2008/layout/LinedList"/>
    <dgm:cxn modelId="{38E60FC5-CB92-4591-987A-5ADE47BC43E5}" type="presParOf" srcId="{5620CBC8-B000-4D7A-ADE4-657CF4C4CB51}" destId="{92941910-99D9-4325-AF49-CA97F918F2E6}" srcOrd="3" destOrd="0" presId="urn:microsoft.com/office/officeart/2008/layout/LinedList"/>
    <dgm:cxn modelId="{5ABC5DE2-F1C8-48D2-B532-7AA7B2B2FE32}" type="presParOf" srcId="{92941910-99D9-4325-AF49-CA97F918F2E6}" destId="{21496465-60FE-4774-BEDD-C5523A0653C9}" srcOrd="0" destOrd="0" presId="urn:microsoft.com/office/officeart/2008/layout/LinedList"/>
    <dgm:cxn modelId="{E824FE44-1CEF-4A06-9EA4-000C39139E02}" type="presParOf" srcId="{92941910-99D9-4325-AF49-CA97F918F2E6}" destId="{F7B54B6F-247F-456F-9C8E-855CFDEFE1B1}" srcOrd="1" destOrd="0" presId="urn:microsoft.com/office/officeart/2008/layout/LinedList"/>
    <dgm:cxn modelId="{7FDEFF94-9F6B-44BC-A41E-4B109970658B}" type="presParOf" srcId="{5620CBC8-B000-4D7A-ADE4-657CF4C4CB51}" destId="{08540521-1E42-4BBB-B584-86F6B286E6C8}" srcOrd="4" destOrd="0" presId="urn:microsoft.com/office/officeart/2008/layout/LinedList"/>
    <dgm:cxn modelId="{3EE5747C-1BEB-4086-9C71-3C01A440BBF1}" type="presParOf" srcId="{5620CBC8-B000-4D7A-ADE4-657CF4C4CB51}" destId="{2BFA9754-8510-4317-9CFA-628B3AD5D477}" srcOrd="5" destOrd="0" presId="urn:microsoft.com/office/officeart/2008/layout/LinedList"/>
    <dgm:cxn modelId="{8EA60963-8E11-4F90-A38C-2BFF7B4D0C35}" type="presParOf" srcId="{2BFA9754-8510-4317-9CFA-628B3AD5D477}" destId="{B5903BB8-6CF5-49B7-A2A7-70386C14CB51}" srcOrd="0" destOrd="0" presId="urn:microsoft.com/office/officeart/2008/layout/LinedList"/>
    <dgm:cxn modelId="{72775132-DD60-414F-BF99-FFF09751B4E4}" type="presParOf" srcId="{2BFA9754-8510-4317-9CFA-628B3AD5D477}" destId="{E05A1857-3B79-41F4-865C-B939C49FA382}" srcOrd="1" destOrd="0" presId="urn:microsoft.com/office/officeart/2008/layout/LinedList"/>
    <dgm:cxn modelId="{5466620E-7341-4A2A-A3FA-6F43FF9BC9FE}" type="presParOf" srcId="{5620CBC8-B000-4D7A-ADE4-657CF4C4CB51}" destId="{511033C6-BA05-4F25-BDBB-61D670397BA1}" srcOrd="6" destOrd="0" presId="urn:microsoft.com/office/officeart/2008/layout/LinedList"/>
    <dgm:cxn modelId="{372C04B1-407E-4AAF-8C00-FD7B9C8395D2}" type="presParOf" srcId="{5620CBC8-B000-4D7A-ADE4-657CF4C4CB51}" destId="{84E20314-450D-4DF8-A67C-759A4F3673DF}" srcOrd="7" destOrd="0" presId="urn:microsoft.com/office/officeart/2008/layout/LinedList"/>
    <dgm:cxn modelId="{F1E32440-26F3-48D5-A223-054BCC0958B1}" type="presParOf" srcId="{84E20314-450D-4DF8-A67C-759A4F3673DF}" destId="{369CA616-600F-4240-8197-2DEB9AB64530}" srcOrd="0" destOrd="0" presId="urn:microsoft.com/office/officeart/2008/layout/LinedList"/>
    <dgm:cxn modelId="{6A1CB641-5284-475D-9AA0-71E26985E1A9}" type="presParOf" srcId="{84E20314-450D-4DF8-A67C-759A4F3673DF}" destId="{B257081F-A97E-43D9-8822-E7A4F1739B67}" srcOrd="1" destOrd="0" presId="urn:microsoft.com/office/officeart/2008/layout/LinedList"/>
    <dgm:cxn modelId="{923A16AE-F585-47D8-A438-FBAA48466901}" type="presParOf" srcId="{5620CBC8-B000-4D7A-ADE4-657CF4C4CB51}" destId="{F123915D-19A8-4F96-882B-A3260E01B0CC}" srcOrd="8" destOrd="0" presId="urn:microsoft.com/office/officeart/2008/layout/LinedList"/>
    <dgm:cxn modelId="{C49AB82F-CF0F-42EF-B2D5-32396E6DB419}" type="presParOf" srcId="{5620CBC8-B000-4D7A-ADE4-657CF4C4CB51}" destId="{3EFC251E-F983-42C0-AB8D-9B39F636F959}" srcOrd="9" destOrd="0" presId="urn:microsoft.com/office/officeart/2008/layout/LinedList"/>
    <dgm:cxn modelId="{4256166F-6F51-41F8-90D9-E20990A59925}" type="presParOf" srcId="{3EFC251E-F983-42C0-AB8D-9B39F636F959}" destId="{992FCAAC-96C6-4234-8B58-F9D9FF4CDFFB}" srcOrd="0" destOrd="0" presId="urn:microsoft.com/office/officeart/2008/layout/LinedList"/>
    <dgm:cxn modelId="{B54A7E6D-F5B9-4A90-A7D4-0DBC9F4F6713}" type="presParOf" srcId="{3EFC251E-F983-42C0-AB8D-9B39F636F959}" destId="{4053A019-A57F-41A9-A954-44146B94064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D8314E3-5BFC-41CD-8265-EFA8AC9ABDC9}" type="doc">
      <dgm:prSet loTypeId="urn:microsoft.com/office/officeart/2016/7/layout/LinearArrowProcessNumbered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C14EC6A-3AAE-488E-9C30-7A537296CC8B}">
      <dgm:prSet/>
      <dgm:spPr/>
      <dgm:t>
        <a:bodyPr/>
        <a:lstStyle/>
        <a:p>
          <a:r>
            <a:rPr lang="en-US"/>
            <a:t>Set visitor capacity limits and zoning norms.</a:t>
          </a:r>
        </a:p>
      </dgm:t>
    </dgm:pt>
    <dgm:pt modelId="{93A245CC-699C-42C5-B646-ACD4215FD17C}" type="parTrans" cxnId="{7070E271-D770-424F-8E36-FFD0BA31BDA8}">
      <dgm:prSet/>
      <dgm:spPr/>
      <dgm:t>
        <a:bodyPr/>
        <a:lstStyle/>
        <a:p>
          <a:endParaRPr lang="en-US"/>
        </a:p>
      </dgm:t>
    </dgm:pt>
    <dgm:pt modelId="{13E72D13-BBA1-4403-ADE8-8BEFB6395E97}" type="sibTrans" cxnId="{7070E271-D770-424F-8E36-FFD0BA31BDA8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0665F451-304C-45D2-8BA4-00746F6F323A}">
      <dgm:prSet/>
      <dgm:spPr/>
      <dgm:t>
        <a:bodyPr/>
        <a:lstStyle/>
        <a:p>
          <a:r>
            <a:rPr lang="en-US"/>
            <a:t>Promote green mobility: EV shuttles, cycling, and walking routes.</a:t>
          </a:r>
        </a:p>
      </dgm:t>
    </dgm:pt>
    <dgm:pt modelId="{9706D6CF-C625-45F9-ADD0-8634C2039CDE}" type="parTrans" cxnId="{553FC528-4466-4A3E-B5F1-EC51C406182C}">
      <dgm:prSet/>
      <dgm:spPr/>
      <dgm:t>
        <a:bodyPr/>
        <a:lstStyle/>
        <a:p>
          <a:endParaRPr lang="en-US"/>
        </a:p>
      </dgm:t>
    </dgm:pt>
    <dgm:pt modelId="{B827C314-B752-453B-B5A9-FE9985CBF81F}" type="sibTrans" cxnId="{553FC528-4466-4A3E-B5F1-EC51C406182C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BB3AC4F4-AFA3-41F7-A4BF-355F96CCCDAD}">
      <dgm:prSet/>
      <dgm:spPr/>
      <dgm:t>
        <a:bodyPr/>
        <a:lstStyle/>
        <a:p>
          <a:r>
            <a:rPr lang="en-US"/>
            <a:t>Improve water and waste management systems at destinations.</a:t>
          </a:r>
        </a:p>
      </dgm:t>
    </dgm:pt>
    <dgm:pt modelId="{68410947-AF3F-47BE-A75C-839EFA2F4A8F}" type="parTrans" cxnId="{2F9E6CDF-1E23-4F70-BB2F-7D661CDF84AD}">
      <dgm:prSet/>
      <dgm:spPr/>
      <dgm:t>
        <a:bodyPr/>
        <a:lstStyle/>
        <a:p>
          <a:endParaRPr lang="en-US"/>
        </a:p>
      </dgm:t>
    </dgm:pt>
    <dgm:pt modelId="{B5B748F9-F584-4442-A7C3-9CCBF040AB6C}" type="sibTrans" cxnId="{2F9E6CDF-1E23-4F70-BB2F-7D661CDF84AD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2A8C3D9C-EA8C-4C25-8A26-B5B9946204AA}">
      <dgm:prSet/>
      <dgm:spPr/>
      <dgm:t>
        <a:bodyPr/>
        <a:lstStyle/>
        <a:p>
          <a:r>
            <a:rPr lang="en-US"/>
            <a:t>Strengthen local value chains: crafts, farm-to-table, community guides.</a:t>
          </a:r>
        </a:p>
      </dgm:t>
    </dgm:pt>
    <dgm:pt modelId="{FB4F6FA8-E861-42F2-A36C-31B53A1AF866}" type="parTrans" cxnId="{D89BE4D6-352C-4F44-934C-8D68480429EA}">
      <dgm:prSet/>
      <dgm:spPr/>
      <dgm:t>
        <a:bodyPr/>
        <a:lstStyle/>
        <a:p>
          <a:endParaRPr lang="en-US"/>
        </a:p>
      </dgm:t>
    </dgm:pt>
    <dgm:pt modelId="{DD94455C-F105-4D00-B9EC-77C3E93F7A76}" type="sibTrans" cxnId="{D89BE4D6-352C-4F44-934C-8D68480429EA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29208081-F127-4837-B056-57BFA664EE18}">
      <dgm:prSet/>
      <dgm:spPr/>
      <dgm:t>
        <a:bodyPr/>
        <a:lstStyle/>
        <a:p>
          <a:r>
            <a:rPr lang="en-US"/>
            <a:t>Train operators with GSTC-aligned certification programs.</a:t>
          </a:r>
        </a:p>
      </dgm:t>
    </dgm:pt>
    <dgm:pt modelId="{1D71BD42-EAE2-4C83-BCE7-3D626372108A}" type="parTrans" cxnId="{0BD41DE6-A077-42BB-9D97-FA288DE621AE}">
      <dgm:prSet/>
      <dgm:spPr/>
      <dgm:t>
        <a:bodyPr/>
        <a:lstStyle/>
        <a:p>
          <a:endParaRPr lang="en-US"/>
        </a:p>
      </dgm:t>
    </dgm:pt>
    <dgm:pt modelId="{8AA2519A-EE05-4B83-A692-89380999B996}" type="sibTrans" cxnId="{0BD41DE6-A077-42BB-9D97-FA288DE621AE}">
      <dgm:prSet phldrT="5" phldr="0"/>
      <dgm:spPr/>
      <dgm:t>
        <a:bodyPr/>
        <a:lstStyle/>
        <a:p>
          <a:r>
            <a:rPr lang="en-US"/>
            <a:t>5</a:t>
          </a:r>
        </a:p>
      </dgm:t>
    </dgm:pt>
    <dgm:pt modelId="{04693C2C-91ED-4421-81E8-8122844CF92E}" type="pres">
      <dgm:prSet presAssocID="{4D8314E3-5BFC-41CD-8265-EFA8AC9ABDC9}" presName="linearFlow" presStyleCnt="0">
        <dgm:presLayoutVars>
          <dgm:dir/>
          <dgm:animLvl val="lvl"/>
          <dgm:resizeHandles val="exact"/>
        </dgm:presLayoutVars>
      </dgm:prSet>
      <dgm:spPr/>
    </dgm:pt>
    <dgm:pt modelId="{8841EFEF-B87D-4FF8-84F7-D9356CAE3CED}" type="pres">
      <dgm:prSet presAssocID="{0C14EC6A-3AAE-488E-9C30-7A537296CC8B}" presName="compositeNode" presStyleCnt="0"/>
      <dgm:spPr/>
    </dgm:pt>
    <dgm:pt modelId="{93A68EC4-2DA6-4BD5-980F-9C1420D0EF6F}" type="pres">
      <dgm:prSet presAssocID="{0C14EC6A-3AAE-488E-9C30-7A537296CC8B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98AC83C7-7E77-41EF-ADB8-31F0835861A3}" type="pres">
      <dgm:prSet presAssocID="{0C14EC6A-3AAE-488E-9C30-7A537296CC8B}" presName="parSh" presStyleCnt="0"/>
      <dgm:spPr/>
    </dgm:pt>
    <dgm:pt modelId="{D58C7EB2-5BA2-480F-BB10-6EA02191C5CE}" type="pres">
      <dgm:prSet presAssocID="{0C14EC6A-3AAE-488E-9C30-7A537296CC8B}" presName="lineNode" presStyleLbl="alignAccFollowNode1" presStyleIdx="0" presStyleCnt="15"/>
      <dgm:spPr/>
    </dgm:pt>
    <dgm:pt modelId="{BC9E9B65-4234-452B-829C-84A3C8AFC92E}" type="pres">
      <dgm:prSet presAssocID="{0C14EC6A-3AAE-488E-9C30-7A537296CC8B}" presName="lineArrowNode" presStyleLbl="alignAccFollowNode1" presStyleIdx="1" presStyleCnt="15"/>
      <dgm:spPr/>
    </dgm:pt>
    <dgm:pt modelId="{B344C703-964C-4A41-BD11-DE6344D23531}" type="pres">
      <dgm:prSet presAssocID="{13E72D13-BBA1-4403-ADE8-8BEFB6395E97}" presName="sibTransNodeCircle" presStyleLbl="alignNode1" presStyleIdx="0" presStyleCnt="5">
        <dgm:presLayoutVars>
          <dgm:chMax val="0"/>
          <dgm:bulletEnabled/>
        </dgm:presLayoutVars>
      </dgm:prSet>
      <dgm:spPr/>
    </dgm:pt>
    <dgm:pt modelId="{ABB04BDC-FE46-44DD-8D71-7753CB880935}" type="pres">
      <dgm:prSet presAssocID="{13E72D13-BBA1-4403-ADE8-8BEFB6395E97}" presName="spacerBetweenCircleAndCallout" presStyleCnt="0">
        <dgm:presLayoutVars/>
      </dgm:prSet>
      <dgm:spPr/>
    </dgm:pt>
    <dgm:pt modelId="{E181AE05-E9B9-48DE-9C2F-66A90C2F1934}" type="pres">
      <dgm:prSet presAssocID="{0C14EC6A-3AAE-488E-9C30-7A537296CC8B}" presName="nodeText" presStyleLbl="alignAccFollowNode1" presStyleIdx="2" presStyleCnt="15">
        <dgm:presLayoutVars>
          <dgm:bulletEnabled val="1"/>
        </dgm:presLayoutVars>
      </dgm:prSet>
      <dgm:spPr/>
    </dgm:pt>
    <dgm:pt modelId="{15484B9C-073F-403A-A7D2-7BED50819BEA}" type="pres">
      <dgm:prSet presAssocID="{13E72D13-BBA1-4403-ADE8-8BEFB6395E97}" presName="sibTransComposite" presStyleCnt="0"/>
      <dgm:spPr/>
    </dgm:pt>
    <dgm:pt modelId="{8F586E93-AE46-415B-9E87-AACB803FD6F0}" type="pres">
      <dgm:prSet presAssocID="{0665F451-304C-45D2-8BA4-00746F6F323A}" presName="compositeNode" presStyleCnt="0"/>
      <dgm:spPr/>
    </dgm:pt>
    <dgm:pt modelId="{514048FA-76DB-46FE-A4A8-A04A0DA2E8EC}" type="pres">
      <dgm:prSet presAssocID="{0665F451-304C-45D2-8BA4-00746F6F323A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D16FBCFF-CE50-49BF-A03B-9FE4A6157F5B}" type="pres">
      <dgm:prSet presAssocID="{0665F451-304C-45D2-8BA4-00746F6F323A}" presName="parSh" presStyleCnt="0"/>
      <dgm:spPr/>
    </dgm:pt>
    <dgm:pt modelId="{2779A701-E5B8-472D-8404-F081CA5357BA}" type="pres">
      <dgm:prSet presAssocID="{0665F451-304C-45D2-8BA4-00746F6F323A}" presName="lineNode" presStyleLbl="alignAccFollowNode1" presStyleIdx="3" presStyleCnt="15"/>
      <dgm:spPr/>
    </dgm:pt>
    <dgm:pt modelId="{32498579-FF8B-44AD-BE22-7ED1B41DD335}" type="pres">
      <dgm:prSet presAssocID="{0665F451-304C-45D2-8BA4-00746F6F323A}" presName="lineArrowNode" presStyleLbl="alignAccFollowNode1" presStyleIdx="4" presStyleCnt="15"/>
      <dgm:spPr/>
    </dgm:pt>
    <dgm:pt modelId="{7AFA67B6-0070-4617-8995-EDD97C43B696}" type="pres">
      <dgm:prSet presAssocID="{B827C314-B752-453B-B5A9-FE9985CBF81F}" presName="sibTransNodeCircle" presStyleLbl="alignNode1" presStyleIdx="1" presStyleCnt="5">
        <dgm:presLayoutVars>
          <dgm:chMax val="0"/>
          <dgm:bulletEnabled/>
        </dgm:presLayoutVars>
      </dgm:prSet>
      <dgm:spPr/>
    </dgm:pt>
    <dgm:pt modelId="{4710FB6C-C35B-40D3-936E-24950E5DC302}" type="pres">
      <dgm:prSet presAssocID="{B827C314-B752-453B-B5A9-FE9985CBF81F}" presName="spacerBetweenCircleAndCallout" presStyleCnt="0">
        <dgm:presLayoutVars/>
      </dgm:prSet>
      <dgm:spPr/>
    </dgm:pt>
    <dgm:pt modelId="{D25165A5-10DF-42F4-BE64-667F1448D0A8}" type="pres">
      <dgm:prSet presAssocID="{0665F451-304C-45D2-8BA4-00746F6F323A}" presName="nodeText" presStyleLbl="alignAccFollowNode1" presStyleIdx="5" presStyleCnt="15">
        <dgm:presLayoutVars>
          <dgm:bulletEnabled val="1"/>
        </dgm:presLayoutVars>
      </dgm:prSet>
      <dgm:spPr/>
    </dgm:pt>
    <dgm:pt modelId="{148E6288-EAE0-4DD4-B927-A8E317EE7FFE}" type="pres">
      <dgm:prSet presAssocID="{B827C314-B752-453B-B5A9-FE9985CBF81F}" presName="sibTransComposite" presStyleCnt="0"/>
      <dgm:spPr/>
    </dgm:pt>
    <dgm:pt modelId="{85732288-BD4E-4E60-AEB5-C58483F2842B}" type="pres">
      <dgm:prSet presAssocID="{BB3AC4F4-AFA3-41F7-A4BF-355F96CCCDAD}" presName="compositeNode" presStyleCnt="0"/>
      <dgm:spPr/>
    </dgm:pt>
    <dgm:pt modelId="{87CEC274-7A23-47D3-9A4F-8B13D8B001D2}" type="pres">
      <dgm:prSet presAssocID="{BB3AC4F4-AFA3-41F7-A4BF-355F96CCCDAD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7B453393-DF8D-4E23-BFC0-BAA228D0FB60}" type="pres">
      <dgm:prSet presAssocID="{BB3AC4F4-AFA3-41F7-A4BF-355F96CCCDAD}" presName="parSh" presStyleCnt="0"/>
      <dgm:spPr/>
    </dgm:pt>
    <dgm:pt modelId="{31D4CF29-1D6B-4CCA-8106-F93FAD82FA8F}" type="pres">
      <dgm:prSet presAssocID="{BB3AC4F4-AFA3-41F7-A4BF-355F96CCCDAD}" presName="lineNode" presStyleLbl="alignAccFollowNode1" presStyleIdx="6" presStyleCnt="15"/>
      <dgm:spPr/>
    </dgm:pt>
    <dgm:pt modelId="{6E0DF1C4-D214-49DB-BB91-7115B11207F4}" type="pres">
      <dgm:prSet presAssocID="{BB3AC4F4-AFA3-41F7-A4BF-355F96CCCDAD}" presName="lineArrowNode" presStyleLbl="alignAccFollowNode1" presStyleIdx="7" presStyleCnt="15"/>
      <dgm:spPr/>
    </dgm:pt>
    <dgm:pt modelId="{9F2C143D-851B-4542-B7E9-AC4F2E890FC0}" type="pres">
      <dgm:prSet presAssocID="{B5B748F9-F584-4442-A7C3-9CCBF040AB6C}" presName="sibTransNodeCircle" presStyleLbl="alignNode1" presStyleIdx="2" presStyleCnt="5">
        <dgm:presLayoutVars>
          <dgm:chMax val="0"/>
          <dgm:bulletEnabled/>
        </dgm:presLayoutVars>
      </dgm:prSet>
      <dgm:spPr/>
    </dgm:pt>
    <dgm:pt modelId="{081DCF23-4A0F-457E-B5D2-3924BE9C6920}" type="pres">
      <dgm:prSet presAssocID="{B5B748F9-F584-4442-A7C3-9CCBF040AB6C}" presName="spacerBetweenCircleAndCallout" presStyleCnt="0">
        <dgm:presLayoutVars/>
      </dgm:prSet>
      <dgm:spPr/>
    </dgm:pt>
    <dgm:pt modelId="{FD37C557-31A7-43BF-A3C1-9B706235F09B}" type="pres">
      <dgm:prSet presAssocID="{BB3AC4F4-AFA3-41F7-A4BF-355F96CCCDAD}" presName="nodeText" presStyleLbl="alignAccFollowNode1" presStyleIdx="8" presStyleCnt="15">
        <dgm:presLayoutVars>
          <dgm:bulletEnabled val="1"/>
        </dgm:presLayoutVars>
      </dgm:prSet>
      <dgm:spPr/>
    </dgm:pt>
    <dgm:pt modelId="{F542A931-8F06-44C2-9D79-27CA0247A28B}" type="pres">
      <dgm:prSet presAssocID="{B5B748F9-F584-4442-A7C3-9CCBF040AB6C}" presName="sibTransComposite" presStyleCnt="0"/>
      <dgm:spPr/>
    </dgm:pt>
    <dgm:pt modelId="{565E2FD1-E6AD-437E-ABEB-7C6F42750913}" type="pres">
      <dgm:prSet presAssocID="{2A8C3D9C-EA8C-4C25-8A26-B5B9946204AA}" presName="compositeNode" presStyleCnt="0"/>
      <dgm:spPr/>
    </dgm:pt>
    <dgm:pt modelId="{92E223BD-ED11-490E-B5A4-48AA3AD8E201}" type="pres">
      <dgm:prSet presAssocID="{2A8C3D9C-EA8C-4C25-8A26-B5B9946204AA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220707CC-CB16-402C-975A-33426089C099}" type="pres">
      <dgm:prSet presAssocID="{2A8C3D9C-EA8C-4C25-8A26-B5B9946204AA}" presName="parSh" presStyleCnt="0"/>
      <dgm:spPr/>
    </dgm:pt>
    <dgm:pt modelId="{2562EAA4-BBF4-4BDE-827E-5B1B1FEDE687}" type="pres">
      <dgm:prSet presAssocID="{2A8C3D9C-EA8C-4C25-8A26-B5B9946204AA}" presName="lineNode" presStyleLbl="alignAccFollowNode1" presStyleIdx="9" presStyleCnt="15"/>
      <dgm:spPr/>
    </dgm:pt>
    <dgm:pt modelId="{0C8EBCFC-81F1-4D05-8A56-D4297C301365}" type="pres">
      <dgm:prSet presAssocID="{2A8C3D9C-EA8C-4C25-8A26-B5B9946204AA}" presName="lineArrowNode" presStyleLbl="alignAccFollowNode1" presStyleIdx="10" presStyleCnt="15"/>
      <dgm:spPr/>
    </dgm:pt>
    <dgm:pt modelId="{676793BA-397C-4EAD-A69F-A7AB4060BA98}" type="pres">
      <dgm:prSet presAssocID="{DD94455C-F105-4D00-B9EC-77C3E93F7A76}" presName="sibTransNodeCircle" presStyleLbl="alignNode1" presStyleIdx="3" presStyleCnt="5">
        <dgm:presLayoutVars>
          <dgm:chMax val="0"/>
          <dgm:bulletEnabled/>
        </dgm:presLayoutVars>
      </dgm:prSet>
      <dgm:spPr/>
    </dgm:pt>
    <dgm:pt modelId="{4305669A-22D2-4D54-9315-52AA2B01FC03}" type="pres">
      <dgm:prSet presAssocID="{DD94455C-F105-4D00-B9EC-77C3E93F7A76}" presName="spacerBetweenCircleAndCallout" presStyleCnt="0">
        <dgm:presLayoutVars/>
      </dgm:prSet>
      <dgm:spPr/>
    </dgm:pt>
    <dgm:pt modelId="{063DD45F-955D-421D-B935-027B69B32CB9}" type="pres">
      <dgm:prSet presAssocID="{2A8C3D9C-EA8C-4C25-8A26-B5B9946204AA}" presName="nodeText" presStyleLbl="alignAccFollowNode1" presStyleIdx="11" presStyleCnt="15">
        <dgm:presLayoutVars>
          <dgm:bulletEnabled val="1"/>
        </dgm:presLayoutVars>
      </dgm:prSet>
      <dgm:spPr/>
    </dgm:pt>
    <dgm:pt modelId="{2E09E9B8-26DC-46E4-ADAC-3FB4C959D3C2}" type="pres">
      <dgm:prSet presAssocID="{DD94455C-F105-4D00-B9EC-77C3E93F7A76}" presName="sibTransComposite" presStyleCnt="0"/>
      <dgm:spPr/>
    </dgm:pt>
    <dgm:pt modelId="{ADED8FFA-C2F6-4A92-AEFD-617B00EC8461}" type="pres">
      <dgm:prSet presAssocID="{29208081-F127-4837-B056-57BFA664EE18}" presName="compositeNode" presStyleCnt="0"/>
      <dgm:spPr/>
    </dgm:pt>
    <dgm:pt modelId="{9E6FEB4B-166B-4472-B2DA-2F915983A379}" type="pres">
      <dgm:prSet presAssocID="{29208081-F127-4837-B056-57BFA664EE18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A0E6D710-5BBB-4C6A-92D4-63852306166A}" type="pres">
      <dgm:prSet presAssocID="{29208081-F127-4837-B056-57BFA664EE18}" presName="parSh" presStyleCnt="0"/>
      <dgm:spPr/>
    </dgm:pt>
    <dgm:pt modelId="{56C72D19-9D7F-42CE-9A0B-03214B032D9B}" type="pres">
      <dgm:prSet presAssocID="{29208081-F127-4837-B056-57BFA664EE18}" presName="lineNode" presStyleLbl="alignAccFollowNode1" presStyleIdx="12" presStyleCnt="15"/>
      <dgm:spPr/>
    </dgm:pt>
    <dgm:pt modelId="{E36DFE5F-2E99-4DE8-AA16-E123C6A9D372}" type="pres">
      <dgm:prSet presAssocID="{29208081-F127-4837-B056-57BFA664EE18}" presName="lineArrowNode" presStyleLbl="alignAccFollowNode1" presStyleIdx="13" presStyleCnt="15"/>
      <dgm:spPr/>
    </dgm:pt>
    <dgm:pt modelId="{F24FB26F-3113-4617-ABDE-73C1C935E4DA}" type="pres">
      <dgm:prSet presAssocID="{8AA2519A-EE05-4B83-A692-89380999B996}" presName="sibTransNodeCircle" presStyleLbl="alignNode1" presStyleIdx="4" presStyleCnt="5">
        <dgm:presLayoutVars>
          <dgm:chMax val="0"/>
          <dgm:bulletEnabled/>
        </dgm:presLayoutVars>
      </dgm:prSet>
      <dgm:spPr/>
    </dgm:pt>
    <dgm:pt modelId="{15DF346B-730A-428C-9FD8-0A6EB2FB74E3}" type="pres">
      <dgm:prSet presAssocID="{8AA2519A-EE05-4B83-A692-89380999B996}" presName="spacerBetweenCircleAndCallout" presStyleCnt="0">
        <dgm:presLayoutVars/>
      </dgm:prSet>
      <dgm:spPr/>
    </dgm:pt>
    <dgm:pt modelId="{9FC7DE55-5424-48E3-AA55-345DE241400B}" type="pres">
      <dgm:prSet presAssocID="{29208081-F127-4837-B056-57BFA664EE18}" presName="nodeText" presStyleLbl="alignAccFollowNode1" presStyleIdx="14" presStyleCnt="15">
        <dgm:presLayoutVars>
          <dgm:bulletEnabled val="1"/>
        </dgm:presLayoutVars>
      </dgm:prSet>
      <dgm:spPr/>
    </dgm:pt>
  </dgm:ptLst>
  <dgm:cxnLst>
    <dgm:cxn modelId="{A998280B-20F4-47A9-889B-A99E1C814EF7}" type="presOf" srcId="{4D8314E3-5BFC-41CD-8265-EFA8AC9ABDC9}" destId="{04693C2C-91ED-4421-81E8-8122844CF92E}" srcOrd="0" destOrd="0" presId="urn:microsoft.com/office/officeart/2016/7/layout/LinearArrowProcessNumbered"/>
    <dgm:cxn modelId="{E362980E-9F28-46C7-B771-283DE3B567B9}" type="presOf" srcId="{B827C314-B752-453B-B5A9-FE9985CBF81F}" destId="{7AFA67B6-0070-4617-8995-EDD97C43B696}" srcOrd="0" destOrd="0" presId="urn:microsoft.com/office/officeart/2016/7/layout/LinearArrowProcessNumbered"/>
    <dgm:cxn modelId="{553FC528-4466-4A3E-B5F1-EC51C406182C}" srcId="{4D8314E3-5BFC-41CD-8265-EFA8AC9ABDC9}" destId="{0665F451-304C-45D2-8BA4-00746F6F323A}" srcOrd="1" destOrd="0" parTransId="{9706D6CF-C625-45F9-ADD0-8634C2039CDE}" sibTransId="{B827C314-B752-453B-B5A9-FE9985CBF81F}"/>
    <dgm:cxn modelId="{BDB0C42A-DC69-49D2-A852-93B2332F5849}" type="presOf" srcId="{13E72D13-BBA1-4403-ADE8-8BEFB6395E97}" destId="{B344C703-964C-4A41-BD11-DE6344D23531}" srcOrd="0" destOrd="0" presId="urn:microsoft.com/office/officeart/2016/7/layout/LinearArrowProcessNumbered"/>
    <dgm:cxn modelId="{C10CB82B-C19B-4B67-BB44-5C3B4B55614A}" type="presOf" srcId="{BB3AC4F4-AFA3-41F7-A4BF-355F96CCCDAD}" destId="{FD37C557-31A7-43BF-A3C1-9B706235F09B}" srcOrd="0" destOrd="0" presId="urn:microsoft.com/office/officeart/2016/7/layout/LinearArrowProcessNumbered"/>
    <dgm:cxn modelId="{C8C41A43-6AE9-46A4-8BDD-749B3F99B22B}" type="presOf" srcId="{0C14EC6A-3AAE-488E-9C30-7A537296CC8B}" destId="{E181AE05-E9B9-48DE-9C2F-66A90C2F1934}" srcOrd="0" destOrd="0" presId="urn:microsoft.com/office/officeart/2016/7/layout/LinearArrowProcessNumbered"/>
    <dgm:cxn modelId="{F5640646-8370-4B38-8FDF-5DEC8D197495}" type="presOf" srcId="{2A8C3D9C-EA8C-4C25-8A26-B5B9946204AA}" destId="{063DD45F-955D-421D-B935-027B69B32CB9}" srcOrd="0" destOrd="0" presId="urn:microsoft.com/office/officeart/2016/7/layout/LinearArrowProcessNumbered"/>
    <dgm:cxn modelId="{F920F04D-AD1F-4819-B059-F89F40D97757}" type="presOf" srcId="{29208081-F127-4837-B056-57BFA664EE18}" destId="{9FC7DE55-5424-48E3-AA55-345DE241400B}" srcOrd="0" destOrd="0" presId="urn:microsoft.com/office/officeart/2016/7/layout/LinearArrowProcessNumbered"/>
    <dgm:cxn modelId="{15379F71-C5B6-402E-A739-95237D3DEEA7}" type="presOf" srcId="{8AA2519A-EE05-4B83-A692-89380999B996}" destId="{F24FB26F-3113-4617-ABDE-73C1C935E4DA}" srcOrd="0" destOrd="0" presId="urn:microsoft.com/office/officeart/2016/7/layout/LinearArrowProcessNumbered"/>
    <dgm:cxn modelId="{7070E271-D770-424F-8E36-FFD0BA31BDA8}" srcId="{4D8314E3-5BFC-41CD-8265-EFA8AC9ABDC9}" destId="{0C14EC6A-3AAE-488E-9C30-7A537296CC8B}" srcOrd="0" destOrd="0" parTransId="{93A245CC-699C-42C5-B646-ACD4215FD17C}" sibTransId="{13E72D13-BBA1-4403-ADE8-8BEFB6395E97}"/>
    <dgm:cxn modelId="{0E5931C9-A241-4F1E-9231-3A50EC84E008}" type="presOf" srcId="{0665F451-304C-45D2-8BA4-00746F6F323A}" destId="{D25165A5-10DF-42F4-BE64-667F1448D0A8}" srcOrd="0" destOrd="0" presId="urn:microsoft.com/office/officeart/2016/7/layout/LinearArrowProcessNumbered"/>
    <dgm:cxn modelId="{670503CE-E4F6-4948-8FE5-A9A9DADEE26E}" type="presOf" srcId="{B5B748F9-F584-4442-A7C3-9CCBF040AB6C}" destId="{9F2C143D-851B-4542-B7E9-AC4F2E890FC0}" srcOrd="0" destOrd="0" presId="urn:microsoft.com/office/officeart/2016/7/layout/LinearArrowProcessNumbered"/>
    <dgm:cxn modelId="{D89BE4D6-352C-4F44-934C-8D68480429EA}" srcId="{4D8314E3-5BFC-41CD-8265-EFA8AC9ABDC9}" destId="{2A8C3D9C-EA8C-4C25-8A26-B5B9946204AA}" srcOrd="3" destOrd="0" parTransId="{FB4F6FA8-E861-42F2-A36C-31B53A1AF866}" sibTransId="{DD94455C-F105-4D00-B9EC-77C3E93F7A76}"/>
    <dgm:cxn modelId="{2145E6DD-60D4-4841-ADD1-A31A50210537}" type="presOf" srcId="{DD94455C-F105-4D00-B9EC-77C3E93F7A76}" destId="{676793BA-397C-4EAD-A69F-A7AB4060BA98}" srcOrd="0" destOrd="0" presId="urn:microsoft.com/office/officeart/2016/7/layout/LinearArrowProcessNumbered"/>
    <dgm:cxn modelId="{2F9E6CDF-1E23-4F70-BB2F-7D661CDF84AD}" srcId="{4D8314E3-5BFC-41CD-8265-EFA8AC9ABDC9}" destId="{BB3AC4F4-AFA3-41F7-A4BF-355F96CCCDAD}" srcOrd="2" destOrd="0" parTransId="{68410947-AF3F-47BE-A75C-839EFA2F4A8F}" sibTransId="{B5B748F9-F584-4442-A7C3-9CCBF040AB6C}"/>
    <dgm:cxn modelId="{0BD41DE6-A077-42BB-9D97-FA288DE621AE}" srcId="{4D8314E3-5BFC-41CD-8265-EFA8AC9ABDC9}" destId="{29208081-F127-4837-B056-57BFA664EE18}" srcOrd="4" destOrd="0" parTransId="{1D71BD42-EAE2-4C83-BCE7-3D626372108A}" sibTransId="{8AA2519A-EE05-4B83-A692-89380999B996}"/>
    <dgm:cxn modelId="{A24A1DC0-E0A8-43AF-841E-6110A010E5C9}" type="presParOf" srcId="{04693C2C-91ED-4421-81E8-8122844CF92E}" destId="{8841EFEF-B87D-4FF8-84F7-D9356CAE3CED}" srcOrd="0" destOrd="0" presId="urn:microsoft.com/office/officeart/2016/7/layout/LinearArrowProcessNumbered"/>
    <dgm:cxn modelId="{47993DBE-2820-4086-902D-46EFCBA9AF9C}" type="presParOf" srcId="{8841EFEF-B87D-4FF8-84F7-D9356CAE3CED}" destId="{93A68EC4-2DA6-4BD5-980F-9C1420D0EF6F}" srcOrd="0" destOrd="0" presId="urn:microsoft.com/office/officeart/2016/7/layout/LinearArrowProcessNumbered"/>
    <dgm:cxn modelId="{E2A7148A-A71C-4971-A9A5-5B7362B789A1}" type="presParOf" srcId="{8841EFEF-B87D-4FF8-84F7-D9356CAE3CED}" destId="{98AC83C7-7E77-41EF-ADB8-31F0835861A3}" srcOrd="1" destOrd="0" presId="urn:microsoft.com/office/officeart/2016/7/layout/LinearArrowProcessNumbered"/>
    <dgm:cxn modelId="{CF1F842B-634E-43BC-A63F-41025D574A10}" type="presParOf" srcId="{98AC83C7-7E77-41EF-ADB8-31F0835861A3}" destId="{D58C7EB2-5BA2-480F-BB10-6EA02191C5CE}" srcOrd="0" destOrd="0" presId="urn:microsoft.com/office/officeart/2016/7/layout/LinearArrowProcessNumbered"/>
    <dgm:cxn modelId="{ED126C22-5830-44FB-8A14-5EDC485B9C64}" type="presParOf" srcId="{98AC83C7-7E77-41EF-ADB8-31F0835861A3}" destId="{BC9E9B65-4234-452B-829C-84A3C8AFC92E}" srcOrd="1" destOrd="0" presId="urn:microsoft.com/office/officeart/2016/7/layout/LinearArrowProcessNumbered"/>
    <dgm:cxn modelId="{E427E9C9-D84C-4C64-BB0D-2818C83D6636}" type="presParOf" srcId="{98AC83C7-7E77-41EF-ADB8-31F0835861A3}" destId="{B344C703-964C-4A41-BD11-DE6344D23531}" srcOrd="2" destOrd="0" presId="urn:microsoft.com/office/officeart/2016/7/layout/LinearArrowProcessNumbered"/>
    <dgm:cxn modelId="{45E5E7E0-A8B2-4CA0-A618-16E6FB56EBED}" type="presParOf" srcId="{98AC83C7-7E77-41EF-ADB8-31F0835861A3}" destId="{ABB04BDC-FE46-44DD-8D71-7753CB880935}" srcOrd="3" destOrd="0" presId="urn:microsoft.com/office/officeart/2016/7/layout/LinearArrowProcessNumbered"/>
    <dgm:cxn modelId="{84793C46-D8C3-4734-823E-5089FC12FAD8}" type="presParOf" srcId="{8841EFEF-B87D-4FF8-84F7-D9356CAE3CED}" destId="{E181AE05-E9B9-48DE-9C2F-66A90C2F1934}" srcOrd="2" destOrd="0" presId="urn:microsoft.com/office/officeart/2016/7/layout/LinearArrowProcessNumbered"/>
    <dgm:cxn modelId="{E6E1FD3F-B73B-4D2C-9666-2C94C1B71FB3}" type="presParOf" srcId="{04693C2C-91ED-4421-81E8-8122844CF92E}" destId="{15484B9C-073F-403A-A7D2-7BED50819BEA}" srcOrd="1" destOrd="0" presId="urn:microsoft.com/office/officeart/2016/7/layout/LinearArrowProcessNumbered"/>
    <dgm:cxn modelId="{713E24FC-F324-42E9-81EA-A43A4524D521}" type="presParOf" srcId="{04693C2C-91ED-4421-81E8-8122844CF92E}" destId="{8F586E93-AE46-415B-9E87-AACB803FD6F0}" srcOrd="2" destOrd="0" presId="urn:microsoft.com/office/officeart/2016/7/layout/LinearArrowProcessNumbered"/>
    <dgm:cxn modelId="{67B402ED-1659-4FA6-9AA1-68136FEEC91F}" type="presParOf" srcId="{8F586E93-AE46-415B-9E87-AACB803FD6F0}" destId="{514048FA-76DB-46FE-A4A8-A04A0DA2E8EC}" srcOrd="0" destOrd="0" presId="urn:microsoft.com/office/officeart/2016/7/layout/LinearArrowProcessNumbered"/>
    <dgm:cxn modelId="{AEF6050C-6248-4870-A007-A1218E8FC748}" type="presParOf" srcId="{8F586E93-AE46-415B-9E87-AACB803FD6F0}" destId="{D16FBCFF-CE50-49BF-A03B-9FE4A6157F5B}" srcOrd="1" destOrd="0" presId="urn:microsoft.com/office/officeart/2016/7/layout/LinearArrowProcessNumbered"/>
    <dgm:cxn modelId="{DEB54667-D4FD-4029-B564-99266FB84C3A}" type="presParOf" srcId="{D16FBCFF-CE50-49BF-A03B-9FE4A6157F5B}" destId="{2779A701-E5B8-472D-8404-F081CA5357BA}" srcOrd="0" destOrd="0" presId="urn:microsoft.com/office/officeart/2016/7/layout/LinearArrowProcessNumbered"/>
    <dgm:cxn modelId="{1C58A0D2-177B-4067-BE76-3E65AE8B3475}" type="presParOf" srcId="{D16FBCFF-CE50-49BF-A03B-9FE4A6157F5B}" destId="{32498579-FF8B-44AD-BE22-7ED1B41DD335}" srcOrd="1" destOrd="0" presId="urn:microsoft.com/office/officeart/2016/7/layout/LinearArrowProcessNumbered"/>
    <dgm:cxn modelId="{509BF140-2D38-499E-815D-F1C50934A5BE}" type="presParOf" srcId="{D16FBCFF-CE50-49BF-A03B-9FE4A6157F5B}" destId="{7AFA67B6-0070-4617-8995-EDD97C43B696}" srcOrd="2" destOrd="0" presId="urn:microsoft.com/office/officeart/2016/7/layout/LinearArrowProcessNumbered"/>
    <dgm:cxn modelId="{C1A91C1C-2BEB-4574-8690-4ECF961CE1C0}" type="presParOf" srcId="{D16FBCFF-CE50-49BF-A03B-9FE4A6157F5B}" destId="{4710FB6C-C35B-40D3-936E-24950E5DC302}" srcOrd="3" destOrd="0" presId="urn:microsoft.com/office/officeart/2016/7/layout/LinearArrowProcessNumbered"/>
    <dgm:cxn modelId="{76488720-4DFB-4742-AFAE-56EF3D0F6A80}" type="presParOf" srcId="{8F586E93-AE46-415B-9E87-AACB803FD6F0}" destId="{D25165A5-10DF-42F4-BE64-667F1448D0A8}" srcOrd="2" destOrd="0" presId="urn:microsoft.com/office/officeart/2016/7/layout/LinearArrowProcessNumbered"/>
    <dgm:cxn modelId="{673C2EEB-40BF-4E1A-8BA7-976D72A59C4B}" type="presParOf" srcId="{04693C2C-91ED-4421-81E8-8122844CF92E}" destId="{148E6288-EAE0-4DD4-B927-A8E317EE7FFE}" srcOrd="3" destOrd="0" presId="urn:microsoft.com/office/officeart/2016/7/layout/LinearArrowProcessNumbered"/>
    <dgm:cxn modelId="{12BCFCBF-062C-4BEE-A7D9-5145E0D7AD76}" type="presParOf" srcId="{04693C2C-91ED-4421-81E8-8122844CF92E}" destId="{85732288-BD4E-4E60-AEB5-C58483F2842B}" srcOrd="4" destOrd="0" presId="urn:microsoft.com/office/officeart/2016/7/layout/LinearArrowProcessNumbered"/>
    <dgm:cxn modelId="{20F28B75-B29C-45CA-87B9-ABD23DA3FE12}" type="presParOf" srcId="{85732288-BD4E-4E60-AEB5-C58483F2842B}" destId="{87CEC274-7A23-47D3-9A4F-8B13D8B001D2}" srcOrd="0" destOrd="0" presId="urn:microsoft.com/office/officeart/2016/7/layout/LinearArrowProcessNumbered"/>
    <dgm:cxn modelId="{09FE4A52-8D8A-4ED0-9B22-8B1EEAD0FCF2}" type="presParOf" srcId="{85732288-BD4E-4E60-AEB5-C58483F2842B}" destId="{7B453393-DF8D-4E23-BFC0-BAA228D0FB60}" srcOrd="1" destOrd="0" presId="urn:microsoft.com/office/officeart/2016/7/layout/LinearArrowProcessNumbered"/>
    <dgm:cxn modelId="{2DCAA66D-4DE6-4D47-A49D-5021A4DAEDDB}" type="presParOf" srcId="{7B453393-DF8D-4E23-BFC0-BAA228D0FB60}" destId="{31D4CF29-1D6B-4CCA-8106-F93FAD82FA8F}" srcOrd="0" destOrd="0" presId="urn:microsoft.com/office/officeart/2016/7/layout/LinearArrowProcessNumbered"/>
    <dgm:cxn modelId="{FD3C2612-FE1E-4664-977C-6A8F0A6FA537}" type="presParOf" srcId="{7B453393-DF8D-4E23-BFC0-BAA228D0FB60}" destId="{6E0DF1C4-D214-49DB-BB91-7115B11207F4}" srcOrd="1" destOrd="0" presId="urn:microsoft.com/office/officeart/2016/7/layout/LinearArrowProcessNumbered"/>
    <dgm:cxn modelId="{8A043A1A-850B-4B57-B94E-C8CCB62FF55D}" type="presParOf" srcId="{7B453393-DF8D-4E23-BFC0-BAA228D0FB60}" destId="{9F2C143D-851B-4542-B7E9-AC4F2E890FC0}" srcOrd="2" destOrd="0" presId="urn:microsoft.com/office/officeart/2016/7/layout/LinearArrowProcessNumbered"/>
    <dgm:cxn modelId="{CF0E8F73-FE07-49E8-B15A-39952E3012F4}" type="presParOf" srcId="{7B453393-DF8D-4E23-BFC0-BAA228D0FB60}" destId="{081DCF23-4A0F-457E-B5D2-3924BE9C6920}" srcOrd="3" destOrd="0" presId="urn:microsoft.com/office/officeart/2016/7/layout/LinearArrowProcessNumbered"/>
    <dgm:cxn modelId="{C1058CE2-508B-43C8-B1E4-AEB544E8B5F2}" type="presParOf" srcId="{85732288-BD4E-4E60-AEB5-C58483F2842B}" destId="{FD37C557-31A7-43BF-A3C1-9B706235F09B}" srcOrd="2" destOrd="0" presId="urn:microsoft.com/office/officeart/2016/7/layout/LinearArrowProcessNumbered"/>
    <dgm:cxn modelId="{92818454-2A67-4254-AB86-C08324B755B5}" type="presParOf" srcId="{04693C2C-91ED-4421-81E8-8122844CF92E}" destId="{F542A931-8F06-44C2-9D79-27CA0247A28B}" srcOrd="5" destOrd="0" presId="urn:microsoft.com/office/officeart/2016/7/layout/LinearArrowProcessNumbered"/>
    <dgm:cxn modelId="{34A6BDBD-CE4C-45CF-9737-9CAA6CD5C8D3}" type="presParOf" srcId="{04693C2C-91ED-4421-81E8-8122844CF92E}" destId="{565E2FD1-E6AD-437E-ABEB-7C6F42750913}" srcOrd="6" destOrd="0" presId="urn:microsoft.com/office/officeart/2016/7/layout/LinearArrowProcessNumbered"/>
    <dgm:cxn modelId="{F7D1808A-B9C1-41D4-99FE-957B35EEB2CB}" type="presParOf" srcId="{565E2FD1-E6AD-437E-ABEB-7C6F42750913}" destId="{92E223BD-ED11-490E-B5A4-48AA3AD8E201}" srcOrd="0" destOrd="0" presId="urn:microsoft.com/office/officeart/2016/7/layout/LinearArrowProcessNumbered"/>
    <dgm:cxn modelId="{E84D609D-53A2-49A0-B884-0BD92BF211E9}" type="presParOf" srcId="{565E2FD1-E6AD-437E-ABEB-7C6F42750913}" destId="{220707CC-CB16-402C-975A-33426089C099}" srcOrd="1" destOrd="0" presId="urn:microsoft.com/office/officeart/2016/7/layout/LinearArrowProcessNumbered"/>
    <dgm:cxn modelId="{B23C14EF-07D6-42C2-9FEA-8868AD6CC76E}" type="presParOf" srcId="{220707CC-CB16-402C-975A-33426089C099}" destId="{2562EAA4-BBF4-4BDE-827E-5B1B1FEDE687}" srcOrd="0" destOrd="0" presId="urn:microsoft.com/office/officeart/2016/7/layout/LinearArrowProcessNumbered"/>
    <dgm:cxn modelId="{C3492ACC-4CDC-4BD2-8F01-BEA65218A1B9}" type="presParOf" srcId="{220707CC-CB16-402C-975A-33426089C099}" destId="{0C8EBCFC-81F1-4D05-8A56-D4297C301365}" srcOrd="1" destOrd="0" presId="urn:microsoft.com/office/officeart/2016/7/layout/LinearArrowProcessNumbered"/>
    <dgm:cxn modelId="{D6935A64-7494-4A3F-BD76-EEF604F31BC3}" type="presParOf" srcId="{220707CC-CB16-402C-975A-33426089C099}" destId="{676793BA-397C-4EAD-A69F-A7AB4060BA98}" srcOrd="2" destOrd="0" presId="urn:microsoft.com/office/officeart/2016/7/layout/LinearArrowProcessNumbered"/>
    <dgm:cxn modelId="{0C2A0FE2-557A-4390-BAA9-67816445CB6A}" type="presParOf" srcId="{220707CC-CB16-402C-975A-33426089C099}" destId="{4305669A-22D2-4D54-9315-52AA2B01FC03}" srcOrd="3" destOrd="0" presId="urn:microsoft.com/office/officeart/2016/7/layout/LinearArrowProcessNumbered"/>
    <dgm:cxn modelId="{B5130688-1337-4D08-9EAE-31EDA7EE13D2}" type="presParOf" srcId="{565E2FD1-E6AD-437E-ABEB-7C6F42750913}" destId="{063DD45F-955D-421D-B935-027B69B32CB9}" srcOrd="2" destOrd="0" presId="urn:microsoft.com/office/officeart/2016/7/layout/LinearArrowProcessNumbered"/>
    <dgm:cxn modelId="{E00E2B1E-0657-49BC-BEFA-6274AD103C0A}" type="presParOf" srcId="{04693C2C-91ED-4421-81E8-8122844CF92E}" destId="{2E09E9B8-26DC-46E4-ADAC-3FB4C959D3C2}" srcOrd="7" destOrd="0" presId="urn:microsoft.com/office/officeart/2016/7/layout/LinearArrowProcessNumbered"/>
    <dgm:cxn modelId="{7258D332-F7EB-4DF4-9E69-D816256151B5}" type="presParOf" srcId="{04693C2C-91ED-4421-81E8-8122844CF92E}" destId="{ADED8FFA-C2F6-4A92-AEFD-617B00EC8461}" srcOrd="8" destOrd="0" presId="urn:microsoft.com/office/officeart/2016/7/layout/LinearArrowProcessNumbered"/>
    <dgm:cxn modelId="{5BB092F0-F224-4DC7-939C-4CAD15063784}" type="presParOf" srcId="{ADED8FFA-C2F6-4A92-AEFD-617B00EC8461}" destId="{9E6FEB4B-166B-4472-B2DA-2F915983A379}" srcOrd="0" destOrd="0" presId="urn:microsoft.com/office/officeart/2016/7/layout/LinearArrowProcessNumbered"/>
    <dgm:cxn modelId="{E9CC10D6-C4BC-4CC8-B012-EE28BF25DD47}" type="presParOf" srcId="{ADED8FFA-C2F6-4A92-AEFD-617B00EC8461}" destId="{A0E6D710-5BBB-4C6A-92D4-63852306166A}" srcOrd="1" destOrd="0" presId="urn:microsoft.com/office/officeart/2016/7/layout/LinearArrowProcessNumbered"/>
    <dgm:cxn modelId="{6968A2A7-93DC-43D7-9B3F-58B7BC59F34D}" type="presParOf" srcId="{A0E6D710-5BBB-4C6A-92D4-63852306166A}" destId="{56C72D19-9D7F-42CE-9A0B-03214B032D9B}" srcOrd="0" destOrd="0" presId="urn:microsoft.com/office/officeart/2016/7/layout/LinearArrowProcessNumbered"/>
    <dgm:cxn modelId="{85BBBCB6-2DB1-4EA5-96CE-8B0B800DF73A}" type="presParOf" srcId="{A0E6D710-5BBB-4C6A-92D4-63852306166A}" destId="{E36DFE5F-2E99-4DE8-AA16-E123C6A9D372}" srcOrd="1" destOrd="0" presId="urn:microsoft.com/office/officeart/2016/7/layout/LinearArrowProcessNumbered"/>
    <dgm:cxn modelId="{F4528CCA-09B0-4D38-970B-F9CB3296810F}" type="presParOf" srcId="{A0E6D710-5BBB-4C6A-92D4-63852306166A}" destId="{F24FB26F-3113-4617-ABDE-73C1C935E4DA}" srcOrd="2" destOrd="0" presId="urn:microsoft.com/office/officeart/2016/7/layout/LinearArrowProcessNumbered"/>
    <dgm:cxn modelId="{433F5009-4F5A-418D-8FDA-EC7110352594}" type="presParOf" srcId="{A0E6D710-5BBB-4C6A-92D4-63852306166A}" destId="{15DF346B-730A-428C-9FD8-0A6EB2FB74E3}" srcOrd="3" destOrd="0" presId="urn:microsoft.com/office/officeart/2016/7/layout/LinearArrowProcessNumbered"/>
    <dgm:cxn modelId="{11736A04-3931-43EC-BC26-F47B8EF94FED}" type="presParOf" srcId="{ADED8FFA-C2F6-4A92-AEFD-617B00EC8461}" destId="{9FC7DE55-5424-48E3-AA55-345DE241400B}" srcOrd="2" destOrd="0" presId="urn:microsoft.com/office/officeart/2016/7/layout/LinearArrow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73314EE-233C-4504-8ECA-D53601C9BBB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9422F95-66F8-4083-9B7A-5E679CE26408}">
      <dgm:prSet/>
      <dgm:spPr/>
      <dgm:t>
        <a:bodyPr/>
        <a:lstStyle/>
        <a:p>
          <a:r>
            <a:rPr lang="en-US" b="1" i="0" baseline="0"/>
            <a:t>Government:</a:t>
          </a:r>
          <a:r>
            <a:rPr lang="en-US" b="0" i="0" baseline="0"/>
            <a:t> Standards, enforcement, destination planning.</a:t>
          </a:r>
          <a:endParaRPr lang="en-US"/>
        </a:p>
      </dgm:t>
    </dgm:pt>
    <dgm:pt modelId="{F8E94E01-C0B0-43B2-81E3-23BE6B7FCE74}" type="parTrans" cxnId="{69EF1D4B-DBF0-4F1F-B611-F50890376756}">
      <dgm:prSet/>
      <dgm:spPr/>
      <dgm:t>
        <a:bodyPr/>
        <a:lstStyle/>
        <a:p>
          <a:endParaRPr lang="en-US"/>
        </a:p>
      </dgm:t>
    </dgm:pt>
    <dgm:pt modelId="{FDE9FB1B-B037-487F-9B52-39B707A3D90F}" type="sibTrans" cxnId="{69EF1D4B-DBF0-4F1F-B611-F50890376756}">
      <dgm:prSet/>
      <dgm:spPr/>
      <dgm:t>
        <a:bodyPr/>
        <a:lstStyle/>
        <a:p>
          <a:endParaRPr lang="en-US"/>
        </a:p>
      </dgm:t>
    </dgm:pt>
    <dgm:pt modelId="{62A697A8-A4AE-483E-9F87-A257E2E6A683}">
      <dgm:prSet/>
      <dgm:spPr/>
      <dgm:t>
        <a:bodyPr/>
        <a:lstStyle/>
        <a:p>
          <a:r>
            <a:rPr lang="en-US" b="1" i="0" baseline="0"/>
            <a:t>Local bodies:</a:t>
          </a:r>
          <a:r>
            <a:rPr lang="en-US" b="0" i="0" baseline="0"/>
            <a:t> Manage waste, water, mobility, and community needs.</a:t>
          </a:r>
          <a:endParaRPr lang="en-US"/>
        </a:p>
      </dgm:t>
    </dgm:pt>
    <dgm:pt modelId="{74E9A7DB-A24A-409C-9C21-A0B0132055B7}" type="parTrans" cxnId="{3268FA42-6D13-41D8-96B1-CC169FA4AD59}">
      <dgm:prSet/>
      <dgm:spPr/>
      <dgm:t>
        <a:bodyPr/>
        <a:lstStyle/>
        <a:p>
          <a:endParaRPr lang="en-US"/>
        </a:p>
      </dgm:t>
    </dgm:pt>
    <dgm:pt modelId="{870C5A2F-2A5C-4C45-A93B-93EABDF5EF63}" type="sibTrans" cxnId="{3268FA42-6D13-41D8-96B1-CC169FA4AD59}">
      <dgm:prSet/>
      <dgm:spPr/>
      <dgm:t>
        <a:bodyPr/>
        <a:lstStyle/>
        <a:p>
          <a:endParaRPr lang="en-US"/>
        </a:p>
      </dgm:t>
    </dgm:pt>
    <dgm:pt modelId="{7B4C15C4-A4D5-4ECD-9B01-9CAC503F9537}">
      <dgm:prSet/>
      <dgm:spPr/>
      <dgm:t>
        <a:bodyPr/>
        <a:lstStyle/>
        <a:p>
          <a:r>
            <a:rPr lang="en-US" b="1" i="0" baseline="0"/>
            <a:t>Communities:</a:t>
          </a:r>
          <a:r>
            <a:rPr lang="en-US" b="0" i="0" baseline="0"/>
            <a:t> Operate homestays, act as cultural custodians.</a:t>
          </a:r>
          <a:endParaRPr lang="en-US"/>
        </a:p>
      </dgm:t>
    </dgm:pt>
    <dgm:pt modelId="{6C3F2695-DA2E-4E68-A1CE-99A0D957AD04}" type="parTrans" cxnId="{95CF4D31-1E79-4802-9130-8E4A5A323DE2}">
      <dgm:prSet/>
      <dgm:spPr/>
      <dgm:t>
        <a:bodyPr/>
        <a:lstStyle/>
        <a:p>
          <a:endParaRPr lang="en-US"/>
        </a:p>
      </dgm:t>
    </dgm:pt>
    <dgm:pt modelId="{287BB45A-8565-4BBD-86BD-2E45D8C3F2E0}" type="sibTrans" cxnId="{95CF4D31-1E79-4802-9130-8E4A5A323DE2}">
      <dgm:prSet/>
      <dgm:spPr/>
      <dgm:t>
        <a:bodyPr/>
        <a:lstStyle/>
        <a:p>
          <a:endParaRPr lang="en-US"/>
        </a:p>
      </dgm:t>
    </dgm:pt>
    <dgm:pt modelId="{C2810611-009C-489F-BC41-75995C431039}">
      <dgm:prSet/>
      <dgm:spPr/>
      <dgm:t>
        <a:bodyPr/>
        <a:lstStyle/>
        <a:p>
          <a:r>
            <a:rPr lang="en-US" b="1" i="0" baseline="0"/>
            <a:t>Private sector:</a:t>
          </a:r>
          <a:r>
            <a:rPr lang="en-US" b="0" i="0" baseline="0"/>
            <a:t> Invest in green operations and fair sourcing.</a:t>
          </a:r>
          <a:endParaRPr lang="en-US"/>
        </a:p>
      </dgm:t>
    </dgm:pt>
    <dgm:pt modelId="{D725C69C-4F49-44CA-86CA-FF822E61B519}" type="parTrans" cxnId="{17D8308C-29FE-4FD2-95B3-0439D3535C2A}">
      <dgm:prSet/>
      <dgm:spPr/>
      <dgm:t>
        <a:bodyPr/>
        <a:lstStyle/>
        <a:p>
          <a:endParaRPr lang="en-US"/>
        </a:p>
      </dgm:t>
    </dgm:pt>
    <dgm:pt modelId="{0579C595-37EF-4F0F-AE73-AD76F13F5AA0}" type="sibTrans" cxnId="{17D8308C-29FE-4FD2-95B3-0439D3535C2A}">
      <dgm:prSet/>
      <dgm:spPr/>
      <dgm:t>
        <a:bodyPr/>
        <a:lstStyle/>
        <a:p>
          <a:endParaRPr lang="en-US"/>
        </a:p>
      </dgm:t>
    </dgm:pt>
    <dgm:pt modelId="{054BD637-845B-4F95-8D4C-EABB55ACFD83}">
      <dgm:prSet/>
      <dgm:spPr/>
      <dgm:t>
        <a:bodyPr/>
        <a:lstStyle/>
        <a:p>
          <a:r>
            <a:rPr lang="en-US" b="1" i="0" baseline="0"/>
            <a:t>NGOs/Academia:</a:t>
          </a:r>
          <a:r>
            <a:rPr lang="en-US" b="0" i="0" baseline="0"/>
            <a:t> Build capacity, monitor impacts, evaluate outcomes.</a:t>
          </a:r>
          <a:endParaRPr lang="en-US"/>
        </a:p>
      </dgm:t>
    </dgm:pt>
    <dgm:pt modelId="{941F87DE-388D-43A9-B905-558B2B4D3B21}" type="parTrans" cxnId="{FE75BB4D-874A-49EC-AAB4-FE3C3B1891A1}">
      <dgm:prSet/>
      <dgm:spPr/>
      <dgm:t>
        <a:bodyPr/>
        <a:lstStyle/>
        <a:p>
          <a:endParaRPr lang="en-US"/>
        </a:p>
      </dgm:t>
    </dgm:pt>
    <dgm:pt modelId="{21773DE6-B5BA-413F-A70C-76A1155E3EFC}" type="sibTrans" cxnId="{FE75BB4D-874A-49EC-AAB4-FE3C3B1891A1}">
      <dgm:prSet/>
      <dgm:spPr/>
      <dgm:t>
        <a:bodyPr/>
        <a:lstStyle/>
        <a:p>
          <a:endParaRPr lang="en-US"/>
        </a:p>
      </dgm:t>
    </dgm:pt>
    <dgm:pt modelId="{E42B4839-3705-4C11-BCA5-23A58EE239C8}" type="pres">
      <dgm:prSet presAssocID="{173314EE-233C-4504-8ECA-D53601C9BBB2}" presName="linear" presStyleCnt="0">
        <dgm:presLayoutVars>
          <dgm:animLvl val="lvl"/>
          <dgm:resizeHandles val="exact"/>
        </dgm:presLayoutVars>
      </dgm:prSet>
      <dgm:spPr/>
    </dgm:pt>
    <dgm:pt modelId="{982DBDA5-0B7C-4B1F-A392-59FC9E8AF6D8}" type="pres">
      <dgm:prSet presAssocID="{79422F95-66F8-4083-9B7A-5E679CE26408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0630329E-215E-4B2C-81A8-79AF244D16AB}" type="pres">
      <dgm:prSet presAssocID="{FDE9FB1B-B037-487F-9B52-39B707A3D90F}" presName="spacer" presStyleCnt="0"/>
      <dgm:spPr/>
    </dgm:pt>
    <dgm:pt modelId="{80C7F15B-40E8-4367-9D70-12B3C92D5DDD}" type="pres">
      <dgm:prSet presAssocID="{62A697A8-A4AE-483E-9F87-A257E2E6A68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97B14F8A-76D2-4A07-9101-634D47AB5E15}" type="pres">
      <dgm:prSet presAssocID="{870C5A2F-2A5C-4C45-A93B-93EABDF5EF63}" presName="spacer" presStyleCnt="0"/>
      <dgm:spPr/>
    </dgm:pt>
    <dgm:pt modelId="{2C415BBC-A02F-4143-952A-7EE75AD6BB47}" type="pres">
      <dgm:prSet presAssocID="{7B4C15C4-A4D5-4ECD-9B01-9CAC503F9537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4C1F5843-5E27-4EA2-9D3A-AB2FCD4B6D63}" type="pres">
      <dgm:prSet presAssocID="{287BB45A-8565-4BBD-86BD-2E45D8C3F2E0}" presName="spacer" presStyleCnt="0"/>
      <dgm:spPr/>
    </dgm:pt>
    <dgm:pt modelId="{3ED465F1-96C9-4A32-BBF8-C26BA481B33F}" type="pres">
      <dgm:prSet presAssocID="{C2810611-009C-489F-BC41-75995C431039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0780485-5B10-4CE3-A665-07E19A1B98E8}" type="pres">
      <dgm:prSet presAssocID="{0579C595-37EF-4F0F-AE73-AD76F13F5AA0}" presName="spacer" presStyleCnt="0"/>
      <dgm:spPr/>
    </dgm:pt>
    <dgm:pt modelId="{F2BF1D93-71CF-4AB2-A369-3434509879A8}" type="pres">
      <dgm:prSet presAssocID="{054BD637-845B-4F95-8D4C-EABB55ACFD83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408AA515-FC97-455E-9FBE-3C17FF832B72}" type="presOf" srcId="{62A697A8-A4AE-483E-9F87-A257E2E6A683}" destId="{80C7F15B-40E8-4367-9D70-12B3C92D5DDD}" srcOrd="0" destOrd="0" presId="urn:microsoft.com/office/officeart/2005/8/layout/vList2"/>
    <dgm:cxn modelId="{46124717-845F-4970-80B9-2B4D0CD4CE2E}" type="presOf" srcId="{054BD637-845B-4F95-8D4C-EABB55ACFD83}" destId="{F2BF1D93-71CF-4AB2-A369-3434509879A8}" srcOrd="0" destOrd="0" presId="urn:microsoft.com/office/officeart/2005/8/layout/vList2"/>
    <dgm:cxn modelId="{95CF4D31-1E79-4802-9130-8E4A5A323DE2}" srcId="{173314EE-233C-4504-8ECA-D53601C9BBB2}" destId="{7B4C15C4-A4D5-4ECD-9B01-9CAC503F9537}" srcOrd="2" destOrd="0" parTransId="{6C3F2695-DA2E-4E68-A1CE-99A0D957AD04}" sibTransId="{287BB45A-8565-4BBD-86BD-2E45D8C3F2E0}"/>
    <dgm:cxn modelId="{3268FA42-6D13-41D8-96B1-CC169FA4AD59}" srcId="{173314EE-233C-4504-8ECA-D53601C9BBB2}" destId="{62A697A8-A4AE-483E-9F87-A257E2E6A683}" srcOrd="1" destOrd="0" parTransId="{74E9A7DB-A24A-409C-9C21-A0B0132055B7}" sibTransId="{870C5A2F-2A5C-4C45-A93B-93EABDF5EF63}"/>
    <dgm:cxn modelId="{69EF1D4B-DBF0-4F1F-B611-F50890376756}" srcId="{173314EE-233C-4504-8ECA-D53601C9BBB2}" destId="{79422F95-66F8-4083-9B7A-5E679CE26408}" srcOrd="0" destOrd="0" parTransId="{F8E94E01-C0B0-43B2-81E3-23BE6B7FCE74}" sibTransId="{FDE9FB1B-B037-487F-9B52-39B707A3D90F}"/>
    <dgm:cxn modelId="{FE75BB4D-874A-49EC-AAB4-FE3C3B1891A1}" srcId="{173314EE-233C-4504-8ECA-D53601C9BBB2}" destId="{054BD637-845B-4F95-8D4C-EABB55ACFD83}" srcOrd="4" destOrd="0" parTransId="{941F87DE-388D-43A9-B905-558B2B4D3B21}" sibTransId="{21773DE6-B5BA-413F-A70C-76A1155E3EFC}"/>
    <dgm:cxn modelId="{DF291479-CB82-496F-A7C1-ABA937BF0132}" type="presOf" srcId="{173314EE-233C-4504-8ECA-D53601C9BBB2}" destId="{E42B4839-3705-4C11-BCA5-23A58EE239C8}" srcOrd="0" destOrd="0" presId="urn:microsoft.com/office/officeart/2005/8/layout/vList2"/>
    <dgm:cxn modelId="{17D8308C-29FE-4FD2-95B3-0439D3535C2A}" srcId="{173314EE-233C-4504-8ECA-D53601C9BBB2}" destId="{C2810611-009C-489F-BC41-75995C431039}" srcOrd="3" destOrd="0" parTransId="{D725C69C-4F49-44CA-86CA-FF822E61B519}" sibTransId="{0579C595-37EF-4F0F-AE73-AD76F13F5AA0}"/>
    <dgm:cxn modelId="{441389A6-CE3D-43D7-8DF9-136E7F6500DB}" type="presOf" srcId="{C2810611-009C-489F-BC41-75995C431039}" destId="{3ED465F1-96C9-4A32-BBF8-C26BA481B33F}" srcOrd="0" destOrd="0" presId="urn:microsoft.com/office/officeart/2005/8/layout/vList2"/>
    <dgm:cxn modelId="{52156BCA-1EE9-4647-A6E8-DFCBF4144AF9}" type="presOf" srcId="{79422F95-66F8-4083-9B7A-5E679CE26408}" destId="{982DBDA5-0B7C-4B1F-A392-59FC9E8AF6D8}" srcOrd="0" destOrd="0" presId="urn:microsoft.com/office/officeart/2005/8/layout/vList2"/>
    <dgm:cxn modelId="{2D1FB5D3-2935-48D9-981D-42FF632A2906}" type="presOf" srcId="{7B4C15C4-A4D5-4ECD-9B01-9CAC503F9537}" destId="{2C415BBC-A02F-4143-952A-7EE75AD6BB47}" srcOrd="0" destOrd="0" presId="urn:microsoft.com/office/officeart/2005/8/layout/vList2"/>
    <dgm:cxn modelId="{C7CA1795-5368-4D0A-B0ED-483830D5BA24}" type="presParOf" srcId="{E42B4839-3705-4C11-BCA5-23A58EE239C8}" destId="{982DBDA5-0B7C-4B1F-A392-59FC9E8AF6D8}" srcOrd="0" destOrd="0" presId="urn:microsoft.com/office/officeart/2005/8/layout/vList2"/>
    <dgm:cxn modelId="{50F8237F-478C-4388-96D5-327E6BEF8AB3}" type="presParOf" srcId="{E42B4839-3705-4C11-BCA5-23A58EE239C8}" destId="{0630329E-215E-4B2C-81A8-79AF244D16AB}" srcOrd="1" destOrd="0" presId="urn:microsoft.com/office/officeart/2005/8/layout/vList2"/>
    <dgm:cxn modelId="{EBE8C182-A0D6-41F0-80A5-E5E5B4A41CA7}" type="presParOf" srcId="{E42B4839-3705-4C11-BCA5-23A58EE239C8}" destId="{80C7F15B-40E8-4367-9D70-12B3C92D5DDD}" srcOrd="2" destOrd="0" presId="urn:microsoft.com/office/officeart/2005/8/layout/vList2"/>
    <dgm:cxn modelId="{399F77EC-53BE-4680-AF63-26F191AE6069}" type="presParOf" srcId="{E42B4839-3705-4C11-BCA5-23A58EE239C8}" destId="{97B14F8A-76D2-4A07-9101-634D47AB5E15}" srcOrd="3" destOrd="0" presId="urn:microsoft.com/office/officeart/2005/8/layout/vList2"/>
    <dgm:cxn modelId="{E5BF412F-47FC-48EE-9ABE-580F5F00CE04}" type="presParOf" srcId="{E42B4839-3705-4C11-BCA5-23A58EE239C8}" destId="{2C415BBC-A02F-4143-952A-7EE75AD6BB47}" srcOrd="4" destOrd="0" presId="urn:microsoft.com/office/officeart/2005/8/layout/vList2"/>
    <dgm:cxn modelId="{7080E37E-8C04-41FA-80FA-869945345EA1}" type="presParOf" srcId="{E42B4839-3705-4C11-BCA5-23A58EE239C8}" destId="{4C1F5843-5E27-4EA2-9D3A-AB2FCD4B6D63}" srcOrd="5" destOrd="0" presId="urn:microsoft.com/office/officeart/2005/8/layout/vList2"/>
    <dgm:cxn modelId="{BAE70ACC-E356-4790-ABD6-56EE6E38E9AC}" type="presParOf" srcId="{E42B4839-3705-4C11-BCA5-23A58EE239C8}" destId="{3ED465F1-96C9-4A32-BBF8-C26BA481B33F}" srcOrd="6" destOrd="0" presId="urn:microsoft.com/office/officeart/2005/8/layout/vList2"/>
    <dgm:cxn modelId="{D006D911-E7CA-4ADC-A2F4-72D0D1BB2154}" type="presParOf" srcId="{E42B4839-3705-4C11-BCA5-23A58EE239C8}" destId="{C0780485-5B10-4CE3-A665-07E19A1B98E8}" srcOrd="7" destOrd="0" presId="urn:microsoft.com/office/officeart/2005/8/layout/vList2"/>
    <dgm:cxn modelId="{1087C8CA-9AAA-49E1-94CA-915E0DA698AF}" type="presParOf" srcId="{E42B4839-3705-4C11-BCA5-23A58EE239C8}" destId="{F2BF1D93-71CF-4AB2-A369-3434509879A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5606BE3-CAF0-45C9-AF00-1B53C57284EB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accent3_2" csCatId="accent3" phldr="1"/>
      <dgm:spPr/>
      <dgm:t>
        <a:bodyPr/>
        <a:lstStyle/>
        <a:p>
          <a:endParaRPr lang="en-US"/>
        </a:p>
      </dgm:t>
    </dgm:pt>
    <dgm:pt modelId="{BC8295E2-D75C-47DA-80F3-9010E15C8822}">
      <dgm:prSet/>
      <dgm:spPr/>
      <dgm:t>
        <a:bodyPr/>
        <a:lstStyle/>
        <a:p>
          <a:r>
            <a:rPr lang="en-US" b="0" i="0" baseline="0"/>
            <a:t>Subsidies and tax rebates for eco-friendly retrofits.</a:t>
          </a:r>
          <a:endParaRPr lang="en-US"/>
        </a:p>
      </dgm:t>
    </dgm:pt>
    <dgm:pt modelId="{7121A2B1-8218-43BF-B3B2-4AA466F2C781}" type="parTrans" cxnId="{01A852FB-E802-4FF5-B78E-CA93DDDC5156}">
      <dgm:prSet/>
      <dgm:spPr/>
      <dgm:t>
        <a:bodyPr/>
        <a:lstStyle/>
        <a:p>
          <a:endParaRPr lang="en-US"/>
        </a:p>
      </dgm:t>
    </dgm:pt>
    <dgm:pt modelId="{A7EBE5B0-A2A8-4D66-8250-5FBA9B23AA56}" type="sibTrans" cxnId="{01A852FB-E802-4FF5-B78E-CA93DDDC5156}">
      <dgm:prSet/>
      <dgm:spPr/>
      <dgm:t>
        <a:bodyPr/>
        <a:lstStyle/>
        <a:p>
          <a:endParaRPr lang="en-US"/>
        </a:p>
      </dgm:t>
    </dgm:pt>
    <dgm:pt modelId="{F33E6A57-D556-45C9-98D1-EC08E987F3E3}">
      <dgm:prSet/>
      <dgm:spPr/>
      <dgm:t>
        <a:bodyPr/>
        <a:lstStyle/>
        <a:p>
          <a:r>
            <a:rPr lang="en-US" b="0" i="0" baseline="0"/>
            <a:t>Green bonds and blended finance for infrastructure projects.</a:t>
          </a:r>
          <a:endParaRPr lang="en-US"/>
        </a:p>
      </dgm:t>
    </dgm:pt>
    <dgm:pt modelId="{0F3DB9C1-6C64-471A-A0EC-A9E60FF2E4EB}" type="parTrans" cxnId="{2F2DF905-63EF-40D0-BE35-8607ECA315D1}">
      <dgm:prSet/>
      <dgm:spPr/>
      <dgm:t>
        <a:bodyPr/>
        <a:lstStyle/>
        <a:p>
          <a:endParaRPr lang="en-US"/>
        </a:p>
      </dgm:t>
    </dgm:pt>
    <dgm:pt modelId="{1295B59C-24B0-4362-9C36-362BBBD79C88}" type="sibTrans" cxnId="{2F2DF905-63EF-40D0-BE35-8607ECA315D1}">
      <dgm:prSet/>
      <dgm:spPr/>
      <dgm:t>
        <a:bodyPr/>
        <a:lstStyle/>
        <a:p>
          <a:endParaRPr lang="en-US"/>
        </a:p>
      </dgm:t>
    </dgm:pt>
    <dgm:pt modelId="{05D8579E-B29D-4E0D-824C-52DC83465FD8}">
      <dgm:prSet/>
      <dgm:spPr/>
      <dgm:t>
        <a:bodyPr/>
        <a:lstStyle/>
        <a:p>
          <a:r>
            <a:rPr lang="en-US" b="0" i="0" baseline="0"/>
            <a:t>Performance-linked incentives for certified operators.</a:t>
          </a:r>
          <a:endParaRPr lang="en-US"/>
        </a:p>
      </dgm:t>
    </dgm:pt>
    <dgm:pt modelId="{33CF4139-B56D-4F30-9E75-3E9F97E5A397}" type="parTrans" cxnId="{AA716D23-F97A-4849-B125-7B7FE15A9D55}">
      <dgm:prSet/>
      <dgm:spPr/>
      <dgm:t>
        <a:bodyPr/>
        <a:lstStyle/>
        <a:p>
          <a:endParaRPr lang="en-US"/>
        </a:p>
      </dgm:t>
    </dgm:pt>
    <dgm:pt modelId="{C460243B-78EE-467F-A3B8-F172B24A0951}" type="sibTrans" cxnId="{AA716D23-F97A-4849-B125-7B7FE15A9D55}">
      <dgm:prSet/>
      <dgm:spPr/>
      <dgm:t>
        <a:bodyPr/>
        <a:lstStyle/>
        <a:p>
          <a:endParaRPr lang="en-US"/>
        </a:p>
      </dgm:t>
    </dgm:pt>
    <dgm:pt modelId="{947E4D9B-6CD5-4929-B898-A3A0F39A1197}">
      <dgm:prSet/>
      <dgm:spPr/>
      <dgm:t>
        <a:bodyPr/>
        <a:lstStyle/>
        <a:p>
          <a:r>
            <a:rPr lang="en-US" b="0" i="0" baseline="0"/>
            <a:t>Public-private partnerships for waste and mobility systems.</a:t>
          </a:r>
          <a:endParaRPr lang="en-US"/>
        </a:p>
      </dgm:t>
    </dgm:pt>
    <dgm:pt modelId="{E6813396-6AFC-462D-88DF-9C797DB9FAEF}" type="parTrans" cxnId="{A48CE0DD-55D0-4CB4-917B-226EAA08B387}">
      <dgm:prSet/>
      <dgm:spPr/>
      <dgm:t>
        <a:bodyPr/>
        <a:lstStyle/>
        <a:p>
          <a:endParaRPr lang="en-US"/>
        </a:p>
      </dgm:t>
    </dgm:pt>
    <dgm:pt modelId="{498BB1E3-10E2-4306-B7F3-C52988637C8F}" type="sibTrans" cxnId="{A48CE0DD-55D0-4CB4-917B-226EAA08B387}">
      <dgm:prSet/>
      <dgm:spPr/>
      <dgm:t>
        <a:bodyPr/>
        <a:lstStyle/>
        <a:p>
          <a:endParaRPr lang="en-US"/>
        </a:p>
      </dgm:t>
    </dgm:pt>
    <dgm:pt modelId="{AAB4F076-5B2B-42A2-A152-72D10B43EE6F}">
      <dgm:prSet/>
      <dgm:spPr/>
      <dgm:t>
        <a:bodyPr/>
        <a:lstStyle/>
        <a:p>
          <a:r>
            <a:rPr lang="en-US" b="0" i="0" baseline="0"/>
            <a:t>Tourist user fees reinvested into site management.</a:t>
          </a:r>
          <a:endParaRPr lang="en-US"/>
        </a:p>
      </dgm:t>
    </dgm:pt>
    <dgm:pt modelId="{9EB54474-52F9-4874-81F2-1CA53D99988B}" type="parTrans" cxnId="{EF1D8C4A-B8B1-489A-91F7-6E4D740CB0B5}">
      <dgm:prSet/>
      <dgm:spPr/>
      <dgm:t>
        <a:bodyPr/>
        <a:lstStyle/>
        <a:p>
          <a:endParaRPr lang="en-US"/>
        </a:p>
      </dgm:t>
    </dgm:pt>
    <dgm:pt modelId="{DD6F75EE-353F-471F-B5D6-34CE543FDA1A}" type="sibTrans" cxnId="{EF1D8C4A-B8B1-489A-91F7-6E4D740CB0B5}">
      <dgm:prSet/>
      <dgm:spPr/>
      <dgm:t>
        <a:bodyPr/>
        <a:lstStyle/>
        <a:p>
          <a:endParaRPr lang="en-US"/>
        </a:p>
      </dgm:t>
    </dgm:pt>
    <dgm:pt modelId="{1D5A171C-E85C-42E5-8F13-37A7EA2A74FC}" type="pres">
      <dgm:prSet presAssocID="{F5606BE3-CAF0-45C9-AF00-1B53C57284EB}" presName="root" presStyleCnt="0">
        <dgm:presLayoutVars>
          <dgm:dir/>
          <dgm:resizeHandles val="exact"/>
        </dgm:presLayoutVars>
      </dgm:prSet>
      <dgm:spPr/>
    </dgm:pt>
    <dgm:pt modelId="{98F0D9D9-5394-428B-9EBD-881F889FDE3F}" type="pres">
      <dgm:prSet presAssocID="{F5606BE3-CAF0-45C9-AF00-1B53C57284EB}" presName="container" presStyleCnt="0">
        <dgm:presLayoutVars>
          <dgm:dir/>
          <dgm:resizeHandles val="exact"/>
        </dgm:presLayoutVars>
      </dgm:prSet>
      <dgm:spPr/>
    </dgm:pt>
    <dgm:pt modelId="{15E4283B-E57E-4513-A0CB-F0B4D673DF26}" type="pres">
      <dgm:prSet presAssocID="{BC8295E2-D75C-47DA-80F3-9010E15C8822}" presName="compNode" presStyleCnt="0"/>
      <dgm:spPr/>
    </dgm:pt>
    <dgm:pt modelId="{F10680CE-0CCF-44F4-B33E-B64EAE4B26CD}" type="pres">
      <dgm:prSet presAssocID="{BC8295E2-D75C-47DA-80F3-9010E15C8822}" presName="iconBgRect" presStyleLbl="bgShp" presStyleIdx="0" presStyleCnt="5"/>
      <dgm:spPr/>
    </dgm:pt>
    <dgm:pt modelId="{0F81A8DD-8F80-4379-99A2-C3DA232505E6}" type="pres">
      <dgm:prSet presAssocID="{BC8295E2-D75C-47DA-80F3-9010E15C8822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7A1380A2-87EB-49B2-BC01-3C78C120CEDA}" type="pres">
      <dgm:prSet presAssocID="{BC8295E2-D75C-47DA-80F3-9010E15C8822}" presName="spaceRect" presStyleCnt="0"/>
      <dgm:spPr/>
    </dgm:pt>
    <dgm:pt modelId="{802324A0-9701-4733-A0AC-BF6141D8B303}" type="pres">
      <dgm:prSet presAssocID="{BC8295E2-D75C-47DA-80F3-9010E15C8822}" presName="textRect" presStyleLbl="revTx" presStyleIdx="0" presStyleCnt="5">
        <dgm:presLayoutVars>
          <dgm:chMax val="1"/>
          <dgm:chPref val="1"/>
        </dgm:presLayoutVars>
      </dgm:prSet>
      <dgm:spPr/>
    </dgm:pt>
    <dgm:pt modelId="{C2E094E0-5668-4DA6-BF53-E97968146363}" type="pres">
      <dgm:prSet presAssocID="{A7EBE5B0-A2A8-4D66-8250-5FBA9B23AA56}" presName="sibTrans" presStyleLbl="sibTrans2D1" presStyleIdx="0" presStyleCnt="0"/>
      <dgm:spPr/>
    </dgm:pt>
    <dgm:pt modelId="{7CB4AEA2-1216-4ABE-BF0B-76940A44FA5A}" type="pres">
      <dgm:prSet presAssocID="{F33E6A57-D556-45C9-98D1-EC08E987F3E3}" presName="compNode" presStyleCnt="0"/>
      <dgm:spPr/>
    </dgm:pt>
    <dgm:pt modelId="{C147F154-51AF-4134-BF58-58791DC290B8}" type="pres">
      <dgm:prSet presAssocID="{F33E6A57-D556-45C9-98D1-EC08E987F3E3}" presName="iconBgRect" presStyleLbl="bgShp" presStyleIdx="1" presStyleCnt="5"/>
      <dgm:spPr/>
    </dgm:pt>
    <dgm:pt modelId="{53D6F88C-FA5C-4EED-8A9B-A7B6745B62C9}" type="pres">
      <dgm:prSet presAssocID="{F33E6A57-D556-45C9-98D1-EC08E987F3E3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34470057-C6CA-422C-94BC-BB69C36206CA}" type="pres">
      <dgm:prSet presAssocID="{F33E6A57-D556-45C9-98D1-EC08E987F3E3}" presName="spaceRect" presStyleCnt="0"/>
      <dgm:spPr/>
    </dgm:pt>
    <dgm:pt modelId="{1FC5D08A-3ADB-4A23-8BB9-D4BE7A0AE6BC}" type="pres">
      <dgm:prSet presAssocID="{F33E6A57-D556-45C9-98D1-EC08E987F3E3}" presName="textRect" presStyleLbl="revTx" presStyleIdx="1" presStyleCnt="5">
        <dgm:presLayoutVars>
          <dgm:chMax val="1"/>
          <dgm:chPref val="1"/>
        </dgm:presLayoutVars>
      </dgm:prSet>
      <dgm:spPr/>
    </dgm:pt>
    <dgm:pt modelId="{ECFEB169-48DA-4DCC-AF40-AD8ED5974873}" type="pres">
      <dgm:prSet presAssocID="{1295B59C-24B0-4362-9C36-362BBBD79C88}" presName="sibTrans" presStyleLbl="sibTrans2D1" presStyleIdx="0" presStyleCnt="0"/>
      <dgm:spPr/>
    </dgm:pt>
    <dgm:pt modelId="{F4E4A1BF-2E98-4DEC-B581-BEE196046F65}" type="pres">
      <dgm:prSet presAssocID="{05D8579E-B29D-4E0D-824C-52DC83465FD8}" presName="compNode" presStyleCnt="0"/>
      <dgm:spPr/>
    </dgm:pt>
    <dgm:pt modelId="{836E0A48-FFEB-49B7-AE36-BCBB2A162B71}" type="pres">
      <dgm:prSet presAssocID="{05D8579E-B29D-4E0D-824C-52DC83465FD8}" presName="iconBgRect" presStyleLbl="bgShp" presStyleIdx="2" presStyleCnt="5"/>
      <dgm:spPr/>
    </dgm:pt>
    <dgm:pt modelId="{1AC7CFB5-918C-4B35-BF8F-574F5F6DD945}" type="pres">
      <dgm:prSet presAssocID="{05D8579E-B29D-4E0D-824C-52DC83465FD8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"/>
        </a:ext>
      </dgm:extLst>
    </dgm:pt>
    <dgm:pt modelId="{2942A2D1-45BD-4F87-A0D0-BB173AFBA6DA}" type="pres">
      <dgm:prSet presAssocID="{05D8579E-B29D-4E0D-824C-52DC83465FD8}" presName="spaceRect" presStyleCnt="0"/>
      <dgm:spPr/>
    </dgm:pt>
    <dgm:pt modelId="{79D35ECB-07AE-4ECF-9EF4-9880DC925FFA}" type="pres">
      <dgm:prSet presAssocID="{05D8579E-B29D-4E0D-824C-52DC83465FD8}" presName="textRect" presStyleLbl="revTx" presStyleIdx="2" presStyleCnt="5">
        <dgm:presLayoutVars>
          <dgm:chMax val="1"/>
          <dgm:chPref val="1"/>
        </dgm:presLayoutVars>
      </dgm:prSet>
      <dgm:spPr/>
    </dgm:pt>
    <dgm:pt modelId="{779B77F1-172A-4405-BBE1-16AC3535651E}" type="pres">
      <dgm:prSet presAssocID="{C460243B-78EE-467F-A3B8-F172B24A0951}" presName="sibTrans" presStyleLbl="sibTrans2D1" presStyleIdx="0" presStyleCnt="0"/>
      <dgm:spPr/>
    </dgm:pt>
    <dgm:pt modelId="{E5BB6F81-1C6D-4CA5-9E8F-D8D2605AFFE6}" type="pres">
      <dgm:prSet presAssocID="{947E4D9B-6CD5-4929-B898-A3A0F39A1197}" presName="compNode" presStyleCnt="0"/>
      <dgm:spPr/>
    </dgm:pt>
    <dgm:pt modelId="{B77814E9-B2D6-44ED-95E9-F86F2F0E49A4}" type="pres">
      <dgm:prSet presAssocID="{947E4D9B-6CD5-4929-B898-A3A0F39A1197}" presName="iconBgRect" presStyleLbl="bgShp" presStyleIdx="3" presStyleCnt="5"/>
      <dgm:spPr/>
    </dgm:pt>
    <dgm:pt modelId="{3FC48B6B-A019-4093-BDEA-D9B54FC3FD5F}" type="pres">
      <dgm:prSet presAssocID="{947E4D9B-6CD5-4929-B898-A3A0F39A1197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cycle Sign"/>
        </a:ext>
      </dgm:extLst>
    </dgm:pt>
    <dgm:pt modelId="{A91F0DBA-7B80-430F-B210-62CCC79A559D}" type="pres">
      <dgm:prSet presAssocID="{947E4D9B-6CD5-4929-B898-A3A0F39A1197}" presName="spaceRect" presStyleCnt="0"/>
      <dgm:spPr/>
    </dgm:pt>
    <dgm:pt modelId="{436B9918-B788-424E-91EB-783306DAC3F5}" type="pres">
      <dgm:prSet presAssocID="{947E4D9B-6CD5-4929-B898-A3A0F39A1197}" presName="textRect" presStyleLbl="revTx" presStyleIdx="3" presStyleCnt="5">
        <dgm:presLayoutVars>
          <dgm:chMax val="1"/>
          <dgm:chPref val="1"/>
        </dgm:presLayoutVars>
      </dgm:prSet>
      <dgm:spPr/>
    </dgm:pt>
    <dgm:pt modelId="{FF2A3ED6-F548-426B-9EA2-DF691D7C6C63}" type="pres">
      <dgm:prSet presAssocID="{498BB1E3-10E2-4306-B7F3-C52988637C8F}" presName="sibTrans" presStyleLbl="sibTrans2D1" presStyleIdx="0" presStyleCnt="0"/>
      <dgm:spPr/>
    </dgm:pt>
    <dgm:pt modelId="{A67C8684-C6D2-4CCD-8553-0ED50C2B8FFE}" type="pres">
      <dgm:prSet presAssocID="{AAB4F076-5B2B-42A2-A152-72D10B43EE6F}" presName="compNode" presStyleCnt="0"/>
      <dgm:spPr/>
    </dgm:pt>
    <dgm:pt modelId="{F8D07ED5-D32E-49D6-9AA3-AFBFCCD40061}" type="pres">
      <dgm:prSet presAssocID="{AAB4F076-5B2B-42A2-A152-72D10B43EE6F}" presName="iconBgRect" presStyleLbl="bgShp" presStyleIdx="4" presStyleCnt="5"/>
      <dgm:spPr/>
    </dgm:pt>
    <dgm:pt modelId="{CFDF5A00-562B-44B6-9011-A04A1B3A8A31}" type="pres">
      <dgm:prSet presAssocID="{AAB4F076-5B2B-42A2-A152-72D10B43EE6F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are With Person"/>
        </a:ext>
      </dgm:extLst>
    </dgm:pt>
    <dgm:pt modelId="{51873C93-0AA0-40CF-BE95-31C98645346C}" type="pres">
      <dgm:prSet presAssocID="{AAB4F076-5B2B-42A2-A152-72D10B43EE6F}" presName="spaceRect" presStyleCnt="0"/>
      <dgm:spPr/>
    </dgm:pt>
    <dgm:pt modelId="{6519B8B4-E737-4042-B64D-01A3CB58812E}" type="pres">
      <dgm:prSet presAssocID="{AAB4F076-5B2B-42A2-A152-72D10B43EE6F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2F2DF905-63EF-40D0-BE35-8607ECA315D1}" srcId="{F5606BE3-CAF0-45C9-AF00-1B53C57284EB}" destId="{F33E6A57-D556-45C9-98D1-EC08E987F3E3}" srcOrd="1" destOrd="0" parTransId="{0F3DB9C1-6C64-471A-A0EC-A9E60FF2E4EB}" sibTransId="{1295B59C-24B0-4362-9C36-362BBBD79C88}"/>
    <dgm:cxn modelId="{3E2BCD09-135E-49FB-91FB-11E992658D5A}" type="presOf" srcId="{C460243B-78EE-467F-A3B8-F172B24A0951}" destId="{779B77F1-172A-4405-BBE1-16AC3535651E}" srcOrd="0" destOrd="0" presId="urn:microsoft.com/office/officeart/2018/2/layout/IconCircleList"/>
    <dgm:cxn modelId="{E7293E1D-CAF7-42DE-A192-CC6C820CF87C}" type="presOf" srcId="{A7EBE5B0-A2A8-4D66-8250-5FBA9B23AA56}" destId="{C2E094E0-5668-4DA6-BF53-E97968146363}" srcOrd="0" destOrd="0" presId="urn:microsoft.com/office/officeart/2018/2/layout/IconCircleList"/>
    <dgm:cxn modelId="{AA716D23-F97A-4849-B125-7B7FE15A9D55}" srcId="{F5606BE3-CAF0-45C9-AF00-1B53C57284EB}" destId="{05D8579E-B29D-4E0D-824C-52DC83465FD8}" srcOrd="2" destOrd="0" parTransId="{33CF4139-B56D-4F30-9E75-3E9F97E5A397}" sibTransId="{C460243B-78EE-467F-A3B8-F172B24A0951}"/>
    <dgm:cxn modelId="{AFFD8223-B5D5-4387-8972-FCA4441D48F7}" type="presOf" srcId="{498BB1E3-10E2-4306-B7F3-C52988637C8F}" destId="{FF2A3ED6-F548-426B-9EA2-DF691D7C6C63}" srcOrd="0" destOrd="0" presId="urn:microsoft.com/office/officeart/2018/2/layout/IconCircleList"/>
    <dgm:cxn modelId="{EF1D8C4A-B8B1-489A-91F7-6E4D740CB0B5}" srcId="{F5606BE3-CAF0-45C9-AF00-1B53C57284EB}" destId="{AAB4F076-5B2B-42A2-A152-72D10B43EE6F}" srcOrd="4" destOrd="0" parTransId="{9EB54474-52F9-4874-81F2-1CA53D99988B}" sibTransId="{DD6F75EE-353F-471F-B5D6-34CE543FDA1A}"/>
    <dgm:cxn modelId="{64EF0056-460F-4982-84BC-6670261552C2}" type="presOf" srcId="{1295B59C-24B0-4362-9C36-362BBBD79C88}" destId="{ECFEB169-48DA-4DCC-AF40-AD8ED5974873}" srcOrd="0" destOrd="0" presId="urn:microsoft.com/office/officeart/2018/2/layout/IconCircleList"/>
    <dgm:cxn modelId="{1508F881-A4EB-437B-8203-355381745FEC}" type="presOf" srcId="{947E4D9B-6CD5-4929-B898-A3A0F39A1197}" destId="{436B9918-B788-424E-91EB-783306DAC3F5}" srcOrd="0" destOrd="0" presId="urn:microsoft.com/office/officeart/2018/2/layout/IconCircleList"/>
    <dgm:cxn modelId="{70CEF08E-442B-48D3-BE65-FA40B8948958}" type="presOf" srcId="{AAB4F076-5B2B-42A2-A152-72D10B43EE6F}" destId="{6519B8B4-E737-4042-B64D-01A3CB58812E}" srcOrd="0" destOrd="0" presId="urn:microsoft.com/office/officeart/2018/2/layout/IconCircleList"/>
    <dgm:cxn modelId="{2B8A9E9E-47A9-48B7-A69F-2EF2B1653925}" type="presOf" srcId="{F5606BE3-CAF0-45C9-AF00-1B53C57284EB}" destId="{1D5A171C-E85C-42E5-8F13-37A7EA2A74FC}" srcOrd="0" destOrd="0" presId="urn:microsoft.com/office/officeart/2018/2/layout/IconCircleList"/>
    <dgm:cxn modelId="{E87D82BE-88A8-49A6-9A92-2F6B5423D98A}" type="presOf" srcId="{F33E6A57-D556-45C9-98D1-EC08E987F3E3}" destId="{1FC5D08A-3ADB-4A23-8BB9-D4BE7A0AE6BC}" srcOrd="0" destOrd="0" presId="urn:microsoft.com/office/officeart/2018/2/layout/IconCircleList"/>
    <dgm:cxn modelId="{F1D405CD-63BF-420B-BEE7-80368B34124E}" type="presOf" srcId="{BC8295E2-D75C-47DA-80F3-9010E15C8822}" destId="{802324A0-9701-4733-A0AC-BF6141D8B303}" srcOrd="0" destOrd="0" presId="urn:microsoft.com/office/officeart/2018/2/layout/IconCircleList"/>
    <dgm:cxn modelId="{49546AD1-AF03-44B0-B598-B34C4706E09C}" type="presOf" srcId="{05D8579E-B29D-4E0D-824C-52DC83465FD8}" destId="{79D35ECB-07AE-4ECF-9EF4-9880DC925FFA}" srcOrd="0" destOrd="0" presId="urn:microsoft.com/office/officeart/2018/2/layout/IconCircleList"/>
    <dgm:cxn modelId="{A48CE0DD-55D0-4CB4-917B-226EAA08B387}" srcId="{F5606BE3-CAF0-45C9-AF00-1B53C57284EB}" destId="{947E4D9B-6CD5-4929-B898-A3A0F39A1197}" srcOrd="3" destOrd="0" parTransId="{E6813396-6AFC-462D-88DF-9C797DB9FAEF}" sibTransId="{498BB1E3-10E2-4306-B7F3-C52988637C8F}"/>
    <dgm:cxn modelId="{01A852FB-E802-4FF5-B78E-CA93DDDC5156}" srcId="{F5606BE3-CAF0-45C9-AF00-1B53C57284EB}" destId="{BC8295E2-D75C-47DA-80F3-9010E15C8822}" srcOrd="0" destOrd="0" parTransId="{7121A2B1-8218-43BF-B3B2-4AA466F2C781}" sibTransId="{A7EBE5B0-A2A8-4D66-8250-5FBA9B23AA56}"/>
    <dgm:cxn modelId="{4D6E4DA7-3251-4FE9-B6FD-37A8CB411C56}" type="presParOf" srcId="{1D5A171C-E85C-42E5-8F13-37A7EA2A74FC}" destId="{98F0D9D9-5394-428B-9EBD-881F889FDE3F}" srcOrd="0" destOrd="0" presId="urn:microsoft.com/office/officeart/2018/2/layout/IconCircleList"/>
    <dgm:cxn modelId="{EFB2481B-152D-45A9-B92E-DF96422853AF}" type="presParOf" srcId="{98F0D9D9-5394-428B-9EBD-881F889FDE3F}" destId="{15E4283B-E57E-4513-A0CB-F0B4D673DF26}" srcOrd="0" destOrd="0" presId="urn:microsoft.com/office/officeart/2018/2/layout/IconCircleList"/>
    <dgm:cxn modelId="{EADE9205-559C-46F3-ACC3-6D888BC6B414}" type="presParOf" srcId="{15E4283B-E57E-4513-A0CB-F0B4D673DF26}" destId="{F10680CE-0CCF-44F4-B33E-B64EAE4B26CD}" srcOrd="0" destOrd="0" presId="urn:microsoft.com/office/officeart/2018/2/layout/IconCircleList"/>
    <dgm:cxn modelId="{7C3F5DBE-AE05-4FC6-B554-ACCB84DADE3C}" type="presParOf" srcId="{15E4283B-E57E-4513-A0CB-F0B4D673DF26}" destId="{0F81A8DD-8F80-4379-99A2-C3DA232505E6}" srcOrd="1" destOrd="0" presId="urn:microsoft.com/office/officeart/2018/2/layout/IconCircleList"/>
    <dgm:cxn modelId="{9CB02C52-9926-4B4B-95E9-FD92B77E579A}" type="presParOf" srcId="{15E4283B-E57E-4513-A0CB-F0B4D673DF26}" destId="{7A1380A2-87EB-49B2-BC01-3C78C120CEDA}" srcOrd="2" destOrd="0" presId="urn:microsoft.com/office/officeart/2018/2/layout/IconCircleList"/>
    <dgm:cxn modelId="{CF97829F-BE43-403D-A5D7-135E3929EFEF}" type="presParOf" srcId="{15E4283B-E57E-4513-A0CB-F0B4D673DF26}" destId="{802324A0-9701-4733-A0AC-BF6141D8B303}" srcOrd="3" destOrd="0" presId="urn:microsoft.com/office/officeart/2018/2/layout/IconCircleList"/>
    <dgm:cxn modelId="{24A90404-E585-4D22-B1D8-B5FFBBA2C82C}" type="presParOf" srcId="{98F0D9D9-5394-428B-9EBD-881F889FDE3F}" destId="{C2E094E0-5668-4DA6-BF53-E97968146363}" srcOrd="1" destOrd="0" presId="urn:microsoft.com/office/officeart/2018/2/layout/IconCircleList"/>
    <dgm:cxn modelId="{12E3957B-C8DB-440D-833D-2FA00C8B89D3}" type="presParOf" srcId="{98F0D9D9-5394-428B-9EBD-881F889FDE3F}" destId="{7CB4AEA2-1216-4ABE-BF0B-76940A44FA5A}" srcOrd="2" destOrd="0" presId="urn:microsoft.com/office/officeart/2018/2/layout/IconCircleList"/>
    <dgm:cxn modelId="{FA880CD6-AA96-487A-BB78-7F4486AC51ED}" type="presParOf" srcId="{7CB4AEA2-1216-4ABE-BF0B-76940A44FA5A}" destId="{C147F154-51AF-4134-BF58-58791DC290B8}" srcOrd="0" destOrd="0" presId="urn:microsoft.com/office/officeart/2018/2/layout/IconCircleList"/>
    <dgm:cxn modelId="{54AC0968-E610-4DB7-9AD7-840A6A7C4787}" type="presParOf" srcId="{7CB4AEA2-1216-4ABE-BF0B-76940A44FA5A}" destId="{53D6F88C-FA5C-4EED-8A9B-A7B6745B62C9}" srcOrd="1" destOrd="0" presId="urn:microsoft.com/office/officeart/2018/2/layout/IconCircleList"/>
    <dgm:cxn modelId="{4C45DE9B-D77F-4532-A829-C441780175BC}" type="presParOf" srcId="{7CB4AEA2-1216-4ABE-BF0B-76940A44FA5A}" destId="{34470057-C6CA-422C-94BC-BB69C36206CA}" srcOrd="2" destOrd="0" presId="urn:microsoft.com/office/officeart/2018/2/layout/IconCircleList"/>
    <dgm:cxn modelId="{5E5DE1CB-988D-4C99-8DA1-FEF7647DF22D}" type="presParOf" srcId="{7CB4AEA2-1216-4ABE-BF0B-76940A44FA5A}" destId="{1FC5D08A-3ADB-4A23-8BB9-D4BE7A0AE6BC}" srcOrd="3" destOrd="0" presId="urn:microsoft.com/office/officeart/2018/2/layout/IconCircleList"/>
    <dgm:cxn modelId="{07EC114B-F1AF-4AB6-8929-C83F1817A073}" type="presParOf" srcId="{98F0D9D9-5394-428B-9EBD-881F889FDE3F}" destId="{ECFEB169-48DA-4DCC-AF40-AD8ED5974873}" srcOrd="3" destOrd="0" presId="urn:microsoft.com/office/officeart/2018/2/layout/IconCircleList"/>
    <dgm:cxn modelId="{6BD572F2-507E-4D9E-ACA5-FD6E661FC1E7}" type="presParOf" srcId="{98F0D9D9-5394-428B-9EBD-881F889FDE3F}" destId="{F4E4A1BF-2E98-4DEC-B581-BEE196046F65}" srcOrd="4" destOrd="0" presId="urn:microsoft.com/office/officeart/2018/2/layout/IconCircleList"/>
    <dgm:cxn modelId="{A65F87B4-F3A2-4501-A01F-DE62E0FE8E69}" type="presParOf" srcId="{F4E4A1BF-2E98-4DEC-B581-BEE196046F65}" destId="{836E0A48-FFEB-49B7-AE36-BCBB2A162B71}" srcOrd="0" destOrd="0" presId="urn:microsoft.com/office/officeart/2018/2/layout/IconCircleList"/>
    <dgm:cxn modelId="{4A70CCCB-0C53-4FB1-82AD-5E78AF3E917B}" type="presParOf" srcId="{F4E4A1BF-2E98-4DEC-B581-BEE196046F65}" destId="{1AC7CFB5-918C-4B35-BF8F-574F5F6DD945}" srcOrd="1" destOrd="0" presId="urn:microsoft.com/office/officeart/2018/2/layout/IconCircleList"/>
    <dgm:cxn modelId="{9FFFCB6F-4341-499F-BF45-402407886594}" type="presParOf" srcId="{F4E4A1BF-2E98-4DEC-B581-BEE196046F65}" destId="{2942A2D1-45BD-4F87-A0D0-BB173AFBA6DA}" srcOrd="2" destOrd="0" presId="urn:microsoft.com/office/officeart/2018/2/layout/IconCircleList"/>
    <dgm:cxn modelId="{6A83544E-B1E8-4317-9B9D-72B9FF62091D}" type="presParOf" srcId="{F4E4A1BF-2E98-4DEC-B581-BEE196046F65}" destId="{79D35ECB-07AE-4ECF-9EF4-9880DC925FFA}" srcOrd="3" destOrd="0" presId="urn:microsoft.com/office/officeart/2018/2/layout/IconCircleList"/>
    <dgm:cxn modelId="{466A35E2-07AB-413E-BF16-C09531649AB2}" type="presParOf" srcId="{98F0D9D9-5394-428B-9EBD-881F889FDE3F}" destId="{779B77F1-172A-4405-BBE1-16AC3535651E}" srcOrd="5" destOrd="0" presId="urn:microsoft.com/office/officeart/2018/2/layout/IconCircleList"/>
    <dgm:cxn modelId="{67A56E65-A02D-4A47-BFD4-343446A5E0CB}" type="presParOf" srcId="{98F0D9D9-5394-428B-9EBD-881F889FDE3F}" destId="{E5BB6F81-1C6D-4CA5-9E8F-D8D2605AFFE6}" srcOrd="6" destOrd="0" presId="urn:microsoft.com/office/officeart/2018/2/layout/IconCircleList"/>
    <dgm:cxn modelId="{2F2B4EAD-AD8C-4DC3-8D16-54E4687F9234}" type="presParOf" srcId="{E5BB6F81-1C6D-4CA5-9E8F-D8D2605AFFE6}" destId="{B77814E9-B2D6-44ED-95E9-F86F2F0E49A4}" srcOrd="0" destOrd="0" presId="urn:microsoft.com/office/officeart/2018/2/layout/IconCircleList"/>
    <dgm:cxn modelId="{D64697A0-5199-4F8B-A831-406181DCDF4B}" type="presParOf" srcId="{E5BB6F81-1C6D-4CA5-9E8F-D8D2605AFFE6}" destId="{3FC48B6B-A019-4093-BDEA-D9B54FC3FD5F}" srcOrd="1" destOrd="0" presId="urn:microsoft.com/office/officeart/2018/2/layout/IconCircleList"/>
    <dgm:cxn modelId="{387B5716-4774-4620-9E31-7B18212B87F6}" type="presParOf" srcId="{E5BB6F81-1C6D-4CA5-9E8F-D8D2605AFFE6}" destId="{A91F0DBA-7B80-430F-B210-62CCC79A559D}" srcOrd="2" destOrd="0" presId="urn:microsoft.com/office/officeart/2018/2/layout/IconCircleList"/>
    <dgm:cxn modelId="{690C038D-697C-4823-B5C7-873DA1736E99}" type="presParOf" srcId="{E5BB6F81-1C6D-4CA5-9E8F-D8D2605AFFE6}" destId="{436B9918-B788-424E-91EB-783306DAC3F5}" srcOrd="3" destOrd="0" presId="urn:microsoft.com/office/officeart/2018/2/layout/IconCircleList"/>
    <dgm:cxn modelId="{0D24B16E-9FE0-43A1-B3F2-4B1C18F13966}" type="presParOf" srcId="{98F0D9D9-5394-428B-9EBD-881F889FDE3F}" destId="{FF2A3ED6-F548-426B-9EA2-DF691D7C6C63}" srcOrd="7" destOrd="0" presId="urn:microsoft.com/office/officeart/2018/2/layout/IconCircleList"/>
    <dgm:cxn modelId="{179D1680-DB06-4AEC-ACD2-F1EE87C8553D}" type="presParOf" srcId="{98F0D9D9-5394-428B-9EBD-881F889FDE3F}" destId="{A67C8684-C6D2-4CCD-8553-0ED50C2B8FFE}" srcOrd="8" destOrd="0" presId="urn:microsoft.com/office/officeart/2018/2/layout/IconCircleList"/>
    <dgm:cxn modelId="{BDA46894-24BF-4C01-A28F-348E70DD62D7}" type="presParOf" srcId="{A67C8684-C6D2-4CCD-8553-0ED50C2B8FFE}" destId="{F8D07ED5-D32E-49D6-9AA3-AFBFCCD40061}" srcOrd="0" destOrd="0" presId="urn:microsoft.com/office/officeart/2018/2/layout/IconCircleList"/>
    <dgm:cxn modelId="{93B963CA-3C24-411D-958A-91F457ACFF9B}" type="presParOf" srcId="{A67C8684-C6D2-4CCD-8553-0ED50C2B8FFE}" destId="{CFDF5A00-562B-44B6-9011-A04A1B3A8A31}" srcOrd="1" destOrd="0" presId="urn:microsoft.com/office/officeart/2018/2/layout/IconCircleList"/>
    <dgm:cxn modelId="{CDD6E40F-D081-4017-BAB8-3AED6B0C9216}" type="presParOf" srcId="{A67C8684-C6D2-4CCD-8553-0ED50C2B8FFE}" destId="{51873C93-0AA0-40CF-BE95-31C98645346C}" srcOrd="2" destOrd="0" presId="urn:microsoft.com/office/officeart/2018/2/layout/IconCircleList"/>
    <dgm:cxn modelId="{0CD0B79F-C52B-4CE5-80A3-3B61A581D56F}" type="presParOf" srcId="{A67C8684-C6D2-4CCD-8553-0ED50C2B8FFE}" destId="{6519B8B4-E737-4042-B64D-01A3CB58812E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6ABE8C6-7DD1-4F5F-B867-9449A069E3EC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85D5A101-163C-49DB-8253-9CBB1595EAEE}">
      <dgm:prSet/>
      <dgm:spPr/>
      <dgm:t>
        <a:bodyPr/>
        <a:lstStyle/>
        <a:p>
          <a:pPr>
            <a:defRPr cap="all"/>
          </a:pPr>
          <a:r>
            <a:rPr lang="en-US" b="1"/>
            <a:t>Climate:</a:t>
          </a:r>
          <a:r>
            <a:rPr lang="en-US"/>
            <a:t> Carbon emissions per tourist and EV usage share.</a:t>
          </a:r>
        </a:p>
      </dgm:t>
    </dgm:pt>
    <dgm:pt modelId="{7DCD21A9-C545-4258-82EF-EF4C3A6EC48E}" type="parTrans" cxnId="{DC992288-4348-49EC-ADF8-57158BE31B45}">
      <dgm:prSet/>
      <dgm:spPr/>
      <dgm:t>
        <a:bodyPr/>
        <a:lstStyle/>
        <a:p>
          <a:endParaRPr lang="en-US"/>
        </a:p>
      </dgm:t>
    </dgm:pt>
    <dgm:pt modelId="{DE58A49E-ACC0-46EF-B976-9A0F8C609CAD}" type="sibTrans" cxnId="{DC992288-4348-49EC-ADF8-57158BE31B45}">
      <dgm:prSet/>
      <dgm:spPr/>
      <dgm:t>
        <a:bodyPr/>
        <a:lstStyle/>
        <a:p>
          <a:endParaRPr lang="en-US"/>
        </a:p>
      </dgm:t>
    </dgm:pt>
    <dgm:pt modelId="{DB95B61F-10E5-49C1-ABE2-DFAE437913EB}">
      <dgm:prSet/>
      <dgm:spPr/>
      <dgm:t>
        <a:bodyPr/>
        <a:lstStyle/>
        <a:p>
          <a:pPr>
            <a:defRPr cap="all"/>
          </a:pPr>
          <a:r>
            <a:rPr lang="en-US" b="1"/>
            <a:t>Water:</a:t>
          </a:r>
          <a:r>
            <a:rPr lang="en-US"/>
            <a:t> Litres used per guest and % water recycled.</a:t>
          </a:r>
        </a:p>
      </dgm:t>
    </dgm:pt>
    <dgm:pt modelId="{9201B9A8-268D-45B9-AFFC-6D3CD4F91D80}" type="parTrans" cxnId="{AA9E0776-70DE-4A10-93EB-6F4859A5B237}">
      <dgm:prSet/>
      <dgm:spPr/>
      <dgm:t>
        <a:bodyPr/>
        <a:lstStyle/>
        <a:p>
          <a:endParaRPr lang="en-US"/>
        </a:p>
      </dgm:t>
    </dgm:pt>
    <dgm:pt modelId="{4E72F010-CA9C-4F75-9D9E-38DD2EF3F6FF}" type="sibTrans" cxnId="{AA9E0776-70DE-4A10-93EB-6F4859A5B237}">
      <dgm:prSet/>
      <dgm:spPr/>
      <dgm:t>
        <a:bodyPr/>
        <a:lstStyle/>
        <a:p>
          <a:endParaRPr lang="en-US"/>
        </a:p>
      </dgm:t>
    </dgm:pt>
    <dgm:pt modelId="{43609C6A-D38C-4136-A187-36D002A290B4}">
      <dgm:prSet/>
      <dgm:spPr/>
      <dgm:t>
        <a:bodyPr/>
        <a:lstStyle/>
        <a:p>
          <a:pPr>
            <a:defRPr cap="all"/>
          </a:pPr>
          <a:r>
            <a:rPr lang="en-US" b="1"/>
            <a:t>Waste:</a:t>
          </a:r>
          <a:r>
            <a:rPr lang="en-US"/>
            <a:t> Kg waste per visitor and % recycled.</a:t>
          </a:r>
        </a:p>
      </dgm:t>
    </dgm:pt>
    <dgm:pt modelId="{EF25BD5F-54E0-4BE6-9FF1-98B5758E70ED}" type="parTrans" cxnId="{B44F94A2-1924-4EE3-9059-CBDF73F947CC}">
      <dgm:prSet/>
      <dgm:spPr/>
      <dgm:t>
        <a:bodyPr/>
        <a:lstStyle/>
        <a:p>
          <a:endParaRPr lang="en-US"/>
        </a:p>
      </dgm:t>
    </dgm:pt>
    <dgm:pt modelId="{23C4C6A3-E332-4DBD-BA56-97AE13C8E55A}" type="sibTrans" cxnId="{B44F94A2-1924-4EE3-9059-CBDF73F947CC}">
      <dgm:prSet/>
      <dgm:spPr/>
      <dgm:t>
        <a:bodyPr/>
        <a:lstStyle/>
        <a:p>
          <a:endParaRPr lang="en-US"/>
        </a:p>
      </dgm:t>
    </dgm:pt>
    <dgm:pt modelId="{6ECC758F-DEBD-4AC4-B245-55430C2F9CAB}">
      <dgm:prSet/>
      <dgm:spPr/>
      <dgm:t>
        <a:bodyPr/>
        <a:lstStyle/>
        <a:p>
          <a:pPr>
            <a:defRPr cap="all"/>
          </a:pPr>
          <a:r>
            <a:rPr lang="en-US" b="1"/>
            <a:t>Economy:</a:t>
          </a:r>
          <a:r>
            <a:rPr lang="en-US"/>
            <a:t> % of local spend and MSME participation.</a:t>
          </a:r>
        </a:p>
      </dgm:t>
    </dgm:pt>
    <dgm:pt modelId="{B5CCE0A3-71B0-46A4-A9CC-EB020CD2950B}" type="parTrans" cxnId="{5B9134C6-81D5-4B78-A545-D4FA49D53ADA}">
      <dgm:prSet/>
      <dgm:spPr/>
      <dgm:t>
        <a:bodyPr/>
        <a:lstStyle/>
        <a:p>
          <a:endParaRPr lang="en-US"/>
        </a:p>
      </dgm:t>
    </dgm:pt>
    <dgm:pt modelId="{1FC0FF2D-0D58-40E8-A206-15C2DCC00F3B}" type="sibTrans" cxnId="{5B9134C6-81D5-4B78-A545-D4FA49D53ADA}">
      <dgm:prSet/>
      <dgm:spPr/>
      <dgm:t>
        <a:bodyPr/>
        <a:lstStyle/>
        <a:p>
          <a:endParaRPr lang="en-US"/>
        </a:p>
      </dgm:t>
    </dgm:pt>
    <dgm:pt modelId="{D14BB8B2-49B0-4BFB-A2BD-DD4496ECAEB4}">
      <dgm:prSet/>
      <dgm:spPr/>
      <dgm:t>
        <a:bodyPr/>
        <a:lstStyle/>
        <a:p>
          <a:pPr>
            <a:defRPr cap="all"/>
          </a:pPr>
          <a:r>
            <a:rPr lang="en-US" b="1"/>
            <a:t>Culture/Nature:</a:t>
          </a:r>
          <a:r>
            <a:rPr lang="en-US"/>
            <a:t> Sites with conservation plans and biodiversity indicators.</a:t>
          </a:r>
        </a:p>
      </dgm:t>
    </dgm:pt>
    <dgm:pt modelId="{9BBB5D65-3663-4EAC-AFF1-E826896F8699}" type="parTrans" cxnId="{062FF990-569D-4FA7-B887-286DF2B3FFE9}">
      <dgm:prSet/>
      <dgm:spPr/>
      <dgm:t>
        <a:bodyPr/>
        <a:lstStyle/>
        <a:p>
          <a:endParaRPr lang="en-US"/>
        </a:p>
      </dgm:t>
    </dgm:pt>
    <dgm:pt modelId="{BFB8E67B-1B61-46F7-AFB8-53CDDE314341}" type="sibTrans" cxnId="{062FF990-569D-4FA7-B887-286DF2B3FFE9}">
      <dgm:prSet/>
      <dgm:spPr/>
      <dgm:t>
        <a:bodyPr/>
        <a:lstStyle/>
        <a:p>
          <a:endParaRPr lang="en-US"/>
        </a:p>
      </dgm:t>
    </dgm:pt>
    <dgm:pt modelId="{B129B50B-E8F4-4F8E-9A24-FFAF8C8D29A3}" type="pres">
      <dgm:prSet presAssocID="{66ABE8C6-7DD1-4F5F-B867-9449A069E3EC}" presName="root" presStyleCnt="0">
        <dgm:presLayoutVars>
          <dgm:dir/>
          <dgm:resizeHandles val="exact"/>
        </dgm:presLayoutVars>
      </dgm:prSet>
      <dgm:spPr/>
    </dgm:pt>
    <dgm:pt modelId="{E3C5BB1C-17E1-4CA7-8CB9-A8BCCDB0D795}" type="pres">
      <dgm:prSet presAssocID="{85D5A101-163C-49DB-8253-9CBB1595EAEE}" presName="compNode" presStyleCnt="0"/>
      <dgm:spPr/>
    </dgm:pt>
    <dgm:pt modelId="{393F718D-A7F7-42A0-BE49-ABDD23CD4A1D}" type="pres">
      <dgm:prSet presAssocID="{85D5A101-163C-49DB-8253-9CBB1595EAEE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60CA834E-FB77-4F81-ADC6-428686AA2492}" type="pres">
      <dgm:prSet presAssocID="{85D5A101-163C-49DB-8253-9CBB1595EAEE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nset scene"/>
        </a:ext>
      </dgm:extLst>
    </dgm:pt>
    <dgm:pt modelId="{4E0D0FC9-F93A-4295-B5E6-6D16DFAE8E3D}" type="pres">
      <dgm:prSet presAssocID="{85D5A101-163C-49DB-8253-9CBB1595EAEE}" presName="spaceRect" presStyleCnt="0"/>
      <dgm:spPr/>
    </dgm:pt>
    <dgm:pt modelId="{0DC543C3-1E1E-4753-A871-2E8A72357CF7}" type="pres">
      <dgm:prSet presAssocID="{85D5A101-163C-49DB-8253-9CBB1595EAEE}" presName="textRect" presStyleLbl="revTx" presStyleIdx="0" presStyleCnt="5">
        <dgm:presLayoutVars>
          <dgm:chMax val="1"/>
          <dgm:chPref val="1"/>
        </dgm:presLayoutVars>
      </dgm:prSet>
      <dgm:spPr/>
    </dgm:pt>
    <dgm:pt modelId="{B214C3B1-8C8F-4BE4-8CDF-D950510B97F9}" type="pres">
      <dgm:prSet presAssocID="{DE58A49E-ACC0-46EF-B976-9A0F8C609CAD}" presName="sibTrans" presStyleCnt="0"/>
      <dgm:spPr/>
    </dgm:pt>
    <dgm:pt modelId="{A61849F7-150E-434C-9ADD-47D5B4533385}" type="pres">
      <dgm:prSet presAssocID="{DB95B61F-10E5-49C1-ABE2-DFAE437913EB}" presName="compNode" presStyleCnt="0"/>
      <dgm:spPr/>
    </dgm:pt>
    <dgm:pt modelId="{0C18E3C6-4EEA-415D-827A-E78F5B82E812}" type="pres">
      <dgm:prSet presAssocID="{DB95B61F-10E5-49C1-ABE2-DFAE437913EB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D497E3DB-56A6-4C2C-9A9B-DD7CA4E8337D}" type="pres">
      <dgm:prSet presAssocID="{DB95B61F-10E5-49C1-ABE2-DFAE437913EB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ter"/>
        </a:ext>
      </dgm:extLst>
    </dgm:pt>
    <dgm:pt modelId="{4750F8F2-2759-45DF-89F0-65D4972C654B}" type="pres">
      <dgm:prSet presAssocID="{DB95B61F-10E5-49C1-ABE2-DFAE437913EB}" presName="spaceRect" presStyleCnt="0"/>
      <dgm:spPr/>
    </dgm:pt>
    <dgm:pt modelId="{6CD9A9C0-ECA2-48F9-A395-96D3D323EE14}" type="pres">
      <dgm:prSet presAssocID="{DB95B61F-10E5-49C1-ABE2-DFAE437913EB}" presName="textRect" presStyleLbl="revTx" presStyleIdx="1" presStyleCnt="5">
        <dgm:presLayoutVars>
          <dgm:chMax val="1"/>
          <dgm:chPref val="1"/>
        </dgm:presLayoutVars>
      </dgm:prSet>
      <dgm:spPr/>
    </dgm:pt>
    <dgm:pt modelId="{A8D9AC57-1F9C-46D9-8DAE-39F45D12BDBB}" type="pres">
      <dgm:prSet presAssocID="{4E72F010-CA9C-4F75-9D9E-38DD2EF3F6FF}" presName="sibTrans" presStyleCnt="0"/>
      <dgm:spPr/>
    </dgm:pt>
    <dgm:pt modelId="{26AE727F-2E91-4EF3-9C77-BB9E7B0AD940}" type="pres">
      <dgm:prSet presAssocID="{43609C6A-D38C-4136-A187-36D002A290B4}" presName="compNode" presStyleCnt="0"/>
      <dgm:spPr/>
    </dgm:pt>
    <dgm:pt modelId="{A88A54B8-C096-4F0B-9DE3-17434806E38E}" type="pres">
      <dgm:prSet presAssocID="{43609C6A-D38C-4136-A187-36D002A290B4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812EFDE1-7200-4E0C-A911-80219C3B7DA9}" type="pres">
      <dgm:prSet presAssocID="{43609C6A-D38C-4136-A187-36D002A290B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cycle Sign"/>
        </a:ext>
      </dgm:extLst>
    </dgm:pt>
    <dgm:pt modelId="{55707F17-84E9-4D96-8095-E3E5688A336F}" type="pres">
      <dgm:prSet presAssocID="{43609C6A-D38C-4136-A187-36D002A290B4}" presName="spaceRect" presStyleCnt="0"/>
      <dgm:spPr/>
    </dgm:pt>
    <dgm:pt modelId="{B4A2E088-E0E4-47B5-8383-B53E0ECDC0F9}" type="pres">
      <dgm:prSet presAssocID="{43609C6A-D38C-4136-A187-36D002A290B4}" presName="textRect" presStyleLbl="revTx" presStyleIdx="2" presStyleCnt="5">
        <dgm:presLayoutVars>
          <dgm:chMax val="1"/>
          <dgm:chPref val="1"/>
        </dgm:presLayoutVars>
      </dgm:prSet>
      <dgm:spPr/>
    </dgm:pt>
    <dgm:pt modelId="{07EF3E6B-7186-4083-827A-C8FAB5324C09}" type="pres">
      <dgm:prSet presAssocID="{23C4C6A3-E332-4DBD-BA56-97AE13C8E55A}" presName="sibTrans" presStyleCnt="0"/>
      <dgm:spPr/>
    </dgm:pt>
    <dgm:pt modelId="{E528E143-D962-4BF4-B81C-BE0483BA69CC}" type="pres">
      <dgm:prSet presAssocID="{6ECC758F-DEBD-4AC4-B245-55430C2F9CAB}" presName="compNode" presStyleCnt="0"/>
      <dgm:spPr/>
    </dgm:pt>
    <dgm:pt modelId="{49F2A1E2-48D9-464A-987D-EF2BDFBEA61A}" type="pres">
      <dgm:prSet presAssocID="{6ECC758F-DEBD-4AC4-B245-55430C2F9CAB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1A4B774F-61D4-43F8-AF0E-09198952698A}" type="pres">
      <dgm:prSet presAssocID="{6ECC758F-DEBD-4AC4-B245-55430C2F9CAB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CF2AA3A8-9424-4CBF-AE2A-D7FEEC4E68D1}" type="pres">
      <dgm:prSet presAssocID="{6ECC758F-DEBD-4AC4-B245-55430C2F9CAB}" presName="spaceRect" presStyleCnt="0"/>
      <dgm:spPr/>
    </dgm:pt>
    <dgm:pt modelId="{5296BD09-D188-446F-8F99-85E4982CD640}" type="pres">
      <dgm:prSet presAssocID="{6ECC758F-DEBD-4AC4-B245-55430C2F9CAB}" presName="textRect" presStyleLbl="revTx" presStyleIdx="3" presStyleCnt="5">
        <dgm:presLayoutVars>
          <dgm:chMax val="1"/>
          <dgm:chPref val="1"/>
        </dgm:presLayoutVars>
      </dgm:prSet>
      <dgm:spPr/>
    </dgm:pt>
    <dgm:pt modelId="{4659E4B4-6CCE-4A06-8192-EF0CE4F07693}" type="pres">
      <dgm:prSet presAssocID="{1FC0FF2D-0D58-40E8-A206-15C2DCC00F3B}" presName="sibTrans" presStyleCnt="0"/>
      <dgm:spPr/>
    </dgm:pt>
    <dgm:pt modelId="{4A3C0CEA-97E8-4663-B2C0-DDA1B164110C}" type="pres">
      <dgm:prSet presAssocID="{D14BB8B2-49B0-4BFB-A2BD-DD4496ECAEB4}" presName="compNode" presStyleCnt="0"/>
      <dgm:spPr/>
    </dgm:pt>
    <dgm:pt modelId="{0384CA21-8BEC-44CB-BEF0-14B9268F09CB}" type="pres">
      <dgm:prSet presAssocID="{D14BB8B2-49B0-4BFB-A2BD-DD4496ECAEB4}" presName="iconBgRect" presStyleLbl="bgShp" presStyleIdx="4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1616D6B6-DB12-4899-BC19-BAA775B8703A}" type="pres">
      <dgm:prSet presAssocID="{D14BB8B2-49B0-4BFB-A2BD-DD4496ECAEB4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est scene"/>
        </a:ext>
      </dgm:extLst>
    </dgm:pt>
    <dgm:pt modelId="{5FE75E70-7683-4071-B5F6-E33400B00076}" type="pres">
      <dgm:prSet presAssocID="{D14BB8B2-49B0-4BFB-A2BD-DD4496ECAEB4}" presName="spaceRect" presStyleCnt="0"/>
      <dgm:spPr/>
    </dgm:pt>
    <dgm:pt modelId="{F7997333-3E9B-4E69-9DBA-C0C0307041EB}" type="pres">
      <dgm:prSet presAssocID="{D14BB8B2-49B0-4BFB-A2BD-DD4496ECAEB4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6C70A802-1E7A-4590-BA61-F9B5FFC4DEAB}" type="presOf" srcId="{85D5A101-163C-49DB-8253-9CBB1595EAEE}" destId="{0DC543C3-1E1E-4753-A871-2E8A72357CF7}" srcOrd="0" destOrd="0" presId="urn:microsoft.com/office/officeart/2018/5/layout/IconLeafLabelList"/>
    <dgm:cxn modelId="{AA9E0776-70DE-4A10-93EB-6F4859A5B237}" srcId="{66ABE8C6-7DD1-4F5F-B867-9449A069E3EC}" destId="{DB95B61F-10E5-49C1-ABE2-DFAE437913EB}" srcOrd="1" destOrd="0" parTransId="{9201B9A8-268D-45B9-AFFC-6D3CD4F91D80}" sibTransId="{4E72F010-CA9C-4F75-9D9E-38DD2EF3F6FF}"/>
    <dgm:cxn modelId="{128CBC77-4E24-4AE2-9523-F148131B7813}" type="presOf" srcId="{66ABE8C6-7DD1-4F5F-B867-9449A069E3EC}" destId="{B129B50B-E8F4-4F8E-9A24-FFAF8C8D29A3}" srcOrd="0" destOrd="0" presId="urn:microsoft.com/office/officeart/2018/5/layout/IconLeafLabelList"/>
    <dgm:cxn modelId="{A5C22C5A-957A-4B23-AB8A-7391976A4B57}" type="presOf" srcId="{43609C6A-D38C-4136-A187-36D002A290B4}" destId="{B4A2E088-E0E4-47B5-8383-B53E0ECDC0F9}" srcOrd="0" destOrd="0" presId="urn:microsoft.com/office/officeart/2018/5/layout/IconLeafLabelList"/>
    <dgm:cxn modelId="{DC992288-4348-49EC-ADF8-57158BE31B45}" srcId="{66ABE8C6-7DD1-4F5F-B867-9449A069E3EC}" destId="{85D5A101-163C-49DB-8253-9CBB1595EAEE}" srcOrd="0" destOrd="0" parTransId="{7DCD21A9-C545-4258-82EF-EF4C3A6EC48E}" sibTransId="{DE58A49E-ACC0-46EF-B976-9A0F8C609CAD}"/>
    <dgm:cxn modelId="{062FF990-569D-4FA7-B887-286DF2B3FFE9}" srcId="{66ABE8C6-7DD1-4F5F-B867-9449A069E3EC}" destId="{D14BB8B2-49B0-4BFB-A2BD-DD4496ECAEB4}" srcOrd="4" destOrd="0" parTransId="{9BBB5D65-3663-4EAC-AFF1-E826896F8699}" sibTransId="{BFB8E67B-1B61-46F7-AFB8-53CDDE314341}"/>
    <dgm:cxn modelId="{B44F94A2-1924-4EE3-9059-CBDF73F947CC}" srcId="{66ABE8C6-7DD1-4F5F-B867-9449A069E3EC}" destId="{43609C6A-D38C-4136-A187-36D002A290B4}" srcOrd="2" destOrd="0" parTransId="{EF25BD5F-54E0-4BE6-9FF1-98B5758E70ED}" sibTransId="{23C4C6A3-E332-4DBD-BA56-97AE13C8E55A}"/>
    <dgm:cxn modelId="{9A58C3A2-8F22-4155-9188-68EEF79719D1}" type="presOf" srcId="{D14BB8B2-49B0-4BFB-A2BD-DD4496ECAEB4}" destId="{F7997333-3E9B-4E69-9DBA-C0C0307041EB}" srcOrd="0" destOrd="0" presId="urn:microsoft.com/office/officeart/2018/5/layout/IconLeafLabelList"/>
    <dgm:cxn modelId="{895BC5A3-A802-4306-8431-AB0DC54C7F93}" type="presOf" srcId="{DB95B61F-10E5-49C1-ABE2-DFAE437913EB}" destId="{6CD9A9C0-ECA2-48F9-A395-96D3D323EE14}" srcOrd="0" destOrd="0" presId="urn:microsoft.com/office/officeart/2018/5/layout/IconLeafLabelList"/>
    <dgm:cxn modelId="{5B9134C6-81D5-4B78-A545-D4FA49D53ADA}" srcId="{66ABE8C6-7DD1-4F5F-B867-9449A069E3EC}" destId="{6ECC758F-DEBD-4AC4-B245-55430C2F9CAB}" srcOrd="3" destOrd="0" parTransId="{B5CCE0A3-71B0-46A4-A9CC-EB020CD2950B}" sibTransId="{1FC0FF2D-0D58-40E8-A206-15C2DCC00F3B}"/>
    <dgm:cxn modelId="{0B7736C9-EAF3-4E5E-8DDA-8A502F006D94}" type="presOf" srcId="{6ECC758F-DEBD-4AC4-B245-55430C2F9CAB}" destId="{5296BD09-D188-446F-8F99-85E4982CD640}" srcOrd="0" destOrd="0" presId="urn:microsoft.com/office/officeart/2018/5/layout/IconLeafLabelList"/>
    <dgm:cxn modelId="{D024D85D-E2CB-4A35-856F-2D09A351B6B1}" type="presParOf" srcId="{B129B50B-E8F4-4F8E-9A24-FFAF8C8D29A3}" destId="{E3C5BB1C-17E1-4CA7-8CB9-A8BCCDB0D795}" srcOrd="0" destOrd="0" presId="urn:microsoft.com/office/officeart/2018/5/layout/IconLeafLabelList"/>
    <dgm:cxn modelId="{327ECF22-D428-433A-A145-2A0F612C244C}" type="presParOf" srcId="{E3C5BB1C-17E1-4CA7-8CB9-A8BCCDB0D795}" destId="{393F718D-A7F7-42A0-BE49-ABDD23CD4A1D}" srcOrd="0" destOrd="0" presId="urn:microsoft.com/office/officeart/2018/5/layout/IconLeafLabelList"/>
    <dgm:cxn modelId="{37000BF7-51E8-44D9-9D6D-2BE430D82FC8}" type="presParOf" srcId="{E3C5BB1C-17E1-4CA7-8CB9-A8BCCDB0D795}" destId="{60CA834E-FB77-4F81-ADC6-428686AA2492}" srcOrd="1" destOrd="0" presId="urn:microsoft.com/office/officeart/2018/5/layout/IconLeafLabelList"/>
    <dgm:cxn modelId="{0179391F-25F3-4642-8D35-2FB96F8063BA}" type="presParOf" srcId="{E3C5BB1C-17E1-4CA7-8CB9-A8BCCDB0D795}" destId="{4E0D0FC9-F93A-4295-B5E6-6D16DFAE8E3D}" srcOrd="2" destOrd="0" presId="urn:microsoft.com/office/officeart/2018/5/layout/IconLeafLabelList"/>
    <dgm:cxn modelId="{916D4DA2-89EE-47CA-89AD-0601338D66F6}" type="presParOf" srcId="{E3C5BB1C-17E1-4CA7-8CB9-A8BCCDB0D795}" destId="{0DC543C3-1E1E-4753-A871-2E8A72357CF7}" srcOrd="3" destOrd="0" presId="urn:microsoft.com/office/officeart/2018/5/layout/IconLeafLabelList"/>
    <dgm:cxn modelId="{382D7523-642D-42EE-95C8-19A09AA07C96}" type="presParOf" srcId="{B129B50B-E8F4-4F8E-9A24-FFAF8C8D29A3}" destId="{B214C3B1-8C8F-4BE4-8CDF-D950510B97F9}" srcOrd="1" destOrd="0" presId="urn:microsoft.com/office/officeart/2018/5/layout/IconLeafLabelList"/>
    <dgm:cxn modelId="{8073DAEC-2613-471A-851C-D9650662166E}" type="presParOf" srcId="{B129B50B-E8F4-4F8E-9A24-FFAF8C8D29A3}" destId="{A61849F7-150E-434C-9ADD-47D5B4533385}" srcOrd="2" destOrd="0" presId="urn:microsoft.com/office/officeart/2018/5/layout/IconLeafLabelList"/>
    <dgm:cxn modelId="{94FFBC83-89BE-45E5-8556-FD4802DAFA8A}" type="presParOf" srcId="{A61849F7-150E-434C-9ADD-47D5B4533385}" destId="{0C18E3C6-4EEA-415D-827A-E78F5B82E812}" srcOrd="0" destOrd="0" presId="urn:microsoft.com/office/officeart/2018/5/layout/IconLeafLabelList"/>
    <dgm:cxn modelId="{9A545088-AD15-4520-86D9-B2CA6FB4CD99}" type="presParOf" srcId="{A61849F7-150E-434C-9ADD-47D5B4533385}" destId="{D497E3DB-56A6-4C2C-9A9B-DD7CA4E8337D}" srcOrd="1" destOrd="0" presId="urn:microsoft.com/office/officeart/2018/5/layout/IconLeafLabelList"/>
    <dgm:cxn modelId="{B92AD9D6-34CB-44D9-B3AA-8A3A4ED89AEE}" type="presParOf" srcId="{A61849F7-150E-434C-9ADD-47D5B4533385}" destId="{4750F8F2-2759-45DF-89F0-65D4972C654B}" srcOrd="2" destOrd="0" presId="urn:microsoft.com/office/officeart/2018/5/layout/IconLeafLabelList"/>
    <dgm:cxn modelId="{019564C2-D846-421A-825E-41DCB176B612}" type="presParOf" srcId="{A61849F7-150E-434C-9ADD-47D5B4533385}" destId="{6CD9A9C0-ECA2-48F9-A395-96D3D323EE14}" srcOrd="3" destOrd="0" presId="urn:microsoft.com/office/officeart/2018/5/layout/IconLeafLabelList"/>
    <dgm:cxn modelId="{6032C9AC-C540-4666-90DF-3FE4B53DDF0D}" type="presParOf" srcId="{B129B50B-E8F4-4F8E-9A24-FFAF8C8D29A3}" destId="{A8D9AC57-1F9C-46D9-8DAE-39F45D12BDBB}" srcOrd="3" destOrd="0" presId="urn:microsoft.com/office/officeart/2018/5/layout/IconLeafLabelList"/>
    <dgm:cxn modelId="{EC529950-4F5B-4D71-A42B-E66EFB8CB5A8}" type="presParOf" srcId="{B129B50B-E8F4-4F8E-9A24-FFAF8C8D29A3}" destId="{26AE727F-2E91-4EF3-9C77-BB9E7B0AD940}" srcOrd="4" destOrd="0" presId="urn:microsoft.com/office/officeart/2018/5/layout/IconLeafLabelList"/>
    <dgm:cxn modelId="{85CE431E-08D5-46B6-A987-E00DF9B9F25C}" type="presParOf" srcId="{26AE727F-2E91-4EF3-9C77-BB9E7B0AD940}" destId="{A88A54B8-C096-4F0B-9DE3-17434806E38E}" srcOrd="0" destOrd="0" presId="urn:microsoft.com/office/officeart/2018/5/layout/IconLeafLabelList"/>
    <dgm:cxn modelId="{31A7FC81-BC04-4A94-B3E0-C8541E0D8B28}" type="presParOf" srcId="{26AE727F-2E91-4EF3-9C77-BB9E7B0AD940}" destId="{812EFDE1-7200-4E0C-A911-80219C3B7DA9}" srcOrd="1" destOrd="0" presId="urn:microsoft.com/office/officeart/2018/5/layout/IconLeafLabelList"/>
    <dgm:cxn modelId="{F4375947-BCCC-41C3-9531-E62028280FF3}" type="presParOf" srcId="{26AE727F-2E91-4EF3-9C77-BB9E7B0AD940}" destId="{55707F17-84E9-4D96-8095-E3E5688A336F}" srcOrd="2" destOrd="0" presId="urn:microsoft.com/office/officeart/2018/5/layout/IconLeafLabelList"/>
    <dgm:cxn modelId="{E092F5EC-09B4-481E-B793-AD686B80FC19}" type="presParOf" srcId="{26AE727F-2E91-4EF3-9C77-BB9E7B0AD940}" destId="{B4A2E088-E0E4-47B5-8383-B53E0ECDC0F9}" srcOrd="3" destOrd="0" presId="urn:microsoft.com/office/officeart/2018/5/layout/IconLeafLabelList"/>
    <dgm:cxn modelId="{1A6DB935-0597-496F-AD62-3E6DDD9497F8}" type="presParOf" srcId="{B129B50B-E8F4-4F8E-9A24-FFAF8C8D29A3}" destId="{07EF3E6B-7186-4083-827A-C8FAB5324C09}" srcOrd="5" destOrd="0" presId="urn:microsoft.com/office/officeart/2018/5/layout/IconLeafLabelList"/>
    <dgm:cxn modelId="{5B9D72EC-5751-436B-B3DE-FCD9A9D8C84A}" type="presParOf" srcId="{B129B50B-E8F4-4F8E-9A24-FFAF8C8D29A3}" destId="{E528E143-D962-4BF4-B81C-BE0483BA69CC}" srcOrd="6" destOrd="0" presId="urn:microsoft.com/office/officeart/2018/5/layout/IconLeafLabelList"/>
    <dgm:cxn modelId="{F96C6E79-2730-4428-8057-14613985DABE}" type="presParOf" srcId="{E528E143-D962-4BF4-B81C-BE0483BA69CC}" destId="{49F2A1E2-48D9-464A-987D-EF2BDFBEA61A}" srcOrd="0" destOrd="0" presId="urn:microsoft.com/office/officeart/2018/5/layout/IconLeafLabelList"/>
    <dgm:cxn modelId="{7F82BDC1-9EBC-43EE-B96B-B5B9785EA807}" type="presParOf" srcId="{E528E143-D962-4BF4-B81C-BE0483BA69CC}" destId="{1A4B774F-61D4-43F8-AF0E-09198952698A}" srcOrd="1" destOrd="0" presId="urn:microsoft.com/office/officeart/2018/5/layout/IconLeafLabelList"/>
    <dgm:cxn modelId="{0C6DBF25-8EB8-4CBA-A522-97C972AFA076}" type="presParOf" srcId="{E528E143-D962-4BF4-B81C-BE0483BA69CC}" destId="{CF2AA3A8-9424-4CBF-AE2A-D7FEEC4E68D1}" srcOrd="2" destOrd="0" presId="urn:microsoft.com/office/officeart/2018/5/layout/IconLeafLabelList"/>
    <dgm:cxn modelId="{B1A63C2F-33DE-43EF-B89D-70FD0660C2F4}" type="presParOf" srcId="{E528E143-D962-4BF4-B81C-BE0483BA69CC}" destId="{5296BD09-D188-446F-8F99-85E4982CD640}" srcOrd="3" destOrd="0" presId="urn:microsoft.com/office/officeart/2018/5/layout/IconLeafLabelList"/>
    <dgm:cxn modelId="{246F075B-CE41-4F2A-BCFE-89EDFC85CD5B}" type="presParOf" srcId="{B129B50B-E8F4-4F8E-9A24-FFAF8C8D29A3}" destId="{4659E4B4-6CCE-4A06-8192-EF0CE4F07693}" srcOrd="7" destOrd="0" presId="urn:microsoft.com/office/officeart/2018/5/layout/IconLeafLabelList"/>
    <dgm:cxn modelId="{1B033E70-9B73-4E28-9B23-41AB111729E0}" type="presParOf" srcId="{B129B50B-E8F4-4F8E-9A24-FFAF8C8D29A3}" destId="{4A3C0CEA-97E8-4663-B2C0-DDA1B164110C}" srcOrd="8" destOrd="0" presId="urn:microsoft.com/office/officeart/2018/5/layout/IconLeafLabelList"/>
    <dgm:cxn modelId="{801CFE94-647C-4AB8-B28A-8ECE9DB4F7B7}" type="presParOf" srcId="{4A3C0CEA-97E8-4663-B2C0-DDA1B164110C}" destId="{0384CA21-8BEC-44CB-BEF0-14B9268F09CB}" srcOrd="0" destOrd="0" presId="urn:microsoft.com/office/officeart/2018/5/layout/IconLeafLabelList"/>
    <dgm:cxn modelId="{A4736FB2-A99F-401A-ACD7-4120FDE4BE5C}" type="presParOf" srcId="{4A3C0CEA-97E8-4663-B2C0-DDA1B164110C}" destId="{1616D6B6-DB12-4899-BC19-BAA775B8703A}" srcOrd="1" destOrd="0" presId="urn:microsoft.com/office/officeart/2018/5/layout/IconLeafLabelList"/>
    <dgm:cxn modelId="{5D6E7239-299F-4582-B874-DC031754777A}" type="presParOf" srcId="{4A3C0CEA-97E8-4663-B2C0-DDA1B164110C}" destId="{5FE75E70-7683-4071-B5F6-E33400B00076}" srcOrd="2" destOrd="0" presId="urn:microsoft.com/office/officeart/2018/5/layout/IconLeafLabelList"/>
    <dgm:cxn modelId="{2D84AF65-F184-4157-933F-FDBB6839FFC4}" type="presParOf" srcId="{4A3C0CEA-97E8-4663-B2C0-DDA1B164110C}" destId="{F7997333-3E9B-4E69-9DBA-C0C0307041EB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BCA59C6-F29A-49D8-A573-20C3A0EA39C2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F9C32C82-B5E4-4DCD-82AC-5D1C2C8EBFB9}">
      <dgm:prSet/>
      <dgm:spPr/>
      <dgm:t>
        <a:bodyPr/>
        <a:lstStyle/>
        <a:p>
          <a:r>
            <a:rPr lang="en-US" b="0" i="0" baseline="0"/>
            <a:t>Pilot two destinations with visitor capacity limits.</a:t>
          </a:r>
          <a:endParaRPr lang="en-US"/>
        </a:p>
      </dgm:t>
    </dgm:pt>
    <dgm:pt modelId="{3B3B881D-9F25-4A1E-BB38-A9EE74C77BA9}" type="parTrans" cxnId="{D3F92CC9-901A-462A-AE71-33A96435CED1}">
      <dgm:prSet/>
      <dgm:spPr/>
      <dgm:t>
        <a:bodyPr/>
        <a:lstStyle/>
        <a:p>
          <a:endParaRPr lang="en-US"/>
        </a:p>
      </dgm:t>
    </dgm:pt>
    <dgm:pt modelId="{EF9293EF-88E4-46AC-9766-27D62C274730}" type="sibTrans" cxnId="{D3F92CC9-901A-462A-AE71-33A96435CED1}">
      <dgm:prSet/>
      <dgm:spPr/>
      <dgm:t>
        <a:bodyPr/>
        <a:lstStyle/>
        <a:p>
          <a:endParaRPr lang="en-US"/>
        </a:p>
      </dgm:t>
    </dgm:pt>
    <dgm:pt modelId="{EB48EF75-E0FA-43F0-B265-068D94B222F2}">
      <dgm:prSet/>
      <dgm:spPr/>
      <dgm:t>
        <a:bodyPr/>
        <a:lstStyle/>
        <a:p>
          <a:r>
            <a:rPr lang="en-US" b="0" i="0" baseline="0"/>
            <a:t>Adopt </a:t>
          </a:r>
          <a:r>
            <a:rPr lang="en-US" b="1" i="0" baseline="0"/>
            <a:t>plastic-free festival protocols</a:t>
          </a:r>
          <a:r>
            <a:rPr lang="en-US" b="0" i="0" baseline="0"/>
            <a:t> at state events.</a:t>
          </a:r>
          <a:endParaRPr lang="en-US"/>
        </a:p>
      </dgm:t>
    </dgm:pt>
    <dgm:pt modelId="{2F0F7C73-E7F0-4427-AF0E-E09C37204FCF}" type="parTrans" cxnId="{9FF95EC3-3B93-47F5-A0B9-1D74786246D3}">
      <dgm:prSet/>
      <dgm:spPr/>
      <dgm:t>
        <a:bodyPr/>
        <a:lstStyle/>
        <a:p>
          <a:endParaRPr lang="en-US"/>
        </a:p>
      </dgm:t>
    </dgm:pt>
    <dgm:pt modelId="{60B68B0F-0D92-4841-BEED-FFACFEB3738F}" type="sibTrans" cxnId="{9FF95EC3-3B93-47F5-A0B9-1D74786246D3}">
      <dgm:prSet/>
      <dgm:spPr/>
      <dgm:t>
        <a:bodyPr/>
        <a:lstStyle/>
        <a:p>
          <a:endParaRPr lang="en-US"/>
        </a:p>
      </dgm:t>
    </dgm:pt>
    <dgm:pt modelId="{0465C7BA-9260-41C9-AD65-1022880A6BB5}">
      <dgm:prSet/>
      <dgm:spPr/>
      <dgm:t>
        <a:bodyPr/>
        <a:lstStyle/>
        <a:p>
          <a:r>
            <a:rPr lang="en-US" b="0" i="0" baseline="0"/>
            <a:t>Launch EV shuttle and walking routes in one tourist hub.</a:t>
          </a:r>
          <a:endParaRPr lang="en-US"/>
        </a:p>
      </dgm:t>
    </dgm:pt>
    <dgm:pt modelId="{A8398B03-DDFF-4247-A9DE-83D6639969E2}" type="parTrans" cxnId="{13945FF3-0D64-4483-B9F8-202DB699F565}">
      <dgm:prSet/>
      <dgm:spPr/>
      <dgm:t>
        <a:bodyPr/>
        <a:lstStyle/>
        <a:p>
          <a:endParaRPr lang="en-US"/>
        </a:p>
      </dgm:t>
    </dgm:pt>
    <dgm:pt modelId="{C8FCD01F-3F6B-410B-A86E-4C8AB1937AE9}" type="sibTrans" cxnId="{13945FF3-0D64-4483-B9F8-202DB699F565}">
      <dgm:prSet/>
      <dgm:spPr/>
      <dgm:t>
        <a:bodyPr/>
        <a:lstStyle/>
        <a:p>
          <a:endParaRPr lang="en-US"/>
        </a:p>
      </dgm:t>
    </dgm:pt>
    <dgm:pt modelId="{C0457326-CED8-46F6-8FD1-5623EFB9DF6D}">
      <dgm:prSet/>
      <dgm:spPr/>
      <dgm:t>
        <a:bodyPr/>
        <a:lstStyle/>
        <a:p>
          <a:r>
            <a:rPr lang="en-US" b="0" i="0" baseline="0"/>
            <a:t>Train 1,000 operators on sustainable tourism standards.</a:t>
          </a:r>
          <a:endParaRPr lang="en-US"/>
        </a:p>
      </dgm:t>
    </dgm:pt>
    <dgm:pt modelId="{84290A2C-7F0F-47B9-9A3E-F9360FB4C249}" type="parTrans" cxnId="{0D7FD225-D0ED-403B-923E-8DD43AE6F755}">
      <dgm:prSet/>
      <dgm:spPr/>
      <dgm:t>
        <a:bodyPr/>
        <a:lstStyle/>
        <a:p>
          <a:endParaRPr lang="en-US"/>
        </a:p>
      </dgm:t>
    </dgm:pt>
    <dgm:pt modelId="{D2A87793-2020-4C84-8051-0FC52D1BA866}" type="sibTrans" cxnId="{0D7FD225-D0ED-403B-923E-8DD43AE6F755}">
      <dgm:prSet/>
      <dgm:spPr/>
      <dgm:t>
        <a:bodyPr/>
        <a:lstStyle/>
        <a:p>
          <a:endParaRPr lang="en-US"/>
        </a:p>
      </dgm:t>
    </dgm:pt>
    <dgm:pt modelId="{485BF389-00E1-4EDA-A2E1-E256984247CE}">
      <dgm:prSet/>
      <dgm:spPr/>
      <dgm:t>
        <a:bodyPr/>
        <a:lstStyle/>
        <a:p>
          <a:r>
            <a:rPr lang="en-US" b="0" i="0" baseline="0"/>
            <a:t>Publish annual sustainability scorecards for pilot sites.</a:t>
          </a:r>
          <a:endParaRPr lang="en-US"/>
        </a:p>
      </dgm:t>
    </dgm:pt>
    <dgm:pt modelId="{CDA67C2E-C98A-4AEC-A922-7677701FE1F9}" type="parTrans" cxnId="{1DFC1116-9569-43BB-B328-DFE609981AC7}">
      <dgm:prSet/>
      <dgm:spPr/>
      <dgm:t>
        <a:bodyPr/>
        <a:lstStyle/>
        <a:p>
          <a:endParaRPr lang="en-US"/>
        </a:p>
      </dgm:t>
    </dgm:pt>
    <dgm:pt modelId="{EAC44294-6AFD-4735-AF74-790C5AA80E74}" type="sibTrans" cxnId="{1DFC1116-9569-43BB-B328-DFE609981AC7}">
      <dgm:prSet/>
      <dgm:spPr/>
      <dgm:t>
        <a:bodyPr/>
        <a:lstStyle/>
        <a:p>
          <a:endParaRPr lang="en-US"/>
        </a:p>
      </dgm:t>
    </dgm:pt>
    <dgm:pt modelId="{5BF36FA2-6FDE-44CD-B1ED-3E415994877D}" type="pres">
      <dgm:prSet presAssocID="{5BCA59C6-F29A-49D8-A573-20C3A0EA39C2}" presName="root" presStyleCnt="0">
        <dgm:presLayoutVars>
          <dgm:dir/>
          <dgm:resizeHandles val="exact"/>
        </dgm:presLayoutVars>
      </dgm:prSet>
      <dgm:spPr/>
    </dgm:pt>
    <dgm:pt modelId="{037E638F-FE5B-4E89-B00A-73F41DBBD398}" type="pres">
      <dgm:prSet presAssocID="{5BCA59C6-F29A-49D8-A573-20C3A0EA39C2}" presName="container" presStyleCnt="0">
        <dgm:presLayoutVars>
          <dgm:dir/>
          <dgm:resizeHandles val="exact"/>
        </dgm:presLayoutVars>
      </dgm:prSet>
      <dgm:spPr/>
    </dgm:pt>
    <dgm:pt modelId="{966CEFF9-BF9E-40A7-81D2-6734E6D5B160}" type="pres">
      <dgm:prSet presAssocID="{F9C32C82-B5E4-4DCD-82AC-5D1C2C8EBFB9}" presName="compNode" presStyleCnt="0"/>
      <dgm:spPr/>
    </dgm:pt>
    <dgm:pt modelId="{49B9131C-A970-400B-82EB-58ECD8E73819}" type="pres">
      <dgm:prSet presAssocID="{F9C32C82-B5E4-4DCD-82AC-5D1C2C8EBFB9}" presName="iconBgRect" presStyleLbl="bgShp" presStyleIdx="0" presStyleCnt="5"/>
      <dgm:spPr/>
    </dgm:pt>
    <dgm:pt modelId="{C1D14365-D37E-4C48-9D0D-576A01EF743C}" type="pres">
      <dgm:prSet presAssocID="{F9C32C82-B5E4-4DCD-82AC-5D1C2C8EBFB9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icopter"/>
        </a:ext>
      </dgm:extLst>
    </dgm:pt>
    <dgm:pt modelId="{95A5B7EA-0FAA-4AA6-9799-19C2B6D5CF47}" type="pres">
      <dgm:prSet presAssocID="{F9C32C82-B5E4-4DCD-82AC-5D1C2C8EBFB9}" presName="spaceRect" presStyleCnt="0"/>
      <dgm:spPr/>
    </dgm:pt>
    <dgm:pt modelId="{D8607F68-3914-458B-B841-70B67BF5937F}" type="pres">
      <dgm:prSet presAssocID="{F9C32C82-B5E4-4DCD-82AC-5D1C2C8EBFB9}" presName="textRect" presStyleLbl="revTx" presStyleIdx="0" presStyleCnt="5">
        <dgm:presLayoutVars>
          <dgm:chMax val="1"/>
          <dgm:chPref val="1"/>
        </dgm:presLayoutVars>
      </dgm:prSet>
      <dgm:spPr/>
    </dgm:pt>
    <dgm:pt modelId="{6B5304B8-BA90-4397-9EA9-7447EA4893F0}" type="pres">
      <dgm:prSet presAssocID="{EF9293EF-88E4-46AC-9766-27D62C274730}" presName="sibTrans" presStyleLbl="sibTrans2D1" presStyleIdx="0" presStyleCnt="0"/>
      <dgm:spPr/>
    </dgm:pt>
    <dgm:pt modelId="{B5BB4B2B-5E73-448C-B675-06294110F92D}" type="pres">
      <dgm:prSet presAssocID="{EB48EF75-E0FA-43F0-B265-068D94B222F2}" presName="compNode" presStyleCnt="0"/>
      <dgm:spPr/>
    </dgm:pt>
    <dgm:pt modelId="{BE161EBC-0E47-45AA-8684-826B01978B79}" type="pres">
      <dgm:prSet presAssocID="{EB48EF75-E0FA-43F0-B265-068D94B222F2}" presName="iconBgRect" presStyleLbl="bgShp" presStyleIdx="1" presStyleCnt="5"/>
      <dgm:spPr/>
    </dgm:pt>
    <dgm:pt modelId="{73AE5BB9-F754-405D-AE64-BEA7E15C2778}" type="pres">
      <dgm:prSet presAssocID="{EB48EF75-E0FA-43F0-B265-068D94B222F2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cycle Sign"/>
        </a:ext>
      </dgm:extLst>
    </dgm:pt>
    <dgm:pt modelId="{FBEA29B5-2008-4DBF-919C-B6EC861F084B}" type="pres">
      <dgm:prSet presAssocID="{EB48EF75-E0FA-43F0-B265-068D94B222F2}" presName="spaceRect" presStyleCnt="0"/>
      <dgm:spPr/>
    </dgm:pt>
    <dgm:pt modelId="{84454E8B-DF54-467B-A686-276691675706}" type="pres">
      <dgm:prSet presAssocID="{EB48EF75-E0FA-43F0-B265-068D94B222F2}" presName="textRect" presStyleLbl="revTx" presStyleIdx="1" presStyleCnt="5">
        <dgm:presLayoutVars>
          <dgm:chMax val="1"/>
          <dgm:chPref val="1"/>
        </dgm:presLayoutVars>
      </dgm:prSet>
      <dgm:spPr/>
    </dgm:pt>
    <dgm:pt modelId="{3D849E5D-A48B-4DE0-A861-E3C9AAF76404}" type="pres">
      <dgm:prSet presAssocID="{60B68B0F-0D92-4841-BEED-FFACFEB3738F}" presName="sibTrans" presStyleLbl="sibTrans2D1" presStyleIdx="0" presStyleCnt="0"/>
      <dgm:spPr/>
    </dgm:pt>
    <dgm:pt modelId="{F385414C-35B9-4255-BB65-E582060FE4BC}" type="pres">
      <dgm:prSet presAssocID="{0465C7BA-9260-41C9-AD65-1022880A6BB5}" presName="compNode" presStyleCnt="0"/>
      <dgm:spPr/>
    </dgm:pt>
    <dgm:pt modelId="{E62C4DB0-4853-4EFC-8647-C56A5EC445F4}" type="pres">
      <dgm:prSet presAssocID="{0465C7BA-9260-41C9-AD65-1022880A6BB5}" presName="iconBgRect" presStyleLbl="bgShp" presStyleIdx="2" presStyleCnt="5"/>
      <dgm:spPr/>
    </dgm:pt>
    <dgm:pt modelId="{5CB1BD40-382E-4657-BCBA-4391C790F06F}" type="pres">
      <dgm:prSet presAssocID="{0465C7BA-9260-41C9-AD65-1022880A6BB5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"/>
        </a:ext>
      </dgm:extLst>
    </dgm:pt>
    <dgm:pt modelId="{15C14CF2-FF02-48E0-8285-831F3470EA6E}" type="pres">
      <dgm:prSet presAssocID="{0465C7BA-9260-41C9-AD65-1022880A6BB5}" presName="spaceRect" presStyleCnt="0"/>
      <dgm:spPr/>
    </dgm:pt>
    <dgm:pt modelId="{EFA12AD6-F469-425E-A4CA-B71E8E1D0933}" type="pres">
      <dgm:prSet presAssocID="{0465C7BA-9260-41C9-AD65-1022880A6BB5}" presName="textRect" presStyleLbl="revTx" presStyleIdx="2" presStyleCnt="5">
        <dgm:presLayoutVars>
          <dgm:chMax val="1"/>
          <dgm:chPref val="1"/>
        </dgm:presLayoutVars>
      </dgm:prSet>
      <dgm:spPr/>
    </dgm:pt>
    <dgm:pt modelId="{F79468D3-C0A9-422E-9F56-F2E7EC08C36C}" type="pres">
      <dgm:prSet presAssocID="{C8FCD01F-3F6B-410B-A86E-4C8AB1937AE9}" presName="sibTrans" presStyleLbl="sibTrans2D1" presStyleIdx="0" presStyleCnt="0"/>
      <dgm:spPr/>
    </dgm:pt>
    <dgm:pt modelId="{CFB8B005-E64B-48C9-A3F1-F2D5755C9A1A}" type="pres">
      <dgm:prSet presAssocID="{C0457326-CED8-46F6-8FD1-5623EFB9DF6D}" presName="compNode" presStyleCnt="0"/>
      <dgm:spPr/>
    </dgm:pt>
    <dgm:pt modelId="{06AA0871-B2DF-4F9A-956B-2385CA09942A}" type="pres">
      <dgm:prSet presAssocID="{C0457326-CED8-46F6-8FD1-5623EFB9DF6D}" presName="iconBgRect" presStyleLbl="bgShp" presStyleIdx="3" presStyleCnt="5"/>
      <dgm:spPr/>
    </dgm:pt>
    <dgm:pt modelId="{5A430B39-F4BE-43F3-A3A2-EE9B0B67EC71}" type="pres">
      <dgm:prSet presAssocID="{C0457326-CED8-46F6-8FD1-5623EFB9DF6D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ain"/>
        </a:ext>
      </dgm:extLst>
    </dgm:pt>
    <dgm:pt modelId="{E6313FB4-D8DA-4E4B-91B3-8C716E0BBF34}" type="pres">
      <dgm:prSet presAssocID="{C0457326-CED8-46F6-8FD1-5623EFB9DF6D}" presName="spaceRect" presStyleCnt="0"/>
      <dgm:spPr/>
    </dgm:pt>
    <dgm:pt modelId="{7786043D-BAA8-463D-B4D2-8A13CC7C3D7C}" type="pres">
      <dgm:prSet presAssocID="{C0457326-CED8-46F6-8FD1-5623EFB9DF6D}" presName="textRect" presStyleLbl="revTx" presStyleIdx="3" presStyleCnt="5">
        <dgm:presLayoutVars>
          <dgm:chMax val="1"/>
          <dgm:chPref val="1"/>
        </dgm:presLayoutVars>
      </dgm:prSet>
      <dgm:spPr/>
    </dgm:pt>
    <dgm:pt modelId="{BE8BE67A-B850-408F-AAB6-9DF2E1818467}" type="pres">
      <dgm:prSet presAssocID="{D2A87793-2020-4C84-8051-0FC52D1BA866}" presName="sibTrans" presStyleLbl="sibTrans2D1" presStyleIdx="0" presStyleCnt="0"/>
      <dgm:spPr/>
    </dgm:pt>
    <dgm:pt modelId="{666CB86F-E56D-4D47-AD86-F5CEF44D7F96}" type="pres">
      <dgm:prSet presAssocID="{485BF389-00E1-4EDA-A2E1-E256984247CE}" presName="compNode" presStyleCnt="0"/>
      <dgm:spPr/>
    </dgm:pt>
    <dgm:pt modelId="{9274B8C1-5F6D-4D14-B376-45B2C0E9B51F}" type="pres">
      <dgm:prSet presAssocID="{485BF389-00E1-4EDA-A2E1-E256984247CE}" presName="iconBgRect" presStyleLbl="bgShp" presStyleIdx="4" presStyleCnt="5"/>
      <dgm:spPr/>
    </dgm:pt>
    <dgm:pt modelId="{B681B656-5EA6-40D3-8FDE-07F015B3EE78}" type="pres">
      <dgm:prSet presAssocID="{485BF389-00E1-4EDA-A2E1-E256984247CE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60772673-8AB7-4C48-ACF2-4B73CF87CC93}" type="pres">
      <dgm:prSet presAssocID="{485BF389-00E1-4EDA-A2E1-E256984247CE}" presName="spaceRect" presStyleCnt="0"/>
      <dgm:spPr/>
    </dgm:pt>
    <dgm:pt modelId="{E7C41E5E-293D-421B-8604-4B77F8521032}" type="pres">
      <dgm:prSet presAssocID="{485BF389-00E1-4EDA-A2E1-E256984247CE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1DFC1116-9569-43BB-B328-DFE609981AC7}" srcId="{5BCA59C6-F29A-49D8-A573-20C3A0EA39C2}" destId="{485BF389-00E1-4EDA-A2E1-E256984247CE}" srcOrd="4" destOrd="0" parTransId="{CDA67C2E-C98A-4AEC-A922-7677701FE1F9}" sibTransId="{EAC44294-6AFD-4735-AF74-790C5AA80E74}"/>
    <dgm:cxn modelId="{0D7FD225-D0ED-403B-923E-8DD43AE6F755}" srcId="{5BCA59C6-F29A-49D8-A573-20C3A0EA39C2}" destId="{C0457326-CED8-46F6-8FD1-5623EFB9DF6D}" srcOrd="3" destOrd="0" parTransId="{84290A2C-7F0F-47B9-9A3E-F9360FB4C249}" sibTransId="{D2A87793-2020-4C84-8051-0FC52D1BA866}"/>
    <dgm:cxn modelId="{5E17C06B-194B-460D-9F61-12448B5592F3}" type="presOf" srcId="{60B68B0F-0D92-4841-BEED-FFACFEB3738F}" destId="{3D849E5D-A48B-4DE0-A861-E3C9AAF76404}" srcOrd="0" destOrd="0" presId="urn:microsoft.com/office/officeart/2018/2/layout/IconCircleList"/>
    <dgm:cxn modelId="{B700A66C-7D80-4362-BB55-E5FB58E69349}" type="presOf" srcId="{C0457326-CED8-46F6-8FD1-5623EFB9DF6D}" destId="{7786043D-BAA8-463D-B4D2-8A13CC7C3D7C}" srcOrd="0" destOrd="0" presId="urn:microsoft.com/office/officeart/2018/2/layout/IconCircleList"/>
    <dgm:cxn modelId="{7E9FA652-589C-45B8-8374-4CD5393FD4CB}" type="presOf" srcId="{C8FCD01F-3F6B-410B-A86E-4C8AB1937AE9}" destId="{F79468D3-C0A9-422E-9F56-F2E7EC08C36C}" srcOrd="0" destOrd="0" presId="urn:microsoft.com/office/officeart/2018/2/layout/IconCircleList"/>
    <dgm:cxn modelId="{BA7DF557-9296-4343-AFB0-DF8853F82227}" type="presOf" srcId="{485BF389-00E1-4EDA-A2E1-E256984247CE}" destId="{E7C41E5E-293D-421B-8604-4B77F8521032}" srcOrd="0" destOrd="0" presId="urn:microsoft.com/office/officeart/2018/2/layout/IconCircleList"/>
    <dgm:cxn modelId="{BE1B4D78-AC6F-4AFD-97C4-10E6B4FCC291}" type="presOf" srcId="{F9C32C82-B5E4-4DCD-82AC-5D1C2C8EBFB9}" destId="{D8607F68-3914-458B-B841-70B67BF5937F}" srcOrd="0" destOrd="0" presId="urn:microsoft.com/office/officeart/2018/2/layout/IconCircleList"/>
    <dgm:cxn modelId="{C37AFE90-1FCD-41EA-B516-3A4138CB37EC}" type="presOf" srcId="{EF9293EF-88E4-46AC-9766-27D62C274730}" destId="{6B5304B8-BA90-4397-9EA9-7447EA4893F0}" srcOrd="0" destOrd="0" presId="urn:microsoft.com/office/officeart/2018/2/layout/IconCircleList"/>
    <dgm:cxn modelId="{E3E19B92-EF8B-4DF5-AF33-498E7AE3824B}" type="presOf" srcId="{5BCA59C6-F29A-49D8-A573-20C3A0EA39C2}" destId="{5BF36FA2-6FDE-44CD-B1ED-3E415994877D}" srcOrd="0" destOrd="0" presId="urn:microsoft.com/office/officeart/2018/2/layout/IconCircleList"/>
    <dgm:cxn modelId="{B90374A2-1423-48B6-9F68-737946357AAD}" type="presOf" srcId="{EB48EF75-E0FA-43F0-B265-068D94B222F2}" destId="{84454E8B-DF54-467B-A686-276691675706}" srcOrd="0" destOrd="0" presId="urn:microsoft.com/office/officeart/2018/2/layout/IconCircleList"/>
    <dgm:cxn modelId="{9FF95EC3-3B93-47F5-A0B9-1D74786246D3}" srcId="{5BCA59C6-F29A-49D8-A573-20C3A0EA39C2}" destId="{EB48EF75-E0FA-43F0-B265-068D94B222F2}" srcOrd="1" destOrd="0" parTransId="{2F0F7C73-E7F0-4427-AF0E-E09C37204FCF}" sibTransId="{60B68B0F-0D92-4841-BEED-FFACFEB3738F}"/>
    <dgm:cxn modelId="{D3F92CC9-901A-462A-AE71-33A96435CED1}" srcId="{5BCA59C6-F29A-49D8-A573-20C3A0EA39C2}" destId="{F9C32C82-B5E4-4DCD-82AC-5D1C2C8EBFB9}" srcOrd="0" destOrd="0" parTransId="{3B3B881D-9F25-4A1E-BB38-A9EE74C77BA9}" sibTransId="{EF9293EF-88E4-46AC-9766-27D62C274730}"/>
    <dgm:cxn modelId="{13945FF3-0D64-4483-B9F8-202DB699F565}" srcId="{5BCA59C6-F29A-49D8-A573-20C3A0EA39C2}" destId="{0465C7BA-9260-41C9-AD65-1022880A6BB5}" srcOrd="2" destOrd="0" parTransId="{A8398B03-DDFF-4247-A9DE-83D6639969E2}" sibTransId="{C8FCD01F-3F6B-410B-A86E-4C8AB1937AE9}"/>
    <dgm:cxn modelId="{FD2573FE-E69D-43AB-AC51-BCEFADD06A25}" type="presOf" srcId="{0465C7BA-9260-41C9-AD65-1022880A6BB5}" destId="{EFA12AD6-F469-425E-A4CA-B71E8E1D0933}" srcOrd="0" destOrd="0" presId="urn:microsoft.com/office/officeart/2018/2/layout/IconCircleList"/>
    <dgm:cxn modelId="{FA7CFAFF-A44C-4BBF-8546-BE7502DD5FB5}" type="presOf" srcId="{D2A87793-2020-4C84-8051-0FC52D1BA866}" destId="{BE8BE67A-B850-408F-AAB6-9DF2E1818467}" srcOrd="0" destOrd="0" presId="urn:microsoft.com/office/officeart/2018/2/layout/IconCircleList"/>
    <dgm:cxn modelId="{2C4714D7-4257-4B55-9D73-8AFC80D0FBBD}" type="presParOf" srcId="{5BF36FA2-6FDE-44CD-B1ED-3E415994877D}" destId="{037E638F-FE5B-4E89-B00A-73F41DBBD398}" srcOrd="0" destOrd="0" presId="urn:microsoft.com/office/officeart/2018/2/layout/IconCircleList"/>
    <dgm:cxn modelId="{EA866C16-62C6-4783-9FB8-EB5634E556C8}" type="presParOf" srcId="{037E638F-FE5B-4E89-B00A-73F41DBBD398}" destId="{966CEFF9-BF9E-40A7-81D2-6734E6D5B160}" srcOrd="0" destOrd="0" presId="urn:microsoft.com/office/officeart/2018/2/layout/IconCircleList"/>
    <dgm:cxn modelId="{7B35943D-09A0-45D7-9150-8D2A63400813}" type="presParOf" srcId="{966CEFF9-BF9E-40A7-81D2-6734E6D5B160}" destId="{49B9131C-A970-400B-82EB-58ECD8E73819}" srcOrd="0" destOrd="0" presId="urn:microsoft.com/office/officeart/2018/2/layout/IconCircleList"/>
    <dgm:cxn modelId="{47C1BB1C-AC77-4710-96AC-4D37D5E21A9D}" type="presParOf" srcId="{966CEFF9-BF9E-40A7-81D2-6734E6D5B160}" destId="{C1D14365-D37E-4C48-9D0D-576A01EF743C}" srcOrd="1" destOrd="0" presId="urn:microsoft.com/office/officeart/2018/2/layout/IconCircleList"/>
    <dgm:cxn modelId="{AC1D18B3-610A-438E-AB34-AF9DD5F354EC}" type="presParOf" srcId="{966CEFF9-BF9E-40A7-81D2-6734E6D5B160}" destId="{95A5B7EA-0FAA-4AA6-9799-19C2B6D5CF47}" srcOrd="2" destOrd="0" presId="urn:microsoft.com/office/officeart/2018/2/layout/IconCircleList"/>
    <dgm:cxn modelId="{0EDA076F-E1C4-4FEB-91A4-548C3201DF2A}" type="presParOf" srcId="{966CEFF9-BF9E-40A7-81D2-6734E6D5B160}" destId="{D8607F68-3914-458B-B841-70B67BF5937F}" srcOrd="3" destOrd="0" presId="urn:microsoft.com/office/officeart/2018/2/layout/IconCircleList"/>
    <dgm:cxn modelId="{4ED44DB5-8E4A-450F-BAC8-F3447736B1C6}" type="presParOf" srcId="{037E638F-FE5B-4E89-B00A-73F41DBBD398}" destId="{6B5304B8-BA90-4397-9EA9-7447EA4893F0}" srcOrd="1" destOrd="0" presId="urn:microsoft.com/office/officeart/2018/2/layout/IconCircleList"/>
    <dgm:cxn modelId="{B153203F-12F5-4AC3-8871-3C1C2B59E205}" type="presParOf" srcId="{037E638F-FE5B-4E89-B00A-73F41DBBD398}" destId="{B5BB4B2B-5E73-448C-B675-06294110F92D}" srcOrd="2" destOrd="0" presId="urn:microsoft.com/office/officeart/2018/2/layout/IconCircleList"/>
    <dgm:cxn modelId="{A59DE830-AD1B-457C-8DDF-86C81622A9A0}" type="presParOf" srcId="{B5BB4B2B-5E73-448C-B675-06294110F92D}" destId="{BE161EBC-0E47-45AA-8684-826B01978B79}" srcOrd="0" destOrd="0" presId="urn:microsoft.com/office/officeart/2018/2/layout/IconCircleList"/>
    <dgm:cxn modelId="{ED42ED4D-E3E1-436E-A767-3308E4532730}" type="presParOf" srcId="{B5BB4B2B-5E73-448C-B675-06294110F92D}" destId="{73AE5BB9-F754-405D-AE64-BEA7E15C2778}" srcOrd="1" destOrd="0" presId="urn:microsoft.com/office/officeart/2018/2/layout/IconCircleList"/>
    <dgm:cxn modelId="{52E996E3-FDFB-4E3C-A47A-79BC59F25130}" type="presParOf" srcId="{B5BB4B2B-5E73-448C-B675-06294110F92D}" destId="{FBEA29B5-2008-4DBF-919C-B6EC861F084B}" srcOrd="2" destOrd="0" presId="urn:microsoft.com/office/officeart/2018/2/layout/IconCircleList"/>
    <dgm:cxn modelId="{5E65F181-8B1C-4251-AF4B-788010AAB4FF}" type="presParOf" srcId="{B5BB4B2B-5E73-448C-B675-06294110F92D}" destId="{84454E8B-DF54-467B-A686-276691675706}" srcOrd="3" destOrd="0" presId="urn:microsoft.com/office/officeart/2018/2/layout/IconCircleList"/>
    <dgm:cxn modelId="{76898776-7062-4DDB-BD23-CE0A37854826}" type="presParOf" srcId="{037E638F-FE5B-4E89-B00A-73F41DBBD398}" destId="{3D849E5D-A48B-4DE0-A861-E3C9AAF76404}" srcOrd="3" destOrd="0" presId="urn:microsoft.com/office/officeart/2018/2/layout/IconCircleList"/>
    <dgm:cxn modelId="{6E5F5AF9-98C0-4EF0-B8E4-AF55B435905E}" type="presParOf" srcId="{037E638F-FE5B-4E89-B00A-73F41DBBD398}" destId="{F385414C-35B9-4255-BB65-E582060FE4BC}" srcOrd="4" destOrd="0" presId="urn:microsoft.com/office/officeart/2018/2/layout/IconCircleList"/>
    <dgm:cxn modelId="{B6504CCD-99DC-4477-A4A9-58DD2BF8E0A1}" type="presParOf" srcId="{F385414C-35B9-4255-BB65-E582060FE4BC}" destId="{E62C4DB0-4853-4EFC-8647-C56A5EC445F4}" srcOrd="0" destOrd="0" presId="urn:microsoft.com/office/officeart/2018/2/layout/IconCircleList"/>
    <dgm:cxn modelId="{537F0FE6-D1B8-4E2E-A576-9E43BDCCC26D}" type="presParOf" srcId="{F385414C-35B9-4255-BB65-E582060FE4BC}" destId="{5CB1BD40-382E-4657-BCBA-4391C790F06F}" srcOrd="1" destOrd="0" presId="urn:microsoft.com/office/officeart/2018/2/layout/IconCircleList"/>
    <dgm:cxn modelId="{B6D8C2C9-EC49-435A-8519-868C057030E5}" type="presParOf" srcId="{F385414C-35B9-4255-BB65-E582060FE4BC}" destId="{15C14CF2-FF02-48E0-8285-831F3470EA6E}" srcOrd="2" destOrd="0" presId="urn:microsoft.com/office/officeart/2018/2/layout/IconCircleList"/>
    <dgm:cxn modelId="{2780FD02-97B0-4855-8BBD-88790160F9C9}" type="presParOf" srcId="{F385414C-35B9-4255-BB65-E582060FE4BC}" destId="{EFA12AD6-F469-425E-A4CA-B71E8E1D0933}" srcOrd="3" destOrd="0" presId="urn:microsoft.com/office/officeart/2018/2/layout/IconCircleList"/>
    <dgm:cxn modelId="{615C0508-F751-4247-8502-68C57DA78FD4}" type="presParOf" srcId="{037E638F-FE5B-4E89-B00A-73F41DBBD398}" destId="{F79468D3-C0A9-422E-9F56-F2E7EC08C36C}" srcOrd="5" destOrd="0" presId="urn:microsoft.com/office/officeart/2018/2/layout/IconCircleList"/>
    <dgm:cxn modelId="{92B2ED06-1554-41DE-8BDC-3CB925225ACE}" type="presParOf" srcId="{037E638F-FE5B-4E89-B00A-73F41DBBD398}" destId="{CFB8B005-E64B-48C9-A3F1-F2D5755C9A1A}" srcOrd="6" destOrd="0" presId="urn:microsoft.com/office/officeart/2018/2/layout/IconCircleList"/>
    <dgm:cxn modelId="{F770466D-9BDA-4C95-9DDA-074E17C03BF8}" type="presParOf" srcId="{CFB8B005-E64B-48C9-A3F1-F2D5755C9A1A}" destId="{06AA0871-B2DF-4F9A-956B-2385CA09942A}" srcOrd="0" destOrd="0" presId="urn:microsoft.com/office/officeart/2018/2/layout/IconCircleList"/>
    <dgm:cxn modelId="{683681F0-B2BC-456C-9E21-9130B88698FD}" type="presParOf" srcId="{CFB8B005-E64B-48C9-A3F1-F2D5755C9A1A}" destId="{5A430B39-F4BE-43F3-A3A2-EE9B0B67EC71}" srcOrd="1" destOrd="0" presId="urn:microsoft.com/office/officeart/2018/2/layout/IconCircleList"/>
    <dgm:cxn modelId="{D0FE9EE9-C3D2-4B77-84B2-E3F2C3E52F5C}" type="presParOf" srcId="{CFB8B005-E64B-48C9-A3F1-F2D5755C9A1A}" destId="{E6313FB4-D8DA-4E4B-91B3-8C716E0BBF34}" srcOrd="2" destOrd="0" presId="urn:microsoft.com/office/officeart/2018/2/layout/IconCircleList"/>
    <dgm:cxn modelId="{26B4A745-5190-4421-ADE2-4EF5F097A0DD}" type="presParOf" srcId="{CFB8B005-E64B-48C9-A3F1-F2D5755C9A1A}" destId="{7786043D-BAA8-463D-B4D2-8A13CC7C3D7C}" srcOrd="3" destOrd="0" presId="urn:microsoft.com/office/officeart/2018/2/layout/IconCircleList"/>
    <dgm:cxn modelId="{23B9FDF2-61C9-4800-BB21-107DDBAAD379}" type="presParOf" srcId="{037E638F-FE5B-4E89-B00A-73F41DBBD398}" destId="{BE8BE67A-B850-408F-AAB6-9DF2E1818467}" srcOrd="7" destOrd="0" presId="urn:microsoft.com/office/officeart/2018/2/layout/IconCircleList"/>
    <dgm:cxn modelId="{C045AF97-34E7-46B3-81DC-73E6DD01023F}" type="presParOf" srcId="{037E638F-FE5B-4E89-B00A-73F41DBBD398}" destId="{666CB86F-E56D-4D47-AD86-F5CEF44D7F96}" srcOrd="8" destOrd="0" presId="urn:microsoft.com/office/officeart/2018/2/layout/IconCircleList"/>
    <dgm:cxn modelId="{42143AD1-47D5-4829-A302-67816FA22B97}" type="presParOf" srcId="{666CB86F-E56D-4D47-AD86-F5CEF44D7F96}" destId="{9274B8C1-5F6D-4D14-B376-45B2C0E9B51F}" srcOrd="0" destOrd="0" presId="urn:microsoft.com/office/officeart/2018/2/layout/IconCircleList"/>
    <dgm:cxn modelId="{91C09F86-DD95-4B96-AC52-89676746A762}" type="presParOf" srcId="{666CB86F-E56D-4D47-AD86-F5CEF44D7F96}" destId="{B681B656-5EA6-40D3-8FDE-07F015B3EE78}" srcOrd="1" destOrd="0" presId="urn:microsoft.com/office/officeart/2018/2/layout/IconCircleList"/>
    <dgm:cxn modelId="{0F2DB2D9-52FA-4835-B518-E3B940F988AE}" type="presParOf" srcId="{666CB86F-E56D-4D47-AD86-F5CEF44D7F96}" destId="{60772673-8AB7-4C48-ACF2-4B73CF87CC93}" srcOrd="2" destOrd="0" presId="urn:microsoft.com/office/officeart/2018/2/layout/IconCircleList"/>
    <dgm:cxn modelId="{5F57E20A-B316-4195-89D5-A566FC9E34B7}" type="presParOf" srcId="{666CB86F-E56D-4D47-AD86-F5CEF44D7F96}" destId="{E7C41E5E-293D-421B-8604-4B77F8521032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9A15A0C-CFDB-40B4-920C-6ACE518D465D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B667543-7F74-442E-8583-5A9D6AA9D461}">
      <dgm:prSet/>
      <dgm:spPr/>
      <dgm:t>
        <a:bodyPr/>
        <a:lstStyle/>
        <a:p>
          <a:r>
            <a:rPr lang="en-US"/>
            <a:t>India’s tourism can grow while protecting culture and nature.</a:t>
          </a:r>
        </a:p>
      </dgm:t>
    </dgm:pt>
    <dgm:pt modelId="{0410BA21-E633-4E6A-A800-30809216E955}" type="parTrans" cxnId="{36A2E2ED-F79D-403D-BAA9-ADD8FCEDF19D}">
      <dgm:prSet/>
      <dgm:spPr/>
      <dgm:t>
        <a:bodyPr/>
        <a:lstStyle/>
        <a:p>
          <a:endParaRPr lang="en-US"/>
        </a:p>
      </dgm:t>
    </dgm:pt>
    <dgm:pt modelId="{8A449FB5-A52A-44C6-8E66-F48CB8957854}" type="sibTrans" cxnId="{36A2E2ED-F79D-403D-BAA9-ADD8FCEDF19D}">
      <dgm:prSet/>
      <dgm:spPr/>
      <dgm:t>
        <a:bodyPr/>
        <a:lstStyle/>
        <a:p>
          <a:endParaRPr lang="en-US"/>
        </a:p>
      </dgm:t>
    </dgm:pt>
    <dgm:pt modelId="{43844C9D-87E8-4954-A7BD-4CCDE9BAA706}">
      <dgm:prSet/>
      <dgm:spPr/>
      <dgm:t>
        <a:bodyPr/>
        <a:lstStyle/>
        <a:p>
          <a:r>
            <a:rPr lang="en-US"/>
            <a:t>Focus on capacity, green mobility, and resource efficiency.</a:t>
          </a:r>
        </a:p>
      </dgm:t>
    </dgm:pt>
    <dgm:pt modelId="{CD28769D-3207-4975-837A-CA5D895D1A6B}" type="parTrans" cxnId="{D0939A64-4F80-4C1F-A7A6-F77569BDCCF1}">
      <dgm:prSet/>
      <dgm:spPr/>
      <dgm:t>
        <a:bodyPr/>
        <a:lstStyle/>
        <a:p>
          <a:endParaRPr lang="en-US"/>
        </a:p>
      </dgm:t>
    </dgm:pt>
    <dgm:pt modelId="{22C85F45-9A59-46D2-AFBF-7A73C382E020}" type="sibTrans" cxnId="{D0939A64-4F80-4C1F-A7A6-F77569BDCCF1}">
      <dgm:prSet/>
      <dgm:spPr/>
      <dgm:t>
        <a:bodyPr/>
        <a:lstStyle/>
        <a:p>
          <a:endParaRPr lang="en-US"/>
        </a:p>
      </dgm:t>
    </dgm:pt>
    <dgm:pt modelId="{41CBB79B-A66A-49F0-BE68-44449AE09ED8}">
      <dgm:prSet/>
      <dgm:spPr/>
      <dgm:t>
        <a:bodyPr/>
        <a:lstStyle/>
        <a:p>
          <a:r>
            <a:rPr lang="en-US"/>
            <a:t>Empower communities for inclusive and fair growth.</a:t>
          </a:r>
        </a:p>
      </dgm:t>
    </dgm:pt>
    <dgm:pt modelId="{CE9E2A87-338F-41B6-8B27-73A6FCD2137C}" type="parTrans" cxnId="{AAEB5A6D-D464-41B3-B83F-B715A773D3F8}">
      <dgm:prSet/>
      <dgm:spPr/>
      <dgm:t>
        <a:bodyPr/>
        <a:lstStyle/>
        <a:p>
          <a:endParaRPr lang="en-US"/>
        </a:p>
      </dgm:t>
    </dgm:pt>
    <dgm:pt modelId="{137BDA18-3CE4-4A1A-8E27-A1F9F55180A8}" type="sibTrans" cxnId="{AAEB5A6D-D464-41B3-B83F-B715A773D3F8}">
      <dgm:prSet/>
      <dgm:spPr/>
      <dgm:t>
        <a:bodyPr/>
        <a:lstStyle/>
        <a:p>
          <a:endParaRPr lang="en-US"/>
        </a:p>
      </dgm:t>
    </dgm:pt>
    <dgm:pt modelId="{AC1CC765-1F4E-4BB5-B380-B67666C5811A}">
      <dgm:prSet/>
      <dgm:spPr/>
      <dgm:t>
        <a:bodyPr/>
        <a:lstStyle/>
        <a:p>
          <a:r>
            <a:rPr lang="en-US"/>
            <a:t>Use transparent measurement and reward best practices.</a:t>
          </a:r>
        </a:p>
      </dgm:t>
    </dgm:pt>
    <dgm:pt modelId="{F54DB4B2-1200-4CA2-B5C7-25CCE250EE56}" type="parTrans" cxnId="{738AEFC3-DC6B-4ED0-90B0-2082FAD51168}">
      <dgm:prSet/>
      <dgm:spPr/>
      <dgm:t>
        <a:bodyPr/>
        <a:lstStyle/>
        <a:p>
          <a:endParaRPr lang="en-US"/>
        </a:p>
      </dgm:t>
    </dgm:pt>
    <dgm:pt modelId="{905B2ED7-2309-4E07-BE3F-67A10E479626}" type="sibTrans" cxnId="{738AEFC3-DC6B-4ED0-90B0-2082FAD51168}">
      <dgm:prSet/>
      <dgm:spPr/>
      <dgm:t>
        <a:bodyPr/>
        <a:lstStyle/>
        <a:p>
          <a:endParaRPr lang="en-US"/>
        </a:p>
      </dgm:t>
    </dgm:pt>
    <dgm:pt modelId="{6F5C5858-418C-4850-A28D-63793B1BF497}">
      <dgm:prSet/>
      <dgm:spPr/>
      <dgm:t>
        <a:bodyPr/>
        <a:lstStyle/>
        <a:p>
          <a:r>
            <a:rPr lang="en-US"/>
            <a:t>Sustainability strengthens </a:t>
          </a:r>
          <a:r>
            <a:rPr lang="en-US" b="1"/>
            <a:t>Brand India’s global competitiveness</a:t>
          </a:r>
          <a:r>
            <a:rPr lang="en-US"/>
            <a:t>.</a:t>
          </a:r>
        </a:p>
      </dgm:t>
    </dgm:pt>
    <dgm:pt modelId="{F4CBE01E-1B76-4431-8E92-CBD684F617B2}" type="parTrans" cxnId="{99CD5FDB-48AD-40F2-B822-9B8D3CB13D42}">
      <dgm:prSet/>
      <dgm:spPr/>
      <dgm:t>
        <a:bodyPr/>
        <a:lstStyle/>
        <a:p>
          <a:endParaRPr lang="en-US"/>
        </a:p>
      </dgm:t>
    </dgm:pt>
    <dgm:pt modelId="{6392C394-E2D3-46DA-8F63-9E51182AA5FB}" type="sibTrans" cxnId="{99CD5FDB-48AD-40F2-B822-9B8D3CB13D42}">
      <dgm:prSet/>
      <dgm:spPr/>
      <dgm:t>
        <a:bodyPr/>
        <a:lstStyle/>
        <a:p>
          <a:endParaRPr lang="en-US"/>
        </a:p>
      </dgm:t>
    </dgm:pt>
    <dgm:pt modelId="{11360179-C267-408E-A7F3-538A706DC83D}" type="pres">
      <dgm:prSet presAssocID="{09A15A0C-CFDB-40B4-920C-6ACE518D465D}" presName="vert0" presStyleCnt="0">
        <dgm:presLayoutVars>
          <dgm:dir/>
          <dgm:animOne val="branch"/>
          <dgm:animLvl val="lvl"/>
        </dgm:presLayoutVars>
      </dgm:prSet>
      <dgm:spPr/>
    </dgm:pt>
    <dgm:pt modelId="{2059DDE7-E889-4D3E-85C4-879B9FD009BB}" type="pres">
      <dgm:prSet presAssocID="{5B667543-7F74-442E-8583-5A9D6AA9D461}" presName="thickLine" presStyleLbl="alignNode1" presStyleIdx="0" presStyleCnt="5"/>
      <dgm:spPr/>
    </dgm:pt>
    <dgm:pt modelId="{3A266991-3F10-494D-AC34-17A6C9FC0352}" type="pres">
      <dgm:prSet presAssocID="{5B667543-7F74-442E-8583-5A9D6AA9D461}" presName="horz1" presStyleCnt="0"/>
      <dgm:spPr/>
    </dgm:pt>
    <dgm:pt modelId="{9D9C081E-2E4E-417F-8A8B-689333D259C3}" type="pres">
      <dgm:prSet presAssocID="{5B667543-7F74-442E-8583-5A9D6AA9D461}" presName="tx1" presStyleLbl="revTx" presStyleIdx="0" presStyleCnt="5"/>
      <dgm:spPr/>
    </dgm:pt>
    <dgm:pt modelId="{40CEF09E-29E4-4776-9376-4CF06C732608}" type="pres">
      <dgm:prSet presAssocID="{5B667543-7F74-442E-8583-5A9D6AA9D461}" presName="vert1" presStyleCnt="0"/>
      <dgm:spPr/>
    </dgm:pt>
    <dgm:pt modelId="{C4FBE1B0-4DD1-45B6-BB7E-C1016296A996}" type="pres">
      <dgm:prSet presAssocID="{43844C9D-87E8-4954-A7BD-4CCDE9BAA706}" presName="thickLine" presStyleLbl="alignNode1" presStyleIdx="1" presStyleCnt="5"/>
      <dgm:spPr/>
    </dgm:pt>
    <dgm:pt modelId="{356EC597-ABB4-40E0-81B9-04A8649E35F0}" type="pres">
      <dgm:prSet presAssocID="{43844C9D-87E8-4954-A7BD-4CCDE9BAA706}" presName="horz1" presStyleCnt="0"/>
      <dgm:spPr/>
    </dgm:pt>
    <dgm:pt modelId="{63DC65EF-B6C0-4F47-8628-BAD6E56F76F7}" type="pres">
      <dgm:prSet presAssocID="{43844C9D-87E8-4954-A7BD-4CCDE9BAA706}" presName="tx1" presStyleLbl="revTx" presStyleIdx="1" presStyleCnt="5"/>
      <dgm:spPr/>
    </dgm:pt>
    <dgm:pt modelId="{E7656722-43D3-41EB-AA53-8E9ED098676A}" type="pres">
      <dgm:prSet presAssocID="{43844C9D-87E8-4954-A7BD-4CCDE9BAA706}" presName="vert1" presStyleCnt="0"/>
      <dgm:spPr/>
    </dgm:pt>
    <dgm:pt modelId="{AE8E2BB0-BE8A-4E24-894D-4A9E3419A697}" type="pres">
      <dgm:prSet presAssocID="{41CBB79B-A66A-49F0-BE68-44449AE09ED8}" presName="thickLine" presStyleLbl="alignNode1" presStyleIdx="2" presStyleCnt="5"/>
      <dgm:spPr/>
    </dgm:pt>
    <dgm:pt modelId="{12B1DD8C-CC41-4279-BDA3-D5BF29866CDE}" type="pres">
      <dgm:prSet presAssocID="{41CBB79B-A66A-49F0-BE68-44449AE09ED8}" presName="horz1" presStyleCnt="0"/>
      <dgm:spPr/>
    </dgm:pt>
    <dgm:pt modelId="{1C78ACFA-83B4-4CF1-867C-31912C26F15E}" type="pres">
      <dgm:prSet presAssocID="{41CBB79B-A66A-49F0-BE68-44449AE09ED8}" presName="tx1" presStyleLbl="revTx" presStyleIdx="2" presStyleCnt="5"/>
      <dgm:spPr/>
    </dgm:pt>
    <dgm:pt modelId="{6620351A-3349-4ABD-B942-85BF95F5447A}" type="pres">
      <dgm:prSet presAssocID="{41CBB79B-A66A-49F0-BE68-44449AE09ED8}" presName="vert1" presStyleCnt="0"/>
      <dgm:spPr/>
    </dgm:pt>
    <dgm:pt modelId="{F10B2918-1329-4550-B7A2-6F97933FCE77}" type="pres">
      <dgm:prSet presAssocID="{AC1CC765-1F4E-4BB5-B380-B67666C5811A}" presName="thickLine" presStyleLbl="alignNode1" presStyleIdx="3" presStyleCnt="5"/>
      <dgm:spPr/>
    </dgm:pt>
    <dgm:pt modelId="{CCC9666B-FD22-42BC-ABF2-B7EAEB566A82}" type="pres">
      <dgm:prSet presAssocID="{AC1CC765-1F4E-4BB5-B380-B67666C5811A}" presName="horz1" presStyleCnt="0"/>
      <dgm:spPr/>
    </dgm:pt>
    <dgm:pt modelId="{7F8BA9B2-303D-4D4A-ABE8-B2CC2415C886}" type="pres">
      <dgm:prSet presAssocID="{AC1CC765-1F4E-4BB5-B380-B67666C5811A}" presName="tx1" presStyleLbl="revTx" presStyleIdx="3" presStyleCnt="5"/>
      <dgm:spPr/>
    </dgm:pt>
    <dgm:pt modelId="{2212123D-4B14-48DB-934B-735FACC84C12}" type="pres">
      <dgm:prSet presAssocID="{AC1CC765-1F4E-4BB5-B380-B67666C5811A}" presName="vert1" presStyleCnt="0"/>
      <dgm:spPr/>
    </dgm:pt>
    <dgm:pt modelId="{8238BF9E-2EA7-4E4C-A323-D5DE1EC7AA66}" type="pres">
      <dgm:prSet presAssocID="{6F5C5858-418C-4850-A28D-63793B1BF497}" presName="thickLine" presStyleLbl="alignNode1" presStyleIdx="4" presStyleCnt="5"/>
      <dgm:spPr/>
    </dgm:pt>
    <dgm:pt modelId="{150B4CE3-D2FB-4F52-AE11-3E4E50C9FD10}" type="pres">
      <dgm:prSet presAssocID="{6F5C5858-418C-4850-A28D-63793B1BF497}" presName="horz1" presStyleCnt="0"/>
      <dgm:spPr/>
    </dgm:pt>
    <dgm:pt modelId="{142578FE-1817-4822-AF16-D9C920FCCAF2}" type="pres">
      <dgm:prSet presAssocID="{6F5C5858-418C-4850-A28D-63793B1BF497}" presName="tx1" presStyleLbl="revTx" presStyleIdx="4" presStyleCnt="5"/>
      <dgm:spPr/>
    </dgm:pt>
    <dgm:pt modelId="{945D5638-EE43-4C6D-B2B8-63C3A4BE9382}" type="pres">
      <dgm:prSet presAssocID="{6F5C5858-418C-4850-A28D-63793B1BF497}" presName="vert1" presStyleCnt="0"/>
      <dgm:spPr/>
    </dgm:pt>
  </dgm:ptLst>
  <dgm:cxnLst>
    <dgm:cxn modelId="{ED2FBF07-F2E0-4EFA-9176-09C64EDCE643}" type="presOf" srcId="{43844C9D-87E8-4954-A7BD-4CCDE9BAA706}" destId="{63DC65EF-B6C0-4F47-8628-BAD6E56F76F7}" srcOrd="0" destOrd="0" presId="urn:microsoft.com/office/officeart/2008/layout/LinedList"/>
    <dgm:cxn modelId="{CC5BB42E-4A44-4D38-9450-F174EC2BD4CB}" type="presOf" srcId="{6F5C5858-418C-4850-A28D-63793B1BF497}" destId="{142578FE-1817-4822-AF16-D9C920FCCAF2}" srcOrd="0" destOrd="0" presId="urn:microsoft.com/office/officeart/2008/layout/LinedList"/>
    <dgm:cxn modelId="{672AF63D-2EC0-47FD-95B7-D58BC316777C}" type="presOf" srcId="{AC1CC765-1F4E-4BB5-B380-B67666C5811A}" destId="{7F8BA9B2-303D-4D4A-ABE8-B2CC2415C886}" srcOrd="0" destOrd="0" presId="urn:microsoft.com/office/officeart/2008/layout/LinedList"/>
    <dgm:cxn modelId="{D0939A64-4F80-4C1F-A7A6-F77569BDCCF1}" srcId="{09A15A0C-CFDB-40B4-920C-6ACE518D465D}" destId="{43844C9D-87E8-4954-A7BD-4CCDE9BAA706}" srcOrd="1" destOrd="0" parTransId="{CD28769D-3207-4975-837A-CA5D895D1A6B}" sibTransId="{22C85F45-9A59-46D2-AFBF-7A73C382E020}"/>
    <dgm:cxn modelId="{AAEB5A6D-D464-41B3-B83F-B715A773D3F8}" srcId="{09A15A0C-CFDB-40B4-920C-6ACE518D465D}" destId="{41CBB79B-A66A-49F0-BE68-44449AE09ED8}" srcOrd="2" destOrd="0" parTransId="{CE9E2A87-338F-41B6-8B27-73A6FCD2137C}" sibTransId="{137BDA18-3CE4-4A1A-8E27-A1F9F55180A8}"/>
    <dgm:cxn modelId="{037C4390-A832-4A92-B72A-F5DC7A91C897}" type="presOf" srcId="{09A15A0C-CFDB-40B4-920C-6ACE518D465D}" destId="{11360179-C267-408E-A7F3-538A706DC83D}" srcOrd="0" destOrd="0" presId="urn:microsoft.com/office/officeart/2008/layout/LinedList"/>
    <dgm:cxn modelId="{738AEFC3-DC6B-4ED0-90B0-2082FAD51168}" srcId="{09A15A0C-CFDB-40B4-920C-6ACE518D465D}" destId="{AC1CC765-1F4E-4BB5-B380-B67666C5811A}" srcOrd="3" destOrd="0" parTransId="{F54DB4B2-1200-4CA2-B5C7-25CCE250EE56}" sibTransId="{905B2ED7-2309-4E07-BE3F-67A10E479626}"/>
    <dgm:cxn modelId="{5D4325D9-DC3C-4558-81B0-8D637558055B}" type="presOf" srcId="{41CBB79B-A66A-49F0-BE68-44449AE09ED8}" destId="{1C78ACFA-83B4-4CF1-867C-31912C26F15E}" srcOrd="0" destOrd="0" presId="urn:microsoft.com/office/officeart/2008/layout/LinedList"/>
    <dgm:cxn modelId="{99CD5FDB-48AD-40F2-B822-9B8D3CB13D42}" srcId="{09A15A0C-CFDB-40B4-920C-6ACE518D465D}" destId="{6F5C5858-418C-4850-A28D-63793B1BF497}" srcOrd="4" destOrd="0" parTransId="{F4CBE01E-1B76-4431-8E92-CBD684F617B2}" sibTransId="{6392C394-E2D3-46DA-8F63-9E51182AA5FB}"/>
    <dgm:cxn modelId="{36A2E2ED-F79D-403D-BAA9-ADD8FCEDF19D}" srcId="{09A15A0C-CFDB-40B4-920C-6ACE518D465D}" destId="{5B667543-7F74-442E-8583-5A9D6AA9D461}" srcOrd="0" destOrd="0" parTransId="{0410BA21-E633-4E6A-A800-30809216E955}" sibTransId="{8A449FB5-A52A-44C6-8E66-F48CB8957854}"/>
    <dgm:cxn modelId="{5A5760F6-2280-41EF-AAA3-EC0F68A20801}" type="presOf" srcId="{5B667543-7F74-442E-8583-5A9D6AA9D461}" destId="{9D9C081E-2E4E-417F-8A8B-689333D259C3}" srcOrd="0" destOrd="0" presId="urn:microsoft.com/office/officeart/2008/layout/LinedList"/>
    <dgm:cxn modelId="{E297536F-0A2D-4178-B0B7-47517EC952B3}" type="presParOf" srcId="{11360179-C267-408E-A7F3-538A706DC83D}" destId="{2059DDE7-E889-4D3E-85C4-879B9FD009BB}" srcOrd="0" destOrd="0" presId="urn:microsoft.com/office/officeart/2008/layout/LinedList"/>
    <dgm:cxn modelId="{D7CC1E36-93F2-4A3D-B8D8-95E2AC150C29}" type="presParOf" srcId="{11360179-C267-408E-A7F3-538A706DC83D}" destId="{3A266991-3F10-494D-AC34-17A6C9FC0352}" srcOrd="1" destOrd="0" presId="urn:microsoft.com/office/officeart/2008/layout/LinedList"/>
    <dgm:cxn modelId="{28C1468A-404C-42E3-84B7-B659DECE57CB}" type="presParOf" srcId="{3A266991-3F10-494D-AC34-17A6C9FC0352}" destId="{9D9C081E-2E4E-417F-8A8B-689333D259C3}" srcOrd="0" destOrd="0" presId="urn:microsoft.com/office/officeart/2008/layout/LinedList"/>
    <dgm:cxn modelId="{56B345F4-FE81-4F68-A8D3-644363B49C39}" type="presParOf" srcId="{3A266991-3F10-494D-AC34-17A6C9FC0352}" destId="{40CEF09E-29E4-4776-9376-4CF06C732608}" srcOrd="1" destOrd="0" presId="urn:microsoft.com/office/officeart/2008/layout/LinedList"/>
    <dgm:cxn modelId="{1D58DD9C-ACBC-45BA-B065-5AEC3569900D}" type="presParOf" srcId="{11360179-C267-408E-A7F3-538A706DC83D}" destId="{C4FBE1B0-4DD1-45B6-BB7E-C1016296A996}" srcOrd="2" destOrd="0" presId="urn:microsoft.com/office/officeart/2008/layout/LinedList"/>
    <dgm:cxn modelId="{EF45A7F0-179B-43D7-BE9E-3FED010535E2}" type="presParOf" srcId="{11360179-C267-408E-A7F3-538A706DC83D}" destId="{356EC597-ABB4-40E0-81B9-04A8649E35F0}" srcOrd="3" destOrd="0" presId="urn:microsoft.com/office/officeart/2008/layout/LinedList"/>
    <dgm:cxn modelId="{AC8E9B55-433A-45C0-ABC5-8DEFDC092CCB}" type="presParOf" srcId="{356EC597-ABB4-40E0-81B9-04A8649E35F0}" destId="{63DC65EF-B6C0-4F47-8628-BAD6E56F76F7}" srcOrd="0" destOrd="0" presId="urn:microsoft.com/office/officeart/2008/layout/LinedList"/>
    <dgm:cxn modelId="{5D365076-755A-439D-B25E-52FB8158D5B3}" type="presParOf" srcId="{356EC597-ABB4-40E0-81B9-04A8649E35F0}" destId="{E7656722-43D3-41EB-AA53-8E9ED098676A}" srcOrd="1" destOrd="0" presId="urn:microsoft.com/office/officeart/2008/layout/LinedList"/>
    <dgm:cxn modelId="{845BEC78-9AF5-4AC6-89BD-183DA2C1D724}" type="presParOf" srcId="{11360179-C267-408E-A7F3-538A706DC83D}" destId="{AE8E2BB0-BE8A-4E24-894D-4A9E3419A697}" srcOrd="4" destOrd="0" presId="urn:microsoft.com/office/officeart/2008/layout/LinedList"/>
    <dgm:cxn modelId="{5A542E35-2EDB-4AF5-95A4-10CFB7115C5D}" type="presParOf" srcId="{11360179-C267-408E-A7F3-538A706DC83D}" destId="{12B1DD8C-CC41-4279-BDA3-D5BF29866CDE}" srcOrd="5" destOrd="0" presId="urn:microsoft.com/office/officeart/2008/layout/LinedList"/>
    <dgm:cxn modelId="{82430E40-6EE1-4454-8B86-171F24582CCB}" type="presParOf" srcId="{12B1DD8C-CC41-4279-BDA3-D5BF29866CDE}" destId="{1C78ACFA-83B4-4CF1-867C-31912C26F15E}" srcOrd="0" destOrd="0" presId="urn:microsoft.com/office/officeart/2008/layout/LinedList"/>
    <dgm:cxn modelId="{2DBDAC2C-6398-48F8-A6F6-0AB32BB2A663}" type="presParOf" srcId="{12B1DD8C-CC41-4279-BDA3-D5BF29866CDE}" destId="{6620351A-3349-4ABD-B942-85BF95F5447A}" srcOrd="1" destOrd="0" presId="urn:microsoft.com/office/officeart/2008/layout/LinedList"/>
    <dgm:cxn modelId="{161004D6-0005-4328-B036-658F01C4BBB9}" type="presParOf" srcId="{11360179-C267-408E-A7F3-538A706DC83D}" destId="{F10B2918-1329-4550-B7A2-6F97933FCE77}" srcOrd="6" destOrd="0" presId="urn:microsoft.com/office/officeart/2008/layout/LinedList"/>
    <dgm:cxn modelId="{8EB91442-D952-4E51-AD2B-686A58BE6593}" type="presParOf" srcId="{11360179-C267-408E-A7F3-538A706DC83D}" destId="{CCC9666B-FD22-42BC-ABF2-B7EAEB566A82}" srcOrd="7" destOrd="0" presId="urn:microsoft.com/office/officeart/2008/layout/LinedList"/>
    <dgm:cxn modelId="{EF732014-8D7F-4127-A7E8-A0423553E501}" type="presParOf" srcId="{CCC9666B-FD22-42BC-ABF2-B7EAEB566A82}" destId="{7F8BA9B2-303D-4D4A-ABE8-B2CC2415C886}" srcOrd="0" destOrd="0" presId="urn:microsoft.com/office/officeart/2008/layout/LinedList"/>
    <dgm:cxn modelId="{8AF6297F-F087-43EF-8A98-9E99A967E879}" type="presParOf" srcId="{CCC9666B-FD22-42BC-ABF2-B7EAEB566A82}" destId="{2212123D-4B14-48DB-934B-735FACC84C12}" srcOrd="1" destOrd="0" presId="urn:microsoft.com/office/officeart/2008/layout/LinedList"/>
    <dgm:cxn modelId="{BDB75A22-6792-473E-A67D-8400B68246A1}" type="presParOf" srcId="{11360179-C267-408E-A7F3-538A706DC83D}" destId="{8238BF9E-2EA7-4E4C-A323-D5DE1EC7AA66}" srcOrd="8" destOrd="0" presId="urn:microsoft.com/office/officeart/2008/layout/LinedList"/>
    <dgm:cxn modelId="{F0F0F214-653C-4DF4-B1CB-969138E9AC97}" type="presParOf" srcId="{11360179-C267-408E-A7F3-538A706DC83D}" destId="{150B4CE3-D2FB-4F52-AE11-3E4E50C9FD10}" srcOrd="9" destOrd="0" presId="urn:microsoft.com/office/officeart/2008/layout/LinedList"/>
    <dgm:cxn modelId="{FF86237C-7968-4DF0-8F1F-015DC16B41D0}" type="presParOf" srcId="{150B4CE3-D2FB-4F52-AE11-3E4E50C9FD10}" destId="{142578FE-1817-4822-AF16-D9C920FCCAF2}" srcOrd="0" destOrd="0" presId="urn:microsoft.com/office/officeart/2008/layout/LinedList"/>
    <dgm:cxn modelId="{C688A610-D7E7-451E-9A49-E7320121566A}" type="presParOf" srcId="{150B4CE3-D2FB-4F52-AE11-3E4E50C9FD10}" destId="{945D5638-EE43-4C6D-B2B8-63C3A4BE938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4E7D561-74B4-49C4-B3F2-1D366E0CC4E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9DE03DD-DF24-4A98-9624-2A7D36E12379}">
      <dgm:prSet/>
      <dgm:spPr/>
      <dgm:t>
        <a:bodyPr/>
        <a:lstStyle/>
        <a:p>
          <a:r>
            <a:rPr lang="en-US" b="0" i="0" baseline="0"/>
            <a:t>Global Sustainable Tourism Council. (2019). </a:t>
          </a:r>
          <a:r>
            <a:rPr lang="en-US" b="0" i="1" baseline="0"/>
            <a:t>GSTC criteria for sustainable tourism</a:t>
          </a:r>
          <a:r>
            <a:rPr lang="en-US" b="0" i="0" baseline="0"/>
            <a:t>. Retrieved September 23, 2025, from https://www.gstcouncil.org</a:t>
          </a:r>
          <a:endParaRPr lang="en-US"/>
        </a:p>
      </dgm:t>
    </dgm:pt>
    <dgm:pt modelId="{1D74383C-E90F-4119-AF12-62E4437CCD23}" type="parTrans" cxnId="{B66C6241-A26D-4164-920B-EF06AEF7B6E7}">
      <dgm:prSet/>
      <dgm:spPr/>
      <dgm:t>
        <a:bodyPr/>
        <a:lstStyle/>
        <a:p>
          <a:endParaRPr lang="en-US"/>
        </a:p>
      </dgm:t>
    </dgm:pt>
    <dgm:pt modelId="{67E76DAE-FF3E-425C-8D31-35EEEF3B31F6}" type="sibTrans" cxnId="{B66C6241-A26D-4164-920B-EF06AEF7B6E7}">
      <dgm:prSet/>
      <dgm:spPr/>
      <dgm:t>
        <a:bodyPr/>
        <a:lstStyle/>
        <a:p>
          <a:endParaRPr lang="en-US"/>
        </a:p>
      </dgm:t>
    </dgm:pt>
    <dgm:pt modelId="{996FF0AF-315D-4D59-AF1B-887B0927AA2A}">
      <dgm:prSet/>
      <dgm:spPr/>
      <dgm:t>
        <a:bodyPr/>
        <a:lstStyle/>
        <a:p>
          <a:r>
            <a:rPr lang="en-US" b="0" i="0" baseline="0"/>
            <a:t>Ministry of Tourism, Government of India. (2022). </a:t>
          </a:r>
          <a:r>
            <a:rPr lang="en-US" b="0" i="1" baseline="0"/>
            <a:t>Sustainable tourism practices in India</a:t>
          </a:r>
          <a:r>
            <a:rPr lang="en-US" b="0" i="0" baseline="0"/>
            <a:t>. Retrieved September 23, 2025, from https://tourism.gov.in</a:t>
          </a:r>
          <a:endParaRPr lang="en-US"/>
        </a:p>
      </dgm:t>
    </dgm:pt>
    <dgm:pt modelId="{6E5FAFB2-3E0A-4A11-9736-2E8983FE0A08}" type="parTrans" cxnId="{E8D889EA-3AFA-4548-A435-8E44713ADBE9}">
      <dgm:prSet/>
      <dgm:spPr/>
      <dgm:t>
        <a:bodyPr/>
        <a:lstStyle/>
        <a:p>
          <a:endParaRPr lang="en-US"/>
        </a:p>
      </dgm:t>
    </dgm:pt>
    <dgm:pt modelId="{D0B5CB05-E840-4068-B0A3-2AD4BC3C169D}" type="sibTrans" cxnId="{E8D889EA-3AFA-4548-A435-8E44713ADBE9}">
      <dgm:prSet/>
      <dgm:spPr/>
      <dgm:t>
        <a:bodyPr/>
        <a:lstStyle/>
        <a:p>
          <a:endParaRPr lang="en-US"/>
        </a:p>
      </dgm:t>
    </dgm:pt>
    <dgm:pt modelId="{F8D83F28-B485-4C23-9EAF-8334B4D9F27A}">
      <dgm:prSet/>
      <dgm:spPr/>
      <dgm:t>
        <a:bodyPr/>
        <a:lstStyle/>
        <a:p>
          <a:r>
            <a:rPr lang="en-US" b="0" i="0" baseline="0"/>
            <a:t>United Nations World Tourism Organization (UNWTO). (2020). </a:t>
          </a:r>
          <a:r>
            <a:rPr lang="en-US" b="0" i="1" baseline="0"/>
            <a:t>Tourism and the sustainable development goals – Journey to 2030</a:t>
          </a:r>
          <a:r>
            <a:rPr lang="en-US" b="0" i="0" baseline="0"/>
            <a:t>. UNWTO. https://www.unwto.org</a:t>
          </a:r>
          <a:endParaRPr lang="en-US"/>
        </a:p>
      </dgm:t>
    </dgm:pt>
    <dgm:pt modelId="{01E7CB8B-8064-4BAE-8305-2C72C6EC3C59}" type="parTrans" cxnId="{91594E88-54CF-4B2A-B820-0F060D7FA9A5}">
      <dgm:prSet/>
      <dgm:spPr/>
      <dgm:t>
        <a:bodyPr/>
        <a:lstStyle/>
        <a:p>
          <a:endParaRPr lang="en-US"/>
        </a:p>
      </dgm:t>
    </dgm:pt>
    <dgm:pt modelId="{7521C8A9-5AFB-4399-8436-27FCD68CD771}" type="sibTrans" cxnId="{91594E88-54CF-4B2A-B820-0F060D7FA9A5}">
      <dgm:prSet/>
      <dgm:spPr/>
      <dgm:t>
        <a:bodyPr/>
        <a:lstStyle/>
        <a:p>
          <a:endParaRPr lang="en-US"/>
        </a:p>
      </dgm:t>
    </dgm:pt>
    <dgm:pt modelId="{7D7D7893-3189-4AA5-B31F-EEB1E3923353}">
      <dgm:prSet/>
      <dgm:spPr/>
      <dgm:t>
        <a:bodyPr/>
        <a:lstStyle/>
        <a:p>
          <a:r>
            <a:rPr lang="en-US" b="0" i="0" baseline="0"/>
            <a:t>Kerala Responsible Tourism Mission. (2021). </a:t>
          </a:r>
          <a:r>
            <a:rPr lang="en-US" b="0" i="1" baseline="0"/>
            <a:t>Responsible tourism initiatives in Kerala</a:t>
          </a:r>
          <a:r>
            <a:rPr lang="en-US" b="0" i="0" baseline="0"/>
            <a:t>. Retrieved September 23, 2025, from https://www.responsibletourism.kerala.gov.in</a:t>
          </a:r>
          <a:endParaRPr lang="en-US"/>
        </a:p>
      </dgm:t>
    </dgm:pt>
    <dgm:pt modelId="{468FBE2E-4EA4-4D4C-8BB7-1627FAC9417B}" type="parTrans" cxnId="{8BA09196-3F4D-4BE1-94F8-984B165F5303}">
      <dgm:prSet/>
      <dgm:spPr/>
      <dgm:t>
        <a:bodyPr/>
        <a:lstStyle/>
        <a:p>
          <a:endParaRPr lang="en-US"/>
        </a:p>
      </dgm:t>
    </dgm:pt>
    <dgm:pt modelId="{D0BA7216-ECF1-4210-A3A1-90F5EE9F7F88}" type="sibTrans" cxnId="{8BA09196-3F4D-4BE1-94F8-984B165F5303}">
      <dgm:prSet/>
      <dgm:spPr/>
      <dgm:t>
        <a:bodyPr/>
        <a:lstStyle/>
        <a:p>
          <a:endParaRPr lang="en-US"/>
        </a:p>
      </dgm:t>
    </dgm:pt>
    <dgm:pt modelId="{E4768B37-3F65-41E5-9B38-E5BF119A7E7D}">
      <dgm:prSet/>
      <dgm:spPr/>
      <dgm:t>
        <a:bodyPr/>
        <a:lstStyle/>
        <a:p>
          <a:r>
            <a:rPr lang="en-US" b="0" i="0" baseline="0"/>
            <a:t>Sati, V. P. (2020). Sustainable tourism development in the Indian Himalayan region: Issues and challenges. </a:t>
          </a:r>
          <a:r>
            <a:rPr lang="en-US" b="0" i="1" baseline="0"/>
            <a:t>GeoJournal of Tourism and Geosites, 32</a:t>
          </a:r>
          <a:r>
            <a:rPr lang="en-US" b="0" i="0" baseline="0"/>
            <a:t>(4), 1269–1276. https://doi.org/10.30892/gtg.32401-568</a:t>
          </a:r>
          <a:endParaRPr lang="en-US"/>
        </a:p>
      </dgm:t>
    </dgm:pt>
    <dgm:pt modelId="{6ECCE0D0-9A9A-4F75-93D3-AEC302453106}" type="parTrans" cxnId="{8379B949-2245-401D-8959-73BF91CD63D9}">
      <dgm:prSet/>
      <dgm:spPr/>
      <dgm:t>
        <a:bodyPr/>
        <a:lstStyle/>
        <a:p>
          <a:endParaRPr lang="en-US"/>
        </a:p>
      </dgm:t>
    </dgm:pt>
    <dgm:pt modelId="{CACAFAD4-E462-4855-A842-B5D98821BD43}" type="sibTrans" cxnId="{8379B949-2245-401D-8959-73BF91CD63D9}">
      <dgm:prSet/>
      <dgm:spPr/>
      <dgm:t>
        <a:bodyPr/>
        <a:lstStyle/>
        <a:p>
          <a:endParaRPr lang="en-US"/>
        </a:p>
      </dgm:t>
    </dgm:pt>
    <dgm:pt modelId="{83A4B442-CC09-451C-BBCC-FC118FB86793}">
      <dgm:prSet/>
      <dgm:spPr/>
      <dgm:t>
        <a:bodyPr/>
        <a:lstStyle/>
        <a:p>
          <a:r>
            <a:rPr lang="en-US" b="0" i="0" baseline="0"/>
            <a:t>Sharma, K., &amp; Banerjee, S. (2021). Ecotourism in India: Opportunities and challenges for sustainable development. </a:t>
          </a:r>
          <a:r>
            <a:rPr lang="en-US" b="0" i="1" baseline="0"/>
            <a:t>Journal of Environmental Management and Tourism, 12</a:t>
          </a:r>
          <a:r>
            <a:rPr lang="en-US" b="0" i="0" baseline="0"/>
            <a:t>(1), 23–31. https://doi.org/10.14505//jemt.v12.1(49).02</a:t>
          </a:r>
          <a:endParaRPr lang="en-US"/>
        </a:p>
      </dgm:t>
    </dgm:pt>
    <dgm:pt modelId="{26FA0C26-B631-4E33-8637-BA148CE151DB}" type="parTrans" cxnId="{14235C23-BEC7-417B-8F30-32A2EAF08D5D}">
      <dgm:prSet/>
      <dgm:spPr/>
      <dgm:t>
        <a:bodyPr/>
        <a:lstStyle/>
        <a:p>
          <a:endParaRPr lang="en-US"/>
        </a:p>
      </dgm:t>
    </dgm:pt>
    <dgm:pt modelId="{39513793-2863-4A95-9E69-18ECE153DB19}" type="sibTrans" cxnId="{14235C23-BEC7-417B-8F30-32A2EAF08D5D}">
      <dgm:prSet/>
      <dgm:spPr/>
      <dgm:t>
        <a:bodyPr/>
        <a:lstStyle/>
        <a:p>
          <a:endParaRPr lang="en-US"/>
        </a:p>
      </dgm:t>
    </dgm:pt>
    <dgm:pt modelId="{830C7977-9FB5-4802-97EC-BE1C948A1475}" type="pres">
      <dgm:prSet presAssocID="{24E7D561-74B4-49C4-B3F2-1D366E0CC4EF}" presName="linear" presStyleCnt="0">
        <dgm:presLayoutVars>
          <dgm:animLvl val="lvl"/>
          <dgm:resizeHandles val="exact"/>
        </dgm:presLayoutVars>
      </dgm:prSet>
      <dgm:spPr/>
    </dgm:pt>
    <dgm:pt modelId="{2312D7C9-95FE-4A69-A04B-EBA9CB83892D}" type="pres">
      <dgm:prSet presAssocID="{99DE03DD-DF24-4A98-9624-2A7D36E12379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488DB908-B4D6-4B94-902A-C0DDDED9FAB1}" type="pres">
      <dgm:prSet presAssocID="{67E76DAE-FF3E-425C-8D31-35EEEF3B31F6}" presName="spacer" presStyleCnt="0"/>
      <dgm:spPr/>
    </dgm:pt>
    <dgm:pt modelId="{9F543C3A-3A5B-404C-9E17-D4997EE3293E}" type="pres">
      <dgm:prSet presAssocID="{996FF0AF-315D-4D59-AF1B-887B0927AA2A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4D2F4176-FAAF-43C1-8F5D-19A9AAF23FFB}" type="pres">
      <dgm:prSet presAssocID="{D0B5CB05-E840-4068-B0A3-2AD4BC3C169D}" presName="spacer" presStyleCnt="0"/>
      <dgm:spPr/>
    </dgm:pt>
    <dgm:pt modelId="{D29DE1BA-F8A9-43CD-870B-F042F77FF219}" type="pres">
      <dgm:prSet presAssocID="{F8D83F28-B485-4C23-9EAF-8334B4D9F27A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D57F6D75-2575-4DF6-ABEF-F285FDD44E0C}" type="pres">
      <dgm:prSet presAssocID="{7521C8A9-5AFB-4399-8436-27FCD68CD771}" presName="spacer" presStyleCnt="0"/>
      <dgm:spPr/>
    </dgm:pt>
    <dgm:pt modelId="{66941E83-C43E-4D96-9B45-920D506B7321}" type="pres">
      <dgm:prSet presAssocID="{7D7D7893-3189-4AA5-B31F-EEB1E3923353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F39D8E27-9A75-4D58-875A-274FC00B5F8C}" type="pres">
      <dgm:prSet presAssocID="{D0BA7216-ECF1-4210-A3A1-90F5EE9F7F88}" presName="spacer" presStyleCnt="0"/>
      <dgm:spPr/>
    </dgm:pt>
    <dgm:pt modelId="{0BC16288-1A9E-4DAB-826B-76FE59DA87FD}" type="pres">
      <dgm:prSet presAssocID="{E4768B37-3F65-41E5-9B38-E5BF119A7E7D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113A6F26-395B-4AA9-B52A-BC4170FC1585}" type="pres">
      <dgm:prSet presAssocID="{CACAFAD4-E462-4855-A842-B5D98821BD43}" presName="spacer" presStyleCnt="0"/>
      <dgm:spPr/>
    </dgm:pt>
    <dgm:pt modelId="{78C9DE17-95EB-4184-B011-309EAB0F3410}" type="pres">
      <dgm:prSet presAssocID="{83A4B442-CC09-451C-BBCC-FC118FB86793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1193C318-BBC5-4F19-B0E6-272CB0F2A75A}" type="presOf" srcId="{996FF0AF-315D-4D59-AF1B-887B0927AA2A}" destId="{9F543C3A-3A5B-404C-9E17-D4997EE3293E}" srcOrd="0" destOrd="0" presId="urn:microsoft.com/office/officeart/2005/8/layout/vList2"/>
    <dgm:cxn modelId="{14235C23-BEC7-417B-8F30-32A2EAF08D5D}" srcId="{24E7D561-74B4-49C4-B3F2-1D366E0CC4EF}" destId="{83A4B442-CC09-451C-BBCC-FC118FB86793}" srcOrd="5" destOrd="0" parTransId="{26FA0C26-B631-4E33-8637-BA148CE151DB}" sibTransId="{39513793-2863-4A95-9E69-18ECE153DB19}"/>
    <dgm:cxn modelId="{1F59963B-9C2B-48C6-AA67-6E874847FED1}" type="presOf" srcId="{F8D83F28-B485-4C23-9EAF-8334B4D9F27A}" destId="{D29DE1BA-F8A9-43CD-870B-F042F77FF219}" srcOrd="0" destOrd="0" presId="urn:microsoft.com/office/officeart/2005/8/layout/vList2"/>
    <dgm:cxn modelId="{00A7203F-E23D-4751-9F8D-CB43920FFDED}" type="presOf" srcId="{24E7D561-74B4-49C4-B3F2-1D366E0CC4EF}" destId="{830C7977-9FB5-4802-97EC-BE1C948A1475}" srcOrd="0" destOrd="0" presId="urn:microsoft.com/office/officeart/2005/8/layout/vList2"/>
    <dgm:cxn modelId="{B66C6241-A26D-4164-920B-EF06AEF7B6E7}" srcId="{24E7D561-74B4-49C4-B3F2-1D366E0CC4EF}" destId="{99DE03DD-DF24-4A98-9624-2A7D36E12379}" srcOrd="0" destOrd="0" parTransId="{1D74383C-E90F-4119-AF12-62E4437CCD23}" sibTransId="{67E76DAE-FF3E-425C-8D31-35EEEF3B31F6}"/>
    <dgm:cxn modelId="{C5A2CF47-F984-44DE-A024-771E4B58D04A}" type="presOf" srcId="{83A4B442-CC09-451C-BBCC-FC118FB86793}" destId="{78C9DE17-95EB-4184-B011-309EAB0F3410}" srcOrd="0" destOrd="0" presId="urn:microsoft.com/office/officeart/2005/8/layout/vList2"/>
    <dgm:cxn modelId="{8379B949-2245-401D-8959-73BF91CD63D9}" srcId="{24E7D561-74B4-49C4-B3F2-1D366E0CC4EF}" destId="{E4768B37-3F65-41E5-9B38-E5BF119A7E7D}" srcOrd="4" destOrd="0" parTransId="{6ECCE0D0-9A9A-4F75-93D3-AEC302453106}" sibTransId="{CACAFAD4-E462-4855-A842-B5D98821BD43}"/>
    <dgm:cxn modelId="{6A83E26A-C742-4EF6-80DC-3FDBFDC9DECE}" type="presOf" srcId="{E4768B37-3F65-41E5-9B38-E5BF119A7E7D}" destId="{0BC16288-1A9E-4DAB-826B-76FE59DA87FD}" srcOrd="0" destOrd="0" presId="urn:microsoft.com/office/officeart/2005/8/layout/vList2"/>
    <dgm:cxn modelId="{04AB0D4E-2D69-4BDA-B5A8-0F231087BE2E}" type="presOf" srcId="{7D7D7893-3189-4AA5-B31F-EEB1E3923353}" destId="{66941E83-C43E-4D96-9B45-920D506B7321}" srcOrd="0" destOrd="0" presId="urn:microsoft.com/office/officeart/2005/8/layout/vList2"/>
    <dgm:cxn modelId="{C407A050-8F72-4BCD-81E1-F81B1D03D952}" type="presOf" srcId="{99DE03DD-DF24-4A98-9624-2A7D36E12379}" destId="{2312D7C9-95FE-4A69-A04B-EBA9CB83892D}" srcOrd="0" destOrd="0" presId="urn:microsoft.com/office/officeart/2005/8/layout/vList2"/>
    <dgm:cxn modelId="{91594E88-54CF-4B2A-B820-0F060D7FA9A5}" srcId="{24E7D561-74B4-49C4-B3F2-1D366E0CC4EF}" destId="{F8D83F28-B485-4C23-9EAF-8334B4D9F27A}" srcOrd="2" destOrd="0" parTransId="{01E7CB8B-8064-4BAE-8305-2C72C6EC3C59}" sibTransId="{7521C8A9-5AFB-4399-8436-27FCD68CD771}"/>
    <dgm:cxn modelId="{8BA09196-3F4D-4BE1-94F8-984B165F5303}" srcId="{24E7D561-74B4-49C4-B3F2-1D366E0CC4EF}" destId="{7D7D7893-3189-4AA5-B31F-EEB1E3923353}" srcOrd="3" destOrd="0" parTransId="{468FBE2E-4EA4-4D4C-8BB7-1627FAC9417B}" sibTransId="{D0BA7216-ECF1-4210-A3A1-90F5EE9F7F88}"/>
    <dgm:cxn modelId="{E8D889EA-3AFA-4548-A435-8E44713ADBE9}" srcId="{24E7D561-74B4-49C4-B3F2-1D366E0CC4EF}" destId="{996FF0AF-315D-4D59-AF1B-887B0927AA2A}" srcOrd="1" destOrd="0" parTransId="{6E5FAFB2-3E0A-4A11-9736-2E8983FE0A08}" sibTransId="{D0B5CB05-E840-4068-B0A3-2AD4BC3C169D}"/>
    <dgm:cxn modelId="{D4C79C27-2CD1-4143-8616-17E61435ED49}" type="presParOf" srcId="{830C7977-9FB5-4802-97EC-BE1C948A1475}" destId="{2312D7C9-95FE-4A69-A04B-EBA9CB83892D}" srcOrd="0" destOrd="0" presId="urn:microsoft.com/office/officeart/2005/8/layout/vList2"/>
    <dgm:cxn modelId="{4ED825F7-3F7E-4050-83E4-E7EEAF5C1A0C}" type="presParOf" srcId="{830C7977-9FB5-4802-97EC-BE1C948A1475}" destId="{488DB908-B4D6-4B94-902A-C0DDDED9FAB1}" srcOrd="1" destOrd="0" presId="urn:microsoft.com/office/officeart/2005/8/layout/vList2"/>
    <dgm:cxn modelId="{610AF0C3-219D-4F0B-B2C3-F8E68670B566}" type="presParOf" srcId="{830C7977-9FB5-4802-97EC-BE1C948A1475}" destId="{9F543C3A-3A5B-404C-9E17-D4997EE3293E}" srcOrd="2" destOrd="0" presId="urn:microsoft.com/office/officeart/2005/8/layout/vList2"/>
    <dgm:cxn modelId="{97FBE3F0-0BE0-4653-960E-B9830312487E}" type="presParOf" srcId="{830C7977-9FB5-4802-97EC-BE1C948A1475}" destId="{4D2F4176-FAAF-43C1-8F5D-19A9AAF23FFB}" srcOrd="3" destOrd="0" presId="urn:microsoft.com/office/officeart/2005/8/layout/vList2"/>
    <dgm:cxn modelId="{9C21467E-5162-4937-8FE0-146A8E12BF6C}" type="presParOf" srcId="{830C7977-9FB5-4802-97EC-BE1C948A1475}" destId="{D29DE1BA-F8A9-43CD-870B-F042F77FF219}" srcOrd="4" destOrd="0" presId="urn:microsoft.com/office/officeart/2005/8/layout/vList2"/>
    <dgm:cxn modelId="{3B70F558-C845-496F-96E3-19808610CDF6}" type="presParOf" srcId="{830C7977-9FB5-4802-97EC-BE1C948A1475}" destId="{D57F6D75-2575-4DF6-ABEF-F285FDD44E0C}" srcOrd="5" destOrd="0" presId="urn:microsoft.com/office/officeart/2005/8/layout/vList2"/>
    <dgm:cxn modelId="{7123B97B-9B8B-4D86-836F-0ABA812C3A45}" type="presParOf" srcId="{830C7977-9FB5-4802-97EC-BE1C948A1475}" destId="{66941E83-C43E-4D96-9B45-920D506B7321}" srcOrd="6" destOrd="0" presId="urn:microsoft.com/office/officeart/2005/8/layout/vList2"/>
    <dgm:cxn modelId="{40C1037E-E43D-4199-9289-C67FBB8F0507}" type="presParOf" srcId="{830C7977-9FB5-4802-97EC-BE1C948A1475}" destId="{F39D8E27-9A75-4D58-875A-274FC00B5F8C}" srcOrd="7" destOrd="0" presId="urn:microsoft.com/office/officeart/2005/8/layout/vList2"/>
    <dgm:cxn modelId="{DBEFB0A8-1B88-4B6F-8119-85E9470DEF7A}" type="presParOf" srcId="{830C7977-9FB5-4802-97EC-BE1C948A1475}" destId="{0BC16288-1A9E-4DAB-826B-76FE59DA87FD}" srcOrd="8" destOrd="0" presId="urn:microsoft.com/office/officeart/2005/8/layout/vList2"/>
    <dgm:cxn modelId="{F91BE3A0-C94B-4E60-95E0-F5262F4B5CC3}" type="presParOf" srcId="{830C7977-9FB5-4802-97EC-BE1C948A1475}" destId="{113A6F26-395B-4AA9-B52A-BC4170FC1585}" srcOrd="9" destOrd="0" presId="urn:microsoft.com/office/officeart/2005/8/layout/vList2"/>
    <dgm:cxn modelId="{77A3CBF7-384E-4656-B027-689E918C9D36}" type="presParOf" srcId="{830C7977-9FB5-4802-97EC-BE1C948A1475}" destId="{78C9DE17-95EB-4184-B011-309EAB0F3410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7E24D7-54DA-4D95-A9AB-F9A41F0BE9C6}">
      <dsp:nvSpPr>
        <dsp:cNvPr id="0" name=""/>
        <dsp:cNvSpPr/>
      </dsp:nvSpPr>
      <dsp:spPr>
        <a:xfrm>
          <a:off x="684914" y="10164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F7DD7E-A7EF-4BA6-AD54-3D820374816B}">
      <dsp:nvSpPr>
        <dsp:cNvPr id="0" name=""/>
        <dsp:cNvSpPr/>
      </dsp:nvSpPr>
      <dsp:spPr>
        <a:xfrm>
          <a:off x="918914" y="1250402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C9FE29-7825-438A-BD65-D8D7A0168F5B}">
      <dsp:nvSpPr>
        <dsp:cNvPr id="0" name=""/>
        <dsp:cNvSpPr/>
      </dsp:nvSpPr>
      <dsp:spPr>
        <a:xfrm>
          <a:off x="333914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0" i="0" kern="1200" baseline="0"/>
            <a:t>Poor waste management and plastic pollution at popular sites.</a:t>
          </a:r>
          <a:endParaRPr lang="en-US" sz="1100" kern="1200"/>
        </a:p>
      </dsp:txBody>
      <dsp:txXfrm>
        <a:off x="333914" y="2456402"/>
        <a:ext cx="1800000" cy="720000"/>
      </dsp:txXfrm>
    </dsp:sp>
    <dsp:sp modelId="{DB03E504-8640-4CBC-8901-9AAAC24EF869}">
      <dsp:nvSpPr>
        <dsp:cNvPr id="0" name=""/>
        <dsp:cNvSpPr/>
      </dsp:nvSpPr>
      <dsp:spPr>
        <a:xfrm>
          <a:off x="2799914" y="10164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207859-BAE2-426C-ADDE-C7537418E2BD}">
      <dsp:nvSpPr>
        <dsp:cNvPr id="0" name=""/>
        <dsp:cNvSpPr/>
      </dsp:nvSpPr>
      <dsp:spPr>
        <a:xfrm>
          <a:off x="3033914" y="1250402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5E61A3-19F1-407F-A4CA-D1B78B59E98A}">
      <dsp:nvSpPr>
        <dsp:cNvPr id="0" name=""/>
        <dsp:cNvSpPr/>
      </dsp:nvSpPr>
      <dsp:spPr>
        <a:xfrm>
          <a:off x="2448914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0" i="0" kern="1200" baseline="0"/>
            <a:t>Water stress and seasonal overuse in hill and desert regions.</a:t>
          </a:r>
          <a:endParaRPr lang="en-US" sz="1100" kern="1200"/>
        </a:p>
      </dsp:txBody>
      <dsp:txXfrm>
        <a:off x="2448914" y="2456402"/>
        <a:ext cx="1800000" cy="720000"/>
      </dsp:txXfrm>
    </dsp:sp>
    <dsp:sp modelId="{D224C40E-420C-4E56-BF55-9A996838FB2D}">
      <dsp:nvSpPr>
        <dsp:cNvPr id="0" name=""/>
        <dsp:cNvSpPr/>
      </dsp:nvSpPr>
      <dsp:spPr>
        <a:xfrm>
          <a:off x="4914914" y="10164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6BDCA7-5E01-4A6B-B028-0DF28DA6EC70}">
      <dsp:nvSpPr>
        <dsp:cNvPr id="0" name=""/>
        <dsp:cNvSpPr/>
      </dsp:nvSpPr>
      <dsp:spPr>
        <a:xfrm>
          <a:off x="5148914" y="1250402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E29D67-71B8-4C45-9D59-FD516FCDDD2A}">
      <dsp:nvSpPr>
        <dsp:cNvPr id="0" name=""/>
        <dsp:cNvSpPr/>
      </dsp:nvSpPr>
      <dsp:spPr>
        <a:xfrm>
          <a:off x="4563914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0" i="0" kern="1200" baseline="0"/>
            <a:t>Biodiversity disturbance and human–wildlife conflicts.</a:t>
          </a:r>
          <a:endParaRPr lang="en-US" sz="1100" kern="1200"/>
        </a:p>
      </dsp:txBody>
      <dsp:txXfrm>
        <a:off x="4563914" y="2456402"/>
        <a:ext cx="1800000" cy="720000"/>
      </dsp:txXfrm>
    </dsp:sp>
    <dsp:sp modelId="{BD023475-1CDE-4F6A-B7CC-69CE00747151}">
      <dsp:nvSpPr>
        <dsp:cNvPr id="0" name=""/>
        <dsp:cNvSpPr/>
      </dsp:nvSpPr>
      <dsp:spPr>
        <a:xfrm>
          <a:off x="7029914" y="10164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8BC453-247D-4AF5-9D98-97CEEADA4A02}">
      <dsp:nvSpPr>
        <dsp:cNvPr id="0" name=""/>
        <dsp:cNvSpPr/>
      </dsp:nvSpPr>
      <dsp:spPr>
        <a:xfrm>
          <a:off x="7263914" y="1250402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298E62-A55F-47AB-8E52-3FBBD50B42A7}">
      <dsp:nvSpPr>
        <dsp:cNvPr id="0" name=""/>
        <dsp:cNvSpPr/>
      </dsp:nvSpPr>
      <dsp:spPr>
        <a:xfrm>
          <a:off x="6678914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0" i="0" kern="1200" baseline="0"/>
            <a:t>Emissions from transport and diesel-based last-mile mobility.</a:t>
          </a:r>
          <a:endParaRPr lang="en-US" sz="1100" kern="1200"/>
        </a:p>
      </dsp:txBody>
      <dsp:txXfrm>
        <a:off x="6678914" y="2456402"/>
        <a:ext cx="1800000" cy="720000"/>
      </dsp:txXfrm>
    </dsp:sp>
    <dsp:sp modelId="{3C19D509-7699-4F49-95A2-6F8C9EF7FF3E}">
      <dsp:nvSpPr>
        <dsp:cNvPr id="0" name=""/>
        <dsp:cNvSpPr/>
      </dsp:nvSpPr>
      <dsp:spPr>
        <a:xfrm>
          <a:off x="9144914" y="10164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FA25D2-18B3-4522-8E04-243D8A47EFA5}">
      <dsp:nvSpPr>
        <dsp:cNvPr id="0" name=""/>
        <dsp:cNvSpPr/>
      </dsp:nvSpPr>
      <dsp:spPr>
        <a:xfrm>
          <a:off x="9378914" y="1250402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1C168E-4623-4B75-AFCB-65DFA698B7F4}">
      <dsp:nvSpPr>
        <dsp:cNvPr id="0" name=""/>
        <dsp:cNvSpPr/>
      </dsp:nvSpPr>
      <dsp:spPr>
        <a:xfrm>
          <a:off x="8793914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0" i="0" kern="1200" baseline="0"/>
            <a:t>Climate change: floods, landslides, and heatwaves impacting tourism seasons.</a:t>
          </a:r>
          <a:endParaRPr lang="en-US" sz="1100" kern="1200"/>
        </a:p>
      </dsp:txBody>
      <dsp:txXfrm>
        <a:off x="8793914" y="2456402"/>
        <a:ext cx="180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725602-BEE5-46E9-AC64-8A8707F9B303}">
      <dsp:nvSpPr>
        <dsp:cNvPr id="0" name=""/>
        <dsp:cNvSpPr/>
      </dsp:nvSpPr>
      <dsp:spPr>
        <a:xfrm>
          <a:off x="1107126" y="337597"/>
          <a:ext cx="4581292" cy="4581292"/>
        </a:xfrm>
        <a:prstGeom prst="pie">
          <a:avLst>
            <a:gd name="adj1" fmla="val 16200000"/>
            <a:gd name="adj2" fmla="val 2052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Overtourism strains infrastructure and local communities.</a:t>
          </a:r>
          <a:endParaRPr lang="en-US" sz="1300" kern="1200"/>
        </a:p>
      </dsp:txBody>
      <dsp:txXfrm>
        <a:off x="3497034" y="1107691"/>
        <a:ext cx="1472558" cy="981705"/>
      </dsp:txXfrm>
    </dsp:sp>
    <dsp:sp modelId="{E78F3061-55F5-467F-8C77-0B3997238B3F}">
      <dsp:nvSpPr>
        <dsp:cNvPr id="0" name=""/>
        <dsp:cNvSpPr/>
      </dsp:nvSpPr>
      <dsp:spPr>
        <a:xfrm>
          <a:off x="1146394" y="459765"/>
          <a:ext cx="4581292" cy="4581292"/>
        </a:xfrm>
        <a:prstGeom prst="pie">
          <a:avLst>
            <a:gd name="adj1" fmla="val 20520000"/>
            <a:gd name="adj2" fmla="val 324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Revenue leakage to large operators, limiting local benefits.</a:t>
          </a:r>
          <a:endParaRPr lang="en-US" sz="1300" kern="1200"/>
        </a:p>
      </dsp:txBody>
      <dsp:txXfrm>
        <a:off x="4096965" y="2552979"/>
        <a:ext cx="1363480" cy="1090784"/>
      </dsp:txXfrm>
    </dsp:sp>
    <dsp:sp modelId="{96E8B662-FFCE-4C94-8C38-3DEA629F17EB}">
      <dsp:nvSpPr>
        <dsp:cNvPr id="0" name=""/>
        <dsp:cNvSpPr/>
      </dsp:nvSpPr>
      <dsp:spPr>
        <a:xfrm>
          <a:off x="1042770" y="535029"/>
          <a:ext cx="4581292" cy="4581292"/>
        </a:xfrm>
        <a:prstGeom prst="pie">
          <a:avLst>
            <a:gd name="adj1" fmla="val 3240000"/>
            <a:gd name="adj2" fmla="val 756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Skill gaps in sustainable tourism and visitor management.</a:t>
          </a:r>
          <a:endParaRPr lang="en-US" sz="1300" kern="1200"/>
        </a:p>
      </dsp:txBody>
      <dsp:txXfrm>
        <a:off x="2678946" y="3752842"/>
        <a:ext cx="1308940" cy="1199862"/>
      </dsp:txXfrm>
    </dsp:sp>
    <dsp:sp modelId="{E67E7543-8EDC-4785-A113-5441611FDD5B}">
      <dsp:nvSpPr>
        <dsp:cNvPr id="0" name=""/>
        <dsp:cNvSpPr/>
      </dsp:nvSpPr>
      <dsp:spPr>
        <a:xfrm>
          <a:off x="939145" y="459765"/>
          <a:ext cx="4581292" cy="4581292"/>
        </a:xfrm>
        <a:prstGeom prst="pie">
          <a:avLst>
            <a:gd name="adj1" fmla="val 7560000"/>
            <a:gd name="adj2" fmla="val 1188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Weak enforcement of eco-standards across states.</a:t>
          </a:r>
          <a:endParaRPr lang="en-US" sz="1300" kern="1200"/>
        </a:p>
      </dsp:txBody>
      <dsp:txXfrm>
        <a:off x="1206387" y="2552979"/>
        <a:ext cx="1363480" cy="1090784"/>
      </dsp:txXfrm>
    </dsp:sp>
    <dsp:sp modelId="{DA32E495-B615-4473-8CC7-4DADB91C64D2}">
      <dsp:nvSpPr>
        <dsp:cNvPr id="0" name=""/>
        <dsp:cNvSpPr/>
      </dsp:nvSpPr>
      <dsp:spPr>
        <a:xfrm>
          <a:off x="978413" y="337597"/>
          <a:ext cx="4581292" cy="4581292"/>
        </a:xfrm>
        <a:prstGeom prst="pie">
          <a:avLst>
            <a:gd name="adj1" fmla="val 1188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Unequal adoption of certifications and green practices</a:t>
          </a:r>
          <a:endParaRPr lang="en-US" sz="1300" kern="1200"/>
        </a:p>
      </dsp:txBody>
      <dsp:txXfrm>
        <a:off x="1697240" y="1107691"/>
        <a:ext cx="1472558" cy="981705"/>
      </dsp:txXfrm>
    </dsp:sp>
    <dsp:sp modelId="{0FA89FF5-331E-4476-BC37-C91B4A911352}">
      <dsp:nvSpPr>
        <dsp:cNvPr id="0" name=""/>
        <dsp:cNvSpPr/>
      </dsp:nvSpPr>
      <dsp:spPr>
        <a:xfrm>
          <a:off x="823306" y="53993"/>
          <a:ext cx="5148500" cy="5148500"/>
        </a:xfrm>
        <a:prstGeom prst="circularArrow">
          <a:avLst>
            <a:gd name="adj1" fmla="val 5085"/>
            <a:gd name="adj2" fmla="val 327528"/>
            <a:gd name="adj3" fmla="val 20192361"/>
            <a:gd name="adj4" fmla="val 16200324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7C2EF66-7177-4A71-951D-8055215E33D6}">
      <dsp:nvSpPr>
        <dsp:cNvPr id="0" name=""/>
        <dsp:cNvSpPr/>
      </dsp:nvSpPr>
      <dsp:spPr>
        <a:xfrm>
          <a:off x="863107" y="176121"/>
          <a:ext cx="5148500" cy="5148500"/>
        </a:xfrm>
        <a:prstGeom prst="circularArrow">
          <a:avLst>
            <a:gd name="adj1" fmla="val 5085"/>
            <a:gd name="adj2" fmla="val 327528"/>
            <a:gd name="adj3" fmla="val 2912753"/>
            <a:gd name="adj4" fmla="val 20519953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75AC28A-5D28-4ACA-B266-E54768C8BDF6}">
      <dsp:nvSpPr>
        <dsp:cNvPr id="0" name=""/>
        <dsp:cNvSpPr/>
      </dsp:nvSpPr>
      <dsp:spPr>
        <a:xfrm>
          <a:off x="759166" y="251615"/>
          <a:ext cx="5148500" cy="5148500"/>
        </a:xfrm>
        <a:prstGeom prst="circularArrow">
          <a:avLst>
            <a:gd name="adj1" fmla="val 5085"/>
            <a:gd name="adj2" fmla="val 327528"/>
            <a:gd name="adj3" fmla="val 7232777"/>
            <a:gd name="adj4" fmla="val 3239695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DB62E8-F065-41B0-82B8-C9D9B08B2833}">
      <dsp:nvSpPr>
        <dsp:cNvPr id="0" name=""/>
        <dsp:cNvSpPr/>
      </dsp:nvSpPr>
      <dsp:spPr>
        <a:xfrm>
          <a:off x="655225" y="176121"/>
          <a:ext cx="5148500" cy="5148500"/>
        </a:xfrm>
        <a:prstGeom prst="circularArrow">
          <a:avLst>
            <a:gd name="adj1" fmla="val 5085"/>
            <a:gd name="adj2" fmla="val 327528"/>
            <a:gd name="adj3" fmla="val 11552519"/>
            <a:gd name="adj4" fmla="val 7559718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FB05E2-2933-4883-83BF-495BE602FD99}">
      <dsp:nvSpPr>
        <dsp:cNvPr id="0" name=""/>
        <dsp:cNvSpPr/>
      </dsp:nvSpPr>
      <dsp:spPr>
        <a:xfrm>
          <a:off x="695025" y="53993"/>
          <a:ext cx="5148500" cy="5148500"/>
        </a:xfrm>
        <a:prstGeom prst="circularArrow">
          <a:avLst>
            <a:gd name="adj1" fmla="val 5085"/>
            <a:gd name="adj2" fmla="val 327528"/>
            <a:gd name="adj3" fmla="val 15872148"/>
            <a:gd name="adj4" fmla="val 11880111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4B3047-3C6F-42C8-B0F5-2991B9F19EEC}">
      <dsp:nvSpPr>
        <dsp:cNvPr id="0" name=""/>
        <dsp:cNvSpPr/>
      </dsp:nvSpPr>
      <dsp:spPr>
        <a:xfrm>
          <a:off x="0" y="96709"/>
          <a:ext cx="6666833" cy="9945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National and state eco-tourism guidelines promote responsible practices.</a:t>
          </a:r>
        </a:p>
      </dsp:txBody>
      <dsp:txXfrm>
        <a:off x="48547" y="145256"/>
        <a:ext cx="6569739" cy="897406"/>
      </dsp:txXfrm>
    </dsp:sp>
    <dsp:sp modelId="{E8305D3D-A0A9-43A0-B349-89803AD48BE9}">
      <dsp:nvSpPr>
        <dsp:cNvPr id="0" name=""/>
        <dsp:cNvSpPr/>
      </dsp:nvSpPr>
      <dsp:spPr>
        <a:xfrm>
          <a:off x="0" y="1163209"/>
          <a:ext cx="6666833" cy="994500"/>
        </a:xfrm>
        <a:prstGeom prst="roundRect">
          <a:avLst/>
        </a:prstGeom>
        <a:gradFill rotWithShape="0">
          <a:gsLst>
            <a:gs pos="0">
              <a:schemeClr val="accent2">
                <a:hueOff val="1610903"/>
                <a:satOff val="-4623"/>
                <a:lumOff val="-74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1610903"/>
                <a:satOff val="-4623"/>
                <a:lumOff val="-74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1610903"/>
                <a:satOff val="-4623"/>
                <a:lumOff val="-74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Heritage and wildlife protections through ASI and protected areas.</a:t>
          </a:r>
        </a:p>
      </dsp:txBody>
      <dsp:txXfrm>
        <a:off x="48547" y="1211756"/>
        <a:ext cx="6569739" cy="897406"/>
      </dsp:txXfrm>
    </dsp:sp>
    <dsp:sp modelId="{BE6A419D-CC02-4564-B1A4-F82F2BEC25BA}">
      <dsp:nvSpPr>
        <dsp:cNvPr id="0" name=""/>
        <dsp:cNvSpPr/>
      </dsp:nvSpPr>
      <dsp:spPr>
        <a:xfrm>
          <a:off x="0" y="2229710"/>
          <a:ext cx="6666833" cy="994500"/>
        </a:xfrm>
        <a:prstGeom prst="roundRect">
          <a:avLst/>
        </a:prstGeom>
        <a:gradFill rotWithShape="0">
          <a:gsLst>
            <a:gs pos="0">
              <a:schemeClr val="accent2">
                <a:hueOff val="3221807"/>
                <a:satOff val="-9246"/>
                <a:lumOff val="-1480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3221807"/>
                <a:satOff val="-9246"/>
                <a:lumOff val="-1480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3221807"/>
                <a:satOff val="-9246"/>
                <a:lumOff val="-1480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Government support for rural tourism clusters and homestays.</a:t>
          </a:r>
        </a:p>
      </dsp:txBody>
      <dsp:txXfrm>
        <a:off x="48547" y="2278257"/>
        <a:ext cx="6569739" cy="897406"/>
      </dsp:txXfrm>
    </dsp:sp>
    <dsp:sp modelId="{3E0F49B8-F026-484B-A0EE-EAF5834383F0}">
      <dsp:nvSpPr>
        <dsp:cNvPr id="0" name=""/>
        <dsp:cNvSpPr/>
      </dsp:nvSpPr>
      <dsp:spPr>
        <a:xfrm>
          <a:off x="0" y="3296210"/>
          <a:ext cx="6666833" cy="994500"/>
        </a:xfrm>
        <a:prstGeom prst="roundRect">
          <a:avLst/>
        </a:prstGeom>
        <a:gradFill rotWithShape="0">
          <a:gsLst>
            <a:gs pos="0">
              <a:schemeClr val="accent2">
                <a:hueOff val="4832710"/>
                <a:satOff val="-13870"/>
                <a:lumOff val="-222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4832710"/>
                <a:satOff val="-13870"/>
                <a:lumOff val="-222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4832710"/>
                <a:satOff val="-13870"/>
                <a:lumOff val="-222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Push for </a:t>
          </a:r>
          <a:r>
            <a:rPr lang="en-US" sz="2500" b="1" kern="1200"/>
            <a:t>digital payments, EV mobility, and smart tourism hubs</a:t>
          </a:r>
          <a:r>
            <a:rPr lang="en-US" sz="2500" kern="1200"/>
            <a:t>.</a:t>
          </a:r>
        </a:p>
      </dsp:txBody>
      <dsp:txXfrm>
        <a:off x="48547" y="3344757"/>
        <a:ext cx="6569739" cy="897406"/>
      </dsp:txXfrm>
    </dsp:sp>
    <dsp:sp modelId="{3FD7F36C-A5AA-478A-82C5-76374F9C505B}">
      <dsp:nvSpPr>
        <dsp:cNvPr id="0" name=""/>
        <dsp:cNvSpPr/>
      </dsp:nvSpPr>
      <dsp:spPr>
        <a:xfrm>
          <a:off x="0" y="4362710"/>
          <a:ext cx="6666833" cy="994500"/>
        </a:xfrm>
        <a:prstGeom prst="round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Growing adoption of eco-certifications and green building norms.</a:t>
          </a:r>
        </a:p>
      </dsp:txBody>
      <dsp:txXfrm>
        <a:off x="48547" y="4411257"/>
        <a:ext cx="6569739" cy="8974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00C460-3452-4BA5-933E-F1367E33A238}">
      <dsp:nvSpPr>
        <dsp:cNvPr id="0" name=""/>
        <dsp:cNvSpPr/>
      </dsp:nvSpPr>
      <dsp:spPr>
        <a:xfrm>
          <a:off x="0" y="665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8656881-6F8F-4DD1-B5DA-FACF13146FBC}">
      <dsp:nvSpPr>
        <dsp:cNvPr id="0" name=""/>
        <dsp:cNvSpPr/>
      </dsp:nvSpPr>
      <dsp:spPr>
        <a:xfrm>
          <a:off x="0" y="665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i="0" kern="1200" baseline="0"/>
            <a:t>Kerala:</a:t>
          </a:r>
          <a:r>
            <a:rPr lang="en-US" sz="3000" b="0" i="0" kern="1200" baseline="0"/>
            <a:t> Responsible Tourism Mission links local producers to hotels.</a:t>
          </a:r>
          <a:endParaRPr lang="en-US" sz="3000" kern="1200"/>
        </a:p>
      </dsp:txBody>
      <dsp:txXfrm>
        <a:off x="0" y="665"/>
        <a:ext cx="6666833" cy="1090517"/>
      </dsp:txXfrm>
    </dsp:sp>
    <dsp:sp modelId="{DF8665CC-3041-4D1A-83FC-D0A5081BC151}">
      <dsp:nvSpPr>
        <dsp:cNvPr id="0" name=""/>
        <dsp:cNvSpPr/>
      </dsp:nvSpPr>
      <dsp:spPr>
        <a:xfrm>
          <a:off x="0" y="1091183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1496465-60FE-4774-BEDD-C5523A0653C9}">
      <dsp:nvSpPr>
        <dsp:cNvPr id="0" name=""/>
        <dsp:cNvSpPr/>
      </dsp:nvSpPr>
      <dsp:spPr>
        <a:xfrm>
          <a:off x="0" y="1091183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i="0" kern="1200" baseline="0"/>
            <a:t>Sikkim:</a:t>
          </a:r>
          <a:r>
            <a:rPr lang="en-US" sz="3000" b="0" i="0" kern="1200" baseline="0"/>
            <a:t> Organic farming image supports nature-based tourism.</a:t>
          </a:r>
          <a:endParaRPr lang="en-US" sz="3000" kern="1200"/>
        </a:p>
      </dsp:txBody>
      <dsp:txXfrm>
        <a:off x="0" y="1091183"/>
        <a:ext cx="6666833" cy="1090517"/>
      </dsp:txXfrm>
    </dsp:sp>
    <dsp:sp modelId="{08540521-1E42-4BBB-B584-86F6B286E6C8}">
      <dsp:nvSpPr>
        <dsp:cNvPr id="0" name=""/>
        <dsp:cNvSpPr/>
      </dsp:nvSpPr>
      <dsp:spPr>
        <a:xfrm>
          <a:off x="0" y="2181701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5903BB8-6CF5-49B7-A2A7-70386C14CB51}">
      <dsp:nvSpPr>
        <dsp:cNvPr id="0" name=""/>
        <dsp:cNvSpPr/>
      </dsp:nvSpPr>
      <dsp:spPr>
        <a:xfrm>
          <a:off x="0" y="2181701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i="0" kern="1200" baseline="0"/>
            <a:t>Rajasthan:</a:t>
          </a:r>
          <a:r>
            <a:rPr lang="en-US" sz="3000" b="0" i="0" kern="1200" baseline="0"/>
            <a:t> Heritage reuse of forts and havelis for cultural tourism.</a:t>
          </a:r>
          <a:endParaRPr lang="en-US" sz="3000" kern="1200"/>
        </a:p>
      </dsp:txBody>
      <dsp:txXfrm>
        <a:off x="0" y="2181701"/>
        <a:ext cx="6666833" cy="1090517"/>
      </dsp:txXfrm>
    </dsp:sp>
    <dsp:sp modelId="{511033C6-BA05-4F25-BDBB-61D670397BA1}">
      <dsp:nvSpPr>
        <dsp:cNvPr id="0" name=""/>
        <dsp:cNvSpPr/>
      </dsp:nvSpPr>
      <dsp:spPr>
        <a:xfrm>
          <a:off x="0" y="3272218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69CA616-600F-4240-8197-2DEB9AB64530}">
      <dsp:nvSpPr>
        <dsp:cNvPr id="0" name=""/>
        <dsp:cNvSpPr/>
      </dsp:nvSpPr>
      <dsp:spPr>
        <a:xfrm>
          <a:off x="0" y="3272218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i="0" kern="1200" baseline="0"/>
            <a:t>Ladakh:</a:t>
          </a:r>
          <a:r>
            <a:rPr lang="en-US" sz="3000" b="0" i="0" kern="1200" baseline="0"/>
            <a:t> Visitor caps and waste rules in fragile high-altitude zones.</a:t>
          </a:r>
          <a:endParaRPr lang="en-US" sz="3000" kern="1200"/>
        </a:p>
      </dsp:txBody>
      <dsp:txXfrm>
        <a:off x="0" y="3272218"/>
        <a:ext cx="6666833" cy="1090517"/>
      </dsp:txXfrm>
    </dsp:sp>
    <dsp:sp modelId="{F123915D-19A8-4F96-882B-A3260E01B0CC}">
      <dsp:nvSpPr>
        <dsp:cNvPr id="0" name=""/>
        <dsp:cNvSpPr/>
      </dsp:nvSpPr>
      <dsp:spPr>
        <a:xfrm>
          <a:off x="0" y="4362736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92FCAAC-96C6-4234-8B58-F9D9FF4CDFFB}">
      <dsp:nvSpPr>
        <dsp:cNvPr id="0" name=""/>
        <dsp:cNvSpPr/>
      </dsp:nvSpPr>
      <dsp:spPr>
        <a:xfrm>
          <a:off x="0" y="4362736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i="0" kern="1200" baseline="0"/>
            <a:t>Goa &amp; Andamans:</a:t>
          </a:r>
          <a:r>
            <a:rPr lang="en-US" sz="3000" b="0" i="0" kern="1200" baseline="0"/>
            <a:t> Reef-friendly practices with dive operator codes</a:t>
          </a:r>
          <a:endParaRPr lang="en-US" sz="3000" kern="1200"/>
        </a:p>
      </dsp:txBody>
      <dsp:txXfrm>
        <a:off x="0" y="4362736"/>
        <a:ext cx="6666833" cy="109051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8C7EB2-5BA2-480F-BB10-6EA02191C5CE}">
      <dsp:nvSpPr>
        <dsp:cNvPr id="0" name=""/>
        <dsp:cNvSpPr/>
      </dsp:nvSpPr>
      <dsp:spPr>
        <a:xfrm>
          <a:off x="1093850" y="779066"/>
          <a:ext cx="874012" cy="71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9E9B65-4234-452B-829C-84A3C8AFC92E}">
      <dsp:nvSpPr>
        <dsp:cNvPr id="0" name=""/>
        <dsp:cNvSpPr/>
      </dsp:nvSpPr>
      <dsp:spPr>
        <a:xfrm>
          <a:off x="2020303" y="705685"/>
          <a:ext cx="100511" cy="188786"/>
        </a:xfrm>
        <a:prstGeom prst="chevron">
          <a:avLst>
            <a:gd name="adj" fmla="val 90000"/>
          </a:avLst>
        </a:prstGeom>
        <a:solidFill>
          <a:schemeClr val="accent2">
            <a:tint val="40000"/>
            <a:alpha val="90000"/>
            <a:hueOff val="481051"/>
            <a:satOff val="-4445"/>
            <a:lumOff val="-501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481051"/>
              <a:satOff val="-4445"/>
              <a:lumOff val="-50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44C703-964C-4A41-BD11-DE6344D23531}">
      <dsp:nvSpPr>
        <dsp:cNvPr id="0" name=""/>
        <dsp:cNvSpPr/>
      </dsp:nvSpPr>
      <dsp:spPr>
        <a:xfrm>
          <a:off x="542990" y="337494"/>
          <a:ext cx="883215" cy="8832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74" tIns="34274" rIns="34274" bIns="34274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1</a:t>
          </a:r>
        </a:p>
      </dsp:txBody>
      <dsp:txXfrm>
        <a:off x="672334" y="466838"/>
        <a:ext cx="624527" cy="624527"/>
      </dsp:txXfrm>
    </dsp:sp>
    <dsp:sp modelId="{E181AE05-E9B9-48DE-9C2F-66A90C2F1934}">
      <dsp:nvSpPr>
        <dsp:cNvPr id="0" name=""/>
        <dsp:cNvSpPr/>
      </dsp:nvSpPr>
      <dsp:spPr>
        <a:xfrm>
          <a:off x="1333" y="1386310"/>
          <a:ext cx="1966528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962103"/>
            <a:satOff val="-8890"/>
            <a:lumOff val="-1002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962103"/>
              <a:satOff val="-8890"/>
              <a:lumOff val="-10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5122" tIns="165100" rIns="155122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Set visitor capacity limits and zoning norms.</a:t>
          </a:r>
        </a:p>
      </dsp:txBody>
      <dsp:txXfrm>
        <a:off x="1333" y="1779430"/>
        <a:ext cx="1966528" cy="1572480"/>
      </dsp:txXfrm>
    </dsp:sp>
    <dsp:sp modelId="{2779A701-E5B8-472D-8404-F081CA5357BA}">
      <dsp:nvSpPr>
        <dsp:cNvPr id="0" name=""/>
        <dsp:cNvSpPr/>
      </dsp:nvSpPr>
      <dsp:spPr>
        <a:xfrm>
          <a:off x="2186366" y="779066"/>
          <a:ext cx="1966528" cy="72"/>
        </a:xfrm>
        <a:prstGeom prst="rect">
          <a:avLst/>
        </a:prstGeom>
        <a:solidFill>
          <a:schemeClr val="accent2">
            <a:tint val="40000"/>
            <a:alpha val="90000"/>
            <a:hueOff val="1443154"/>
            <a:satOff val="-13335"/>
            <a:lumOff val="-1503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1443154"/>
              <a:satOff val="-13335"/>
              <a:lumOff val="-150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498579-FF8B-44AD-BE22-7ED1B41DD335}">
      <dsp:nvSpPr>
        <dsp:cNvPr id="0" name=""/>
        <dsp:cNvSpPr/>
      </dsp:nvSpPr>
      <dsp:spPr>
        <a:xfrm>
          <a:off x="4205335" y="705685"/>
          <a:ext cx="100511" cy="188786"/>
        </a:xfrm>
        <a:prstGeom prst="chevron">
          <a:avLst>
            <a:gd name="adj" fmla="val 90000"/>
          </a:avLst>
        </a:prstGeom>
        <a:solidFill>
          <a:schemeClr val="accent2">
            <a:tint val="40000"/>
            <a:alpha val="90000"/>
            <a:hueOff val="1924205"/>
            <a:satOff val="-17781"/>
            <a:lumOff val="-2004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1924205"/>
              <a:satOff val="-17781"/>
              <a:lumOff val="-20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A67B6-0070-4617-8995-EDD97C43B696}">
      <dsp:nvSpPr>
        <dsp:cNvPr id="0" name=""/>
        <dsp:cNvSpPr/>
      </dsp:nvSpPr>
      <dsp:spPr>
        <a:xfrm>
          <a:off x="2728022" y="337494"/>
          <a:ext cx="883215" cy="883215"/>
        </a:xfrm>
        <a:prstGeom prst="ellipse">
          <a:avLst/>
        </a:prstGeom>
        <a:solidFill>
          <a:schemeClr val="accent2">
            <a:hueOff val="1610903"/>
            <a:satOff val="-4623"/>
            <a:lumOff val="-7402"/>
            <a:alphaOff val="0"/>
          </a:schemeClr>
        </a:solidFill>
        <a:ln w="19050" cap="flat" cmpd="sng" algn="ctr">
          <a:solidFill>
            <a:schemeClr val="accent2">
              <a:hueOff val="1610903"/>
              <a:satOff val="-4623"/>
              <a:lumOff val="-74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74" tIns="34274" rIns="34274" bIns="34274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2</a:t>
          </a:r>
        </a:p>
      </dsp:txBody>
      <dsp:txXfrm>
        <a:off x="2857366" y="466838"/>
        <a:ext cx="624527" cy="624527"/>
      </dsp:txXfrm>
    </dsp:sp>
    <dsp:sp modelId="{D25165A5-10DF-42F4-BE64-667F1448D0A8}">
      <dsp:nvSpPr>
        <dsp:cNvPr id="0" name=""/>
        <dsp:cNvSpPr/>
      </dsp:nvSpPr>
      <dsp:spPr>
        <a:xfrm>
          <a:off x="2186366" y="1386310"/>
          <a:ext cx="1966528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2405257"/>
            <a:satOff val="-22226"/>
            <a:lumOff val="-2505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2405257"/>
              <a:satOff val="-22226"/>
              <a:lumOff val="-25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5122" tIns="165100" rIns="155122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Promote green mobility: EV shuttles, cycling, and walking routes.</a:t>
          </a:r>
        </a:p>
      </dsp:txBody>
      <dsp:txXfrm>
        <a:off x="2186366" y="1779430"/>
        <a:ext cx="1966528" cy="1572480"/>
      </dsp:txXfrm>
    </dsp:sp>
    <dsp:sp modelId="{31D4CF29-1D6B-4CCA-8106-F93FAD82FA8F}">
      <dsp:nvSpPr>
        <dsp:cNvPr id="0" name=""/>
        <dsp:cNvSpPr/>
      </dsp:nvSpPr>
      <dsp:spPr>
        <a:xfrm>
          <a:off x="4371398" y="779066"/>
          <a:ext cx="1966528" cy="72"/>
        </a:xfrm>
        <a:prstGeom prst="rect">
          <a:avLst/>
        </a:prstGeom>
        <a:solidFill>
          <a:schemeClr val="accent2">
            <a:tint val="40000"/>
            <a:alpha val="90000"/>
            <a:hueOff val="2886308"/>
            <a:satOff val="-26671"/>
            <a:lumOff val="-3006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2886308"/>
              <a:satOff val="-26671"/>
              <a:lumOff val="-30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0DF1C4-D214-49DB-BB91-7115B11207F4}">
      <dsp:nvSpPr>
        <dsp:cNvPr id="0" name=""/>
        <dsp:cNvSpPr/>
      </dsp:nvSpPr>
      <dsp:spPr>
        <a:xfrm>
          <a:off x="6390368" y="705685"/>
          <a:ext cx="100511" cy="188786"/>
        </a:xfrm>
        <a:prstGeom prst="chevron">
          <a:avLst>
            <a:gd name="adj" fmla="val 90000"/>
          </a:avLst>
        </a:prstGeom>
        <a:solidFill>
          <a:schemeClr val="accent2">
            <a:tint val="40000"/>
            <a:alpha val="90000"/>
            <a:hueOff val="3367359"/>
            <a:satOff val="-31116"/>
            <a:lumOff val="-3508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3367359"/>
              <a:satOff val="-31116"/>
              <a:lumOff val="-35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2C143D-851B-4542-B7E9-AC4F2E890FC0}">
      <dsp:nvSpPr>
        <dsp:cNvPr id="0" name=""/>
        <dsp:cNvSpPr/>
      </dsp:nvSpPr>
      <dsp:spPr>
        <a:xfrm>
          <a:off x="4913055" y="337494"/>
          <a:ext cx="883215" cy="883215"/>
        </a:xfrm>
        <a:prstGeom prst="ellipse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74" tIns="34274" rIns="34274" bIns="34274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3</a:t>
          </a:r>
        </a:p>
      </dsp:txBody>
      <dsp:txXfrm>
        <a:off x="5042399" y="466838"/>
        <a:ext cx="624527" cy="624527"/>
      </dsp:txXfrm>
    </dsp:sp>
    <dsp:sp modelId="{FD37C557-31A7-43BF-A3C1-9B706235F09B}">
      <dsp:nvSpPr>
        <dsp:cNvPr id="0" name=""/>
        <dsp:cNvSpPr/>
      </dsp:nvSpPr>
      <dsp:spPr>
        <a:xfrm>
          <a:off x="4371398" y="1386310"/>
          <a:ext cx="1966528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3848410"/>
            <a:satOff val="-35561"/>
            <a:lumOff val="-4009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3848410"/>
              <a:satOff val="-35561"/>
              <a:lumOff val="-40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5122" tIns="165100" rIns="155122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Improve water and waste management systems at destinations.</a:t>
          </a:r>
        </a:p>
      </dsp:txBody>
      <dsp:txXfrm>
        <a:off x="4371398" y="1779430"/>
        <a:ext cx="1966528" cy="1572480"/>
      </dsp:txXfrm>
    </dsp:sp>
    <dsp:sp modelId="{2562EAA4-BBF4-4BDE-827E-5B1B1FEDE687}">
      <dsp:nvSpPr>
        <dsp:cNvPr id="0" name=""/>
        <dsp:cNvSpPr/>
      </dsp:nvSpPr>
      <dsp:spPr>
        <a:xfrm>
          <a:off x="6556430" y="779066"/>
          <a:ext cx="1966528" cy="72"/>
        </a:xfrm>
        <a:prstGeom prst="rect">
          <a:avLst/>
        </a:prstGeom>
        <a:solidFill>
          <a:schemeClr val="accent2">
            <a:tint val="40000"/>
            <a:alpha val="90000"/>
            <a:hueOff val="4329462"/>
            <a:satOff val="-40006"/>
            <a:lumOff val="-451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4329462"/>
              <a:satOff val="-40006"/>
              <a:lumOff val="-451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8EBCFC-81F1-4D05-8A56-D4297C301365}">
      <dsp:nvSpPr>
        <dsp:cNvPr id="0" name=""/>
        <dsp:cNvSpPr/>
      </dsp:nvSpPr>
      <dsp:spPr>
        <a:xfrm>
          <a:off x="8575400" y="705685"/>
          <a:ext cx="100511" cy="188786"/>
        </a:xfrm>
        <a:prstGeom prst="chevron">
          <a:avLst>
            <a:gd name="adj" fmla="val 90000"/>
          </a:avLst>
        </a:prstGeom>
        <a:solidFill>
          <a:schemeClr val="accent2">
            <a:tint val="40000"/>
            <a:alpha val="90000"/>
            <a:hueOff val="4810513"/>
            <a:satOff val="-44451"/>
            <a:lumOff val="-5011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4810513"/>
              <a:satOff val="-44451"/>
              <a:lumOff val="-501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793BA-397C-4EAD-A69F-A7AB4060BA98}">
      <dsp:nvSpPr>
        <dsp:cNvPr id="0" name=""/>
        <dsp:cNvSpPr/>
      </dsp:nvSpPr>
      <dsp:spPr>
        <a:xfrm>
          <a:off x="7098087" y="337494"/>
          <a:ext cx="883215" cy="883215"/>
        </a:xfrm>
        <a:prstGeom prst="ellipse">
          <a:avLst/>
        </a:prstGeom>
        <a:solidFill>
          <a:schemeClr val="accent2">
            <a:hueOff val="4832710"/>
            <a:satOff val="-13870"/>
            <a:lumOff val="-22207"/>
            <a:alphaOff val="0"/>
          </a:schemeClr>
        </a:solidFill>
        <a:ln w="19050" cap="flat" cmpd="sng" algn="ctr">
          <a:solidFill>
            <a:schemeClr val="accent2">
              <a:hueOff val="4832710"/>
              <a:satOff val="-13870"/>
              <a:lumOff val="-2220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74" tIns="34274" rIns="34274" bIns="34274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4</a:t>
          </a:r>
        </a:p>
      </dsp:txBody>
      <dsp:txXfrm>
        <a:off x="7227431" y="466838"/>
        <a:ext cx="624527" cy="624527"/>
      </dsp:txXfrm>
    </dsp:sp>
    <dsp:sp modelId="{063DD45F-955D-421D-B935-027B69B32CB9}">
      <dsp:nvSpPr>
        <dsp:cNvPr id="0" name=""/>
        <dsp:cNvSpPr/>
      </dsp:nvSpPr>
      <dsp:spPr>
        <a:xfrm>
          <a:off x="6556430" y="1386310"/>
          <a:ext cx="1966528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5291564"/>
            <a:satOff val="-48897"/>
            <a:lumOff val="-5512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5291564"/>
              <a:satOff val="-48897"/>
              <a:lumOff val="-551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5122" tIns="165100" rIns="155122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Strengthen local value chains: crafts, farm-to-table, community guides.</a:t>
          </a:r>
        </a:p>
      </dsp:txBody>
      <dsp:txXfrm>
        <a:off x="6556430" y="1779430"/>
        <a:ext cx="1966528" cy="1572480"/>
      </dsp:txXfrm>
    </dsp:sp>
    <dsp:sp modelId="{56C72D19-9D7F-42CE-9A0B-03214B032D9B}">
      <dsp:nvSpPr>
        <dsp:cNvPr id="0" name=""/>
        <dsp:cNvSpPr/>
      </dsp:nvSpPr>
      <dsp:spPr>
        <a:xfrm>
          <a:off x="8741462" y="779066"/>
          <a:ext cx="983264" cy="72"/>
        </a:xfrm>
        <a:prstGeom prst="rect">
          <a:avLst/>
        </a:prstGeom>
        <a:solidFill>
          <a:schemeClr val="accent2">
            <a:tint val="40000"/>
            <a:alpha val="90000"/>
            <a:hueOff val="5772616"/>
            <a:satOff val="-53342"/>
            <a:lumOff val="-6013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5772616"/>
              <a:satOff val="-53342"/>
              <a:lumOff val="-601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4FB26F-3113-4617-ABDE-73C1C935E4DA}">
      <dsp:nvSpPr>
        <dsp:cNvPr id="0" name=""/>
        <dsp:cNvSpPr/>
      </dsp:nvSpPr>
      <dsp:spPr>
        <a:xfrm>
          <a:off x="9283119" y="337494"/>
          <a:ext cx="883215" cy="883215"/>
        </a:xfrm>
        <a:prstGeom prst="ellips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74" tIns="34274" rIns="34274" bIns="34274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5</a:t>
          </a:r>
        </a:p>
      </dsp:txBody>
      <dsp:txXfrm>
        <a:off x="9412463" y="466838"/>
        <a:ext cx="624527" cy="624527"/>
      </dsp:txXfrm>
    </dsp:sp>
    <dsp:sp modelId="{9FC7DE55-5424-48E3-AA55-345DE241400B}">
      <dsp:nvSpPr>
        <dsp:cNvPr id="0" name=""/>
        <dsp:cNvSpPr/>
      </dsp:nvSpPr>
      <dsp:spPr>
        <a:xfrm>
          <a:off x="8741462" y="1386310"/>
          <a:ext cx="1966528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6734718"/>
            <a:satOff val="-62232"/>
            <a:lumOff val="-7015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6734718"/>
              <a:satOff val="-62232"/>
              <a:lumOff val="-70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5122" tIns="165100" rIns="155122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Train operators with GSTC-aligned certification programs.</a:t>
          </a:r>
        </a:p>
      </dsp:txBody>
      <dsp:txXfrm>
        <a:off x="8741462" y="1779430"/>
        <a:ext cx="1966528" cy="15724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2DBDA5-0B7C-4B1F-A392-59FC9E8AF6D8}">
      <dsp:nvSpPr>
        <dsp:cNvPr id="0" name=""/>
        <dsp:cNvSpPr/>
      </dsp:nvSpPr>
      <dsp:spPr>
        <a:xfrm>
          <a:off x="0" y="30707"/>
          <a:ext cx="10927829" cy="66338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i="0" kern="1200" baseline="0"/>
            <a:t>Government:</a:t>
          </a:r>
          <a:r>
            <a:rPr lang="en-US" sz="2700" b="0" i="0" kern="1200" baseline="0"/>
            <a:t> Standards, enforcement, destination planning.</a:t>
          </a:r>
          <a:endParaRPr lang="en-US" sz="2700" kern="1200"/>
        </a:p>
      </dsp:txBody>
      <dsp:txXfrm>
        <a:off x="32384" y="63091"/>
        <a:ext cx="10863061" cy="598621"/>
      </dsp:txXfrm>
    </dsp:sp>
    <dsp:sp modelId="{80C7F15B-40E8-4367-9D70-12B3C92D5DDD}">
      <dsp:nvSpPr>
        <dsp:cNvPr id="0" name=""/>
        <dsp:cNvSpPr/>
      </dsp:nvSpPr>
      <dsp:spPr>
        <a:xfrm>
          <a:off x="0" y="771857"/>
          <a:ext cx="10927829" cy="663389"/>
        </a:xfrm>
        <a:prstGeom prst="roundRect">
          <a:avLst/>
        </a:prstGeom>
        <a:solidFill>
          <a:schemeClr val="accent2">
            <a:hueOff val="1610903"/>
            <a:satOff val="-4623"/>
            <a:lumOff val="-740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i="0" kern="1200" baseline="0"/>
            <a:t>Local bodies:</a:t>
          </a:r>
          <a:r>
            <a:rPr lang="en-US" sz="2700" b="0" i="0" kern="1200" baseline="0"/>
            <a:t> Manage waste, water, mobility, and community needs.</a:t>
          </a:r>
          <a:endParaRPr lang="en-US" sz="2700" kern="1200"/>
        </a:p>
      </dsp:txBody>
      <dsp:txXfrm>
        <a:off x="32384" y="804241"/>
        <a:ext cx="10863061" cy="598621"/>
      </dsp:txXfrm>
    </dsp:sp>
    <dsp:sp modelId="{2C415BBC-A02F-4143-952A-7EE75AD6BB47}">
      <dsp:nvSpPr>
        <dsp:cNvPr id="0" name=""/>
        <dsp:cNvSpPr/>
      </dsp:nvSpPr>
      <dsp:spPr>
        <a:xfrm>
          <a:off x="0" y="1513007"/>
          <a:ext cx="10927829" cy="663389"/>
        </a:xfrm>
        <a:prstGeom prst="round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i="0" kern="1200" baseline="0"/>
            <a:t>Communities:</a:t>
          </a:r>
          <a:r>
            <a:rPr lang="en-US" sz="2700" b="0" i="0" kern="1200" baseline="0"/>
            <a:t> Operate homestays, act as cultural custodians.</a:t>
          </a:r>
          <a:endParaRPr lang="en-US" sz="2700" kern="1200"/>
        </a:p>
      </dsp:txBody>
      <dsp:txXfrm>
        <a:off x="32384" y="1545391"/>
        <a:ext cx="10863061" cy="598621"/>
      </dsp:txXfrm>
    </dsp:sp>
    <dsp:sp modelId="{3ED465F1-96C9-4A32-BBF8-C26BA481B33F}">
      <dsp:nvSpPr>
        <dsp:cNvPr id="0" name=""/>
        <dsp:cNvSpPr/>
      </dsp:nvSpPr>
      <dsp:spPr>
        <a:xfrm>
          <a:off x="0" y="2254157"/>
          <a:ext cx="10927829" cy="663389"/>
        </a:xfrm>
        <a:prstGeom prst="roundRect">
          <a:avLst/>
        </a:prstGeom>
        <a:solidFill>
          <a:schemeClr val="accent2">
            <a:hueOff val="4832710"/>
            <a:satOff val="-13870"/>
            <a:lumOff val="-222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i="0" kern="1200" baseline="0"/>
            <a:t>Private sector:</a:t>
          </a:r>
          <a:r>
            <a:rPr lang="en-US" sz="2700" b="0" i="0" kern="1200" baseline="0"/>
            <a:t> Invest in green operations and fair sourcing.</a:t>
          </a:r>
          <a:endParaRPr lang="en-US" sz="2700" kern="1200"/>
        </a:p>
      </dsp:txBody>
      <dsp:txXfrm>
        <a:off x="32384" y="2286541"/>
        <a:ext cx="10863061" cy="598621"/>
      </dsp:txXfrm>
    </dsp:sp>
    <dsp:sp modelId="{F2BF1D93-71CF-4AB2-A369-3434509879A8}">
      <dsp:nvSpPr>
        <dsp:cNvPr id="0" name=""/>
        <dsp:cNvSpPr/>
      </dsp:nvSpPr>
      <dsp:spPr>
        <a:xfrm>
          <a:off x="0" y="2995307"/>
          <a:ext cx="10927829" cy="663389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i="0" kern="1200" baseline="0"/>
            <a:t>NGOs/Academia:</a:t>
          </a:r>
          <a:r>
            <a:rPr lang="en-US" sz="2700" b="0" i="0" kern="1200" baseline="0"/>
            <a:t> Build capacity, monitor impacts, evaluate outcomes.</a:t>
          </a:r>
          <a:endParaRPr lang="en-US" sz="2700" kern="1200"/>
        </a:p>
      </dsp:txBody>
      <dsp:txXfrm>
        <a:off x="32384" y="3027691"/>
        <a:ext cx="10863061" cy="59862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0680CE-0CCF-44F4-B33E-B64EAE4B26CD}">
      <dsp:nvSpPr>
        <dsp:cNvPr id="0" name=""/>
        <dsp:cNvSpPr/>
      </dsp:nvSpPr>
      <dsp:spPr>
        <a:xfrm>
          <a:off x="205509" y="619429"/>
          <a:ext cx="911674" cy="911674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81A8DD-8F80-4379-99A2-C3DA232505E6}">
      <dsp:nvSpPr>
        <dsp:cNvPr id="0" name=""/>
        <dsp:cNvSpPr/>
      </dsp:nvSpPr>
      <dsp:spPr>
        <a:xfrm>
          <a:off x="396960" y="810880"/>
          <a:ext cx="528770" cy="5287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2324A0-9701-4733-A0AC-BF6141D8B303}">
      <dsp:nvSpPr>
        <dsp:cNvPr id="0" name=""/>
        <dsp:cNvSpPr/>
      </dsp:nvSpPr>
      <dsp:spPr>
        <a:xfrm>
          <a:off x="1312541" y="619429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Subsidies and tax rebates for eco-friendly retrofits.</a:t>
          </a:r>
          <a:endParaRPr lang="en-US" sz="1700" kern="1200"/>
        </a:p>
      </dsp:txBody>
      <dsp:txXfrm>
        <a:off x="1312541" y="619429"/>
        <a:ext cx="2148945" cy="911674"/>
      </dsp:txXfrm>
    </dsp:sp>
    <dsp:sp modelId="{C147F154-51AF-4134-BF58-58791DC290B8}">
      <dsp:nvSpPr>
        <dsp:cNvPr id="0" name=""/>
        <dsp:cNvSpPr/>
      </dsp:nvSpPr>
      <dsp:spPr>
        <a:xfrm>
          <a:off x="3835925" y="619429"/>
          <a:ext cx="911674" cy="911674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D6F88C-FA5C-4EED-8A9B-A7B6745B62C9}">
      <dsp:nvSpPr>
        <dsp:cNvPr id="0" name=""/>
        <dsp:cNvSpPr/>
      </dsp:nvSpPr>
      <dsp:spPr>
        <a:xfrm>
          <a:off x="4027376" y="810880"/>
          <a:ext cx="528770" cy="5287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C5D08A-3ADB-4A23-8BB9-D4BE7A0AE6BC}">
      <dsp:nvSpPr>
        <dsp:cNvPr id="0" name=""/>
        <dsp:cNvSpPr/>
      </dsp:nvSpPr>
      <dsp:spPr>
        <a:xfrm>
          <a:off x="4942957" y="619429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Green bonds and blended finance for infrastructure projects.</a:t>
          </a:r>
          <a:endParaRPr lang="en-US" sz="1700" kern="1200"/>
        </a:p>
      </dsp:txBody>
      <dsp:txXfrm>
        <a:off x="4942957" y="619429"/>
        <a:ext cx="2148945" cy="911674"/>
      </dsp:txXfrm>
    </dsp:sp>
    <dsp:sp modelId="{836E0A48-FFEB-49B7-AE36-BCBB2A162B71}">
      <dsp:nvSpPr>
        <dsp:cNvPr id="0" name=""/>
        <dsp:cNvSpPr/>
      </dsp:nvSpPr>
      <dsp:spPr>
        <a:xfrm>
          <a:off x="7466341" y="619429"/>
          <a:ext cx="911674" cy="911674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C7CFB5-918C-4B35-BF8F-574F5F6DD945}">
      <dsp:nvSpPr>
        <dsp:cNvPr id="0" name=""/>
        <dsp:cNvSpPr/>
      </dsp:nvSpPr>
      <dsp:spPr>
        <a:xfrm>
          <a:off x="7657792" y="810880"/>
          <a:ext cx="528770" cy="52877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D35ECB-07AE-4ECF-9EF4-9880DC925FFA}">
      <dsp:nvSpPr>
        <dsp:cNvPr id="0" name=""/>
        <dsp:cNvSpPr/>
      </dsp:nvSpPr>
      <dsp:spPr>
        <a:xfrm>
          <a:off x="8573374" y="619429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Performance-linked incentives for certified operators.</a:t>
          </a:r>
          <a:endParaRPr lang="en-US" sz="1700" kern="1200"/>
        </a:p>
      </dsp:txBody>
      <dsp:txXfrm>
        <a:off x="8573374" y="619429"/>
        <a:ext cx="2148945" cy="911674"/>
      </dsp:txXfrm>
    </dsp:sp>
    <dsp:sp modelId="{B77814E9-B2D6-44ED-95E9-F86F2F0E49A4}">
      <dsp:nvSpPr>
        <dsp:cNvPr id="0" name=""/>
        <dsp:cNvSpPr/>
      </dsp:nvSpPr>
      <dsp:spPr>
        <a:xfrm>
          <a:off x="205509" y="2158301"/>
          <a:ext cx="911674" cy="911674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C48B6B-A019-4093-BDEA-D9B54FC3FD5F}">
      <dsp:nvSpPr>
        <dsp:cNvPr id="0" name=""/>
        <dsp:cNvSpPr/>
      </dsp:nvSpPr>
      <dsp:spPr>
        <a:xfrm>
          <a:off x="396960" y="2349753"/>
          <a:ext cx="528770" cy="52877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6B9918-B788-424E-91EB-783306DAC3F5}">
      <dsp:nvSpPr>
        <dsp:cNvPr id="0" name=""/>
        <dsp:cNvSpPr/>
      </dsp:nvSpPr>
      <dsp:spPr>
        <a:xfrm>
          <a:off x="1312541" y="2158301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Public-private partnerships for waste and mobility systems.</a:t>
          </a:r>
          <a:endParaRPr lang="en-US" sz="1700" kern="1200"/>
        </a:p>
      </dsp:txBody>
      <dsp:txXfrm>
        <a:off x="1312541" y="2158301"/>
        <a:ext cx="2148945" cy="911674"/>
      </dsp:txXfrm>
    </dsp:sp>
    <dsp:sp modelId="{F8D07ED5-D32E-49D6-9AA3-AFBFCCD40061}">
      <dsp:nvSpPr>
        <dsp:cNvPr id="0" name=""/>
        <dsp:cNvSpPr/>
      </dsp:nvSpPr>
      <dsp:spPr>
        <a:xfrm>
          <a:off x="3835925" y="2158301"/>
          <a:ext cx="911674" cy="911674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DF5A00-562B-44B6-9011-A04A1B3A8A31}">
      <dsp:nvSpPr>
        <dsp:cNvPr id="0" name=""/>
        <dsp:cNvSpPr/>
      </dsp:nvSpPr>
      <dsp:spPr>
        <a:xfrm>
          <a:off x="4027376" y="2349753"/>
          <a:ext cx="528770" cy="52877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19B8B4-E737-4042-B64D-01A3CB58812E}">
      <dsp:nvSpPr>
        <dsp:cNvPr id="0" name=""/>
        <dsp:cNvSpPr/>
      </dsp:nvSpPr>
      <dsp:spPr>
        <a:xfrm>
          <a:off x="4942957" y="2158301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Tourist user fees reinvested into site management.</a:t>
          </a:r>
          <a:endParaRPr lang="en-US" sz="1700" kern="1200"/>
        </a:p>
      </dsp:txBody>
      <dsp:txXfrm>
        <a:off x="4942957" y="2158301"/>
        <a:ext cx="2148945" cy="91167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3F718D-A7F7-42A0-BE49-ABDD23CD4A1D}">
      <dsp:nvSpPr>
        <dsp:cNvPr id="0" name=""/>
        <dsp:cNvSpPr/>
      </dsp:nvSpPr>
      <dsp:spPr>
        <a:xfrm>
          <a:off x="684914" y="7647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CA834E-FB77-4F81-ADC6-428686AA2492}">
      <dsp:nvSpPr>
        <dsp:cNvPr id="0" name=""/>
        <dsp:cNvSpPr/>
      </dsp:nvSpPr>
      <dsp:spPr>
        <a:xfrm>
          <a:off x="918914" y="998702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C543C3-1E1E-4753-A871-2E8A72357CF7}">
      <dsp:nvSpPr>
        <dsp:cNvPr id="0" name=""/>
        <dsp:cNvSpPr/>
      </dsp:nvSpPr>
      <dsp:spPr>
        <a:xfrm>
          <a:off x="333914" y="22047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1" kern="1200"/>
            <a:t>Climate:</a:t>
          </a:r>
          <a:r>
            <a:rPr lang="en-US" sz="1200" kern="1200"/>
            <a:t> Carbon emissions per tourist and EV usage share.</a:t>
          </a:r>
        </a:p>
      </dsp:txBody>
      <dsp:txXfrm>
        <a:off x="333914" y="2204702"/>
        <a:ext cx="1800000" cy="720000"/>
      </dsp:txXfrm>
    </dsp:sp>
    <dsp:sp modelId="{0C18E3C6-4EEA-415D-827A-E78F5B82E812}">
      <dsp:nvSpPr>
        <dsp:cNvPr id="0" name=""/>
        <dsp:cNvSpPr/>
      </dsp:nvSpPr>
      <dsp:spPr>
        <a:xfrm>
          <a:off x="2799914" y="7647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97E3DB-56A6-4C2C-9A9B-DD7CA4E8337D}">
      <dsp:nvSpPr>
        <dsp:cNvPr id="0" name=""/>
        <dsp:cNvSpPr/>
      </dsp:nvSpPr>
      <dsp:spPr>
        <a:xfrm>
          <a:off x="3033914" y="998702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D9A9C0-ECA2-48F9-A395-96D3D323EE14}">
      <dsp:nvSpPr>
        <dsp:cNvPr id="0" name=""/>
        <dsp:cNvSpPr/>
      </dsp:nvSpPr>
      <dsp:spPr>
        <a:xfrm>
          <a:off x="2448914" y="22047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1" kern="1200"/>
            <a:t>Water:</a:t>
          </a:r>
          <a:r>
            <a:rPr lang="en-US" sz="1200" kern="1200"/>
            <a:t> Litres used per guest and % water recycled.</a:t>
          </a:r>
        </a:p>
      </dsp:txBody>
      <dsp:txXfrm>
        <a:off x="2448914" y="2204702"/>
        <a:ext cx="1800000" cy="720000"/>
      </dsp:txXfrm>
    </dsp:sp>
    <dsp:sp modelId="{A88A54B8-C096-4F0B-9DE3-17434806E38E}">
      <dsp:nvSpPr>
        <dsp:cNvPr id="0" name=""/>
        <dsp:cNvSpPr/>
      </dsp:nvSpPr>
      <dsp:spPr>
        <a:xfrm>
          <a:off x="4914914" y="7647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2EFDE1-7200-4E0C-A911-80219C3B7DA9}">
      <dsp:nvSpPr>
        <dsp:cNvPr id="0" name=""/>
        <dsp:cNvSpPr/>
      </dsp:nvSpPr>
      <dsp:spPr>
        <a:xfrm>
          <a:off x="5148914" y="998702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A2E088-E0E4-47B5-8383-B53E0ECDC0F9}">
      <dsp:nvSpPr>
        <dsp:cNvPr id="0" name=""/>
        <dsp:cNvSpPr/>
      </dsp:nvSpPr>
      <dsp:spPr>
        <a:xfrm>
          <a:off x="4563914" y="22047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1" kern="1200"/>
            <a:t>Waste:</a:t>
          </a:r>
          <a:r>
            <a:rPr lang="en-US" sz="1200" kern="1200"/>
            <a:t> Kg waste per visitor and % recycled.</a:t>
          </a:r>
        </a:p>
      </dsp:txBody>
      <dsp:txXfrm>
        <a:off x="4563914" y="2204702"/>
        <a:ext cx="1800000" cy="720000"/>
      </dsp:txXfrm>
    </dsp:sp>
    <dsp:sp modelId="{49F2A1E2-48D9-464A-987D-EF2BDFBEA61A}">
      <dsp:nvSpPr>
        <dsp:cNvPr id="0" name=""/>
        <dsp:cNvSpPr/>
      </dsp:nvSpPr>
      <dsp:spPr>
        <a:xfrm>
          <a:off x="7029914" y="7647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4B774F-61D4-43F8-AF0E-09198952698A}">
      <dsp:nvSpPr>
        <dsp:cNvPr id="0" name=""/>
        <dsp:cNvSpPr/>
      </dsp:nvSpPr>
      <dsp:spPr>
        <a:xfrm>
          <a:off x="7263914" y="998702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96BD09-D188-446F-8F99-85E4982CD640}">
      <dsp:nvSpPr>
        <dsp:cNvPr id="0" name=""/>
        <dsp:cNvSpPr/>
      </dsp:nvSpPr>
      <dsp:spPr>
        <a:xfrm>
          <a:off x="6678914" y="22047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1" kern="1200"/>
            <a:t>Economy:</a:t>
          </a:r>
          <a:r>
            <a:rPr lang="en-US" sz="1200" kern="1200"/>
            <a:t> % of local spend and MSME participation.</a:t>
          </a:r>
        </a:p>
      </dsp:txBody>
      <dsp:txXfrm>
        <a:off x="6678914" y="2204702"/>
        <a:ext cx="1800000" cy="720000"/>
      </dsp:txXfrm>
    </dsp:sp>
    <dsp:sp modelId="{0384CA21-8BEC-44CB-BEF0-14B9268F09CB}">
      <dsp:nvSpPr>
        <dsp:cNvPr id="0" name=""/>
        <dsp:cNvSpPr/>
      </dsp:nvSpPr>
      <dsp:spPr>
        <a:xfrm>
          <a:off x="9144914" y="7647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16D6B6-DB12-4899-BC19-BAA775B8703A}">
      <dsp:nvSpPr>
        <dsp:cNvPr id="0" name=""/>
        <dsp:cNvSpPr/>
      </dsp:nvSpPr>
      <dsp:spPr>
        <a:xfrm>
          <a:off x="9378914" y="998702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997333-3E9B-4E69-9DBA-C0C0307041EB}">
      <dsp:nvSpPr>
        <dsp:cNvPr id="0" name=""/>
        <dsp:cNvSpPr/>
      </dsp:nvSpPr>
      <dsp:spPr>
        <a:xfrm>
          <a:off x="8793914" y="22047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1" kern="1200"/>
            <a:t>Culture/Nature:</a:t>
          </a:r>
          <a:r>
            <a:rPr lang="en-US" sz="1200" kern="1200"/>
            <a:t> Sites with conservation plans and biodiversity indicators.</a:t>
          </a:r>
        </a:p>
      </dsp:txBody>
      <dsp:txXfrm>
        <a:off x="8793914" y="2204702"/>
        <a:ext cx="1800000" cy="7200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B9131C-A970-400B-82EB-58ECD8E73819}">
      <dsp:nvSpPr>
        <dsp:cNvPr id="0" name=""/>
        <dsp:cNvSpPr/>
      </dsp:nvSpPr>
      <dsp:spPr>
        <a:xfrm>
          <a:off x="205509" y="619429"/>
          <a:ext cx="911674" cy="91167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D14365-D37E-4C48-9D0D-576A01EF743C}">
      <dsp:nvSpPr>
        <dsp:cNvPr id="0" name=""/>
        <dsp:cNvSpPr/>
      </dsp:nvSpPr>
      <dsp:spPr>
        <a:xfrm>
          <a:off x="396960" y="810880"/>
          <a:ext cx="528770" cy="5287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607F68-3914-458B-B841-70B67BF5937F}">
      <dsp:nvSpPr>
        <dsp:cNvPr id="0" name=""/>
        <dsp:cNvSpPr/>
      </dsp:nvSpPr>
      <dsp:spPr>
        <a:xfrm>
          <a:off x="1312541" y="619429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Pilot two destinations with visitor capacity limits.</a:t>
          </a:r>
          <a:endParaRPr lang="en-US" sz="1600" kern="1200"/>
        </a:p>
      </dsp:txBody>
      <dsp:txXfrm>
        <a:off x="1312541" y="619429"/>
        <a:ext cx="2148945" cy="911674"/>
      </dsp:txXfrm>
    </dsp:sp>
    <dsp:sp modelId="{BE161EBC-0E47-45AA-8684-826B01978B79}">
      <dsp:nvSpPr>
        <dsp:cNvPr id="0" name=""/>
        <dsp:cNvSpPr/>
      </dsp:nvSpPr>
      <dsp:spPr>
        <a:xfrm>
          <a:off x="3835925" y="619429"/>
          <a:ext cx="911674" cy="91167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AE5BB9-F754-405D-AE64-BEA7E15C2778}">
      <dsp:nvSpPr>
        <dsp:cNvPr id="0" name=""/>
        <dsp:cNvSpPr/>
      </dsp:nvSpPr>
      <dsp:spPr>
        <a:xfrm>
          <a:off x="4027376" y="810880"/>
          <a:ext cx="528770" cy="5287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454E8B-DF54-467B-A686-276691675706}">
      <dsp:nvSpPr>
        <dsp:cNvPr id="0" name=""/>
        <dsp:cNvSpPr/>
      </dsp:nvSpPr>
      <dsp:spPr>
        <a:xfrm>
          <a:off x="4942957" y="619429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Adopt </a:t>
          </a:r>
          <a:r>
            <a:rPr lang="en-US" sz="1600" b="1" i="0" kern="1200" baseline="0"/>
            <a:t>plastic-free festival protocols</a:t>
          </a:r>
          <a:r>
            <a:rPr lang="en-US" sz="1600" b="0" i="0" kern="1200" baseline="0"/>
            <a:t> at state events.</a:t>
          </a:r>
          <a:endParaRPr lang="en-US" sz="1600" kern="1200"/>
        </a:p>
      </dsp:txBody>
      <dsp:txXfrm>
        <a:off x="4942957" y="619429"/>
        <a:ext cx="2148945" cy="911674"/>
      </dsp:txXfrm>
    </dsp:sp>
    <dsp:sp modelId="{E62C4DB0-4853-4EFC-8647-C56A5EC445F4}">
      <dsp:nvSpPr>
        <dsp:cNvPr id="0" name=""/>
        <dsp:cNvSpPr/>
      </dsp:nvSpPr>
      <dsp:spPr>
        <a:xfrm>
          <a:off x="7466341" y="619429"/>
          <a:ext cx="911674" cy="91167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B1BD40-382E-4657-BCBA-4391C790F06F}">
      <dsp:nvSpPr>
        <dsp:cNvPr id="0" name=""/>
        <dsp:cNvSpPr/>
      </dsp:nvSpPr>
      <dsp:spPr>
        <a:xfrm>
          <a:off x="7657792" y="810880"/>
          <a:ext cx="528770" cy="52877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A12AD6-F469-425E-A4CA-B71E8E1D0933}">
      <dsp:nvSpPr>
        <dsp:cNvPr id="0" name=""/>
        <dsp:cNvSpPr/>
      </dsp:nvSpPr>
      <dsp:spPr>
        <a:xfrm>
          <a:off x="8573374" y="619429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Launch EV shuttle and walking routes in one tourist hub.</a:t>
          </a:r>
          <a:endParaRPr lang="en-US" sz="1600" kern="1200"/>
        </a:p>
      </dsp:txBody>
      <dsp:txXfrm>
        <a:off x="8573374" y="619429"/>
        <a:ext cx="2148945" cy="911674"/>
      </dsp:txXfrm>
    </dsp:sp>
    <dsp:sp modelId="{06AA0871-B2DF-4F9A-956B-2385CA09942A}">
      <dsp:nvSpPr>
        <dsp:cNvPr id="0" name=""/>
        <dsp:cNvSpPr/>
      </dsp:nvSpPr>
      <dsp:spPr>
        <a:xfrm>
          <a:off x="205509" y="2158301"/>
          <a:ext cx="911674" cy="91167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30B39-F4BE-43F3-A3A2-EE9B0B67EC71}">
      <dsp:nvSpPr>
        <dsp:cNvPr id="0" name=""/>
        <dsp:cNvSpPr/>
      </dsp:nvSpPr>
      <dsp:spPr>
        <a:xfrm>
          <a:off x="396960" y="2349753"/>
          <a:ext cx="528770" cy="52877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86043D-BAA8-463D-B4D2-8A13CC7C3D7C}">
      <dsp:nvSpPr>
        <dsp:cNvPr id="0" name=""/>
        <dsp:cNvSpPr/>
      </dsp:nvSpPr>
      <dsp:spPr>
        <a:xfrm>
          <a:off x="1312541" y="2158301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Train 1,000 operators on sustainable tourism standards.</a:t>
          </a:r>
          <a:endParaRPr lang="en-US" sz="1600" kern="1200"/>
        </a:p>
      </dsp:txBody>
      <dsp:txXfrm>
        <a:off x="1312541" y="2158301"/>
        <a:ext cx="2148945" cy="911674"/>
      </dsp:txXfrm>
    </dsp:sp>
    <dsp:sp modelId="{9274B8C1-5F6D-4D14-B376-45B2C0E9B51F}">
      <dsp:nvSpPr>
        <dsp:cNvPr id="0" name=""/>
        <dsp:cNvSpPr/>
      </dsp:nvSpPr>
      <dsp:spPr>
        <a:xfrm>
          <a:off x="3835925" y="2158301"/>
          <a:ext cx="911674" cy="91167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81B656-5EA6-40D3-8FDE-07F015B3EE78}">
      <dsp:nvSpPr>
        <dsp:cNvPr id="0" name=""/>
        <dsp:cNvSpPr/>
      </dsp:nvSpPr>
      <dsp:spPr>
        <a:xfrm>
          <a:off x="4027376" y="2349753"/>
          <a:ext cx="528770" cy="52877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C41E5E-293D-421B-8604-4B77F8521032}">
      <dsp:nvSpPr>
        <dsp:cNvPr id="0" name=""/>
        <dsp:cNvSpPr/>
      </dsp:nvSpPr>
      <dsp:spPr>
        <a:xfrm>
          <a:off x="4942957" y="2158301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Publish annual sustainability scorecards for pilot sites.</a:t>
          </a:r>
          <a:endParaRPr lang="en-US" sz="1600" kern="1200"/>
        </a:p>
      </dsp:txBody>
      <dsp:txXfrm>
        <a:off x="4942957" y="2158301"/>
        <a:ext cx="2148945" cy="91167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59DDE7-E889-4D3E-85C4-879B9FD009BB}">
      <dsp:nvSpPr>
        <dsp:cNvPr id="0" name=""/>
        <dsp:cNvSpPr/>
      </dsp:nvSpPr>
      <dsp:spPr>
        <a:xfrm>
          <a:off x="0" y="525"/>
          <a:ext cx="671474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9C081E-2E4E-417F-8A8B-689333D259C3}">
      <dsp:nvSpPr>
        <dsp:cNvPr id="0" name=""/>
        <dsp:cNvSpPr/>
      </dsp:nvSpPr>
      <dsp:spPr>
        <a:xfrm>
          <a:off x="0" y="525"/>
          <a:ext cx="6714744" cy="8604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India’s tourism can grow while protecting culture and nature.</a:t>
          </a:r>
        </a:p>
      </dsp:txBody>
      <dsp:txXfrm>
        <a:off x="0" y="525"/>
        <a:ext cx="6714744" cy="860482"/>
      </dsp:txXfrm>
    </dsp:sp>
    <dsp:sp modelId="{C4FBE1B0-4DD1-45B6-BB7E-C1016296A996}">
      <dsp:nvSpPr>
        <dsp:cNvPr id="0" name=""/>
        <dsp:cNvSpPr/>
      </dsp:nvSpPr>
      <dsp:spPr>
        <a:xfrm>
          <a:off x="0" y="861008"/>
          <a:ext cx="6714744" cy="0"/>
        </a:xfrm>
        <a:prstGeom prst="line">
          <a:avLst/>
        </a:prstGeom>
        <a:solidFill>
          <a:schemeClr val="accent2">
            <a:hueOff val="1610903"/>
            <a:satOff val="-4623"/>
            <a:lumOff val="-7402"/>
            <a:alphaOff val="0"/>
          </a:schemeClr>
        </a:solidFill>
        <a:ln w="19050" cap="flat" cmpd="sng" algn="ctr">
          <a:solidFill>
            <a:schemeClr val="accent2">
              <a:hueOff val="1610903"/>
              <a:satOff val="-4623"/>
              <a:lumOff val="-74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DC65EF-B6C0-4F47-8628-BAD6E56F76F7}">
      <dsp:nvSpPr>
        <dsp:cNvPr id="0" name=""/>
        <dsp:cNvSpPr/>
      </dsp:nvSpPr>
      <dsp:spPr>
        <a:xfrm>
          <a:off x="0" y="861008"/>
          <a:ext cx="6714744" cy="8604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Focus on capacity, green mobility, and resource efficiency.</a:t>
          </a:r>
        </a:p>
      </dsp:txBody>
      <dsp:txXfrm>
        <a:off x="0" y="861008"/>
        <a:ext cx="6714744" cy="860482"/>
      </dsp:txXfrm>
    </dsp:sp>
    <dsp:sp modelId="{AE8E2BB0-BE8A-4E24-894D-4A9E3419A697}">
      <dsp:nvSpPr>
        <dsp:cNvPr id="0" name=""/>
        <dsp:cNvSpPr/>
      </dsp:nvSpPr>
      <dsp:spPr>
        <a:xfrm>
          <a:off x="0" y="1721491"/>
          <a:ext cx="6714744" cy="0"/>
        </a:xfrm>
        <a:prstGeom prst="line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78ACFA-83B4-4CF1-867C-31912C26F15E}">
      <dsp:nvSpPr>
        <dsp:cNvPr id="0" name=""/>
        <dsp:cNvSpPr/>
      </dsp:nvSpPr>
      <dsp:spPr>
        <a:xfrm>
          <a:off x="0" y="1721491"/>
          <a:ext cx="6714744" cy="8604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Empower communities for inclusive and fair growth.</a:t>
          </a:r>
        </a:p>
      </dsp:txBody>
      <dsp:txXfrm>
        <a:off x="0" y="1721491"/>
        <a:ext cx="6714744" cy="860482"/>
      </dsp:txXfrm>
    </dsp:sp>
    <dsp:sp modelId="{F10B2918-1329-4550-B7A2-6F97933FCE77}">
      <dsp:nvSpPr>
        <dsp:cNvPr id="0" name=""/>
        <dsp:cNvSpPr/>
      </dsp:nvSpPr>
      <dsp:spPr>
        <a:xfrm>
          <a:off x="0" y="2581973"/>
          <a:ext cx="6714744" cy="0"/>
        </a:xfrm>
        <a:prstGeom prst="line">
          <a:avLst/>
        </a:prstGeom>
        <a:solidFill>
          <a:schemeClr val="accent2">
            <a:hueOff val="4832710"/>
            <a:satOff val="-13870"/>
            <a:lumOff val="-22207"/>
            <a:alphaOff val="0"/>
          </a:schemeClr>
        </a:solidFill>
        <a:ln w="19050" cap="flat" cmpd="sng" algn="ctr">
          <a:solidFill>
            <a:schemeClr val="accent2">
              <a:hueOff val="4832710"/>
              <a:satOff val="-13870"/>
              <a:lumOff val="-2220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8BA9B2-303D-4D4A-ABE8-B2CC2415C886}">
      <dsp:nvSpPr>
        <dsp:cNvPr id="0" name=""/>
        <dsp:cNvSpPr/>
      </dsp:nvSpPr>
      <dsp:spPr>
        <a:xfrm>
          <a:off x="0" y="2581973"/>
          <a:ext cx="6714744" cy="8604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Use transparent measurement and reward best practices.</a:t>
          </a:r>
        </a:p>
      </dsp:txBody>
      <dsp:txXfrm>
        <a:off x="0" y="2581973"/>
        <a:ext cx="6714744" cy="860482"/>
      </dsp:txXfrm>
    </dsp:sp>
    <dsp:sp modelId="{8238BF9E-2EA7-4E4C-A323-D5DE1EC7AA66}">
      <dsp:nvSpPr>
        <dsp:cNvPr id="0" name=""/>
        <dsp:cNvSpPr/>
      </dsp:nvSpPr>
      <dsp:spPr>
        <a:xfrm>
          <a:off x="0" y="3442456"/>
          <a:ext cx="6714744" cy="0"/>
        </a:xfrm>
        <a:prstGeom prst="lin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2578FE-1817-4822-AF16-D9C920FCCAF2}">
      <dsp:nvSpPr>
        <dsp:cNvPr id="0" name=""/>
        <dsp:cNvSpPr/>
      </dsp:nvSpPr>
      <dsp:spPr>
        <a:xfrm>
          <a:off x="0" y="3442456"/>
          <a:ext cx="6714744" cy="8604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Sustainability strengthens </a:t>
          </a:r>
          <a:r>
            <a:rPr lang="en-US" sz="2400" b="1" kern="1200"/>
            <a:t>Brand India’s global competitiveness</a:t>
          </a:r>
          <a:r>
            <a:rPr lang="en-US" sz="2400" kern="1200"/>
            <a:t>.</a:t>
          </a:r>
        </a:p>
      </dsp:txBody>
      <dsp:txXfrm>
        <a:off x="0" y="3442456"/>
        <a:ext cx="6714744" cy="86048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12D7C9-95FE-4A69-A04B-EBA9CB83892D}">
      <dsp:nvSpPr>
        <dsp:cNvPr id="0" name=""/>
        <dsp:cNvSpPr/>
      </dsp:nvSpPr>
      <dsp:spPr>
        <a:xfrm>
          <a:off x="0" y="73142"/>
          <a:ext cx="10927829" cy="5569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Global Sustainable Tourism Council. (2019). </a:t>
          </a:r>
          <a:r>
            <a:rPr lang="en-US" sz="1400" b="0" i="1" kern="1200" baseline="0"/>
            <a:t>GSTC criteria for sustainable tourism</a:t>
          </a:r>
          <a:r>
            <a:rPr lang="en-US" sz="1400" b="0" i="0" kern="1200" baseline="0"/>
            <a:t>. Retrieved September 23, 2025, from https://www.gstcouncil.org</a:t>
          </a:r>
          <a:endParaRPr lang="en-US" sz="1400" kern="1200"/>
        </a:p>
      </dsp:txBody>
      <dsp:txXfrm>
        <a:off x="27187" y="100329"/>
        <a:ext cx="10873455" cy="502546"/>
      </dsp:txXfrm>
    </dsp:sp>
    <dsp:sp modelId="{9F543C3A-3A5B-404C-9E17-D4997EE3293E}">
      <dsp:nvSpPr>
        <dsp:cNvPr id="0" name=""/>
        <dsp:cNvSpPr/>
      </dsp:nvSpPr>
      <dsp:spPr>
        <a:xfrm>
          <a:off x="0" y="670382"/>
          <a:ext cx="10927829" cy="556920"/>
        </a:xfrm>
        <a:prstGeom prst="roundRect">
          <a:avLst/>
        </a:prstGeom>
        <a:solidFill>
          <a:schemeClr val="accent5">
            <a:hueOff val="-2430430"/>
            <a:satOff val="-165"/>
            <a:lumOff val="39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Ministry of Tourism, Government of India. (2022). </a:t>
          </a:r>
          <a:r>
            <a:rPr lang="en-US" sz="1400" b="0" i="1" kern="1200" baseline="0"/>
            <a:t>Sustainable tourism practices in India</a:t>
          </a:r>
          <a:r>
            <a:rPr lang="en-US" sz="1400" b="0" i="0" kern="1200" baseline="0"/>
            <a:t>. Retrieved September 23, 2025, from https://tourism.gov.in</a:t>
          </a:r>
          <a:endParaRPr lang="en-US" sz="1400" kern="1200"/>
        </a:p>
      </dsp:txBody>
      <dsp:txXfrm>
        <a:off x="27187" y="697569"/>
        <a:ext cx="10873455" cy="502546"/>
      </dsp:txXfrm>
    </dsp:sp>
    <dsp:sp modelId="{D29DE1BA-F8A9-43CD-870B-F042F77FF219}">
      <dsp:nvSpPr>
        <dsp:cNvPr id="0" name=""/>
        <dsp:cNvSpPr/>
      </dsp:nvSpPr>
      <dsp:spPr>
        <a:xfrm>
          <a:off x="0" y="1267622"/>
          <a:ext cx="10927829" cy="556920"/>
        </a:xfrm>
        <a:prstGeom prst="roundRect">
          <a:avLst/>
        </a:prstGeom>
        <a:solidFill>
          <a:schemeClr val="accent5">
            <a:hueOff val="-4860860"/>
            <a:satOff val="-330"/>
            <a:lumOff val="78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United Nations World Tourism Organization (UNWTO). (2020). </a:t>
          </a:r>
          <a:r>
            <a:rPr lang="en-US" sz="1400" b="0" i="1" kern="1200" baseline="0"/>
            <a:t>Tourism and the sustainable development goals – Journey to 2030</a:t>
          </a:r>
          <a:r>
            <a:rPr lang="en-US" sz="1400" b="0" i="0" kern="1200" baseline="0"/>
            <a:t>. UNWTO. https://www.unwto.org</a:t>
          </a:r>
          <a:endParaRPr lang="en-US" sz="1400" kern="1200"/>
        </a:p>
      </dsp:txBody>
      <dsp:txXfrm>
        <a:off x="27187" y="1294809"/>
        <a:ext cx="10873455" cy="502546"/>
      </dsp:txXfrm>
    </dsp:sp>
    <dsp:sp modelId="{66941E83-C43E-4D96-9B45-920D506B7321}">
      <dsp:nvSpPr>
        <dsp:cNvPr id="0" name=""/>
        <dsp:cNvSpPr/>
      </dsp:nvSpPr>
      <dsp:spPr>
        <a:xfrm>
          <a:off x="0" y="1864862"/>
          <a:ext cx="10927829" cy="556920"/>
        </a:xfrm>
        <a:prstGeom prst="roundRect">
          <a:avLst/>
        </a:prstGeom>
        <a:solidFill>
          <a:schemeClr val="accent5">
            <a:hueOff val="-7291290"/>
            <a:satOff val="-496"/>
            <a:lumOff val="117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Kerala Responsible Tourism Mission. (2021). </a:t>
          </a:r>
          <a:r>
            <a:rPr lang="en-US" sz="1400" b="0" i="1" kern="1200" baseline="0"/>
            <a:t>Responsible tourism initiatives in Kerala</a:t>
          </a:r>
          <a:r>
            <a:rPr lang="en-US" sz="1400" b="0" i="0" kern="1200" baseline="0"/>
            <a:t>. Retrieved September 23, 2025, from https://www.responsibletourism.kerala.gov.in</a:t>
          </a:r>
          <a:endParaRPr lang="en-US" sz="1400" kern="1200"/>
        </a:p>
      </dsp:txBody>
      <dsp:txXfrm>
        <a:off x="27187" y="1892049"/>
        <a:ext cx="10873455" cy="502546"/>
      </dsp:txXfrm>
    </dsp:sp>
    <dsp:sp modelId="{0BC16288-1A9E-4DAB-826B-76FE59DA87FD}">
      <dsp:nvSpPr>
        <dsp:cNvPr id="0" name=""/>
        <dsp:cNvSpPr/>
      </dsp:nvSpPr>
      <dsp:spPr>
        <a:xfrm>
          <a:off x="0" y="2462102"/>
          <a:ext cx="10927829" cy="556920"/>
        </a:xfrm>
        <a:prstGeom prst="roundRect">
          <a:avLst/>
        </a:prstGeom>
        <a:solidFill>
          <a:schemeClr val="accent5">
            <a:hueOff val="-9721720"/>
            <a:satOff val="-661"/>
            <a:lumOff val="156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Sati, V. P. (2020). Sustainable tourism development in the Indian Himalayan region: Issues and challenges. </a:t>
          </a:r>
          <a:r>
            <a:rPr lang="en-US" sz="1400" b="0" i="1" kern="1200" baseline="0"/>
            <a:t>GeoJournal of Tourism and Geosites, 32</a:t>
          </a:r>
          <a:r>
            <a:rPr lang="en-US" sz="1400" b="0" i="0" kern="1200" baseline="0"/>
            <a:t>(4), 1269–1276. https://doi.org/10.30892/gtg.32401-568</a:t>
          </a:r>
          <a:endParaRPr lang="en-US" sz="1400" kern="1200"/>
        </a:p>
      </dsp:txBody>
      <dsp:txXfrm>
        <a:off x="27187" y="2489289"/>
        <a:ext cx="10873455" cy="502546"/>
      </dsp:txXfrm>
    </dsp:sp>
    <dsp:sp modelId="{78C9DE17-95EB-4184-B011-309EAB0F3410}">
      <dsp:nvSpPr>
        <dsp:cNvPr id="0" name=""/>
        <dsp:cNvSpPr/>
      </dsp:nvSpPr>
      <dsp:spPr>
        <a:xfrm>
          <a:off x="0" y="3059342"/>
          <a:ext cx="10927829" cy="55692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Sharma, K., &amp; Banerjee, S. (2021). Ecotourism in India: Opportunities and challenges for sustainable development. </a:t>
          </a:r>
          <a:r>
            <a:rPr lang="en-US" sz="1400" b="0" i="1" kern="1200" baseline="0"/>
            <a:t>Journal of Environmental Management and Tourism, 12</a:t>
          </a:r>
          <a:r>
            <a:rPr lang="en-US" sz="1400" b="0" i="0" kern="1200" baseline="0"/>
            <a:t>(1), 23–31. https://doi.org/10.14505//jemt.v12.1(49).02</a:t>
          </a:r>
          <a:endParaRPr lang="en-US" sz="1400" kern="1200"/>
        </a:p>
      </dsp:txBody>
      <dsp:txXfrm>
        <a:off x="27187" y="3086529"/>
        <a:ext cx="10873455" cy="5025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LinearArrowProcessNumbered">
  <dgm:title val="Linear Arrow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shape called UpArrowCallout. Also the nodes are connected by an arrow like shape emphasizing the process natur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3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op="equ"/>
      <dgm:constr type="w" for="ch" forName="sibTransComposite" refType="w" refFor="ch" refForName="compositeNode" fact="0"/>
      <dgm:constr type="w" for="des" forName="parTx"/>
      <dgm:constr type="h" for="des" forName="parTx" op="equ"/>
      <dgm:constr type="h" for="des" forName="parSh" op="equ"/>
      <dgm:constr type="w" for="des" forName="nodeText"/>
      <dgm:constr type="h" for="des" forName="nodeText" op="equ"/>
      <dgm:constr type="w" for="des" forName="parSh"/>
      <dgm:constr type="w" for="des" forName="parSh" op="equ"/>
      <dgm:constr type="primFontSz" for="des" forName="parTx" val="26"/>
      <dgm:constr type="primFontSz" for="des" forName="parTx" op="equ"/>
      <dgm:constr type="primFontSz" for="des" forName="parSh" op="equ"/>
      <dgm:constr type="primFontSz" for="des" forName="nodeText" op="equ"/>
      <dgm:constr type="secFontSz" for="des" forName="nodeText" op="equ"/>
      <dgm:constr type="primFontSz" for="des" forName="sibTransNodeCircle" op="equ"/>
      <dgm:constr type="h" for="des" forName="sibTransNodeCircle" op="equ"/>
      <dgm:constr type="w" for="des" forName="sibTransNodeCircle" op="equ"/>
      <dgm:constr type="h" for="des" forName="parTx" refType="primFontSz" refFor="des" refForName="parTx" fact="1.5"/>
      <dgm:constr type="h" for="ch" forName="compositeNode" refType="h"/>
      <dgm:constr type="h" for="des" forName="parSh" refType="w"/>
      <dgm:constr type="h" for="des" forName="nodeText" refType="primFontSz" refFor="des" refForName="parTx" fact="2.1"/>
      <dgm:constr type="h" for="des" forName="parSh" refType="h" refFor="des" refForName="parTx" op="lte" fact="1.2"/>
      <dgm:constr type="h" for="des" forName="parSh" refType="h" refFor="des" refForName="parTx" op="gte" fact="1.2"/>
    </dgm:constrLst>
    <dgm:ruleLst>
      <dgm:rule type="primFontSz" for="des" forName="parSh" val="5" fact="NaN" max="NaN"/>
    </dgm:ruleLst>
    <dgm:forEach name="Name3" axis="ch" ptType="node">
      <dgm:layoutNode name="compositeNode">
        <dgm:alg type="composite"/>
        <dgm:shape xmlns:r="http://schemas.openxmlformats.org/officeDocument/2006/relationships" r:blip="">
          <dgm:adjLst/>
        </dgm:shape>
        <dgm:presOf/>
        <dgm:choose name="Name004">
          <dgm:if name="Name5" axis="self" ptType="node" func="cnt" op="equ" val="0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/>
              <dgm:constr type="t" for="ch" forName="nodeText" refType="b" refFor="ch" refForName="parSh"/>
            </dgm:constrLst>
          </dgm:if>
          <dgm:else name="Name6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 fact="0.9"/>
              <dgm:constr type="t" for="ch" forName="nodeText" refType="b" refFor="ch" refForName="parSh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zOrderOff="1" hideGeom="1">
            <dgm:adjLst/>
          </dgm:shape>
          <dgm:presOf/>
          <dgm:constrLst>
            <dgm:constr type="h" refType="w" op="lte" fact="0.4"/>
            <dgm:constr type="h"/>
          </dgm:constrLst>
          <dgm:ruleLst>
            <dgm:rule type="h" val="INF" fact="NaN" max="NaN"/>
          </dgm:ruleLst>
        </dgm:layoutNode>
        <dgm:layoutNode name="parSh">
          <dgm:alg type="composite"/>
          <dgm:shape xmlns:r="http://schemas.openxmlformats.org/officeDocument/2006/relationships" r:blip="">
            <dgm:adjLst/>
          </dgm:shape>
          <dgm:presOf axis="self" ptType="node"/>
          <dgm:choose name="casesForFirstAndLastNode">
            <dgm:if name="ifFirstNode" axis="self" ptType="node" func="pos" op="equ" val="1">
              <dgm:choose name="removeLineWhenOnlyOneNode">
                <dgm:if name="ifOnlyOneNode" axis="followSib" ptType="node" func="cnt" op="equ" val="0">
                  <dgm:constrLst>
                    <dgm:constr type="h"/>
                    <dgm:constr type="h" for="ch" forName="lineNode" val="0.002"/>
                    <dgm:constr type="w" for="ch" forName="lineNode" refType="w" fact="0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if>
                <dgm:else name="ifMoreThanOneNode">
                  <dgm:constrLst>
                    <dgm:constr type="h"/>
                    <dgm:constr type="h" for="ch" forName="lineNode" val="0.002"/>
                    <dgm:constr type="w" for="ch" forName="lineNode" refType="w" fact="0.4"/>
                    <dgm:constr type="l" for="ch" forName="lineNode" refType="w" fact="0.5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924"/>
                    <dgm:constr type="t" for="ch" forName="lineArrowNode" refType="h" fact="0.18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else>
              </dgm:choose>
            </dgm:if>
            <dgm:if name="ifLastNode" axis="self" ptType="node" func="revPos" op="equ" val="1">
              <dgm:constrLst>
                <dgm:constr type="h"/>
                <dgm:constr type="h" for="ch" forName="lineNode" val="0.002"/>
                <dgm:constr type="w" for="ch" forName="lineNode" refType="w" fact="0.45"/>
                <dgm:constr type="w" for="ch" forName="lineArrowNode" refType="w" fact="0"/>
                <dgm:constr type="h" for="ch" forName="lineArrowNode" refType="h" fact="0"/>
                <dgm:constr type="ctrY" for="ch" forName="lineNode" refType="ctrY" refFor="ch" refForName="sibTransNodeCircle"/>
                <dgm:constr type="h" for="ch" forName="sibTransNodeCircle" refType="h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if>
            <dgm:else name="allOtherNodes">
              <dgm:constrLst>
                <dgm:constr type="h"/>
                <dgm:constr type="h" for="ch" forName="lineNode" val="0.002"/>
                <dgm:constr type="w" for="ch" forName="lineNode" refType="w" fact="0.9"/>
                <dgm:constr type="w" for="ch" forName="lineArrowNode" refType="w" fact="0.046"/>
                <dgm:constr type="h" for="ch" forName="lineArrowNode" refType="h" fact="0.18"/>
                <dgm:constr type="l" for="ch" forName="lineArrowNode" refType="w" fact="0.924"/>
                <dgm:constr type="t" for="ch" forName="lineArrowNode" refType="h" fact="0.18"/>
                <dgm:constr type="ctrY" for="ch" forName="lineNode" refType="ctrY" refFor="ch" refForName="sibTransNodeCircle"/>
                <dgm:constr type="h" for="ch" forName="sibTransNodeCircle" refType="h" fact="0.9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else>
          </dgm:choose>
          <dgm:layoutNode name="lineNode" styleLbl="alignAccFollowNode1">
            <dgm:alg type="sp"/>
            <dgm:shape xmlns:r="http://schemas.openxmlformats.org/officeDocument/2006/relationships" type="rect" r:blip="">
              <dgm:adjLst/>
            </dgm:shape>
            <dgm:presOf/>
            <dgm:constrLst/>
            <dgm:ruleLst/>
          </dgm:layoutNode>
          <dgm:layoutNode name="lineArrowNode" styleLbl="alignAccFollowNode1">
            <dgm:alg type="sp"/>
            <dgm:shape xmlns:r="http://schemas.openxmlformats.org/officeDocument/2006/relationships" type="chevron" r:blip="">
              <dgm:adjLst>
                <dgm:adj idx="1" val="0.9"/>
              </dgm:adjLst>
            </dgm:shape>
            <dgm:presOf/>
            <dgm:ruleLst/>
          </dgm:layoutNode>
          <dgm:forEach name="Name19" axis="followSib" ptType="sibTrans" hideLastTrans="0" cnt="1">
            <dgm:layoutNode name="sibTransNodeCircle" styleLbl="alignNode1">
              <dgm:varLst>
                <dgm:chMax val="0"/>
                <dgm:bulletEnabled/>
              </dgm:varLst>
              <dgm:presOf axis="self" ptType="sibTrans"/>
              <dgm:alg type="tx">
                <dgm:param type="txAnchorVert" val="mid"/>
                <dgm:param type="txAnchorHorzCh" val="ctr"/>
                <dgm:param type="parTxRTLAlign" val="l"/>
              </dgm:alg>
              <dgm:shape xmlns:r="http://schemas.openxmlformats.org/officeDocument/2006/relationships" type="ellipse" r:blip="">
                <dgm:adjLst/>
              </dgm:shape>
              <dgm:constrLst>
                <dgm:constr type="w" refType="h" op="equ"/>
                <dgm:constr type="primFontSz" val="60"/>
                <dgm:constr type="tMarg" refType="w" fact="0.11"/>
                <dgm:constr type="lMarg" refType="w" fact="0.11"/>
                <dgm:constr type="rMarg" refType="w" fact="0.11"/>
                <dgm:constr type="bMarg" refType="w" fact="0.11"/>
              </dgm:constrLst>
              <dgm:ruleLst>
                <dgm:rule type="primFontSz" val="14" fact="NaN" max="NaN"/>
              </dgm:ruleLst>
            </dgm:layoutNode>
            <dgm:layoutNode name="spacerBetweenCircleAndCallout">
              <dgm:varLst/>
              <dgm:presOf/>
              <dgm:alg type="sp"/>
              <dgm:shape xmlns:r="http://schemas.openxmlformats.org/officeDocument/2006/relationships" r:blip="">
                <dgm:adjLst/>
              </dgm:shape>
              <dgm:constrLst/>
              <dgm:ruleLst/>
            </dgm:layoutNode>
          </dgm:forEach>
          <dgm:presOf/>
          <dgm:ruleLst/>
        </dgm:layoutNode>
        <dgm:layoutNode name="nodeText" styleLbl="alignAccFollowNode1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upArrowCallout" r:blip="">
            <dgm:adjLst>
              <dgm:adj idx="1" val="0.5"/>
              <dgm:adj idx="2" val="0.2"/>
              <dgm:adj idx="3" val="0.2"/>
              <dgm:adj idx="4" val="1"/>
            </dgm:adjLst>
          </dgm:shape>
          <dgm:presOf axis="desOrSelf" ptType="node"/>
          <dgm:constrLst>
            <dgm:constr type="secFontSz" val="16"/>
            <dgm:constr type="primFontSz" val="26"/>
            <dgm:constr type="h"/>
            <dgm:constr type="tMarg" val="13"/>
            <dgm:constr type="lMarg" refType="w" fact="0.2236"/>
            <dgm:constr type="rMarg" refType="w" fact="0.2236"/>
            <dgm:constr type="bMarg" val="13"/>
          </dgm:constrLst>
          <dgm:ruleLst>
            <dgm:rule type="secFontSz" val="11" fact="NaN" max="NaN"/>
            <dgm:rule type="primFontSz" val="11" fact="NaN" max="NaN"/>
            <dgm:rule type="h" val="INF" fact="NaN" max="NaN"/>
          </dgm:ruleLst>
        </dgm:layoutNode>
      </dgm:layoutNode>
      <dgm:forEach name="sibTransForEach" axis="followSib" ptType="sibTrans" cnt="1">
        <dgm:layoutNode name="sibTransComposite" styleLbl="alignAccFollowNode1">
          <dgm:alg type="sp"/>
          <dgm:shape xmlns:r="http://schemas.openxmlformats.org/officeDocument/2006/relationships" r:blip="">
            <dgm:adjLst/>
          </dgm:shape>
          <dgm:ruleLst/>
        </dgm:layoutNode>
        <dgm:ruleLst>
          <dgm:rule type="h" val="INF" fact="NaN" max="NaN"/>
        </dgm:ruleLst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491C9-69D3-4AC9-229C-5BD2F1753D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7D3009-D00B-4A14-7108-B58FBBBA14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B9940B-B860-1BEF-9D0C-35DDD12DC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B7D8A-3D13-4C71-A928-DB599387F5E1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8CBA41-559E-8B2B-8439-E35689E85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BAF8E6-EAAD-1A93-E500-79ED5E72A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A9444-7F1F-49C4-9C32-F6043252CCB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70118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979AC-D910-F267-7499-2BF947A9A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2A617E-428B-7EF2-F803-7E6C8C0AAE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9FA2F-321B-4EB4-B6A9-455D733DA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B7D8A-3D13-4C71-A928-DB599387F5E1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8B5D33-7781-5C10-98A7-584312E9B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701CB-CF8F-0843-AA7F-254EBEA80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A9444-7F1F-49C4-9C32-F6043252CCB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31382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4ACB9-28DB-B0DD-1FDC-F30B1383C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E87D24-7DCA-C0D6-55F6-50C67A15EC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D803C-C83F-455D-101E-3FD3D4292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B7D8A-3D13-4C71-A928-DB599387F5E1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B0E3D0-0C2D-CB38-5863-3A122ACD9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10DED1-1838-50C1-44A9-206CDE835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A9444-7F1F-49C4-9C32-F6043252CCB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6337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AC6F5-01BE-D3A5-5B0C-71E2820D9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777696-2DE7-59B8-2DF1-E7E7A2896C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7B541C-8F72-9B9D-62EB-5324D44E28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8F6918-847D-5AEC-25EA-DDEA532D8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B7D8A-3D13-4C71-A928-DB599387F5E1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66214C-8056-1F71-4C30-E8609275E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8A4CDF-00AC-ED9C-616E-7C19ED32D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A9444-7F1F-49C4-9C32-F6043252CCB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9803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45667-CBAD-1F07-CB3E-7D51BBD13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68B98-2473-380E-FD83-500646331B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75CC3A-168E-E68A-BE2C-B5FA356AF7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14DFE8-694F-B9B7-43AD-C826274D50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0393F5-1BB5-D659-B2B3-FC909BD519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9B4CA9-CC89-9919-1C1D-B3CC096B2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B7D8A-3D13-4C71-A928-DB599387F5E1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5BE667-7E9D-F3EE-250A-F04364733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31C6DC-3C23-5688-A468-65DD7018F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A9444-7F1F-49C4-9C32-F6043252CCB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91862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27D58-60B9-F488-A084-BEA160B06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9863EB-F9D9-2303-BBC2-2C13AAF26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B7D8A-3D13-4C71-A928-DB599387F5E1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8F4B6F-9CC9-AB63-C5D6-557DFD958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FEB773-0D4C-2054-B334-2BF91656B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A9444-7F1F-49C4-9C32-F6043252CCB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3166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A264CB-1AC6-1EAB-1D42-EECF20DD9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B7D8A-3D13-4C71-A928-DB599387F5E1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D07380-5761-35AC-C3BF-C5E9D3C02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88C9F3-CE96-424B-3FE8-1BD01D237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A9444-7F1F-49C4-9C32-F6043252CCB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5520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B3CA2-7EFC-553C-2017-C86C409FC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2823ED-A940-B2E2-D1F4-458527FD0E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12AE04-B78E-DA3A-98A6-15E665B07E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46E3F9-3516-3251-B000-DC26C679B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B7D8A-3D13-4C71-A928-DB599387F5E1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5BEB5B-CF14-C450-FD70-BB91C75E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C1D901-0240-096A-8D1B-C8AB02CCE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A9444-7F1F-49C4-9C32-F6043252CCB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4015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7E6FA-DD10-4FB3-72AD-DA4A1D2A0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7F59A6-F722-9B9C-A6B4-3EF1130A7D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279894-DB19-8D83-0658-21ED85CEB9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F63553-7326-4C05-89AC-A09481072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B7D8A-3D13-4C71-A928-DB599387F5E1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468E1E-BF5B-C136-EE1A-0EF24BE91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0F527D-A4BC-CB4A-BB2A-0614FFCA9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A9444-7F1F-49C4-9C32-F6043252CCB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22571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939A8-E23E-9284-1F33-BB45334BD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769049-AFB3-08D4-1517-42F4F31B72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D1C9BE-40DF-12BB-8FF2-8F72CAA32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B7D8A-3D13-4C71-A928-DB599387F5E1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3AAEC1-D4D8-B8A7-6C3C-DCB2D9AA9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73F788-00B5-7494-910D-CA951E6E8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A9444-7F1F-49C4-9C32-F6043252CCB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1513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45C8EF-811D-8E2D-BF60-BB408EC4B3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0C06AC-BFEE-63EE-64F4-F845F17D19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918D40-3597-5B33-C1C8-1AF3FC1AA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B7D8A-3D13-4C71-A928-DB599387F5E1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A49E42-4A0F-0C75-3BB9-00F90A58D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D84B7-C8B2-DBE4-43D3-268ED9265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A9444-7F1F-49C4-9C32-F6043252CCB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72902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B7EA37-A605-CE4B-51B2-1B7EB3A7B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A1BB6D-7775-AE22-8CDC-F7AE5EC8C4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F31FA1-BFB3-6D08-DC94-6E06945B3B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FB7D8A-3D13-4C71-A928-DB599387F5E1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7E0CD7-7AB4-3081-C01A-A8F2A8451E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50CE00-9E09-EAEF-8BF4-25111F7D5B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0A9444-7F1F-49C4-9C32-F6043252CCB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12855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7CBF3-939B-B724-F456-870E3F4747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1" y="1141711"/>
            <a:ext cx="3234466" cy="3474364"/>
          </a:xfrm>
        </p:spPr>
        <p:txBody>
          <a:bodyPr anchor="t">
            <a:normAutofit/>
          </a:bodyPr>
          <a:lstStyle/>
          <a:p>
            <a:pPr algn="l"/>
            <a:r>
              <a:rPr lang="en-US" sz="3600" b="1"/>
              <a:t>Sustainable Tourism in India</a:t>
            </a:r>
            <a:br>
              <a:rPr lang="en-US" sz="3600"/>
            </a:br>
            <a:r>
              <a:rPr lang="en-US" sz="3600" i="1"/>
              <a:t>Concept, Challenges, and Roadmap for Implementation</a:t>
            </a:r>
            <a:endParaRPr lang="en-CA" sz="36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C882E3-8CB8-E0DB-7087-5D023A0C31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4609474"/>
            <a:ext cx="3234467" cy="1263291"/>
          </a:xfrm>
        </p:spPr>
        <p:txBody>
          <a:bodyPr anchor="b">
            <a:normAutofit/>
          </a:bodyPr>
          <a:lstStyle/>
          <a:p>
            <a:pPr algn="l"/>
            <a:r>
              <a:rPr lang="en-US" sz="1800"/>
              <a:t>PRADEEP SUBHASH</a:t>
            </a:r>
            <a:endParaRPr lang="en-CA" sz="1800" dirty="0"/>
          </a:p>
        </p:txBody>
      </p:sp>
      <p:cxnSp>
        <p:nvCxnSpPr>
          <p:cNvPr id="1031" name="Straight Connector 1030">
            <a:extLst>
              <a:ext uri="{FF2B5EF4-FFF2-40B4-BE49-F238E27FC236}">
                <a16:creationId xmlns:a16="http://schemas.microsoft.com/office/drawing/2014/main" id="{33193FD5-6A49-7562-EA76-F15D42E15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Sustainable Tourism">
            <a:extLst>
              <a:ext uri="{FF2B5EF4-FFF2-40B4-BE49-F238E27FC236}">
                <a16:creationId xmlns:a16="http://schemas.microsoft.com/office/drawing/2014/main" id="{4077EA55-9A5E-AEF6-C1EE-1EBAF9B70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28614" y="815009"/>
            <a:ext cx="6685174" cy="524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09480D5-48CB-2CEE-E73E-7E66C565DF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395" y="137619"/>
            <a:ext cx="2876951" cy="73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334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88E0C1-2598-95AB-FCC3-2E52445B0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CA" sz="4000"/>
              <a:t>What is Sustainable Tourism?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B93B89-D9AC-E1B4-C78A-3D854DD4BA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/>
              <a:t>Tourism that meets present needs without harming future generations.</a:t>
            </a:r>
          </a:p>
          <a:p>
            <a:r>
              <a:rPr lang="en-US" sz="2000"/>
              <a:t>Focuses on </a:t>
            </a:r>
            <a:r>
              <a:rPr lang="en-US" sz="2000" b="1"/>
              <a:t>environmental, socio-cultural, and economic</a:t>
            </a:r>
            <a:r>
              <a:rPr lang="en-US" sz="2000"/>
              <a:t> balance.</a:t>
            </a:r>
          </a:p>
          <a:p>
            <a:r>
              <a:rPr lang="en-US" sz="2000"/>
              <a:t>Aims to minimize waste, emissions, and overuse of resources.</a:t>
            </a:r>
          </a:p>
          <a:p>
            <a:r>
              <a:rPr lang="en-US" sz="2000"/>
              <a:t>Promotes community well-being and cultural heritage protection.</a:t>
            </a:r>
          </a:p>
          <a:p>
            <a:r>
              <a:rPr lang="en-US" sz="2000"/>
              <a:t>Guided by </a:t>
            </a:r>
            <a:r>
              <a:rPr lang="en-US" sz="2000" b="1"/>
              <a:t>UN SDGs</a:t>
            </a:r>
            <a:r>
              <a:rPr lang="en-US" sz="2000"/>
              <a:t> and global sustainability standards.</a:t>
            </a:r>
          </a:p>
          <a:p>
            <a:endParaRPr lang="en-CA" sz="2000"/>
          </a:p>
        </p:txBody>
      </p:sp>
      <p:pic>
        <p:nvPicPr>
          <p:cNvPr id="5" name="Picture 4" descr="People sitting on a grass field and enjoying the sun">
            <a:extLst>
              <a:ext uri="{FF2B5EF4-FFF2-40B4-BE49-F238E27FC236}">
                <a16:creationId xmlns:a16="http://schemas.microsoft.com/office/drawing/2014/main" id="{CEFCE357-2BFB-44CF-E925-330BACADBF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102" r="14062" b="-1"/>
          <a:stretch>
            <a:fillRect/>
          </a:stretch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73470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10755F-B00B-A75B-1CA4-C80BB7D1F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/>
              <a:t>Why It Matters for India</a:t>
            </a:r>
            <a:endParaRPr lang="en-CA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029673-6E1D-26BE-D71D-6F566EB4B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US" sz="2000"/>
              <a:t>India has diverse assets: Himalayas, beaches, forests, and heritage cities.</a:t>
            </a:r>
          </a:p>
          <a:p>
            <a:r>
              <a:rPr lang="en-US" sz="2000"/>
              <a:t>Tourism supports rural livelihoods, crafts, and small businesses.</a:t>
            </a:r>
          </a:p>
          <a:p>
            <a:r>
              <a:rPr lang="en-US" sz="2000"/>
              <a:t>Growing eco-tourism market creates opportunities for green jobs.</a:t>
            </a:r>
          </a:p>
          <a:p>
            <a:r>
              <a:rPr lang="en-US" sz="2000"/>
              <a:t>Climate risks make sustainable practices essential for resilience.</a:t>
            </a:r>
          </a:p>
          <a:p>
            <a:r>
              <a:rPr lang="en-US" sz="2000"/>
              <a:t>Global travelers increasingly prefer responsible destinations.</a:t>
            </a:r>
          </a:p>
          <a:p>
            <a:endParaRPr lang="en-CA" sz="2000"/>
          </a:p>
        </p:txBody>
      </p:sp>
      <p:pic>
        <p:nvPicPr>
          <p:cNvPr id="5" name="Picture 4" descr="Ships at sea">
            <a:extLst>
              <a:ext uri="{FF2B5EF4-FFF2-40B4-BE49-F238E27FC236}">
                <a16:creationId xmlns:a16="http://schemas.microsoft.com/office/drawing/2014/main" id="{A5A2301D-6018-FBFC-1713-46AB5CD7CD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274" r="18326" b="-2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600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5E03A5-D7A0-7F9E-A2D9-FF32773CBF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CA" sz="4000">
                <a:solidFill>
                  <a:srgbClr val="FFFFFF"/>
                </a:solidFill>
              </a:rPr>
              <a:t>Key Challenges: Environmental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49C2EC19-AA04-33E5-D7E9-C82887F9D72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7547862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4557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2AA7DA-BDD1-C5AD-C929-8B4A51621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CA" sz="3400">
                <a:solidFill>
                  <a:srgbClr val="FFFFFF"/>
                </a:solidFill>
              </a:rPr>
              <a:t>Key Challenges: Socio-economic &amp; Governance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DDDD8743-96CE-E7BC-FCB3-792A9B4E9A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7772126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9909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7A591C-069F-F816-A622-715447702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CA" sz="4000">
                <a:solidFill>
                  <a:srgbClr val="FFFFFF"/>
                </a:solidFill>
              </a:rPr>
              <a:t>India’s Policy Landscape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93F4387D-73E4-A257-A5FB-E01A0A9F21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8108668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74103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5860C-9525-6639-A57E-CFBF9146A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CA" sz="4000">
                <a:solidFill>
                  <a:srgbClr val="FFFFFF"/>
                </a:solidFill>
              </a:rPr>
              <a:t>Case Examples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F3915D25-B810-05E4-8C5B-4C00E441E2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565567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62679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4F747B-29BB-92B5-E61B-DDD0D3B209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CA" sz="4000">
                <a:solidFill>
                  <a:srgbClr val="FFFFFF"/>
                </a:solidFill>
              </a:rPr>
              <a:t>Implementation Strategies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DB3E911-689C-DC73-DA84-16C162FCF2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5601209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9996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4976B4-62EF-DEA7-C0E3-C91435910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CA" sz="4000">
                <a:solidFill>
                  <a:srgbClr val="FFFFFF"/>
                </a:solidFill>
              </a:rPr>
              <a:t>Stakeholders &amp; Their Roles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E991A783-7FD8-B17C-5926-433308E62E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1141319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80618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9D5860-E4DD-B87E-330F-8C8EE984E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CA" sz="4000" b="1">
                <a:solidFill>
                  <a:srgbClr val="FFFFFF"/>
                </a:solidFill>
              </a:rPr>
              <a:t>Financing Sustainable Tourism</a:t>
            </a:r>
            <a:br>
              <a:rPr lang="en-CA" sz="4000" b="1">
                <a:solidFill>
                  <a:srgbClr val="FFFFFF"/>
                </a:solidFill>
              </a:rPr>
            </a:br>
            <a:endParaRPr lang="en-CA" sz="4000">
              <a:solidFill>
                <a:srgbClr val="FFFFFF"/>
              </a:solidFill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69C0CF3A-9F9D-FAD5-04ED-C30FC232A5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5487975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58204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38138D-D7A9-DF01-EBDB-49511DF14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CA" sz="4000">
                <a:solidFill>
                  <a:srgbClr val="FFFFFF"/>
                </a:solidFill>
              </a:rPr>
              <a:t>Measuring Progress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87A1EFA-DA82-25E2-AF47-8311452ED09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4400767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623107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346B4-EACF-A0B7-B2A0-3F08D914E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CA" sz="4000">
                <a:solidFill>
                  <a:srgbClr val="FFFFFF"/>
                </a:solidFill>
              </a:rPr>
              <a:t>12-Month Roadmap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1CCDB756-ABD4-3E41-5737-C17A50AC45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4935286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93677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93394DA-E684-47C2-9020-13225823F4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429C48-946B-77BA-579A-69E806526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06443"/>
          </a:xfrm>
        </p:spPr>
        <p:txBody>
          <a:bodyPr>
            <a:normAutofit/>
          </a:bodyPr>
          <a:lstStyle/>
          <a:p>
            <a:r>
              <a:rPr lang="en-CA" sz="4000"/>
              <a:t>Conclusion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A0A2065-FB3A-A344-0AE6-A0741645F0B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065" r="11635" b="-3"/>
          <a:stretch>
            <a:fillRect/>
          </a:stretch>
        </p:blipFill>
        <p:spPr>
          <a:xfrm>
            <a:off x="7989293" y="1904282"/>
            <a:ext cx="3423093" cy="4224808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A172390-6E78-AE73-8BDF-4B54EB8CD9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5646861"/>
              </p:ext>
            </p:extLst>
          </p:nvPr>
        </p:nvGraphicFramePr>
        <p:xfrm>
          <a:off x="838200" y="1825625"/>
          <a:ext cx="6714744" cy="43034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142106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F64AA9-8F6D-1791-8153-16675C7A1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References</a:t>
            </a:r>
            <a:endParaRPr lang="en-CA" sz="4000">
              <a:solidFill>
                <a:srgbClr val="FFFFFF"/>
              </a:solidFill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E953301C-B09F-C823-D7F4-BA335935BB2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2929605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34197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853</Words>
  <Application>Microsoft Office PowerPoint</Application>
  <PresentationFormat>Widescreen</PresentationFormat>
  <Paragraphs>86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Aptos</vt:lpstr>
      <vt:lpstr>Aptos Display</vt:lpstr>
      <vt:lpstr>Arial</vt:lpstr>
      <vt:lpstr>Office Theme</vt:lpstr>
      <vt:lpstr>Sustainable Tourism in India Concept, Challenges, and Roadmap for Implementation</vt:lpstr>
      <vt:lpstr>What is Sustainable Tourism?</vt:lpstr>
      <vt:lpstr>Why It Matters for India</vt:lpstr>
      <vt:lpstr>Key Challenges: Environmental</vt:lpstr>
      <vt:lpstr>Key Challenges: Socio-economic &amp; Governance</vt:lpstr>
      <vt:lpstr>India’s Policy Landscape</vt:lpstr>
      <vt:lpstr>Case Examples</vt:lpstr>
      <vt:lpstr>Implementation Strategies</vt:lpstr>
      <vt:lpstr>Stakeholders &amp; Their Roles</vt:lpstr>
      <vt:lpstr>Financing Sustainable Tourism </vt:lpstr>
      <vt:lpstr>Measuring Progress</vt:lpstr>
      <vt:lpstr>12-Month Roadmap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Mohan, Chander (Student)</dc:creator>
  <cp:lastModifiedBy>Mohan, Chander (Student)</cp:lastModifiedBy>
  <cp:revision>1</cp:revision>
  <dcterms:created xsi:type="dcterms:W3CDTF">2025-09-23T09:31:50Z</dcterms:created>
  <dcterms:modified xsi:type="dcterms:W3CDTF">2025-09-23T09:45:32Z</dcterms:modified>
</cp:coreProperties>
</file>