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8"/>
  </p:notesMasterIdLst>
  <p:handoutMasterIdLst>
    <p:handoutMasterId r:id="rId49"/>
  </p:handoutMasterIdLst>
  <p:sldIdLst>
    <p:sldId id="256" r:id="rId5"/>
    <p:sldId id="257" r:id="rId6"/>
    <p:sldId id="280" r:id="rId7"/>
    <p:sldId id="287" r:id="rId8"/>
    <p:sldId id="282" r:id="rId9"/>
    <p:sldId id="281" r:id="rId10"/>
    <p:sldId id="283" r:id="rId11"/>
    <p:sldId id="284" r:id="rId12"/>
    <p:sldId id="285" r:id="rId13"/>
    <p:sldId id="286" r:id="rId14"/>
    <p:sldId id="288" r:id="rId15"/>
    <p:sldId id="289" r:id="rId16"/>
    <p:sldId id="290" r:id="rId17"/>
    <p:sldId id="291" r:id="rId18"/>
    <p:sldId id="293" r:id="rId19"/>
    <p:sldId id="294" r:id="rId20"/>
    <p:sldId id="295" r:id="rId21"/>
    <p:sldId id="296" r:id="rId22"/>
    <p:sldId id="297" r:id="rId23"/>
    <p:sldId id="298" r:id="rId24"/>
    <p:sldId id="299" r:id="rId25"/>
    <p:sldId id="300" r:id="rId26"/>
    <p:sldId id="301" r:id="rId27"/>
    <p:sldId id="302" r:id="rId28"/>
    <p:sldId id="320" r:id="rId29"/>
    <p:sldId id="303" r:id="rId30"/>
    <p:sldId id="304" r:id="rId31"/>
    <p:sldId id="305" r:id="rId32"/>
    <p:sldId id="306" r:id="rId33"/>
    <p:sldId id="307" r:id="rId34"/>
    <p:sldId id="308" r:id="rId35"/>
    <p:sldId id="309" r:id="rId36"/>
    <p:sldId id="310" r:id="rId37"/>
    <p:sldId id="311" r:id="rId38"/>
    <p:sldId id="312" r:id="rId39"/>
    <p:sldId id="313" r:id="rId40"/>
    <p:sldId id="314" r:id="rId41"/>
    <p:sldId id="315" r:id="rId42"/>
    <p:sldId id="316" r:id="rId43"/>
    <p:sldId id="317" r:id="rId44"/>
    <p:sldId id="318" r:id="rId45"/>
    <p:sldId id="319" r:id="rId46"/>
    <p:sldId id="269" r:id="rId47"/>
  </p:sldIdLst>
  <p:sldSz cx="12198350" cy="6858000"/>
  <p:notesSz cx="6858000" cy="9144000"/>
  <p:embeddedFontLst>
    <p:embeddedFont>
      <p:font typeface="Calibri" panose="020F0502020204030204" pitchFamily="34" charset="0"/>
      <p:regular r:id="rId50"/>
      <p:bold r:id="rId51"/>
      <p:italic r:id="rId52"/>
      <p:boldItalic r:id="rId53"/>
    </p:embeddedFont>
    <p:embeddedFont>
      <p:font typeface="Georgia" panose="02040502050405020303" pitchFamily="18" charset="0"/>
      <p:regular r:id="rId54"/>
      <p:bold r:id="rId55"/>
      <p:italic r:id="rId56"/>
      <p:boldItalic r:id="rId57"/>
    </p:embeddedFont>
    <p:embeddedFont>
      <p:font typeface="Minion" panose="02000503070000020003" pitchFamily="2" charset="0"/>
      <p:regular r:id="rId58"/>
      <p:bold r:id="rId59"/>
      <p:italic r:id="rId60"/>
      <p:boldItalic r:id="rId61"/>
    </p:embeddedFont>
  </p:embeddedFontLst>
  <p:custDataLst>
    <p:tags r:id="rId62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21" d="100"/>
          <a:sy n="121" d="100"/>
        </p:scale>
        <p:origin x="184" y="336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font" Target="fonts/font1.fntdata"/><Relationship Id="rId55" Type="http://schemas.openxmlformats.org/officeDocument/2006/relationships/font" Target="fonts/font6.fntdata"/><Relationship Id="rId63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font" Target="fonts/font4.fntdata"/><Relationship Id="rId58" Type="http://schemas.openxmlformats.org/officeDocument/2006/relationships/font" Target="fonts/font9.fntdata"/><Relationship Id="rId66" Type="http://schemas.openxmlformats.org/officeDocument/2006/relationships/tableStyles" Target="tableStyles.xml"/><Relationship Id="rId5" Type="http://schemas.openxmlformats.org/officeDocument/2006/relationships/slide" Target="slides/slide1.xml"/><Relationship Id="rId61" Type="http://schemas.openxmlformats.org/officeDocument/2006/relationships/font" Target="fonts/font12.fntdata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56" Type="http://schemas.openxmlformats.org/officeDocument/2006/relationships/font" Target="fonts/font7.fntdata"/><Relationship Id="rId64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font" Target="fonts/font2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font" Target="fonts/font10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5.fntdata"/><Relationship Id="rId62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handoutMaster" Target="handoutMasters/handoutMaster1.xml"/><Relationship Id="rId57" Type="http://schemas.openxmlformats.org/officeDocument/2006/relationships/font" Target="fonts/font8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font" Target="fonts/font3.fntdata"/><Relationship Id="rId60" Type="http://schemas.openxmlformats.org/officeDocument/2006/relationships/font" Target="fonts/font11.fntdata"/><Relationship Id="rId65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b="1" dirty="0"/>
            <a:t>EIA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Screening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Impact Management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The EIA Report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/>
            <a:t>Review &amp; Licensing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DE" dirty="0"/>
            <a:t>Monitoring</a:t>
          </a: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E13A5C9A-AA89-8A40-976A-467A53FFF155}">
      <dgm:prSet/>
      <dgm:spPr/>
      <dgm:t>
        <a:bodyPr/>
        <a:lstStyle/>
        <a:p>
          <a:pPr rtl="0"/>
          <a:r>
            <a:rPr lang="en-US" dirty="0"/>
            <a:t>Scoping</a:t>
          </a:r>
        </a:p>
      </dgm:t>
    </dgm:pt>
    <dgm:pt modelId="{BB0170EE-A605-824B-8AC9-B118417EF33D}" type="parTrans" cxnId="{E7CAED9F-F822-B04F-8B39-0678C1FB654C}">
      <dgm:prSet/>
      <dgm:spPr/>
      <dgm:t>
        <a:bodyPr/>
        <a:lstStyle/>
        <a:p>
          <a:endParaRPr lang="en-US"/>
        </a:p>
      </dgm:t>
    </dgm:pt>
    <dgm:pt modelId="{F0A50A0D-52DA-304F-B36E-604F5C615E6E}" type="sibTrans" cxnId="{E7CAED9F-F822-B04F-8B39-0678C1FB654C}">
      <dgm:prSet/>
      <dgm:spPr/>
      <dgm:t>
        <a:bodyPr/>
        <a:lstStyle/>
        <a:p>
          <a:endParaRPr lang="en-US"/>
        </a:p>
      </dgm:t>
    </dgm:pt>
    <dgm:pt modelId="{BAD7A5AF-4BBD-8244-B8B9-C20B0C0A2DF4}">
      <dgm:prSet/>
      <dgm:spPr/>
      <dgm:t>
        <a:bodyPr/>
        <a:lstStyle/>
        <a:p>
          <a:r>
            <a:rPr lang="en-US" dirty="0"/>
            <a:t>Impact Assessment &amp; Mitigation</a:t>
          </a:r>
        </a:p>
      </dgm:t>
    </dgm:pt>
    <dgm:pt modelId="{73862618-6A46-034D-BAF6-10E2570AF098}" type="parTrans" cxnId="{07B551FF-ABF8-A440-9131-073F975BC9B8}">
      <dgm:prSet/>
      <dgm:spPr/>
      <dgm:t>
        <a:bodyPr/>
        <a:lstStyle/>
        <a:p>
          <a:endParaRPr lang="en-US"/>
        </a:p>
      </dgm:t>
    </dgm:pt>
    <dgm:pt modelId="{EE38CB8D-2A2A-4144-96B2-2E3AD442C6D7}" type="sibTrans" cxnId="{07B551FF-ABF8-A440-9131-073F975BC9B8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7"/>
      <dgm:spPr/>
    </dgm:pt>
    <dgm:pt modelId="{CCA012CC-5011-6A40-9384-C2357472BB80}" type="pres">
      <dgm:prSet presAssocID="{B797336F-3AE2-1446-AAD9-4378039CE4D3}" presName="connectorText" presStyleLbl="sibTrans2D1" presStyleIdx="0" presStyleCnt="7"/>
      <dgm:spPr/>
    </dgm:pt>
    <dgm:pt modelId="{33AE45FE-2802-6A42-ACE8-A7040CED4011}" type="pres">
      <dgm:prSet presAssocID="{914CD524-2814-F041-9E2A-5A1B8528FC0F}" presName="node" presStyleLbl="node1" presStyleIdx="0" presStyleCnt="7">
        <dgm:presLayoutVars>
          <dgm:bulletEnabled val="1"/>
        </dgm:presLayoutVars>
      </dgm:prSet>
      <dgm:spPr/>
    </dgm:pt>
    <dgm:pt modelId="{0A4EE19B-AE18-274E-9841-72356C35DE8A}" type="pres">
      <dgm:prSet presAssocID="{BB0170EE-A605-824B-8AC9-B118417EF33D}" presName="parTrans" presStyleLbl="sibTrans2D1" presStyleIdx="1" presStyleCnt="7"/>
      <dgm:spPr/>
    </dgm:pt>
    <dgm:pt modelId="{D369686F-3099-6A4B-8628-4BCC32A1E5C1}" type="pres">
      <dgm:prSet presAssocID="{BB0170EE-A605-824B-8AC9-B118417EF33D}" presName="connectorText" presStyleLbl="sibTrans2D1" presStyleIdx="1" presStyleCnt="7"/>
      <dgm:spPr/>
    </dgm:pt>
    <dgm:pt modelId="{9236EB7F-8C9A-2547-9AB4-C68AC949A2D1}" type="pres">
      <dgm:prSet presAssocID="{E13A5C9A-AA89-8A40-976A-467A53FFF155}" presName="node" presStyleLbl="node1" presStyleIdx="1" presStyleCnt="7">
        <dgm:presLayoutVars>
          <dgm:bulletEnabled val="1"/>
        </dgm:presLayoutVars>
      </dgm:prSet>
      <dgm:spPr/>
    </dgm:pt>
    <dgm:pt modelId="{45C0AAD3-518E-BD48-8AE1-FF075962AD39}" type="pres">
      <dgm:prSet presAssocID="{73862618-6A46-034D-BAF6-10E2570AF098}" presName="parTrans" presStyleLbl="sibTrans2D1" presStyleIdx="2" presStyleCnt="7"/>
      <dgm:spPr/>
    </dgm:pt>
    <dgm:pt modelId="{94FC3E7A-E190-BA4F-81BF-4A93FA4DDE6D}" type="pres">
      <dgm:prSet presAssocID="{73862618-6A46-034D-BAF6-10E2570AF098}" presName="connectorText" presStyleLbl="sibTrans2D1" presStyleIdx="2" presStyleCnt="7"/>
      <dgm:spPr/>
    </dgm:pt>
    <dgm:pt modelId="{4DE1C076-E851-9542-8721-5579DAA90C9B}" type="pres">
      <dgm:prSet presAssocID="{BAD7A5AF-4BBD-8244-B8B9-C20B0C0A2DF4}" presName="node" presStyleLbl="node1" presStyleIdx="2" presStyleCnt="7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3" presStyleCnt="7"/>
      <dgm:spPr/>
    </dgm:pt>
    <dgm:pt modelId="{29CA2AAA-639E-B340-BC84-3CAB41A00DA0}" type="pres">
      <dgm:prSet presAssocID="{E6A4B837-EF00-A546-8941-FE7A5D9FD870}" presName="connectorText" presStyleLbl="sibTrans2D1" presStyleIdx="3" presStyleCnt="7"/>
      <dgm:spPr/>
    </dgm:pt>
    <dgm:pt modelId="{2F9AB5B6-8516-954C-929D-9DFBF2DDEBBE}" type="pres">
      <dgm:prSet presAssocID="{32256466-28EC-8F4D-9C56-010CC35ACC51}" presName="node" presStyleLbl="node1" presStyleIdx="3" presStyleCnt="7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4" presStyleCnt="7"/>
      <dgm:spPr/>
    </dgm:pt>
    <dgm:pt modelId="{F388633E-23E5-B84A-B671-A0FCA1E438F3}" type="pres">
      <dgm:prSet presAssocID="{3EE9BA00-C0EF-B541-9368-0D886135D309}" presName="connectorText" presStyleLbl="sibTrans2D1" presStyleIdx="4" presStyleCnt="7"/>
      <dgm:spPr/>
    </dgm:pt>
    <dgm:pt modelId="{D22A1B1C-5B96-F148-B268-F21156DF5061}" type="pres">
      <dgm:prSet presAssocID="{9EF8E38A-8B5F-5742-9640-DB1FF4C45F03}" presName="node" presStyleLbl="node1" presStyleIdx="4" presStyleCnt="7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5" presStyleCnt="7"/>
      <dgm:spPr/>
    </dgm:pt>
    <dgm:pt modelId="{16015FDA-4368-3A44-9C61-1B24044DD94B}" type="pres">
      <dgm:prSet presAssocID="{240EFFF3-8F22-924E-90F9-41324925ED1D}" presName="connectorText" presStyleLbl="sibTrans2D1" presStyleIdx="5" presStyleCnt="7"/>
      <dgm:spPr/>
    </dgm:pt>
    <dgm:pt modelId="{F9F092CB-0D6B-8E43-A8C0-17DA5DF0C5FF}" type="pres">
      <dgm:prSet presAssocID="{908EE5F2-2EBF-B046-913D-1166F2FE1A6F}" presName="node" presStyleLbl="node1" presStyleIdx="5" presStyleCnt="7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6" presStyleCnt="7"/>
      <dgm:spPr/>
    </dgm:pt>
    <dgm:pt modelId="{9DAE2019-5567-B14D-A1C7-FA1FF3DEFB51}" type="pres">
      <dgm:prSet presAssocID="{A0C9BEB3-5BC0-1540-B115-FFEE9BB22436}" presName="connectorText" presStyleLbl="sibTrans2D1" presStyleIdx="6" presStyleCnt="7"/>
      <dgm:spPr/>
    </dgm:pt>
    <dgm:pt modelId="{AE36BF02-F7E4-2744-8886-A38EEEE8A4A4}" type="pres">
      <dgm:prSet presAssocID="{295D3F41-485B-834A-9F44-51786FB62684}" presName="node" presStyleLbl="node1" presStyleIdx="6" presStyleCnt="7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091D4512-5A47-1B40-8EBE-05A471A5047C}" type="presOf" srcId="{73862618-6A46-034D-BAF6-10E2570AF098}" destId="{45C0AAD3-518E-BD48-8AE1-FF075962AD39}" srcOrd="0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831CEB2E-8327-DD4A-A26D-986875583C30}" type="presOf" srcId="{BB0170EE-A605-824B-8AC9-B118417EF33D}" destId="{0A4EE19B-AE18-274E-9841-72356C35DE8A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4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5" destOrd="0" parTransId="{240EFFF3-8F22-924E-90F9-41324925ED1D}" sibTransId="{3329ACD5-69C4-154B-A61D-3E0DCF5FAB14}"/>
    <dgm:cxn modelId="{C8D6B86A-8F69-5F45-9A59-70DBB1358B8F}" type="presOf" srcId="{BB0170EE-A605-824B-8AC9-B118417EF33D}" destId="{D369686F-3099-6A4B-8628-4BCC32A1E5C1}" srcOrd="1" destOrd="0" presId="urn:microsoft.com/office/officeart/2005/8/layout/radial5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C2C85F7A-5C4A-CC4E-904F-73930E702DA3}" type="presOf" srcId="{73862618-6A46-034D-BAF6-10E2570AF098}" destId="{94FC3E7A-E190-BA4F-81BF-4A93FA4DDE6D}" srcOrd="1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3" destOrd="0" parTransId="{E6A4B837-EF00-A546-8941-FE7A5D9FD870}" sibTransId="{58FFDE2D-E18A-0241-8606-2AD865EF1694}"/>
    <dgm:cxn modelId="{E7CAED9F-F822-B04F-8B39-0678C1FB654C}" srcId="{166B73B4-B0CA-2847-ABAC-8C10AAAD4D5A}" destId="{E13A5C9A-AA89-8A40-976A-467A53FFF155}" srcOrd="1" destOrd="0" parTransId="{BB0170EE-A605-824B-8AC9-B118417EF33D}" sibTransId="{F0A50A0D-52DA-304F-B36E-604F5C615E6E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6" destOrd="0" parTransId="{A0C9BEB3-5BC0-1540-B115-FFEE9BB22436}" sibTransId="{13C889DD-4891-5744-8986-EC01F48432AD}"/>
    <dgm:cxn modelId="{6AF8F0B2-A709-304A-8119-9598C79F16FE}" type="presOf" srcId="{E13A5C9A-AA89-8A40-976A-467A53FFF155}" destId="{9236EB7F-8C9A-2547-9AB4-C68AC949A2D1}" srcOrd="0" destOrd="0" presId="urn:microsoft.com/office/officeart/2005/8/layout/radial5"/>
    <dgm:cxn modelId="{B0757AB3-4C63-904E-9784-8CA0A818BD1D}" type="presOf" srcId="{BAD7A5AF-4BBD-8244-B8B9-C20B0C0A2DF4}" destId="{4DE1C076-E851-9542-8721-5579DAA90C9B}" srcOrd="0" destOrd="0" presId="urn:microsoft.com/office/officeart/2005/8/layout/radial5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07B551FF-ABF8-A440-9131-073F975BC9B8}" srcId="{166B73B4-B0CA-2847-ABAC-8C10AAAD4D5A}" destId="{BAD7A5AF-4BBD-8244-B8B9-C20B0C0A2DF4}" srcOrd="2" destOrd="0" parTransId="{73862618-6A46-034D-BAF6-10E2570AF098}" sibTransId="{EE38CB8D-2A2A-4144-96B2-2E3AD442C6D7}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03E6375C-66BC-7D49-AEDB-A307B56D95D6}" type="presParOf" srcId="{0263D80A-06E8-9E4D-B508-D4472E189F63}" destId="{0A4EE19B-AE18-274E-9841-72356C35DE8A}" srcOrd="3" destOrd="0" presId="urn:microsoft.com/office/officeart/2005/8/layout/radial5"/>
    <dgm:cxn modelId="{F766DF2F-C6E7-CA4C-B47E-3A010A8CBD7A}" type="presParOf" srcId="{0A4EE19B-AE18-274E-9841-72356C35DE8A}" destId="{D369686F-3099-6A4B-8628-4BCC32A1E5C1}" srcOrd="0" destOrd="0" presId="urn:microsoft.com/office/officeart/2005/8/layout/radial5"/>
    <dgm:cxn modelId="{103A2022-9AA5-6645-9578-9E481AB5DB17}" type="presParOf" srcId="{0263D80A-06E8-9E4D-B508-D4472E189F63}" destId="{9236EB7F-8C9A-2547-9AB4-C68AC949A2D1}" srcOrd="4" destOrd="0" presId="urn:microsoft.com/office/officeart/2005/8/layout/radial5"/>
    <dgm:cxn modelId="{833198F1-02FC-9C40-9A67-44C9D5D85BD1}" type="presParOf" srcId="{0263D80A-06E8-9E4D-B508-D4472E189F63}" destId="{45C0AAD3-518E-BD48-8AE1-FF075962AD39}" srcOrd="5" destOrd="0" presId="urn:microsoft.com/office/officeart/2005/8/layout/radial5"/>
    <dgm:cxn modelId="{EA316CEB-4B11-234F-AA89-510ABAED80EE}" type="presParOf" srcId="{45C0AAD3-518E-BD48-8AE1-FF075962AD39}" destId="{94FC3E7A-E190-BA4F-81BF-4A93FA4DDE6D}" srcOrd="0" destOrd="0" presId="urn:microsoft.com/office/officeart/2005/8/layout/radial5"/>
    <dgm:cxn modelId="{0FDE7128-A43A-3540-ABB7-4EE490047D91}" type="presParOf" srcId="{0263D80A-06E8-9E4D-B508-D4472E189F63}" destId="{4DE1C076-E851-9542-8721-5579DAA90C9B}" srcOrd="6" destOrd="0" presId="urn:microsoft.com/office/officeart/2005/8/layout/radial5"/>
    <dgm:cxn modelId="{CC481C75-1AB7-E148-B5F5-12BBBC0B1C92}" type="presParOf" srcId="{0263D80A-06E8-9E4D-B508-D4472E189F63}" destId="{724178F7-FE35-7B43-B051-717442DEBDBC}" srcOrd="7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8" destOrd="0" presId="urn:microsoft.com/office/officeart/2005/8/layout/radial5"/>
    <dgm:cxn modelId="{23C2BC9D-94E5-7C49-AB42-FAF9B7A9F1A5}" type="presParOf" srcId="{0263D80A-06E8-9E4D-B508-D4472E189F63}" destId="{46425910-43DE-C24E-828A-319CE20202EA}" srcOrd="9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10" destOrd="0" presId="urn:microsoft.com/office/officeart/2005/8/layout/radial5"/>
    <dgm:cxn modelId="{251A5FDA-D3DE-0344-8B2D-A1463A7D47BC}" type="presParOf" srcId="{0263D80A-06E8-9E4D-B508-D4472E189F63}" destId="{16E317A5-9052-604F-AC96-2C80084197DF}" srcOrd="11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12" destOrd="0" presId="urn:microsoft.com/office/officeart/2005/8/layout/radial5"/>
    <dgm:cxn modelId="{36409316-D389-E24B-9DC8-EB90EFB050C5}" type="presParOf" srcId="{0263D80A-06E8-9E4D-B508-D4472E189F63}" destId="{B615B72D-61EF-1644-83A7-353646A01CB8}" srcOrd="13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b="1" dirty="0"/>
            <a:t>EIA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Screening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Impact Management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The EIA Report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/>
            <a:t>Review &amp; Licensing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DE" dirty="0"/>
            <a:t>Monitoring</a:t>
          </a: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E13A5C9A-AA89-8A40-976A-467A53FFF155}">
      <dgm:prSet/>
      <dgm:spPr/>
      <dgm:t>
        <a:bodyPr/>
        <a:lstStyle/>
        <a:p>
          <a:pPr rtl="0"/>
          <a:r>
            <a:rPr lang="en-US" dirty="0"/>
            <a:t>Scoping</a:t>
          </a:r>
        </a:p>
      </dgm:t>
    </dgm:pt>
    <dgm:pt modelId="{BB0170EE-A605-824B-8AC9-B118417EF33D}" type="parTrans" cxnId="{E7CAED9F-F822-B04F-8B39-0678C1FB654C}">
      <dgm:prSet/>
      <dgm:spPr/>
      <dgm:t>
        <a:bodyPr/>
        <a:lstStyle/>
        <a:p>
          <a:endParaRPr lang="en-US"/>
        </a:p>
      </dgm:t>
    </dgm:pt>
    <dgm:pt modelId="{F0A50A0D-52DA-304F-B36E-604F5C615E6E}" type="sibTrans" cxnId="{E7CAED9F-F822-B04F-8B39-0678C1FB654C}">
      <dgm:prSet/>
      <dgm:spPr/>
      <dgm:t>
        <a:bodyPr/>
        <a:lstStyle/>
        <a:p>
          <a:endParaRPr lang="en-US"/>
        </a:p>
      </dgm:t>
    </dgm:pt>
    <dgm:pt modelId="{BAD7A5AF-4BBD-8244-B8B9-C20B0C0A2DF4}">
      <dgm:prSet/>
      <dgm:spPr/>
      <dgm:t>
        <a:bodyPr/>
        <a:lstStyle/>
        <a:p>
          <a:r>
            <a:rPr lang="en-US" dirty="0"/>
            <a:t>Impact Assessment &amp; Mitigation</a:t>
          </a:r>
        </a:p>
      </dgm:t>
    </dgm:pt>
    <dgm:pt modelId="{73862618-6A46-034D-BAF6-10E2570AF098}" type="parTrans" cxnId="{07B551FF-ABF8-A440-9131-073F975BC9B8}">
      <dgm:prSet/>
      <dgm:spPr/>
      <dgm:t>
        <a:bodyPr/>
        <a:lstStyle/>
        <a:p>
          <a:endParaRPr lang="en-US"/>
        </a:p>
      </dgm:t>
    </dgm:pt>
    <dgm:pt modelId="{EE38CB8D-2A2A-4144-96B2-2E3AD442C6D7}" type="sibTrans" cxnId="{07B551FF-ABF8-A440-9131-073F975BC9B8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7"/>
      <dgm:spPr/>
    </dgm:pt>
    <dgm:pt modelId="{CCA012CC-5011-6A40-9384-C2357472BB80}" type="pres">
      <dgm:prSet presAssocID="{B797336F-3AE2-1446-AAD9-4378039CE4D3}" presName="connectorText" presStyleLbl="sibTrans2D1" presStyleIdx="0" presStyleCnt="7"/>
      <dgm:spPr/>
    </dgm:pt>
    <dgm:pt modelId="{33AE45FE-2802-6A42-ACE8-A7040CED4011}" type="pres">
      <dgm:prSet presAssocID="{914CD524-2814-F041-9E2A-5A1B8528FC0F}" presName="node" presStyleLbl="node1" presStyleIdx="0" presStyleCnt="7">
        <dgm:presLayoutVars>
          <dgm:bulletEnabled val="1"/>
        </dgm:presLayoutVars>
      </dgm:prSet>
      <dgm:spPr/>
    </dgm:pt>
    <dgm:pt modelId="{0A4EE19B-AE18-274E-9841-72356C35DE8A}" type="pres">
      <dgm:prSet presAssocID="{BB0170EE-A605-824B-8AC9-B118417EF33D}" presName="parTrans" presStyleLbl="sibTrans2D1" presStyleIdx="1" presStyleCnt="7"/>
      <dgm:spPr/>
    </dgm:pt>
    <dgm:pt modelId="{D369686F-3099-6A4B-8628-4BCC32A1E5C1}" type="pres">
      <dgm:prSet presAssocID="{BB0170EE-A605-824B-8AC9-B118417EF33D}" presName="connectorText" presStyleLbl="sibTrans2D1" presStyleIdx="1" presStyleCnt="7"/>
      <dgm:spPr/>
    </dgm:pt>
    <dgm:pt modelId="{9236EB7F-8C9A-2547-9AB4-C68AC949A2D1}" type="pres">
      <dgm:prSet presAssocID="{E13A5C9A-AA89-8A40-976A-467A53FFF155}" presName="node" presStyleLbl="node1" presStyleIdx="1" presStyleCnt="7">
        <dgm:presLayoutVars>
          <dgm:bulletEnabled val="1"/>
        </dgm:presLayoutVars>
      </dgm:prSet>
      <dgm:spPr/>
    </dgm:pt>
    <dgm:pt modelId="{45C0AAD3-518E-BD48-8AE1-FF075962AD39}" type="pres">
      <dgm:prSet presAssocID="{73862618-6A46-034D-BAF6-10E2570AF098}" presName="parTrans" presStyleLbl="sibTrans2D1" presStyleIdx="2" presStyleCnt="7"/>
      <dgm:spPr/>
    </dgm:pt>
    <dgm:pt modelId="{94FC3E7A-E190-BA4F-81BF-4A93FA4DDE6D}" type="pres">
      <dgm:prSet presAssocID="{73862618-6A46-034D-BAF6-10E2570AF098}" presName="connectorText" presStyleLbl="sibTrans2D1" presStyleIdx="2" presStyleCnt="7"/>
      <dgm:spPr/>
    </dgm:pt>
    <dgm:pt modelId="{4DE1C076-E851-9542-8721-5579DAA90C9B}" type="pres">
      <dgm:prSet presAssocID="{BAD7A5AF-4BBD-8244-B8B9-C20B0C0A2DF4}" presName="node" presStyleLbl="node1" presStyleIdx="2" presStyleCnt="7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3" presStyleCnt="7"/>
      <dgm:spPr/>
    </dgm:pt>
    <dgm:pt modelId="{29CA2AAA-639E-B340-BC84-3CAB41A00DA0}" type="pres">
      <dgm:prSet presAssocID="{E6A4B837-EF00-A546-8941-FE7A5D9FD870}" presName="connectorText" presStyleLbl="sibTrans2D1" presStyleIdx="3" presStyleCnt="7"/>
      <dgm:spPr/>
    </dgm:pt>
    <dgm:pt modelId="{2F9AB5B6-8516-954C-929D-9DFBF2DDEBBE}" type="pres">
      <dgm:prSet presAssocID="{32256466-28EC-8F4D-9C56-010CC35ACC51}" presName="node" presStyleLbl="node1" presStyleIdx="3" presStyleCnt="7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4" presStyleCnt="7"/>
      <dgm:spPr/>
    </dgm:pt>
    <dgm:pt modelId="{F388633E-23E5-B84A-B671-A0FCA1E438F3}" type="pres">
      <dgm:prSet presAssocID="{3EE9BA00-C0EF-B541-9368-0D886135D309}" presName="connectorText" presStyleLbl="sibTrans2D1" presStyleIdx="4" presStyleCnt="7"/>
      <dgm:spPr/>
    </dgm:pt>
    <dgm:pt modelId="{D22A1B1C-5B96-F148-B268-F21156DF5061}" type="pres">
      <dgm:prSet presAssocID="{9EF8E38A-8B5F-5742-9640-DB1FF4C45F03}" presName="node" presStyleLbl="node1" presStyleIdx="4" presStyleCnt="7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5" presStyleCnt="7"/>
      <dgm:spPr/>
    </dgm:pt>
    <dgm:pt modelId="{16015FDA-4368-3A44-9C61-1B24044DD94B}" type="pres">
      <dgm:prSet presAssocID="{240EFFF3-8F22-924E-90F9-41324925ED1D}" presName="connectorText" presStyleLbl="sibTrans2D1" presStyleIdx="5" presStyleCnt="7"/>
      <dgm:spPr/>
    </dgm:pt>
    <dgm:pt modelId="{F9F092CB-0D6B-8E43-A8C0-17DA5DF0C5FF}" type="pres">
      <dgm:prSet presAssocID="{908EE5F2-2EBF-B046-913D-1166F2FE1A6F}" presName="node" presStyleLbl="node1" presStyleIdx="5" presStyleCnt="7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6" presStyleCnt="7"/>
      <dgm:spPr/>
    </dgm:pt>
    <dgm:pt modelId="{9DAE2019-5567-B14D-A1C7-FA1FF3DEFB51}" type="pres">
      <dgm:prSet presAssocID="{A0C9BEB3-5BC0-1540-B115-FFEE9BB22436}" presName="connectorText" presStyleLbl="sibTrans2D1" presStyleIdx="6" presStyleCnt="7"/>
      <dgm:spPr/>
    </dgm:pt>
    <dgm:pt modelId="{AE36BF02-F7E4-2744-8886-A38EEEE8A4A4}" type="pres">
      <dgm:prSet presAssocID="{295D3F41-485B-834A-9F44-51786FB62684}" presName="node" presStyleLbl="node1" presStyleIdx="6" presStyleCnt="7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091D4512-5A47-1B40-8EBE-05A471A5047C}" type="presOf" srcId="{73862618-6A46-034D-BAF6-10E2570AF098}" destId="{45C0AAD3-518E-BD48-8AE1-FF075962AD39}" srcOrd="0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831CEB2E-8327-DD4A-A26D-986875583C30}" type="presOf" srcId="{BB0170EE-A605-824B-8AC9-B118417EF33D}" destId="{0A4EE19B-AE18-274E-9841-72356C35DE8A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4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5" destOrd="0" parTransId="{240EFFF3-8F22-924E-90F9-41324925ED1D}" sibTransId="{3329ACD5-69C4-154B-A61D-3E0DCF5FAB14}"/>
    <dgm:cxn modelId="{C8D6B86A-8F69-5F45-9A59-70DBB1358B8F}" type="presOf" srcId="{BB0170EE-A605-824B-8AC9-B118417EF33D}" destId="{D369686F-3099-6A4B-8628-4BCC32A1E5C1}" srcOrd="1" destOrd="0" presId="urn:microsoft.com/office/officeart/2005/8/layout/radial5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C2C85F7A-5C4A-CC4E-904F-73930E702DA3}" type="presOf" srcId="{73862618-6A46-034D-BAF6-10E2570AF098}" destId="{94FC3E7A-E190-BA4F-81BF-4A93FA4DDE6D}" srcOrd="1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3" destOrd="0" parTransId="{E6A4B837-EF00-A546-8941-FE7A5D9FD870}" sibTransId="{58FFDE2D-E18A-0241-8606-2AD865EF1694}"/>
    <dgm:cxn modelId="{E7CAED9F-F822-B04F-8B39-0678C1FB654C}" srcId="{166B73B4-B0CA-2847-ABAC-8C10AAAD4D5A}" destId="{E13A5C9A-AA89-8A40-976A-467A53FFF155}" srcOrd="1" destOrd="0" parTransId="{BB0170EE-A605-824B-8AC9-B118417EF33D}" sibTransId="{F0A50A0D-52DA-304F-B36E-604F5C615E6E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6" destOrd="0" parTransId="{A0C9BEB3-5BC0-1540-B115-FFEE9BB22436}" sibTransId="{13C889DD-4891-5744-8986-EC01F48432AD}"/>
    <dgm:cxn modelId="{6AF8F0B2-A709-304A-8119-9598C79F16FE}" type="presOf" srcId="{E13A5C9A-AA89-8A40-976A-467A53FFF155}" destId="{9236EB7F-8C9A-2547-9AB4-C68AC949A2D1}" srcOrd="0" destOrd="0" presId="urn:microsoft.com/office/officeart/2005/8/layout/radial5"/>
    <dgm:cxn modelId="{B0757AB3-4C63-904E-9784-8CA0A818BD1D}" type="presOf" srcId="{BAD7A5AF-4BBD-8244-B8B9-C20B0C0A2DF4}" destId="{4DE1C076-E851-9542-8721-5579DAA90C9B}" srcOrd="0" destOrd="0" presId="urn:microsoft.com/office/officeart/2005/8/layout/radial5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07B551FF-ABF8-A440-9131-073F975BC9B8}" srcId="{166B73B4-B0CA-2847-ABAC-8C10AAAD4D5A}" destId="{BAD7A5AF-4BBD-8244-B8B9-C20B0C0A2DF4}" srcOrd="2" destOrd="0" parTransId="{73862618-6A46-034D-BAF6-10E2570AF098}" sibTransId="{EE38CB8D-2A2A-4144-96B2-2E3AD442C6D7}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03E6375C-66BC-7D49-AEDB-A307B56D95D6}" type="presParOf" srcId="{0263D80A-06E8-9E4D-B508-D4472E189F63}" destId="{0A4EE19B-AE18-274E-9841-72356C35DE8A}" srcOrd="3" destOrd="0" presId="urn:microsoft.com/office/officeart/2005/8/layout/radial5"/>
    <dgm:cxn modelId="{F766DF2F-C6E7-CA4C-B47E-3A010A8CBD7A}" type="presParOf" srcId="{0A4EE19B-AE18-274E-9841-72356C35DE8A}" destId="{D369686F-3099-6A4B-8628-4BCC32A1E5C1}" srcOrd="0" destOrd="0" presId="urn:microsoft.com/office/officeart/2005/8/layout/radial5"/>
    <dgm:cxn modelId="{103A2022-9AA5-6645-9578-9E481AB5DB17}" type="presParOf" srcId="{0263D80A-06E8-9E4D-B508-D4472E189F63}" destId="{9236EB7F-8C9A-2547-9AB4-C68AC949A2D1}" srcOrd="4" destOrd="0" presId="urn:microsoft.com/office/officeart/2005/8/layout/radial5"/>
    <dgm:cxn modelId="{833198F1-02FC-9C40-9A67-44C9D5D85BD1}" type="presParOf" srcId="{0263D80A-06E8-9E4D-B508-D4472E189F63}" destId="{45C0AAD3-518E-BD48-8AE1-FF075962AD39}" srcOrd="5" destOrd="0" presId="urn:microsoft.com/office/officeart/2005/8/layout/radial5"/>
    <dgm:cxn modelId="{EA316CEB-4B11-234F-AA89-510ABAED80EE}" type="presParOf" srcId="{45C0AAD3-518E-BD48-8AE1-FF075962AD39}" destId="{94FC3E7A-E190-BA4F-81BF-4A93FA4DDE6D}" srcOrd="0" destOrd="0" presId="urn:microsoft.com/office/officeart/2005/8/layout/radial5"/>
    <dgm:cxn modelId="{0FDE7128-A43A-3540-ABB7-4EE490047D91}" type="presParOf" srcId="{0263D80A-06E8-9E4D-B508-D4472E189F63}" destId="{4DE1C076-E851-9542-8721-5579DAA90C9B}" srcOrd="6" destOrd="0" presId="urn:microsoft.com/office/officeart/2005/8/layout/radial5"/>
    <dgm:cxn modelId="{CC481C75-1AB7-E148-B5F5-12BBBC0B1C92}" type="presParOf" srcId="{0263D80A-06E8-9E4D-B508-D4472E189F63}" destId="{724178F7-FE35-7B43-B051-717442DEBDBC}" srcOrd="7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8" destOrd="0" presId="urn:microsoft.com/office/officeart/2005/8/layout/radial5"/>
    <dgm:cxn modelId="{23C2BC9D-94E5-7C49-AB42-FAF9B7A9F1A5}" type="presParOf" srcId="{0263D80A-06E8-9E4D-B508-D4472E189F63}" destId="{46425910-43DE-C24E-828A-319CE20202EA}" srcOrd="9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10" destOrd="0" presId="urn:microsoft.com/office/officeart/2005/8/layout/radial5"/>
    <dgm:cxn modelId="{251A5FDA-D3DE-0344-8B2D-A1463A7D47BC}" type="presParOf" srcId="{0263D80A-06E8-9E4D-B508-D4472E189F63}" destId="{16E317A5-9052-604F-AC96-2C80084197DF}" srcOrd="11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12" destOrd="0" presId="urn:microsoft.com/office/officeart/2005/8/layout/radial5"/>
    <dgm:cxn modelId="{36409316-D389-E24B-9DC8-EB90EFB050C5}" type="presParOf" srcId="{0263D80A-06E8-9E4D-B508-D4472E189F63}" destId="{B615B72D-61EF-1644-83A7-353646A01CB8}" srcOrd="13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b="1" dirty="0"/>
            <a:t>EIA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Screening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Impact Management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The EIA Report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/>
            <a:t>Review &amp; Licensing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DE" dirty="0"/>
            <a:t>Monitoring</a:t>
          </a: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E13A5C9A-AA89-8A40-976A-467A53FFF155}">
      <dgm:prSet/>
      <dgm:spPr/>
      <dgm:t>
        <a:bodyPr/>
        <a:lstStyle/>
        <a:p>
          <a:pPr rtl="0"/>
          <a:r>
            <a:rPr lang="en-US" dirty="0"/>
            <a:t>Scoping</a:t>
          </a:r>
        </a:p>
      </dgm:t>
    </dgm:pt>
    <dgm:pt modelId="{BB0170EE-A605-824B-8AC9-B118417EF33D}" type="parTrans" cxnId="{E7CAED9F-F822-B04F-8B39-0678C1FB654C}">
      <dgm:prSet/>
      <dgm:spPr/>
      <dgm:t>
        <a:bodyPr/>
        <a:lstStyle/>
        <a:p>
          <a:endParaRPr lang="en-US"/>
        </a:p>
      </dgm:t>
    </dgm:pt>
    <dgm:pt modelId="{F0A50A0D-52DA-304F-B36E-604F5C615E6E}" type="sibTrans" cxnId="{E7CAED9F-F822-B04F-8B39-0678C1FB654C}">
      <dgm:prSet/>
      <dgm:spPr/>
      <dgm:t>
        <a:bodyPr/>
        <a:lstStyle/>
        <a:p>
          <a:endParaRPr lang="en-US"/>
        </a:p>
      </dgm:t>
    </dgm:pt>
    <dgm:pt modelId="{BAD7A5AF-4BBD-8244-B8B9-C20B0C0A2DF4}">
      <dgm:prSet/>
      <dgm:spPr/>
      <dgm:t>
        <a:bodyPr/>
        <a:lstStyle/>
        <a:p>
          <a:r>
            <a:rPr lang="en-US" dirty="0"/>
            <a:t>Impact Assessment &amp; Mitigation</a:t>
          </a:r>
        </a:p>
      </dgm:t>
    </dgm:pt>
    <dgm:pt modelId="{73862618-6A46-034D-BAF6-10E2570AF098}" type="parTrans" cxnId="{07B551FF-ABF8-A440-9131-073F975BC9B8}">
      <dgm:prSet/>
      <dgm:spPr/>
      <dgm:t>
        <a:bodyPr/>
        <a:lstStyle/>
        <a:p>
          <a:endParaRPr lang="en-US"/>
        </a:p>
      </dgm:t>
    </dgm:pt>
    <dgm:pt modelId="{EE38CB8D-2A2A-4144-96B2-2E3AD442C6D7}" type="sibTrans" cxnId="{07B551FF-ABF8-A440-9131-073F975BC9B8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7"/>
      <dgm:spPr/>
    </dgm:pt>
    <dgm:pt modelId="{CCA012CC-5011-6A40-9384-C2357472BB80}" type="pres">
      <dgm:prSet presAssocID="{B797336F-3AE2-1446-AAD9-4378039CE4D3}" presName="connectorText" presStyleLbl="sibTrans2D1" presStyleIdx="0" presStyleCnt="7"/>
      <dgm:spPr/>
    </dgm:pt>
    <dgm:pt modelId="{33AE45FE-2802-6A42-ACE8-A7040CED4011}" type="pres">
      <dgm:prSet presAssocID="{914CD524-2814-F041-9E2A-5A1B8528FC0F}" presName="node" presStyleLbl="node1" presStyleIdx="0" presStyleCnt="7">
        <dgm:presLayoutVars>
          <dgm:bulletEnabled val="1"/>
        </dgm:presLayoutVars>
      </dgm:prSet>
      <dgm:spPr/>
    </dgm:pt>
    <dgm:pt modelId="{0A4EE19B-AE18-274E-9841-72356C35DE8A}" type="pres">
      <dgm:prSet presAssocID="{BB0170EE-A605-824B-8AC9-B118417EF33D}" presName="parTrans" presStyleLbl="sibTrans2D1" presStyleIdx="1" presStyleCnt="7"/>
      <dgm:spPr/>
    </dgm:pt>
    <dgm:pt modelId="{D369686F-3099-6A4B-8628-4BCC32A1E5C1}" type="pres">
      <dgm:prSet presAssocID="{BB0170EE-A605-824B-8AC9-B118417EF33D}" presName="connectorText" presStyleLbl="sibTrans2D1" presStyleIdx="1" presStyleCnt="7"/>
      <dgm:spPr/>
    </dgm:pt>
    <dgm:pt modelId="{9236EB7F-8C9A-2547-9AB4-C68AC949A2D1}" type="pres">
      <dgm:prSet presAssocID="{E13A5C9A-AA89-8A40-976A-467A53FFF155}" presName="node" presStyleLbl="node1" presStyleIdx="1" presStyleCnt="7">
        <dgm:presLayoutVars>
          <dgm:bulletEnabled val="1"/>
        </dgm:presLayoutVars>
      </dgm:prSet>
      <dgm:spPr/>
    </dgm:pt>
    <dgm:pt modelId="{45C0AAD3-518E-BD48-8AE1-FF075962AD39}" type="pres">
      <dgm:prSet presAssocID="{73862618-6A46-034D-BAF6-10E2570AF098}" presName="parTrans" presStyleLbl="sibTrans2D1" presStyleIdx="2" presStyleCnt="7"/>
      <dgm:spPr/>
    </dgm:pt>
    <dgm:pt modelId="{94FC3E7A-E190-BA4F-81BF-4A93FA4DDE6D}" type="pres">
      <dgm:prSet presAssocID="{73862618-6A46-034D-BAF6-10E2570AF098}" presName="connectorText" presStyleLbl="sibTrans2D1" presStyleIdx="2" presStyleCnt="7"/>
      <dgm:spPr/>
    </dgm:pt>
    <dgm:pt modelId="{4DE1C076-E851-9542-8721-5579DAA90C9B}" type="pres">
      <dgm:prSet presAssocID="{BAD7A5AF-4BBD-8244-B8B9-C20B0C0A2DF4}" presName="node" presStyleLbl="node1" presStyleIdx="2" presStyleCnt="7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3" presStyleCnt="7"/>
      <dgm:spPr/>
    </dgm:pt>
    <dgm:pt modelId="{29CA2AAA-639E-B340-BC84-3CAB41A00DA0}" type="pres">
      <dgm:prSet presAssocID="{E6A4B837-EF00-A546-8941-FE7A5D9FD870}" presName="connectorText" presStyleLbl="sibTrans2D1" presStyleIdx="3" presStyleCnt="7"/>
      <dgm:spPr/>
    </dgm:pt>
    <dgm:pt modelId="{2F9AB5B6-8516-954C-929D-9DFBF2DDEBBE}" type="pres">
      <dgm:prSet presAssocID="{32256466-28EC-8F4D-9C56-010CC35ACC51}" presName="node" presStyleLbl="node1" presStyleIdx="3" presStyleCnt="7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4" presStyleCnt="7"/>
      <dgm:spPr/>
    </dgm:pt>
    <dgm:pt modelId="{F388633E-23E5-B84A-B671-A0FCA1E438F3}" type="pres">
      <dgm:prSet presAssocID="{3EE9BA00-C0EF-B541-9368-0D886135D309}" presName="connectorText" presStyleLbl="sibTrans2D1" presStyleIdx="4" presStyleCnt="7"/>
      <dgm:spPr/>
    </dgm:pt>
    <dgm:pt modelId="{D22A1B1C-5B96-F148-B268-F21156DF5061}" type="pres">
      <dgm:prSet presAssocID="{9EF8E38A-8B5F-5742-9640-DB1FF4C45F03}" presName="node" presStyleLbl="node1" presStyleIdx="4" presStyleCnt="7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5" presStyleCnt="7"/>
      <dgm:spPr/>
    </dgm:pt>
    <dgm:pt modelId="{16015FDA-4368-3A44-9C61-1B24044DD94B}" type="pres">
      <dgm:prSet presAssocID="{240EFFF3-8F22-924E-90F9-41324925ED1D}" presName="connectorText" presStyleLbl="sibTrans2D1" presStyleIdx="5" presStyleCnt="7"/>
      <dgm:spPr/>
    </dgm:pt>
    <dgm:pt modelId="{F9F092CB-0D6B-8E43-A8C0-17DA5DF0C5FF}" type="pres">
      <dgm:prSet presAssocID="{908EE5F2-2EBF-B046-913D-1166F2FE1A6F}" presName="node" presStyleLbl="node1" presStyleIdx="5" presStyleCnt="7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6" presStyleCnt="7"/>
      <dgm:spPr/>
    </dgm:pt>
    <dgm:pt modelId="{9DAE2019-5567-B14D-A1C7-FA1FF3DEFB51}" type="pres">
      <dgm:prSet presAssocID="{A0C9BEB3-5BC0-1540-B115-FFEE9BB22436}" presName="connectorText" presStyleLbl="sibTrans2D1" presStyleIdx="6" presStyleCnt="7"/>
      <dgm:spPr/>
    </dgm:pt>
    <dgm:pt modelId="{AE36BF02-F7E4-2744-8886-A38EEEE8A4A4}" type="pres">
      <dgm:prSet presAssocID="{295D3F41-485B-834A-9F44-51786FB62684}" presName="node" presStyleLbl="node1" presStyleIdx="6" presStyleCnt="7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091D4512-5A47-1B40-8EBE-05A471A5047C}" type="presOf" srcId="{73862618-6A46-034D-BAF6-10E2570AF098}" destId="{45C0AAD3-518E-BD48-8AE1-FF075962AD39}" srcOrd="0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831CEB2E-8327-DD4A-A26D-986875583C30}" type="presOf" srcId="{BB0170EE-A605-824B-8AC9-B118417EF33D}" destId="{0A4EE19B-AE18-274E-9841-72356C35DE8A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4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5" destOrd="0" parTransId="{240EFFF3-8F22-924E-90F9-41324925ED1D}" sibTransId="{3329ACD5-69C4-154B-A61D-3E0DCF5FAB14}"/>
    <dgm:cxn modelId="{C8D6B86A-8F69-5F45-9A59-70DBB1358B8F}" type="presOf" srcId="{BB0170EE-A605-824B-8AC9-B118417EF33D}" destId="{D369686F-3099-6A4B-8628-4BCC32A1E5C1}" srcOrd="1" destOrd="0" presId="urn:microsoft.com/office/officeart/2005/8/layout/radial5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C2C85F7A-5C4A-CC4E-904F-73930E702DA3}" type="presOf" srcId="{73862618-6A46-034D-BAF6-10E2570AF098}" destId="{94FC3E7A-E190-BA4F-81BF-4A93FA4DDE6D}" srcOrd="1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3" destOrd="0" parTransId="{E6A4B837-EF00-A546-8941-FE7A5D9FD870}" sibTransId="{58FFDE2D-E18A-0241-8606-2AD865EF1694}"/>
    <dgm:cxn modelId="{E7CAED9F-F822-B04F-8B39-0678C1FB654C}" srcId="{166B73B4-B0CA-2847-ABAC-8C10AAAD4D5A}" destId="{E13A5C9A-AA89-8A40-976A-467A53FFF155}" srcOrd="1" destOrd="0" parTransId="{BB0170EE-A605-824B-8AC9-B118417EF33D}" sibTransId="{F0A50A0D-52DA-304F-B36E-604F5C615E6E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6" destOrd="0" parTransId="{A0C9BEB3-5BC0-1540-B115-FFEE9BB22436}" sibTransId="{13C889DD-4891-5744-8986-EC01F48432AD}"/>
    <dgm:cxn modelId="{6AF8F0B2-A709-304A-8119-9598C79F16FE}" type="presOf" srcId="{E13A5C9A-AA89-8A40-976A-467A53FFF155}" destId="{9236EB7F-8C9A-2547-9AB4-C68AC949A2D1}" srcOrd="0" destOrd="0" presId="urn:microsoft.com/office/officeart/2005/8/layout/radial5"/>
    <dgm:cxn modelId="{B0757AB3-4C63-904E-9784-8CA0A818BD1D}" type="presOf" srcId="{BAD7A5AF-4BBD-8244-B8B9-C20B0C0A2DF4}" destId="{4DE1C076-E851-9542-8721-5579DAA90C9B}" srcOrd="0" destOrd="0" presId="urn:microsoft.com/office/officeart/2005/8/layout/radial5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07B551FF-ABF8-A440-9131-073F975BC9B8}" srcId="{166B73B4-B0CA-2847-ABAC-8C10AAAD4D5A}" destId="{BAD7A5AF-4BBD-8244-B8B9-C20B0C0A2DF4}" srcOrd="2" destOrd="0" parTransId="{73862618-6A46-034D-BAF6-10E2570AF098}" sibTransId="{EE38CB8D-2A2A-4144-96B2-2E3AD442C6D7}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03E6375C-66BC-7D49-AEDB-A307B56D95D6}" type="presParOf" srcId="{0263D80A-06E8-9E4D-B508-D4472E189F63}" destId="{0A4EE19B-AE18-274E-9841-72356C35DE8A}" srcOrd="3" destOrd="0" presId="urn:microsoft.com/office/officeart/2005/8/layout/radial5"/>
    <dgm:cxn modelId="{F766DF2F-C6E7-CA4C-B47E-3A010A8CBD7A}" type="presParOf" srcId="{0A4EE19B-AE18-274E-9841-72356C35DE8A}" destId="{D369686F-3099-6A4B-8628-4BCC32A1E5C1}" srcOrd="0" destOrd="0" presId="urn:microsoft.com/office/officeart/2005/8/layout/radial5"/>
    <dgm:cxn modelId="{103A2022-9AA5-6645-9578-9E481AB5DB17}" type="presParOf" srcId="{0263D80A-06E8-9E4D-B508-D4472E189F63}" destId="{9236EB7F-8C9A-2547-9AB4-C68AC949A2D1}" srcOrd="4" destOrd="0" presId="urn:microsoft.com/office/officeart/2005/8/layout/radial5"/>
    <dgm:cxn modelId="{833198F1-02FC-9C40-9A67-44C9D5D85BD1}" type="presParOf" srcId="{0263D80A-06E8-9E4D-B508-D4472E189F63}" destId="{45C0AAD3-518E-BD48-8AE1-FF075962AD39}" srcOrd="5" destOrd="0" presId="urn:microsoft.com/office/officeart/2005/8/layout/radial5"/>
    <dgm:cxn modelId="{EA316CEB-4B11-234F-AA89-510ABAED80EE}" type="presParOf" srcId="{45C0AAD3-518E-BD48-8AE1-FF075962AD39}" destId="{94FC3E7A-E190-BA4F-81BF-4A93FA4DDE6D}" srcOrd="0" destOrd="0" presId="urn:microsoft.com/office/officeart/2005/8/layout/radial5"/>
    <dgm:cxn modelId="{0FDE7128-A43A-3540-ABB7-4EE490047D91}" type="presParOf" srcId="{0263D80A-06E8-9E4D-B508-D4472E189F63}" destId="{4DE1C076-E851-9542-8721-5579DAA90C9B}" srcOrd="6" destOrd="0" presId="urn:microsoft.com/office/officeart/2005/8/layout/radial5"/>
    <dgm:cxn modelId="{CC481C75-1AB7-E148-B5F5-12BBBC0B1C92}" type="presParOf" srcId="{0263D80A-06E8-9E4D-B508-D4472E189F63}" destId="{724178F7-FE35-7B43-B051-717442DEBDBC}" srcOrd="7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8" destOrd="0" presId="urn:microsoft.com/office/officeart/2005/8/layout/radial5"/>
    <dgm:cxn modelId="{23C2BC9D-94E5-7C49-AB42-FAF9B7A9F1A5}" type="presParOf" srcId="{0263D80A-06E8-9E4D-B508-D4472E189F63}" destId="{46425910-43DE-C24E-828A-319CE20202EA}" srcOrd="9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10" destOrd="0" presId="urn:microsoft.com/office/officeart/2005/8/layout/radial5"/>
    <dgm:cxn modelId="{251A5FDA-D3DE-0344-8B2D-A1463A7D47BC}" type="presParOf" srcId="{0263D80A-06E8-9E4D-B508-D4472E189F63}" destId="{16E317A5-9052-604F-AC96-2C80084197DF}" srcOrd="11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12" destOrd="0" presId="urn:microsoft.com/office/officeart/2005/8/layout/radial5"/>
    <dgm:cxn modelId="{36409316-D389-E24B-9DC8-EB90EFB050C5}" type="presParOf" srcId="{0263D80A-06E8-9E4D-B508-D4472E189F63}" destId="{B615B72D-61EF-1644-83A7-353646A01CB8}" srcOrd="13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b="1" dirty="0"/>
            <a:t>EIA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Screening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Impact Management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The EIA Report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/>
            <a:t>Review &amp; Licensing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DE" dirty="0"/>
            <a:t>Monitoring</a:t>
          </a: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E13A5C9A-AA89-8A40-976A-467A53FFF155}">
      <dgm:prSet/>
      <dgm:spPr/>
      <dgm:t>
        <a:bodyPr/>
        <a:lstStyle/>
        <a:p>
          <a:pPr rtl="0"/>
          <a:r>
            <a:rPr lang="en-US" dirty="0"/>
            <a:t>Scoping</a:t>
          </a:r>
        </a:p>
      </dgm:t>
    </dgm:pt>
    <dgm:pt modelId="{BB0170EE-A605-824B-8AC9-B118417EF33D}" type="parTrans" cxnId="{E7CAED9F-F822-B04F-8B39-0678C1FB654C}">
      <dgm:prSet/>
      <dgm:spPr/>
      <dgm:t>
        <a:bodyPr/>
        <a:lstStyle/>
        <a:p>
          <a:endParaRPr lang="en-US"/>
        </a:p>
      </dgm:t>
    </dgm:pt>
    <dgm:pt modelId="{F0A50A0D-52DA-304F-B36E-604F5C615E6E}" type="sibTrans" cxnId="{E7CAED9F-F822-B04F-8B39-0678C1FB654C}">
      <dgm:prSet/>
      <dgm:spPr/>
      <dgm:t>
        <a:bodyPr/>
        <a:lstStyle/>
        <a:p>
          <a:endParaRPr lang="en-US"/>
        </a:p>
      </dgm:t>
    </dgm:pt>
    <dgm:pt modelId="{BAD7A5AF-4BBD-8244-B8B9-C20B0C0A2DF4}">
      <dgm:prSet/>
      <dgm:spPr/>
      <dgm:t>
        <a:bodyPr/>
        <a:lstStyle/>
        <a:p>
          <a:r>
            <a:rPr lang="en-US" dirty="0"/>
            <a:t>Impact Assessment &amp; Mitigation</a:t>
          </a:r>
        </a:p>
      </dgm:t>
    </dgm:pt>
    <dgm:pt modelId="{73862618-6A46-034D-BAF6-10E2570AF098}" type="parTrans" cxnId="{07B551FF-ABF8-A440-9131-073F975BC9B8}">
      <dgm:prSet/>
      <dgm:spPr/>
      <dgm:t>
        <a:bodyPr/>
        <a:lstStyle/>
        <a:p>
          <a:endParaRPr lang="en-US"/>
        </a:p>
      </dgm:t>
    </dgm:pt>
    <dgm:pt modelId="{EE38CB8D-2A2A-4144-96B2-2E3AD442C6D7}" type="sibTrans" cxnId="{07B551FF-ABF8-A440-9131-073F975BC9B8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7"/>
      <dgm:spPr/>
    </dgm:pt>
    <dgm:pt modelId="{CCA012CC-5011-6A40-9384-C2357472BB80}" type="pres">
      <dgm:prSet presAssocID="{B797336F-3AE2-1446-AAD9-4378039CE4D3}" presName="connectorText" presStyleLbl="sibTrans2D1" presStyleIdx="0" presStyleCnt="7"/>
      <dgm:spPr/>
    </dgm:pt>
    <dgm:pt modelId="{33AE45FE-2802-6A42-ACE8-A7040CED4011}" type="pres">
      <dgm:prSet presAssocID="{914CD524-2814-F041-9E2A-5A1B8528FC0F}" presName="node" presStyleLbl="node1" presStyleIdx="0" presStyleCnt="7">
        <dgm:presLayoutVars>
          <dgm:bulletEnabled val="1"/>
        </dgm:presLayoutVars>
      </dgm:prSet>
      <dgm:spPr/>
    </dgm:pt>
    <dgm:pt modelId="{0A4EE19B-AE18-274E-9841-72356C35DE8A}" type="pres">
      <dgm:prSet presAssocID="{BB0170EE-A605-824B-8AC9-B118417EF33D}" presName="parTrans" presStyleLbl="sibTrans2D1" presStyleIdx="1" presStyleCnt="7"/>
      <dgm:spPr/>
    </dgm:pt>
    <dgm:pt modelId="{D369686F-3099-6A4B-8628-4BCC32A1E5C1}" type="pres">
      <dgm:prSet presAssocID="{BB0170EE-A605-824B-8AC9-B118417EF33D}" presName="connectorText" presStyleLbl="sibTrans2D1" presStyleIdx="1" presStyleCnt="7"/>
      <dgm:spPr/>
    </dgm:pt>
    <dgm:pt modelId="{9236EB7F-8C9A-2547-9AB4-C68AC949A2D1}" type="pres">
      <dgm:prSet presAssocID="{E13A5C9A-AA89-8A40-976A-467A53FFF155}" presName="node" presStyleLbl="node1" presStyleIdx="1" presStyleCnt="7">
        <dgm:presLayoutVars>
          <dgm:bulletEnabled val="1"/>
        </dgm:presLayoutVars>
      </dgm:prSet>
      <dgm:spPr/>
    </dgm:pt>
    <dgm:pt modelId="{45C0AAD3-518E-BD48-8AE1-FF075962AD39}" type="pres">
      <dgm:prSet presAssocID="{73862618-6A46-034D-BAF6-10E2570AF098}" presName="parTrans" presStyleLbl="sibTrans2D1" presStyleIdx="2" presStyleCnt="7"/>
      <dgm:spPr/>
    </dgm:pt>
    <dgm:pt modelId="{94FC3E7A-E190-BA4F-81BF-4A93FA4DDE6D}" type="pres">
      <dgm:prSet presAssocID="{73862618-6A46-034D-BAF6-10E2570AF098}" presName="connectorText" presStyleLbl="sibTrans2D1" presStyleIdx="2" presStyleCnt="7"/>
      <dgm:spPr/>
    </dgm:pt>
    <dgm:pt modelId="{4DE1C076-E851-9542-8721-5579DAA90C9B}" type="pres">
      <dgm:prSet presAssocID="{BAD7A5AF-4BBD-8244-B8B9-C20B0C0A2DF4}" presName="node" presStyleLbl="node1" presStyleIdx="2" presStyleCnt="7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3" presStyleCnt="7"/>
      <dgm:spPr/>
    </dgm:pt>
    <dgm:pt modelId="{29CA2AAA-639E-B340-BC84-3CAB41A00DA0}" type="pres">
      <dgm:prSet presAssocID="{E6A4B837-EF00-A546-8941-FE7A5D9FD870}" presName="connectorText" presStyleLbl="sibTrans2D1" presStyleIdx="3" presStyleCnt="7"/>
      <dgm:spPr/>
    </dgm:pt>
    <dgm:pt modelId="{2F9AB5B6-8516-954C-929D-9DFBF2DDEBBE}" type="pres">
      <dgm:prSet presAssocID="{32256466-28EC-8F4D-9C56-010CC35ACC51}" presName="node" presStyleLbl="node1" presStyleIdx="3" presStyleCnt="7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4" presStyleCnt="7"/>
      <dgm:spPr/>
    </dgm:pt>
    <dgm:pt modelId="{F388633E-23E5-B84A-B671-A0FCA1E438F3}" type="pres">
      <dgm:prSet presAssocID="{3EE9BA00-C0EF-B541-9368-0D886135D309}" presName="connectorText" presStyleLbl="sibTrans2D1" presStyleIdx="4" presStyleCnt="7"/>
      <dgm:spPr/>
    </dgm:pt>
    <dgm:pt modelId="{D22A1B1C-5B96-F148-B268-F21156DF5061}" type="pres">
      <dgm:prSet presAssocID="{9EF8E38A-8B5F-5742-9640-DB1FF4C45F03}" presName="node" presStyleLbl="node1" presStyleIdx="4" presStyleCnt="7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5" presStyleCnt="7"/>
      <dgm:spPr/>
    </dgm:pt>
    <dgm:pt modelId="{16015FDA-4368-3A44-9C61-1B24044DD94B}" type="pres">
      <dgm:prSet presAssocID="{240EFFF3-8F22-924E-90F9-41324925ED1D}" presName="connectorText" presStyleLbl="sibTrans2D1" presStyleIdx="5" presStyleCnt="7"/>
      <dgm:spPr/>
    </dgm:pt>
    <dgm:pt modelId="{F9F092CB-0D6B-8E43-A8C0-17DA5DF0C5FF}" type="pres">
      <dgm:prSet presAssocID="{908EE5F2-2EBF-B046-913D-1166F2FE1A6F}" presName="node" presStyleLbl="node1" presStyleIdx="5" presStyleCnt="7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6" presStyleCnt="7"/>
      <dgm:spPr/>
    </dgm:pt>
    <dgm:pt modelId="{9DAE2019-5567-B14D-A1C7-FA1FF3DEFB51}" type="pres">
      <dgm:prSet presAssocID="{A0C9BEB3-5BC0-1540-B115-FFEE9BB22436}" presName="connectorText" presStyleLbl="sibTrans2D1" presStyleIdx="6" presStyleCnt="7"/>
      <dgm:spPr/>
    </dgm:pt>
    <dgm:pt modelId="{AE36BF02-F7E4-2744-8886-A38EEEE8A4A4}" type="pres">
      <dgm:prSet presAssocID="{295D3F41-485B-834A-9F44-51786FB62684}" presName="node" presStyleLbl="node1" presStyleIdx="6" presStyleCnt="7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091D4512-5A47-1B40-8EBE-05A471A5047C}" type="presOf" srcId="{73862618-6A46-034D-BAF6-10E2570AF098}" destId="{45C0AAD3-518E-BD48-8AE1-FF075962AD39}" srcOrd="0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831CEB2E-8327-DD4A-A26D-986875583C30}" type="presOf" srcId="{BB0170EE-A605-824B-8AC9-B118417EF33D}" destId="{0A4EE19B-AE18-274E-9841-72356C35DE8A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4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5" destOrd="0" parTransId="{240EFFF3-8F22-924E-90F9-41324925ED1D}" sibTransId="{3329ACD5-69C4-154B-A61D-3E0DCF5FAB14}"/>
    <dgm:cxn modelId="{C8D6B86A-8F69-5F45-9A59-70DBB1358B8F}" type="presOf" srcId="{BB0170EE-A605-824B-8AC9-B118417EF33D}" destId="{D369686F-3099-6A4B-8628-4BCC32A1E5C1}" srcOrd="1" destOrd="0" presId="urn:microsoft.com/office/officeart/2005/8/layout/radial5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C2C85F7A-5C4A-CC4E-904F-73930E702DA3}" type="presOf" srcId="{73862618-6A46-034D-BAF6-10E2570AF098}" destId="{94FC3E7A-E190-BA4F-81BF-4A93FA4DDE6D}" srcOrd="1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3" destOrd="0" parTransId="{E6A4B837-EF00-A546-8941-FE7A5D9FD870}" sibTransId="{58FFDE2D-E18A-0241-8606-2AD865EF1694}"/>
    <dgm:cxn modelId="{E7CAED9F-F822-B04F-8B39-0678C1FB654C}" srcId="{166B73B4-B0CA-2847-ABAC-8C10AAAD4D5A}" destId="{E13A5C9A-AA89-8A40-976A-467A53FFF155}" srcOrd="1" destOrd="0" parTransId="{BB0170EE-A605-824B-8AC9-B118417EF33D}" sibTransId="{F0A50A0D-52DA-304F-B36E-604F5C615E6E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6" destOrd="0" parTransId="{A0C9BEB3-5BC0-1540-B115-FFEE9BB22436}" sibTransId="{13C889DD-4891-5744-8986-EC01F48432AD}"/>
    <dgm:cxn modelId="{6AF8F0B2-A709-304A-8119-9598C79F16FE}" type="presOf" srcId="{E13A5C9A-AA89-8A40-976A-467A53FFF155}" destId="{9236EB7F-8C9A-2547-9AB4-C68AC949A2D1}" srcOrd="0" destOrd="0" presId="urn:microsoft.com/office/officeart/2005/8/layout/radial5"/>
    <dgm:cxn modelId="{B0757AB3-4C63-904E-9784-8CA0A818BD1D}" type="presOf" srcId="{BAD7A5AF-4BBD-8244-B8B9-C20B0C0A2DF4}" destId="{4DE1C076-E851-9542-8721-5579DAA90C9B}" srcOrd="0" destOrd="0" presId="urn:microsoft.com/office/officeart/2005/8/layout/radial5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07B551FF-ABF8-A440-9131-073F975BC9B8}" srcId="{166B73B4-B0CA-2847-ABAC-8C10AAAD4D5A}" destId="{BAD7A5AF-4BBD-8244-B8B9-C20B0C0A2DF4}" srcOrd="2" destOrd="0" parTransId="{73862618-6A46-034D-BAF6-10E2570AF098}" sibTransId="{EE38CB8D-2A2A-4144-96B2-2E3AD442C6D7}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03E6375C-66BC-7D49-AEDB-A307B56D95D6}" type="presParOf" srcId="{0263D80A-06E8-9E4D-B508-D4472E189F63}" destId="{0A4EE19B-AE18-274E-9841-72356C35DE8A}" srcOrd="3" destOrd="0" presId="urn:microsoft.com/office/officeart/2005/8/layout/radial5"/>
    <dgm:cxn modelId="{F766DF2F-C6E7-CA4C-B47E-3A010A8CBD7A}" type="presParOf" srcId="{0A4EE19B-AE18-274E-9841-72356C35DE8A}" destId="{D369686F-3099-6A4B-8628-4BCC32A1E5C1}" srcOrd="0" destOrd="0" presId="urn:microsoft.com/office/officeart/2005/8/layout/radial5"/>
    <dgm:cxn modelId="{103A2022-9AA5-6645-9578-9E481AB5DB17}" type="presParOf" srcId="{0263D80A-06E8-9E4D-B508-D4472E189F63}" destId="{9236EB7F-8C9A-2547-9AB4-C68AC949A2D1}" srcOrd="4" destOrd="0" presId="urn:microsoft.com/office/officeart/2005/8/layout/radial5"/>
    <dgm:cxn modelId="{833198F1-02FC-9C40-9A67-44C9D5D85BD1}" type="presParOf" srcId="{0263D80A-06E8-9E4D-B508-D4472E189F63}" destId="{45C0AAD3-518E-BD48-8AE1-FF075962AD39}" srcOrd="5" destOrd="0" presId="urn:microsoft.com/office/officeart/2005/8/layout/radial5"/>
    <dgm:cxn modelId="{EA316CEB-4B11-234F-AA89-510ABAED80EE}" type="presParOf" srcId="{45C0AAD3-518E-BD48-8AE1-FF075962AD39}" destId="{94FC3E7A-E190-BA4F-81BF-4A93FA4DDE6D}" srcOrd="0" destOrd="0" presId="urn:microsoft.com/office/officeart/2005/8/layout/radial5"/>
    <dgm:cxn modelId="{0FDE7128-A43A-3540-ABB7-4EE490047D91}" type="presParOf" srcId="{0263D80A-06E8-9E4D-B508-D4472E189F63}" destId="{4DE1C076-E851-9542-8721-5579DAA90C9B}" srcOrd="6" destOrd="0" presId="urn:microsoft.com/office/officeart/2005/8/layout/radial5"/>
    <dgm:cxn modelId="{CC481C75-1AB7-E148-B5F5-12BBBC0B1C92}" type="presParOf" srcId="{0263D80A-06E8-9E4D-B508-D4472E189F63}" destId="{724178F7-FE35-7B43-B051-717442DEBDBC}" srcOrd="7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8" destOrd="0" presId="urn:microsoft.com/office/officeart/2005/8/layout/radial5"/>
    <dgm:cxn modelId="{23C2BC9D-94E5-7C49-AB42-FAF9B7A9F1A5}" type="presParOf" srcId="{0263D80A-06E8-9E4D-B508-D4472E189F63}" destId="{46425910-43DE-C24E-828A-319CE20202EA}" srcOrd="9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10" destOrd="0" presId="urn:microsoft.com/office/officeart/2005/8/layout/radial5"/>
    <dgm:cxn modelId="{251A5FDA-D3DE-0344-8B2D-A1463A7D47BC}" type="presParOf" srcId="{0263D80A-06E8-9E4D-B508-D4472E189F63}" destId="{16E317A5-9052-604F-AC96-2C80084197DF}" srcOrd="11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12" destOrd="0" presId="urn:microsoft.com/office/officeart/2005/8/layout/radial5"/>
    <dgm:cxn modelId="{36409316-D389-E24B-9DC8-EB90EFB050C5}" type="presParOf" srcId="{0263D80A-06E8-9E4D-B508-D4472E189F63}" destId="{B615B72D-61EF-1644-83A7-353646A01CB8}" srcOrd="13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b="1" dirty="0"/>
            <a:t>EIA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Screening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Impact Management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The EIA Report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/>
            <a:t>Review &amp; Licensing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DE" dirty="0"/>
            <a:t>Monitoring</a:t>
          </a: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E13A5C9A-AA89-8A40-976A-467A53FFF155}">
      <dgm:prSet/>
      <dgm:spPr/>
      <dgm:t>
        <a:bodyPr/>
        <a:lstStyle/>
        <a:p>
          <a:pPr rtl="0"/>
          <a:r>
            <a:rPr lang="en-US" dirty="0"/>
            <a:t>Scoping</a:t>
          </a:r>
        </a:p>
      </dgm:t>
    </dgm:pt>
    <dgm:pt modelId="{BB0170EE-A605-824B-8AC9-B118417EF33D}" type="parTrans" cxnId="{E7CAED9F-F822-B04F-8B39-0678C1FB654C}">
      <dgm:prSet/>
      <dgm:spPr/>
      <dgm:t>
        <a:bodyPr/>
        <a:lstStyle/>
        <a:p>
          <a:endParaRPr lang="en-US"/>
        </a:p>
      </dgm:t>
    </dgm:pt>
    <dgm:pt modelId="{F0A50A0D-52DA-304F-B36E-604F5C615E6E}" type="sibTrans" cxnId="{E7CAED9F-F822-B04F-8B39-0678C1FB654C}">
      <dgm:prSet/>
      <dgm:spPr/>
      <dgm:t>
        <a:bodyPr/>
        <a:lstStyle/>
        <a:p>
          <a:endParaRPr lang="en-US"/>
        </a:p>
      </dgm:t>
    </dgm:pt>
    <dgm:pt modelId="{BAD7A5AF-4BBD-8244-B8B9-C20B0C0A2DF4}">
      <dgm:prSet/>
      <dgm:spPr/>
      <dgm:t>
        <a:bodyPr/>
        <a:lstStyle/>
        <a:p>
          <a:r>
            <a:rPr lang="en-US" dirty="0"/>
            <a:t>Impact Assessment &amp; Mitigation</a:t>
          </a:r>
        </a:p>
      </dgm:t>
    </dgm:pt>
    <dgm:pt modelId="{73862618-6A46-034D-BAF6-10E2570AF098}" type="parTrans" cxnId="{07B551FF-ABF8-A440-9131-073F975BC9B8}">
      <dgm:prSet/>
      <dgm:spPr/>
      <dgm:t>
        <a:bodyPr/>
        <a:lstStyle/>
        <a:p>
          <a:endParaRPr lang="en-US"/>
        </a:p>
      </dgm:t>
    </dgm:pt>
    <dgm:pt modelId="{EE38CB8D-2A2A-4144-96B2-2E3AD442C6D7}" type="sibTrans" cxnId="{07B551FF-ABF8-A440-9131-073F975BC9B8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7"/>
      <dgm:spPr/>
    </dgm:pt>
    <dgm:pt modelId="{CCA012CC-5011-6A40-9384-C2357472BB80}" type="pres">
      <dgm:prSet presAssocID="{B797336F-3AE2-1446-AAD9-4378039CE4D3}" presName="connectorText" presStyleLbl="sibTrans2D1" presStyleIdx="0" presStyleCnt="7"/>
      <dgm:spPr/>
    </dgm:pt>
    <dgm:pt modelId="{33AE45FE-2802-6A42-ACE8-A7040CED4011}" type="pres">
      <dgm:prSet presAssocID="{914CD524-2814-F041-9E2A-5A1B8528FC0F}" presName="node" presStyleLbl="node1" presStyleIdx="0" presStyleCnt="7">
        <dgm:presLayoutVars>
          <dgm:bulletEnabled val="1"/>
        </dgm:presLayoutVars>
      </dgm:prSet>
      <dgm:spPr/>
    </dgm:pt>
    <dgm:pt modelId="{0A4EE19B-AE18-274E-9841-72356C35DE8A}" type="pres">
      <dgm:prSet presAssocID="{BB0170EE-A605-824B-8AC9-B118417EF33D}" presName="parTrans" presStyleLbl="sibTrans2D1" presStyleIdx="1" presStyleCnt="7"/>
      <dgm:spPr/>
    </dgm:pt>
    <dgm:pt modelId="{D369686F-3099-6A4B-8628-4BCC32A1E5C1}" type="pres">
      <dgm:prSet presAssocID="{BB0170EE-A605-824B-8AC9-B118417EF33D}" presName="connectorText" presStyleLbl="sibTrans2D1" presStyleIdx="1" presStyleCnt="7"/>
      <dgm:spPr/>
    </dgm:pt>
    <dgm:pt modelId="{9236EB7F-8C9A-2547-9AB4-C68AC949A2D1}" type="pres">
      <dgm:prSet presAssocID="{E13A5C9A-AA89-8A40-976A-467A53FFF155}" presName="node" presStyleLbl="node1" presStyleIdx="1" presStyleCnt="7">
        <dgm:presLayoutVars>
          <dgm:bulletEnabled val="1"/>
        </dgm:presLayoutVars>
      </dgm:prSet>
      <dgm:spPr/>
    </dgm:pt>
    <dgm:pt modelId="{45C0AAD3-518E-BD48-8AE1-FF075962AD39}" type="pres">
      <dgm:prSet presAssocID="{73862618-6A46-034D-BAF6-10E2570AF098}" presName="parTrans" presStyleLbl="sibTrans2D1" presStyleIdx="2" presStyleCnt="7"/>
      <dgm:spPr/>
    </dgm:pt>
    <dgm:pt modelId="{94FC3E7A-E190-BA4F-81BF-4A93FA4DDE6D}" type="pres">
      <dgm:prSet presAssocID="{73862618-6A46-034D-BAF6-10E2570AF098}" presName="connectorText" presStyleLbl="sibTrans2D1" presStyleIdx="2" presStyleCnt="7"/>
      <dgm:spPr/>
    </dgm:pt>
    <dgm:pt modelId="{4DE1C076-E851-9542-8721-5579DAA90C9B}" type="pres">
      <dgm:prSet presAssocID="{BAD7A5AF-4BBD-8244-B8B9-C20B0C0A2DF4}" presName="node" presStyleLbl="node1" presStyleIdx="2" presStyleCnt="7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3" presStyleCnt="7"/>
      <dgm:spPr/>
    </dgm:pt>
    <dgm:pt modelId="{29CA2AAA-639E-B340-BC84-3CAB41A00DA0}" type="pres">
      <dgm:prSet presAssocID="{E6A4B837-EF00-A546-8941-FE7A5D9FD870}" presName="connectorText" presStyleLbl="sibTrans2D1" presStyleIdx="3" presStyleCnt="7"/>
      <dgm:spPr/>
    </dgm:pt>
    <dgm:pt modelId="{2F9AB5B6-8516-954C-929D-9DFBF2DDEBBE}" type="pres">
      <dgm:prSet presAssocID="{32256466-28EC-8F4D-9C56-010CC35ACC51}" presName="node" presStyleLbl="node1" presStyleIdx="3" presStyleCnt="7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4" presStyleCnt="7"/>
      <dgm:spPr/>
    </dgm:pt>
    <dgm:pt modelId="{F388633E-23E5-B84A-B671-A0FCA1E438F3}" type="pres">
      <dgm:prSet presAssocID="{3EE9BA00-C0EF-B541-9368-0D886135D309}" presName="connectorText" presStyleLbl="sibTrans2D1" presStyleIdx="4" presStyleCnt="7"/>
      <dgm:spPr/>
    </dgm:pt>
    <dgm:pt modelId="{D22A1B1C-5B96-F148-B268-F21156DF5061}" type="pres">
      <dgm:prSet presAssocID="{9EF8E38A-8B5F-5742-9640-DB1FF4C45F03}" presName="node" presStyleLbl="node1" presStyleIdx="4" presStyleCnt="7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5" presStyleCnt="7"/>
      <dgm:spPr/>
    </dgm:pt>
    <dgm:pt modelId="{16015FDA-4368-3A44-9C61-1B24044DD94B}" type="pres">
      <dgm:prSet presAssocID="{240EFFF3-8F22-924E-90F9-41324925ED1D}" presName="connectorText" presStyleLbl="sibTrans2D1" presStyleIdx="5" presStyleCnt="7"/>
      <dgm:spPr/>
    </dgm:pt>
    <dgm:pt modelId="{F9F092CB-0D6B-8E43-A8C0-17DA5DF0C5FF}" type="pres">
      <dgm:prSet presAssocID="{908EE5F2-2EBF-B046-913D-1166F2FE1A6F}" presName="node" presStyleLbl="node1" presStyleIdx="5" presStyleCnt="7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6" presStyleCnt="7"/>
      <dgm:spPr/>
    </dgm:pt>
    <dgm:pt modelId="{9DAE2019-5567-B14D-A1C7-FA1FF3DEFB51}" type="pres">
      <dgm:prSet presAssocID="{A0C9BEB3-5BC0-1540-B115-FFEE9BB22436}" presName="connectorText" presStyleLbl="sibTrans2D1" presStyleIdx="6" presStyleCnt="7"/>
      <dgm:spPr/>
    </dgm:pt>
    <dgm:pt modelId="{AE36BF02-F7E4-2744-8886-A38EEEE8A4A4}" type="pres">
      <dgm:prSet presAssocID="{295D3F41-485B-834A-9F44-51786FB62684}" presName="node" presStyleLbl="node1" presStyleIdx="6" presStyleCnt="7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091D4512-5A47-1B40-8EBE-05A471A5047C}" type="presOf" srcId="{73862618-6A46-034D-BAF6-10E2570AF098}" destId="{45C0AAD3-518E-BD48-8AE1-FF075962AD39}" srcOrd="0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831CEB2E-8327-DD4A-A26D-986875583C30}" type="presOf" srcId="{BB0170EE-A605-824B-8AC9-B118417EF33D}" destId="{0A4EE19B-AE18-274E-9841-72356C35DE8A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4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5" destOrd="0" parTransId="{240EFFF3-8F22-924E-90F9-41324925ED1D}" sibTransId="{3329ACD5-69C4-154B-A61D-3E0DCF5FAB14}"/>
    <dgm:cxn modelId="{C8D6B86A-8F69-5F45-9A59-70DBB1358B8F}" type="presOf" srcId="{BB0170EE-A605-824B-8AC9-B118417EF33D}" destId="{D369686F-3099-6A4B-8628-4BCC32A1E5C1}" srcOrd="1" destOrd="0" presId="urn:microsoft.com/office/officeart/2005/8/layout/radial5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C2C85F7A-5C4A-CC4E-904F-73930E702DA3}" type="presOf" srcId="{73862618-6A46-034D-BAF6-10E2570AF098}" destId="{94FC3E7A-E190-BA4F-81BF-4A93FA4DDE6D}" srcOrd="1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3" destOrd="0" parTransId="{E6A4B837-EF00-A546-8941-FE7A5D9FD870}" sibTransId="{58FFDE2D-E18A-0241-8606-2AD865EF1694}"/>
    <dgm:cxn modelId="{E7CAED9F-F822-B04F-8B39-0678C1FB654C}" srcId="{166B73B4-B0CA-2847-ABAC-8C10AAAD4D5A}" destId="{E13A5C9A-AA89-8A40-976A-467A53FFF155}" srcOrd="1" destOrd="0" parTransId="{BB0170EE-A605-824B-8AC9-B118417EF33D}" sibTransId="{F0A50A0D-52DA-304F-B36E-604F5C615E6E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6" destOrd="0" parTransId="{A0C9BEB3-5BC0-1540-B115-FFEE9BB22436}" sibTransId="{13C889DD-4891-5744-8986-EC01F48432AD}"/>
    <dgm:cxn modelId="{6AF8F0B2-A709-304A-8119-9598C79F16FE}" type="presOf" srcId="{E13A5C9A-AA89-8A40-976A-467A53FFF155}" destId="{9236EB7F-8C9A-2547-9AB4-C68AC949A2D1}" srcOrd="0" destOrd="0" presId="urn:microsoft.com/office/officeart/2005/8/layout/radial5"/>
    <dgm:cxn modelId="{B0757AB3-4C63-904E-9784-8CA0A818BD1D}" type="presOf" srcId="{BAD7A5AF-4BBD-8244-B8B9-C20B0C0A2DF4}" destId="{4DE1C076-E851-9542-8721-5579DAA90C9B}" srcOrd="0" destOrd="0" presId="urn:microsoft.com/office/officeart/2005/8/layout/radial5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07B551FF-ABF8-A440-9131-073F975BC9B8}" srcId="{166B73B4-B0CA-2847-ABAC-8C10AAAD4D5A}" destId="{BAD7A5AF-4BBD-8244-B8B9-C20B0C0A2DF4}" srcOrd="2" destOrd="0" parTransId="{73862618-6A46-034D-BAF6-10E2570AF098}" sibTransId="{EE38CB8D-2A2A-4144-96B2-2E3AD442C6D7}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03E6375C-66BC-7D49-AEDB-A307B56D95D6}" type="presParOf" srcId="{0263D80A-06E8-9E4D-B508-D4472E189F63}" destId="{0A4EE19B-AE18-274E-9841-72356C35DE8A}" srcOrd="3" destOrd="0" presId="urn:microsoft.com/office/officeart/2005/8/layout/radial5"/>
    <dgm:cxn modelId="{F766DF2F-C6E7-CA4C-B47E-3A010A8CBD7A}" type="presParOf" srcId="{0A4EE19B-AE18-274E-9841-72356C35DE8A}" destId="{D369686F-3099-6A4B-8628-4BCC32A1E5C1}" srcOrd="0" destOrd="0" presId="urn:microsoft.com/office/officeart/2005/8/layout/radial5"/>
    <dgm:cxn modelId="{103A2022-9AA5-6645-9578-9E481AB5DB17}" type="presParOf" srcId="{0263D80A-06E8-9E4D-B508-D4472E189F63}" destId="{9236EB7F-8C9A-2547-9AB4-C68AC949A2D1}" srcOrd="4" destOrd="0" presId="urn:microsoft.com/office/officeart/2005/8/layout/radial5"/>
    <dgm:cxn modelId="{833198F1-02FC-9C40-9A67-44C9D5D85BD1}" type="presParOf" srcId="{0263D80A-06E8-9E4D-B508-D4472E189F63}" destId="{45C0AAD3-518E-BD48-8AE1-FF075962AD39}" srcOrd="5" destOrd="0" presId="urn:microsoft.com/office/officeart/2005/8/layout/radial5"/>
    <dgm:cxn modelId="{EA316CEB-4B11-234F-AA89-510ABAED80EE}" type="presParOf" srcId="{45C0AAD3-518E-BD48-8AE1-FF075962AD39}" destId="{94FC3E7A-E190-BA4F-81BF-4A93FA4DDE6D}" srcOrd="0" destOrd="0" presId="urn:microsoft.com/office/officeart/2005/8/layout/radial5"/>
    <dgm:cxn modelId="{0FDE7128-A43A-3540-ABB7-4EE490047D91}" type="presParOf" srcId="{0263D80A-06E8-9E4D-B508-D4472E189F63}" destId="{4DE1C076-E851-9542-8721-5579DAA90C9B}" srcOrd="6" destOrd="0" presId="urn:microsoft.com/office/officeart/2005/8/layout/radial5"/>
    <dgm:cxn modelId="{CC481C75-1AB7-E148-B5F5-12BBBC0B1C92}" type="presParOf" srcId="{0263D80A-06E8-9E4D-B508-D4472E189F63}" destId="{724178F7-FE35-7B43-B051-717442DEBDBC}" srcOrd="7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8" destOrd="0" presId="urn:microsoft.com/office/officeart/2005/8/layout/radial5"/>
    <dgm:cxn modelId="{23C2BC9D-94E5-7C49-AB42-FAF9B7A9F1A5}" type="presParOf" srcId="{0263D80A-06E8-9E4D-B508-D4472E189F63}" destId="{46425910-43DE-C24E-828A-319CE20202EA}" srcOrd="9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10" destOrd="0" presId="urn:microsoft.com/office/officeart/2005/8/layout/radial5"/>
    <dgm:cxn modelId="{251A5FDA-D3DE-0344-8B2D-A1463A7D47BC}" type="presParOf" srcId="{0263D80A-06E8-9E4D-B508-D4472E189F63}" destId="{16E317A5-9052-604F-AC96-2C80084197DF}" srcOrd="11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12" destOrd="0" presId="urn:microsoft.com/office/officeart/2005/8/layout/radial5"/>
    <dgm:cxn modelId="{36409316-D389-E24B-9DC8-EB90EFB050C5}" type="presParOf" srcId="{0263D80A-06E8-9E4D-B508-D4472E189F63}" destId="{B615B72D-61EF-1644-83A7-353646A01CB8}" srcOrd="13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b="1" dirty="0"/>
            <a:t>EIA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Screening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Impact Management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The EIA Report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/>
            <a:t>Review &amp; Licensing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DE" dirty="0"/>
            <a:t>Monitoring</a:t>
          </a: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E13A5C9A-AA89-8A40-976A-467A53FFF155}">
      <dgm:prSet/>
      <dgm:spPr/>
      <dgm:t>
        <a:bodyPr/>
        <a:lstStyle/>
        <a:p>
          <a:pPr rtl="0"/>
          <a:r>
            <a:rPr lang="en-US" dirty="0"/>
            <a:t>Scoping</a:t>
          </a:r>
        </a:p>
      </dgm:t>
    </dgm:pt>
    <dgm:pt modelId="{BB0170EE-A605-824B-8AC9-B118417EF33D}" type="parTrans" cxnId="{E7CAED9F-F822-B04F-8B39-0678C1FB654C}">
      <dgm:prSet/>
      <dgm:spPr/>
      <dgm:t>
        <a:bodyPr/>
        <a:lstStyle/>
        <a:p>
          <a:endParaRPr lang="en-US"/>
        </a:p>
      </dgm:t>
    </dgm:pt>
    <dgm:pt modelId="{F0A50A0D-52DA-304F-B36E-604F5C615E6E}" type="sibTrans" cxnId="{E7CAED9F-F822-B04F-8B39-0678C1FB654C}">
      <dgm:prSet/>
      <dgm:spPr/>
      <dgm:t>
        <a:bodyPr/>
        <a:lstStyle/>
        <a:p>
          <a:endParaRPr lang="en-US"/>
        </a:p>
      </dgm:t>
    </dgm:pt>
    <dgm:pt modelId="{BAD7A5AF-4BBD-8244-B8B9-C20B0C0A2DF4}">
      <dgm:prSet/>
      <dgm:spPr/>
      <dgm:t>
        <a:bodyPr/>
        <a:lstStyle/>
        <a:p>
          <a:r>
            <a:rPr lang="en-US" dirty="0"/>
            <a:t>Impact Assessment &amp; Mitigation</a:t>
          </a:r>
        </a:p>
      </dgm:t>
    </dgm:pt>
    <dgm:pt modelId="{73862618-6A46-034D-BAF6-10E2570AF098}" type="parTrans" cxnId="{07B551FF-ABF8-A440-9131-073F975BC9B8}">
      <dgm:prSet/>
      <dgm:spPr/>
      <dgm:t>
        <a:bodyPr/>
        <a:lstStyle/>
        <a:p>
          <a:endParaRPr lang="en-US"/>
        </a:p>
      </dgm:t>
    </dgm:pt>
    <dgm:pt modelId="{EE38CB8D-2A2A-4144-96B2-2E3AD442C6D7}" type="sibTrans" cxnId="{07B551FF-ABF8-A440-9131-073F975BC9B8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7"/>
      <dgm:spPr/>
    </dgm:pt>
    <dgm:pt modelId="{CCA012CC-5011-6A40-9384-C2357472BB80}" type="pres">
      <dgm:prSet presAssocID="{B797336F-3AE2-1446-AAD9-4378039CE4D3}" presName="connectorText" presStyleLbl="sibTrans2D1" presStyleIdx="0" presStyleCnt="7"/>
      <dgm:spPr/>
    </dgm:pt>
    <dgm:pt modelId="{33AE45FE-2802-6A42-ACE8-A7040CED4011}" type="pres">
      <dgm:prSet presAssocID="{914CD524-2814-F041-9E2A-5A1B8528FC0F}" presName="node" presStyleLbl="node1" presStyleIdx="0" presStyleCnt="7">
        <dgm:presLayoutVars>
          <dgm:bulletEnabled val="1"/>
        </dgm:presLayoutVars>
      </dgm:prSet>
      <dgm:spPr/>
    </dgm:pt>
    <dgm:pt modelId="{0A4EE19B-AE18-274E-9841-72356C35DE8A}" type="pres">
      <dgm:prSet presAssocID="{BB0170EE-A605-824B-8AC9-B118417EF33D}" presName="parTrans" presStyleLbl="sibTrans2D1" presStyleIdx="1" presStyleCnt="7"/>
      <dgm:spPr/>
    </dgm:pt>
    <dgm:pt modelId="{D369686F-3099-6A4B-8628-4BCC32A1E5C1}" type="pres">
      <dgm:prSet presAssocID="{BB0170EE-A605-824B-8AC9-B118417EF33D}" presName="connectorText" presStyleLbl="sibTrans2D1" presStyleIdx="1" presStyleCnt="7"/>
      <dgm:spPr/>
    </dgm:pt>
    <dgm:pt modelId="{9236EB7F-8C9A-2547-9AB4-C68AC949A2D1}" type="pres">
      <dgm:prSet presAssocID="{E13A5C9A-AA89-8A40-976A-467A53FFF155}" presName="node" presStyleLbl="node1" presStyleIdx="1" presStyleCnt="7">
        <dgm:presLayoutVars>
          <dgm:bulletEnabled val="1"/>
        </dgm:presLayoutVars>
      </dgm:prSet>
      <dgm:spPr/>
    </dgm:pt>
    <dgm:pt modelId="{45C0AAD3-518E-BD48-8AE1-FF075962AD39}" type="pres">
      <dgm:prSet presAssocID="{73862618-6A46-034D-BAF6-10E2570AF098}" presName="parTrans" presStyleLbl="sibTrans2D1" presStyleIdx="2" presStyleCnt="7"/>
      <dgm:spPr/>
    </dgm:pt>
    <dgm:pt modelId="{94FC3E7A-E190-BA4F-81BF-4A93FA4DDE6D}" type="pres">
      <dgm:prSet presAssocID="{73862618-6A46-034D-BAF6-10E2570AF098}" presName="connectorText" presStyleLbl="sibTrans2D1" presStyleIdx="2" presStyleCnt="7"/>
      <dgm:spPr/>
    </dgm:pt>
    <dgm:pt modelId="{4DE1C076-E851-9542-8721-5579DAA90C9B}" type="pres">
      <dgm:prSet presAssocID="{BAD7A5AF-4BBD-8244-B8B9-C20B0C0A2DF4}" presName="node" presStyleLbl="node1" presStyleIdx="2" presStyleCnt="7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3" presStyleCnt="7"/>
      <dgm:spPr/>
    </dgm:pt>
    <dgm:pt modelId="{29CA2AAA-639E-B340-BC84-3CAB41A00DA0}" type="pres">
      <dgm:prSet presAssocID="{E6A4B837-EF00-A546-8941-FE7A5D9FD870}" presName="connectorText" presStyleLbl="sibTrans2D1" presStyleIdx="3" presStyleCnt="7"/>
      <dgm:spPr/>
    </dgm:pt>
    <dgm:pt modelId="{2F9AB5B6-8516-954C-929D-9DFBF2DDEBBE}" type="pres">
      <dgm:prSet presAssocID="{32256466-28EC-8F4D-9C56-010CC35ACC51}" presName="node" presStyleLbl="node1" presStyleIdx="3" presStyleCnt="7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4" presStyleCnt="7"/>
      <dgm:spPr/>
    </dgm:pt>
    <dgm:pt modelId="{F388633E-23E5-B84A-B671-A0FCA1E438F3}" type="pres">
      <dgm:prSet presAssocID="{3EE9BA00-C0EF-B541-9368-0D886135D309}" presName="connectorText" presStyleLbl="sibTrans2D1" presStyleIdx="4" presStyleCnt="7"/>
      <dgm:spPr/>
    </dgm:pt>
    <dgm:pt modelId="{D22A1B1C-5B96-F148-B268-F21156DF5061}" type="pres">
      <dgm:prSet presAssocID="{9EF8E38A-8B5F-5742-9640-DB1FF4C45F03}" presName="node" presStyleLbl="node1" presStyleIdx="4" presStyleCnt="7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5" presStyleCnt="7"/>
      <dgm:spPr/>
    </dgm:pt>
    <dgm:pt modelId="{16015FDA-4368-3A44-9C61-1B24044DD94B}" type="pres">
      <dgm:prSet presAssocID="{240EFFF3-8F22-924E-90F9-41324925ED1D}" presName="connectorText" presStyleLbl="sibTrans2D1" presStyleIdx="5" presStyleCnt="7"/>
      <dgm:spPr/>
    </dgm:pt>
    <dgm:pt modelId="{F9F092CB-0D6B-8E43-A8C0-17DA5DF0C5FF}" type="pres">
      <dgm:prSet presAssocID="{908EE5F2-2EBF-B046-913D-1166F2FE1A6F}" presName="node" presStyleLbl="node1" presStyleIdx="5" presStyleCnt="7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6" presStyleCnt="7"/>
      <dgm:spPr/>
    </dgm:pt>
    <dgm:pt modelId="{9DAE2019-5567-B14D-A1C7-FA1FF3DEFB51}" type="pres">
      <dgm:prSet presAssocID="{A0C9BEB3-5BC0-1540-B115-FFEE9BB22436}" presName="connectorText" presStyleLbl="sibTrans2D1" presStyleIdx="6" presStyleCnt="7"/>
      <dgm:spPr/>
    </dgm:pt>
    <dgm:pt modelId="{AE36BF02-F7E4-2744-8886-A38EEEE8A4A4}" type="pres">
      <dgm:prSet presAssocID="{295D3F41-485B-834A-9F44-51786FB62684}" presName="node" presStyleLbl="node1" presStyleIdx="6" presStyleCnt="7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091D4512-5A47-1B40-8EBE-05A471A5047C}" type="presOf" srcId="{73862618-6A46-034D-BAF6-10E2570AF098}" destId="{45C0AAD3-518E-BD48-8AE1-FF075962AD39}" srcOrd="0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831CEB2E-8327-DD4A-A26D-986875583C30}" type="presOf" srcId="{BB0170EE-A605-824B-8AC9-B118417EF33D}" destId="{0A4EE19B-AE18-274E-9841-72356C35DE8A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4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5" destOrd="0" parTransId="{240EFFF3-8F22-924E-90F9-41324925ED1D}" sibTransId="{3329ACD5-69C4-154B-A61D-3E0DCF5FAB14}"/>
    <dgm:cxn modelId="{C8D6B86A-8F69-5F45-9A59-70DBB1358B8F}" type="presOf" srcId="{BB0170EE-A605-824B-8AC9-B118417EF33D}" destId="{D369686F-3099-6A4B-8628-4BCC32A1E5C1}" srcOrd="1" destOrd="0" presId="urn:microsoft.com/office/officeart/2005/8/layout/radial5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C2C85F7A-5C4A-CC4E-904F-73930E702DA3}" type="presOf" srcId="{73862618-6A46-034D-BAF6-10E2570AF098}" destId="{94FC3E7A-E190-BA4F-81BF-4A93FA4DDE6D}" srcOrd="1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3" destOrd="0" parTransId="{E6A4B837-EF00-A546-8941-FE7A5D9FD870}" sibTransId="{58FFDE2D-E18A-0241-8606-2AD865EF1694}"/>
    <dgm:cxn modelId="{E7CAED9F-F822-B04F-8B39-0678C1FB654C}" srcId="{166B73B4-B0CA-2847-ABAC-8C10AAAD4D5A}" destId="{E13A5C9A-AA89-8A40-976A-467A53FFF155}" srcOrd="1" destOrd="0" parTransId="{BB0170EE-A605-824B-8AC9-B118417EF33D}" sibTransId="{F0A50A0D-52DA-304F-B36E-604F5C615E6E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6" destOrd="0" parTransId="{A0C9BEB3-5BC0-1540-B115-FFEE9BB22436}" sibTransId="{13C889DD-4891-5744-8986-EC01F48432AD}"/>
    <dgm:cxn modelId="{6AF8F0B2-A709-304A-8119-9598C79F16FE}" type="presOf" srcId="{E13A5C9A-AA89-8A40-976A-467A53FFF155}" destId="{9236EB7F-8C9A-2547-9AB4-C68AC949A2D1}" srcOrd="0" destOrd="0" presId="urn:microsoft.com/office/officeart/2005/8/layout/radial5"/>
    <dgm:cxn modelId="{B0757AB3-4C63-904E-9784-8CA0A818BD1D}" type="presOf" srcId="{BAD7A5AF-4BBD-8244-B8B9-C20B0C0A2DF4}" destId="{4DE1C076-E851-9542-8721-5579DAA90C9B}" srcOrd="0" destOrd="0" presId="urn:microsoft.com/office/officeart/2005/8/layout/radial5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07B551FF-ABF8-A440-9131-073F975BC9B8}" srcId="{166B73B4-B0CA-2847-ABAC-8C10AAAD4D5A}" destId="{BAD7A5AF-4BBD-8244-B8B9-C20B0C0A2DF4}" srcOrd="2" destOrd="0" parTransId="{73862618-6A46-034D-BAF6-10E2570AF098}" sibTransId="{EE38CB8D-2A2A-4144-96B2-2E3AD442C6D7}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03E6375C-66BC-7D49-AEDB-A307B56D95D6}" type="presParOf" srcId="{0263D80A-06E8-9E4D-B508-D4472E189F63}" destId="{0A4EE19B-AE18-274E-9841-72356C35DE8A}" srcOrd="3" destOrd="0" presId="urn:microsoft.com/office/officeart/2005/8/layout/radial5"/>
    <dgm:cxn modelId="{F766DF2F-C6E7-CA4C-B47E-3A010A8CBD7A}" type="presParOf" srcId="{0A4EE19B-AE18-274E-9841-72356C35DE8A}" destId="{D369686F-3099-6A4B-8628-4BCC32A1E5C1}" srcOrd="0" destOrd="0" presId="urn:microsoft.com/office/officeart/2005/8/layout/radial5"/>
    <dgm:cxn modelId="{103A2022-9AA5-6645-9578-9E481AB5DB17}" type="presParOf" srcId="{0263D80A-06E8-9E4D-B508-D4472E189F63}" destId="{9236EB7F-8C9A-2547-9AB4-C68AC949A2D1}" srcOrd="4" destOrd="0" presId="urn:microsoft.com/office/officeart/2005/8/layout/radial5"/>
    <dgm:cxn modelId="{833198F1-02FC-9C40-9A67-44C9D5D85BD1}" type="presParOf" srcId="{0263D80A-06E8-9E4D-B508-D4472E189F63}" destId="{45C0AAD3-518E-BD48-8AE1-FF075962AD39}" srcOrd="5" destOrd="0" presId="urn:microsoft.com/office/officeart/2005/8/layout/radial5"/>
    <dgm:cxn modelId="{EA316CEB-4B11-234F-AA89-510ABAED80EE}" type="presParOf" srcId="{45C0AAD3-518E-BD48-8AE1-FF075962AD39}" destId="{94FC3E7A-E190-BA4F-81BF-4A93FA4DDE6D}" srcOrd="0" destOrd="0" presId="urn:microsoft.com/office/officeart/2005/8/layout/radial5"/>
    <dgm:cxn modelId="{0FDE7128-A43A-3540-ABB7-4EE490047D91}" type="presParOf" srcId="{0263D80A-06E8-9E4D-B508-D4472E189F63}" destId="{4DE1C076-E851-9542-8721-5579DAA90C9B}" srcOrd="6" destOrd="0" presId="urn:microsoft.com/office/officeart/2005/8/layout/radial5"/>
    <dgm:cxn modelId="{CC481C75-1AB7-E148-B5F5-12BBBC0B1C92}" type="presParOf" srcId="{0263D80A-06E8-9E4D-B508-D4472E189F63}" destId="{724178F7-FE35-7B43-B051-717442DEBDBC}" srcOrd="7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8" destOrd="0" presId="urn:microsoft.com/office/officeart/2005/8/layout/radial5"/>
    <dgm:cxn modelId="{23C2BC9D-94E5-7C49-AB42-FAF9B7A9F1A5}" type="presParOf" srcId="{0263D80A-06E8-9E4D-B508-D4472E189F63}" destId="{46425910-43DE-C24E-828A-319CE20202EA}" srcOrd="9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10" destOrd="0" presId="urn:microsoft.com/office/officeart/2005/8/layout/radial5"/>
    <dgm:cxn modelId="{251A5FDA-D3DE-0344-8B2D-A1463A7D47BC}" type="presParOf" srcId="{0263D80A-06E8-9E4D-B508-D4472E189F63}" destId="{16E317A5-9052-604F-AC96-2C80084197DF}" srcOrd="11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12" destOrd="0" presId="urn:microsoft.com/office/officeart/2005/8/layout/radial5"/>
    <dgm:cxn modelId="{36409316-D389-E24B-9DC8-EB90EFB050C5}" type="presParOf" srcId="{0263D80A-06E8-9E4D-B508-D4472E189F63}" destId="{B615B72D-61EF-1644-83A7-353646A01CB8}" srcOrd="13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b="1" dirty="0"/>
            <a:t>EIA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Screening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Impact Management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The EIA Report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/>
            <a:t>Review &amp; Licensing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DE" dirty="0"/>
            <a:t>Monitoring</a:t>
          </a: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E13A5C9A-AA89-8A40-976A-467A53FFF155}">
      <dgm:prSet/>
      <dgm:spPr/>
      <dgm:t>
        <a:bodyPr/>
        <a:lstStyle/>
        <a:p>
          <a:pPr rtl="0"/>
          <a:r>
            <a:rPr lang="en-US" dirty="0"/>
            <a:t>Scoping</a:t>
          </a:r>
        </a:p>
      </dgm:t>
    </dgm:pt>
    <dgm:pt modelId="{BB0170EE-A605-824B-8AC9-B118417EF33D}" type="parTrans" cxnId="{E7CAED9F-F822-B04F-8B39-0678C1FB654C}">
      <dgm:prSet/>
      <dgm:spPr/>
      <dgm:t>
        <a:bodyPr/>
        <a:lstStyle/>
        <a:p>
          <a:endParaRPr lang="en-US"/>
        </a:p>
      </dgm:t>
    </dgm:pt>
    <dgm:pt modelId="{F0A50A0D-52DA-304F-B36E-604F5C615E6E}" type="sibTrans" cxnId="{E7CAED9F-F822-B04F-8B39-0678C1FB654C}">
      <dgm:prSet/>
      <dgm:spPr/>
      <dgm:t>
        <a:bodyPr/>
        <a:lstStyle/>
        <a:p>
          <a:endParaRPr lang="en-US"/>
        </a:p>
      </dgm:t>
    </dgm:pt>
    <dgm:pt modelId="{BAD7A5AF-4BBD-8244-B8B9-C20B0C0A2DF4}">
      <dgm:prSet/>
      <dgm:spPr/>
      <dgm:t>
        <a:bodyPr/>
        <a:lstStyle/>
        <a:p>
          <a:r>
            <a:rPr lang="en-US" dirty="0"/>
            <a:t>Impact Assessment &amp; Mitigation</a:t>
          </a:r>
        </a:p>
      </dgm:t>
    </dgm:pt>
    <dgm:pt modelId="{73862618-6A46-034D-BAF6-10E2570AF098}" type="parTrans" cxnId="{07B551FF-ABF8-A440-9131-073F975BC9B8}">
      <dgm:prSet/>
      <dgm:spPr/>
      <dgm:t>
        <a:bodyPr/>
        <a:lstStyle/>
        <a:p>
          <a:endParaRPr lang="en-US"/>
        </a:p>
      </dgm:t>
    </dgm:pt>
    <dgm:pt modelId="{EE38CB8D-2A2A-4144-96B2-2E3AD442C6D7}" type="sibTrans" cxnId="{07B551FF-ABF8-A440-9131-073F975BC9B8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7"/>
      <dgm:spPr/>
    </dgm:pt>
    <dgm:pt modelId="{CCA012CC-5011-6A40-9384-C2357472BB80}" type="pres">
      <dgm:prSet presAssocID="{B797336F-3AE2-1446-AAD9-4378039CE4D3}" presName="connectorText" presStyleLbl="sibTrans2D1" presStyleIdx="0" presStyleCnt="7"/>
      <dgm:spPr/>
    </dgm:pt>
    <dgm:pt modelId="{33AE45FE-2802-6A42-ACE8-A7040CED4011}" type="pres">
      <dgm:prSet presAssocID="{914CD524-2814-F041-9E2A-5A1B8528FC0F}" presName="node" presStyleLbl="node1" presStyleIdx="0" presStyleCnt="7">
        <dgm:presLayoutVars>
          <dgm:bulletEnabled val="1"/>
        </dgm:presLayoutVars>
      </dgm:prSet>
      <dgm:spPr/>
    </dgm:pt>
    <dgm:pt modelId="{0A4EE19B-AE18-274E-9841-72356C35DE8A}" type="pres">
      <dgm:prSet presAssocID="{BB0170EE-A605-824B-8AC9-B118417EF33D}" presName="parTrans" presStyleLbl="sibTrans2D1" presStyleIdx="1" presStyleCnt="7"/>
      <dgm:spPr/>
    </dgm:pt>
    <dgm:pt modelId="{D369686F-3099-6A4B-8628-4BCC32A1E5C1}" type="pres">
      <dgm:prSet presAssocID="{BB0170EE-A605-824B-8AC9-B118417EF33D}" presName="connectorText" presStyleLbl="sibTrans2D1" presStyleIdx="1" presStyleCnt="7"/>
      <dgm:spPr/>
    </dgm:pt>
    <dgm:pt modelId="{9236EB7F-8C9A-2547-9AB4-C68AC949A2D1}" type="pres">
      <dgm:prSet presAssocID="{E13A5C9A-AA89-8A40-976A-467A53FFF155}" presName="node" presStyleLbl="node1" presStyleIdx="1" presStyleCnt="7">
        <dgm:presLayoutVars>
          <dgm:bulletEnabled val="1"/>
        </dgm:presLayoutVars>
      </dgm:prSet>
      <dgm:spPr/>
    </dgm:pt>
    <dgm:pt modelId="{45C0AAD3-518E-BD48-8AE1-FF075962AD39}" type="pres">
      <dgm:prSet presAssocID="{73862618-6A46-034D-BAF6-10E2570AF098}" presName="parTrans" presStyleLbl="sibTrans2D1" presStyleIdx="2" presStyleCnt="7"/>
      <dgm:spPr/>
    </dgm:pt>
    <dgm:pt modelId="{94FC3E7A-E190-BA4F-81BF-4A93FA4DDE6D}" type="pres">
      <dgm:prSet presAssocID="{73862618-6A46-034D-BAF6-10E2570AF098}" presName="connectorText" presStyleLbl="sibTrans2D1" presStyleIdx="2" presStyleCnt="7"/>
      <dgm:spPr/>
    </dgm:pt>
    <dgm:pt modelId="{4DE1C076-E851-9542-8721-5579DAA90C9B}" type="pres">
      <dgm:prSet presAssocID="{BAD7A5AF-4BBD-8244-B8B9-C20B0C0A2DF4}" presName="node" presStyleLbl="node1" presStyleIdx="2" presStyleCnt="7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3" presStyleCnt="7"/>
      <dgm:spPr/>
    </dgm:pt>
    <dgm:pt modelId="{29CA2AAA-639E-B340-BC84-3CAB41A00DA0}" type="pres">
      <dgm:prSet presAssocID="{E6A4B837-EF00-A546-8941-FE7A5D9FD870}" presName="connectorText" presStyleLbl="sibTrans2D1" presStyleIdx="3" presStyleCnt="7"/>
      <dgm:spPr/>
    </dgm:pt>
    <dgm:pt modelId="{2F9AB5B6-8516-954C-929D-9DFBF2DDEBBE}" type="pres">
      <dgm:prSet presAssocID="{32256466-28EC-8F4D-9C56-010CC35ACC51}" presName="node" presStyleLbl="node1" presStyleIdx="3" presStyleCnt="7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4" presStyleCnt="7"/>
      <dgm:spPr/>
    </dgm:pt>
    <dgm:pt modelId="{F388633E-23E5-B84A-B671-A0FCA1E438F3}" type="pres">
      <dgm:prSet presAssocID="{3EE9BA00-C0EF-B541-9368-0D886135D309}" presName="connectorText" presStyleLbl="sibTrans2D1" presStyleIdx="4" presStyleCnt="7"/>
      <dgm:spPr/>
    </dgm:pt>
    <dgm:pt modelId="{D22A1B1C-5B96-F148-B268-F21156DF5061}" type="pres">
      <dgm:prSet presAssocID="{9EF8E38A-8B5F-5742-9640-DB1FF4C45F03}" presName="node" presStyleLbl="node1" presStyleIdx="4" presStyleCnt="7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5" presStyleCnt="7"/>
      <dgm:spPr/>
    </dgm:pt>
    <dgm:pt modelId="{16015FDA-4368-3A44-9C61-1B24044DD94B}" type="pres">
      <dgm:prSet presAssocID="{240EFFF3-8F22-924E-90F9-41324925ED1D}" presName="connectorText" presStyleLbl="sibTrans2D1" presStyleIdx="5" presStyleCnt="7"/>
      <dgm:spPr/>
    </dgm:pt>
    <dgm:pt modelId="{F9F092CB-0D6B-8E43-A8C0-17DA5DF0C5FF}" type="pres">
      <dgm:prSet presAssocID="{908EE5F2-2EBF-B046-913D-1166F2FE1A6F}" presName="node" presStyleLbl="node1" presStyleIdx="5" presStyleCnt="7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6" presStyleCnt="7"/>
      <dgm:spPr/>
    </dgm:pt>
    <dgm:pt modelId="{9DAE2019-5567-B14D-A1C7-FA1FF3DEFB51}" type="pres">
      <dgm:prSet presAssocID="{A0C9BEB3-5BC0-1540-B115-FFEE9BB22436}" presName="connectorText" presStyleLbl="sibTrans2D1" presStyleIdx="6" presStyleCnt="7"/>
      <dgm:spPr/>
    </dgm:pt>
    <dgm:pt modelId="{AE36BF02-F7E4-2744-8886-A38EEEE8A4A4}" type="pres">
      <dgm:prSet presAssocID="{295D3F41-485B-834A-9F44-51786FB62684}" presName="node" presStyleLbl="node1" presStyleIdx="6" presStyleCnt="7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091D4512-5A47-1B40-8EBE-05A471A5047C}" type="presOf" srcId="{73862618-6A46-034D-BAF6-10E2570AF098}" destId="{45C0AAD3-518E-BD48-8AE1-FF075962AD39}" srcOrd="0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831CEB2E-8327-DD4A-A26D-986875583C30}" type="presOf" srcId="{BB0170EE-A605-824B-8AC9-B118417EF33D}" destId="{0A4EE19B-AE18-274E-9841-72356C35DE8A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4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5" destOrd="0" parTransId="{240EFFF3-8F22-924E-90F9-41324925ED1D}" sibTransId="{3329ACD5-69C4-154B-A61D-3E0DCF5FAB14}"/>
    <dgm:cxn modelId="{C8D6B86A-8F69-5F45-9A59-70DBB1358B8F}" type="presOf" srcId="{BB0170EE-A605-824B-8AC9-B118417EF33D}" destId="{D369686F-3099-6A4B-8628-4BCC32A1E5C1}" srcOrd="1" destOrd="0" presId="urn:microsoft.com/office/officeart/2005/8/layout/radial5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C2C85F7A-5C4A-CC4E-904F-73930E702DA3}" type="presOf" srcId="{73862618-6A46-034D-BAF6-10E2570AF098}" destId="{94FC3E7A-E190-BA4F-81BF-4A93FA4DDE6D}" srcOrd="1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3" destOrd="0" parTransId="{E6A4B837-EF00-A546-8941-FE7A5D9FD870}" sibTransId="{58FFDE2D-E18A-0241-8606-2AD865EF1694}"/>
    <dgm:cxn modelId="{E7CAED9F-F822-B04F-8B39-0678C1FB654C}" srcId="{166B73B4-B0CA-2847-ABAC-8C10AAAD4D5A}" destId="{E13A5C9A-AA89-8A40-976A-467A53FFF155}" srcOrd="1" destOrd="0" parTransId="{BB0170EE-A605-824B-8AC9-B118417EF33D}" sibTransId="{F0A50A0D-52DA-304F-B36E-604F5C615E6E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6" destOrd="0" parTransId="{A0C9BEB3-5BC0-1540-B115-FFEE9BB22436}" sibTransId="{13C889DD-4891-5744-8986-EC01F48432AD}"/>
    <dgm:cxn modelId="{6AF8F0B2-A709-304A-8119-9598C79F16FE}" type="presOf" srcId="{E13A5C9A-AA89-8A40-976A-467A53FFF155}" destId="{9236EB7F-8C9A-2547-9AB4-C68AC949A2D1}" srcOrd="0" destOrd="0" presId="urn:microsoft.com/office/officeart/2005/8/layout/radial5"/>
    <dgm:cxn modelId="{B0757AB3-4C63-904E-9784-8CA0A818BD1D}" type="presOf" srcId="{BAD7A5AF-4BBD-8244-B8B9-C20B0C0A2DF4}" destId="{4DE1C076-E851-9542-8721-5579DAA90C9B}" srcOrd="0" destOrd="0" presId="urn:microsoft.com/office/officeart/2005/8/layout/radial5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07B551FF-ABF8-A440-9131-073F975BC9B8}" srcId="{166B73B4-B0CA-2847-ABAC-8C10AAAD4D5A}" destId="{BAD7A5AF-4BBD-8244-B8B9-C20B0C0A2DF4}" srcOrd="2" destOrd="0" parTransId="{73862618-6A46-034D-BAF6-10E2570AF098}" sibTransId="{EE38CB8D-2A2A-4144-96B2-2E3AD442C6D7}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03E6375C-66BC-7D49-AEDB-A307B56D95D6}" type="presParOf" srcId="{0263D80A-06E8-9E4D-B508-D4472E189F63}" destId="{0A4EE19B-AE18-274E-9841-72356C35DE8A}" srcOrd="3" destOrd="0" presId="urn:microsoft.com/office/officeart/2005/8/layout/radial5"/>
    <dgm:cxn modelId="{F766DF2F-C6E7-CA4C-B47E-3A010A8CBD7A}" type="presParOf" srcId="{0A4EE19B-AE18-274E-9841-72356C35DE8A}" destId="{D369686F-3099-6A4B-8628-4BCC32A1E5C1}" srcOrd="0" destOrd="0" presId="urn:microsoft.com/office/officeart/2005/8/layout/radial5"/>
    <dgm:cxn modelId="{103A2022-9AA5-6645-9578-9E481AB5DB17}" type="presParOf" srcId="{0263D80A-06E8-9E4D-B508-D4472E189F63}" destId="{9236EB7F-8C9A-2547-9AB4-C68AC949A2D1}" srcOrd="4" destOrd="0" presId="urn:microsoft.com/office/officeart/2005/8/layout/radial5"/>
    <dgm:cxn modelId="{833198F1-02FC-9C40-9A67-44C9D5D85BD1}" type="presParOf" srcId="{0263D80A-06E8-9E4D-B508-D4472E189F63}" destId="{45C0AAD3-518E-BD48-8AE1-FF075962AD39}" srcOrd="5" destOrd="0" presId="urn:microsoft.com/office/officeart/2005/8/layout/radial5"/>
    <dgm:cxn modelId="{EA316CEB-4B11-234F-AA89-510ABAED80EE}" type="presParOf" srcId="{45C0AAD3-518E-BD48-8AE1-FF075962AD39}" destId="{94FC3E7A-E190-BA4F-81BF-4A93FA4DDE6D}" srcOrd="0" destOrd="0" presId="urn:microsoft.com/office/officeart/2005/8/layout/radial5"/>
    <dgm:cxn modelId="{0FDE7128-A43A-3540-ABB7-4EE490047D91}" type="presParOf" srcId="{0263D80A-06E8-9E4D-B508-D4472E189F63}" destId="{4DE1C076-E851-9542-8721-5579DAA90C9B}" srcOrd="6" destOrd="0" presId="urn:microsoft.com/office/officeart/2005/8/layout/radial5"/>
    <dgm:cxn modelId="{CC481C75-1AB7-E148-B5F5-12BBBC0B1C92}" type="presParOf" srcId="{0263D80A-06E8-9E4D-B508-D4472E189F63}" destId="{724178F7-FE35-7B43-B051-717442DEBDBC}" srcOrd="7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8" destOrd="0" presId="urn:microsoft.com/office/officeart/2005/8/layout/radial5"/>
    <dgm:cxn modelId="{23C2BC9D-94E5-7C49-AB42-FAF9B7A9F1A5}" type="presParOf" srcId="{0263D80A-06E8-9E4D-B508-D4472E189F63}" destId="{46425910-43DE-C24E-828A-319CE20202EA}" srcOrd="9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10" destOrd="0" presId="urn:microsoft.com/office/officeart/2005/8/layout/radial5"/>
    <dgm:cxn modelId="{251A5FDA-D3DE-0344-8B2D-A1463A7D47BC}" type="presParOf" srcId="{0263D80A-06E8-9E4D-B508-D4472E189F63}" destId="{16E317A5-9052-604F-AC96-2C80084197DF}" srcOrd="11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12" destOrd="0" presId="urn:microsoft.com/office/officeart/2005/8/layout/radial5"/>
    <dgm:cxn modelId="{36409316-D389-E24B-9DC8-EB90EFB050C5}" type="presParOf" srcId="{0263D80A-06E8-9E4D-B508-D4472E189F63}" destId="{B615B72D-61EF-1644-83A7-353646A01CB8}" srcOrd="13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b="1" dirty="0"/>
            <a:t>EIA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Screening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Impact Management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The EIA Report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/>
            <a:t>Review &amp; Licensing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DE" dirty="0"/>
            <a:t>Monitoring</a:t>
          </a: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E13A5C9A-AA89-8A40-976A-467A53FFF155}">
      <dgm:prSet/>
      <dgm:spPr/>
      <dgm:t>
        <a:bodyPr/>
        <a:lstStyle/>
        <a:p>
          <a:pPr rtl="0"/>
          <a:r>
            <a:rPr lang="en-US" dirty="0"/>
            <a:t>Scoping</a:t>
          </a:r>
        </a:p>
      </dgm:t>
    </dgm:pt>
    <dgm:pt modelId="{BB0170EE-A605-824B-8AC9-B118417EF33D}" type="parTrans" cxnId="{E7CAED9F-F822-B04F-8B39-0678C1FB654C}">
      <dgm:prSet/>
      <dgm:spPr/>
      <dgm:t>
        <a:bodyPr/>
        <a:lstStyle/>
        <a:p>
          <a:endParaRPr lang="en-US"/>
        </a:p>
      </dgm:t>
    </dgm:pt>
    <dgm:pt modelId="{F0A50A0D-52DA-304F-B36E-604F5C615E6E}" type="sibTrans" cxnId="{E7CAED9F-F822-B04F-8B39-0678C1FB654C}">
      <dgm:prSet/>
      <dgm:spPr/>
      <dgm:t>
        <a:bodyPr/>
        <a:lstStyle/>
        <a:p>
          <a:endParaRPr lang="en-US"/>
        </a:p>
      </dgm:t>
    </dgm:pt>
    <dgm:pt modelId="{BAD7A5AF-4BBD-8244-B8B9-C20B0C0A2DF4}">
      <dgm:prSet/>
      <dgm:spPr/>
      <dgm:t>
        <a:bodyPr/>
        <a:lstStyle/>
        <a:p>
          <a:r>
            <a:rPr lang="en-US" dirty="0"/>
            <a:t>Impact Assessment &amp; Mitigation</a:t>
          </a:r>
        </a:p>
      </dgm:t>
    </dgm:pt>
    <dgm:pt modelId="{73862618-6A46-034D-BAF6-10E2570AF098}" type="parTrans" cxnId="{07B551FF-ABF8-A440-9131-073F975BC9B8}">
      <dgm:prSet/>
      <dgm:spPr/>
      <dgm:t>
        <a:bodyPr/>
        <a:lstStyle/>
        <a:p>
          <a:endParaRPr lang="en-US"/>
        </a:p>
      </dgm:t>
    </dgm:pt>
    <dgm:pt modelId="{EE38CB8D-2A2A-4144-96B2-2E3AD442C6D7}" type="sibTrans" cxnId="{07B551FF-ABF8-A440-9131-073F975BC9B8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7"/>
      <dgm:spPr/>
    </dgm:pt>
    <dgm:pt modelId="{CCA012CC-5011-6A40-9384-C2357472BB80}" type="pres">
      <dgm:prSet presAssocID="{B797336F-3AE2-1446-AAD9-4378039CE4D3}" presName="connectorText" presStyleLbl="sibTrans2D1" presStyleIdx="0" presStyleCnt="7"/>
      <dgm:spPr/>
    </dgm:pt>
    <dgm:pt modelId="{33AE45FE-2802-6A42-ACE8-A7040CED4011}" type="pres">
      <dgm:prSet presAssocID="{914CD524-2814-F041-9E2A-5A1B8528FC0F}" presName="node" presStyleLbl="node1" presStyleIdx="0" presStyleCnt="7">
        <dgm:presLayoutVars>
          <dgm:bulletEnabled val="1"/>
        </dgm:presLayoutVars>
      </dgm:prSet>
      <dgm:spPr/>
    </dgm:pt>
    <dgm:pt modelId="{0A4EE19B-AE18-274E-9841-72356C35DE8A}" type="pres">
      <dgm:prSet presAssocID="{BB0170EE-A605-824B-8AC9-B118417EF33D}" presName="parTrans" presStyleLbl="sibTrans2D1" presStyleIdx="1" presStyleCnt="7"/>
      <dgm:spPr/>
    </dgm:pt>
    <dgm:pt modelId="{D369686F-3099-6A4B-8628-4BCC32A1E5C1}" type="pres">
      <dgm:prSet presAssocID="{BB0170EE-A605-824B-8AC9-B118417EF33D}" presName="connectorText" presStyleLbl="sibTrans2D1" presStyleIdx="1" presStyleCnt="7"/>
      <dgm:spPr/>
    </dgm:pt>
    <dgm:pt modelId="{9236EB7F-8C9A-2547-9AB4-C68AC949A2D1}" type="pres">
      <dgm:prSet presAssocID="{E13A5C9A-AA89-8A40-976A-467A53FFF155}" presName="node" presStyleLbl="node1" presStyleIdx="1" presStyleCnt="7">
        <dgm:presLayoutVars>
          <dgm:bulletEnabled val="1"/>
        </dgm:presLayoutVars>
      </dgm:prSet>
      <dgm:spPr/>
    </dgm:pt>
    <dgm:pt modelId="{45C0AAD3-518E-BD48-8AE1-FF075962AD39}" type="pres">
      <dgm:prSet presAssocID="{73862618-6A46-034D-BAF6-10E2570AF098}" presName="parTrans" presStyleLbl="sibTrans2D1" presStyleIdx="2" presStyleCnt="7"/>
      <dgm:spPr/>
    </dgm:pt>
    <dgm:pt modelId="{94FC3E7A-E190-BA4F-81BF-4A93FA4DDE6D}" type="pres">
      <dgm:prSet presAssocID="{73862618-6A46-034D-BAF6-10E2570AF098}" presName="connectorText" presStyleLbl="sibTrans2D1" presStyleIdx="2" presStyleCnt="7"/>
      <dgm:spPr/>
    </dgm:pt>
    <dgm:pt modelId="{4DE1C076-E851-9542-8721-5579DAA90C9B}" type="pres">
      <dgm:prSet presAssocID="{BAD7A5AF-4BBD-8244-B8B9-C20B0C0A2DF4}" presName="node" presStyleLbl="node1" presStyleIdx="2" presStyleCnt="7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3" presStyleCnt="7"/>
      <dgm:spPr/>
    </dgm:pt>
    <dgm:pt modelId="{29CA2AAA-639E-B340-BC84-3CAB41A00DA0}" type="pres">
      <dgm:prSet presAssocID="{E6A4B837-EF00-A546-8941-FE7A5D9FD870}" presName="connectorText" presStyleLbl="sibTrans2D1" presStyleIdx="3" presStyleCnt="7"/>
      <dgm:spPr/>
    </dgm:pt>
    <dgm:pt modelId="{2F9AB5B6-8516-954C-929D-9DFBF2DDEBBE}" type="pres">
      <dgm:prSet presAssocID="{32256466-28EC-8F4D-9C56-010CC35ACC51}" presName="node" presStyleLbl="node1" presStyleIdx="3" presStyleCnt="7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4" presStyleCnt="7"/>
      <dgm:spPr/>
    </dgm:pt>
    <dgm:pt modelId="{F388633E-23E5-B84A-B671-A0FCA1E438F3}" type="pres">
      <dgm:prSet presAssocID="{3EE9BA00-C0EF-B541-9368-0D886135D309}" presName="connectorText" presStyleLbl="sibTrans2D1" presStyleIdx="4" presStyleCnt="7"/>
      <dgm:spPr/>
    </dgm:pt>
    <dgm:pt modelId="{D22A1B1C-5B96-F148-B268-F21156DF5061}" type="pres">
      <dgm:prSet presAssocID="{9EF8E38A-8B5F-5742-9640-DB1FF4C45F03}" presName="node" presStyleLbl="node1" presStyleIdx="4" presStyleCnt="7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5" presStyleCnt="7"/>
      <dgm:spPr/>
    </dgm:pt>
    <dgm:pt modelId="{16015FDA-4368-3A44-9C61-1B24044DD94B}" type="pres">
      <dgm:prSet presAssocID="{240EFFF3-8F22-924E-90F9-41324925ED1D}" presName="connectorText" presStyleLbl="sibTrans2D1" presStyleIdx="5" presStyleCnt="7"/>
      <dgm:spPr/>
    </dgm:pt>
    <dgm:pt modelId="{F9F092CB-0D6B-8E43-A8C0-17DA5DF0C5FF}" type="pres">
      <dgm:prSet presAssocID="{908EE5F2-2EBF-B046-913D-1166F2FE1A6F}" presName="node" presStyleLbl="node1" presStyleIdx="5" presStyleCnt="7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6" presStyleCnt="7"/>
      <dgm:spPr/>
    </dgm:pt>
    <dgm:pt modelId="{9DAE2019-5567-B14D-A1C7-FA1FF3DEFB51}" type="pres">
      <dgm:prSet presAssocID="{A0C9BEB3-5BC0-1540-B115-FFEE9BB22436}" presName="connectorText" presStyleLbl="sibTrans2D1" presStyleIdx="6" presStyleCnt="7"/>
      <dgm:spPr/>
    </dgm:pt>
    <dgm:pt modelId="{AE36BF02-F7E4-2744-8886-A38EEEE8A4A4}" type="pres">
      <dgm:prSet presAssocID="{295D3F41-485B-834A-9F44-51786FB62684}" presName="node" presStyleLbl="node1" presStyleIdx="6" presStyleCnt="7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091D4512-5A47-1B40-8EBE-05A471A5047C}" type="presOf" srcId="{73862618-6A46-034D-BAF6-10E2570AF098}" destId="{45C0AAD3-518E-BD48-8AE1-FF075962AD39}" srcOrd="0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831CEB2E-8327-DD4A-A26D-986875583C30}" type="presOf" srcId="{BB0170EE-A605-824B-8AC9-B118417EF33D}" destId="{0A4EE19B-AE18-274E-9841-72356C35DE8A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4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5" destOrd="0" parTransId="{240EFFF3-8F22-924E-90F9-41324925ED1D}" sibTransId="{3329ACD5-69C4-154B-A61D-3E0DCF5FAB14}"/>
    <dgm:cxn modelId="{C8D6B86A-8F69-5F45-9A59-70DBB1358B8F}" type="presOf" srcId="{BB0170EE-A605-824B-8AC9-B118417EF33D}" destId="{D369686F-3099-6A4B-8628-4BCC32A1E5C1}" srcOrd="1" destOrd="0" presId="urn:microsoft.com/office/officeart/2005/8/layout/radial5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C2C85F7A-5C4A-CC4E-904F-73930E702DA3}" type="presOf" srcId="{73862618-6A46-034D-BAF6-10E2570AF098}" destId="{94FC3E7A-E190-BA4F-81BF-4A93FA4DDE6D}" srcOrd="1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3" destOrd="0" parTransId="{E6A4B837-EF00-A546-8941-FE7A5D9FD870}" sibTransId="{58FFDE2D-E18A-0241-8606-2AD865EF1694}"/>
    <dgm:cxn modelId="{E7CAED9F-F822-B04F-8B39-0678C1FB654C}" srcId="{166B73B4-B0CA-2847-ABAC-8C10AAAD4D5A}" destId="{E13A5C9A-AA89-8A40-976A-467A53FFF155}" srcOrd="1" destOrd="0" parTransId="{BB0170EE-A605-824B-8AC9-B118417EF33D}" sibTransId="{F0A50A0D-52DA-304F-B36E-604F5C615E6E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6" destOrd="0" parTransId="{A0C9BEB3-5BC0-1540-B115-FFEE9BB22436}" sibTransId="{13C889DD-4891-5744-8986-EC01F48432AD}"/>
    <dgm:cxn modelId="{6AF8F0B2-A709-304A-8119-9598C79F16FE}" type="presOf" srcId="{E13A5C9A-AA89-8A40-976A-467A53FFF155}" destId="{9236EB7F-8C9A-2547-9AB4-C68AC949A2D1}" srcOrd="0" destOrd="0" presId="urn:microsoft.com/office/officeart/2005/8/layout/radial5"/>
    <dgm:cxn modelId="{B0757AB3-4C63-904E-9784-8CA0A818BD1D}" type="presOf" srcId="{BAD7A5AF-4BBD-8244-B8B9-C20B0C0A2DF4}" destId="{4DE1C076-E851-9542-8721-5579DAA90C9B}" srcOrd="0" destOrd="0" presId="urn:microsoft.com/office/officeart/2005/8/layout/radial5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07B551FF-ABF8-A440-9131-073F975BC9B8}" srcId="{166B73B4-B0CA-2847-ABAC-8C10AAAD4D5A}" destId="{BAD7A5AF-4BBD-8244-B8B9-C20B0C0A2DF4}" srcOrd="2" destOrd="0" parTransId="{73862618-6A46-034D-BAF6-10E2570AF098}" sibTransId="{EE38CB8D-2A2A-4144-96B2-2E3AD442C6D7}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03E6375C-66BC-7D49-AEDB-A307B56D95D6}" type="presParOf" srcId="{0263D80A-06E8-9E4D-B508-D4472E189F63}" destId="{0A4EE19B-AE18-274E-9841-72356C35DE8A}" srcOrd="3" destOrd="0" presId="urn:microsoft.com/office/officeart/2005/8/layout/radial5"/>
    <dgm:cxn modelId="{F766DF2F-C6E7-CA4C-B47E-3A010A8CBD7A}" type="presParOf" srcId="{0A4EE19B-AE18-274E-9841-72356C35DE8A}" destId="{D369686F-3099-6A4B-8628-4BCC32A1E5C1}" srcOrd="0" destOrd="0" presId="urn:microsoft.com/office/officeart/2005/8/layout/radial5"/>
    <dgm:cxn modelId="{103A2022-9AA5-6645-9578-9E481AB5DB17}" type="presParOf" srcId="{0263D80A-06E8-9E4D-B508-D4472E189F63}" destId="{9236EB7F-8C9A-2547-9AB4-C68AC949A2D1}" srcOrd="4" destOrd="0" presId="urn:microsoft.com/office/officeart/2005/8/layout/radial5"/>
    <dgm:cxn modelId="{833198F1-02FC-9C40-9A67-44C9D5D85BD1}" type="presParOf" srcId="{0263D80A-06E8-9E4D-B508-D4472E189F63}" destId="{45C0AAD3-518E-BD48-8AE1-FF075962AD39}" srcOrd="5" destOrd="0" presId="urn:microsoft.com/office/officeart/2005/8/layout/radial5"/>
    <dgm:cxn modelId="{EA316CEB-4B11-234F-AA89-510ABAED80EE}" type="presParOf" srcId="{45C0AAD3-518E-BD48-8AE1-FF075962AD39}" destId="{94FC3E7A-E190-BA4F-81BF-4A93FA4DDE6D}" srcOrd="0" destOrd="0" presId="urn:microsoft.com/office/officeart/2005/8/layout/radial5"/>
    <dgm:cxn modelId="{0FDE7128-A43A-3540-ABB7-4EE490047D91}" type="presParOf" srcId="{0263D80A-06E8-9E4D-B508-D4472E189F63}" destId="{4DE1C076-E851-9542-8721-5579DAA90C9B}" srcOrd="6" destOrd="0" presId="urn:microsoft.com/office/officeart/2005/8/layout/radial5"/>
    <dgm:cxn modelId="{CC481C75-1AB7-E148-B5F5-12BBBC0B1C92}" type="presParOf" srcId="{0263D80A-06E8-9E4D-B508-D4472E189F63}" destId="{724178F7-FE35-7B43-B051-717442DEBDBC}" srcOrd="7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8" destOrd="0" presId="urn:microsoft.com/office/officeart/2005/8/layout/radial5"/>
    <dgm:cxn modelId="{23C2BC9D-94E5-7C49-AB42-FAF9B7A9F1A5}" type="presParOf" srcId="{0263D80A-06E8-9E4D-B508-D4472E189F63}" destId="{46425910-43DE-C24E-828A-319CE20202EA}" srcOrd="9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10" destOrd="0" presId="urn:microsoft.com/office/officeart/2005/8/layout/radial5"/>
    <dgm:cxn modelId="{251A5FDA-D3DE-0344-8B2D-A1463A7D47BC}" type="presParOf" srcId="{0263D80A-06E8-9E4D-B508-D4472E189F63}" destId="{16E317A5-9052-604F-AC96-2C80084197DF}" srcOrd="11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12" destOrd="0" presId="urn:microsoft.com/office/officeart/2005/8/layout/radial5"/>
    <dgm:cxn modelId="{36409316-D389-E24B-9DC8-EB90EFB050C5}" type="presParOf" srcId="{0263D80A-06E8-9E4D-B508-D4472E189F63}" destId="{B615B72D-61EF-1644-83A7-353646A01CB8}" srcOrd="13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/>
            <a:t>Assess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DE" dirty="0"/>
            <a:t>Purpose &amp; team </a:t>
          </a:r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DE"/>
            <a:t>Scope &amp; vision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DE"/>
            <a:t>Targets &amp; viability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DE" dirty="0"/>
            <a:t>Threats</a:t>
          </a: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DE" dirty="0"/>
            <a:t>Conservation situation</a:t>
          </a: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/>
            <a:t>Assess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DE" dirty="0"/>
            <a:t>Purpose &amp; team </a:t>
          </a:r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DE"/>
            <a:t>Scope &amp; vision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DE"/>
            <a:t>Targets &amp; viability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DE" dirty="0"/>
            <a:t>Threats</a:t>
          </a: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DE" dirty="0"/>
            <a:t>Conservation situation</a:t>
          </a: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/>
            <a:t>Assess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DE" dirty="0"/>
            <a:t>Purpose &amp; team </a:t>
          </a:r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DE"/>
            <a:t>Scope &amp; vision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DE"/>
            <a:t>Targets &amp; viability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DE" dirty="0"/>
            <a:t>Threats</a:t>
          </a: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DE" dirty="0"/>
            <a:t>Conservation situation</a:t>
          </a: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/>
            <a:t>Assess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DE" dirty="0"/>
            <a:t>Purpose &amp; team </a:t>
          </a:r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DE"/>
            <a:t>Scope &amp; vision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DE"/>
            <a:t>Targets &amp; viability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DE" dirty="0"/>
            <a:t>Threats</a:t>
          </a: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DE" dirty="0"/>
            <a:t>Conservation situation</a:t>
          </a: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/>
            <a:t>Plan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>
        <a:ln>
          <a:noFill/>
        </a:ln>
      </dgm:spPr>
      <dgm:t>
        <a:bodyPr/>
        <a:lstStyle/>
        <a:p>
          <a:r>
            <a:rPr lang="en-US" noProof="0" dirty="0">
              <a:solidFill>
                <a:schemeClr val="bg1"/>
              </a:solidFill>
            </a:rPr>
            <a:t>Goals</a:t>
          </a:r>
          <a:endParaRPr lang="en-DE" dirty="0">
            <a:solidFill>
              <a:schemeClr val="bg1"/>
            </a:solidFill>
          </a:endParaRPr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Strategies</a:t>
          </a:r>
          <a:endParaRPr lang="en-DE" dirty="0">
            <a:solidFill>
              <a:schemeClr val="bg1"/>
            </a:solidFill>
          </a:endParaRP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Theories of change </a:t>
          </a:r>
          <a:endParaRPr lang="en-DE" dirty="0">
            <a:solidFill>
              <a:schemeClr val="bg1"/>
            </a:solidFill>
          </a:endParaRPr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Monitoring</a:t>
          </a:r>
          <a:endParaRPr lang="en-DE" dirty="0">
            <a:solidFill>
              <a:schemeClr val="bg1"/>
            </a:solidFill>
          </a:endParaRP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Operational</a:t>
          </a:r>
          <a:endParaRPr lang="en-DE" dirty="0">
            <a:solidFill>
              <a:schemeClr val="bg1"/>
            </a:solidFill>
          </a:endParaRP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/>
            <a:t>Plan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>
        <a:ln>
          <a:noFill/>
        </a:ln>
      </dgm:spPr>
      <dgm:t>
        <a:bodyPr/>
        <a:lstStyle/>
        <a:p>
          <a:r>
            <a:rPr lang="en-US" noProof="0" dirty="0">
              <a:solidFill>
                <a:schemeClr val="bg1"/>
              </a:solidFill>
            </a:rPr>
            <a:t>Goals</a:t>
          </a:r>
          <a:endParaRPr lang="en-DE" dirty="0">
            <a:solidFill>
              <a:schemeClr val="bg1"/>
            </a:solidFill>
          </a:endParaRPr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Strategies</a:t>
          </a:r>
          <a:endParaRPr lang="en-DE" dirty="0">
            <a:solidFill>
              <a:schemeClr val="bg1"/>
            </a:solidFill>
          </a:endParaRP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Theories of change </a:t>
          </a:r>
          <a:endParaRPr lang="en-DE" dirty="0">
            <a:solidFill>
              <a:schemeClr val="bg1"/>
            </a:solidFill>
          </a:endParaRPr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Monitoring</a:t>
          </a:r>
          <a:endParaRPr lang="en-DE" dirty="0">
            <a:solidFill>
              <a:schemeClr val="bg1"/>
            </a:solidFill>
          </a:endParaRP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Operational</a:t>
          </a:r>
          <a:endParaRPr lang="en-DE" dirty="0">
            <a:solidFill>
              <a:schemeClr val="bg1"/>
            </a:solidFill>
          </a:endParaRP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/>
            <a:t>Plan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>
        <a:ln>
          <a:noFill/>
        </a:ln>
      </dgm:spPr>
      <dgm:t>
        <a:bodyPr/>
        <a:lstStyle/>
        <a:p>
          <a:r>
            <a:rPr lang="en-US" noProof="0" dirty="0">
              <a:solidFill>
                <a:schemeClr val="bg1"/>
              </a:solidFill>
            </a:rPr>
            <a:t>Goals</a:t>
          </a:r>
          <a:endParaRPr lang="en-DE" dirty="0">
            <a:solidFill>
              <a:schemeClr val="bg1"/>
            </a:solidFill>
          </a:endParaRPr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Strategies</a:t>
          </a:r>
          <a:endParaRPr lang="en-DE" dirty="0">
            <a:solidFill>
              <a:schemeClr val="bg1"/>
            </a:solidFill>
          </a:endParaRP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Theories of change </a:t>
          </a:r>
          <a:endParaRPr lang="en-DE" dirty="0">
            <a:solidFill>
              <a:schemeClr val="bg1"/>
            </a:solidFill>
          </a:endParaRPr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Monitoring</a:t>
          </a:r>
          <a:endParaRPr lang="en-DE" dirty="0">
            <a:solidFill>
              <a:schemeClr val="bg1"/>
            </a:solidFill>
          </a:endParaRP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Operational</a:t>
          </a:r>
          <a:endParaRPr lang="en-DE" dirty="0">
            <a:solidFill>
              <a:schemeClr val="bg1"/>
            </a:solidFill>
          </a:endParaRP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/>
            <a:t>Plan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>
        <a:ln>
          <a:noFill/>
        </a:ln>
      </dgm:spPr>
      <dgm:t>
        <a:bodyPr/>
        <a:lstStyle/>
        <a:p>
          <a:r>
            <a:rPr lang="en-US" noProof="0" dirty="0">
              <a:solidFill>
                <a:schemeClr val="bg1"/>
              </a:solidFill>
            </a:rPr>
            <a:t>Goals</a:t>
          </a:r>
          <a:endParaRPr lang="en-DE" dirty="0">
            <a:solidFill>
              <a:schemeClr val="bg1"/>
            </a:solidFill>
          </a:endParaRPr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Strategies</a:t>
          </a:r>
          <a:endParaRPr lang="en-DE" dirty="0">
            <a:solidFill>
              <a:schemeClr val="bg1"/>
            </a:solidFill>
          </a:endParaRP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Theories of change </a:t>
          </a:r>
          <a:endParaRPr lang="en-DE" dirty="0">
            <a:solidFill>
              <a:schemeClr val="bg1"/>
            </a:solidFill>
          </a:endParaRPr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Monitoring</a:t>
          </a:r>
          <a:endParaRPr lang="en-DE" dirty="0">
            <a:solidFill>
              <a:schemeClr val="bg1"/>
            </a:solidFill>
          </a:endParaRP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Operational</a:t>
          </a:r>
          <a:endParaRPr lang="en-DE" dirty="0">
            <a:solidFill>
              <a:schemeClr val="bg1"/>
            </a:solidFill>
          </a:endParaRP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/>
            <a:t>Plan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>
        <a:ln>
          <a:noFill/>
        </a:ln>
      </dgm:spPr>
      <dgm:t>
        <a:bodyPr/>
        <a:lstStyle/>
        <a:p>
          <a:r>
            <a:rPr lang="en-US" noProof="0" dirty="0">
              <a:solidFill>
                <a:schemeClr val="bg1"/>
              </a:solidFill>
            </a:rPr>
            <a:t>Goals</a:t>
          </a:r>
          <a:endParaRPr lang="en-DE" dirty="0">
            <a:solidFill>
              <a:schemeClr val="bg1"/>
            </a:solidFill>
          </a:endParaRPr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Strategies</a:t>
          </a:r>
          <a:endParaRPr lang="en-DE" dirty="0">
            <a:solidFill>
              <a:schemeClr val="bg1"/>
            </a:solidFill>
          </a:endParaRP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Theories of change </a:t>
          </a:r>
          <a:endParaRPr lang="en-DE" dirty="0">
            <a:solidFill>
              <a:schemeClr val="bg1"/>
            </a:solidFill>
          </a:endParaRPr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Monitoring</a:t>
          </a:r>
          <a:endParaRPr lang="en-DE" dirty="0">
            <a:solidFill>
              <a:schemeClr val="bg1"/>
            </a:solidFill>
          </a:endParaRP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noProof="0" dirty="0">
              <a:solidFill>
                <a:schemeClr val="bg1"/>
              </a:solidFill>
            </a:rPr>
            <a:t>Operational</a:t>
          </a:r>
          <a:endParaRPr lang="en-DE" dirty="0">
            <a:solidFill>
              <a:schemeClr val="bg1"/>
            </a:solidFill>
          </a:endParaRP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2046961" y="1914098"/>
          <a:ext cx="1036401" cy="1036401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700" b="1" kern="1200" dirty="0"/>
            <a:t>EIA</a:t>
          </a:r>
        </a:p>
      </dsp:txBody>
      <dsp:txXfrm>
        <a:off x="2198738" y="2065875"/>
        <a:ext cx="732847" cy="732847"/>
      </dsp:txXfrm>
    </dsp:sp>
    <dsp:sp modelId="{8C189818-31B3-A14C-9F8E-86F8D3516A39}">
      <dsp:nvSpPr>
        <dsp:cNvPr id="0" name=""/>
        <dsp:cNvSpPr/>
      </dsp:nvSpPr>
      <dsp:spPr>
        <a:xfrm rot="16200000">
          <a:off x="2400535" y="1454382"/>
          <a:ext cx="329252" cy="3168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2448061" y="1565275"/>
        <a:ext cx="234201" cy="190103"/>
      </dsp:txXfrm>
    </dsp:sp>
    <dsp:sp modelId="{33AE45FE-2802-6A42-ACE8-A7040CED4011}">
      <dsp:nvSpPr>
        <dsp:cNvPr id="0" name=""/>
        <dsp:cNvSpPr/>
      </dsp:nvSpPr>
      <dsp:spPr>
        <a:xfrm>
          <a:off x="1923078" y="8701"/>
          <a:ext cx="1284166" cy="128416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Screening</a:t>
          </a:r>
          <a:endParaRPr lang="en-DE" sz="1100" kern="1200" dirty="0"/>
        </a:p>
      </dsp:txBody>
      <dsp:txXfrm>
        <a:off x="2111140" y="196763"/>
        <a:ext cx="908042" cy="908042"/>
      </dsp:txXfrm>
    </dsp:sp>
    <dsp:sp modelId="{0A4EE19B-AE18-274E-9841-72356C35DE8A}">
      <dsp:nvSpPr>
        <dsp:cNvPr id="0" name=""/>
        <dsp:cNvSpPr/>
      </dsp:nvSpPr>
      <dsp:spPr>
        <a:xfrm rot="19285714">
          <a:off x="3041245" y="1762931"/>
          <a:ext cx="329252" cy="3168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3051614" y="1855930"/>
        <a:ext cx="234201" cy="190103"/>
      </dsp:txXfrm>
    </dsp:sp>
    <dsp:sp modelId="{9236EB7F-8C9A-2547-9AB4-C68AC949A2D1}">
      <dsp:nvSpPr>
        <dsp:cNvPr id="0" name=""/>
        <dsp:cNvSpPr/>
      </dsp:nvSpPr>
      <dsp:spPr>
        <a:xfrm>
          <a:off x="3315923" y="679459"/>
          <a:ext cx="1284166" cy="1284166"/>
        </a:xfrm>
        <a:prstGeom prst="ellipse">
          <a:avLst/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Scoping</a:t>
          </a:r>
        </a:p>
      </dsp:txBody>
      <dsp:txXfrm>
        <a:off x="3503985" y="867521"/>
        <a:ext cx="908042" cy="908042"/>
      </dsp:txXfrm>
    </dsp:sp>
    <dsp:sp modelId="{45C0AAD3-518E-BD48-8AE1-FF075962AD39}">
      <dsp:nvSpPr>
        <dsp:cNvPr id="0" name=""/>
        <dsp:cNvSpPr/>
      </dsp:nvSpPr>
      <dsp:spPr>
        <a:xfrm rot="771429">
          <a:off x="3199487" y="2456235"/>
          <a:ext cx="329252" cy="3168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3200679" y="2509027"/>
        <a:ext cx="234201" cy="190103"/>
      </dsp:txXfrm>
    </dsp:sp>
    <dsp:sp modelId="{4DE1C076-E851-9542-8721-5579DAA90C9B}">
      <dsp:nvSpPr>
        <dsp:cNvPr id="0" name=""/>
        <dsp:cNvSpPr/>
      </dsp:nvSpPr>
      <dsp:spPr>
        <a:xfrm>
          <a:off x="3659927" y="2186640"/>
          <a:ext cx="1284166" cy="1284166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Impact Assessment &amp; Mitigation</a:t>
          </a:r>
        </a:p>
      </dsp:txBody>
      <dsp:txXfrm>
        <a:off x="3847989" y="2374702"/>
        <a:ext cx="908042" cy="908042"/>
      </dsp:txXfrm>
    </dsp:sp>
    <dsp:sp modelId="{724178F7-FE35-7B43-B051-717442DEBDBC}">
      <dsp:nvSpPr>
        <dsp:cNvPr id="0" name=""/>
        <dsp:cNvSpPr/>
      </dsp:nvSpPr>
      <dsp:spPr>
        <a:xfrm rot="3857143">
          <a:off x="2756102" y="3012222"/>
          <a:ext cx="329252" cy="3168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2783007" y="3032770"/>
        <a:ext cx="234201" cy="190103"/>
      </dsp:txXfrm>
    </dsp:sp>
    <dsp:sp modelId="{2F9AB5B6-8516-954C-929D-9DFBF2DDEBBE}">
      <dsp:nvSpPr>
        <dsp:cNvPr id="0" name=""/>
        <dsp:cNvSpPr/>
      </dsp:nvSpPr>
      <dsp:spPr>
        <a:xfrm>
          <a:off x="2696048" y="3395305"/>
          <a:ext cx="1284166" cy="1284166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Impact Management</a:t>
          </a:r>
          <a:endParaRPr lang="en-DE" sz="1100" kern="1200" dirty="0"/>
        </a:p>
      </dsp:txBody>
      <dsp:txXfrm>
        <a:off x="2884110" y="3583367"/>
        <a:ext cx="908042" cy="908042"/>
      </dsp:txXfrm>
    </dsp:sp>
    <dsp:sp modelId="{46425910-43DE-C24E-828A-319CE20202EA}">
      <dsp:nvSpPr>
        <dsp:cNvPr id="0" name=""/>
        <dsp:cNvSpPr/>
      </dsp:nvSpPr>
      <dsp:spPr>
        <a:xfrm rot="6942857">
          <a:off x="2044969" y="3012222"/>
          <a:ext cx="329252" cy="3168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 rot="10800000">
        <a:off x="2113115" y="3032770"/>
        <a:ext cx="234201" cy="190103"/>
      </dsp:txXfrm>
    </dsp:sp>
    <dsp:sp modelId="{D22A1B1C-5B96-F148-B268-F21156DF5061}">
      <dsp:nvSpPr>
        <dsp:cNvPr id="0" name=""/>
        <dsp:cNvSpPr/>
      </dsp:nvSpPr>
      <dsp:spPr>
        <a:xfrm>
          <a:off x="1150108" y="3395305"/>
          <a:ext cx="1284166" cy="1284166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The EIA Report</a:t>
          </a:r>
          <a:endParaRPr lang="en-DE" sz="1100" kern="1200" dirty="0"/>
        </a:p>
      </dsp:txBody>
      <dsp:txXfrm>
        <a:off x="1338170" y="3583367"/>
        <a:ext cx="908042" cy="908042"/>
      </dsp:txXfrm>
    </dsp:sp>
    <dsp:sp modelId="{16E317A5-9052-604F-AC96-2C80084197DF}">
      <dsp:nvSpPr>
        <dsp:cNvPr id="0" name=""/>
        <dsp:cNvSpPr/>
      </dsp:nvSpPr>
      <dsp:spPr>
        <a:xfrm rot="10028571">
          <a:off x="1601584" y="2456235"/>
          <a:ext cx="329252" cy="3168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 rot="10800000">
        <a:off x="1695443" y="2509027"/>
        <a:ext cx="234201" cy="190103"/>
      </dsp:txXfrm>
    </dsp:sp>
    <dsp:sp modelId="{F9F092CB-0D6B-8E43-A8C0-17DA5DF0C5FF}">
      <dsp:nvSpPr>
        <dsp:cNvPr id="0" name=""/>
        <dsp:cNvSpPr/>
      </dsp:nvSpPr>
      <dsp:spPr>
        <a:xfrm>
          <a:off x="186230" y="2186640"/>
          <a:ext cx="1284166" cy="1284166"/>
        </a:xfrm>
        <a:prstGeom prst="ellipse">
          <a:avLst/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Review &amp; Licensing</a:t>
          </a:r>
          <a:endParaRPr lang="en-DE" sz="1100" kern="1200" dirty="0"/>
        </a:p>
      </dsp:txBody>
      <dsp:txXfrm>
        <a:off x="374292" y="2374702"/>
        <a:ext cx="908042" cy="908042"/>
      </dsp:txXfrm>
    </dsp:sp>
    <dsp:sp modelId="{B615B72D-61EF-1644-83A7-353646A01CB8}">
      <dsp:nvSpPr>
        <dsp:cNvPr id="0" name=""/>
        <dsp:cNvSpPr/>
      </dsp:nvSpPr>
      <dsp:spPr>
        <a:xfrm rot="13114286">
          <a:off x="1759826" y="1762931"/>
          <a:ext cx="329252" cy="3168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 rot="10800000">
        <a:off x="1844508" y="1855930"/>
        <a:ext cx="234201" cy="190103"/>
      </dsp:txXfrm>
    </dsp:sp>
    <dsp:sp modelId="{AE36BF02-F7E4-2744-8886-A38EEEE8A4A4}">
      <dsp:nvSpPr>
        <dsp:cNvPr id="0" name=""/>
        <dsp:cNvSpPr/>
      </dsp:nvSpPr>
      <dsp:spPr>
        <a:xfrm>
          <a:off x="530234" y="679459"/>
          <a:ext cx="1284166" cy="1284166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Monitoring</a:t>
          </a:r>
        </a:p>
      </dsp:txBody>
      <dsp:txXfrm>
        <a:off x="718296" y="867521"/>
        <a:ext cx="908042" cy="9080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459375" y="1631001"/>
          <a:ext cx="843420" cy="84342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200" b="1" kern="1200" dirty="0"/>
            <a:t>EIA</a:t>
          </a:r>
        </a:p>
      </dsp:txBody>
      <dsp:txXfrm>
        <a:off x="1582891" y="1754517"/>
        <a:ext cx="596388" cy="596388"/>
      </dsp:txXfrm>
    </dsp:sp>
    <dsp:sp modelId="{8C189818-31B3-A14C-9F8E-86F8D3516A39}">
      <dsp:nvSpPr>
        <dsp:cNvPr id="0" name=""/>
        <dsp:cNvSpPr/>
      </dsp:nvSpPr>
      <dsp:spPr>
        <a:xfrm rot="16200000">
          <a:off x="1765042" y="1325089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1793101" y="1390560"/>
        <a:ext cx="175968" cy="112237"/>
      </dsp:txXfrm>
    </dsp:sp>
    <dsp:sp modelId="{33AE45FE-2802-6A42-ACE8-A7040CED4011}">
      <dsp:nvSpPr>
        <dsp:cNvPr id="0" name=""/>
        <dsp:cNvSpPr/>
      </dsp:nvSpPr>
      <dsp:spPr>
        <a:xfrm>
          <a:off x="1353947" y="138826"/>
          <a:ext cx="1054276" cy="105427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Screening</a:t>
          </a:r>
          <a:endParaRPr lang="en-DE" sz="900" kern="1200" dirty="0"/>
        </a:p>
      </dsp:txBody>
      <dsp:txXfrm>
        <a:off x="1508342" y="293221"/>
        <a:ext cx="745486" cy="745486"/>
      </dsp:txXfrm>
    </dsp:sp>
    <dsp:sp modelId="{0A4EE19B-AE18-274E-9841-72356C35DE8A}">
      <dsp:nvSpPr>
        <dsp:cNvPr id="0" name=""/>
        <dsp:cNvSpPr/>
      </dsp:nvSpPr>
      <dsp:spPr>
        <a:xfrm rot="19285714">
          <a:off x="2260795" y="1563831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266917" y="1618738"/>
        <a:ext cx="175968" cy="112237"/>
      </dsp:txXfrm>
    </dsp:sp>
    <dsp:sp modelId="{9236EB7F-8C9A-2547-9AB4-C68AC949A2D1}">
      <dsp:nvSpPr>
        <dsp:cNvPr id="0" name=""/>
        <dsp:cNvSpPr/>
      </dsp:nvSpPr>
      <dsp:spPr>
        <a:xfrm>
          <a:off x="2438151" y="660950"/>
          <a:ext cx="1054276" cy="1054276"/>
        </a:xfrm>
        <a:prstGeom prst="ellipse">
          <a:avLst/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Scoping</a:t>
          </a:r>
        </a:p>
      </dsp:txBody>
      <dsp:txXfrm>
        <a:off x="2592546" y="815345"/>
        <a:ext cx="745486" cy="745486"/>
      </dsp:txXfrm>
    </dsp:sp>
    <dsp:sp modelId="{45C0AAD3-518E-BD48-8AE1-FF075962AD39}">
      <dsp:nvSpPr>
        <dsp:cNvPr id="0" name=""/>
        <dsp:cNvSpPr/>
      </dsp:nvSpPr>
      <dsp:spPr>
        <a:xfrm rot="771429">
          <a:off x="2383236" y="2100280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83939" y="2131448"/>
        <a:ext cx="175968" cy="112237"/>
      </dsp:txXfrm>
    </dsp:sp>
    <dsp:sp modelId="{4DE1C076-E851-9542-8721-5579DAA90C9B}">
      <dsp:nvSpPr>
        <dsp:cNvPr id="0" name=""/>
        <dsp:cNvSpPr/>
      </dsp:nvSpPr>
      <dsp:spPr>
        <a:xfrm>
          <a:off x="2705927" y="1834154"/>
          <a:ext cx="1054276" cy="1054276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Impact Assessment &amp; Mitigation</a:t>
          </a:r>
        </a:p>
      </dsp:txBody>
      <dsp:txXfrm>
        <a:off x="2860322" y="1988549"/>
        <a:ext cx="745486" cy="745486"/>
      </dsp:txXfrm>
    </dsp:sp>
    <dsp:sp modelId="{724178F7-FE35-7B43-B051-717442DEBDBC}">
      <dsp:nvSpPr>
        <dsp:cNvPr id="0" name=""/>
        <dsp:cNvSpPr/>
      </dsp:nvSpPr>
      <dsp:spPr>
        <a:xfrm rot="3857143">
          <a:off x="2040164" y="2530478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056049" y="2542610"/>
        <a:ext cx="175968" cy="112237"/>
      </dsp:txXfrm>
    </dsp:sp>
    <dsp:sp modelId="{2F9AB5B6-8516-954C-929D-9DFBF2DDEBBE}">
      <dsp:nvSpPr>
        <dsp:cNvPr id="0" name=""/>
        <dsp:cNvSpPr/>
      </dsp:nvSpPr>
      <dsp:spPr>
        <a:xfrm>
          <a:off x="1955635" y="2774990"/>
          <a:ext cx="1054276" cy="1054276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Impact Management</a:t>
          </a:r>
          <a:endParaRPr lang="en-DE" sz="900" kern="1200" dirty="0"/>
        </a:p>
      </dsp:txBody>
      <dsp:txXfrm>
        <a:off x="2110030" y="2929385"/>
        <a:ext cx="745486" cy="745486"/>
      </dsp:txXfrm>
    </dsp:sp>
    <dsp:sp modelId="{46425910-43DE-C24E-828A-319CE20202EA}">
      <dsp:nvSpPr>
        <dsp:cNvPr id="0" name=""/>
        <dsp:cNvSpPr/>
      </dsp:nvSpPr>
      <dsp:spPr>
        <a:xfrm rot="6942857">
          <a:off x="1489920" y="2530478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530153" y="2542610"/>
        <a:ext cx="175968" cy="112237"/>
      </dsp:txXfrm>
    </dsp:sp>
    <dsp:sp modelId="{D22A1B1C-5B96-F148-B268-F21156DF5061}">
      <dsp:nvSpPr>
        <dsp:cNvPr id="0" name=""/>
        <dsp:cNvSpPr/>
      </dsp:nvSpPr>
      <dsp:spPr>
        <a:xfrm>
          <a:off x="752260" y="2774990"/>
          <a:ext cx="1054276" cy="1054276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The EIA Report</a:t>
          </a:r>
          <a:endParaRPr lang="en-DE" sz="900" kern="1200" dirty="0"/>
        </a:p>
      </dsp:txBody>
      <dsp:txXfrm>
        <a:off x="906655" y="2929385"/>
        <a:ext cx="745486" cy="745486"/>
      </dsp:txXfrm>
    </dsp:sp>
    <dsp:sp modelId="{16E317A5-9052-604F-AC96-2C80084197DF}">
      <dsp:nvSpPr>
        <dsp:cNvPr id="0" name=""/>
        <dsp:cNvSpPr/>
      </dsp:nvSpPr>
      <dsp:spPr>
        <a:xfrm rot="10028571">
          <a:off x="1146848" y="2100280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202263" y="2131448"/>
        <a:ext cx="175968" cy="112237"/>
      </dsp:txXfrm>
    </dsp:sp>
    <dsp:sp modelId="{F9F092CB-0D6B-8E43-A8C0-17DA5DF0C5FF}">
      <dsp:nvSpPr>
        <dsp:cNvPr id="0" name=""/>
        <dsp:cNvSpPr/>
      </dsp:nvSpPr>
      <dsp:spPr>
        <a:xfrm>
          <a:off x="1968" y="1834154"/>
          <a:ext cx="1054276" cy="1054276"/>
        </a:xfrm>
        <a:prstGeom prst="ellipse">
          <a:avLst/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Review &amp; Licensing</a:t>
          </a:r>
          <a:endParaRPr lang="en-DE" sz="900" kern="1200" dirty="0"/>
        </a:p>
      </dsp:txBody>
      <dsp:txXfrm>
        <a:off x="156363" y="1988549"/>
        <a:ext cx="745486" cy="745486"/>
      </dsp:txXfrm>
    </dsp:sp>
    <dsp:sp modelId="{B615B72D-61EF-1644-83A7-353646A01CB8}">
      <dsp:nvSpPr>
        <dsp:cNvPr id="0" name=""/>
        <dsp:cNvSpPr/>
      </dsp:nvSpPr>
      <dsp:spPr>
        <a:xfrm rot="13114286">
          <a:off x="1269289" y="1563831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319285" y="1618738"/>
        <a:ext cx="175968" cy="112237"/>
      </dsp:txXfrm>
    </dsp:sp>
    <dsp:sp modelId="{AE36BF02-F7E4-2744-8886-A38EEEE8A4A4}">
      <dsp:nvSpPr>
        <dsp:cNvPr id="0" name=""/>
        <dsp:cNvSpPr/>
      </dsp:nvSpPr>
      <dsp:spPr>
        <a:xfrm>
          <a:off x="269744" y="660950"/>
          <a:ext cx="1054276" cy="1054276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900" kern="1200" dirty="0"/>
            <a:t>Monitoring</a:t>
          </a:r>
        </a:p>
      </dsp:txBody>
      <dsp:txXfrm>
        <a:off x="424139" y="815345"/>
        <a:ext cx="745486" cy="74548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459375" y="1631001"/>
          <a:ext cx="843420" cy="84342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200" b="1" kern="1200" dirty="0"/>
            <a:t>EIA</a:t>
          </a:r>
        </a:p>
      </dsp:txBody>
      <dsp:txXfrm>
        <a:off x="1582891" y="1754517"/>
        <a:ext cx="596388" cy="596388"/>
      </dsp:txXfrm>
    </dsp:sp>
    <dsp:sp modelId="{8C189818-31B3-A14C-9F8E-86F8D3516A39}">
      <dsp:nvSpPr>
        <dsp:cNvPr id="0" name=""/>
        <dsp:cNvSpPr/>
      </dsp:nvSpPr>
      <dsp:spPr>
        <a:xfrm rot="16200000">
          <a:off x="1765042" y="1325089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1793101" y="1390560"/>
        <a:ext cx="175968" cy="112237"/>
      </dsp:txXfrm>
    </dsp:sp>
    <dsp:sp modelId="{33AE45FE-2802-6A42-ACE8-A7040CED4011}">
      <dsp:nvSpPr>
        <dsp:cNvPr id="0" name=""/>
        <dsp:cNvSpPr/>
      </dsp:nvSpPr>
      <dsp:spPr>
        <a:xfrm>
          <a:off x="1353947" y="138826"/>
          <a:ext cx="1054276" cy="105427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Screening</a:t>
          </a:r>
          <a:endParaRPr lang="en-DE" sz="900" kern="1200" dirty="0"/>
        </a:p>
      </dsp:txBody>
      <dsp:txXfrm>
        <a:off x="1508342" y="293221"/>
        <a:ext cx="745486" cy="745486"/>
      </dsp:txXfrm>
    </dsp:sp>
    <dsp:sp modelId="{0A4EE19B-AE18-274E-9841-72356C35DE8A}">
      <dsp:nvSpPr>
        <dsp:cNvPr id="0" name=""/>
        <dsp:cNvSpPr/>
      </dsp:nvSpPr>
      <dsp:spPr>
        <a:xfrm rot="19285714">
          <a:off x="2260795" y="1563831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266917" y="1618738"/>
        <a:ext cx="175968" cy="112237"/>
      </dsp:txXfrm>
    </dsp:sp>
    <dsp:sp modelId="{9236EB7F-8C9A-2547-9AB4-C68AC949A2D1}">
      <dsp:nvSpPr>
        <dsp:cNvPr id="0" name=""/>
        <dsp:cNvSpPr/>
      </dsp:nvSpPr>
      <dsp:spPr>
        <a:xfrm>
          <a:off x="2438151" y="660950"/>
          <a:ext cx="1054276" cy="1054276"/>
        </a:xfrm>
        <a:prstGeom prst="ellipse">
          <a:avLst/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Scoping</a:t>
          </a:r>
        </a:p>
      </dsp:txBody>
      <dsp:txXfrm>
        <a:off x="2592546" y="815345"/>
        <a:ext cx="745486" cy="745486"/>
      </dsp:txXfrm>
    </dsp:sp>
    <dsp:sp modelId="{45C0AAD3-518E-BD48-8AE1-FF075962AD39}">
      <dsp:nvSpPr>
        <dsp:cNvPr id="0" name=""/>
        <dsp:cNvSpPr/>
      </dsp:nvSpPr>
      <dsp:spPr>
        <a:xfrm rot="771429">
          <a:off x="2383236" y="2100280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83939" y="2131448"/>
        <a:ext cx="175968" cy="112237"/>
      </dsp:txXfrm>
    </dsp:sp>
    <dsp:sp modelId="{4DE1C076-E851-9542-8721-5579DAA90C9B}">
      <dsp:nvSpPr>
        <dsp:cNvPr id="0" name=""/>
        <dsp:cNvSpPr/>
      </dsp:nvSpPr>
      <dsp:spPr>
        <a:xfrm>
          <a:off x="2705927" y="1834154"/>
          <a:ext cx="1054276" cy="1054276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Impact Assessment &amp; Mitigation</a:t>
          </a:r>
        </a:p>
      </dsp:txBody>
      <dsp:txXfrm>
        <a:off x="2860322" y="1988549"/>
        <a:ext cx="745486" cy="745486"/>
      </dsp:txXfrm>
    </dsp:sp>
    <dsp:sp modelId="{724178F7-FE35-7B43-B051-717442DEBDBC}">
      <dsp:nvSpPr>
        <dsp:cNvPr id="0" name=""/>
        <dsp:cNvSpPr/>
      </dsp:nvSpPr>
      <dsp:spPr>
        <a:xfrm rot="3857143">
          <a:off x="2040164" y="2530478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056049" y="2542610"/>
        <a:ext cx="175968" cy="112237"/>
      </dsp:txXfrm>
    </dsp:sp>
    <dsp:sp modelId="{2F9AB5B6-8516-954C-929D-9DFBF2DDEBBE}">
      <dsp:nvSpPr>
        <dsp:cNvPr id="0" name=""/>
        <dsp:cNvSpPr/>
      </dsp:nvSpPr>
      <dsp:spPr>
        <a:xfrm>
          <a:off x="1955635" y="2774990"/>
          <a:ext cx="1054276" cy="1054276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Impact Management</a:t>
          </a:r>
          <a:endParaRPr lang="en-DE" sz="900" kern="1200" dirty="0"/>
        </a:p>
      </dsp:txBody>
      <dsp:txXfrm>
        <a:off x="2110030" y="2929385"/>
        <a:ext cx="745486" cy="745486"/>
      </dsp:txXfrm>
    </dsp:sp>
    <dsp:sp modelId="{46425910-43DE-C24E-828A-319CE20202EA}">
      <dsp:nvSpPr>
        <dsp:cNvPr id="0" name=""/>
        <dsp:cNvSpPr/>
      </dsp:nvSpPr>
      <dsp:spPr>
        <a:xfrm rot="6942857">
          <a:off x="1489920" y="2530478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530153" y="2542610"/>
        <a:ext cx="175968" cy="112237"/>
      </dsp:txXfrm>
    </dsp:sp>
    <dsp:sp modelId="{D22A1B1C-5B96-F148-B268-F21156DF5061}">
      <dsp:nvSpPr>
        <dsp:cNvPr id="0" name=""/>
        <dsp:cNvSpPr/>
      </dsp:nvSpPr>
      <dsp:spPr>
        <a:xfrm>
          <a:off x="752260" y="2774990"/>
          <a:ext cx="1054276" cy="1054276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The EIA Report</a:t>
          </a:r>
          <a:endParaRPr lang="en-DE" sz="900" kern="1200" dirty="0"/>
        </a:p>
      </dsp:txBody>
      <dsp:txXfrm>
        <a:off x="906655" y="2929385"/>
        <a:ext cx="745486" cy="745486"/>
      </dsp:txXfrm>
    </dsp:sp>
    <dsp:sp modelId="{16E317A5-9052-604F-AC96-2C80084197DF}">
      <dsp:nvSpPr>
        <dsp:cNvPr id="0" name=""/>
        <dsp:cNvSpPr/>
      </dsp:nvSpPr>
      <dsp:spPr>
        <a:xfrm rot="10028571">
          <a:off x="1146848" y="2100280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202263" y="2131448"/>
        <a:ext cx="175968" cy="112237"/>
      </dsp:txXfrm>
    </dsp:sp>
    <dsp:sp modelId="{F9F092CB-0D6B-8E43-A8C0-17DA5DF0C5FF}">
      <dsp:nvSpPr>
        <dsp:cNvPr id="0" name=""/>
        <dsp:cNvSpPr/>
      </dsp:nvSpPr>
      <dsp:spPr>
        <a:xfrm>
          <a:off x="1968" y="1834154"/>
          <a:ext cx="1054276" cy="1054276"/>
        </a:xfrm>
        <a:prstGeom prst="ellipse">
          <a:avLst/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Review &amp; Licensing</a:t>
          </a:r>
          <a:endParaRPr lang="en-DE" sz="900" kern="1200" dirty="0"/>
        </a:p>
      </dsp:txBody>
      <dsp:txXfrm>
        <a:off x="156363" y="1988549"/>
        <a:ext cx="745486" cy="745486"/>
      </dsp:txXfrm>
    </dsp:sp>
    <dsp:sp modelId="{B615B72D-61EF-1644-83A7-353646A01CB8}">
      <dsp:nvSpPr>
        <dsp:cNvPr id="0" name=""/>
        <dsp:cNvSpPr/>
      </dsp:nvSpPr>
      <dsp:spPr>
        <a:xfrm rot="13114286">
          <a:off x="1269289" y="1563831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319285" y="1618738"/>
        <a:ext cx="175968" cy="112237"/>
      </dsp:txXfrm>
    </dsp:sp>
    <dsp:sp modelId="{AE36BF02-F7E4-2744-8886-A38EEEE8A4A4}">
      <dsp:nvSpPr>
        <dsp:cNvPr id="0" name=""/>
        <dsp:cNvSpPr/>
      </dsp:nvSpPr>
      <dsp:spPr>
        <a:xfrm>
          <a:off x="269744" y="660950"/>
          <a:ext cx="1054276" cy="1054276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900" kern="1200" dirty="0"/>
            <a:t>Monitoring</a:t>
          </a:r>
        </a:p>
      </dsp:txBody>
      <dsp:txXfrm>
        <a:off x="424139" y="815345"/>
        <a:ext cx="745486" cy="74548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459375" y="1631001"/>
          <a:ext cx="843420" cy="84342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200" b="1" kern="1200" dirty="0"/>
            <a:t>EIA</a:t>
          </a:r>
        </a:p>
      </dsp:txBody>
      <dsp:txXfrm>
        <a:off x="1582891" y="1754517"/>
        <a:ext cx="596388" cy="596388"/>
      </dsp:txXfrm>
    </dsp:sp>
    <dsp:sp modelId="{8C189818-31B3-A14C-9F8E-86F8D3516A39}">
      <dsp:nvSpPr>
        <dsp:cNvPr id="0" name=""/>
        <dsp:cNvSpPr/>
      </dsp:nvSpPr>
      <dsp:spPr>
        <a:xfrm rot="16200000">
          <a:off x="1765042" y="1325089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1793101" y="1390560"/>
        <a:ext cx="175968" cy="112237"/>
      </dsp:txXfrm>
    </dsp:sp>
    <dsp:sp modelId="{33AE45FE-2802-6A42-ACE8-A7040CED4011}">
      <dsp:nvSpPr>
        <dsp:cNvPr id="0" name=""/>
        <dsp:cNvSpPr/>
      </dsp:nvSpPr>
      <dsp:spPr>
        <a:xfrm>
          <a:off x="1353947" y="138826"/>
          <a:ext cx="1054276" cy="105427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Screening</a:t>
          </a:r>
          <a:endParaRPr lang="en-DE" sz="900" kern="1200" dirty="0"/>
        </a:p>
      </dsp:txBody>
      <dsp:txXfrm>
        <a:off x="1508342" y="293221"/>
        <a:ext cx="745486" cy="745486"/>
      </dsp:txXfrm>
    </dsp:sp>
    <dsp:sp modelId="{0A4EE19B-AE18-274E-9841-72356C35DE8A}">
      <dsp:nvSpPr>
        <dsp:cNvPr id="0" name=""/>
        <dsp:cNvSpPr/>
      </dsp:nvSpPr>
      <dsp:spPr>
        <a:xfrm rot="19285714">
          <a:off x="2260795" y="1563831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266917" y="1618738"/>
        <a:ext cx="175968" cy="112237"/>
      </dsp:txXfrm>
    </dsp:sp>
    <dsp:sp modelId="{9236EB7F-8C9A-2547-9AB4-C68AC949A2D1}">
      <dsp:nvSpPr>
        <dsp:cNvPr id="0" name=""/>
        <dsp:cNvSpPr/>
      </dsp:nvSpPr>
      <dsp:spPr>
        <a:xfrm>
          <a:off x="2438151" y="660950"/>
          <a:ext cx="1054276" cy="1054276"/>
        </a:xfrm>
        <a:prstGeom prst="ellipse">
          <a:avLst/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Scoping</a:t>
          </a:r>
        </a:p>
      </dsp:txBody>
      <dsp:txXfrm>
        <a:off x="2592546" y="815345"/>
        <a:ext cx="745486" cy="745486"/>
      </dsp:txXfrm>
    </dsp:sp>
    <dsp:sp modelId="{45C0AAD3-518E-BD48-8AE1-FF075962AD39}">
      <dsp:nvSpPr>
        <dsp:cNvPr id="0" name=""/>
        <dsp:cNvSpPr/>
      </dsp:nvSpPr>
      <dsp:spPr>
        <a:xfrm rot="771429">
          <a:off x="2383236" y="2100280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83939" y="2131448"/>
        <a:ext cx="175968" cy="112237"/>
      </dsp:txXfrm>
    </dsp:sp>
    <dsp:sp modelId="{4DE1C076-E851-9542-8721-5579DAA90C9B}">
      <dsp:nvSpPr>
        <dsp:cNvPr id="0" name=""/>
        <dsp:cNvSpPr/>
      </dsp:nvSpPr>
      <dsp:spPr>
        <a:xfrm>
          <a:off x="2705927" y="1834154"/>
          <a:ext cx="1054276" cy="1054276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Impact Assessment &amp; Mitigation</a:t>
          </a:r>
        </a:p>
      </dsp:txBody>
      <dsp:txXfrm>
        <a:off x="2860322" y="1988549"/>
        <a:ext cx="745486" cy="745486"/>
      </dsp:txXfrm>
    </dsp:sp>
    <dsp:sp modelId="{724178F7-FE35-7B43-B051-717442DEBDBC}">
      <dsp:nvSpPr>
        <dsp:cNvPr id="0" name=""/>
        <dsp:cNvSpPr/>
      </dsp:nvSpPr>
      <dsp:spPr>
        <a:xfrm rot="3857143">
          <a:off x="2040164" y="2530478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056049" y="2542610"/>
        <a:ext cx="175968" cy="112237"/>
      </dsp:txXfrm>
    </dsp:sp>
    <dsp:sp modelId="{2F9AB5B6-8516-954C-929D-9DFBF2DDEBBE}">
      <dsp:nvSpPr>
        <dsp:cNvPr id="0" name=""/>
        <dsp:cNvSpPr/>
      </dsp:nvSpPr>
      <dsp:spPr>
        <a:xfrm>
          <a:off x="1955635" y="2774990"/>
          <a:ext cx="1054276" cy="1054276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Impact Management</a:t>
          </a:r>
          <a:endParaRPr lang="en-DE" sz="900" kern="1200" dirty="0"/>
        </a:p>
      </dsp:txBody>
      <dsp:txXfrm>
        <a:off x="2110030" y="2929385"/>
        <a:ext cx="745486" cy="745486"/>
      </dsp:txXfrm>
    </dsp:sp>
    <dsp:sp modelId="{46425910-43DE-C24E-828A-319CE20202EA}">
      <dsp:nvSpPr>
        <dsp:cNvPr id="0" name=""/>
        <dsp:cNvSpPr/>
      </dsp:nvSpPr>
      <dsp:spPr>
        <a:xfrm rot="6942857">
          <a:off x="1489920" y="2530478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530153" y="2542610"/>
        <a:ext cx="175968" cy="112237"/>
      </dsp:txXfrm>
    </dsp:sp>
    <dsp:sp modelId="{D22A1B1C-5B96-F148-B268-F21156DF5061}">
      <dsp:nvSpPr>
        <dsp:cNvPr id="0" name=""/>
        <dsp:cNvSpPr/>
      </dsp:nvSpPr>
      <dsp:spPr>
        <a:xfrm>
          <a:off x="752260" y="2774990"/>
          <a:ext cx="1054276" cy="1054276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The EIA Report</a:t>
          </a:r>
          <a:endParaRPr lang="en-DE" sz="900" kern="1200" dirty="0"/>
        </a:p>
      </dsp:txBody>
      <dsp:txXfrm>
        <a:off x="906655" y="2929385"/>
        <a:ext cx="745486" cy="745486"/>
      </dsp:txXfrm>
    </dsp:sp>
    <dsp:sp modelId="{16E317A5-9052-604F-AC96-2C80084197DF}">
      <dsp:nvSpPr>
        <dsp:cNvPr id="0" name=""/>
        <dsp:cNvSpPr/>
      </dsp:nvSpPr>
      <dsp:spPr>
        <a:xfrm rot="10028571">
          <a:off x="1146848" y="2100280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202263" y="2131448"/>
        <a:ext cx="175968" cy="112237"/>
      </dsp:txXfrm>
    </dsp:sp>
    <dsp:sp modelId="{F9F092CB-0D6B-8E43-A8C0-17DA5DF0C5FF}">
      <dsp:nvSpPr>
        <dsp:cNvPr id="0" name=""/>
        <dsp:cNvSpPr/>
      </dsp:nvSpPr>
      <dsp:spPr>
        <a:xfrm>
          <a:off x="1968" y="1834154"/>
          <a:ext cx="1054276" cy="1054276"/>
        </a:xfrm>
        <a:prstGeom prst="ellipse">
          <a:avLst/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Review &amp; Licensing</a:t>
          </a:r>
          <a:endParaRPr lang="en-DE" sz="900" kern="1200" dirty="0"/>
        </a:p>
      </dsp:txBody>
      <dsp:txXfrm>
        <a:off x="156363" y="1988549"/>
        <a:ext cx="745486" cy="745486"/>
      </dsp:txXfrm>
    </dsp:sp>
    <dsp:sp modelId="{B615B72D-61EF-1644-83A7-353646A01CB8}">
      <dsp:nvSpPr>
        <dsp:cNvPr id="0" name=""/>
        <dsp:cNvSpPr/>
      </dsp:nvSpPr>
      <dsp:spPr>
        <a:xfrm rot="13114286">
          <a:off x="1269289" y="1563831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319285" y="1618738"/>
        <a:ext cx="175968" cy="112237"/>
      </dsp:txXfrm>
    </dsp:sp>
    <dsp:sp modelId="{AE36BF02-F7E4-2744-8886-A38EEEE8A4A4}">
      <dsp:nvSpPr>
        <dsp:cNvPr id="0" name=""/>
        <dsp:cNvSpPr/>
      </dsp:nvSpPr>
      <dsp:spPr>
        <a:xfrm>
          <a:off x="269744" y="660950"/>
          <a:ext cx="1054276" cy="1054276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900" kern="1200" dirty="0"/>
            <a:t>Monitoring</a:t>
          </a:r>
        </a:p>
      </dsp:txBody>
      <dsp:txXfrm>
        <a:off x="424139" y="815345"/>
        <a:ext cx="745486" cy="74548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459375" y="1631001"/>
          <a:ext cx="843420" cy="84342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200" b="1" kern="1200" dirty="0"/>
            <a:t>EIA</a:t>
          </a:r>
        </a:p>
      </dsp:txBody>
      <dsp:txXfrm>
        <a:off x="1582891" y="1754517"/>
        <a:ext cx="596388" cy="596388"/>
      </dsp:txXfrm>
    </dsp:sp>
    <dsp:sp modelId="{8C189818-31B3-A14C-9F8E-86F8D3516A39}">
      <dsp:nvSpPr>
        <dsp:cNvPr id="0" name=""/>
        <dsp:cNvSpPr/>
      </dsp:nvSpPr>
      <dsp:spPr>
        <a:xfrm rot="16200000">
          <a:off x="1765042" y="1325089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1793101" y="1390560"/>
        <a:ext cx="175968" cy="112237"/>
      </dsp:txXfrm>
    </dsp:sp>
    <dsp:sp modelId="{33AE45FE-2802-6A42-ACE8-A7040CED4011}">
      <dsp:nvSpPr>
        <dsp:cNvPr id="0" name=""/>
        <dsp:cNvSpPr/>
      </dsp:nvSpPr>
      <dsp:spPr>
        <a:xfrm>
          <a:off x="1353947" y="138826"/>
          <a:ext cx="1054276" cy="105427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Screening</a:t>
          </a:r>
          <a:endParaRPr lang="en-DE" sz="900" kern="1200" dirty="0"/>
        </a:p>
      </dsp:txBody>
      <dsp:txXfrm>
        <a:off x="1508342" y="293221"/>
        <a:ext cx="745486" cy="745486"/>
      </dsp:txXfrm>
    </dsp:sp>
    <dsp:sp modelId="{0A4EE19B-AE18-274E-9841-72356C35DE8A}">
      <dsp:nvSpPr>
        <dsp:cNvPr id="0" name=""/>
        <dsp:cNvSpPr/>
      </dsp:nvSpPr>
      <dsp:spPr>
        <a:xfrm rot="19285714">
          <a:off x="2260795" y="1563831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266917" y="1618738"/>
        <a:ext cx="175968" cy="112237"/>
      </dsp:txXfrm>
    </dsp:sp>
    <dsp:sp modelId="{9236EB7F-8C9A-2547-9AB4-C68AC949A2D1}">
      <dsp:nvSpPr>
        <dsp:cNvPr id="0" name=""/>
        <dsp:cNvSpPr/>
      </dsp:nvSpPr>
      <dsp:spPr>
        <a:xfrm>
          <a:off x="2438151" y="660950"/>
          <a:ext cx="1054276" cy="1054276"/>
        </a:xfrm>
        <a:prstGeom prst="ellipse">
          <a:avLst/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Scoping</a:t>
          </a:r>
        </a:p>
      </dsp:txBody>
      <dsp:txXfrm>
        <a:off x="2592546" y="815345"/>
        <a:ext cx="745486" cy="745486"/>
      </dsp:txXfrm>
    </dsp:sp>
    <dsp:sp modelId="{45C0AAD3-518E-BD48-8AE1-FF075962AD39}">
      <dsp:nvSpPr>
        <dsp:cNvPr id="0" name=""/>
        <dsp:cNvSpPr/>
      </dsp:nvSpPr>
      <dsp:spPr>
        <a:xfrm rot="771429">
          <a:off x="2383236" y="2100280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83939" y="2131448"/>
        <a:ext cx="175968" cy="112237"/>
      </dsp:txXfrm>
    </dsp:sp>
    <dsp:sp modelId="{4DE1C076-E851-9542-8721-5579DAA90C9B}">
      <dsp:nvSpPr>
        <dsp:cNvPr id="0" name=""/>
        <dsp:cNvSpPr/>
      </dsp:nvSpPr>
      <dsp:spPr>
        <a:xfrm>
          <a:off x="2705927" y="1834154"/>
          <a:ext cx="1054276" cy="1054276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Impact Assessment &amp; Mitigation</a:t>
          </a:r>
        </a:p>
      </dsp:txBody>
      <dsp:txXfrm>
        <a:off x="2860322" y="1988549"/>
        <a:ext cx="745486" cy="745486"/>
      </dsp:txXfrm>
    </dsp:sp>
    <dsp:sp modelId="{724178F7-FE35-7B43-B051-717442DEBDBC}">
      <dsp:nvSpPr>
        <dsp:cNvPr id="0" name=""/>
        <dsp:cNvSpPr/>
      </dsp:nvSpPr>
      <dsp:spPr>
        <a:xfrm rot="3857143">
          <a:off x="2040164" y="2530478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056049" y="2542610"/>
        <a:ext cx="175968" cy="112237"/>
      </dsp:txXfrm>
    </dsp:sp>
    <dsp:sp modelId="{2F9AB5B6-8516-954C-929D-9DFBF2DDEBBE}">
      <dsp:nvSpPr>
        <dsp:cNvPr id="0" name=""/>
        <dsp:cNvSpPr/>
      </dsp:nvSpPr>
      <dsp:spPr>
        <a:xfrm>
          <a:off x="1955635" y="2774990"/>
          <a:ext cx="1054276" cy="1054276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Impact Management</a:t>
          </a:r>
          <a:endParaRPr lang="en-DE" sz="900" kern="1200" dirty="0"/>
        </a:p>
      </dsp:txBody>
      <dsp:txXfrm>
        <a:off x="2110030" y="2929385"/>
        <a:ext cx="745486" cy="745486"/>
      </dsp:txXfrm>
    </dsp:sp>
    <dsp:sp modelId="{46425910-43DE-C24E-828A-319CE20202EA}">
      <dsp:nvSpPr>
        <dsp:cNvPr id="0" name=""/>
        <dsp:cNvSpPr/>
      </dsp:nvSpPr>
      <dsp:spPr>
        <a:xfrm rot="6942857">
          <a:off x="1489920" y="2530478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530153" y="2542610"/>
        <a:ext cx="175968" cy="112237"/>
      </dsp:txXfrm>
    </dsp:sp>
    <dsp:sp modelId="{D22A1B1C-5B96-F148-B268-F21156DF5061}">
      <dsp:nvSpPr>
        <dsp:cNvPr id="0" name=""/>
        <dsp:cNvSpPr/>
      </dsp:nvSpPr>
      <dsp:spPr>
        <a:xfrm>
          <a:off x="752260" y="2774990"/>
          <a:ext cx="1054276" cy="1054276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The EIA Report</a:t>
          </a:r>
          <a:endParaRPr lang="en-DE" sz="900" kern="1200" dirty="0"/>
        </a:p>
      </dsp:txBody>
      <dsp:txXfrm>
        <a:off x="906655" y="2929385"/>
        <a:ext cx="745486" cy="745486"/>
      </dsp:txXfrm>
    </dsp:sp>
    <dsp:sp modelId="{16E317A5-9052-604F-AC96-2C80084197DF}">
      <dsp:nvSpPr>
        <dsp:cNvPr id="0" name=""/>
        <dsp:cNvSpPr/>
      </dsp:nvSpPr>
      <dsp:spPr>
        <a:xfrm rot="10028571">
          <a:off x="1146848" y="2100280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202263" y="2131448"/>
        <a:ext cx="175968" cy="112237"/>
      </dsp:txXfrm>
    </dsp:sp>
    <dsp:sp modelId="{F9F092CB-0D6B-8E43-A8C0-17DA5DF0C5FF}">
      <dsp:nvSpPr>
        <dsp:cNvPr id="0" name=""/>
        <dsp:cNvSpPr/>
      </dsp:nvSpPr>
      <dsp:spPr>
        <a:xfrm>
          <a:off x="1968" y="1834154"/>
          <a:ext cx="1054276" cy="1054276"/>
        </a:xfrm>
        <a:prstGeom prst="ellipse">
          <a:avLst/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Review &amp; Licensing</a:t>
          </a:r>
          <a:endParaRPr lang="en-DE" sz="900" kern="1200" dirty="0"/>
        </a:p>
      </dsp:txBody>
      <dsp:txXfrm>
        <a:off x="156363" y="1988549"/>
        <a:ext cx="745486" cy="745486"/>
      </dsp:txXfrm>
    </dsp:sp>
    <dsp:sp modelId="{B615B72D-61EF-1644-83A7-353646A01CB8}">
      <dsp:nvSpPr>
        <dsp:cNvPr id="0" name=""/>
        <dsp:cNvSpPr/>
      </dsp:nvSpPr>
      <dsp:spPr>
        <a:xfrm rot="13114286">
          <a:off x="1269289" y="1563831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319285" y="1618738"/>
        <a:ext cx="175968" cy="112237"/>
      </dsp:txXfrm>
    </dsp:sp>
    <dsp:sp modelId="{AE36BF02-F7E4-2744-8886-A38EEEE8A4A4}">
      <dsp:nvSpPr>
        <dsp:cNvPr id="0" name=""/>
        <dsp:cNvSpPr/>
      </dsp:nvSpPr>
      <dsp:spPr>
        <a:xfrm>
          <a:off x="269744" y="660950"/>
          <a:ext cx="1054276" cy="1054276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900" kern="1200" dirty="0"/>
            <a:t>Monitoring</a:t>
          </a:r>
        </a:p>
      </dsp:txBody>
      <dsp:txXfrm>
        <a:off x="424139" y="815345"/>
        <a:ext cx="745486" cy="74548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459375" y="1631001"/>
          <a:ext cx="843420" cy="84342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200" b="1" kern="1200" dirty="0"/>
            <a:t>EIA</a:t>
          </a:r>
        </a:p>
      </dsp:txBody>
      <dsp:txXfrm>
        <a:off x="1582891" y="1754517"/>
        <a:ext cx="596388" cy="596388"/>
      </dsp:txXfrm>
    </dsp:sp>
    <dsp:sp modelId="{8C189818-31B3-A14C-9F8E-86F8D3516A39}">
      <dsp:nvSpPr>
        <dsp:cNvPr id="0" name=""/>
        <dsp:cNvSpPr/>
      </dsp:nvSpPr>
      <dsp:spPr>
        <a:xfrm rot="16200000">
          <a:off x="1765042" y="1325089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1793101" y="1390560"/>
        <a:ext cx="175968" cy="112237"/>
      </dsp:txXfrm>
    </dsp:sp>
    <dsp:sp modelId="{33AE45FE-2802-6A42-ACE8-A7040CED4011}">
      <dsp:nvSpPr>
        <dsp:cNvPr id="0" name=""/>
        <dsp:cNvSpPr/>
      </dsp:nvSpPr>
      <dsp:spPr>
        <a:xfrm>
          <a:off x="1353947" y="138826"/>
          <a:ext cx="1054276" cy="105427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Screening</a:t>
          </a:r>
          <a:endParaRPr lang="en-DE" sz="900" kern="1200" dirty="0"/>
        </a:p>
      </dsp:txBody>
      <dsp:txXfrm>
        <a:off x="1508342" y="293221"/>
        <a:ext cx="745486" cy="745486"/>
      </dsp:txXfrm>
    </dsp:sp>
    <dsp:sp modelId="{0A4EE19B-AE18-274E-9841-72356C35DE8A}">
      <dsp:nvSpPr>
        <dsp:cNvPr id="0" name=""/>
        <dsp:cNvSpPr/>
      </dsp:nvSpPr>
      <dsp:spPr>
        <a:xfrm rot="19285714">
          <a:off x="2260795" y="1563831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266917" y="1618738"/>
        <a:ext cx="175968" cy="112237"/>
      </dsp:txXfrm>
    </dsp:sp>
    <dsp:sp modelId="{9236EB7F-8C9A-2547-9AB4-C68AC949A2D1}">
      <dsp:nvSpPr>
        <dsp:cNvPr id="0" name=""/>
        <dsp:cNvSpPr/>
      </dsp:nvSpPr>
      <dsp:spPr>
        <a:xfrm>
          <a:off x="2438151" y="660950"/>
          <a:ext cx="1054276" cy="1054276"/>
        </a:xfrm>
        <a:prstGeom prst="ellipse">
          <a:avLst/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Scoping</a:t>
          </a:r>
        </a:p>
      </dsp:txBody>
      <dsp:txXfrm>
        <a:off x="2592546" y="815345"/>
        <a:ext cx="745486" cy="745486"/>
      </dsp:txXfrm>
    </dsp:sp>
    <dsp:sp modelId="{45C0AAD3-518E-BD48-8AE1-FF075962AD39}">
      <dsp:nvSpPr>
        <dsp:cNvPr id="0" name=""/>
        <dsp:cNvSpPr/>
      </dsp:nvSpPr>
      <dsp:spPr>
        <a:xfrm rot="771429">
          <a:off x="2383236" y="2100280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83939" y="2131448"/>
        <a:ext cx="175968" cy="112237"/>
      </dsp:txXfrm>
    </dsp:sp>
    <dsp:sp modelId="{4DE1C076-E851-9542-8721-5579DAA90C9B}">
      <dsp:nvSpPr>
        <dsp:cNvPr id="0" name=""/>
        <dsp:cNvSpPr/>
      </dsp:nvSpPr>
      <dsp:spPr>
        <a:xfrm>
          <a:off x="2705927" y="1834154"/>
          <a:ext cx="1054276" cy="1054276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Impact Assessment &amp; Mitigation</a:t>
          </a:r>
        </a:p>
      </dsp:txBody>
      <dsp:txXfrm>
        <a:off x="2860322" y="1988549"/>
        <a:ext cx="745486" cy="745486"/>
      </dsp:txXfrm>
    </dsp:sp>
    <dsp:sp modelId="{724178F7-FE35-7B43-B051-717442DEBDBC}">
      <dsp:nvSpPr>
        <dsp:cNvPr id="0" name=""/>
        <dsp:cNvSpPr/>
      </dsp:nvSpPr>
      <dsp:spPr>
        <a:xfrm rot="3857143">
          <a:off x="2040164" y="2530478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056049" y="2542610"/>
        <a:ext cx="175968" cy="112237"/>
      </dsp:txXfrm>
    </dsp:sp>
    <dsp:sp modelId="{2F9AB5B6-8516-954C-929D-9DFBF2DDEBBE}">
      <dsp:nvSpPr>
        <dsp:cNvPr id="0" name=""/>
        <dsp:cNvSpPr/>
      </dsp:nvSpPr>
      <dsp:spPr>
        <a:xfrm>
          <a:off x="1955635" y="2774990"/>
          <a:ext cx="1054276" cy="1054276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Impact Management</a:t>
          </a:r>
          <a:endParaRPr lang="en-DE" sz="900" kern="1200" dirty="0"/>
        </a:p>
      </dsp:txBody>
      <dsp:txXfrm>
        <a:off x="2110030" y="2929385"/>
        <a:ext cx="745486" cy="745486"/>
      </dsp:txXfrm>
    </dsp:sp>
    <dsp:sp modelId="{46425910-43DE-C24E-828A-319CE20202EA}">
      <dsp:nvSpPr>
        <dsp:cNvPr id="0" name=""/>
        <dsp:cNvSpPr/>
      </dsp:nvSpPr>
      <dsp:spPr>
        <a:xfrm rot="6942857">
          <a:off x="1489920" y="2530478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530153" y="2542610"/>
        <a:ext cx="175968" cy="112237"/>
      </dsp:txXfrm>
    </dsp:sp>
    <dsp:sp modelId="{D22A1B1C-5B96-F148-B268-F21156DF5061}">
      <dsp:nvSpPr>
        <dsp:cNvPr id="0" name=""/>
        <dsp:cNvSpPr/>
      </dsp:nvSpPr>
      <dsp:spPr>
        <a:xfrm>
          <a:off x="752260" y="2774990"/>
          <a:ext cx="1054276" cy="1054276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The EIA Report</a:t>
          </a:r>
          <a:endParaRPr lang="en-DE" sz="900" kern="1200" dirty="0"/>
        </a:p>
      </dsp:txBody>
      <dsp:txXfrm>
        <a:off x="906655" y="2929385"/>
        <a:ext cx="745486" cy="745486"/>
      </dsp:txXfrm>
    </dsp:sp>
    <dsp:sp modelId="{16E317A5-9052-604F-AC96-2C80084197DF}">
      <dsp:nvSpPr>
        <dsp:cNvPr id="0" name=""/>
        <dsp:cNvSpPr/>
      </dsp:nvSpPr>
      <dsp:spPr>
        <a:xfrm rot="10028571">
          <a:off x="1146848" y="2100280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202263" y="2131448"/>
        <a:ext cx="175968" cy="112237"/>
      </dsp:txXfrm>
    </dsp:sp>
    <dsp:sp modelId="{F9F092CB-0D6B-8E43-A8C0-17DA5DF0C5FF}">
      <dsp:nvSpPr>
        <dsp:cNvPr id="0" name=""/>
        <dsp:cNvSpPr/>
      </dsp:nvSpPr>
      <dsp:spPr>
        <a:xfrm>
          <a:off x="1968" y="1834154"/>
          <a:ext cx="1054276" cy="1054276"/>
        </a:xfrm>
        <a:prstGeom prst="ellipse">
          <a:avLst/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Review &amp; Licensing</a:t>
          </a:r>
          <a:endParaRPr lang="en-DE" sz="900" kern="1200" dirty="0"/>
        </a:p>
      </dsp:txBody>
      <dsp:txXfrm>
        <a:off x="156363" y="1988549"/>
        <a:ext cx="745486" cy="745486"/>
      </dsp:txXfrm>
    </dsp:sp>
    <dsp:sp modelId="{B615B72D-61EF-1644-83A7-353646A01CB8}">
      <dsp:nvSpPr>
        <dsp:cNvPr id="0" name=""/>
        <dsp:cNvSpPr/>
      </dsp:nvSpPr>
      <dsp:spPr>
        <a:xfrm rot="13114286">
          <a:off x="1269289" y="1563831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319285" y="1618738"/>
        <a:ext cx="175968" cy="112237"/>
      </dsp:txXfrm>
    </dsp:sp>
    <dsp:sp modelId="{AE36BF02-F7E4-2744-8886-A38EEEE8A4A4}">
      <dsp:nvSpPr>
        <dsp:cNvPr id="0" name=""/>
        <dsp:cNvSpPr/>
      </dsp:nvSpPr>
      <dsp:spPr>
        <a:xfrm>
          <a:off x="269744" y="660950"/>
          <a:ext cx="1054276" cy="1054276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900" kern="1200" dirty="0"/>
            <a:t>Monitoring</a:t>
          </a:r>
        </a:p>
      </dsp:txBody>
      <dsp:txXfrm>
        <a:off x="424139" y="815345"/>
        <a:ext cx="745486" cy="74548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459375" y="1631001"/>
          <a:ext cx="843420" cy="84342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200" b="1" kern="1200" dirty="0"/>
            <a:t>EIA</a:t>
          </a:r>
        </a:p>
      </dsp:txBody>
      <dsp:txXfrm>
        <a:off x="1582891" y="1754517"/>
        <a:ext cx="596388" cy="596388"/>
      </dsp:txXfrm>
    </dsp:sp>
    <dsp:sp modelId="{8C189818-31B3-A14C-9F8E-86F8D3516A39}">
      <dsp:nvSpPr>
        <dsp:cNvPr id="0" name=""/>
        <dsp:cNvSpPr/>
      </dsp:nvSpPr>
      <dsp:spPr>
        <a:xfrm rot="16200000">
          <a:off x="1765042" y="1325089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1793101" y="1390560"/>
        <a:ext cx="175968" cy="112237"/>
      </dsp:txXfrm>
    </dsp:sp>
    <dsp:sp modelId="{33AE45FE-2802-6A42-ACE8-A7040CED4011}">
      <dsp:nvSpPr>
        <dsp:cNvPr id="0" name=""/>
        <dsp:cNvSpPr/>
      </dsp:nvSpPr>
      <dsp:spPr>
        <a:xfrm>
          <a:off x="1353947" y="138826"/>
          <a:ext cx="1054276" cy="105427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Screening</a:t>
          </a:r>
          <a:endParaRPr lang="en-DE" sz="900" kern="1200" dirty="0"/>
        </a:p>
      </dsp:txBody>
      <dsp:txXfrm>
        <a:off x="1508342" y="293221"/>
        <a:ext cx="745486" cy="745486"/>
      </dsp:txXfrm>
    </dsp:sp>
    <dsp:sp modelId="{0A4EE19B-AE18-274E-9841-72356C35DE8A}">
      <dsp:nvSpPr>
        <dsp:cNvPr id="0" name=""/>
        <dsp:cNvSpPr/>
      </dsp:nvSpPr>
      <dsp:spPr>
        <a:xfrm rot="19285714">
          <a:off x="2260795" y="1563831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266917" y="1618738"/>
        <a:ext cx="175968" cy="112237"/>
      </dsp:txXfrm>
    </dsp:sp>
    <dsp:sp modelId="{9236EB7F-8C9A-2547-9AB4-C68AC949A2D1}">
      <dsp:nvSpPr>
        <dsp:cNvPr id="0" name=""/>
        <dsp:cNvSpPr/>
      </dsp:nvSpPr>
      <dsp:spPr>
        <a:xfrm>
          <a:off x="2438151" y="660950"/>
          <a:ext cx="1054276" cy="1054276"/>
        </a:xfrm>
        <a:prstGeom prst="ellipse">
          <a:avLst/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Scoping</a:t>
          </a:r>
        </a:p>
      </dsp:txBody>
      <dsp:txXfrm>
        <a:off x="2592546" y="815345"/>
        <a:ext cx="745486" cy="745486"/>
      </dsp:txXfrm>
    </dsp:sp>
    <dsp:sp modelId="{45C0AAD3-518E-BD48-8AE1-FF075962AD39}">
      <dsp:nvSpPr>
        <dsp:cNvPr id="0" name=""/>
        <dsp:cNvSpPr/>
      </dsp:nvSpPr>
      <dsp:spPr>
        <a:xfrm rot="771429">
          <a:off x="2383236" y="2100280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83939" y="2131448"/>
        <a:ext cx="175968" cy="112237"/>
      </dsp:txXfrm>
    </dsp:sp>
    <dsp:sp modelId="{4DE1C076-E851-9542-8721-5579DAA90C9B}">
      <dsp:nvSpPr>
        <dsp:cNvPr id="0" name=""/>
        <dsp:cNvSpPr/>
      </dsp:nvSpPr>
      <dsp:spPr>
        <a:xfrm>
          <a:off x="2705927" y="1834154"/>
          <a:ext cx="1054276" cy="1054276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Impact Assessment &amp; Mitigation</a:t>
          </a:r>
        </a:p>
      </dsp:txBody>
      <dsp:txXfrm>
        <a:off x="2860322" y="1988549"/>
        <a:ext cx="745486" cy="745486"/>
      </dsp:txXfrm>
    </dsp:sp>
    <dsp:sp modelId="{724178F7-FE35-7B43-B051-717442DEBDBC}">
      <dsp:nvSpPr>
        <dsp:cNvPr id="0" name=""/>
        <dsp:cNvSpPr/>
      </dsp:nvSpPr>
      <dsp:spPr>
        <a:xfrm rot="3857143">
          <a:off x="2040164" y="2530478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056049" y="2542610"/>
        <a:ext cx="175968" cy="112237"/>
      </dsp:txXfrm>
    </dsp:sp>
    <dsp:sp modelId="{2F9AB5B6-8516-954C-929D-9DFBF2DDEBBE}">
      <dsp:nvSpPr>
        <dsp:cNvPr id="0" name=""/>
        <dsp:cNvSpPr/>
      </dsp:nvSpPr>
      <dsp:spPr>
        <a:xfrm>
          <a:off x="1955635" y="2774990"/>
          <a:ext cx="1054276" cy="1054276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Impact Management</a:t>
          </a:r>
          <a:endParaRPr lang="en-DE" sz="900" kern="1200" dirty="0"/>
        </a:p>
      </dsp:txBody>
      <dsp:txXfrm>
        <a:off x="2110030" y="2929385"/>
        <a:ext cx="745486" cy="745486"/>
      </dsp:txXfrm>
    </dsp:sp>
    <dsp:sp modelId="{46425910-43DE-C24E-828A-319CE20202EA}">
      <dsp:nvSpPr>
        <dsp:cNvPr id="0" name=""/>
        <dsp:cNvSpPr/>
      </dsp:nvSpPr>
      <dsp:spPr>
        <a:xfrm rot="6942857">
          <a:off x="1489920" y="2530478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530153" y="2542610"/>
        <a:ext cx="175968" cy="112237"/>
      </dsp:txXfrm>
    </dsp:sp>
    <dsp:sp modelId="{D22A1B1C-5B96-F148-B268-F21156DF5061}">
      <dsp:nvSpPr>
        <dsp:cNvPr id="0" name=""/>
        <dsp:cNvSpPr/>
      </dsp:nvSpPr>
      <dsp:spPr>
        <a:xfrm>
          <a:off x="752260" y="2774990"/>
          <a:ext cx="1054276" cy="1054276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The EIA Report</a:t>
          </a:r>
          <a:endParaRPr lang="en-DE" sz="900" kern="1200" dirty="0"/>
        </a:p>
      </dsp:txBody>
      <dsp:txXfrm>
        <a:off x="906655" y="2929385"/>
        <a:ext cx="745486" cy="745486"/>
      </dsp:txXfrm>
    </dsp:sp>
    <dsp:sp modelId="{16E317A5-9052-604F-AC96-2C80084197DF}">
      <dsp:nvSpPr>
        <dsp:cNvPr id="0" name=""/>
        <dsp:cNvSpPr/>
      </dsp:nvSpPr>
      <dsp:spPr>
        <a:xfrm rot="10028571">
          <a:off x="1146848" y="2100280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202263" y="2131448"/>
        <a:ext cx="175968" cy="112237"/>
      </dsp:txXfrm>
    </dsp:sp>
    <dsp:sp modelId="{F9F092CB-0D6B-8E43-A8C0-17DA5DF0C5FF}">
      <dsp:nvSpPr>
        <dsp:cNvPr id="0" name=""/>
        <dsp:cNvSpPr/>
      </dsp:nvSpPr>
      <dsp:spPr>
        <a:xfrm>
          <a:off x="1968" y="1834154"/>
          <a:ext cx="1054276" cy="1054276"/>
        </a:xfrm>
        <a:prstGeom prst="ellipse">
          <a:avLst/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Review &amp; Licensing</a:t>
          </a:r>
          <a:endParaRPr lang="en-DE" sz="900" kern="1200" dirty="0"/>
        </a:p>
      </dsp:txBody>
      <dsp:txXfrm>
        <a:off x="156363" y="1988549"/>
        <a:ext cx="745486" cy="745486"/>
      </dsp:txXfrm>
    </dsp:sp>
    <dsp:sp modelId="{B615B72D-61EF-1644-83A7-353646A01CB8}">
      <dsp:nvSpPr>
        <dsp:cNvPr id="0" name=""/>
        <dsp:cNvSpPr/>
      </dsp:nvSpPr>
      <dsp:spPr>
        <a:xfrm rot="13114286">
          <a:off x="1269289" y="1563831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319285" y="1618738"/>
        <a:ext cx="175968" cy="112237"/>
      </dsp:txXfrm>
    </dsp:sp>
    <dsp:sp modelId="{AE36BF02-F7E4-2744-8886-A38EEEE8A4A4}">
      <dsp:nvSpPr>
        <dsp:cNvPr id="0" name=""/>
        <dsp:cNvSpPr/>
      </dsp:nvSpPr>
      <dsp:spPr>
        <a:xfrm>
          <a:off x="269744" y="660950"/>
          <a:ext cx="1054276" cy="1054276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900" kern="1200" dirty="0"/>
            <a:t>Monitoring</a:t>
          </a:r>
        </a:p>
      </dsp:txBody>
      <dsp:txXfrm>
        <a:off x="424139" y="815345"/>
        <a:ext cx="745486" cy="74548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459375" y="1631001"/>
          <a:ext cx="843420" cy="84342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200" b="1" kern="1200" dirty="0"/>
            <a:t>EIA</a:t>
          </a:r>
        </a:p>
      </dsp:txBody>
      <dsp:txXfrm>
        <a:off x="1582891" y="1754517"/>
        <a:ext cx="596388" cy="596388"/>
      </dsp:txXfrm>
    </dsp:sp>
    <dsp:sp modelId="{8C189818-31B3-A14C-9F8E-86F8D3516A39}">
      <dsp:nvSpPr>
        <dsp:cNvPr id="0" name=""/>
        <dsp:cNvSpPr/>
      </dsp:nvSpPr>
      <dsp:spPr>
        <a:xfrm rot="16200000">
          <a:off x="1765042" y="1325089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1793101" y="1390560"/>
        <a:ext cx="175968" cy="112237"/>
      </dsp:txXfrm>
    </dsp:sp>
    <dsp:sp modelId="{33AE45FE-2802-6A42-ACE8-A7040CED4011}">
      <dsp:nvSpPr>
        <dsp:cNvPr id="0" name=""/>
        <dsp:cNvSpPr/>
      </dsp:nvSpPr>
      <dsp:spPr>
        <a:xfrm>
          <a:off x="1353947" y="138826"/>
          <a:ext cx="1054276" cy="105427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Screening</a:t>
          </a:r>
          <a:endParaRPr lang="en-DE" sz="900" kern="1200" dirty="0"/>
        </a:p>
      </dsp:txBody>
      <dsp:txXfrm>
        <a:off x="1508342" y="293221"/>
        <a:ext cx="745486" cy="745486"/>
      </dsp:txXfrm>
    </dsp:sp>
    <dsp:sp modelId="{0A4EE19B-AE18-274E-9841-72356C35DE8A}">
      <dsp:nvSpPr>
        <dsp:cNvPr id="0" name=""/>
        <dsp:cNvSpPr/>
      </dsp:nvSpPr>
      <dsp:spPr>
        <a:xfrm rot="19285714">
          <a:off x="2260795" y="1563831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266917" y="1618738"/>
        <a:ext cx="175968" cy="112237"/>
      </dsp:txXfrm>
    </dsp:sp>
    <dsp:sp modelId="{9236EB7F-8C9A-2547-9AB4-C68AC949A2D1}">
      <dsp:nvSpPr>
        <dsp:cNvPr id="0" name=""/>
        <dsp:cNvSpPr/>
      </dsp:nvSpPr>
      <dsp:spPr>
        <a:xfrm>
          <a:off x="2438151" y="660950"/>
          <a:ext cx="1054276" cy="1054276"/>
        </a:xfrm>
        <a:prstGeom prst="ellipse">
          <a:avLst/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Scoping</a:t>
          </a:r>
        </a:p>
      </dsp:txBody>
      <dsp:txXfrm>
        <a:off x="2592546" y="815345"/>
        <a:ext cx="745486" cy="745486"/>
      </dsp:txXfrm>
    </dsp:sp>
    <dsp:sp modelId="{45C0AAD3-518E-BD48-8AE1-FF075962AD39}">
      <dsp:nvSpPr>
        <dsp:cNvPr id="0" name=""/>
        <dsp:cNvSpPr/>
      </dsp:nvSpPr>
      <dsp:spPr>
        <a:xfrm rot="771429">
          <a:off x="2383236" y="2100280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83939" y="2131448"/>
        <a:ext cx="175968" cy="112237"/>
      </dsp:txXfrm>
    </dsp:sp>
    <dsp:sp modelId="{4DE1C076-E851-9542-8721-5579DAA90C9B}">
      <dsp:nvSpPr>
        <dsp:cNvPr id="0" name=""/>
        <dsp:cNvSpPr/>
      </dsp:nvSpPr>
      <dsp:spPr>
        <a:xfrm>
          <a:off x="2705927" y="1834154"/>
          <a:ext cx="1054276" cy="1054276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Impact Assessment &amp; Mitigation</a:t>
          </a:r>
        </a:p>
      </dsp:txBody>
      <dsp:txXfrm>
        <a:off x="2860322" y="1988549"/>
        <a:ext cx="745486" cy="745486"/>
      </dsp:txXfrm>
    </dsp:sp>
    <dsp:sp modelId="{724178F7-FE35-7B43-B051-717442DEBDBC}">
      <dsp:nvSpPr>
        <dsp:cNvPr id="0" name=""/>
        <dsp:cNvSpPr/>
      </dsp:nvSpPr>
      <dsp:spPr>
        <a:xfrm rot="3857143">
          <a:off x="2040164" y="2530478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056049" y="2542610"/>
        <a:ext cx="175968" cy="112237"/>
      </dsp:txXfrm>
    </dsp:sp>
    <dsp:sp modelId="{2F9AB5B6-8516-954C-929D-9DFBF2DDEBBE}">
      <dsp:nvSpPr>
        <dsp:cNvPr id="0" name=""/>
        <dsp:cNvSpPr/>
      </dsp:nvSpPr>
      <dsp:spPr>
        <a:xfrm>
          <a:off x="1955635" y="2774990"/>
          <a:ext cx="1054276" cy="1054276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Impact Management</a:t>
          </a:r>
          <a:endParaRPr lang="en-DE" sz="900" kern="1200" dirty="0"/>
        </a:p>
      </dsp:txBody>
      <dsp:txXfrm>
        <a:off x="2110030" y="2929385"/>
        <a:ext cx="745486" cy="745486"/>
      </dsp:txXfrm>
    </dsp:sp>
    <dsp:sp modelId="{46425910-43DE-C24E-828A-319CE20202EA}">
      <dsp:nvSpPr>
        <dsp:cNvPr id="0" name=""/>
        <dsp:cNvSpPr/>
      </dsp:nvSpPr>
      <dsp:spPr>
        <a:xfrm rot="6942857">
          <a:off x="1489920" y="2530478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530153" y="2542610"/>
        <a:ext cx="175968" cy="112237"/>
      </dsp:txXfrm>
    </dsp:sp>
    <dsp:sp modelId="{D22A1B1C-5B96-F148-B268-F21156DF5061}">
      <dsp:nvSpPr>
        <dsp:cNvPr id="0" name=""/>
        <dsp:cNvSpPr/>
      </dsp:nvSpPr>
      <dsp:spPr>
        <a:xfrm>
          <a:off x="752260" y="2774990"/>
          <a:ext cx="1054276" cy="1054276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The EIA Report</a:t>
          </a:r>
          <a:endParaRPr lang="en-DE" sz="900" kern="1200" dirty="0"/>
        </a:p>
      </dsp:txBody>
      <dsp:txXfrm>
        <a:off x="906655" y="2929385"/>
        <a:ext cx="745486" cy="745486"/>
      </dsp:txXfrm>
    </dsp:sp>
    <dsp:sp modelId="{16E317A5-9052-604F-AC96-2C80084197DF}">
      <dsp:nvSpPr>
        <dsp:cNvPr id="0" name=""/>
        <dsp:cNvSpPr/>
      </dsp:nvSpPr>
      <dsp:spPr>
        <a:xfrm rot="10028571">
          <a:off x="1146848" y="2100280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202263" y="2131448"/>
        <a:ext cx="175968" cy="112237"/>
      </dsp:txXfrm>
    </dsp:sp>
    <dsp:sp modelId="{F9F092CB-0D6B-8E43-A8C0-17DA5DF0C5FF}">
      <dsp:nvSpPr>
        <dsp:cNvPr id="0" name=""/>
        <dsp:cNvSpPr/>
      </dsp:nvSpPr>
      <dsp:spPr>
        <a:xfrm>
          <a:off x="1968" y="1834154"/>
          <a:ext cx="1054276" cy="1054276"/>
        </a:xfrm>
        <a:prstGeom prst="ellipse">
          <a:avLst/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Review &amp; Licensing</a:t>
          </a:r>
          <a:endParaRPr lang="en-DE" sz="900" kern="1200" dirty="0"/>
        </a:p>
      </dsp:txBody>
      <dsp:txXfrm>
        <a:off x="156363" y="1988549"/>
        <a:ext cx="745486" cy="745486"/>
      </dsp:txXfrm>
    </dsp:sp>
    <dsp:sp modelId="{B615B72D-61EF-1644-83A7-353646A01CB8}">
      <dsp:nvSpPr>
        <dsp:cNvPr id="0" name=""/>
        <dsp:cNvSpPr/>
      </dsp:nvSpPr>
      <dsp:spPr>
        <a:xfrm rot="13114286">
          <a:off x="1269289" y="1563831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319285" y="1618738"/>
        <a:ext cx="175968" cy="112237"/>
      </dsp:txXfrm>
    </dsp:sp>
    <dsp:sp modelId="{AE36BF02-F7E4-2744-8886-A38EEEE8A4A4}">
      <dsp:nvSpPr>
        <dsp:cNvPr id="0" name=""/>
        <dsp:cNvSpPr/>
      </dsp:nvSpPr>
      <dsp:spPr>
        <a:xfrm>
          <a:off x="269744" y="660950"/>
          <a:ext cx="1054276" cy="1054276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900" kern="1200" dirty="0"/>
            <a:t>Monitoring</a:t>
          </a:r>
        </a:p>
      </dsp:txBody>
      <dsp:txXfrm>
        <a:off x="424139" y="815345"/>
        <a:ext cx="745486" cy="74548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81096" y="1930065"/>
          <a:ext cx="1168131" cy="1168131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100" kern="1200"/>
            <a:t>Assess</a:t>
          </a:r>
          <a:endParaRPr lang="en-DE" sz="2100" kern="1200" dirty="0"/>
        </a:p>
      </dsp:txBody>
      <dsp:txXfrm>
        <a:off x="2152165" y="2101134"/>
        <a:ext cx="825993" cy="825993"/>
      </dsp:txXfrm>
    </dsp:sp>
    <dsp:sp modelId="{8C189818-31B3-A14C-9F8E-86F8D3516A39}">
      <dsp:nvSpPr>
        <dsp:cNvPr id="0" name=""/>
        <dsp:cNvSpPr/>
      </dsp:nvSpPr>
      <dsp:spPr>
        <a:xfrm rot="16200000">
          <a:off x="2440308" y="1525041"/>
          <a:ext cx="249707" cy="35303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2477764" y="1633104"/>
        <a:ext cx="174795" cy="211821"/>
      </dsp:txXfrm>
    </dsp:sp>
    <dsp:sp modelId="{33AE45FE-2802-6A42-ACE8-A7040CED4011}">
      <dsp:nvSpPr>
        <dsp:cNvPr id="0" name=""/>
        <dsp:cNvSpPr/>
      </dsp:nvSpPr>
      <dsp:spPr>
        <a:xfrm>
          <a:off x="1839642" y="7879"/>
          <a:ext cx="1451038" cy="145103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300" kern="1200" dirty="0"/>
            <a:t>Purpose &amp; team </a:t>
          </a:r>
        </a:p>
      </dsp:txBody>
      <dsp:txXfrm>
        <a:off x="2052142" y="220379"/>
        <a:ext cx="1026038" cy="1026038"/>
      </dsp:txXfrm>
    </dsp:sp>
    <dsp:sp modelId="{724178F7-FE35-7B43-B051-717442DEBDBC}">
      <dsp:nvSpPr>
        <dsp:cNvPr id="0" name=""/>
        <dsp:cNvSpPr/>
      </dsp:nvSpPr>
      <dsp:spPr>
        <a:xfrm rot="20520000">
          <a:off x="3213110" y="2086514"/>
          <a:ext cx="249707" cy="35303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3214943" y="2168696"/>
        <a:ext cx="174795" cy="211821"/>
      </dsp:txXfrm>
    </dsp:sp>
    <dsp:sp modelId="{2F9AB5B6-8516-954C-929D-9DFBF2DDEBBE}">
      <dsp:nvSpPr>
        <dsp:cNvPr id="0" name=""/>
        <dsp:cNvSpPr/>
      </dsp:nvSpPr>
      <dsp:spPr>
        <a:xfrm>
          <a:off x="3533219" y="1238335"/>
          <a:ext cx="1451038" cy="1451038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300" kern="1200"/>
            <a:t>Scope &amp; vision </a:t>
          </a:r>
          <a:endParaRPr lang="en-DE" sz="1300" kern="1200" dirty="0"/>
        </a:p>
      </dsp:txBody>
      <dsp:txXfrm>
        <a:off x="3745719" y="1450835"/>
        <a:ext cx="1026038" cy="1026038"/>
      </dsp:txXfrm>
    </dsp:sp>
    <dsp:sp modelId="{46425910-43DE-C24E-828A-319CE20202EA}">
      <dsp:nvSpPr>
        <dsp:cNvPr id="0" name=""/>
        <dsp:cNvSpPr/>
      </dsp:nvSpPr>
      <dsp:spPr>
        <a:xfrm rot="3240000">
          <a:off x="2917926" y="2994998"/>
          <a:ext cx="249707" cy="35303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2933366" y="3035302"/>
        <a:ext cx="174795" cy="211821"/>
      </dsp:txXfrm>
    </dsp:sp>
    <dsp:sp modelId="{D22A1B1C-5B96-F148-B268-F21156DF5061}">
      <dsp:nvSpPr>
        <dsp:cNvPr id="0" name=""/>
        <dsp:cNvSpPr/>
      </dsp:nvSpPr>
      <dsp:spPr>
        <a:xfrm>
          <a:off x="2886330" y="3229254"/>
          <a:ext cx="1451038" cy="1451038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300" kern="1200"/>
            <a:t>Targets &amp; viability </a:t>
          </a:r>
          <a:endParaRPr lang="en-DE" sz="1300" kern="1200" dirty="0"/>
        </a:p>
      </dsp:txBody>
      <dsp:txXfrm>
        <a:off x="3098830" y="3441754"/>
        <a:ext cx="1026038" cy="1026038"/>
      </dsp:txXfrm>
    </dsp:sp>
    <dsp:sp modelId="{16E317A5-9052-604F-AC96-2C80084197DF}">
      <dsp:nvSpPr>
        <dsp:cNvPr id="0" name=""/>
        <dsp:cNvSpPr/>
      </dsp:nvSpPr>
      <dsp:spPr>
        <a:xfrm rot="7560000">
          <a:off x="1962690" y="2994998"/>
          <a:ext cx="249707" cy="35303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 rot="10800000">
        <a:off x="2022162" y="3035302"/>
        <a:ext cx="174795" cy="211821"/>
      </dsp:txXfrm>
    </dsp:sp>
    <dsp:sp modelId="{F9F092CB-0D6B-8E43-A8C0-17DA5DF0C5FF}">
      <dsp:nvSpPr>
        <dsp:cNvPr id="0" name=""/>
        <dsp:cNvSpPr/>
      </dsp:nvSpPr>
      <dsp:spPr>
        <a:xfrm>
          <a:off x="792954" y="3229254"/>
          <a:ext cx="1451038" cy="1451038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300" kern="1200" dirty="0"/>
            <a:t>Threats</a:t>
          </a:r>
        </a:p>
      </dsp:txBody>
      <dsp:txXfrm>
        <a:off x="1005454" y="3441754"/>
        <a:ext cx="1026038" cy="1026038"/>
      </dsp:txXfrm>
    </dsp:sp>
    <dsp:sp modelId="{B615B72D-61EF-1644-83A7-353646A01CB8}">
      <dsp:nvSpPr>
        <dsp:cNvPr id="0" name=""/>
        <dsp:cNvSpPr/>
      </dsp:nvSpPr>
      <dsp:spPr>
        <a:xfrm rot="11880000">
          <a:off x="1667506" y="2086514"/>
          <a:ext cx="249707" cy="35303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 rot="10800000">
        <a:off x="1740585" y="2168696"/>
        <a:ext cx="174795" cy="211821"/>
      </dsp:txXfrm>
    </dsp:sp>
    <dsp:sp modelId="{AE36BF02-F7E4-2744-8886-A38EEEE8A4A4}">
      <dsp:nvSpPr>
        <dsp:cNvPr id="0" name=""/>
        <dsp:cNvSpPr/>
      </dsp:nvSpPr>
      <dsp:spPr>
        <a:xfrm>
          <a:off x="146065" y="1238335"/>
          <a:ext cx="1451038" cy="1451038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300" kern="1200" dirty="0"/>
            <a:t>Conservation situation</a:t>
          </a:r>
        </a:p>
      </dsp:txBody>
      <dsp:txXfrm>
        <a:off x="358565" y="1450835"/>
        <a:ext cx="1026038" cy="102603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455778" y="1693178"/>
          <a:ext cx="922622" cy="92262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600" kern="1200"/>
            <a:t>Assess</a:t>
          </a:r>
          <a:endParaRPr lang="en-DE" sz="1600" kern="1200" dirty="0"/>
        </a:p>
      </dsp:txBody>
      <dsp:txXfrm>
        <a:off x="1590893" y="1828293"/>
        <a:ext cx="652392" cy="652392"/>
      </dsp:txXfrm>
    </dsp:sp>
    <dsp:sp modelId="{8C189818-31B3-A14C-9F8E-86F8D3516A39}">
      <dsp:nvSpPr>
        <dsp:cNvPr id="0" name=""/>
        <dsp:cNvSpPr/>
      </dsp:nvSpPr>
      <dsp:spPr>
        <a:xfrm rot="16200000">
          <a:off x="1819063" y="1408105"/>
          <a:ext cx="196053" cy="2113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1848471" y="1479779"/>
        <a:ext cx="137237" cy="126797"/>
      </dsp:txXfrm>
    </dsp:sp>
    <dsp:sp modelId="{33AE45FE-2802-6A42-ACE8-A7040CED4011}">
      <dsp:nvSpPr>
        <dsp:cNvPr id="0" name=""/>
        <dsp:cNvSpPr/>
      </dsp:nvSpPr>
      <dsp:spPr>
        <a:xfrm>
          <a:off x="1340450" y="169986"/>
          <a:ext cx="1153278" cy="115327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Purpose &amp; team </a:t>
          </a:r>
        </a:p>
      </dsp:txBody>
      <dsp:txXfrm>
        <a:off x="1509344" y="338880"/>
        <a:ext cx="815490" cy="815490"/>
      </dsp:txXfrm>
    </dsp:sp>
    <dsp:sp modelId="{724178F7-FE35-7B43-B051-717442DEBDBC}">
      <dsp:nvSpPr>
        <dsp:cNvPr id="0" name=""/>
        <dsp:cNvSpPr/>
      </dsp:nvSpPr>
      <dsp:spPr>
        <a:xfrm rot="20520000">
          <a:off x="2428423" y="1850831"/>
          <a:ext cx="196053" cy="2113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429862" y="1902185"/>
        <a:ext cx="137237" cy="126797"/>
      </dsp:txXfrm>
    </dsp:sp>
    <dsp:sp modelId="{2F9AB5B6-8516-954C-929D-9DFBF2DDEBBE}">
      <dsp:nvSpPr>
        <dsp:cNvPr id="0" name=""/>
        <dsp:cNvSpPr/>
      </dsp:nvSpPr>
      <dsp:spPr>
        <a:xfrm>
          <a:off x="2679408" y="1142796"/>
          <a:ext cx="1153278" cy="1153278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/>
            <a:t>Scope &amp; vision </a:t>
          </a:r>
          <a:endParaRPr lang="en-DE" sz="1000" kern="1200" dirty="0"/>
        </a:p>
      </dsp:txBody>
      <dsp:txXfrm>
        <a:off x="2848302" y="1311690"/>
        <a:ext cx="815490" cy="815490"/>
      </dsp:txXfrm>
    </dsp:sp>
    <dsp:sp modelId="{46425910-43DE-C24E-828A-319CE20202EA}">
      <dsp:nvSpPr>
        <dsp:cNvPr id="0" name=""/>
        <dsp:cNvSpPr/>
      </dsp:nvSpPr>
      <dsp:spPr>
        <a:xfrm rot="3240000">
          <a:off x="2195668" y="2567177"/>
          <a:ext cx="196053" cy="2113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207790" y="2585651"/>
        <a:ext cx="137237" cy="126797"/>
      </dsp:txXfrm>
    </dsp:sp>
    <dsp:sp modelId="{D22A1B1C-5B96-F148-B268-F21156DF5061}">
      <dsp:nvSpPr>
        <dsp:cNvPr id="0" name=""/>
        <dsp:cNvSpPr/>
      </dsp:nvSpPr>
      <dsp:spPr>
        <a:xfrm>
          <a:off x="2167971" y="2716835"/>
          <a:ext cx="1153278" cy="1153278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/>
            <a:t>Targets &amp; viability </a:t>
          </a:r>
          <a:endParaRPr lang="en-DE" sz="1000" kern="1200" dirty="0"/>
        </a:p>
      </dsp:txBody>
      <dsp:txXfrm>
        <a:off x="2336865" y="2885729"/>
        <a:ext cx="815490" cy="815490"/>
      </dsp:txXfrm>
    </dsp:sp>
    <dsp:sp modelId="{16E317A5-9052-604F-AC96-2C80084197DF}">
      <dsp:nvSpPr>
        <dsp:cNvPr id="0" name=""/>
        <dsp:cNvSpPr/>
      </dsp:nvSpPr>
      <dsp:spPr>
        <a:xfrm rot="7560000">
          <a:off x="1442457" y="2567177"/>
          <a:ext cx="196053" cy="2113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489151" y="2585651"/>
        <a:ext cx="137237" cy="126797"/>
      </dsp:txXfrm>
    </dsp:sp>
    <dsp:sp modelId="{F9F092CB-0D6B-8E43-A8C0-17DA5DF0C5FF}">
      <dsp:nvSpPr>
        <dsp:cNvPr id="0" name=""/>
        <dsp:cNvSpPr/>
      </dsp:nvSpPr>
      <dsp:spPr>
        <a:xfrm>
          <a:off x="512929" y="2716835"/>
          <a:ext cx="1153278" cy="1153278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Threats</a:t>
          </a:r>
        </a:p>
      </dsp:txBody>
      <dsp:txXfrm>
        <a:off x="681823" y="2885729"/>
        <a:ext cx="815490" cy="815490"/>
      </dsp:txXfrm>
    </dsp:sp>
    <dsp:sp modelId="{B615B72D-61EF-1644-83A7-353646A01CB8}">
      <dsp:nvSpPr>
        <dsp:cNvPr id="0" name=""/>
        <dsp:cNvSpPr/>
      </dsp:nvSpPr>
      <dsp:spPr>
        <a:xfrm rot="11880000">
          <a:off x="1209703" y="1850831"/>
          <a:ext cx="196053" cy="2113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267080" y="1902185"/>
        <a:ext cx="137237" cy="126797"/>
      </dsp:txXfrm>
    </dsp:sp>
    <dsp:sp modelId="{AE36BF02-F7E4-2744-8886-A38EEEE8A4A4}">
      <dsp:nvSpPr>
        <dsp:cNvPr id="0" name=""/>
        <dsp:cNvSpPr/>
      </dsp:nvSpPr>
      <dsp:spPr>
        <a:xfrm>
          <a:off x="1492" y="1142796"/>
          <a:ext cx="1153278" cy="1153278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Conservation situation</a:t>
          </a:r>
        </a:p>
      </dsp:txBody>
      <dsp:txXfrm>
        <a:off x="170386" y="1311690"/>
        <a:ext cx="815490" cy="81549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81096" y="1930065"/>
          <a:ext cx="1168131" cy="1168131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100" kern="1200"/>
            <a:t>Assess</a:t>
          </a:r>
          <a:endParaRPr lang="en-DE" sz="2100" kern="1200" dirty="0"/>
        </a:p>
      </dsp:txBody>
      <dsp:txXfrm>
        <a:off x="2152165" y="2101134"/>
        <a:ext cx="825993" cy="825993"/>
      </dsp:txXfrm>
    </dsp:sp>
    <dsp:sp modelId="{8C189818-31B3-A14C-9F8E-86F8D3516A39}">
      <dsp:nvSpPr>
        <dsp:cNvPr id="0" name=""/>
        <dsp:cNvSpPr/>
      </dsp:nvSpPr>
      <dsp:spPr>
        <a:xfrm rot="16200000">
          <a:off x="2440308" y="1525041"/>
          <a:ext cx="249707" cy="35303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2477764" y="1633104"/>
        <a:ext cx="174795" cy="211821"/>
      </dsp:txXfrm>
    </dsp:sp>
    <dsp:sp modelId="{33AE45FE-2802-6A42-ACE8-A7040CED4011}">
      <dsp:nvSpPr>
        <dsp:cNvPr id="0" name=""/>
        <dsp:cNvSpPr/>
      </dsp:nvSpPr>
      <dsp:spPr>
        <a:xfrm>
          <a:off x="1839642" y="7879"/>
          <a:ext cx="1451038" cy="145103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300" kern="1200" dirty="0"/>
            <a:t>Purpose &amp; team </a:t>
          </a:r>
        </a:p>
      </dsp:txBody>
      <dsp:txXfrm>
        <a:off x="2052142" y="220379"/>
        <a:ext cx="1026038" cy="1026038"/>
      </dsp:txXfrm>
    </dsp:sp>
    <dsp:sp modelId="{724178F7-FE35-7B43-B051-717442DEBDBC}">
      <dsp:nvSpPr>
        <dsp:cNvPr id="0" name=""/>
        <dsp:cNvSpPr/>
      </dsp:nvSpPr>
      <dsp:spPr>
        <a:xfrm rot="20520000">
          <a:off x="3213110" y="2086514"/>
          <a:ext cx="249707" cy="35303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3214943" y="2168696"/>
        <a:ext cx="174795" cy="211821"/>
      </dsp:txXfrm>
    </dsp:sp>
    <dsp:sp modelId="{2F9AB5B6-8516-954C-929D-9DFBF2DDEBBE}">
      <dsp:nvSpPr>
        <dsp:cNvPr id="0" name=""/>
        <dsp:cNvSpPr/>
      </dsp:nvSpPr>
      <dsp:spPr>
        <a:xfrm>
          <a:off x="3533219" y="1238335"/>
          <a:ext cx="1451038" cy="1451038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300" kern="1200"/>
            <a:t>Scope &amp; vision </a:t>
          </a:r>
          <a:endParaRPr lang="en-DE" sz="1300" kern="1200" dirty="0"/>
        </a:p>
      </dsp:txBody>
      <dsp:txXfrm>
        <a:off x="3745719" y="1450835"/>
        <a:ext cx="1026038" cy="1026038"/>
      </dsp:txXfrm>
    </dsp:sp>
    <dsp:sp modelId="{46425910-43DE-C24E-828A-319CE20202EA}">
      <dsp:nvSpPr>
        <dsp:cNvPr id="0" name=""/>
        <dsp:cNvSpPr/>
      </dsp:nvSpPr>
      <dsp:spPr>
        <a:xfrm rot="3240000">
          <a:off x="2917926" y="2994998"/>
          <a:ext cx="249707" cy="35303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2933366" y="3035302"/>
        <a:ext cx="174795" cy="211821"/>
      </dsp:txXfrm>
    </dsp:sp>
    <dsp:sp modelId="{D22A1B1C-5B96-F148-B268-F21156DF5061}">
      <dsp:nvSpPr>
        <dsp:cNvPr id="0" name=""/>
        <dsp:cNvSpPr/>
      </dsp:nvSpPr>
      <dsp:spPr>
        <a:xfrm>
          <a:off x="2886330" y="3229254"/>
          <a:ext cx="1451038" cy="1451038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300" kern="1200"/>
            <a:t>Targets &amp; viability </a:t>
          </a:r>
          <a:endParaRPr lang="en-DE" sz="1300" kern="1200" dirty="0"/>
        </a:p>
      </dsp:txBody>
      <dsp:txXfrm>
        <a:off x="3098830" y="3441754"/>
        <a:ext cx="1026038" cy="1026038"/>
      </dsp:txXfrm>
    </dsp:sp>
    <dsp:sp modelId="{16E317A5-9052-604F-AC96-2C80084197DF}">
      <dsp:nvSpPr>
        <dsp:cNvPr id="0" name=""/>
        <dsp:cNvSpPr/>
      </dsp:nvSpPr>
      <dsp:spPr>
        <a:xfrm rot="7560000">
          <a:off x="1962690" y="2994998"/>
          <a:ext cx="249707" cy="35303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 rot="10800000">
        <a:off x="2022162" y="3035302"/>
        <a:ext cx="174795" cy="211821"/>
      </dsp:txXfrm>
    </dsp:sp>
    <dsp:sp modelId="{F9F092CB-0D6B-8E43-A8C0-17DA5DF0C5FF}">
      <dsp:nvSpPr>
        <dsp:cNvPr id="0" name=""/>
        <dsp:cNvSpPr/>
      </dsp:nvSpPr>
      <dsp:spPr>
        <a:xfrm>
          <a:off x="792954" y="3229254"/>
          <a:ext cx="1451038" cy="1451038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300" kern="1200" dirty="0"/>
            <a:t>Threats</a:t>
          </a:r>
        </a:p>
      </dsp:txBody>
      <dsp:txXfrm>
        <a:off x="1005454" y="3441754"/>
        <a:ext cx="1026038" cy="1026038"/>
      </dsp:txXfrm>
    </dsp:sp>
    <dsp:sp modelId="{B615B72D-61EF-1644-83A7-353646A01CB8}">
      <dsp:nvSpPr>
        <dsp:cNvPr id="0" name=""/>
        <dsp:cNvSpPr/>
      </dsp:nvSpPr>
      <dsp:spPr>
        <a:xfrm rot="11880000">
          <a:off x="1667506" y="2086514"/>
          <a:ext cx="249707" cy="35303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 rot="10800000">
        <a:off x="1740585" y="2168696"/>
        <a:ext cx="174795" cy="211821"/>
      </dsp:txXfrm>
    </dsp:sp>
    <dsp:sp modelId="{AE36BF02-F7E4-2744-8886-A38EEEE8A4A4}">
      <dsp:nvSpPr>
        <dsp:cNvPr id="0" name=""/>
        <dsp:cNvSpPr/>
      </dsp:nvSpPr>
      <dsp:spPr>
        <a:xfrm>
          <a:off x="146065" y="1238335"/>
          <a:ext cx="1451038" cy="1451038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300" kern="1200" dirty="0"/>
            <a:t>Conservation situation</a:t>
          </a:r>
        </a:p>
      </dsp:txBody>
      <dsp:txXfrm>
        <a:off x="358565" y="1450835"/>
        <a:ext cx="1026038" cy="1026038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00301" y="1841558"/>
          <a:ext cx="1113696" cy="111369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000" kern="1200"/>
            <a:t>Assess</a:t>
          </a:r>
          <a:endParaRPr lang="en-DE" sz="2000" kern="1200" dirty="0"/>
        </a:p>
      </dsp:txBody>
      <dsp:txXfrm>
        <a:off x="2063398" y="2004655"/>
        <a:ext cx="787502" cy="787502"/>
      </dsp:txXfrm>
    </dsp:sp>
    <dsp:sp modelId="{8C189818-31B3-A14C-9F8E-86F8D3516A39}">
      <dsp:nvSpPr>
        <dsp:cNvPr id="0" name=""/>
        <dsp:cNvSpPr/>
      </dsp:nvSpPr>
      <dsp:spPr>
        <a:xfrm rot="16200000">
          <a:off x="2338679" y="1463604"/>
          <a:ext cx="236940" cy="3222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2374220" y="1563597"/>
        <a:ext cx="165858" cy="193356"/>
      </dsp:txXfrm>
    </dsp:sp>
    <dsp:sp modelId="{33AE45FE-2802-6A42-ACE8-A7040CED4011}">
      <dsp:nvSpPr>
        <dsp:cNvPr id="0" name=""/>
        <dsp:cNvSpPr/>
      </dsp:nvSpPr>
      <dsp:spPr>
        <a:xfrm>
          <a:off x="1761089" y="2380"/>
          <a:ext cx="1392120" cy="139212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200" kern="1200" dirty="0"/>
            <a:t>Purpose &amp; team </a:t>
          </a:r>
        </a:p>
      </dsp:txBody>
      <dsp:txXfrm>
        <a:off x="1964960" y="206251"/>
        <a:ext cx="984378" cy="984378"/>
      </dsp:txXfrm>
    </dsp:sp>
    <dsp:sp modelId="{724178F7-FE35-7B43-B051-717442DEBDBC}">
      <dsp:nvSpPr>
        <dsp:cNvPr id="0" name=""/>
        <dsp:cNvSpPr/>
      </dsp:nvSpPr>
      <dsp:spPr>
        <a:xfrm rot="20520000">
          <a:off x="3074484" y="1998198"/>
          <a:ext cx="236940" cy="3222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3076224" y="2073633"/>
        <a:ext cx="165858" cy="193356"/>
      </dsp:txXfrm>
    </dsp:sp>
    <dsp:sp modelId="{2F9AB5B6-8516-954C-929D-9DFBF2DDEBBE}">
      <dsp:nvSpPr>
        <dsp:cNvPr id="0" name=""/>
        <dsp:cNvSpPr/>
      </dsp:nvSpPr>
      <dsp:spPr>
        <a:xfrm>
          <a:off x="3377854" y="1177028"/>
          <a:ext cx="1392120" cy="1392120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200" kern="1200"/>
            <a:t>Scope &amp; vision </a:t>
          </a:r>
          <a:endParaRPr lang="en-DE" sz="1200" kern="1200" dirty="0"/>
        </a:p>
      </dsp:txBody>
      <dsp:txXfrm>
        <a:off x="3581725" y="1380899"/>
        <a:ext cx="984378" cy="984378"/>
      </dsp:txXfrm>
    </dsp:sp>
    <dsp:sp modelId="{46425910-43DE-C24E-828A-319CE20202EA}">
      <dsp:nvSpPr>
        <dsp:cNvPr id="0" name=""/>
        <dsp:cNvSpPr/>
      </dsp:nvSpPr>
      <dsp:spPr>
        <a:xfrm rot="3240000">
          <a:off x="2793432" y="2863189"/>
          <a:ext cx="236940" cy="3222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2808083" y="2898888"/>
        <a:ext cx="165858" cy="193356"/>
      </dsp:txXfrm>
    </dsp:sp>
    <dsp:sp modelId="{D22A1B1C-5B96-F148-B268-F21156DF5061}">
      <dsp:nvSpPr>
        <dsp:cNvPr id="0" name=""/>
        <dsp:cNvSpPr/>
      </dsp:nvSpPr>
      <dsp:spPr>
        <a:xfrm>
          <a:off x="2760305" y="3077648"/>
          <a:ext cx="1392120" cy="1392120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200" kern="1200"/>
            <a:t>Targets &amp; viability </a:t>
          </a:r>
          <a:endParaRPr lang="en-DE" sz="1200" kern="1200" dirty="0"/>
        </a:p>
      </dsp:txBody>
      <dsp:txXfrm>
        <a:off x="2964176" y="3281519"/>
        <a:ext cx="984378" cy="984378"/>
      </dsp:txXfrm>
    </dsp:sp>
    <dsp:sp modelId="{16E317A5-9052-604F-AC96-2C80084197DF}">
      <dsp:nvSpPr>
        <dsp:cNvPr id="0" name=""/>
        <dsp:cNvSpPr/>
      </dsp:nvSpPr>
      <dsp:spPr>
        <a:xfrm rot="7560000">
          <a:off x="1883926" y="2863189"/>
          <a:ext cx="236940" cy="3222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 rot="10800000">
        <a:off x="1940357" y="2898888"/>
        <a:ext cx="165858" cy="193356"/>
      </dsp:txXfrm>
    </dsp:sp>
    <dsp:sp modelId="{F9F092CB-0D6B-8E43-A8C0-17DA5DF0C5FF}">
      <dsp:nvSpPr>
        <dsp:cNvPr id="0" name=""/>
        <dsp:cNvSpPr/>
      </dsp:nvSpPr>
      <dsp:spPr>
        <a:xfrm>
          <a:off x="761874" y="3077648"/>
          <a:ext cx="1392120" cy="1392120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200" kern="1200" dirty="0"/>
            <a:t>Threats</a:t>
          </a:r>
        </a:p>
      </dsp:txBody>
      <dsp:txXfrm>
        <a:off x="965745" y="3281519"/>
        <a:ext cx="984378" cy="984378"/>
      </dsp:txXfrm>
    </dsp:sp>
    <dsp:sp modelId="{B615B72D-61EF-1644-83A7-353646A01CB8}">
      <dsp:nvSpPr>
        <dsp:cNvPr id="0" name=""/>
        <dsp:cNvSpPr/>
      </dsp:nvSpPr>
      <dsp:spPr>
        <a:xfrm rot="11880000">
          <a:off x="1602874" y="1998198"/>
          <a:ext cx="236940" cy="3222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 rot="10800000">
        <a:off x="1672216" y="2073633"/>
        <a:ext cx="165858" cy="193356"/>
      </dsp:txXfrm>
    </dsp:sp>
    <dsp:sp modelId="{AE36BF02-F7E4-2744-8886-A38EEEE8A4A4}">
      <dsp:nvSpPr>
        <dsp:cNvPr id="0" name=""/>
        <dsp:cNvSpPr/>
      </dsp:nvSpPr>
      <dsp:spPr>
        <a:xfrm>
          <a:off x="144325" y="1177028"/>
          <a:ext cx="1392120" cy="139212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200" kern="1200" dirty="0"/>
            <a:t>Conservation situation</a:t>
          </a:r>
        </a:p>
      </dsp:txBody>
      <dsp:txXfrm>
        <a:off x="348196" y="1380899"/>
        <a:ext cx="984378" cy="98437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00111" y="1841324"/>
          <a:ext cx="1114077" cy="111407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800" kern="1200"/>
            <a:t>Plan</a:t>
          </a:r>
          <a:endParaRPr lang="en-DE" sz="2800" kern="1200" dirty="0"/>
        </a:p>
      </dsp:txBody>
      <dsp:txXfrm>
        <a:off x="2063264" y="2004477"/>
        <a:ext cx="787771" cy="787771"/>
      </dsp:txXfrm>
    </dsp:sp>
    <dsp:sp modelId="{8C189818-31B3-A14C-9F8E-86F8D3516A39}">
      <dsp:nvSpPr>
        <dsp:cNvPr id="0" name=""/>
        <dsp:cNvSpPr/>
      </dsp:nvSpPr>
      <dsp:spPr>
        <a:xfrm rot="16200000">
          <a:off x="2338913" y="1443402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2374384" y="1551484"/>
        <a:ext cx="165530" cy="217831"/>
      </dsp:txXfrm>
    </dsp:sp>
    <dsp:sp modelId="{33AE45FE-2802-6A42-ACE8-A7040CED4011}">
      <dsp:nvSpPr>
        <dsp:cNvPr id="0" name=""/>
        <dsp:cNvSpPr/>
      </dsp:nvSpPr>
      <dsp:spPr>
        <a:xfrm>
          <a:off x="1760851" y="2552"/>
          <a:ext cx="1392597" cy="139259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Goals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1964792" y="206493"/>
        <a:ext cx="984715" cy="984715"/>
      </dsp:txXfrm>
    </dsp:sp>
    <dsp:sp modelId="{724178F7-FE35-7B43-B051-717442DEBDBC}">
      <dsp:nvSpPr>
        <dsp:cNvPr id="0" name=""/>
        <dsp:cNvSpPr/>
      </dsp:nvSpPr>
      <dsp:spPr>
        <a:xfrm rot="20520000">
          <a:off x="3074492" y="1977832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3076228" y="2061404"/>
        <a:ext cx="165530" cy="217831"/>
      </dsp:txXfrm>
    </dsp:sp>
    <dsp:sp modelId="{2F9AB5B6-8516-954C-929D-9DFBF2DDEBBE}">
      <dsp:nvSpPr>
        <dsp:cNvPr id="0" name=""/>
        <dsp:cNvSpPr/>
      </dsp:nvSpPr>
      <dsp:spPr>
        <a:xfrm>
          <a:off x="3377184" y="1176886"/>
          <a:ext cx="1392597" cy="1392597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Strategies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3581125" y="1380827"/>
        <a:ext cx="984715" cy="984715"/>
      </dsp:txXfrm>
    </dsp:sp>
    <dsp:sp modelId="{46425910-43DE-C24E-828A-319CE20202EA}">
      <dsp:nvSpPr>
        <dsp:cNvPr id="0" name=""/>
        <dsp:cNvSpPr/>
      </dsp:nvSpPr>
      <dsp:spPr>
        <a:xfrm rot="3240000">
          <a:off x="2793526" y="2842557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2808148" y="2886471"/>
        <a:ext cx="165530" cy="217831"/>
      </dsp:txXfrm>
    </dsp:sp>
    <dsp:sp modelId="{D22A1B1C-5B96-F148-B268-F21156DF5061}">
      <dsp:nvSpPr>
        <dsp:cNvPr id="0" name=""/>
        <dsp:cNvSpPr/>
      </dsp:nvSpPr>
      <dsp:spPr>
        <a:xfrm>
          <a:off x="2759799" y="3076999"/>
          <a:ext cx="1392597" cy="1392597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Theories of change 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2963740" y="3280940"/>
        <a:ext cx="984715" cy="984715"/>
      </dsp:txXfrm>
    </dsp:sp>
    <dsp:sp modelId="{16E317A5-9052-604F-AC96-2C80084197DF}">
      <dsp:nvSpPr>
        <dsp:cNvPr id="0" name=""/>
        <dsp:cNvSpPr/>
      </dsp:nvSpPr>
      <dsp:spPr>
        <a:xfrm rot="7560000">
          <a:off x="1884300" y="2842557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1940620" y="2886471"/>
        <a:ext cx="165530" cy="217831"/>
      </dsp:txXfrm>
    </dsp:sp>
    <dsp:sp modelId="{F9F092CB-0D6B-8E43-A8C0-17DA5DF0C5FF}">
      <dsp:nvSpPr>
        <dsp:cNvPr id="0" name=""/>
        <dsp:cNvSpPr/>
      </dsp:nvSpPr>
      <dsp:spPr>
        <a:xfrm>
          <a:off x="761902" y="3076999"/>
          <a:ext cx="1392597" cy="1392597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Monitoring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965843" y="3280940"/>
        <a:ext cx="984715" cy="984715"/>
      </dsp:txXfrm>
    </dsp:sp>
    <dsp:sp modelId="{B615B72D-61EF-1644-83A7-353646A01CB8}">
      <dsp:nvSpPr>
        <dsp:cNvPr id="0" name=""/>
        <dsp:cNvSpPr/>
      </dsp:nvSpPr>
      <dsp:spPr>
        <a:xfrm rot="11880000">
          <a:off x="1603334" y="1977832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1672540" y="2061404"/>
        <a:ext cx="165530" cy="217831"/>
      </dsp:txXfrm>
    </dsp:sp>
    <dsp:sp modelId="{AE36BF02-F7E4-2744-8886-A38EEEE8A4A4}">
      <dsp:nvSpPr>
        <dsp:cNvPr id="0" name=""/>
        <dsp:cNvSpPr/>
      </dsp:nvSpPr>
      <dsp:spPr>
        <a:xfrm>
          <a:off x="144518" y="1176886"/>
          <a:ext cx="1392597" cy="1392597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Operational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348459" y="1380827"/>
        <a:ext cx="984715" cy="984715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03233" y="1802668"/>
          <a:ext cx="1091809" cy="109180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700" kern="1200"/>
            <a:t>Plan</a:t>
          </a:r>
          <a:endParaRPr lang="en-DE" sz="2700" kern="1200" dirty="0"/>
        </a:p>
      </dsp:txBody>
      <dsp:txXfrm>
        <a:off x="1963125" y="1962560"/>
        <a:ext cx="772025" cy="772025"/>
      </dsp:txXfrm>
    </dsp:sp>
    <dsp:sp modelId="{8C189818-31B3-A14C-9F8E-86F8D3516A39}">
      <dsp:nvSpPr>
        <dsp:cNvPr id="0" name=""/>
        <dsp:cNvSpPr/>
      </dsp:nvSpPr>
      <dsp:spPr>
        <a:xfrm rot="16200000">
          <a:off x="2232554" y="1421015"/>
          <a:ext cx="233167" cy="3365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2267529" y="1523303"/>
        <a:ext cx="163217" cy="201938"/>
      </dsp:txXfrm>
    </dsp:sp>
    <dsp:sp modelId="{33AE45FE-2802-6A42-ACE8-A7040CED4011}">
      <dsp:nvSpPr>
        <dsp:cNvPr id="0" name=""/>
        <dsp:cNvSpPr/>
      </dsp:nvSpPr>
      <dsp:spPr>
        <a:xfrm>
          <a:off x="1671022" y="6496"/>
          <a:ext cx="1356231" cy="135623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noProof="0" dirty="0">
              <a:solidFill>
                <a:schemeClr val="bg1"/>
              </a:solidFill>
            </a:rPr>
            <a:t>Goals</a:t>
          </a:r>
          <a:endParaRPr lang="en-DE" sz="1300" kern="1200" dirty="0">
            <a:solidFill>
              <a:schemeClr val="bg1"/>
            </a:solidFill>
          </a:endParaRPr>
        </a:p>
      </dsp:txBody>
      <dsp:txXfrm>
        <a:off x="1869637" y="205111"/>
        <a:ext cx="959001" cy="959001"/>
      </dsp:txXfrm>
    </dsp:sp>
    <dsp:sp modelId="{724178F7-FE35-7B43-B051-717442DEBDBC}">
      <dsp:nvSpPr>
        <dsp:cNvPr id="0" name=""/>
        <dsp:cNvSpPr/>
      </dsp:nvSpPr>
      <dsp:spPr>
        <a:xfrm rot="20520000">
          <a:off x="2954667" y="1945661"/>
          <a:ext cx="233167" cy="3365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2956379" y="2023782"/>
        <a:ext cx="163217" cy="201938"/>
      </dsp:txXfrm>
    </dsp:sp>
    <dsp:sp modelId="{2F9AB5B6-8516-954C-929D-9DFBF2DDEBBE}">
      <dsp:nvSpPr>
        <dsp:cNvPr id="0" name=""/>
        <dsp:cNvSpPr/>
      </dsp:nvSpPr>
      <dsp:spPr>
        <a:xfrm>
          <a:off x="3253542" y="1156265"/>
          <a:ext cx="1356231" cy="135623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noProof="0" dirty="0">
              <a:solidFill>
                <a:schemeClr val="bg1"/>
              </a:solidFill>
            </a:rPr>
            <a:t>Strategies</a:t>
          </a:r>
          <a:endParaRPr lang="en-DE" sz="1300" kern="1200" dirty="0">
            <a:solidFill>
              <a:schemeClr val="bg1"/>
            </a:solidFill>
          </a:endParaRPr>
        </a:p>
      </dsp:txBody>
      <dsp:txXfrm>
        <a:off x="3452157" y="1354880"/>
        <a:ext cx="959001" cy="959001"/>
      </dsp:txXfrm>
    </dsp:sp>
    <dsp:sp modelId="{46425910-43DE-C24E-828A-319CE20202EA}">
      <dsp:nvSpPr>
        <dsp:cNvPr id="0" name=""/>
        <dsp:cNvSpPr/>
      </dsp:nvSpPr>
      <dsp:spPr>
        <a:xfrm rot="3240000">
          <a:off x="2678844" y="2794557"/>
          <a:ext cx="233167" cy="3365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2693261" y="2833575"/>
        <a:ext cx="163217" cy="201938"/>
      </dsp:txXfrm>
    </dsp:sp>
    <dsp:sp modelId="{D22A1B1C-5B96-F148-B268-F21156DF5061}">
      <dsp:nvSpPr>
        <dsp:cNvPr id="0" name=""/>
        <dsp:cNvSpPr/>
      </dsp:nvSpPr>
      <dsp:spPr>
        <a:xfrm>
          <a:off x="2649073" y="3016629"/>
          <a:ext cx="1356231" cy="135623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noProof="0" dirty="0">
              <a:solidFill>
                <a:schemeClr val="bg1"/>
              </a:solidFill>
            </a:rPr>
            <a:t>Theories of change </a:t>
          </a:r>
          <a:endParaRPr lang="en-DE" sz="1300" kern="1200" dirty="0">
            <a:solidFill>
              <a:schemeClr val="bg1"/>
            </a:solidFill>
          </a:endParaRPr>
        </a:p>
      </dsp:txBody>
      <dsp:txXfrm>
        <a:off x="2847688" y="3215244"/>
        <a:ext cx="959001" cy="959001"/>
      </dsp:txXfrm>
    </dsp:sp>
    <dsp:sp modelId="{16E317A5-9052-604F-AC96-2C80084197DF}">
      <dsp:nvSpPr>
        <dsp:cNvPr id="0" name=""/>
        <dsp:cNvSpPr/>
      </dsp:nvSpPr>
      <dsp:spPr>
        <a:xfrm rot="7560000">
          <a:off x="1786263" y="2794557"/>
          <a:ext cx="233167" cy="3365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 rot="10800000">
        <a:off x="1841796" y="2833575"/>
        <a:ext cx="163217" cy="201938"/>
      </dsp:txXfrm>
    </dsp:sp>
    <dsp:sp modelId="{F9F092CB-0D6B-8E43-A8C0-17DA5DF0C5FF}">
      <dsp:nvSpPr>
        <dsp:cNvPr id="0" name=""/>
        <dsp:cNvSpPr/>
      </dsp:nvSpPr>
      <dsp:spPr>
        <a:xfrm>
          <a:off x="692970" y="3016629"/>
          <a:ext cx="1356231" cy="135623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noProof="0" dirty="0">
              <a:solidFill>
                <a:schemeClr val="bg1"/>
              </a:solidFill>
            </a:rPr>
            <a:t>Monitoring</a:t>
          </a:r>
          <a:endParaRPr lang="en-DE" sz="1300" kern="1200" dirty="0">
            <a:solidFill>
              <a:schemeClr val="bg1"/>
            </a:solidFill>
          </a:endParaRPr>
        </a:p>
      </dsp:txBody>
      <dsp:txXfrm>
        <a:off x="891585" y="3215244"/>
        <a:ext cx="959001" cy="959001"/>
      </dsp:txXfrm>
    </dsp:sp>
    <dsp:sp modelId="{B615B72D-61EF-1644-83A7-353646A01CB8}">
      <dsp:nvSpPr>
        <dsp:cNvPr id="0" name=""/>
        <dsp:cNvSpPr/>
      </dsp:nvSpPr>
      <dsp:spPr>
        <a:xfrm rot="11880000">
          <a:off x="1510440" y="1945661"/>
          <a:ext cx="233167" cy="3365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 rot="10800000">
        <a:off x="1578678" y="2023782"/>
        <a:ext cx="163217" cy="201938"/>
      </dsp:txXfrm>
    </dsp:sp>
    <dsp:sp modelId="{AE36BF02-F7E4-2744-8886-A38EEEE8A4A4}">
      <dsp:nvSpPr>
        <dsp:cNvPr id="0" name=""/>
        <dsp:cNvSpPr/>
      </dsp:nvSpPr>
      <dsp:spPr>
        <a:xfrm>
          <a:off x="88501" y="1156265"/>
          <a:ext cx="1356231" cy="135623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noProof="0" dirty="0">
              <a:solidFill>
                <a:schemeClr val="bg1"/>
              </a:solidFill>
            </a:rPr>
            <a:t>Operational</a:t>
          </a:r>
          <a:endParaRPr lang="en-DE" sz="1300" kern="1200" dirty="0">
            <a:solidFill>
              <a:schemeClr val="bg1"/>
            </a:solidFill>
          </a:endParaRPr>
        </a:p>
      </dsp:txBody>
      <dsp:txXfrm>
        <a:off x="287116" y="1354880"/>
        <a:ext cx="959001" cy="959001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00111" y="1841324"/>
          <a:ext cx="1114077" cy="111407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800" kern="1200"/>
            <a:t>Plan</a:t>
          </a:r>
          <a:endParaRPr lang="en-DE" sz="2800" kern="1200" dirty="0"/>
        </a:p>
      </dsp:txBody>
      <dsp:txXfrm>
        <a:off x="2063264" y="2004477"/>
        <a:ext cx="787771" cy="787771"/>
      </dsp:txXfrm>
    </dsp:sp>
    <dsp:sp modelId="{8C189818-31B3-A14C-9F8E-86F8D3516A39}">
      <dsp:nvSpPr>
        <dsp:cNvPr id="0" name=""/>
        <dsp:cNvSpPr/>
      </dsp:nvSpPr>
      <dsp:spPr>
        <a:xfrm rot="16200000">
          <a:off x="2338913" y="1443402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2374384" y="1551484"/>
        <a:ext cx="165530" cy="217831"/>
      </dsp:txXfrm>
    </dsp:sp>
    <dsp:sp modelId="{33AE45FE-2802-6A42-ACE8-A7040CED4011}">
      <dsp:nvSpPr>
        <dsp:cNvPr id="0" name=""/>
        <dsp:cNvSpPr/>
      </dsp:nvSpPr>
      <dsp:spPr>
        <a:xfrm>
          <a:off x="1760851" y="2552"/>
          <a:ext cx="1392597" cy="139259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Goals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1964792" y="206493"/>
        <a:ext cx="984715" cy="984715"/>
      </dsp:txXfrm>
    </dsp:sp>
    <dsp:sp modelId="{724178F7-FE35-7B43-B051-717442DEBDBC}">
      <dsp:nvSpPr>
        <dsp:cNvPr id="0" name=""/>
        <dsp:cNvSpPr/>
      </dsp:nvSpPr>
      <dsp:spPr>
        <a:xfrm rot="20520000">
          <a:off x="3074492" y="1977832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3076228" y="2061404"/>
        <a:ext cx="165530" cy="217831"/>
      </dsp:txXfrm>
    </dsp:sp>
    <dsp:sp modelId="{2F9AB5B6-8516-954C-929D-9DFBF2DDEBBE}">
      <dsp:nvSpPr>
        <dsp:cNvPr id="0" name=""/>
        <dsp:cNvSpPr/>
      </dsp:nvSpPr>
      <dsp:spPr>
        <a:xfrm>
          <a:off x="3377184" y="1176886"/>
          <a:ext cx="1392597" cy="1392597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Strategies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3581125" y="1380827"/>
        <a:ext cx="984715" cy="984715"/>
      </dsp:txXfrm>
    </dsp:sp>
    <dsp:sp modelId="{46425910-43DE-C24E-828A-319CE20202EA}">
      <dsp:nvSpPr>
        <dsp:cNvPr id="0" name=""/>
        <dsp:cNvSpPr/>
      </dsp:nvSpPr>
      <dsp:spPr>
        <a:xfrm rot="3240000">
          <a:off x="2793526" y="2842557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2808148" y="2886471"/>
        <a:ext cx="165530" cy="217831"/>
      </dsp:txXfrm>
    </dsp:sp>
    <dsp:sp modelId="{D22A1B1C-5B96-F148-B268-F21156DF5061}">
      <dsp:nvSpPr>
        <dsp:cNvPr id="0" name=""/>
        <dsp:cNvSpPr/>
      </dsp:nvSpPr>
      <dsp:spPr>
        <a:xfrm>
          <a:off x="2759799" y="3076999"/>
          <a:ext cx="1392597" cy="1392597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Theories of change 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2963740" y="3280940"/>
        <a:ext cx="984715" cy="984715"/>
      </dsp:txXfrm>
    </dsp:sp>
    <dsp:sp modelId="{16E317A5-9052-604F-AC96-2C80084197DF}">
      <dsp:nvSpPr>
        <dsp:cNvPr id="0" name=""/>
        <dsp:cNvSpPr/>
      </dsp:nvSpPr>
      <dsp:spPr>
        <a:xfrm rot="7560000">
          <a:off x="1884300" y="2842557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1940620" y="2886471"/>
        <a:ext cx="165530" cy="217831"/>
      </dsp:txXfrm>
    </dsp:sp>
    <dsp:sp modelId="{F9F092CB-0D6B-8E43-A8C0-17DA5DF0C5FF}">
      <dsp:nvSpPr>
        <dsp:cNvPr id="0" name=""/>
        <dsp:cNvSpPr/>
      </dsp:nvSpPr>
      <dsp:spPr>
        <a:xfrm>
          <a:off x="761902" y="3076999"/>
          <a:ext cx="1392597" cy="1392597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Monitoring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965843" y="3280940"/>
        <a:ext cx="984715" cy="984715"/>
      </dsp:txXfrm>
    </dsp:sp>
    <dsp:sp modelId="{B615B72D-61EF-1644-83A7-353646A01CB8}">
      <dsp:nvSpPr>
        <dsp:cNvPr id="0" name=""/>
        <dsp:cNvSpPr/>
      </dsp:nvSpPr>
      <dsp:spPr>
        <a:xfrm rot="11880000">
          <a:off x="1603334" y="1977832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1672540" y="2061404"/>
        <a:ext cx="165530" cy="217831"/>
      </dsp:txXfrm>
    </dsp:sp>
    <dsp:sp modelId="{AE36BF02-F7E4-2744-8886-A38EEEE8A4A4}">
      <dsp:nvSpPr>
        <dsp:cNvPr id="0" name=""/>
        <dsp:cNvSpPr/>
      </dsp:nvSpPr>
      <dsp:spPr>
        <a:xfrm>
          <a:off x="144518" y="1176886"/>
          <a:ext cx="1392597" cy="1392597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Operational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348459" y="1380827"/>
        <a:ext cx="984715" cy="984715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00111" y="1841324"/>
          <a:ext cx="1114077" cy="111407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800" kern="1200"/>
            <a:t>Plan</a:t>
          </a:r>
          <a:endParaRPr lang="en-DE" sz="2800" kern="1200" dirty="0"/>
        </a:p>
      </dsp:txBody>
      <dsp:txXfrm>
        <a:off x="2063264" y="2004477"/>
        <a:ext cx="787771" cy="787771"/>
      </dsp:txXfrm>
    </dsp:sp>
    <dsp:sp modelId="{8C189818-31B3-A14C-9F8E-86F8D3516A39}">
      <dsp:nvSpPr>
        <dsp:cNvPr id="0" name=""/>
        <dsp:cNvSpPr/>
      </dsp:nvSpPr>
      <dsp:spPr>
        <a:xfrm rot="16200000">
          <a:off x="2338913" y="1443402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2374384" y="1551484"/>
        <a:ext cx="165530" cy="217831"/>
      </dsp:txXfrm>
    </dsp:sp>
    <dsp:sp modelId="{33AE45FE-2802-6A42-ACE8-A7040CED4011}">
      <dsp:nvSpPr>
        <dsp:cNvPr id="0" name=""/>
        <dsp:cNvSpPr/>
      </dsp:nvSpPr>
      <dsp:spPr>
        <a:xfrm>
          <a:off x="1760851" y="2552"/>
          <a:ext cx="1392597" cy="139259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Goals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1964792" y="206493"/>
        <a:ext cx="984715" cy="984715"/>
      </dsp:txXfrm>
    </dsp:sp>
    <dsp:sp modelId="{724178F7-FE35-7B43-B051-717442DEBDBC}">
      <dsp:nvSpPr>
        <dsp:cNvPr id="0" name=""/>
        <dsp:cNvSpPr/>
      </dsp:nvSpPr>
      <dsp:spPr>
        <a:xfrm rot="20520000">
          <a:off x="3074492" y="1977832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3076228" y="2061404"/>
        <a:ext cx="165530" cy="217831"/>
      </dsp:txXfrm>
    </dsp:sp>
    <dsp:sp modelId="{2F9AB5B6-8516-954C-929D-9DFBF2DDEBBE}">
      <dsp:nvSpPr>
        <dsp:cNvPr id="0" name=""/>
        <dsp:cNvSpPr/>
      </dsp:nvSpPr>
      <dsp:spPr>
        <a:xfrm>
          <a:off x="3377184" y="1176886"/>
          <a:ext cx="1392597" cy="1392597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Strategies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3581125" y="1380827"/>
        <a:ext cx="984715" cy="984715"/>
      </dsp:txXfrm>
    </dsp:sp>
    <dsp:sp modelId="{46425910-43DE-C24E-828A-319CE20202EA}">
      <dsp:nvSpPr>
        <dsp:cNvPr id="0" name=""/>
        <dsp:cNvSpPr/>
      </dsp:nvSpPr>
      <dsp:spPr>
        <a:xfrm rot="3240000">
          <a:off x="2793526" y="2842557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2808148" y="2886471"/>
        <a:ext cx="165530" cy="217831"/>
      </dsp:txXfrm>
    </dsp:sp>
    <dsp:sp modelId="{D22A1B1C-5B96-F148-B268-F21156DF5061}">
      <dsp:nvSpPr>
        <dsp:cNvPr id="0" name=""/>
        <dsp:cNvSpPr/>
      </dsp:nvSpPr>
      <dsp:spPr>
        <a:xfrm>
          <a:off x="2759799" y="3076999"/>
          <a:ext cx="1392597" cy="1392597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Theories of change 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2963740" y="3280940"/>
        <a:ext cx="984715" cy="984715"/>
      </dsp:txXfrm>
    </dsp:sp>
    <dsp:sp modelId="{16E317A5-9052-604F-AC96-2C80084197DF}">
      <dsp:nvSpPr>
        <dsp:cNvPr id="0" name=""/>
        <dsp:cNvSpPr/>
      </dsp:nvSpPr>
      <dsp:spPr>
        <a:xfrm rot="7560000">
          <a:off x="1884300" y="2842557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1940620" y="2886471"/>
        <a:ext cx="165530" cy="217831"/>
      </dsp:txXfrm>
    </dsp:sp>
    <dsp:sp modelId="{F9F092CB-0D6B-8E43-A8C0-17DA5DF0C5FF}">
      <dsp:nvSpPr>
        <dsp:cNvPr id="0" name=""/>
        <dsp:cNvSpPr/>
      </dsp:nvSpPr>
      <dsp:spPr>
        <a:xfrm>
          <a:off x="761902" y="3076999"/>
          <a:ext cx="1392597" cy="1392597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Monitoring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965843" y="3280940"/>
        <a:ext cx="984715" cy="984715"/>
      </dsp:txXfrm>
    </dsp:sp>
    <dsp:sp modelId="{B615B72D-61EF-1644-83A7-353646A01CB8}">
      <dsp:nvSpPr>
        <dsp:cNvPr id="0" name=""/>
        <dsp:cNvSpPr/>
      </dsp:nvSpPr>
      <dsp:spPr>
        <a:xfrm rot="11880000">
          <a:off x="1603334" y="1977832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1672540" y="2061404"/>
        <a:ext cx="165530" cy="217831"/>
      </dsp:txXfrm>
    </dsp:sp>
    <dsp:sp modelId="{AE36BF02-F7E4-2744-8886-A38EEEE8A4A4}">
      <dsp:nvSpPr>
        <dsp:cNvPr id="0" name=""/>
        <dsp:cNvSpPr/>
      </dsp:nvSpPr>
      <dsp:spPr>
        <a:xfrm>
          <a:off x="144518" y="1176886"/>
          <a:ext cx="1392597" cy="1392597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Operational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348459" y="1380827"/>
        <a:ext cx="984715" cy="984715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00111" y="1841324"/>
          <a:ext cx="1114077" cy="111407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800" kern="1200"/>
            <a:t>Plan</a:t>
          </a:r>
          <a:endParaRPr lang="en-DE" sz="2800" kern="1200" dirty="0"/>
        </a:p>
      </dsp:txBody>
      <dsp:txXfrm>
        <a:off x="2063264" y="2004477"/>
        <a:ext cx="787771" cy="787771"/>
      </dsp:txXfrm>
    </dsp:sp>
    <dsp:sp modelId="{8C189818-31B3-A14C-9F8E-86F8D3516A39}">
      <dsp:nvSpPr>
        <dsp:cNvPr id="0" name=""/>
        <dsp:cNvSpPr/>
      </dsp:nvSpPr>
      <dsp:spPr>
        <a:xfrm rot="16200000">
          <a:off x="2338913" y="1443402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2374384" y="1551484"/>
        <a:ext cx="165530" cy="217831"/>
      </dsp:txXfrm>
    </dsp:sp>
    <dsp:sp modelId="{33AE45FE-2802-6A42-ACE8-A7040CED4011}">
      <dsp:nvSpPr>
        <dsp:cNvPr id="0" name=""/>
        <dsp:cNvSpPr/>
      </dsp:nvSpPr>
      <dsp:spPr>
        <a:xfrm>
          <a:off x="1760851" y="2552"/>
          <a:ext cx="1392597" cy="139259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Goals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1964792" y="206493"/>
        <a:ext cx="984715" cy="984715"/>
      </dsp:txXfrm>
    </dsp:sp>
    <dsp:sp modelId="{724178F7-FE35-7B43-B051-717442DEBDBC}">
      <dsp:nvSpPr>
        <dsp:cNvPr id="0" name=""/>
        <dsp:cNvSpPr/>
      </dsp:nvSpPr>
      <dsp:spPr>
        <a:xfrm rot="20520000">
          <a:off x="3074492" y="1977832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3076228" y="2061404"/>
        <a:ext cx="165530" cy="217831"/>
      </dsp:txXfrm>
    </dsp:sp>
    <dsp:sp modelId="{2F9AB5B6-8516-954C-929D-9DFBF2DDEBBE}">
      <dsp:nvSpPr>
        <dsp:cNvPr id="0" name=""/>
        <dsp:cNvSpPr/>
      </dsp:nvSpPr>
      <dsp:spPr>
        <a:xfrm>
          <a:off x="3377184" y="1176886"/>
          <a:ext cx="1392597" cy="1392597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Strategies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3581125" y="1380827"/>
        <a:ext cx="984715" cy="984715"/>
      </dsp:txXfrm>
    </dsp:sp>
    <dsp:sp modelId="{46425910-43DE-C24E-828A-319CE20202EA}">
      <dsp:nvSpPr>
        <dsp:cNvPr id="0" name=""/>
        <dsp:cNvSpPr/>
      </dsp:nvSpPr>
      <dsp:spPr>
        <a:xfrm rot="3240000">
          <a:off x="2793526" y="2842557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2808148" y="2886471"/>
        <a:ext cx="165530" cy="217831"/>
      </dsp:txXfrm>
    </dsp:sp>
    <dsp:sp modelId="{D22A1B1C-5B96-F148-B268-F21156DF5061}">
      <dsp:nvSpPr>
        <dsp:cNvPr id="0" name=""/>
        <dsp:cNvSpPr/>
      </dsp:nvSpPr>
      <dsp:spPr>
        <a:xfrm>
          <a:off x="2759799" y="3076999"/>
          <a:ext cx="1392597" cy="1392597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Theories of change 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2963740" y="3280940"/>
        <a:ext cx="984715" cy="984715"/>
      </dsp:txXfrm>
    </dsp:sp>
    <dsp:sp modelId="{16E317A5-9052-604F-AC96-2C80084197DF}">
      <dsp:nvSpPr>
        <dsp:cNvPr id="0" name=""/>
        <dsp:cNvSpPr/>
      </dsp:nvSpPr>
      <dsp:spPr>
        <a:xfrm rot="7560000">
          <a:off x="1884300" y="2842557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1940620" y="2886471"/>
        <a:ext cx="165530" cy="217831"/>
      </dsp:txXfrm>
    </dsp:sp>
    <dsp:sp modelId="{F9F092CB-0D6B-8E43-A8C0-17DA5DF0C5FF}">
      <dsp:nvSpPr>
        <dsp:cNvPr id="0" name=""/>
        <dsp:cNvSpPr/>
      </dsp:nvSpPr>
      <dsp:spPr>
        <a:xfrm>
          <a:off x="761902" y="3076999"/>
          <a:ext cx="1392597" cy="1392597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Monitoring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965843" y="3280940"/>
        <a:ext cx="984715" cy="984715"/>
      </dsp:txXfrm>
    </dsp:sp>
    <dsp:sp modelId="{B615B72D-61EF-1644-83A7-353646A01CB8}">
      <dsp:nvSpPr>
        <dsp:cNvPr id="0" name=""/>
        <dsp:cNvSpPr/>
      </dsp:nvSpPr>
      <dsp:spPr>
        <a:xfrm rot="11880000">
          <a:off x="1603334" y="1977832"/>
          <a:ext cx="236472" cy="3630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1672540" y="2061404"/>
        <a:ext cx="165530" cy="217831"/>
      </dsp:txXfrm>
    </dsp:sp>
    <dsp:sp modelId="{AE36BF02-F7E4-2744-8886-A38EEEE8A4A4}">
      <dsp:nvSpPr>
        <dsp:cNvPr id="0" name=""/>
        <dsp:cNvSpPr/>
      </dsp:nvSpPr>
      <dsp:spPr>
        <a:xfrm>
          <a:off x="144518" y="1176886"/>
          <a:ext cx="1392597" cy="1392597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chemeClr val="bg1"/>
              </a:solidFill>
            </a:rPr>
            <a:t>Operational</a:t>
          </a:r>
          <a:endParaRPr lang="en-DE" sz="1400" kern="1200" dirty="0">
            <a:solidFill>
              <a:schemeClr val="bg1"/>
            </a:solidFill>
          </a:endParaRPr>
        </a:p>
      </dsp:txBody>
      <dsp:txXfrm>
        <a:off x="348459" y="1380827"/>
        <a:ext cx="984715" cy="9847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19-09-2025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19-09-2025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19-09-2025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image" Target="../media/image7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400" dirty="0" err="1"/>
              <a:t>Quality</a:t>
            </a:r>
            <a:r>
              <a:rPr lang="nl-NL" sz="4400" dirty="0"/>
              <a:t> </a:t>
            </a:r>
            <a:r>
              <a:rPr lang="nl-NL" sz="4400" dirty="0" err="1"/>
              <a:t>and</a:t>
            </a:r>
            <a:r>
              <a:rPr lang="nl-NL" sz="4400" dirty="0"/>
              <a:t> </a:t>
            </a:r>
            <a:r>
              <a:rPr lang="nl-NL" sz="4400" dirty="0" err="1"/>
              <a:t>Sustainability</a:t>
            </a:r>
            <a:r>
              <a:rPr lang="nl-NL" sz="4400" dirty="0"/>
              <a:t> in </a:t>
            </a:r>
            <a:r>
              <a:rPr lang="nl-NL" sz="4400" dirty="0" err="1"/>
              <a:t>Tourism</a:t>
            </a:r>
            <a:r>
              <a:rPr lang="nl-NL" sz="4400" dirty="0"/>
              <a:t> </a:t>
            </a:r>
            <a:r>
              <a:rPr lang="nl-NL" sz="4400" dirty="0" err="1"/>
              <a:t>and</a:t>
            </a:r>
            <a:r>
              <a:rPr lang="nl-NL" sz="4400" dirty="0"/>
              <a:t> </a:t>
            </a:r>
            <a:r>
              <a:rPr lang="nl-NL" sz="4400" dirty="0" err="1"/>
              <a:t>Hospitality</a:t>
            </a:r>
            <a:br>
              <a:rPr lang="nl-NL" sz="5400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 err="1"/>
              <a:t>Outline</a:t>
            </a:r>
            <a:r>
              <a:rPr lang="nl-NL" sz="3600" dirty="0"/>
              <a:t>: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32017" y="1628800"/>
            <a:ext cx="6846640" cy="3843808"/>
          </a:xfrm>
        </p:spPr>
        <p:txBody>
          <a:bodyPr>
            <a:normAutofit/>
          </a:bodyPr>
          <a:lstStyle/>
          <a:p>
            <a:r>
              <a:rPr lang="nl-NL" dirty="0"/>
              <a:t>Resource Planning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Destination</a:t>
            </a:r>
            <a:r>
              <a:rPr lang="nl-NL" dirty="0"/>
              <a:t> Development</a:t>
            </a:r>
          </a:p>
          <a:p>
            <a:r>
              <a:rPr lang="nl-NL" dirty="0" err="1"/>
              <a:t>Destination</a:t>
            </a:r>
            <a:r>
              <a:rPr lang="nl-NL" dirty="0"/>
              <a:t> Development </a:t>
            </a:r>
            <a:r>
              <a:rPr lang="nl-NL" dirty="0" err="1"/>
              <a:t>Elements</a:t>
            </a:r>
            <a:endParaRPr lang="nl-NL" dirty="0"/>
          </a:p>
          <a:p>
            <a:r>
              <a:rPr lang="nl-NL" dirty="0" err="1"/>
              <a:t>Sustainability</a:t>
            </a:r>
            <a:r>
              <a:rPr lang="nl-NL" dirty="0"/>
              <a:t> in </a:t>
            </a:r>
            <a:r>
              <a:rPr lang="nl-NL" dirty="0" err="1"/>
              <a:t>Destination</a:t>
            </a:r>
            <a:r>
              <a:rPr lang="nl-NL" dirty="0"/>
              <a:t> Development</a:t>
            </a:r>
          </a:p>
          <a:p>
            <a:r>
              <a:rPr lang="nl-NL" dirty="0" err="1"/>
              <a:t>Conservation</a:t>
            </a:r>
            <a:r>
              <a:rPr lang="nl-NL" dirty="0"/>
              <a:t> Standards Framework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pic>
        <p:nvPicPr>
          <p:cNvPr id="1026" name="Picture 2" descr="Sustainable tourism: how to travel responsibly">
            <a:extLst>
              <a:ext uri="{FF2B5EF4-FFF2-40B4-BE49-F238E27FC236}">
                <a16:creationId xmlns:a16="http://schemas.microsoft.com/office/drawing/2014/main" id="{7F21AB9F-F9CF-B7F6-77F9-EBEA90CCF5DF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85" r="19785"/>
          <a:stretch>
            <a:fillRect/>
          </a:stretch>
        </p:blipFill>
        <p:spPr bwMode="auto">
          <a:xfrm>
            <a:off x="7970838" y="1484313"/>
            <a:ext cx="4213225" cy="465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spitality &amp; Tourism - PUM">
            <a:extLst>
              <a:ext uri="{FF2B5EF4-FFF2-40B4-BE49-F238E27FC236}">
                <a16:creationId xmlns:a16="http://schemas.microsoft.com/office/drawing/2014/main" id="{86C18882-1E30-5292-C224-6491ABA373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42"/>
            <a:ext cx="12198349" cy="6381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  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 </a:t>
            </a:r>
          </a:p>
          <a:p>
            <a:pPr lvl="3"/>
            <a:r>
              <a:rPr lang="nl-NL" b="0" dirty="0"/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CF0B34-AC24-7DE1-57DE-38FC40FD14FA}"/>
              </a:ext>
            </a:extLst>
          </p:cNvPr>
          <p:cNvSpPr txBox="1"/>
          <p:nvPr/>
        </p:nvSpPr>
        <p:spPr>
          <a:xfrm>
            <a:off x="698575" y="1052736"/>
            <a:ext cx="5544616" cy="10772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nl-NL" sz="3200" b="1" dirty="0">
                <a:solidFill>
                  <a:schemeClr val="bg2"/>
                </a:solidFill>
              </a:rPr>
              <a:t>1- Resource Planning </a:t>
            </a:r>
            <a:r>
              <a:rPr lang="nl-NL" sz="3200" b="1" dirty="0" err="1">
                <a:solidFill>
                  <a:schemeClr val="bg2"/>
                </a:solidFill>
              </a:rPr>
              <a:t>and</a:t>
            </a:r>
            <a:r>
              <a:rPr lang="nl-NL" sz="3200" b="1" dirty="0">
                <a:solidFill>
                  <a:schemeClr val="bg2"/>
                </a:solidFill>
              </a:rPr>
              <a:t> </a:t>
            </a:r>
            <a:r>
              <a:rPr lang="nl-NL" sz="3200" b="1" dirty="0" err="1">
                <a:solidFill>
                  <a:schemeClr val="bg2"/>
                </a:solidFill>
              </a:rPr>
              <a:t>Destination</a:t>
            </a:r>
            <a:r>
              <a:rPr lang="nl-NL" sz="3200" b="1" dirty="0">
                <a:solidFill>
                  <a:schemeClr val="bg2"/>
                </a:solidFill>
              </a:rPr>
              <a:t> Development</a:t>
            </a:r>
          </a:p>
        </p:txBody>
      </p:sp>
    </p:spTree>
    <p:extLst>
      <p:ext uri="{BB962C8B-B14F-4D97-AF65-F5344CB8AC3E}">
        <p14:creationId xmlns:p14="http://schemas.microsoft.com/office/powerpoint/2010/main" val="942294059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1- </a:t>
            </a:r>
            <a:r>
              <a:rPr lang="nl-NL" dirty="0" err="1"/>
              <a:t>Destination</a:t>
            </a:r>
            <a:r>
              <a:rPr lang="nl-NL" dirty="0"/>
              <a:t> Management </a:t>
            </a:r>
            <a:br>
              <a:rPr lang="nl-NL" dirty="0"/>
            </a:b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It is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coordinated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strategic</a:t>
            </a:r>
            <a:r>
              <a:rPr lang="nl-NL" b="0" dirty="0"/>
              <a:t> </a:t>
            </a:r>
            <a:r>
              <a:rPr lang="nl-NL" b="0" dirty="0" err="1"/>
              <a:t>organization</a:t>
            </a:r>
            <a:r>
              <a:rPr lang="nl-NL" b="0" dirty="0"/>
              <a:t> of </a:t>
            </a:r>
            <a:r>
              <a:rPr lang="nl-NL" b="0" dirty="0" err="1"/>
              <a:t>all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elements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contribute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a </a:t>
            </a:r>
            <a:r>
              <a:rPr lang="nl-NL" b="0" dirty="0" err="1"/>
              <a:t>tourist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This</a:t>
            </a:r>
            <a:r>
              <a:rPr lang="nl-NL" b="0" dirty="0"/>
              <a:t> </a:t>
            </a:r>
            <a:r>
              <a:rPr lang="nl-NL" b="0" dirty="0" err="1"/>
              <a:t>includes</a:t>
            </a:r>
            <a:r>
              <a:rPr lang="nl-NL" b="0" dirty="0"/>
              <a:t>:</a:t>
            </a:r>
          </a:p>
          <a:p>
            <a:pPr lvl="3"/>
            <a:r>
              <a:rPr lang="nl-NL" b="0" dirty="0"/>
              <a:t>  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 </a:t>
            </a:r>
          </a:p>
          <a:p>
            <a:pPr lvl="3"/>
            <a:r>
              <a:rPr lang="nl-NL" b="0" dirty="0"/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ECCEE96-D558-1831-1E7C-0788C8CC8364}"/>
              </a:ext>
            </a:extLst>
          </p:cNvPr>
          <p:cNvGraphicFramePr>
            <a:graphicFrameLocks noGrp="1"/>
          </p:cNvGraphicFramePr>
          <p:nvPr/>
        </p:nvGraphicFramePr>
        <p:xfrm>
          <a:off x="482551" y="2872740"/>
          <a:ext cx="8132234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3103816798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41037398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Attractions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Amenities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60515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Access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Marketing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404205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Pricing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10612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3852709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1- </a:t>
            </a:r>
            <a:r>
              <a:rPr lang="nl-NL" dirty="0" err="1"/>
              <a:t>Destination</a:t>
            </a:r>
            <a:r>
              <a:rPr lang="nl-NL" dirty="0"/>
              <a:t> Management </a:t>
            </a:r>
            <a:br>
              <a:rPr lang="nl-NL" dirty="0"/>
            </a:b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b="0" dirty="0"/>
              <a:t>-  </a:t>
            </a:r>
            <a:r>
              <a:rPr lang="nl-NL" b="0" dirty="0" err="1"/>
              <a:t>Destination</a:t>
            </a:r>
            <a:r>
              <a:rPr lang="nl-NL" b="0" dirty="0"/>
              <a:t> </a:t>
            </a:r>
            <a:r>
              <a:rPr lang="nl-NL" b="0" dirty="0" err="1"/>
              <a:t>Mangement</a:t>
            </a:r>
            <a:r>
              <a:rPr lang="nl-NL" b="0" dirty="0"/>
              <a:t> </a:t>
            </a:r>
            <a:r>
              <a:rPr lang="nl-NL" b="0" dirty="0" err="1"/>
              <a:t>helps</a:t>
            </a:r>
            <a:r>
              <a:rPr lang="nl-NL" b="0" dirty="0"/>
              <a:t>: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Prevent</a:t>
            </a:r>
            <a:r>
              <a:rPr lang="nl-NL" dirty="0"/>
              <a:t> </a:t>
            </a:r>
            <a:r>
              <a:rPr lang="nl-NL" dirty="0" err="1"/>
              <a:t>duplication</a:t>
            </a:r>
            <a:r>
              <a:rPr lang="nl-NL" dirty="0"/>
              <a:t> in: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Promotion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Visitor services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Training </a:t>
            </a:r>
            <a:r>
              <a:rPr lang="nl-NL" b="0" dirty="0" err="1"/>
              <a:t>and</a:t>
            </a:r>
            <a:r>
              <a:rPr lang="nl-NL" b="0" dirty="0"/>
              <a:t> business support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-</a:t>
            </a:r>
            <a:r>
              <a:rPr lang="nl-NL" dirty="0" err="1"/>
              <a:t>Identify</a:t>
            </a:r>
            <a:r>
              <a:rPr lang="nl-NL" dirty="0"/>
              <a:t> management </a:t>
            </a:r>
            <a:r>
              <a:rPr lang="nl-NL" dirty="0" err="1"/>
              <a:t>gaps</a:t>
            </a:r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Unaddressed</a:t>
            </a:r>
            <a:r>
              <a:rPr lang="nl-NL" b="0" dirty="0"/>
              <a:t> issues or </a:t>
            </a:r>
            <a:r>
              <a:rPr lang="nl-NL" b="0" dirty="0" err="1"/>
              <a:t>underdeveloped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Encourage</a:t>
            </a:r>
            <a:r>
              <a:rPr lang="nl-NL" dirty="0"/>
              <a:t> </a:t>
            </a:r>
            <a:r>
              <a:rPr lang="nl-NL" dirty="0" err="1"/>
              <a:t>collaboration</a:t>
            </a:r>
            <a:r>
              <a:rPr lang="nl-NL" dirty="0"/>
              <a:t> </a:t>
            </a:r>
            <a:r>
              <a:rPr lang="nl-NL" dirty="0" err="1"/>
              <a:t>across</a:t>
            </a:r>
            <a:r>
              <a:rPr lang="nl-NL" dirty="0"/>
              <a:t> sectors  </a:t>
            </a:r>
            <a:r>
              <a:rPr lang="nl-NL" b="0" dirty="0"/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12923089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1- </a:t>
            </a:r>
            <a:r>
              <a:rPr lang="nl-NL" dirty="0" err="1"/>
              <a:t>Destination</a:t>
            </a:r>
            <a:r>
              <a:rPr lang="nl-NL" dirty="0"/>
              <a:t> Management </a:t>
            </a:r>
            <a:br>
              <a:rPr lang="nl-NL" dirty="0"/>
            </a:b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key</a:t>
            </a:r>
            <a:r>
              <a:rPr lang="nl-NL" b="0" dirty="0"/>
              <a:t> Benefits of </a:t>
            </a:r>
            <a:r>
              <a:rPr lang="nl-NL" b="0" dirty="0" err="1"/>
              <a:t>Destination</a:t>
            </a:r>
            <a:r>
              <a:rPr lang="nl-NL" b="0" dirty="0"/>
              <a:t> Management </a:t>
            </a:r>
          </a:p>
          <a:p>
            <a:pPr lvl="3"/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Establishing</a:t>
            </a:r>
            <a:r>
              <a:rPr lang="nl-NL" b="0" dirty="0"/>
              <a:t> a </a:t>
            </a:r>
            <a:r>
              <a:rPr lang="nl-NL" b="0" dirty="0" err="1"/>
              <a:t>competitive</a:t>
            </a:r>
            <a:r>
              <a:rPr lang="nl-NL" b="0" dirty="0"/>
              <a:t> </a:t>
            </a:r>
            <a:r>
              <a:rPr lang="nl-NL" b="0" dirty="0" err="1"/>
              <a:t>edge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Ensuring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sustainability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Spreading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benefits of </a:t>
            </a:r>
            <a:r>
              <a:rPr lang="nl-NL" b="0" dirty="0" err="1"/>
              <a:t>tourism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Improving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yield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Building a strong </a:t>
            </a:r>
            <a:r>
              <a:rPr lang="nl-NL" b="0" dirty="0" err="1"/>
              <a:t>and</a:t>
            </a:r>
            <a:r>
              <a:rPr lang="nl-NL" b="0" dirty="0"/>
              <a:t> vibrant brand </a:t>
            </a:r>
            <a:r>
              <a:rPr lang="nl-NL" b="0" dirty="0" err="1"/>
              <a:t>identity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74887191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1- </a:t>
            </a:r>
            <a:r>
              <a:rPr lang="nl-NL" dirty="0" err="1"/>
              <a:t>Destination</a:t>
            </a:r>
            <a:r>
              <a:rPr lang="nl-NL" dirty="0"/>
              <a:t> Management </a:t>
            </a:r>
            <a:br>
              <a:rPr lang="nl-NL" dirty="0"/>
            </a:b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Common Drivers </a:t>
            </a:r>
            <a:r>
              <a:rPr lang="nl-NL" dirty="0" err="1"/>
              <a:t>Behind</a:t>
            </a:r>
            <a:r>
              <a:rPr lang="nl-NL" dirty="0"/>
              <a:t> </a:t>
            </a:r>
            <a:r>
              <a:rPr lang="nl-NL" dirty="0" err="1"/>
              <a:t>Destination</a:t>
            </a:r>
            <a:r>
              <a:rPr lang="nl-NL" dirty="0"/>
              <a:t> Management: 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Improving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Yield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Lengthen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stay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Increase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spending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Maximize</a:t>
            </a:r>
            <a:r>
              <a:rPr lang="nl-NL" b="0" dirty="0"/>
              <a:t> </a:t>
            </a:r>
            <a:r>
              <a:rPr lang="nl-NL" b="0" dirty="0" err="1"/>
              <a:t>capacity</a:t>
            </a:r>
            <a:r>
              <a:rPr lang="nl-NL" b="0" dirty="0"/>
              <a:t> </a:t>
            </a:r>
            <a:r>
              <a:rPr lang="nl-NL" b="0" dirty="0" err="1"/>
              <a:t>usage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B-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protect</a:t>
            </a:r>
            <a:r>
              <a:rPr lang="nl-NL" dirty="0"/>
              <a:t> </a:t>
            </a:r>
            <a:r>
              <a:rPr lang="nl-NL" dirty="0" err="1"/>
              <a:t>communities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provide</a:t>
            </a:r>
            <a:r>
              <a:rPr lang="nl-NL" dirty="0"/>
              <a:t> </a:t>
            </a:r>
            <a:r>
              <a:rPr lang="nl-NL" dirty="0" err="1"/>
              <a:t>viable</a:t>
            </a:r>
            <a:r>
              <a:rPr lang="nl-NL" dirty="0"/>
              <a:t> </a:t>
            </a:r>
            <a:r>
              <a:rPr lang="nl-NL" dirty="0" err="1"/>
              <a:t>livelihoods</a:t>
            </a:r>
            <a:r>
              <a:rPr lang="nl-NL" dirty="0"/>
              <a:t>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Creates</a:t>
            </a:r>
            <a:r>
              <a:rPr lang="nl-NL" b="0" dirty="0"/>
              <a:t> </a:t>
            </a:r>
            <a:r>
              <a:rPr lang="nl-NL" b="0" dirty="0" err="1"/>
              <a:t>alternative</a:t>
            </a:r>
            <a:r>
              <a:rPr lang="nl-NL" b="0" dirty="0"/>
              <a:t> </a:t>
            </a:r>
            <a:r>
              <a:rPr lang="nl-NL" b="0" dirty="0" err="1"/>
              <a:t>income</a:t>
            </a:r>
            <a:r>
              <a:rPr lang="nl-NL" b="0" dirty="0"/>
              <a:t> streams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Revitalizes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businesses</a:t>
            </a:r>
            <a:endParaRPr lang="nl-NL" b="0" dirty="0"/>
          </a:p>
          <a:p>
            <a:pPr lvl="3"/>
            <a:r>
              <a:rPr lang="nl-NL" b="0" dirty="0"/>
              <a:t>- Underpins community </a:t>
            </a:r>
            <a:r>
              <a:rPr lang="nl-NL" b="0" dirty="0" err="1"/>
              <a:t>stability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long-term </a:t>
            </a:r>
            <a:r>
              <a:rPr lang="nl-NL" b="0" dirty="0" err="1"/>
              <a:t>viability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31739038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1- </a:t>
            </a:r>
            <a:r>
              <a:rPr lang="nl-NL" dirty="0" err="1"/>
              <a:t>Destination</a:t>
            </a:r>
            <a:r>
              <a:rPr lang="nl-NL" dirty="0"/>
              <a:t> Management </a:t>
            </a:r>
            <a:br>
              <a:rPr lang="nl-NL" dirty="0"/>
            </a:b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reduce</a:t>
            </a:r>
            <a:r>
              <a:rPr lang="nl-NL" dirty="0"/>
              <a:t> </a:t>
            </a:r>
            <a:r>
              <a:rPr lang="nl-NL" dirty="0" err="1"/>
              <a:t>seasonality</a:t>
            </a:r>
            <a:r>
              <a:rPr lang="nl-NL" dirty="0"/>
              <a:t>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Distribute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flow more </a:t>
            </a:r>
            <a:r>
              <a:rPr lang="nl-NL" b="0" dirty="0" err="1"/>
              <a:t>evenly</a:t>
            </a:r>
            <a:r>
              <a:rPr lang="nl-NL" b="0" dirty="0"/>
              <a:t> </a:t>
            </a:r>
            <a:r>
              <a:rPr lang="nl-NL" b="0" dirty="0" err="1"/>
              <a:t>across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year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Improve</a:t>
            </a:r>
            <a:r>
              <a:rPr lang="nl-NL" b="0" dirty="0"/>
              <a:t> </a:t>
            </a:r>
            <a:r>
              <a:rPr lang="nl-NL" b="0" dirty="0" err="1"/>
              <a:t>employment</a:t>
            </a:r>
            <a:r>
              <a:rPr lang="nl-NL" b="0" dirty="0"/>
              <a:t> </a:t>
            </a:r>
            <a:r>
              <a:rPr lang="nl-NL" b="0" dirty="0" err="1"/>
              <a:t>stability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ROI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businesses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Maximize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r>
              <a:rPr lang="nl-NL" b="0" dirty="0"/>
              <a:t> of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infrastructure</a:t>
            </a:r>
            <a:r>
              <a:rPr lang="nl-NL" b="0" dirty="0"/>
              <a:t> </a:t>
            </a:r>
            <a:r>
              <a:rPr lang="nl-NL" b="0" dirty="0" err="1"/>
              <a:t>year-round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Promote</a:t>
            </a:r>
            <a:r>
              <a:rPr lang="nl-NL" b="0" dirty="0"/>
              <a:t> off-</a:t>
            </a:r>
            <a:r>
              <a:rPr lang="nl-NL" b="0" dirty="0" err="1"/>
              <a:t>season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D- </a:t>
            </a:r>
            <a:r>
              <a:rPr lang="nl-NL" dirty="0" err="1"/>
              <a:t>To</a:t>
            </a:r>
            <a:r>
              <a:rPr lang="nl-NL" dirty="0"/>
              <a:t> spread </a:t>
            </a:r>
            <a:r>
              <a:rPr lang="nl-NL" dirty="0" err="1"/>
              <a:t>the</a:t>
            </a:r>
            <a:r>
              <a:rPr lang="nl-NL" dirty="0"/>
              <a:t> benefits of </a:t>
            </a:r>
            <a:r>
              <a:rPr lang="nl-NL" dirty="0" err="1"/>
              <a:t>tourism</a:t>
            </a:r>
            <a:r>
              <a:rPr lang="nl-NL" dirty="0"/>
              <a:t> more </a:t>
            </a:r>
            <a:r>
              <a:rPr lang="nl-NL" dirty="0" err="1"/>
              <a:t>widely</a:t>
            </a:r>
            <a:r>
              <a:rPr lang="nl-NL" dirty="0"/>
              <a:t>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Encourage</a:t>
            </a:r>
            <a:r>
              <a:rPr lang="nl-NL" b="0" dirty="0"/>
              <a:t> </a:t>
            </a:r>
            <a:r>
              <a:rPr lang="nl-NL" b="0" dirty="0" err="1"/>
              <a:t>broader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dispersal</a:t>
            </a:r>
            <a:r>
              <a:rPr lang="nl-NL" b="0" dirty="0"/>
              <a:t> </a:t>
            </a:r>
            <a:r>
              <a:rPr lang="nl-NL" b="0" dirty="0" err="1"/>
              <a:t>across</a:t>
            </a:r>
            <a:r>
              <a:rPr lang="nl-NL" b="0" dirty="0"/>
              <a:t> </a:t>
            </a:r>
            <a:r>
              <a:rPr lang="nl-NL" b="0" dirty="0" err="1"/>
              <a:t>regions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Support </a:t>
            </a:r>
            <a:r>
              <a:rPr lang="nl-NL" b="0" dirty="0" err="1"/>
              <a:t>under-visited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participate</a:t>
            </a:r>
            <a:r>
              <a:rPr lang="nl-NL" b="0" dirty="0"/>
              <a:t> in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growth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Ease</a:t>
            </a:r>
            <a:r>
              <a:rPr lang="nl-NL" b="0" dirty="0"/>
              <a:t> </a:t>
            </a:r>
            <a:r>
              <a:rPr lang="nl-NL" b="0" dirty="0" err="1"/>
              <a:t>pressure</a:t>
            </a:r>
            <a:r>
              <a:rPr lang="nl-NL" b="0" dirty="0"/>
              <a:t> on over-</a:t>
            </a:r>
            <a:r>
              <a:rPr lang="nl-NL" b="0" dirty="0" err="1"/>
              <a:t>visited</a:t>
            </a:r>
            <a:r>
              <a:rPr lang="nl-NL" b="0" dirty="0"/>
              <a:t> hotspots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39070196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1- </a:t>
            </a:r>
            <a:r>
              <a:rPr lang="nl-NL" dirty="0" err="1"/>
              <a:t>Destination</a:t>
            </a:r>
            <a:r>
              <a:rPr lang="nl-NL" dirty="0"/>
              <a:t> Management </a:t>
            </a:r>
            <a:br>
              <a:rPr lang="nl-NL" dirty="0"/>
            </a:b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E-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increase</a:t>
            </a:r>
            <a:r>
              <a:rPr lang="nl-NL" dirty="0"/>
              <a:t> awareness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enhance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image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destination</a:t>
            </a:r>
            <a:r>
              <a:rPr lang="nl-NL" dirty="0"/>
              <a:t>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Develop</a:t>
            </a:r>
            <a:r>
              <a:rPr lang="nl-NL" b="0" dirty="0"/>
              <a:t> </a:t>
            </a:r>
            <a:r>
              <a:rPr lang="nl-NL" b="0" dirty="0" err="1"/>
              <a:t>unique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memorable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Promote</a:t>
            </a:r>
            <a:r>
              <a:rPr lang="nl-NL" b="0" dirty="0"/>
              <a:t> </a:t>
            </a:r>
            <a:r>
              <a:rPr lang="nl-NL" b="0" dirty="0" err="1"/>
              <a:t>creatively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strategically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influencers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social</a:t>
            </a:r>
            <a:r>
              <a:rPr lang="nl-NL" b="0" dirty="0"/>
              <a:t> media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F-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ensure</a:t>
            </a:r>
            <a:r>
              <a:rPr lang="nl-NL" dirty="0"/>
              <a:t> long term </a:t>
            </a:r>
            <a:r>
              <a:rPr lang="nl-NL" dirty="0" err="1"/>
              <a:t>sustainability</a:t>
            </a:r>
            <a:r>
              <a:rPr lang="nl-NL" dirty="0"/>
              <a:t>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Maintains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over time</a:t>
            </a:r>
          </a:p>
          <a:p>
            <a:pPr lvl="3"/>
            <a:r>
              <a:rPr lang="nl-NL" b="0" dirty="0"/>
              <a:t>- Supports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communities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culture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Can</a:t>
            </a:r>
            <a:r>
              <a:rPr lang="nl-NL" b="0" dirty="0"/>
              <a:t> have a </a:t>
            </a:r>
            <a:r>
              <a:rPr lang="nl-NL" b="0" dirty="0" err="1"/>
              <a:t>positive</a:t>
            </a:r>
            <a:r>
              <a:rPr lang="nl-NL" b="0" dirty="0"/>
              <a:t> or </a:t>
            </a:r>
            <a:r>
              <a:rPr lang="nl-NL" b="0" dirty="0" err="1"/>
              <a:t>regenerative</a:t>
            </a:r>
            <a:r>
              <a:rPr lang="nl-NL" b="0" dirty="0"/>
              <a:t> effect on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2768176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1- </a:t>
            </a:r>
            <a:r>
              <a:rPr lang="nl-NL" dirty="0" err="1"/>
              <a:t>Destination</a:t>
            </a:r>
            <a:r>
              <a:rPr lang="nl-NL" dirty="0"/>
              <a:t> Management </a:t>
            </a:r>
            <a:br>
              <a:rPr lang="nl-NL" dirty="0"/>
            </a:b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r>
              <a:rPr lang="nl-NL"/>
              <a:t>G-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protect</a:t>
            </a:r>
            <a:r>
              <a:rPr lang="nl-NL" dirty="0"/>
              <a:t> </a:t>
            </a:r>
            <a:r>
              <a:rPr lang="nl-NL" dirty="0" err="1"/>
              <a:t>cultural</a:t>
            </a:r>
            <a:r>
              <a:rPr lang="nl-NL" dirty="0"/>
              <a:t> or </a:t>
            </a:r>
            <a:r>
              <a:rPr lang="nl-NL" dirty="0" err="1"/>
              <a:t>natural</a:t>
            </a:r>
            <a:r>
              <a:rPr lang="nl-NL" dirty="0"/>
              <a:t> assets </a:t>
            </a:r>
          </a:p>
          <a:p>
            <a:pPr lvl="3"/>
            <a:r>
              <a:rPr lang="nl-NL" b="0" dirty="0"/>
              <a:t>- Supports site </a:t>
            </a:r>
            <a:r>
              <a:rPr lang="nl-NL" b="0" dirty="0" err="1"/>
              <a:t>preservation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funding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Stimulates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revenue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fund </a:t>
            </a:r>
            <a:r>
              <a:rPr lang="nl-NL" b="0" dirty="0" err="1"/>
              <a:t>protection</a:t>
            </a:r>
            <a:r>
              <a:rPr lang="nl-NL" b="0" dirty="0"/>
              <a:t> </a:t>
            </a:r>
            <a:r>
              <a:rPr lang="nl-NL" b="0" dirty="0" err="1"/>
              <a:t>efforts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Helps</a:t>
            </a:r>
            <a:r>
              <a:rPr lang="nl-NL" b="0" dirty="0"/>
              <a:t> </a:t>
            </a:r>
            <a:r>
              <a:rPr lang="nl-NL" b="0" dirty="0" err="1"/>
              <a:t>balance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access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conservation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89630892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spitality &amp; Tourism - PUM">
            <a:extLst>
              <a:ext uri="{FF2B5EF4-FFF2-40B4-BE49-F238E27FC236}">
                <a16:creationId xmlns:a16="http://schemas.microsoft.com/office/drawing/2014/main" id="{86C18882-1E30-5292-C224-6491ABA373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42"/>
            <a:ext cx="12198349" cy="6381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  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 </a:t>
            </a:r>
          </a:p>
          <a:p>
            <a:pPr lvl="3"/>
            <a:r>
              <a:rPr lang="nl-NL" b="0" dirty="0"/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CF0B34-AC24-7DE1-57DE-38FC40FD14FA}"/>
              </a:ext>
            </a:extLst>
          </p:cNvPr>
          <p:cNvSpPr txBox="1"/>
          <p:nvPr/>
        </p:nvSpPr>
        <p:spPr>
          <a:xfrm>
            <a:off x="428465" y="889839"/>
            <a:ext cx="6840760" cy="95410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nl-NL" sz="2800" b="1" dirty="0">
                <a:solidFill>
                  <a:schemeClr val="bg2"/>
                </a:solidFill>
              </a:rPr>
              <a:t>2- </a:t>
            </a:r>
            <a:r>
              <a:rPr lang="nl-NL" sz="2800" b="1" dirty="0" err="1">
                <a:solidFill>
                  <a:schemeClr val="bg2"/>
                </a:solidFill>
              </a:rPr>
              <a:t>Destination</a:t>
            </a:r>
            <a:r>
              <a:rPr lang="nl-NL" sz="2800" b="1" dirty="0">
                <a:solidFill>
                  <a:schemeClr val="bg2"/>
                </a:solidFill>
              </a:rPr>
              <a:t> Development </a:t>
            </a:r>
            <a:r>
              <a:rPr lang="nl-NL" sz="2800" b="1" dirty="0" err="1">
                <a:solidFill>
                  <a:schemeClr val="bg2"/>
                </a:solidFill>
              </a:rPr>
              <a:t>Elements</a:t>
            </a:r>
            <a:endParaRPr lang="en-DE" sz="28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122383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</a:t>
            </a:r>
            <a:r>
              <a:rPr lang="nl-NL" sz="2400" dirty="0" err="1"/>
              <a:t>Destination</a:t>
            </a:r>
            <a:r>
              <a:rPr lang="nl-NL" sz="2400" dirty="0"/>
              <a:t> Development </a:t>
            </a:r>
            <a:r>
              <a:rPr lang="nl-NL" sz="2400" dirty="0" err="1"/>
              <a:t>Elements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2.1- </a:t>
            </a:r>
            <a:r>
              <a:rPr lang="nl-NL" dirty="0" err="1"/>
              <a:t>Infrastructure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facility planning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Roads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Signage</a:t>
            </a:r>
            <a:endParaRPr lang="nl-NL" dirty="0"/>
          </a:p>
          <a:p>
            <a:pPr lvl="3"/>
            <a:r>
              <a:rPr lang="nl-NL" b="0" dirty="0"/>
              <a:t>- Ensure well-</a:t>
            </a:r>
            <a:r>
              <a:rPr lang="nl-NL" b="0" dirty="0" err="1"/>
              <a:t>maintained</a:t>
            </a:r>
            <a:r>
              <a:rPr lang="nl-NL" b="0" dirty="0"/>
              <a:t>, </a:t>
            </a:r>
            <a:r>
              <a:rPr lang="nl-NL" b="0" dirty="0" err="1"/>
              <a:t>connected</a:t>
            </a:r>
            <a:r>
              <a:rPr lang="nl-NL" b="0" dirty="0"/>
              <a:t> </a:t>
            </a:r>
            <a:r>
              <a:rPr lang="nl-NL" b="0" dirty="0" err="1"/>
              <a:t>roads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clear</a:t>
            </a:r>
            <a:r>
              <a:rPr lang="nl-NL" b="0" dirty="0"/>
              <a:t>, </a:t>
            </a:r>
            <a:r>
              <a:rPr lang="nl-NL" b="0" dirty="0" err="1"/>
              <a:t>multilingual</a:t>
            </a:r>
            <a:r>
              <a:rPr lang="nl-NL" b="0" dirty="0"/>
              <a:t> </a:t>
            </a:r>
            <a:r>
              <a:rPr lang="nl-NL" b="0" dirty="0" err="1"/>
              <a:t>signage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Improve</a:t>
            </a:r>
            <a:r>
              <a:rPr lang="nl-NL" b="0" dirty="0"/>
              <a:t> </a:t>
            </a:r>
            <a:r>
              <a:rPr lang="nl-NL" b="0" dirty="0" err="1"/>
              <a:t>orientation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B- Transportation Systems</a:t>
            </a:r>
          </a:p>
          <a:p>
            <a:pPr lvl="3"/>
            <a:r>
              <a:rPr lang="nl-NL" b="0" dirty="0"/>
              <a:t>- Plan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efficient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accessible</a:t>
            </a:r>
            <a:r>
              <a:rPr lang="nl-NL" b="0" dirty="0"/>
              <a:t> transport.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Create</a:t>
            </a:r>
            <a:r>
              <a:rPr lang="nl-NL" b="0" dirty="0"/>
              <a:t> </a:t>
            </a:r>
            <a:r>
              <a:rPr lang="nl-NL" b="0" dirty="0" err="1"/>
              <a:t>designated</a:t>
            </a:r>
            <a:r>
              <a:rPr lang="nl-NL" b="0" dirty="0"/>
              <a:t> parking zones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reduce</a:t>
            </a:r>
            <a:r>
              <a:rPr lang="nl-NL" b="0" dirty="0"/>
              <a:t> </a:t>
            </a:r>
            <a:r>
              <a:rPr lang="nl-NL" b="0" dirty="0" err="1"/>
              <a:t>congestion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Encourage</a:t>
            </a:r>
            <a:r>
              <a:rPr lang="nl-NL" b="0" dirty="0"/>
              <a:t> low-impact transport options </a:t>
            </a:r>
            <a:r>
              <a:rPr lang="nl-NL" b="0" dirty="0" err="1"/>
              <a:t>to</a:t>
            </a:r>
            <a:r>
              <a:rPr lang="nl-NL" b="0" dirty="0"/>
              <a:t> support </a:t>
            </a:r>
            <a:r>
              <a:rPr lang="nl-NL" b="0" dirty="0" err="1"/>
              <a:t>sustainability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57148293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</a:t>
            </a:r>
            <a:r>
              <a:rPr lang="nl-NL" sz="2400" dirty="0" err="1"/>
              <a:t>Destination</a:t>
            </a:r>
            <a:r>
              <a:rPr lang="nl-NL" sz="2400" dirty="0"/>
              <a:t> Development </a:t>
            </a:r>
            <a:r>
              <a:rPr lang="nl-NL" sz="2400" dirty="0" err="1"/>
              <a:t>Elements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 C- Visitor Centers</a:t>
            </a:r>
          </a:p>
          <a:p>
            <a:pPr lvl="3"/>
            <a:r>
              <a:rPr lang="nl-NL" b="0" dirty="0"/>
              <a:t>- Offer </a:t>
            </a:r>
            <a:r>
              <a:rPr lang="nl-NL" b="0" dirty="0" err="1"/>
              <a:t>maps</a:t>
            </a:r>
            <a:r>
              <a:rPr lang="nl-NL" b="0" dirty="0"/>
              <a:t>, brochures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info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Provide</a:t>
            </a:r>
            <a:r>
              <a:rPr lang="nl-NL" b="0" dirty="0"/>
              <a:t> rest </a:t>
            </a:r>
            <a:r>
              <a:rPr lang="nl-NL" b="0" dirty="0" err="1"/>
              <a:t>areas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amenities</a:t>
            </a:r>
            <a:endParaRPr lang="nl-NL" b="0" dirty="0"/>
          </a:p>
          <a:p>
            <a:pPr lvl="3"/>
            <a:r>
              <a:rPr lang="nl-NL" b="0" dirty="0"/>
              <a:t>- Support </a:t>
            </a:r>
            <a:r>
              <a:rPr lang="nl-NL" b="0" dirty="0" err="1"/>
              <a:t>education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 </a:t>
            </a:r>
            <a:r>
              <a:rPr lang="nl-NL" b="0" dirty="0" err="1"/>
              <a:t>interpretation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D- Communication Networks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Provide</a:t>
            </a:r>
            <a:r>
              <a:rPr lang="nl-NL" b="0" dirty="0"/>
              <a:t> internet </a:t>
            </a:r>
            <a:r>
              <a:rPr lang="nl-NL" b="0" dirty="0" err="1"/>
              <a:t>and</a:t>
            </a:r>
            <a:r>
              <a:rPr lang="nl-NL" b="0" dirty="0"/>
              <a:t> mobile access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Enable</a:t>
            </a:r>
            <a:r>
              <a:rPr lang="nl-NL" b="0" dirty="0"/>
              <a:t> digital </a:t>
            </a:r>
            <a:r>
              <a:rPr lang="nl-NL" b="0" dirty="0" err="1"/>
              <a:t>bookings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navigation</a:t>
            </a:r>
            <a:endParaRPr lang="nl-NL" b="0" dirty="0"/>
          </a:p>
          <a:p>
            <a:pPr lvl="3"/>
            <a:r>
              <a:rPr lang="nl-NL" b="0" dirty="0"/>
              <a:t>- Support </a:t>
            </a:r>
            <a:r>
              <a:rPr lang="nl-NL" b="0" dirty="0" err="1"/>
              <a:t>emergencies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reliable</a:t>
            </a:r>
            <a:r>
              <a:rPr lang="nl-NL" b="0" dirty="0"/>
              <a:t> </a:t>
            </a:r>
            <a:r>
              <a:rPr lang="nl-NL" b="0" dirty="0" err="1"/>
              <a:t>channels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63685518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</a:t>
            </a:r>
            <a:r>
              <a:rPr lang="nl-NL" sz="2400" dirty="0" err="1"/>
              <a:t>Destination</a:t>
            </a:r>
            <a:r>
              <a:rPr lang="nl-NL" sz="2400" dirty="0"/>
              <a:t> Development </a:t>
            </a:r>
            <a:r>
              <a:rPr lang="nl-NL" sz="2400" dirty="0" err="1"/>
              <a:t>Elements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2.2- Accessibility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Inclusivity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Adapting</a:t>
            </a:r>
            <a:r>
              <a:rPr lang="nl-NL" dirty="0"/>
              <a:t> </a:t>
            </a:r>
            <a:r>
              <a:rPr lang="nl-NL" dirty="0" err="1"/>
              <a:t>Activities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Offer </a:t>
            </a:r>
            <a:r>
              <a:rPr lang="nl-NL" b="0" dirty="0" err="1"/>
              <a:t>inclusive</a:t>
            </a:r>
            <a:r>
              <a:rPr lang="nl-NL" b="0" dirty="0"/>
              <a:t> programs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all</a:t>
            </a:r>
            <a:r>
              <a:rPr lang="nl-NL" b="0" dirty="0"/>
              <a:t> </a:t>
            </a:r>
            <a:r>
              <a:rPr lang="nl-NL" b="0" dirty="0" err="1"/>
              <a:t>ages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abilities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Provide</a:t>
            </a:r>
            <a:r>
              <a:rPr lang="nl-NL" b="0" dirty="0"/>
              <a:t> </a:t>
            </a:r>
            <a:r>
              <a:rPr lang="nl-NL" b="0" dirty="0" err="1"/>
              <a:t>adaptive</a:t>
            </a:r>
            <a:r>
              <a:rPr lang="nl-NL" b="0" dirty="0"/>
              <a:t> equipment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modifications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Engage</a:t>
            </a:r>
            <a:r>
              <a:rPr lang="nl-NL" b="0" dirty="0"/>
              <a:t> </a:t>
            </a:r>
            <a:r>
              <a:rPr lang="nl-NL" b="0" dirty="0" err="1"/>
              <a:t>underserved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diverse </a:t>
            </a:r>
            <a:r>
              <a:rPr lang="nl-NL" b="0" dirty="0" err="1"/>
              <a:t>groups</a:t>
            </a:r>
            <a:r>
              <a:rPr lang="nl-NL" b="0" dirty="0"/>
              <a:t>.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Inclusive</a:t>
            </a:r>
            <a:r>
              <a:rPr lang="nl-NL" dirty="0"/>
              <a:t> Design:</a:t>
            </a:r>
          </a:p>
          <a:p>
            <a:pPr lvl="3"/>
            <a:r>
              <a:rPr lang="nl-NL" b="0" dirty="0"/>
              <a:t>- Ensure </a:t>
            </a:r>
            <a:r>
              <a:rPr lang="nl-NL" b="0" dirty="0" err="1"/>
              <a:t>wheelchair</a:t>
            </a:r>
            <a:r>
              <a:rPr lang="nl-NL" b="0" dirty="0"/>
              <a:t> </a:t>
            </a:r>
            <a:r>
              <a:rPr lang="nl-NL" b="0" dirty="0" err="1"/>
              <a:t>accessibility</a:t>
            </a:r>
            <a:r>
              <a:rPr lang="nl-NL" b="0" dirty="0"/>
              <a:t> (</a:t>
            </a:r>
            <a:r>
              <a:rPr lang="nl-NL" b="0" dirty="0" err="1"/>
              <a:t>ramps</a:t>
            </a:r>
            <a:r>
              <a:rPr lang="nl-NL" b="0" dirty="0"/>
              <a:t>, </a:t>
            </a:r>
            <a:r>
              <a:rPr lang="nl-NL" b="0" dirty="0" err="1"/>
              <a:t>paths</a:t>
            </a:r>
            <a:r>
              <a:rPr lang="nl-NL" b="0" dirty="0"/>
              <a:t>, restrooms).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Address</a:t>
            </a:r>
            <a:r>
              <a:rPr lang="nl-NL" b="0" dirty="0"/>
              <a:t> </a:t>
            </a:r>
            <a:r>
              <a:rPr lang="nl-NL" b="0" dirty="0" err="1"/>
              <a:t>sensory</a:t>
            </a:r>
            <a:r>
              <a:rPr lang="nl-NL" b="0" dirty="0"/>
              <a:t> </a:t>
            </a:r>
            <a:r>
              <a:rPr lang="nl-NL" b="0" dirty="0" err="1"/>
              <a:t>needs</a:t>
            </a:r>
            <a:r>
              <a:rPr lang="nl-NL" b="0" dirty="0"/>
              <a:t> (</a:t>
            </a:r>
            <a:r>
              <a:rPr lang="nl-NL" b="0" dirty="0" err="1"/>
              <a:t>quiet</a:t>
            </a:r>
            <a:r>
              <a:rPr lang="nl-NL" b="0" dirty="0"/>
              <a:t> </a:t>
            </a:r>
            <a:r>
              <a:rPr lang="nl-NL" b="0" dirty="0" err="1"/>
              <a:t>spaces</a:t>
            </a:r>
            <a:r>
              <a:rPr lang="nl-NL" b="0" dirty="0"/>
              <a:t>, </a:t>
            </a:r>
            <a:r>
              <a:rPr lang="nl-NL" b="0" dirty="0" err="1"/>
              <a:t>visual</a:t>
            </a:r>
            <a:r>
              <a:rPr lang="nl-NL" b="0" dirty="0"/>
              <a:t> cues, </a:t>
            </a:r>
            <a:r>
              <a:rPr lang="nl-NL" b="0" dirty="0" err="1"/>
              <a:t>tactile</a:t>
            </a:r>
            <a:r>
              <a:rPr lang="nl-NL" b="0" dirty="0"/>
              <a:t> </a:t>
            </a:r>
            <a:r>
              <a:rPr lang="nl-NL" b="0" dirty="0" err="1"/>
              <a:t>signage</a:t>
            </a:r>
            <a:r>
              <a:rPr lang="nl-NL" b="0" dirty="0"/>
              <a:t>).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Provide</a:t>
            </a:r>
            <a:r>
              <a:rPr lang="nl-NL" b="0" dirty="0"/>
              <a:t> </a:t>
            </a:r>
            <a:r>
              <a:rPr lang="nl-NL" b="0" dirty="0" err="1"/>
              <a:t>multilingual</a:t>
            </a:r>
            <a:r>
              <a:rPr lang="nl-NL" b="0" dirty="0"/>
              <a:t> </a:t>
            </a:r>
            <a:r>
              <a:rPr lang="nl-NL" b="0" dirty="0" err="1"/>
              <a:t>signs</a:t>
            </a:r>
            <a:r>
              <a:rPr lang="nl-NL" b="0" dirty="0"/>
              <a:t>/</a:t>
            </a:r>
            <a:r>
              <a:rPr lang="nl-NL" b="0" dirty="0" err="1"/>
              <a:t>materials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reduce</a:t>
            </a:r>
            <a:r>
              <a:rPr lang="nl-NL" b="0" dirty="0"/>
              <a:t> </a:t>
            </a:r>
            <a:r>
              <a:rPr lang="nl-NL" b="0" dirty="0" err="1"/>
              <a:t>language</a:t>
            </a:r>
            <a:r>
              <a:rPr lang="nl-NL" b="0" dirty="0"/>
              <a:t> </a:t>
            </a:r>
            <a:r>
              <a:rPr lang="nl-NL" b="0" dirty="0" err="1"/>
              <a:t>barriers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88968841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</a:t>
            </a:r>
            <a:r>
              <a:rPr lang="nl-NL" sz="2400" dirty="0" err="1"/>
              <a:t>Destination</a:t>
            </a:r>
            <a:r>
              <a:rPr lang="nl-NL" sz="2400" dirty="0"/>
              <a:t> Development </a:t>
            </a:r>
            <a:r>
              <a:rPr lang="nl-NL" sz="2400" dirty="0" err="1"/>
              <a:t>Elements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2.3- </a:t>
            </a:r>
            <a:r>
              <a:rPr lang="nl-NL" dirty="0" err="1"/>
              <a:t>Zoning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Land-</a:t>
            </a:r>
            <a:r>
              <a:rPr lang="nl-NL" dirty="0" err="1"/>
              <a:t>Use</a:t>
            </a:r>
            <a:r>
              <a:rPr lang="nl-NL" dirty="0"/>
              <a:t> Planning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Designated</a:t>
            </a:r>
            <a:r>
              <a:rPr lang="nl-NL" dirty="0"/>
              <a:t> </a:t>
            </a:r>
            <a:r>
              <a:rPr lang="nl-NL" dirty="0" err="1"/>
              <a:t>Areas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Allocate</a:t>
            </a:r>
            <a:r>
              <a:rPr lang="nl-NL" b="0" dirty="0"/>
              <a:t> land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Prevent</a:t>
            </a:r>
            <a:r>
              <a:rPr lang="nl-NL" b="0" dirty="0"/>
              <a:t> land-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conflicts</a:t>
            </a:r>
            <a:endParaRPr lang="nl-NL" b="0" dirty="0"/>
          </a:p>
          <a:p>
            <a:pPr lvl="3"/>
            <a:r>
              <a:rPr lang="nl-NL" b="0" dirty="0"/>
              <a:t>- Support </a:t>
            </a:r>
            <a:r>
              <a:rPr lang="nl-NL" b="0" dirty="0" err="1"/>
              <a:t>organized</a:t>
            </a:r>
            <a:r>
              <a:rPr lang="nl-NL" b="0" dirty="0"/>
              <a:t> development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Sustainable</a:t>
            </a:r>
            <a:r>
              <a:rPr lang="nl-NL" dirty="0"/>
              <a:t> Development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Align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conservation</a:t>
            </a:r>
            <a:r>
              <a:rPr lang="nl-NL" b="0" dirty="0"/>
              <a:t> goals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Protect</a:t>
            </a:r>
            <a:r>
              <a:rPr lang="nl-NL" b="0" dirty="0"/>
              <a:t> nature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heritage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Avoid</a:t>
            </a:r>
            <a:r>
              <a:rPr lang="nl-NL" b="0" dirty="0"/>
              <a:t> </a:t>
            </a:r>
            <a:r>
              <a:rPr lang="nl-NL" b="0" dirty="0" err="1"/>
              <a:t>overdevelopment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09667999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ustainable tourism development in Vietnam: Overview from 6 famous sustainable  tourism destinations - Lily's Travel Agency">
            <a:extLst>
              <a:ext uri="{FF2B5EF4-FFF2-40B4-BE49-F238E27FC236}">
                <a16:creationId xmlns:a16="http://schemas.microsoft.com/office/drawing/2014/main" id="{CC8CDB8D-EBF9-E8FD-5E60-5F75DAF4A7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02" y="60445"/>
            <a:ext cx="12147847" cy="6351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C70CC0-9B4D-155F-1981-7957428E7E9B}"/>
              </a:ext>
            </a:extLst>
          </p:cNvPr>
          <p:cNvSpPr txBox="1"/>
          <p:nvPr/>
        </p:nvSpPr>
        <p:spPr>
          <a:xfrm>
            <a:off x="626567" y="1196752"/>
            <a:ext cx="6408712" cy="10772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nl-NL" sz="3200" b="1" dirty="0">
                <a:solidFill>
                  <a:schemeClr val="bg2"/>
                </a:solidFill>
              </a:rPr>
              <a:t>3- </a:t>
            </a:r>
            <a:r>
              <a:rPr lang="nl-NL" sz="3200" b="1" dirty="0" err="1">
                <a:solidFill>
                  <a:schemeClr val="bg2"/>
                </a:solidFill>
              </a:rPr>
              <a:t>Sustainability</a:t>
            </a:r>
            <a:r>
              <a:rPr lang="nl-NL" sz="3200" b="1" dirty="0">
                <a:solidFill>
                  <a:schemeClr val="bg2"/>
                </a:solidFill>
              </a:rPr>
              <a:t> in </a:t>
            </a:r>
            <a:r>
              <a:rPr lang="nl-NL" sz="3200" b="1" dirty="0" err="1">
                <a:solidFill>
                  <a:schemeClr val="bg2"/>
                </a:solidFill>
              </a:rPr>
              <a:t>Destination</a:t>
            </a:r>
            <a:r>
              <a:rPr lang="nl-NL" sz="3200" b="1" dirty="0">
                <a:solidFill>
                  <a:schemeClr val="bg2"/>
                </a:solidFill>
              </a:rPr>
              <a:t> Development</a:t>
            </a:r>
            <a:endParaRPr lang="en-DE" sz="32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175132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3.1- </a:t>
            </a:r>
            <a:r>
              <a:rPr lang="nl-NL" sz="2400" dirty="0" err="1"/>
              <a:t>Environmental</a:t>
            </a:r>
            <a:r>
              <a:rPr lang="nl-NL" sz="2400" dirty="0"/>
              <a:t> Impact </a:t>
            </a:r>
            <a:r>
              <a:rPr lang="nl-NL" sz="2400" dirty="0" err="1"/>
              <a:t>Mitigation</a:t>
            </a:r>
            <a:r>
              <a:rPr lang="nl-NL" sz="24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A </a:t>
            </a:r>
            <a:r>
              <a:rPr lang="nl-NL" b="0" dirty="0" err="1"/>
              <a:t>systematic</a:t>
            </a:r>
            <a:r>
              <a:rPr lang="nl-NL" b="0" dirty="0"/>
              <a:t> </a:t>
            </a:r>
            <a:r>
              <a:rPr lang="nl-NL" b="0" dirty="0" err="1"/>
              <a:t>process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identify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evaluate</a:t>
            </a:r>
            <a:r>
              <a:rPr lang="nl-NL" b="0" dirty="0"/>
              <a:t> </a:t>
            </a:r>
            <a:r>
              <a:rPr lang="nl-NL" b="0" dirty="0" err="1"/>
              <a:t>potential</a:t>
            </a:r>
            <a:r>
              <a:rPr lang="nl-NL" b="0" dirty="0"/>
              <a:t> </a:t>
            </a:r>
            <a:r>
              <a:rPr lang="nl-NL" b="0" dirty="0" err="1"/>
              <a:t>effects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Applied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projects</a:t>
            </a:r>
            <a:r>
              <a:rPr lang="nl-NL" b="0" dirty="0"/>
              <a:t>, </a:t>
            </a:r>
            <a:r>
              <a:rPr lang="nl-NL" b="0" dirty="0" err="1"/>
              <a:t>plans</a:t>
            </a:r>
            <a:r>
              <a:rPr lang="nl-NL" b="0" dirty="0"/>
              <a:t>, programs, or </a:t>
            </a:r>
            <a:r>
              <a:rPr lang="nl-NL" b="0" dirty="0" err="1"/>
              <a:t>policies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Assesses</a:t>
            </a:r>
            <a:r>
              <a:rPr lang="nl-NL" b="0" dirty="0"/>
              <a:t> impacts on </a:t>
            </a:r>
            <a:r>
              <a:rPr lang="nl-NL" b="0" dirty="0" err="1"/>
              <a:t>physical</a:t>
            </a:r>
            <a:r>
              <a:rPr lang="nl-NL" b="0" dirty="0"/>
              <a:t>, </a:t>
            </a:r>
            <a:r>
              <a:rPr lang="nl-NL" b="0" dirty="0" err="1"/>
              <a:t>biological</a:t>
            </a:r>
            <a:r>
              <a:rPr lang="nl-NL" b="0" dirty="0"/>
              <a:t>,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socioeconomic</a:t>
            </a:r>
            <a:r>
              <a:rPr lang="nl-NL" b="0" dirty="0"/>
              <a:t> environments.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The EIA </a:t>
            </a:r>
            <a:r>
              <a:rPr lang="nl-NL" b="0" dirty="0" err="1"/>
              <a:t>includes</a:t>
            </a:r>
            <a:r>
              <a:rPr lang="nl-NL" b="0" dirty="0"/>
              <a:t> 7 stages: </a:t>
            </a:r>
          </a:p>
          <a:p>
            <a:pPr lvl="3"/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EE05F00D-AB37-5500-BF5F-B638CEEA80B6}"/>
              </a:ext>
            </a:extLst>
          </p:cNvPr>
          <p:cNvGraphicFramePr/>
          <p:nvPr/>
        </p:nvGraphicFramePr>
        <p:xfrm>
          <a:off x="6891263" y="1268760"/>
          <a:ext cx="5130324" cy="4688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34197842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3.1- </a:t>
            </a:r>
            <a:r>
              <a:rPr lang="nl-NL" sz="2400" dirty="0" err="1"/>
              <a:t>Environmental</a:t>
            </a:r>
            <a:r>
              <a:rPr lang="nl-NL" sz="2400" dirty="0"/>
              <a:t> Impact </a:t>
            </a:r>
            <a:r>
              <a:rPr lang="nl-NL" sz="2400" dirty="0" err="1"/>
              <a:t>Mitigation</a:t>
            </a:r>
            <a:r>
              <a:rPr lang="nl-NL" sz="24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A- Screening in EIA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First stage of </a:t>
            </a:r>
            <a:r>
              <a:rPr lang="nl-NL" b="0" dirty="0" err="1"/>
              <a:t>the</a:t>
            </a:r>
            <a:r>
              <a:rPr lang="nl-NL" b="0" dirty="0"/>
              <a:t> EIA </a:t>
            </a:r>
            <a:r>
              <a:rPr lang="nl-NL" b="0" dirty="0" err="1"/>
              <a:t>process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Determines</a:t>
            </a:r>
            <a:r>
              <a:rPr lang="nl-NL" b="0" dirty="0"/>
              <a:t> </a:t>
            </a:r>
            <a:r>
              <a:rPr lang="nl-NL" b="0" dirty="0" err="1"/>
              <a:t>whether</a:t>
            </a:r>
            <a:r>
              <a:rPr lang="nl-NL" b="0" dirty="0"/>
              <a:t> a full assessment is </a:t>
            </a:r>
            <a:r>
              <a:rPr lang="nl-NL" b="0" dirty="0" err="1"/>
              <a:t>needed</a:t>
            </a:r>
            <a:r>
              <a:rPr lang="nl-NL" b="0" dirty="0"/>
              <a:t> or </a:t>
            </a:r>
            <a:r>
              <a:rPr lang="nl-NL" b="0" dirty="0" err="1"/>
              <a:t>not</a:t>
            </a:r>
            <a:endParaRPr lang="nl-NL" b="0" dirty="0"/>
          </a:p>
          <a:p>
            <a:pPr lvl="3"/>
            <a:r>
              <a:rPr lang="nl-NL" b="0" dirty="0"/>
              <a:t>- Follows </a:t>
            </a:r>
            <a:r>
              <a:rPr lang="nl-NL" b="0" dirty="0" err="1"/>
              <a:t>legal</a:t>
            </a:r>
            <a:r>
              <a:rPr lang="nl-NL" b="0" dirty="0"/>
              <a:t> procedures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ensure</a:t>
            </a:r>
            <a:r>
              <a:rPr lang="nl-NL" b="0" dirty="0"/>
              <a:t> </a:t>
            </a:r>
            <a:r>
              <a:rPr lang="nl-NL" b="0" dirty="0" err="1"/>
              <a:t>consistency</a:t>
            </a:r>
            <a:r>
              <a:rPr lang="nl-NL" b="0" dirty="0"/>
              <a:t> </a:t>
            </a:r>
            <a:r>
              <a:rPr lang="nl-NL" b="0" dirty="0" err="1"/>
              <a:t>across</a:t>
            </a:r>
            <a:r>
              <a:rPr lang="nl-NL" b="0" dirty="0"/>
              <a:t> </a:t>
            </a:r>
            <a:r>
              <a:rPr lang="nl-NL" b="0" dirty="0" err="1"/>
              <a:t>projects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Contributions</a:t>
            </a:r>
            <a:r>
              <a:rPr lang="nl-NL" dirty="0"/>
              <a:t> of Screening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Enables</a:t>
            </a:r>
            <a:r>
              <a:rPr lang="nl-NL" b="0" dirty="0"/>
              <a:t> </a:t>
            </a:r>
            <a:r>
              <a:rPr lang="nl-NL" b="0" dirty="0" err="1"/>
              <a:t>informed</a:t>
            </a:r>
            <a:r>
              <a:rPr lang="nl-NL" b="0" dirty="0"/>
              <a:t> </a:t>
            </a:r>
            <a:r>
              <a:rPr lang="nl-NL" b="0" dirty="0" err="1"/>
              <a:t>decision</a:t>
            </a:r>
            <a:r>
              <a:rPr lang="nl-NL" b="0" dirty="0"/>
              <a:t>-making </a:t>
            </a:r>
            <a:r>
              <a:rPr lang="nl-NL" b="0" dirty="0" err="1"/>
              <a:t>through</a:t>
            </a:r>
            <a:r>
              <a:rPr lang="nl-NL" b="0" dirty="0"/>
              <a:t> </a:t>
            </a:r>
            <a:r>
              <a:rPr lang="nl-NL" b="0" dirty="0" err="1"/>
              <a:t>factual</a:t>
            </a:r>
            <a:r>
              <a:rPr lang="nl-NL" b="0" dirty="0"/>
              <a:t> analysis</a:t>
            </a:r>
          </a:p>
          <a:p>
            <a:pPr lvl="3"/>
            <a:r>
              <a:rPr lang="nl-NL" b="0" dirty="0"/>
              <a:t>- Filters out </a:t>
            </a:r>
            <a:r>
              <a:rPr lang="nl-NL" b="0" dirty="0" err="1"/>
              <a:t>unsound</a:t>
            </a:r>
            <a:r>
              <a:rPr lang="nl-NL" b="0" dirty="0"/>
              <a:t> </a:t>
            </a:r>
            <a:r>
              <a:rPr lang="nl-NL" b="0" dirty="0" err="1"/>
              <a:t>proposals</a:t>
            </a:r>
            <a:r>
              <a:rPr lang="nl-NL" b="0" dirty="0"/>
              <a:t> </a:t>
            </a:r>
            <a:r>
              <a:rPr lang="nl-NL" b="0" dirty="0" err="1"/>
              <a:t>early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Helps</a:t>
            </a:r>
            <a:r>
              <a:rPr lang="nl-NL" b="0" dirty="0"/>
              <a:t> </a:t>
            </a:r>
            <a:r>
              <a:rPr lang="nl-NL" b="0" dirty="0" err="1"/>
              <a:t>refine</a:t>
            </a:r>
            <a:r>
              <a:rPr lang="nl-NL" b="0" dirty="0"/>
              <a:t> </a:t>
            </a:r>
            <a:r>
              <a:rPr lang="nl-NL" b="0" dirty="0" err="1"/>
              <a:t>projects</a:t>
            </a:r>
            <a:r>
              <a:rPr lang="nl-NL" b="0" dirty="0"/>
              <a:t> or </a:t>
            </a:r>
            <a:r>
              <a:rPr lang="nl-NL" b="0" dirty="0" err="1"/>
              <a:t>policies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reduce</a:t>
            </a:r>
            <a:r>
              <a:rPr lang="nl-NL" b="0" dirty="0"/>
              <a:t> </a:t>
            </a:r>
            <a:r>
              <a:rPr lang="nl-NL" b="0" dirty="0" err="1"/>
              <a:t>negative</a:t>
            </a:r>
            <a:r>
              <a:rPr lang="nl-NL" b="0" dirty="0"/>
              <a:t> impacts</a:t>
            </a:r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EE05F00D-AB37-5500-BF5F-B638CEEA80B6}"/>
              </a:ext>
            </a:extLst>
          </p:cNvPr>
          <p:cNvGraphicFramePr/>
          <p:nvPr/>
        </p:nvGraphicFramePr>
        <p:xfrm>
          <a:off x="8024427" y="2080579"/>
          <a:ext cx="3762172" cy="39680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65185488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3.1- </a:t>
            </a:r>
            <a:r>
              <a:rPr lang="nl-NL" sz="2400" dirty="0" err="1"/>
              <a:t>Environmental</a:t>
            </a:r>
            <a:r>
              <a:rPr lang="nl-NL" sz="2400" dirty="0"/>
              <a:t> Impact </a:t>
            </a:r>
            <a:r>
              <a:rPr lang="nl-NL" sz="2400" dirty="0" err="1"/>
              <a:t>Mitigation</a:t>
            </a:r>
            <a:r>
              <a:rPr lang="nl-NL" sz="24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Scoping</a:t>
            </a:r>
            <a:r>
              <a:rPr lang="nl-NL" dirty="0"/>
              <a:t> in EIA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Identifies</a:t>
            </a:r>
            <a:r>
              <a:rPr lang="nl-NL" b="0" dirty="0"/>
              <a:t> </a:t>
            </a:r>
            <a:r>
              <a:rPr lang="nl-NL" b="0" dirty="0" err="1"/>
              <a:t>key</a:t>
            </a:r>
            <a:r>
              <a:rPr lang="nl-NL" b="0" dirty="0"/>
              <a:t> issues </a:t>
            </a:r>
            <a:r>
              <a:rPr lang="nl-NL" b="0" dirty="0" err="1"/>
              <a:t>to</a:t>
            </a:r>
            <a:r>
              <a:rPr lang="nl-NL" b="0" dirty="0"/>
              <a:t> focus on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Eliminates</a:t>
            </a:r>
            <a:r>
              <a:rPr lang="nl-NL" b="0" dirty="0"/>
              <a:t> </a:t>
            </a:r>
            <a:r>
              <a:rPr lang="nl-NL" b="0" dirty="0" err="1"/>
              <a:t>less</a:t>
            </a:r>
            <a:r>
              <a:rPr lang="nl-NL" b="0" dirty="0"/>
              <a:t> relevant concerns</a:t>
            </a:r>
          </a:p>
          <a:p>
            <a:pPr lvl="3"/>
            <a:r>
              <a:rPr lang="nl-NL" b="0" dirty="0"/>
              <a:t>- Sets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boundaries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framework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EIA </a:t>
            </a:r>
            <a:r>
              <a:rPr lang="nl-NL" b="0" dirty="0" err="1"/>
              <a:t>process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Purpose</a:t>
            </a:r>
            <a:r>
              <a:rPr lang="nl-NL" dirty="0"/>
              <a:t> of </a:t>
            </a:r>
            <a:r>
              <a:rPr lang="nl-NL" dirty="0" err="1"/>
              <a:t>Scoping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Define</a:t>
            </a:r>
            <a:r>
              <a:rPr lang="nl-NL" b="0" dirty="0"/>
              <a:t>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analyze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Reduce</a:t>
            </a:r>
            <a:r>
              <a:rPr lang="nl-NL" b="0" dirty="0"/>
              <a:t> risk of </a:t>
            </a:r>
            <a:r>
              <a:rPr lang="nl-NL" b="0" dirty="0" err="1"/>
              <a:t>overlooking</a:t>
            </a:r>
            <a:r>
              <a:rPr lang="nl-NL" b="0" dirty="0"/>
              <a:t> or </a:t>
            </a:r>
            <a:r>
              <a:rPr lang="nl-NL" b="0" dirty="0" err="1"/>
              <a:t>overloading</a:t>
            </a:r>
            <a:r>
              <a:rPr lang="nl-NL" b="0" dirty="0"/>
              <a:t> issues</a:t>
            </a:r>
          </a:p>
          <a:p>
            <a:pPr lvl="3"/>
            <a:r>
              <a:rPr lang="nl-NL" b="0" dirty="0"/>
              <a:t>- Ensure a </a:t>
            </a:r>
            <a:r>
              <a:rPr lang="nl-NL" b="0" dirty="0" err="1"/>
              <a:t>focused</a:t>
            </a:r>
            <a:r>
              <a:rPr lang="nl-NL" b="0" dirty="0"/>
              <a:t>, </a:t>
            </a:r>
            <a:r>
              <a:rPr lang="nl-NL" b="0" dirty="0" err="1"/>
              <a:t>efficient</a:t>
            </a:r>
            <a:r>
              <a:rPr lang="nl-NL" b="0" dirty="0"/>
              <a:t> assessment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EE05F00D-AB37-5500-BF5F-B638CEEA80B6}"/>
              </a:ext>
            </a:extLst>
          </p:cNvPr>
          <p:cNvGraphicFramePr/>
          <p:nvPr/>
        </p:nvGraphicFramePr>
        <p:xfrm>
          <a:off x="8259415" y="1988840"/>
          <a:ext cx="3762172" cy="39680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98259751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3.1- </a:t>
            </a:r>
            <a:r>
              <a:rPr lang="nl-NL" sz="2400" dirty="0" err="1"/>
              <a:t>Environmental</a:t>
            </a:r>
            <a:r>
              <a:rPr lang="nl-NL" sz="2400" dirty="0"/>
              <a:t> Impact </a:t>
            </a:r>
            <a:r>
              <a:rPr lang="nl-NL" sz="2400" dirty="0" err="1"/>
              <a:t>Mitigation</a:t>
            </a:r>
            <a:r>
              <a:rPr lang="nl-NL" sz="24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Impact Assessment in EIA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Evaluates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social</a:t>
            </a:r>
            <a:r>
              <a:rPr lang="nl-NL" b="0" dirty="0"/>
              <a:t> impacts.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Uses</a:t>
            </a:r>
            <a:r>
              <a:rPr lang="nl-NL" b="0" dirty="0"/>
              <a:t> </a:t>
            </a:r>
            <a:r>
              <a:rPr lang="nl-NL" b="0" dirty="0" err="1"/>
              <a:t>qualitative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quantitative</a:t>
            </a:r>
            <a:r>
              <a:rPr lang="nl-NL" b="0" dirty="0"/>
              <a:t> data </a:t>
            </a:r>
          </a:p>
          <a:p>
            <a:pPr lvl="3"/>
            <a:r>
              <a:rPr lang="nl-NL" b="0" dirty="0"/>
              <a:t>- Supports </a:t>
            </a:r>
            <a:r>
              <a:rPr lang="nl-NL" b="0" dirty="0" err="1"/>
              <a:t>informed</a:t>
            </a:r>
            <a:r>
              <a:rPr lang="nl-NL" b="0" dirty="0"/>
              <a:t> </a:t>
            </a:r>
            <a:r>
              <a:rPr lang="nl-NL" b="0" dirty="0" err="1"/>
              <a:t>decision</a:t>
            </a:r>
            <a:r>
              <a:rPr lang="nl-NL" b="0" dirty="0"/>
              <a:t>-making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alternative</a:t>
            </a:r>
            <a:r>
              <a:rPr lang="nl-NL" b="0" dirty="0"/>
              <a:t> </a:t>
            </a:r>
            <a:r>
              <a:rPr lang="nl-NL" b="0" dirty="0" err="1"/>
              <a:t>selection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Mitigation</a:t>
            </a:r>
            <a:r>
              <a:rPr lang="nl-NL" dirty="0"/>
              <a:t> </a:t>
            </a:r>
            <a:r>
              <a:rPr lang="nl-NL" dirty="0" err="1"/>
              <a:t>Measures</a:t>
            </a:r>
            <a:endParaRPr lang="nl-NL" dirty="0"/>
          </a:p>
          <a:p>
            <a:pPr lvl="3"/>
            <a:r>
              <a:rPr lang="nl-NL" b="0" dirty="0"/>
              <a:t>- Actions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prevent</a:t>
            </a:r>
            <a:r>
              <a:rPr lang="nl-NL" b="0" dirty="0"/>
              <a:t>, </a:t>
            </a:r>
            <a:r>
              <a:rPr lang="nl-NL" b="0" dirty="0" err="1"/>
              <a:t>reduce</a:t>
            </a:r>
            <a:r>
              <a:rPr lang="nl-NL" b="0" dirty="0"/>
              <a:t>, or </a:t>
            </a:r>
            <a:r>
              <a:rPr lang="nl-NL" b="0" dirty="0" err="1"/>
              <a:t>compensate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identified</a:t>
            </a:r>
            <a:r>
              <a:rPr lang="nl-NL" b="0" dirty="0"/>
              <a:t> impacts: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Prevention: </a:t>
            </a:r>
            <a:r>
              <a:rPr lang="nl-NL" b="0" dirty="0" err="1"/>
              <a:t>Avoiding</a:t>
            </a:r>
            <a:r>
              <a:rPr lang="nl-NL" b="0" dirty="0"/>
              <a:t> impacts </a:t>
            </a:r>
            <a:r>
              <a:rPr lang="nl-NL" b="0" dirty="0" err="1"/>
              <a:t>completely</a:t>
            </a:r>
            <a:r>
              <a:rPr lang="nl-NL" b="0" dirty="0"/>
              <a:t>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Reduction</a:t>
            </a:r>
            <a:r>
              <a:rPr lang="nl-NL" b="0" dirty="0"/>
              <a:t>: </a:t>
            </a:r>
            <a:r>
              <a:rPr lang="nl-NL" b="0" dirty="0" err="1"/>
              <a:t>Minimizing</a:t>
            </a:r>
            <a:r>
              <a:rPr lang="nl-NL" b="0" dirty="0"/>
              <a:t> </a:t>
            </a:r>
            <a:r>
              <a:rPr lang="nl-NL" b="0" dirty="0" err="1"/>
              <a:t>severity</a:t>
            </a:r>
            <a:r>
              <a:rPr lang="nl-NL" b="0" dirty="0"/>
              <a:t> or </a:t>
            </a:r>
            <a:r>
              <a:rPr lang="nl-NL" b="0" dirty="0" err="1"/>
              <a:t>duration</a:t>
            </a:r>
            <a:r>
              <a:rPr lang="nl-NL" b="0" dirty="0"/>
              <a:t> of impacts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Compensation</a:t>
            </a:r>
            <a:r>
              <a:rPr lang="nl-NL" b="0" dirty="0"/>
              <a:t>: </a:t>
            </a:r>
            <a:r>
              <a:rPr lang="nl-NL" b="0" dirty="0" err="1"/>
              <a:t>Offsetting</a:t>
            </a:r>
            <a:r>
              <a:rPr lang="nl-NL" b="0" dirty="0"/>
              <a:t> </a:t>
            </a:r>
            <a:r>
              <a:rPr lang="nl-NL" b="0" dirty="0" err="1"/>
              <a:t>unavoidable</a:t>
            </a:r>
            <a:r>
              <a:rPr lang="nl-NL" b="0" dirty="0"/>
              <a:t> impacts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EE05F00D-AB37-5500-BF5F-B638CEEA80B6}"/>
              </a:ext>
            </a:extLst>
          </p:cNvPr>
          <p:cNvGraphicFramePr/>
          <p:nvPr/>
        </p:nvGraphicFramePr>
        <p:xfrm>
          <a:off x="8259415" y="1988840"/>
          <a:ext cx="3762172" cy="39680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33215423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3.1- </a:t>
            </a:r>
            <a:r>
              <a:rPr lang="nl-NL" sz="2400" dirty="0" err="1"/>
              <a:t>Environmental</a:t>
            </a:r>
            <a:r>
              <a:rPr lang="nl-NL" sz="2400" dirty="0"/>
              <a:t> Impact </a:t>
            </a:r>
            <a:r>
              <a:rPr lang="nl-NL" sz="2400" dirty="0" err="1"/>
              <a:t>Mitigation</a:t>
            </a:r>
            <a:r>
              <a:rPr lang="nl-NL" sz="24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10000"/>
          </a:bodyPr>
          <a:lstStyle/>
          <a:p>
            <a:pPr lvl="3"/>
            <a:r>
              <a:rPr lang="nl-NL" dirty="0"/>
              <a:t>D- Impact Management in EIA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Involves</a:t>
            </a:r>
            <a:r>
              <a:rPr lang="nl-NL" b="0" dirty="0"/>
              <a:t> planning, managing, </a:t>
            </a:r>
            <a:r>
              <a:rPr lang="nl-NL" b="0" dirty="0" err="1"/>
              <a:t>and</a:t>
            </a:r>
            <a:r>
              <a:rPr lang="nl-NL" b="0" dirty="0"/>
              <a:t> monitoring </a:t>
            </a:r>
            <a:r>
              <a:rPr lang="nl-NL" b="0" dirty="0" err="1"/>
              <a:t>mitigation</a:t>
            </a:r>
            <a:r>
              <a:rPr lang="nl-NL" b="0" dirty="0"/>
              <a:t> actions </a:t>
            </a:r>
            <a:r>
              <a:rPr lang="nl-NL" b="0" dirty="0" err="1"/>
              <a:t>throughout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project </a:t>
            </a:r>
            <a:r>
              <a:rPr lang="nl-NL" b="0" dirty="0" err="1"/>
              <a:t>lifecycle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Aims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address</a:t>
            </a:r>
            <a:r>
              <a:rPr lang="nl-NL" b="0" dirty="0"/>
              <a:t> </a:t>
            </a:r>
            <a:r>
              <a:rPr lang="nl-NL" b="0" dirty="0" err="1"/>
              <a:t>ongoing</a:t>
            </a:r>
            <a:r>
              <a:rPr lang="nl-NL" b="0" dirty="0"/>
              <a:t> </a:t>
            </a:r>
            <a:r>
              <a:rPr lang="nl-NL" b="0" dirty="0" err="1"/>
              <a:t>risks</a:t>
            </a:r>
            <a:r>
              <a:rPr lang="nl-NL" b="0" dirty="0"/>
              <a:t>, </a:t>
            </a:r>
            <a:r>
              <a:rPr lang="nl-NL" b="0" dirty="0" err="1"/>
              <a:t>such</a:t>
            </a:r>
            <a:r>
              <a:rPr lang="nl-NL" b="0" dirty="0"/>
              <a:t> as: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Technology </a:t>
            </a:r>
            <a:r>
              <a:rPr lang="nl-NL" b="0" dirty="0" err="1"/>
              <a:t>failures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Natural disasters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Environmental</a:t>
            </a:r>
            <a:r>
              <a:rPr lang="nl-NL" dirty="0"/>
              <a:t> Management Plan (EMP)</a:t>
            </a:r>
          </a:p>
          <a:p>
            <a:pPr lvl="3"/>
            <a:r>
              <a:rPr lang="nl-NL" b="0" dirty="0"/>
              <a:t>- A </a:t>
            </a:r>
            <a:r>
              <a:rPr lang="nl-NL" b="0" dirty="0" err="1"/>
              <a:t>mandatory</a:t>
            </a:r>
            <a:r>
              <a:rPr lang="nl-NL" b="0" dirty="0"/>
              <a:t> component of most EIA </a:t>
            </a:r>
            <a:r>
              <a:rPr lang="nl-NL" b="0" dirty="0" err="1"/>
              <a:t>reports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Specific</a:t>
            </a:r>
            <a:r>
              <a:rPr lang="nl-NL" b="0" dirty="0"/>
              <a:t> </a:t>
            </a:r>
            <a:r>
              <a:rPr lang="nl-NL" b="0" dirty="0" err="1"/>
              <a:t>mitigation</a:t>
            </a:r>
            <a:r>
              <a:rPr lang="nl-NL" b="0" dirty="0"/>
              <a:t> </a:t>
            </a:r>
            <a:r>
              <a:rPr lang="nl-NL" b="0" dirty="0" err="1"/>
              <a:t>measures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Monitoring </a:t>
            </a:r>
            <a:r>
              <a:rPr lang="nl-NL" b="0" dirty="0" err="1"/>
              <a:t>protocols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Roles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responsibilities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implementation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Emergency</a:t>
            </a:r>
            <a:r>
              <a:rPr lang="nl-NL" b="0" dirty="0"/>
              <a:t> response </a:t>
            </a:r>
            <a:r>
              <a:rPr lang="nl-NL" b="0" dirty="0" err="1"/>
              <a:t>strategies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EE05F00D-AB37-5500-BF5F-B638CEEA80B6}"/>
              </a:ext>
            </a:extLst>
          </p:cNvPr>
          <p:cNvGraphicFramePr/>
          <p:nvPr/>
        </p:nvGraphicFramePr>
        <p:xfrm>
          <a:off x="7755359" y="2292795"/>
          <a:ext cx="3762172" cy="39680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77878788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3.1- </a:t>
            </a:r>
            <a:r>
              <a:rPr lang="nl-NL" sz="2400" dirty="0" err="1"/>
              <a:t>Environmental</a:t>
            </a:r>
            <a:r>
              <a:rPr lang="nl-NL" sz="2400" dirty="0"/>
              <a:t> Impact </a:t>
            </a:r>
            <a:r>
              <a:rPr lang="nl-NL" sz="2400" dirty="0" err="1"/>
              <a:t>Mitigation</a:t>
            </a:r>
            <a:r>
              <a:rPr lang="nl-NL" sz="24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E- The EIA Report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A </a:t>
            </a:r>
            <a:r>
              <a:rPr lang="nl-NL" b="0" dirty="0" err="1"/>
              <a:t>comprehensive</a:t>
            </a:r>
            <a:r>
              <a:rPr lang="nl-NL" b="0" dirty="0"/>
              <a:t> document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compiles</a:t>
            </a:r>
            <a:r>
              <a:rPr lang="nl-NL" b="0" dirty="0"/>
              <a:t> </a:t>
            </a:r>
            <a:r>
              <a:rPr lang="nl-NL" b="0" dirty="0" err="1"/>
              <a:t>all</a:t>
            </a:r>
            <a:r>
              <a:rPr lang="nl-NL" b="0" dirty="0"/>
              <a:t> </a:t>
            </a:r>
            <a:r>
              <a:rPr lang="nl-NL" b="0" dirty="0" err="1"/>
              <a:t>findings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EIA </a:t>
            </a:r>
            <a:r>
              <a:rPr lang="nl-NL" b="0" dirty="0" err="1"/>
              <a:t>process</a:t>
            </a:r>
            <a:r>
              <a:rPr lang="nl-NL" b="0" dirty="0"/>
              <a:t>, </a:t>
            </a:r>
            <a:r>
              <a:rPr lang="nl-NL" b="0" dirty="0" err="1"/>
              <a:t>including</a:t>
            </a:r>
            <a:r>
              <a:rPr lang="nl-NL" b="0" dirty="0"/>
              <a:t>:</a:t>
            </a:r>
            <a:endParaRPr lang="nl-NL" dirty="0"/>
          </a:p>
          <a:p>
            <a:pPr lvl="3"/>
            <a:r>
              <a:rPr lang="nl-NL" b="0" dirty="0"/>
              <a:t>- Project </a:t>
            </a:r>
            <a:r>
              <a:rPr lang="nl-NL" b="0" dirty="0" err="1"/>
              <a:t>description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social</a:t>
            </a:r>
            <a:r>
              <a:rPr lang="nl-NL" b="0" dirty="0"/>
              <a:t> impact assessment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Mitigation</a:t>
            </a:r>
            <a:r>
              <a:rPr lang="nl-NL" b="0" dirty="0"/>
              <a:t> </a:t>
            </a:r>
            <a:r>
              <a:rPr lang="nl-NL" b="0" dirty="0" err="1"/>
              <a:t>measures</a:t>
            </a:r>
            <a:endParaRPr lang="nl-NL" b="0" dirty="0"/>
          </a:p>
          <a:p>
            <a:pPr lvl="3"/>
            <a:r>
              <a:rPr lang="nl-NL" b="0" dirty="0"/>
              <a:t>- Management </a:t>
            </a:r>
            <a:r>
              <a:rPr lang="nl-NL" b="0" dirty="0" err="1"/>
              <a:t>and</a:t>
            </a:r>
            <a:r>
              <a:rPr lang="nl-NL" b="0" dirty="0"/>
              <a:t> monitoring </a:t>
            </a:r>
            <a:r>
              <a:rPr lang="nl-NL" b="0" dirty="0" err="1"/>
              <a:t>plans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EE05F00D-AB37-5500-BF5F-B638CEEA80B6}"/>
              </a:ext>
            </a:extLst>
          </p:cNvPr>
          <p:cNvGraphicFramePr/>
          <p:nvPr/>
        </p:nvGraphicFramePr>
        <p:xfrm>
          <a:off x="8331423" y="2485243"/>
          <a:ext cx="3762172" cy="39680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54270147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3.1- </a:t>
            </a:r>
            <a:r>
              <a:rPr lang="nl-NL" sz="2400" dirty="0" err="1"/>
              <a:t>Environmental</a:t>
            </a:r>
            <a:r>
              <a:rPr lang="nl-NL" sz="2400" dirty="0"/>
              <a:t> Impact </a:t>
            </a:r>
            <a:r>
              <a:rPr lang="nl-NL" sz="2400" dirty="0" err="1"/>
              <a:t>Mitigation</a:t>
            </a:r>
            <a:r>
              <a:rPr lang="nl-NL" sz="24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F- Review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Licensing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Final</a:t>
            </a:r>
            <a:r>
              <a:rPr lang="nl-NL" b="0" dirty="0"/>
              <a:t> Step of </a:t>
            </a:r>
            <a:r>
              <a:rPr lang="nl-NL" b="0" dirty="0" err="1"/>
              <a:t>the</a:t>
            </a:r>
            <a:r>
              <a:rPr lang="nl-NL" b="0" dirty="0"/>
              <a:t> EIA </a:t>
            </a:r>
            <a:r>
              <a:rPr lang="nl-NL" b="0" dirty="0" err="1"/>
              <a:t>Process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evaluate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EIA report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decide</a:t>
            </a:r>
            <a:r>
              <a:rPr lang="nl-NL" b="0" dirty="0"/>
              <a:t> </a:t>
            </a:r>
            <a:r>
              <a:rPr lang="nl-NL" b="0" dirty="0" err="1"/>
              <a:t>whether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project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approved</a:t>
            </a:r>
            <a:r>
              <a:rPr lang="nl-NL" b="0" dirty="0"/>
              <a:t>.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In </a:t>
            </a:r>
            <a:r>
              <a:rPr lang="nl-NL" dirty="0" err="1"/>
              <a:t>the</a:t>
            </a:r>
            <a:r>
              <a:rPr lang="nl-NL" dirty="0"/>
              <a:t> Review stage: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Authorities</a:t>
            </a:r>
            <a:r>
              <a:rPr lang="nl-NL" b="0" dirty="0"/>
              <a:t> </a:t>
            </a:r>
            <a:r>
              <a:rPr lang="nl-NL" b="0" dirty="0" err="1"/>
              <a:t>assess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data, </a:t>
            </a:r>
            <a:r>
              <a:rPr lang="nl-NL" b="0" dirty="0" err="1"/>
              <a:t>methods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conclusions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EIA report.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Determine</a:t>
            </a:r>
            <a:r>
              <a:rPr lang="nl-NL" b="0" dirty="0"/>
              <a:t> </a:t>
            </a:r>
            <a:r>
              <a:rPr lang="nl-NL" b="0" dirty="0" err="1"/>
              <a:t>whether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project </a:t>
            </a:r>
            <a:r>
              <a:rPr lang="nl-NL" b="0" dirty="0" err="1"/>
              <a:t>adequately</a:t>
            </a:r>
            <a:r>
              <a:rPr lang="nl-NL" b="0" dirty="0"/>
              <a:t> </a:t>
            </a:r>
            <a:r>
              <a:rPr lang="nl-NL" b="0" dirty="0" err="1"/>
              <a:t>addresses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risks</a:t>
            </a:r>
            <a:r>
              <a:rPr lang="nl-NL" b="0" dirty="0"/>
              <a:t>.</a:t>
            </a:r>
          </a:p>
          <a:p>
            <a:pPr lvl="3"/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result</a:t>
            </a:r>
            <a:r>
              <a:rPr lang="nl-NL" dirty="0"/>
              <a:t> in:</a:t>
            </a:r>
          </a:p>
          <a:p>
            <a:pPr lvl="3"/>
            <a:r>
              <a:rPr lang="nl-NL" b="0" dirty="0"/>
              <a:t>- Project </a:t>
            </a:r>
            <a:r>
              <a:rPr lang="nl-NL" b="0" dirty="0" err="1"/>
              <a:t>approval</a:t>
            </a:r>
            <a:r>
              <a:rPr lang="nl-NL" b="0" dirty="0"/>
              <a:t> (</a:t>
            </a:r>
            <a:r>
              <a:rPr lang="nl-NL" b="0" dirty="0" err="1"/>
              <a:t>license</a:t>
            </a:r>
            <a:r>
              <a:rPr lang="nl-NL" b="0" dirty="0"/>
              <a:t> </a:t>
            </a:r>
            <a:r>
              <a:rPr lang="nl-NL" b="0" dirty="0" err="1"/>
              <a:t>granted</a:t>
            </a:r>
            <a:r>
              <a:rPr lang="nl-NL" b="0" dirty="0"/>
              <a:t>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Request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changes or more data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Rejection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project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EE05F00D-AB37-5500-BF5F-B638CEEA80B6}"/>
              </a:ext>
            </a:extLst>
          </p:cNvPr>
          <p:cNvGraphicFramePr/>
          <p:nvPr/>
        </p:nvGraphicFramePr>
        <p:xfrm>
          <a:off x="8259415" y="1988840"/>
          <a:ext cx="3762172" cy="39680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2710439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3.1- </a:t>
            </a:r>
            <a:r>
              <a:rPr lang="nl-NL" sz="2400" dirty="0" err="1"/>
              <a:t>Environmental</a:t>
            </a:r>
            <a:r>
              <a:rPr lang="nl-NL" sz="2400" dirty="0"/>
              <a:t> Impact </a:t>
            </a:r>
            <a:r>
              <a:rPr lang="nl-NL" sz="2400" dirty="0" err="1"/>
              <a:t>Mitigation</a:t>
            </a:r>
            <a:r>
              <a:rPr lang="nl-NL" sz="24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G. </a:t>
            </a:r>
            <a:r>
              <a:rPr lang="nl-NL"/>
              <a:t>Monitoring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</a:t>
            </a:r>
            <a:r>
              <a:rPr lang="nl-NL" b="0" dirty="0"/>
              <a:t> track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social</a:t>
            </a:r>
            <a:r>
              <a:rPr lang="nl-NL" b="0" dirty="0"/>
              <a:t> impacts </a:t>
            </a:r>
            <a:r>
              <a:rPr lang="nl-NL" b="0" dirty="0" err="1"/>
              <a:t>throughout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entire</a:t>
            </a:r>
            <a:r>
              <a:rPr lang="nl-NL" b="0" dirty="0"/>
              <a:t> project </a:t>
            </a:r>
            <a:r>
              <a:rPr lang="nl-NL" b="0" dirty="0" err="1"/>
              <a:t>lifecycle</a:t>
            </a:r>
            <a:r>
              <a:rPr lang="nl-NL" b="0" dirty="0"/>
              <a:t>.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Ensures</a:t>
            </a:r>
            <a:r>
              <a:rPr lang="nl-NL" dirty="0"/>
              <a:t> </a:t>
            </a:r>
            <a:r>
              <a:rPr lang="nl-NL" dirty="0" err="1"/>
              <a:t>that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Mitigation</a:t>
            </a:r>
            <a:r>
              <a:rPr lang="nl-NL" b="0" dirty="0"/>
              <a:t> </a:t>
            </a:r>
            <a:r>
              <a:rPr lang="nl-NL" b="0" dirty="0" err="1"/>
              <a:t>measures</a:t>
            </a:r>
            <a:r>
              <a:rPr lang="nl-NL" b="0" dirty="0"/>
              <a:t> are </a:t>
            </a:r>
            <a:r>
              <a:rPr lang="nl-NL" b="0" dirty="0" err="1"/>
              <a:t>implemented</a:t>
            </a:r>
            <a:r>
              <a:rPr lang="nl-NL" b="0" dirty="0"/>
              <a:t> </a:t>
            </a:r>
            <a:r>
              <a:rPr lang="nl-NL" b="0" dirty="0" err="1"/>
              <a:t>effectively</a:t>
            </a:r>
            <a:endParaRPr lang="nl-NL" b="0" dirty="0"/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Environmental</a:t>
            </a:r>
            <a:r>
              <a:rPr lang="nl-NL" b="0" dirty="0"/>
              <a:t> Management Plan (EMP) is </a:t>
            </a:r>
            <a:r>
              <a:rPr lang="nl-NL" b="0" dirty="0" err="1"/>
              <a:t>followed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Contingency</a:t>
            </a:r>
            <a:r>
              <a:rPr lang="nl-NL" b="0" dirty="0"/>
              <a:t> </a:t>
            </a:r>
            <a:r>
              <a:rPr lang="nl-NL" b="0" dirty="0" err="1"/>
              <a:t>plans</a:t>
            </a:r>
            <a:r>
              <a:rPr lang="nl-NL" b="0" dirty="0"/>
              <a:t> are ready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unexpected</a:t>
            </a:r>
            <a:r>
              <a:rPr lang="nl-NL" b="0" dirty="0"/>
              <a:t> issues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EE05F00D-AB37-5500-BF5F-B638CEEA80B6}"/>
              </a:ext>
            </a:extLst>
          </p:cNvPr>
          <p:cNvGraphicFramePr/>
          <p:nvPr/>
        </p:nvGraphicFramePr>
        <p:xfrm>
          <a:off x="8259415" y="1988840"/>
          <a:ext cx="3762172" cy="39680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96692587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3.1- </a:t>
            </a:r>
            <a:r>
              <a:rPr lang="nl-NL" sz="2400" dirty="0" err="1"/>
              <a:t>Environmental</a:t>
            </a:r>
            <a:r>
              <a:rPr lang="nl-NL" sz="2400" dirty="0"/>
              <a:t> Impact </a:t>
            </a:r>
            <a:r>
              <a:rPr lang="nl-NL" sz="2400" dirty="0" err="1"/>
              <a:t>Mitigation</a:t>
            </a:r>
            <a:r>
              <a:rPr lang="nl-NL" sz="24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Task</a:t>
            </a:r>
            <a:r>
              <a:rPr lang="nl-NL" dirty="0"/>
              <a:t>:</a:t>
            </a:r>
          </a:p>
          <a:p>
            <a:pPr lvl="3"/>
            <a:endParaRPr lang="nl-NL" b="0" dirty="0"/>
          </a:p>
          <a:p>
            <a:pPr lvl="3"/>
            <a:r>
              <a:rPr lang="nl-NL" b="0" dirty="0" err="1"/>
              <a:t>Explain</a:t>
            </a:r>
            <a:r>
              <a:rPr lang="nl-NL" b="0" dirty="0"/>
              <a:t> a site / </a:t>
            </a:r>
            <a:r>
              <a:rPr lang="nl-NL" b="0" dirty="0" err="1"/>
              <a:t>place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r>
              <a:rPr lang="nl-NL" b="0" dirty="0"/>
              <a:t> a development </a:t>
            </a:r>
            <a:r>
              <a:rPr lang="nl-NL" b="0" dirty="0" err="1"/>
              <a:t>process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highlight: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main</a:t>
            </a:r>
            <a:r>
              <a:rPr lang="nl-NL" b="0" dirty="0"/>
              <a:t> </a:t>
            </a:r>
            <a:r>
              <a:rPr lang="nl-NL" b="0" dirty="0" err="1"/>
              <a:t>risks</a:t>
            </a:r>
            <a:r>
              <a:rPr lang="nl-NL" b="0" dirty="0"/>
              <a:t>/ </a:t>
            </a:r>
            <a:r>
              <a:rPr lang="nl-NL" b="0" dirty="0" err="1"/>
              <a:t>threats</a:t>
            </a:r>
            <a:r>
              <a:rPr lang="nl-NL" b="0" dirty="0"/>
              <a:t> of </a:t>
            </a:r>
            <a:r>
              <a:rPr lang="nl-NL" b="0" dirty="0" err="1"/>
              <a:t>this</a:t>
            </a:r>
            <a:r>
              <a:rPr lang="nl-NL" b="0" dirty="0"/>
              <a:t> project on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social</a:t>
            </a:r>
            <a:r>
              <a:rPr lang="nl-NL" b="0" dirty="0"/>
              <a:t>/ </a:t>
            </a:r>
            <a:r>
              <a:rPr lang="nl-NL" b="0" dirty="0" err="1"/>
              <a:t>economic</a:t>
            </a:r>
            <a:r>
              <a:rPr lang="nl-NL" b="0" dirty="0"/>
              <a:t>/ </a:t>
            </a:r>
            <a:r>
              <a:rPr lang="nl-NL" b="0" dirty="0" err="1"/>
              <a:t>environmental</a:t>
            </a:r>
            <a:r>
              <a:rPr lang="nl-NL" b="0" dirty="0"/>
              <a:t> aspect.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Rate</a:t>
            </a:r>
            <a:r>
              <a:rPr lang="nl-NL" b="0" dirty="0"/>
              <a:t> these </a:t>
            </a:r>
            <a:r>
              <a:rPr lang="nl-NL" b="0" dirty="0" err="1"/>
              <a:t>risks</a:t>
            </a:r>
            <a:r>
              <a:rPr lang="nl-NL" b="0" dirty="0"/>
              <a:t> </a:t>
            </a:r>
            <a:r>
              <a:rPr lang="nl-NL" b="0" dirty="0" err="1"/>
              <a:t>qualitatively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quantitatively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Suggest</a:t>
            </a:r>
            <a:r>
              <a:rPr lang="nl-NL" b="0" dirty="0"/>
              <a:t> </a:t>
            </a:r>
            <a:r>
              <a:rPr lang="nl-NL" b="0" dirty="0" err="1"/>
              <a:t>strategies</a:t>
            </a:r>
            <a:r>
              <a:rPr lang="nl-NL" b="0" dirty="0"/>
              <a:t>/actions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overcome</a:t>
            </a:r>
            <a:r>
              <a:rPr lang="nl-NL" b="0" dirty="0"/>
              <a:t> these </a:t>
            </a:r>
            <a:r>
              <a:rPr lang="nl-NL" b="0" dirty="0" err="1"/>
              <a:t>risks</a:t>
            </a:r>
            <a:r>
              <a:rPr lang="nl-NL" b="0" dirty="0"/>
              <a:t>/</a:t>
            </a:r>
            <a:r>
              <a:rPr lang="nl-NL" b="0" dirty="0" err="1"/>
              <a:t>threats</a:t>
            </a:r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05416110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b="1" dirty="0"/>
          </a:p>
        </p:txBody>
      </p:sp>
      <p:pic>
        <p:nvPicPr>
          <p:cNvPr id="1028" name="Picture 4" descr="Exploring Outdoor Recreational Activities for a Fulfilling Life">
            <a:extLst>
              <a:ext uri="{FF2B5EF4-FFF2-40B4-BE49-F238E27FC236}">
                <a16:creationId xmlns:a16="http://schemas.microsoft.com/office/drawing/2014/main" id="{0B583746-605E-BF2A-E28C-405BBE2C01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92000" cy="6858000"/>
          </a:xfrm>
          <a:prstGeom prst="rect">
            <a:avLst/>
          </a:prstGeom>
          <a:solidFill>
            <a:schemeClr val="accent2"/>
          </a:solidFill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52421A-EBC8-CF02-E107-4DCDA7050826}"/>
              </a:ext>
            </a:extLst>
          </p:cNvPr>
          <p:cNvSpPr txBox="1"/>
          <p:nvPr/>
        </p:nvSpPr>
        <p:spPr>
          <a:xfrm>
            <a:off x="770583" y="1252836"/>
            <a:ext cx="669674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3600" b="1" dirty="0">
                <a:solidFill>
                  <a:srgbClr val="FFC000"/>
                </a:solidFill>
              </a:rPr>
              <a:t>4- Conservation Standards Framework</a:t>
            </a:r>
          </a:p>
        </p:txBody>
      </p:sp>
    </p:spTree>
    <p:extLst>
      <p:ext uri="{BB962C8B-B14F-4D97-AF65-F5344CB8AC3E}">
        <p14:creationId xmlns:p14="http://schemas.microsoft.com/office/powerpoint/2010/main" val="3012548367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Conservation</a:t>
            </a:r>
            <a:r>
              <a:rPr lang="nl-NL" sz="2800" dirty="0"/>
              <a:t> Standards Framework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r>
              <a:rPr lang="nl-NL" b="1" dirty="0"/>
              <a:t>The </a:t>
            </a:r>
            <a:r>
              <a:rPr lang="nl-NL" b="1" dirty="0" err="1"/>
              <a:t>Conservation</a:t>
            </a:r>
            <a:r>
              <a:rPr lang="nl-NL" b="1" dirty="0"/>
              <a:t> Standards Framework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Provides</a:t>
            </a:r>
            <a:r>
              <a:rPr lang="nl-NL" dirty="0"/>
              <a:t> </a:t>
            </a:r>
            <a:r>
              <a:rPr lang="nl-NL" dirty="0" err="1"/>
              <a:t>an</a:t>
            </a:r>
            <a:r>
              <a:rPr lang="nl-NL" dirty="0"/>
              <a:t> </a:t>
            </a:r>
            <a:r>
              <a:rPr lang="nl-NL" dirty="0" err="1"/>
              <a:t>evidence-based</a:t>
            </a:r>
            <a:r>
              <a:rPr lang="nl-NL" dirty="0"/>
              <a:t>, </a:t>
            </a:r>
            <a:r>
              <a:rPr lang="nl-NL" dirty="0" err="1"/>
              <a:t>structured</a:t>
            </a:r>
            <a:r>
              <a:rPr lang="nl-NL" dirty="0"/>
              <a:t> approach </a:t>
            </a:r>
            <a:r>
              <a:rPr lang="nl-NL" dirty="0" err="1"/>
              <a:t>to</a:t>
            </a:r>
            <a:r>
              <a:rPr lang="nl-NL" dirty="0"/>
              <a:t> </a:t>
            </a:r>
          </a:p>
          <a:p>
            <a:pPr lvl="2"/>
            <a:r>
              <a:rPr lang="nl-NL" dirty="0" err="1"/>
              <a:t>conservation</a:t>
            </a:r>
            <a:r>
              <a:rPr lang="nl-NL" dirty="0"/>
              <a:t> </a:t>
            </a:r>
            <a:r>
              <a:rPr lang="nl-NL" dirty="0" err="1"/>
              <a:t>initiatives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Ensures</a:t>
            </a:r>
            <a:r>
              <a:rPr lang="nl-NL" dirty="0"/>
              <a:t> </a:t>
            </a:r>
            <a:r>
              <a:rPr lang="nl-NL" dirty="0" err="1"/>
              <a:t>effectiveness</a:t>
            </a:r>
            <a:r>
              <a:rPr lang="nl-NL" dirty="0"/>
              <a:t>, impact,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continuous</a:t>
            </a:r>
            <a:r>
              <a:rPr lang="nl-NL" dirty="0"/>
              <a:t> </a:t>
            </a:r>
            <a:r>
              <a:rPr lang="nl-NL" dirty="0" err="1"/>
              <a:t>learning</a:t>
            </a:r>
            <a:endParaRPr lang="nl-NL" dirty="0"/>
          </a:p>
          <a:p>
            <a:pPr lvl="2"/>
            <a:endParaRPr lang="nl-NL" b="1" dirty="0"/>
          </a:p>
          <a:p>
            <a:pPr lvl="2"/>
            <a:r>
              <a:rPr lang="nl-NL" b="1" dirty="0"/>
              <a:t>Five </a:t>
            </a:r>
            <a:r>
              <a:rPr lang="nl-NL" b="1" dirty="0" err="1"/>
              <a:t>Key</a:t>
            </a:r>
            <a:r>
              <a:rPr lang="nl-NL" b="1" dirty="0"/>
              <a:t> Steps of </a:t>
            </a:r>
            <a:r>
              <a:rPr lang="nl-NL" b="1" dirty="0" err="1"/>
              <a:t>the</a:t>
            </a:r>
            <a:r>
              <a:rPr lang="nl-NL" b="1" dirty="0"/>
              <a:t> </a:t>
            </a:r>
            <a:r>
              <a:rPr lang="nl-NL" b="1" dirty="0" err="1"/>
              <a:t>Conservation</a:t>
            </a:r>
            <a:r>
              <a:rPr lang="nl-NL" b="1" dirty="0"/>
              <a:t> Standards: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Assess</a:t>
            </a:r>
            <a:r>
              <a:rPr lang="nl-NL" dirty="0"/>
              <a:t>                              - Plan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Implement</a:t>
            </a:r>
            <a:r>
              <a:rPr lang="nl-NL" dirty="0"/>
              <a:t>                      - </a:t>
            </a:r>
            <a:r>
              <a:rPr lang="nl-NL" dirty="0" err="1"/>
              <a:t>Analyze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Adapt</a:t>
            </a:r>
            <a:endParaRPr lang="nl-NL" dirty="0"/>
          </a:p>
          <a:p>
            <a:pPr lvl="2"/>
            <a:r>
              <a:rPr lang="nl-NL" dirty="0"/>
              <a:t>- Share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DAEB1F-3543-5EC0-7A98-F190144629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1303" y="1671140"/>
            <a:ext cx="4444700" cy="4411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974341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Conservation</a:t>
            </a:r>
            <a:r>
              <a:rPr lang="nl-NL" sz="2800" dirty="0"/>
              <a:t> Standards Framework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nl-NL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nl-NL" b="1" noProof="0" dirty="0"/>
              <a:t>5.1- </a:t>
            </a:r>
            <a:r>
              <a:rPr lang="nl-NL" b="1" noProof="0" dirty="0" err="1"/>
              <a:t>Assess</a:t>
            </a:r>
            <a:r>
              <a:rPr lang="nl-NL" b="1" noProof="0" dirty="0"/>
              <a:t>:</a:t>
            </a:r>
            <a:endParaRPr lang="nl-NL" b="1" dirty="0"/>
          </a:p>
          <a:p>
            <a:pPr marL="0" indent="0">
              <a:buNone/>
            </a:pPr>
            <a:endParaRPr lang="nl-NL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A- Purpose and Team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Define the aim of the assessment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Identify and organize a multidisciplinary planning team</a:t>
            </a:r>
          </a:p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BC48BE4-143F-0073-B4E8-003C441BF954}"/>
              </a:ext>
            </a:extLst>
          </p:cNvPr>
          <p:cNvGraphicFramePr/>
          <p:nvPr/>
        </p:nvGraphicFramePr>
        <p:xfrm>
          <a:off x="6891263" y="1268760"/>
          <a:ext cx="5130324" cy="4688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73048283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Conservation</a:t>
            </a:r>
            <a:r>
              <a:rPr lang="nl-NL" sz="2800" dirty="0"/>
              <a:t> Standards Framework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B- Scope and Vision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Establish the geographic and thematic boundaries</a:t>
            </a:r>
          </a:p>
          <a:p>
            <a:pPr marL="0" indent="0">
              <a:buNone/>
            </a:pPr>
            <a:r>
              <a:rPr lang="en-US" noProof="0">
                <a:solidFill>
                  <a:schemeClr val="bg2"/>
                </a:solidFill>
              </a:rPr>
              <a:t>- Create </a:t>
            </a:r>
            <a:r>
              <a:rPr lang="en-US" noProof="0" dirty="0">
                <a:solidFill>
                  <a:schemeClr val="bg2"/>
                </a:solidFill>
              </a:rPr>
              <a:t>a shared long-term vision for conservation success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BC48BE4-143F-0073-B4E8-003C441BF954}"/>
              </a:ext>
            </a:extLst>
          </p:cNvPr>
          <p:cNvGraphicFramePr/>
          <p:nvPr/>
        </p:nvGraphicFramePr>
        <p:xfrm>
          <a:off x="8354095" y="217331"/>
          <a:ext cx="3834180" cy="40401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FE24CE05-FB4D-5FC3-B46F-FF08AE74636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958" y="2996953"/>
            <a:ext cx="8630452" cy="3347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233650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Conservation</a:t>
            </a:r>
            <a:r>
              <a:rPr lang="nl-NL" sz="2800" dirty="0"/>
              <a:t> Standards Framework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nl-NL" dirty="0">
              <a:solidFill>
                <a:schemeClr val="bg2"/>
              </a:solidFill>
            </a:endParaRPr>
          </a:p>
          <a:p>
            <a:pPr marL="0" indent="0">
              <a:buNone/>
            </a:pPr>
            <a:endParaRPr lang="nl-NL" b="1" noProof="0" dirty="0"/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C- Targets and Viability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Identify key conservation targets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Evaluate the health and viability of each target</a:t>
            </a:r>
          </a:p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BC48BE4-143F-0073-B4E8-003C441BF954}"/>
              </a:ext>
            </a:extLst>
          </p:cNvPr>
          <p:cNvGraphicFramePr/>
          <p:nvPr/>
        </p:nvGraphicFramePr>
        <p:xfrm>
          <a:off x="6891263" y="1268760"/>
          <a:ext cx="5130324" cy="4688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67025840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Conservation</a:t>
            </a:r>
            <a:r>
              <a:rPr lang="nl-NL" sz="2800" dirty="0"/>
              <a:t> Standards Framework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endParaRPr lang="en-US" b="1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D- Threats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Identify direct and indirect 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threats to conservation targets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Rank threats by severity, scope, 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and irreversibility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pic>
        <p:nvPicPr>
          <p:cNvPr id="2054" name="Picture 6" descr="Simple Risk Assessment Matrix Template for PowerPoint and Google Slides -  SlideKit">
            <a:extLst>
              <a:ext uri="{FF2B5EF4-FFF2-40B4-BE49-F238E27FC236}">
                <a16:creationId xmlns:a16="http://schemas.microsoft.com/office/drawing/2014/main" id="{D555AE44-BE6C-86C8-642E-BB72BF4830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3" t="20560" r="4110" b="7004"/>
          <a:stretch/>
        </p:blipFill>
        <p:spPr bwMode="auto">
          <a:xfrm>
            <a:off x="4010943" y="1484784"/>
            <a:ext cx="8187407" cy="4939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0921624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Conservation</a:t>
            </a:r>
            <a:r>
              <a:rPr lang="nl-NL" sz="2800" dirty="0"/>
              <a:t> Standards Framework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E- Conservation Situation Analysis</a:t>
            </a:r>
          </a:p>
          <a:p>
            <a:pPr marL="0" indent="0">
              <a:buNone/>
            </a:pPr>
            <a:r>
              <a:rPr lang="en-US" dirty="0"/>
              <a:t>- </a:t>
            </a:r>
            <a:r>
              <a:rPr lang="en-US" noProof="0" dirty="0">
                <a:solidFill>
                  <a:schemeClr val="bg2"/>
                </a:solidFill>
              </a:rPr>
              <a:t>Summarize the context:</a:t>
            </a:r>
          </a:p>
          <a:p>
            <a:pPr>
              <a:buFont typeface="Wingdings" pitchFamily="2" charset="2"/>
              <a:buChar char="Ø"/>
            </a:pPr>
            <a:r>
              <a:rPr lang="en-US" noProof="0" dirty="0">
                <a:solidFill>
                  <a:schemeClr val="bg2"/>
                </a:solidFill>
              </a:rPr>
              <a:t> ecological, social, political, and economic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Map relationships between targets, threats, and key actors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BC48BE4-143F-0073-B4E8-003C441BF954}"/>
              </a:ext>
            </a:extLst>
          </p:cNvPr>
          <p:cNvGraphicFramePr/>
          <p:nvPr/>
        </p:nvGraphicFramePr>
        <p:xfrm>
          <a:off x="7179295" y="1608017"/>
          <a:ext cx="4914300" cy="44721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03018416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Conservation</a:t>
            </a:r>
            <a:r>
              <a:rPr lang="nl-NL" sz="2800" dirty="0"/>
              <a:t> Standards Framework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5.2- Plan:</a:t>
            </a:r>
          </a:p>
          <a:p>
            <a:pPr marL="0" indent="0">
              <a:buNone/>
            </a:pPr>
            <a:r>
              <a:rPr lang="en-US" dirty="0"/>
              <a:t>- </a:t>
            </a:r>
            <a:r>
              <a:rPr lang="en-US" noProof="0" dirty="0">
                <a:solidFill>
                  <a:schemeClr val="bg2"/>
                </a:solidFill>
              </a:rPr>
              <a:t>Summarize the context:</a:t>
            </a:r>
          </a:p>
          <a:p>
            <a:pPr>
              <a:buFont typeface="Wingdings" pitchFamily="2" charset="2"/>
              <a:buChar char="Ø"/>
            </a:pPr>
            <a:r>
              <a:rPr lang="en-US" noProof="0" dirty="0">
                <a:solidFill>
                  <a:schemeClr val="bg2"/>
                </a:solidFill>
              </a:rPr>
              <a:t> ecological, social, political, and economic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Map relationships between targets, threats, and key actors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78F293-9BEA-CF35-45B9-C3EF4DAC55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3561" y="1637307"/>
            <a:ext cx="4444700" cy="4411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586650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Conservation</a:t>
            </a:r>
            <a:r>
              <a:rPr lang="nl-NL" sz="2800" dirty="0"/>
              <a:t> Standards Framework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5.2- Plan:</a:t>
            </a:r>
          </a:p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A- Goals</a:t>
            </a: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Define the desired long-term outcomes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Should be SMART: </a:t>
            </a:r>
          </a:p>
          <a:p>
            <a:pPr>
              <a:buFont typeface="Wingdings" pitchFamily="2" charset="2"/>
              <a:buChar char="Ø"/>
            </a:pPr>
            <a:r>
              <a:rPr lang="en-US" noProof="0" dirty="0">
                <a:solidFill>
                  <a:schemeClr val="bg2"/>
                </a:solidFill>
              </a:rPr>
              <a:t>Specific, Measurable, Achievable, Relevant, Time-bound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Aligned with the vision and based on assessment findings</a:t>
            </a:r>
            <a:endParaRPr lang="en-US" dirty="0"/>
          </a:p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B3E86D5-6AD0-41BA-DAF1-DDF0B05910FD}"/>
              </a:ext>
            </a:extLst>
          </p:cNvPr>
          <p:cNvGraphicFramePr/>
          <p:nvPr/>
        </p:nvGraphicFramePr>
        <p:xfrm>
          <a:off x="7179295" y="1608017"/>
          <a:ext cx="4914300" cy="44721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66083791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Conservation</a:t>
            </a:r>
            <a:r>
              <a:rPr lang="nl-NL" sz="2800" dirty="0"/>
              <a:t> Standards Framework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b="1" dirty="0"/>
              <a:t>B</a:t>
            </a:r>
            <a:r>
              <a:rPr lang="en-US" b="1" noProof="0" dirty="0">
                <a:solidFill>
                  <a:schemeClr val="bg2"/>
                </a:solidFill>
              </a:rPr>
              <a:t>- Strategies</a:t>
            </a:r>
          </a:p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Define how to achieve the goals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Combine direct actions, policy efforts, and community engagement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Prioritize strategies based on feasibility and impact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B3E86D5-6AD0-41BA-DAF1-DDF0B05910FD}"/>
              </a:ext>
            </a:extLst>
          </p:cNvPr>
          <p:cNvGraphicFramePr/>
          <p:nvPr/>
        </p:nvGraphicFramePr>
        <p:xfrm>
          <a:off x="7395319" y="1700808"/>
          <a:ext cx="4698276" cy="43793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16588181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Conservation</a:t>
            </a:r>
            <a:r>
              <a:rPr lang="nl-NL" sz="2800" dirty="0"/>
              <a:t> Standards Framework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C- Theory of Change</a:t>
            </a:r>
          </a:p>
          <a:p>
            <a:pPr marL="0" indent="0">
              <a:buNone/>
            </a:pPr>
            <a:endParaRPr lang="en-US" b="1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Why do you believe your actions will work</a:t>
            </a:r>
          </a:p>
          <a:p>
            <a:pPr marL="0" indent="0">
              <a:buNone/>
            </a:pPr>
            <a:r>
              <a:rPr lang="en-US" dirty="0"/>
              <a:t>- </a:t>
            </a:r>
            <a:r>
              <a:rPr lang="en-US" noProof="0" dirty="0">
                <a:solidFill>
                  <a:schemeClr val="bg2"/>
                </a:solidFill>
              </a:rPr>
              <a:t>Logical model showing how strategies lead to desired outcomes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Links inputs → outputs → outcomes → long-term impacts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Helps test assumptions and refine actions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B3E86D5-6AD0-41BA-DAF1-DDF0B05910FD}"/>
              </a:ext>
            </a:extLst>
          </p:cNvPr>
          <p:cNvGraphicFramePr/>
          <p:nvPr/>
        </p:nvGraphicFramePr>
        <p:xfrm>
          <a:off x="7179295" y="1608017"/>
          <a:ext cx="4914300" cy="44721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09076346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Conservation</a:t>
            </a:r>
            <a:r>
              <a:rPr lang="nl-NL" sz="2800" dirty="0"/>
              <a:t> Standards Framework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b="1" dirty="0"/>
              <a:t>D</a:t>
            </a:r>
            <a:r>
              <a:rPr lang="en-US" b="1" noProof="0" dirty="0">
                <a:solidFill>
                  <a:schemeClr val="bg2"/>
                </a:solidFill>
              </a:rPr>
              <a:t>- Monitoring Plan</a:t>
            </a:r>
          </a:p>
          <a:p>
            <a:pPr marL="0" indent="0">
              <a:buNone/>
            </a:pPr>
            <a:endParaRPr lang="en-US" b="1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Identify indicators to track progress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Include baseline data, targets, and data collection methods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Supports learning and accountability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B3E86D5-6AD0-41BA-DAF1-DDF0B05910FD}"/>
              </a:ext>
            </a:extLst>
          </p:cNvPr>
          <p:cNvGraphicFramePr/>
          <p:nvPr/>
        </p:nvGraphicFramePr>
        <p:xfrm>
          <a:off x="7179295" y="1608017"/>
          <a:ext cx="4914300" cy="44721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16786954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Conservation</a:t>
            </a:r>
            <a:r>
              <a:rPr lang="nl-NL" sz="2800" dirty="0"/>
              <a:t> Standards Framework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E- Operational Planning</a:t>
            </a:r>
          </a:p>
          <a:p>
            <a:pPr marL="0" indent="0">
              <a:buNone/>
            </a:pPr>
            <a:endParaRPr lang="en-US" b="1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Translate strategies into specific activities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Assign responsibilities, set timelines, and budget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Plan for risk management, partnerships, and resource needs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B3E86D5-6AD0-41BA-DAF1-DDF0B05910FD}"/>
              </a:ext>
            </a:extLst>
          </p:cNvPr>
          <p:cNvGraphicFramePr/>
          <p:nvPr/>
        </p:nvGraphicFramePr>
        <p:xfrm>
          <a:off x="7179295" y="1608017"/>
          <a:ext cx="4914300" cy="44721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36507395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Conservation</a:t>
            </a:r>
            <a:r>
              <a:rPr lang="nl-NL" sz="2800" dirty="0"/>
              <a:t> Standards Framework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5.3- Implement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Put your strategies and plans into action </a:t>
            </a:r>
          </a:p>
          <a:p>
            <a:pPr marL="0" indent="0">
              <a:buNone/>
            </a:pPr>
            <a:endParaRPr lang="en-US" b="1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Key Activities: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Carry out fieldwork, restoration, community outreach,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 or policy efforts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Manage logistics (staffing, budgeting, timelines)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Coordinate with stakeholders and partners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Ensure compliance with legal and environmental standards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78F293-9BEA-CF35-45B9-C3EF4DAC55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3561" y="1637307"/>
            <a:ext cx="4444700" cy="4411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784616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Conservation</a:t>
            </a:r>
            <a:r>
              <a:rPr lang="nl-NL" sz="2800" dirty="0"/>
              <a:t> Standards Framework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5.4- Analyze and Adapt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Monitor progress and evaluate the effectiveness of actions.</a:t>
            </a:r>
          </a:p>
          <a:p>
            <a:pPr marL="0" indent="0">
              <a:buNone/>
            </a:pPr>
            <a:endParaRPr lang="en-US" b="1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Key Activities: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Collect data based on the monitoring plan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Compare results to goals and expected outcomes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Identify what’s working and what’s not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Adjust strategies and operations as needed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39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78F293-9BEA-CF35-45B9-C3EF4DAC55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3561" y="1637307"/>
            <a:ext cx="4444700" cy="4411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225522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Conservation</a:t>
            </a:r>
            <a:r>
              <a:rPr lang="nl-NL" sz="2800" dirty="0"/>
              <a:t> Standards Framework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5.5- Share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Communicate results, lessons, and experiences.</a:t>
            </a:r>
          </a:p>
          <a:p>
            <a:pPr marL="0" indent="0">
              <a:buNone/>
            </a:pPr>
            <a:endParaRPr lang="en-US" b="1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en-US" b="1" noProof="0" dirty="0">
                <a:solidFill>
                  <a:schemeClr val="bg2"/>
                </a:solidFill>
              </a:rPr>
              <a:t>Key Activities: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Publish reports and case studies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Present findings to communities, funders, and partners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Facilitate knowledge exchange across conservation projects</a:t>
            </a:r>
          </a:p>
          <a:p>
            <a:pPr marL="0" indent="0">
              <a:buNone/>
            </a:pPr>
            <a:r>
              <a:rPr lang="en-US" noProof="0" dirty="0">
                <a:solidFill>
                  <a:schemeClr val="bg2"/>
                </a:solidFill>
              </a:rPr>
              <a:t>- Promote transparency and learning in the conservation field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40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78F293-9BEA-CF35-45B9-C3EF4DAC55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3561" y="1637307"/>
            <a:ext cx="4444700" cy="4411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547565"/>
      </p:ext>
    </p:extLst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Conservation</a:t>
            </a:r>
            <a:r>
              <a:rPr lang="nl-NL" sz="2800" dirty="0"/>
              <a:t> Standards Framework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3600" dirty="0"/>
              <a:t>Discussion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2000" dirty="0"/>
              <a:t>Based on conservation standards:</a:t>
            </a:r>
          </a:p>
          <a:p>
            <a:pPr marL="0" indent="0">
              <a:buNone/>
            </a:pPr>
            <a:r>
              <a:rPr lang="en-US" sz="2000" dirty="0"/>
              <a:t>- Choose a site and describe five major hypothetical threats. </a:t>
            </a:r>
          </a:p>
          <a:p>
            <a:pPr marL="0" indent="0">
              <a:buNone/>
            </a:pPr>
            <a:r>
              <a:rPr lang="en-US" sz="2000" dirty="0"/>
              <a:t>- Categorize each threat according to its likelihood and severity;</a:t>
            </a:r>
          </a:p>
          <a:p>
            <a:pPr marL="0" indent="0">
              <a:buNone/>
            </a:pPr>
            <a:r>
              <a:rPr lang="en-US" sz="2000" dirty="0"/>
              <a:t>- And outline strategies to mitigate or overcome them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36864161"/>
      </p:ext>
    </p:extLst>
  </p:cSld>
  <p:clrMapOvr>
    <a:masterClrMapping/>
  </p:clrMapOvr>
  <p:transition spd="slow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1152</TotalTime>
  <Words>2067</Words>
  <Application>Microsoft Macintosh PowerPoint</Application>
  <PresentationFormat>Custom</PresentationFormat>
  <Paragraphs>566</Paragraphs>
  <Slides>43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9" baseType="lpstr">
      <vt:lpstr>Minion</vt:lpstr>
      <vt:lpstr>Arial</vt:lpstr>
      <vt:lpstr>Georgia</vt:lpstr>
      <vt:lpstr>Calibri</vt:lpstr>
      <vt:lpstr>Wingdings</vt:lpstr>
      <vt:lpstr>Corporate template-set Universiteit Leiden</vt:lpstr>
      <vt:lpstr>Quality and Sustainability in Tourism and Hospitality  European Institute of Innovation, Entrepreneurship and Technology Lessingstraße 79, 13158 Berlin, Germany </vt:lpstr>
      <vt:lpstr>Outline:</vt:lpstr>
      <vt:lpstr>PowerPoint Presentation</vt:lpstr>
      <vt:lpstr>  1- Destination Management   </vt:lpstr>
      <vt:lpstr>  1- Destination Management   </vt:lpstr>
      <vt:lpstr>  1- Destination Management   </vt:lpstr>
      <vt:lpstr>  1- Destination Management   </vt:lpstr>
      <vt:lpstr>  1- Destination Management   </vt:lpstr>
      <vt:lpstr>  1- Destination Management   </vt:lpstr>
      <vt:lpstr>  1- Destination Management   </vt:lpstr>
      <vt:lpstr>PowerPoint Presentation</vt:lpstr>
      <vt:lpstr>2- Destination Development Elements</vt:lpstr>
      <vt:lpstr>2- Destination Development Elements</vt:lpstr>
      <vt:lpstr>2- Destination Development Elements</vt:lpstr>
      <vt:lpstr>2- Destination Development Elements</vt:lpstr>
      <vt:lpstr>PowerPoint Presentation</vt:lpstr>
      <vt:lpstr>3.1- Environmental Impact Mitigation </vt:lpstr>
      <vt:lpstr>3.1- Environmental Impact Mitigation </vt:lpstr>
      <vt:lpstr>3.1- Environmental Impact Mitigation </vt:lpstr>
      <vt:lpstr>3.1- Environmental Impact Mitigation </vt:lpstr>
      <vt:lpstr>3.1- Environmental Impact Mitigation </vt:lpstr>
      <vt:lpstr>3.1- Environmental Impact Mitigation </vt:lpstr>
      <vt:lpstr>3.1- Environmental Impact Mitigation </vt:lpstr>
      <vt:lpstr>3.1- Environmental Impact Mitigation </vt:lpstr>
      <vt:lpstr>3.1- Environmental Impact Mitigation </vt:lpstr>
      <vt:lpstr>PowerPoint Presentation</vt:lpstr>
      <vt:lpstr>4- Conservation Standards Framework</vt:lpstr>
      <vt:lpstr>4- Conservation Standards Framework</vt:lpstr>
      <vt:lpstr>4- Conservation Standards Framework</vt:lpstr>
      <vt:lpstr>4- Conservation Standards Framework</vt:lpstr>
      <vt:lpstr>4- Conservation Standards Framework</vt:lpstr>
      <vt:lpstr>4- Conservation Standards Framework</vt:lpstr>
      <vt:lpstr>4- Conservation Standards Framework</vt:lpstr>
      <vt:lpstr>4- Conservation Standards Framework</vt:lpstr>
      <vt:lpstr>4- Conservation Standards Framework</vt:lpstr>
      <vt:lpstr>4- Conservation Standards Framework</vt:lpstr>
      <vt:lpstr>4- Conservation Standards Framework</vt:lpstr>
      <vt:lpstr>4- Conservation Standards Framework</vt:lpstr>
      <vt:lpstr>4- Conservation Standards Framework</vt:lpstr>
      <vt:lpstr>4- Conservation Standards Framework</vt:lpstr>
      <vt:lpstr>4- Conservation Standards Framework</vt:lpstr>
      <vt:lpstr>4- Conservation Standards Framework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198</cp:revision>
  <dcterms:created xsi:type="dcterms:W3CDTF">2023-10-18T00:40:52Z</dcterms:created>
  <dcterms:modified xsi:type="dcterms:W3CDTF">2025-09-19T21:16:12Z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