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8D4F6-A6F7-9DD7-E08C-C98FB6E61F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E017B4-0845-B413-DD28-57BC3DA76C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540EC-3643-F63E-3875-E8C1E7238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356B4-02A6-1914-2325-D32A7B52B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C2889-6DB6-918B-8216-1D30F2C67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1674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C4641-BBC9-1A27-A8C5-1DA257758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603BE-A346-B6DC-9D55-18477917E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AFB54-E9FE-DDED-9D98-9A57BB05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1E449-152C-1AB6-E204-5140E3BE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91303-97BF-2D6D-3F6F-08919C3AC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41971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C42AB-21B9-0FAF-4E50-458A1BCE0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B53A0-A4B4-5061-A6D5-56208E312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87C2D-BDE3-3382-2B93-1BB7185B3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58899-0364-2EC1-15FB-9F3CD6ABE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9101C-74FA-897F-25E8-90257C307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24647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AB9C0-F296-2AD2-6AF0-254E47E9A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15381-2654-3E5C-EC32-C087C90788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C72064-1386-5B1E-4016-CDA6AF1C6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E16477-59A5-68B5-5642-75370DF1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8A7BD6-7CC4-1DC2-3C38-BF5AC4754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07C7FE-C606-6A9D-E103-3934D9CF2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53359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6FF0F-AB58-2809-D30E-9A4793D25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ED6C63-7338-B124-1645-2BCA56246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ADA7BD-1E56-732B-75C6-88E73C67DB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BA5A2A-A5C2-228B-8394-E85181EDF7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2604A4-F15A-DB7F-BF56-5D4D81E0A2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F242A2-69B1-F7D2-6BC4-2242AB52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4FE0B6-542E-9593-7EDE-B466C2330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2444EB-E644-B508-6D36-FBAC0ABB3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50647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8A40E-A053-6FF0-EF5E-577117CB9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911828-8148-99BE-0C47-20E128C19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A92726-1A38-ADED-0D70-C8BA0AA98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C853A9-E6C2-7D87-EA30-A7C47662B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09633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7A65FD-E319-B176-D2F9-E23394F11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4EEA88-2656-EA70-36DE-79B380CA6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9D55B-ED93-5491-81EC-02B1E9D75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2605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67DA7-7118-A3E7-0A70-25EFC8DB3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7A01F-5579-5477-0750-A9775EA86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61F7CD-FDEE-46A2-BC90-235607D4EE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30E778-281C-F04B-F526-13A590317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13740-2170-1E5D-5DC7-AA611B9F7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B3B3B-A9FA-B993-652F-F680F1793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98819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C7777-6F33-B99E-6A20-5F76B6BED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F85B7-0EFF-FCCD-00A9-485996034B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26CF85-429E-8DC6-8F2C-71C2515D16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F2179E-B747-E77F-D4D0-AD1CCF14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B5901-9D25-B2DE-A31E-2B19D9341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792F4B-88A1-ACB2-B881-AF9A0C0C6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2484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84222-620A-3A3D-5AEF-A0EE20624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0B208A-C118-A1BE-74CD-D7FFBDED3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9995A-41F1-F923-66CD-1EEA84C50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04C4D-4CCC-A822-42DC-F29DC22D3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F80DB-8638-EA2F-3E1D-6663D1338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715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53316E-F4AE-A4E4-0B29-3E01A1133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6D1E4C-9953-4A32-C1C8-7CA449FF4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03C1DE-C40D-A726-07B4-1BDD8EA19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FEFDF-DA05-8AF1-DDCB-4ABE70B18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9C6275-BF47-4892-D52E-400F49C15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20992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E92EB1-9BC8-C06C-CE36-9C64EEDD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0A817-D886-9F00-B015-DEA0BC10F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17787-EBB7-01CB-BA33-9F9A51497D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90EB9-D80C-43F3-A846-7C6EA84C8BA9}" type="datetimeFigureOut">
              <a:rPr lang="en-IN" smtClean="0"/>
              <a:t>23-09-2025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5AC97-CF85-C289-3F08-050FD0F8A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CE3BD-8606-83EA-2986-29647A2CBD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0EB00-6995-4774-9C20-452DB12D0A3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53296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37AB97-7F99-83AD-5C90-A1F064CAF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97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9137B1-A587-3D47-93CC-F6FAF56BE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523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E4EBA4-54DE-D363-EEEF-D731C26EF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87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enerated image">
            <a:extLst>
              <a:ext uri="{FF2B5EF4-FFF2-40B4-BE49-F238E27FC236}">
                <a16:creationId xmlns:a16="http://schemas.microsoft.com/office/drawing/2014/main" id="{63F5CD4E-8D28-FFF4-2646-47CCCDB53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775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enerated image">
            <a:extLst>
              <a:ext uri="{FF2B5EF4-FFF2-40B4-BE49-F238E27FC236}">
                <a16:creationId xmlns:a16="http://schemas.microsoft.com/office/drawing/2014/main" id="{1207D7E0-927B-938B-8CF0-2F81AF38E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908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enerated image">
            <a:extLst>
              <a:ext uri="{FF2B5EF4-FFF2-40B4-BE49-F238E27FC236}">
                <a16:creationId xmlns:a16="http://schemas.microsoft.com/office/drawing/2014/main" id="{706E7183-BEC5-3B67-8F62-929256AF4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092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enerated image">
            <a:extLst>
              <a:ext uri="{FF2B5EF4-FFF2-40B4-BE49-F238E27FC236}">
                <a16:creationId xmlns:a16="http://schemas.microsoft.com/office/drawing/2014/main" id="{C82804F5-DBD5-630B-0FEC-BC7F61A58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75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936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enerated image">
            <a:extLst>
              <a:ext uri="{FF2B5EF4-FFF2-40B4-BE49-F238E27FC236}">
                <a16:creationId xmlns:a16="http://schemas.microsoft.com/office/drawing/2014/main" id="{33976D86-D02D-8DE7-E552-370ABEAFE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544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enerated image">
            <a:extLst>
              <a:ext uri="{FF2B5EF4-FFF2-40B4-BE49-F238E27FC236}">
                <a16:creationId xmlns:a16="http://schemas.microsoft.com/office/drawing/2014/main" id="{E15454D4-4963-5D7A-C2E2-F2D85B9AB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258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Geetika Naugain</dc:creator>
  <cp:lastModifiedBy>Geetika Naugain</cp:lastModifiedBy>
  <cp:revision>2</cp:revision>
  <dcterms:created xsi:type="dcterms:W3CDTF">2025-09-23T11:49:12Z</dcterms:created>
  <dcterms:modified xsi:type="dcterms:W3CDTF">2025-09-23T11:58:16Z</dcterms:modified>
</cp:coreProperties>
</file>