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7"/>
    <p:restoredTop sz="94645"/>
  </p:normalViewPr>
  <p:slideViewPr>
    <p:cSldViewPr snapToGrid="0">
      <p:cViewPr varScale="1">
        <p:scale>
          <a:sx n="104" d="100"/>
          <a:sy n="104" d="100"/>
        </p:scale>
        <p:origin x="1136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E16AFF-7A90-64CC-AD3B-0C30027DDC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D9D7283-30F6-532E-0BBC-C4DDCC7BC5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1A15FE-B45C-57D7-8054-3C9F44FC4A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A3DA-FF91-4443-BECF-E1008136DA6E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D4A431-688A-DC14-9134-31B17404D4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DD52EF-88F1-2CE4-04E0-669653F6A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37AEE-BD80-C54E-BEE2-8087376ACB48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670222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394CD9-0837-CA1A-ABDA-82908618B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B31205-2394-2387-B8EC-0860FBF7F1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D0D9C5-A5AA-5BE7-02C9-D57F58AF0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A3DA-FF91-4443-BECF-E1008136DA6E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363627-4C08-8A4E-058F-2ABB387C21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A834AE-4235-FD29-B1D3-033717CB1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37AEE-BD80-C54E-BEE2-8087376ACB48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4704691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C6CEA-D082-46A2-1FD6-14895CF1C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EE658F-881D-68E1-9E2B-A1E0F92E1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A23334-78B5-AD45-168A-C872B4309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A3DA-FF91-4443-BECF-E1008136DA6E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EF1DC8-8C69-C323-EE82-1764ECC09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F28D0E-0B5A-9F86-E4A3-E296EFBE3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37AEE-BD80-C54E-BEE2-8087376ACB48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850900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386EA-680F-EBAF-65CE-EB4D5B45D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A5FBB3-6E38-E0EE-5EF1-E6550B7317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0867A1-FD5B-7EA0-4D37-3428C8D46E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11A8AE-6EE7-1687-7DEF-C2E390F177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A3DA-FF91-4443-BECF-E1008136DA6E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D1435E-45BA-5771-9695-41A5A535CF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3F47FD-5C9A-9D84-16B3-1863BA2EC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37AEE-BD80-C54E-BEE2-8087376ACB48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14072223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BFA21-E988-E03C-8AD7-CFC6DA8DA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D76A01-D858-DCC4-88CA-69AE7380EE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D7DF0B-CE29-69B8-2674-D3E4BCFF8F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E0B69FD-990D-BC79-FDDC-7705DAC73D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D0BB577-1F16-8DFC-1CC4-1B8D0AF0AE0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14D0513-E901-6AD3-060A-9A671F571D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A3DA-FF91-4443-BECF-E1008136DA6E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E0298B1-AFE8-4F6C-C2F6-C9C96AB1DD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56766BC-B32B-8A08-9506-E6F827B46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37AEE-BD80-C54E-BEE2-8087376ACB48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434505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28209-D1AC-CE4B-3535-9EB3749D4C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A2B5CD-D646-677A-4361-3283C7EC8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A3DA-FF91-4443-BECF-E1008136DA6E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52C4806-BF88-FE1F-0E55-0954810953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FB57BA-B82B-ED5D-6FA7-01A69A562D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37AEE-BD80-C54E-BEE2-8087376ACB48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41824012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A94A220-C8EB-7F5E-DAD3-564F26041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A3DA-FF91-4443-BECF-E1008136DA6E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9C98665-ADA1-2CC9-0A5B-18330476CE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570765-DDF4-B3D9-C653-4C08BC7414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37AEE-BD80-C54E-BEE2-8087376ACB48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195451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2D6D2A-0294-6BAA-B35F-FAB4392A7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40CBF3-9184-45A7-0244-CC7E9B11F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E93608-7636-EB21-8BE6-A087D9A1C0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2B4AC1-5427-F570-89DD-B9D9E4912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A3DA-FF91-4443-BECF-E1008136DA6E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3B866D-72C6-AEC7-2592-6B04E9C9D6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C5539D-8AF1-BDD0-A50E-7F23D91E2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37AEE-BD80-C54E-BEE2-8087376ACB48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5905777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8031-D7B4-982A-075B-56768931B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487559-FF28-9224-8AE1-B14E5B4D75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EG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D5BA7F-73A1-3023-0A55-30812A7051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8159A0-FF4F-107F-5CE8-610872ED4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A3DA-FF91-4443-BECF-E1008136DA6E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82EF47-8FE9-A1B6-8F9F-C41690677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05DC3E-6D0A-22AE-C8D1-30186C1786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37AEE-BD80-C54E-BEE2-8087376ACB48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2816767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BBF81-7791-1F67-2926-D381B05773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2CBD046-A918-BE6A-5E55-CCD5F124AC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F39F47-706B-221D-E791-AD7DD2F16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A3DA-FF91-4443-BECF-E1008136DA6E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D6FDE0-3126-6173-F3A5-497416871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09BF17-1242-8B92-C838-093940A7C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37AEE-BD80-C54E-BEE2-8087376ACB48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103515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0F3D809-35B6-71E8-4F54-4F0998B270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8DA7F5-AFA4-DDAE-CED6-B1A202836E5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69F7F6-95B0-BEA7-2CC9-13E6DBD488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81A3DA-FF91-4443-BECF-E1008136DA6E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0F3446-8689-4680-BCB3-D2813F0D0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21A2A5-4061-89C1-96CA-E23F2623B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037AEE-BD80-C54E-BEE2-8087376ACB48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430430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5CBD89-0B2A-4FB3-8FE0-21AB64D0FC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86F048-86BC-6A46-C9C3-8636DB6949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6B6063-FDA8-7611-28EE-B5C723C03AC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981A3DA-FF91-4443-BECF-E1008136DA6E}" type="datetimeFigureOut">
              <a:rPr lang="en-EG" smtClean="0"/>
              <a:t>04/05/2025</a:t>
            </a:fld>
            <a:endParaRPr lang="en-EG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74CE1D-ECB1-B5B0-4141-519A35DCA2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EG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DE9CF0-2F71-9573-45D1-F34DB2E674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C037AEE-BD80-C54E-BEE2-8087376ACB48}" type="slidenum">
              <a:rPr lang="en-EG" smtClean="0"/>
              <a:t>‹#›</a:t>
            </a:fld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3579374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B27BC1-09FF-0BDE-8E6D-32F667F53B9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Crisis Nutrition Response Plan for Cruise Tourism During Health Emergencies</a:t>
            </a:r>
            <a:endParaRPr lang="en-EG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2D80192-55FD-078A-13D2-14C4FA988F5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pPr>
              <a:lnSpc>
                <a:spcPct val="160000"/>
              </a:lnSpc>
            </a:pPr>
            <a:r>
              <a:rPr lang="en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Flora Ceyda Knapp</a:t>
            </a:r>
          </a:p>
          <a:p>
            <a:pPr>
              <a:lnSpc>
                <a:spcPct val="160000"/>
              </a:lnSpc>
            </a:pPr>
            <a:r>
              <a:rPr lang="en-US" b="0" i="0" u="none" strike="noStrike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DE240004</a:t>
            </a:r>
          </a:p>
          <a:p>
            <a:pPr>
              <a:lnSpc>
                <a:spcPct val="160000"/>
              </a:lnSpc>
            </a:pPr>
            <a:r>
              <a:rPr lang="en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Basics od Dietics</a:t>
            </a:r>
          </a:p>
          <a:p>
            <a:pPr>
              <a:lnSpc>
                <a:spcPct val="160000"/>
              </a:lnSpc>
            </a:pPr>
            <a:r>
              <a:rPr lang="en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05.05.2025 </a:t>
            </a:r>
          </a:p>
        </p:txBody>
      </p:sp>
    </p:spTree>
    <p:extLst>
      <p:ext uri="{BB962C8B-B14F-4D97-AF65-F5344CB8AC3E}">
        <p14:creationId xmlns:p14="http://schemas.microsoft.com/office/powerpoint/2010/main" val="2113449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F79F5-A9E3-85CD-18C8-03FDA5F4D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98D7F3-626C-1368-4C08-0FE67F841A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Cruise ships are high-risk during health emergencies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Limited access to fresh food, isolation protocols, and guest stress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Objective: Design a practical, safe nutrition response strategy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2357918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79E4D-FD21-3E17-83D7-6D51E24C6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Emergency Meal Provisioning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ED89E4-E4DF-A8D4-2289-F8C6559170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Stockpile shelf-stable, nutrient-dense ingredients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Separate meal plans for isolated and non-affected guests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Prioritize hydration, energy, and digestion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Follow WHO/CDC emergency nutrition guidance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1205758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D2DC7A-ECBB-71B2-3B21-7C01A7146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Contactless Delivery &amp; Kitchen Safety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5A4988-8D0C-F758-DCBC-5CA8F464DB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Meals delivered in sealed, disposable containers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Staff wear gloves, masks, and use contactless drop-offs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Sanitize all tools and surfaces regularly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Record delivery times to ensure consistency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001053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27BFAC-F135-0393-C780-AD675155E3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Sample Diet Plans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F538B1-06D8-7AE6-3E8B-29BFC1283D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lnSpc>
                <a:spcPct val="150000"/>
              </a:lnSpc>
              <a:buNone/>
            </a:pPr>
            <a:r>
              <a:rPr lang="en-US" sz="20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Affected Guests (Isolation):</a:t>
            </a:r>
            <a:endParaRPr lang="en-US" sz="2000" b="0" i="0" u="none" strike="noStrike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Oatmeal, soups, boiled eggs, soft vegetables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Moderate calories, high hydration</a:t>
            </a:r>
          </a:p>
          <a:p>
            <a:pPr algn="l">
              <a:lnSpc>
                <a:spcPct val="150000"/>
              </a:lnSpc>
              <a:buNone/>
            </a:pPr>
            <a:r>
              <a:rPr lang="en-US" sz="20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Non-Affected Guests:</a:t>
            </a:r>
            <a:endParaRPr lang="en-US" sz="2000" b="0" i="0" u="none" strike="noStrike" dirty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Pasta, rice bowls, chickpeas, canned veggies</a:t>
            </a:r>
          </a:p>
          <a:p>
            <a:pPr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Higher calories, satisfying and balanced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4338533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7C69A0-4C4D-1645-2FE4-CF1928FAF3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Psychological &amp; Nutritional Support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839CDC-4ED7-B157-6224-7DF414AB45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Meals influence mood, focus, and recovery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Warm, familiar meals reduce stress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Scheduled mealtimes offer routine and comfort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Extras: herbal teas, personalized meal cards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9254163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79B6B3-2896-C37E-D08E-0EADA5C6E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Internal Communication Manual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4578B5-1266-4460-0379-47B045F209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Kitchen Staff: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Hygiene, labeling, delivery logging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Nutritionists: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Modify meals based on health updates</a:t>
            </a:r>
          </a:p>
          <a:p>
            <a:pPr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Medical Team: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Flag dietary needs for isolated guests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Shared updates reduce confusion and errors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8877879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AF34A-DFA9-3EBB-51DC-201C7BDBA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Tools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FAC468-A1EA-2A5F-A65C-52809F1118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Meal delivery tracking sheets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Guest dietary request forms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Multilingual food labels (e.g., V, GF, D)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templates improve efficiency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047309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06D722-BE6D-E049-F243-B98309492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Food Safety Protocols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576F0C-9558-0E8D-5EF2-00CE65E66D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60000"/>
              </a:lnSpc>
              <a:buNone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WHO’s 5 Keys to Safer Food:</a:t>
            </a:r>
          </a:p>
          <a:p>
            <a:pPr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Keep clean</a:t>
            </a:r>
          </a:p>
          <a:p>
            <a:pPr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Separate raw and cooked</a:t>
            </a:r>
          </a:p>
          <a:p>
            <a:pPr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Cook thoroughly</a:t>
            </a:r>
          </a:p>
          <a:p>
            <a:pPr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Store at safe temps</a:t>
            </a:r>
          </a:p>
          <a:p>
            <a:pPr>
              <a:lnSpc>
                <a:spcPct val="160000"/>
              </a:lnSpc>
              <a:buFont typeface="Arial" panose="020B0604020202020204" pitchFamily="34" charset="0"/>
              <a:buChar char="•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safe water</a:t>
            </a:r>
          </a:p>
          <a:p>
            <a:pPr>
              <a:lnSpc>
                <a:spcPct val="160000"/>
              </a:lnSpc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Daily cold storage logs and sanitation checks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6962463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8C9271-1978-16AD-5F6C-6088B0336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Contingency Sourcing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803740-B555-D5F8-119D-E585ECB3DD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Partner with backup suppliers in various ports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Stock emergency items: powdered milk, canned goods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pre-approved emergency menus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Monitor inventory daily for shortages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6164818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D26BC6-89FB-E8E7-D80A-A4242FF64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Case Study: Diamond Princess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2717F5-ABF7-09A5-7224-2D804CC1A6F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Quarantined cruise, 700+ COVID-19 cases (2020)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Food staff were among first infected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Limited PPE and contactless systems at the time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Informed safer protocols in this plan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1314206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DB920B-318E-D0AE-41CE-3F7BCCA03C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  <a:endParaRPr lang="en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BB29D6-14F1-F851-9575-F5E53C3797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Nutrition is critical to health and morale at sea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Well-planned meals reduce stress and support recovery</a:t>
            </a:r>
          </a:p>
          <a:p>
            <a:pPr>
              <a:lnSpc>
                <a:spcPct val="150000"/>
              </a:lnSpc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Proactive strategies improve safety in future emergencies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23068592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365</Words>
  <Application>Microsoft Macintosh PowerPoint</Application>
  <PresentationFormat>Widescreen</PresentationFormat>
  <Paragraphs>63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Aptos</vt:lpstr>
      <vt:lpstr>Aptos Display</vt:lpstr>
      <vt:lpstr>Arial</vt:lpstr>
      <vt:lpstr>Times New Roman</vt:lpstr>
      <vt:lpstr>Office Theme</vt:lpstr>
      <vt:lpstr>Crisis Nutrition Response Plan for Cruise Tourism During Health Emergencies</vt:lpstr>
      <vt:lpstr>Introduction</vt:lpstr>
      <vt:lpstr>Emergency Meal Provisioning</vt:lpstr>
      <vt:lpstr>Contactless Delivery &amp; Kitchen Safety</vt:lpstr>
      <vt:lpstr>Sample Diet Plans</vt:lpstr>
      <vt:lpstr>Psychological &amp; Nutritional Support</vt:lpstr>
      <vt:lpstr>Internal Communication Manual</vt:lpstr>
      <vt:lpstr>Communication Tools</vt:lpstr>
      <vt:lpstr>Food Safety Protocols</vt:lpstr>
      <vt:lpstr>Contingency Sourcing</vt:lpstr>
      <vt:lpstr>Case Study: Diamond Princess</vt:lpstr>
      <vt:lpstr>Conclusion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flora knapp</dc:creator>
  <cp:lastModifiedBy>flora knapp</cp:lastModifiedBy>
  <cp:revision>3</cp:revision>
  <dcterms:created xsi:type="dcterms:W3CDTF">2025-05-04T16:57:59Z</dcterms:created>
  <dcterms:modified xsi:type="dcterms:W3CDTF">2025-05-04T17:12:20Z</dcterms:modified>
</cp:coreProperties>
</file>