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</p:sldIdLst>
  <p:sldSz cx="12198350" cy="6858000"/>
  <p:notesSz cx="6858000" cy="9144000"/>
  <p:embeddedFontLst>
    <p:embeddedFont>
      <p:font typeface="Georgia" panose="02040502050405020303" pitchFamily="18" charset="0"/>
      <p:regular r:id="rId20"/>
      <p:bold r:id="rId21"/>
      <p:italic r:id="rId22"/>
      <p:boldItalic r:id="rId23"/>
    </p:embeddedFont>
    <p:embeddedFont>
      <p:font typeface="Minion" panose="020B0604020202020204"/>
      <p:regular r:id="rId24"/>
      <p:bold r:id="rId25"/>
      <p:italic r:id="rId26"/>
      <p:boldItalic r:id="rId27"/>
    </p:embeddedFont>
  </p:embeddedFontLst>
  <p:custDataLst>
    <p:tags r:id="rId2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37BC49-4EA7-42B6-8434-45E2B8DD7932}" v="88" dt="2025-03-03T16:21:37.2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74" d="100"/>
          <a:sy n="74" d="100"/>
        </p:scale>
        <p:origin x="994" y="283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hita ravinoothula" userId="0264564e6db12e90" providerId="LiveId" clId="{0237BC49-4EA7-42B6-8434-45E2B8DD7932}"/>
    <pc:docChg chg="undo custSel addSld delSld modSld sldOrd">
      <pc:chgData name="samhita ravinoothula" userId="0264564e6db12e90" providerId="LiveId" clId="{0237BC49-4EA7-42B6-8434-45E2B8DD7932}" dt="2025-03-03T16:21:49.338" v="441" actId="1076"/>
      <pc:docMkLst>
        <pc:docMk/>
      </pc:docMkLst>
      <pc:sldChg chg="del">
        <pc:chgData name="samhita ravinoothula" userId="0264564e6db12e90" providerId="LiveId" clId="{0237BC49-4EA7-42B6-8434-45E2B8DD7932}" dt="2025-03-03T16:21:42.892" v="440" actId="2696"/>
        <pc:sldMkLst>
          <pc:docMk/>
          <pc:sldMk cId="1702918756" sldId="271"/>
        </pc:sldMkLst>
      </pc:sldChg>
      <pc:sldChg chg="addSp delSp modSp mod">
        <pc:chgData name="samhita ravinoothula" userId="0264564e6db12e90" providerId="LiveId" clId="{0237BC49-4EA7-42B6-8434-45E2B8DD7932}" dt="2025-03-03T15:36:45.628" v="22" actId="1076"/>
        <pc:sldMkLst>
          <pc:docMk/>
          <pc:sldMk cId="238063120" sldId="272"/>
        </pc:sldMkLst>
        <pc:spChg chg="mod">
          <ac:chgData name="samhita ravinoothula" userId="0264564e6db12e90" providerId="LiveId" clId="{0237BC49-4EA7-42B6-8434-45E2B8DD7932}" dt="2025-03-03T15:33:54.770" v="3" actId="1076"/>
          <ac:spMkLst>
            <pc:docMk/>
            <pc:sldMk cId="238063120" sldId="272"/>
            <ac:spMk id="7" creationId="{909EC16C-ADF1-20FC-8743-C01658BD73A3}"/>
          </ac:spMkLst>
        </pc:spChg>
        <pc:spChg chg="mod">
          <ac:chgData name="samhita ravinoothula" userId="0264564e6db12e90" providerId="LiveId" clId="{0237BC49-4EA7-42B6-8434-45E2B8DD7932}" dt="2025-03-03T15:35:14.805" v="12" actId="113"/>
          <ac:spMkLst>
            <pc:docMk/>
            <pc:sldMk cId="238063120" sldId="272"/>
            <ac:spMk id="9" creationId="{0A5D6A57-3786-C1AE-80A8-EA0BE98F10A5}"/>
          </ac:spMkLst>
        </pc:spChg>
        <pc:graphicFrameChg chg="del mod">
          <ac:chgData name="samhita ravinoothula" userId="0264564e6db12e90" providerId="LiveId" clId="{0237BC49-4EA7-42B6-8434-45E2B8DD7932}" dt="2025-03-03T15:35:19.159" v="14" actId="478"/>
          <ac:graphicFrameMkLst>
            <pc:docMk/>
            <pc:sldMk cId="238063120" sldId="272"/>
            <ac:graphicFrameMk id="5" creationId="{038FE951-F1CB-E058-3728-48077F641B41}"/>
          </ac:graphicFrameMkLst>
        </pc:graphicFrameChg>
        <pc:graphicFrameChg chg="add mod">
          <ac:chgData name="samhita ravinoothula" userId="0264564e6db12e90" providerId="LiveId" clId="{0237BC49-4EA7-42B6-8434-45E2B8DD7932}" dt="2025-03-03T15:36:45.628" v="22" actId="1076"/>
          <ac:graphicFrameMkLst>
            <pc:docMk/>
            <pc:sldMk cId="238063120" sldId="272"/>
            <ac:graphicFrameMk id="6" creationId="{DD333CC4-7416-1BF6-8090-41941216DDE1}"/>
          </ac:graphicFrameMkLst>
        </pc:graphicFrameChg>
      </pc:sldChg>
      <pc:sldChg chg="addSp modSp new mod">
        <pc:chgData name="samhita ravinoothula" userId="0264564e6db12e90" providerId="LiveId" clId="{0237BC49-4EA7-42B6-8434-45E2B8DD7932}" dt="2025-03-03T15:39:31.095" v="44" actId="1076"/>
        <pc:sldMkLst>
          <pc:docMk/>
          <pc:sldMk cId="2555988482" sldId="273"/>
        </pc:sldMkLst>
        <pc:spChg chg="mod">
          <ac:chgData name="samhita ravinoothula" userId="0264564e6db12e90" providerId="LiveId" clId="{0237BC49-4EA7-42B6-8434-45E2B8DD7932}" dt="2025-03-03T15:37:15.952" v="26" actId="1076"/>
          <ac:spMkLst>
            <pc:docMk/>
            <pc:sldMk cId="2555988482" sldId="273"/>
            <ac:spMk id="2" creationId="{2165A44D-FC03-4B46-0F98-3E4F30ACE6FC}"/>
          </ac:spMkLst>
        </pc:spChg>
        <pc:spChg chg="mod">
          <ac:chgData name="samhita ravinoothula" userId="0264564e6db12e90" providerId="LiveId" clId="{0237BC49-4EA7-42B6-8434-45E2B8DD7932}" dt="2025-03-03T15:38:14.323" v="34" actId="14100"/>
          <ac:spMkLst>
            <pc:docMk/>
            <pc:sldMk cId="2555988482" sldId="273"/>
            <ac:spMk id="3" creationId="{CFF74442-B00D-B0C2-790B-0C243E18F4C6}"/>
          </ac:spMkLst>
        </pc:spChg>
        <pc:graphicFrameChg chg="add mod">
          <ac:chgData name="samhita ravinoothula" userId="0264564e6db12e90" providerId="LiveId" clId="{0237BC49-4EA7-42B6-8434-45E2B8DD7932}" dt="2025-03-03T15:39:31.095" v="44" actId="1076"/>
          <ac:graphicFrameMkLst>
            <pc:docMk/>
            <pc:sldMk cId="2555988482" sldId="273"/>
            <ac:graphicFrameMk id="7" creationId="{D829A64F-07C2-BFF3-10A7-C93432274AFB}"/>
          </ac:graphicFrameMkLst>
        </pc:graphicFrameChg>
      </pc:sldChg>
      <pc:sldChg chg="addSp delSp modSp add mod ord">
        <pc:chgData name="samhita ravinoothula" userId="0264564e6db12e90" providerId="LiveId" clId="{0237BC49-4EA7-42B6-8434-45E2B8DD7932}" dt="2025-03-03T15:43:24.084" v="74" actId="14100"/>
        <pc:sldMkLst>
          <pc:docMk/>
          <pc:sldMk cId="3012103642" sldId="274"/>
        </pc:sldMkLst>
        <pc:spChg chg="mod">
          <ac:chgData name="samhita ravinoothula" userId="0264564e6db12e90" providerId="LiveId" clId="{0237BC49-4EA7-42B6-8434-45E2B8DD7932}" dt="2025-03-03T15:40:16.738" v="50" actId="1076"/>
          <ac:spMkLst>
            <pc:docMk/>
            <pc:sldMk cId="3012103642" sldId="274"/>
            <ac:spMk id="7" creationId="{89D35AAC-0F56-0EAF-26CD-9A075CE8280B}"/>
          </ac:spMkLst>
        </pc:spChg>
        <pc:spChg chg="mod">
          <ac:chgData name="samhita ravinoothula" userId="0264564e6db12e90" providerId="LiveId" clId="{0237BC49-4EA7-42B6-8434-45E2B8DD7932}" dt="2025-03-03T15:41:15.091" v="62" actId="1076"/>
          <ac:spMkLst>
            <pc:docMk/>
            <pc:sldMk cId="3012103642" sldId="274"/>
            <ac:spMk id="9" creationId="{59FBACA9-0B1F-DB99-476C-B004818D6E51}"/>
          </ac:spMkLst>
        </pc:spChg>
        <pc:graphicFrameChg chg="add del mod">
          <ac:chgData name="samhita ravinoothula" userId="0264564e6db12e90" providerId="LiveId" clId="{0237BC49-4EA7-42B6-8434-45E2B8DD7932}" dt="2025-03-03T15:42:09.032" v="65" actId="478"/>
          <ac:graphicFrameMkLst>
            <pc:docMk/>
            <pc:sldMk cId="3012103642" sldId="274"/>
            <ac:graphicFrameMk id="5" creationId="{26097154-D518-3ABD-DFC2-B978FDF6EDED}"/>
          </ac:graphicFrameMkLst>
        </pc:graphicFrameChg>
        <pc:graphicFrameChg chg="del mod">
          <ac:chgData name="samhita ravinoothula" userId="0264564e6db12e90" providerId="LiveId" clId="{0237BC49-4EA7-42B6-8434-45E2B8DD7932}" dt="2025-03-03T15:40:21.681" v="52" actId="478"/>
          <ac:graphicFrameMkLst>
            <pc:docMk/>
            <pc:sldMk cId="3012103642" sldId="274"/>
            <ac:graphicFrameMk id="6" creationId="{36ECB79D-8998-F178-D8D5-8324FD0AADF6}"/>
          </ac:graphicFrameMkLst>
        </pc:graphicFrameChg>
        <pc:graphicFrameChg chg="add mod">
          <ac:chgData name="samhita ravinoothula" userId="0264564e6db12e90" providerId="LiveId" clId="{0237BC49-4EA7-42B6-8434-45E2B8DD7932}" dt="2025-03-03T15:43:24.084" v="74" actId="14100"/>
          <ac:graphicFrameMkLst>
            <pc:docMk/>
            <pc:sldMk cId="3012103642" sldId="274"/>
            <ac:graphicFrameMk id="11" creationId="{59A20B22-FC0B-7EA2-876E-B5AF7603A786}"/>
          </ac:graphicFrameMkLst>
        </pc:graphicFrameChg>
      </pc:sldChg>
      <pc:sldChg chg="addSp delSp modSp add mod">
        <pc:chgData name="samhita ravinoothula" userId="0264564e6db12e90" providerId="LiveId" clId="{0237BC49-4EA7-42B6-8434-45E2B8DD7932}" dt="2025-03-03T15:46:19.391" v="99" actId="1076"/>
        <pc:sldMkLst>
          <pc:docMk/>
          <pc:sldMk cId="1609800" sldId="275"/>
        </pc:sldMkLst>
        <pc:spChg chg="mod">
          <ac:chgData name="samhita ravinoothula" userId="0264564e6db12e90" providerId="LiveId" clId="{0237BC49-4EA7-42B6-8434-45E2B8DD7932}" dt="2025-03-03T15:44:06.108" v="81" actId="1076"/>
          <ac:spMkLst>
            <pc:docMk/>
            <pc:sldMk cId="1609800" sldId="275"/>
            <ac:spMk id="7" creationId="{26045865-8527-E3A1-BAF2-487A7DADBC9E}"/>
          </ac:spMkLst>
        </pc:spChg>
        <pc:spChg chg="mod">
          <ac:chgData name="samhita ravinoothula" userId="0264564e6db12e90" providerId="LiveId" clId="{0237BC49-4EA7-42B6-8434-45E2B8DD7932}" dt="2025-03-03T15:44:59.708" v="89" actId="113"/>
          <ac:spMkLst>
            <pc:docMk/>
            <pc:sldMk cId="1609800" sldId="275"/>
            <ac:spMk id="9" creationId="{122BDD09-AB3F-0FC2-4260-891F45A3EF95}"/>
          </ac:spMkLst>
        </pc:spChg>
        <pc:graphicFrameChg chg="add mod">
          <ac:chgData name="samhita ravinoothula" userId="0264564e6db12e90" providerId="LiveId" clId="{0237BC49-4EA7-42B6-8434-45E2B8DD7932}" dt="2025-03-03T15:46:19.391" v="99" actId="1076"/>
          <ac:graphicFrameMkLst>
            <pc:docMk/>
            <pc:sldMk cId="1609800" sldId="275"/>
            <ac:graphicFrameMk id="5" creationId="{B6EC4735-C0A6-B135-DAFF-7D69BC594B68}"/>
          </ac:graphicFrameMkLst>
        </pc:graphicFrameChg>
        <pc:graphicFrameChg chg="del mod">
          <ac:chgData name="samhita ravinoothula" userId="0264564e6db12e90" providerId="LiveId" clId="{0237BC49-4EA7-42B6-8434-45E2B8DD7932}" dt="2025-03-03T15:44:00.957" v="80" actId="478"/>
          <ac:graphicFrameMkLst>
            <pc:docMk/>
            <pc:sldMk cId="1609800" sldId="275"/>
            <ac:graphicFrameMk id="11" creationId="{1741F92A-460E-FC35-BA9A-A895D9A91F0D}"/>
          </ac:graphicFrameMkLst>
        </pc:graphicFrameChg>
      </pc:sldChg>
      <pc:sldChg chg="addSp delSp modSp add mod">
        <pc:chgData name="samhita ravinoothula" userId="0264564e6db12e90" providerId="LiveId" clId="{0237BC49-4EA7-42B6-8434-45E2B8DD7932}" dt="2025-03-03T15:49:38.166" v="128" actId="1076"/>
        <pc:sldMkLst>
          <pc:docMk/>
          <pc:sldMk cId="2644924122" sldId="276"/>
        </pc:sldMkLst>
        <pc:spChg chg="mod">
          <ac:chgData name="samhita ravinoothula" userId="0264564e6db12e90" providerId="LiveId" clId="{0237BC49-4EA7-42B6-8434-45E2B8DD7932}" dt="2025-03-03T15:46:57.457" v="104" actId="1076"/>
          <ac:spMkLst>
            <pc:docMk/>
            <pc:sldMk cId="2644924122" sldId="276"/>
            <ac:spMk id="7" creationId="{1E46D4C9-75BF-D28D-2016-A32588E346B5}"/>
          </ac:spMkLst>
        </pc:spChg>
        <pc:spChg chg="mod">
          <ac:chgData name="samhita ravinoothula" userId="0264564e6db12e90" providerId="LiveId" clId="{0237BC49-4EA7-42B6-8434-45E2B8DD7932}" dt="2025-03-03T15:47:39.636" v="116" actId="113"/>
          <ac:spMkLst>
            <pc:docMk/>
            <pc:sldMk cId="2644924122" sldId="276"/>
            <ac:spMk id="9" creationId="{B43EB95A-3392-9B9D-C95C-8B00D237B9A5}"/>
          </ac:spMkLst>
        </pc:spChg>
        <pc:graphicFrameChg chg="del mod">
          <ac:chgData name="samhita ravinoothula" userId="0264564e6db12e90" providerId="LiveId" clId="{0237BC49-4EA7-42B6-8434-45E2B8DD7932}" dt="2025-03-03T15:47:44.526" v="118" actId="478"/>
          <ac:graphicFrameMkLst>
            <pc:docMk/>
            <pc:sldMk cId="2644924122" sldId="276"/>
            <ac:graphicFrameMk id="5" creationId="{FDC608CD-AA6D-E1B7-5B27-BBDF5399AC94}"/>
          </ac:graphicFrameMkLst>
        </pc:graphicFrameChg>
        <pc:graphicFrameChg chg="add mod">
          <ac:chgData name="samhita ravinoothula" userId="0264564e6db12e90" providerId="LiveId" clId="{0237BC49-4EA7-42B6-8434-45E2B8DD7932}" dt="2025-03-03T15:49:38.166" v="128" actId="1076"/>
          <ac:graphicFrameMkLst>
            <pc:docMk/>
            <pc:sldMk cId="2644924122" sldId="276"/>
            <ac:graphicFrameMk id="6" creationId="{CD8EAF3E-0180-8582-D860-7FEEA5319276}"/>
          </ac:graphicFrameMkLst>
        </pc:graphicFrameChg>
      </pc:sldChg>
      <pc:sldChg chg="addSp delSp modSp add mod">
        <pc:chgData name="samhita ravinoothula" userId="0264564e6db12e90" providerId="LiveId" clId="{0237BC49-4EA7-42B6-8434-45E2B8DD7932}" dt="2025-03-03T15:52:10.362" v="151" actId="5793"/>
        <pc:sldMkLst>
          <pc:docMk/>
          <pc:sldMk cId="4211096156" sldId="277"/>
        </pc:sldMkLst>
        <pc:spChg chg="mod">
          <ac:chgData name="samhita ravinoothula" userId="0264564e6db12e90" providerId="LiveId" clId="{0237BC49-4EA7-42B6-8434-45E2B8DD7932}" dt="2025-03-03T15:50:31.761" v="133" actId="1076"/>
          <ac:spMkLst>
            <pc:docMk/>
            <pc:sldMk cId="4211096156" sldId="277"/>
            <ac:spMk id="7" creationId="{D1CB8DC1-32D8-84F0-FF29-B8AC1D044A7D}"/>
          </ac:spMkLst>
        </pc:spChg>
        <pc:spChg chg="mod">
          <ac:chgData name="samhita ravinoothula" userId="0264564e6db12e90" providerId="LiveId" clId="{0237BC49-4EA7-42B6-8434-45E2B8DD7932}" dt="2025-03-03T15:52:10.362" v="151" actId="5793"/>
          <ac:spMkLst>
            <pc:docMk/>
            <pc:sldMk cId="4211096156" sldId="277"/>
            <ac:spMk id="9" creationId="{386E4169-9565-AC8F-5CA8-32BB62A111A2}"/>
          </ac:spMkLst>
        </pc:spChg>
        <pc:graphicFrameChg chg="del mod">
          <ac:chgData name="samhita ravinoothula" userId="0264564e6db12e90" providerId="LiveId" clId="{0237BC49-4EA7-42B6-8434-45E2B8DD7932}" dt="2025-03-03T15:51:20.132" v="145" actId="478"/>
          <ac:graphicFrameMkLst>
            <pc:docMk/>
            <pc:sldMk cId="4211096156" sldId="277"/>
            <ac:graphicFrameMk id="6" creationId="{BA08019A-BDC9-C6FA-84C0-F2CEDBA4763E}"/>
          </ac:graphicFrameMkLst>
        </pc:graphicFrameChg>
        <pc:picChg chg="add mod">
          <ac:chgData name="samhita ravinoothula" userId="0264564e6db12e90" providerId="LiveId" clId="{0237BC49-4EA7-42B6-8434-45E2B8DD7932}" dt="2025-03-03T15:52:06.807" v="150" actId="1076"/>
          <ac:picMkLst>
            <pc:docMk/>
            <pc:sldMk cId="4211096156" sldId="277"/>
            <ac:picMk id="2050" creationId="{C6F28984-323A-0F9C-13C0-DB226B0E0BAA}"/>
          </ac:picMkLst>
        </pc:picChg>
      </pc:sldChg>
      <pc:sldChg chg="addSp delSp modSp add mod">
        <pc:chgData name="samhita ravinoothula" userId="0264564e6db12e90" providerId="LiveId" clId="{0237BC49-4EA7-42B6-8434-45E2B8DD7932}" dt="2025-03-03T15:55:35.888" v="187" actId="1076"/>
        <pc:sldMkLst>
          <pc:docMk/>
          <pc:sldMk cId="3444530147" sldId="278"/>
        </pc:sldMkLst>
        <pc:spChg chg="add mod">
          <ac:chgData name="samhita ravinoothula" userId="0264564e6db12e90" providerId="LiveId" clId="{0237BC49-4EA7-42B6-8434-45E2B8DD7932}" dt="2025-03-03T15:55:09.132" v="183" actId="14100"/>
          <ac:spMkLst>
            <pc:docMk/>
            <pc:sldMk cId="3444530147" sldId="278"/>
            <ac:spMk id="5" creationId="{1E3D0729-02C2-B15C-F651-5C1E41F8E13E}"/>
          </ac:spMkLst>
        </pc:spChg>
        <pc:spChg chg="mod">
          <ac:chgData name="samhita ravinoothula" userId="0264564e6db12e90" providerId="LiveId" clId="{0237BC49-4EA7-42B6-8434-45E2B8DD7932}" dt="2025-03-03T15:53:16.350" v="161"/>
          <ac:spMkLst>
            <pc:docMk/>
            <pc:sldMk cId="3444530147" sldId="278"/>
            <ac:spMk id="7" creationId="{495B1D25-4613-E748-8FE0-75B66F770BA0}"/>
          </ac:spMkLst>
        </pc:spChg>
        <pc:spChg chg="mod">
          <ac:chgData name="samhita ravinoothula" userId="0264564e6db12e90" providerId="LiveId" clId="{0237BC49-4EA7-42B6-8434-45E2B8DD7932}" dt="2025-03-03T15:52:57.430" v="158" actId="20577"/>
          <ac:spMkLst>
            <pc:docMk/>
            <pc:sldMk cId="3444530147" sldId="278"/>
            <ac:spMk id="9" creationId="{9D5DED89-0A8C-FF5A-C6A2-58340D7723BB}"/>
          </ac:spMkLst>
        </pc:spChg>
        <pc:picChg chg="del">
          <ac:chgData name="samhita ravinoothula" userId="0264564e6db12e90" providerId="LiveId" clId="{0237BC49-4EA7-42B6-8434-45E2B8DD7932}" dt="2025-03-03T15:52:58.949" v="159" actId="478"/>
          <ac:picMkLst>
            <pc:docMk/>
            <pc:sldMk cId="3444530147" sldId="278"/>
            <ac:picMk id="2050" creationId="{33D6E12C-14DB-B5E2-3D7B-01932D8456BD}"/>
          </ac:picMkLst>
        </pc:picChg>
        <pc:picChg chg="add mod">
          <ac:chgData name="samhita ravinoothula" userId="0264564e6db12e90" providerId="LiveId" clId="{0237BC49-4EA7-42B6-8434-45E2B8DD7932}" dt="2025-03-03T15:55:35.888" v="187" actId="1076"/>
          <ac:picMkLst>
            <pc:docMk/>
            <pc:sldMk cId="3444530147" sldId="278"/>
            <ac:picMk id="3074" creationId="{A21DA65B-0E35-9305-6970-00B8DD87C732}"/>
          </ac:picMkLst>
        </pc:picChg>
      </pc:sldChg>
      <pc:sldChg chg="addSp delSp modSp add mod">
        <pc:chgData name="samhita ravinoothula" userId="0264564e6db12e90" providerId="LiveId" clId="{0237BC49-4EA7-42B6-8434-45E2B8DD7932}" dt="2025-03-03T15:57:46.312" v="209" actId="1076"/>
        <pc:sldMkLst>
          <pc:docMk/>
          <pc:sldMk cId="1642804688" sldId="279"/>
        </pc:sldMkLst>
        <pc:spChg chg="add">
          <ac:chgData name="samhita ravinoothula" userId="0264564e6db12e90" providerId="LiveId" clId="{0237BC49-4EA7-42B6-8434-45E2B8DD7932}" dt="2025-03-03T15:57:19.675" v="204"/>
          <ac:spMkLst>
            <pc:docMk/>
            <pc:sldMk cId="1642804688" sldId="279"/>
            <ac:spMk id="3" creationId="{17818131-6929-DA43-13A8-C9D9CEF3AA14}"/>
          </ac:spMkLst>
        </pc:spChg>
        <pc:spChg chg="mod">
          <ac:chgData name="samhita ravinoothula" userId="0264564e6db12e90" providerId="LiveId" clId="{0237BC49-4EA7-42B6-8434-45E2B8DD7932}" dt="2025-03-03T15:56:54.407" v="202" actId="113"/>
          <ac:spMkLst>
            <pc:docMk/>
            <pc:sldMk cId="1642804688" sldId="279"/>
            <ac:spMk id="5" creationId="{E63C8171-6F71-805B-A863-CCC7825A854C}"/>
          </ac:spMkLst>
        </pc:spChg>
        <pc:spChg chg="mod">
          <ac:chgData name="samhita ravinoothula" userId="0264564e6db12e90" providerId="LiveId" clId="{0237BC49-4EA7-42B6-8434-45E2B8DD7932}" dt="2025-03-03T15:56:06.992" v="191" actId="1076"/>
          <ac:spMkLst>
            <pc:docMk/>
            <pc:sldMk cId="1642804688" sldId="279"/>
            <ac:spMk id="7" creationId="{24762D74-CFE6-A4E5-C3F7-4C7023FBAB92}"/>
          </ac:spMkLst>
        </pc:spChg>
        <pc:picChg chg="del">
          <ac:chgData name="samhita ravinoothula" userId="0264564e6db12e90" providerId="LiveId" clId="{0237BC49-4EA7-42B6-8434-45E2B8DD7932}" dt="2025-03-03T15:56:55.631" v="203" actId="478"/>
          <ac:picMkLst>
            <pc:docMk/>
            <pc:sldMk cId="1642804688" sldId="279"/>
            <ac:picMk id="3074" creationId="{04B5631E-A9E2-38FF-BE31-B302EF185326}"/>
          </ac:picMkLst>
        </pc:picChg>
        <pc:picChg chg="add mod">
          <ac:chgData name="samhita ravinoothula" userId="0264564e6db12e90" providerId="LiveId" clId="{0237BC49-4EA7-42B6-8434-45E2B8DD7932}" dt="2025-03-03T15:57:46.312" v="209" actId="1076"/>
          <ac:picMkLst>
            <pc:docMk/>
            <pc:sldMk cId="1642804688" sldId="279"/>
            <ac:picMk id="4100" creationId="{DF9DD66E-FAA7-6363-D7C0-FA915EDF4261}"/>
          </ac:picMkLst>
        </pc:picChg>
      </pc:sldChg>
      <pc:sldChg chg="addSp delSp modSp add mod">
        <pc:chgData name="samhita ravinoothula" userId="0264564e6db12e90" providerId="LiveId" clId="{0237BC49-4EA7-42B6-8434-45E2B8DD7932}" dt="2025-03-03T15:59:53.037" v="234" actId="1076"/>
        <pc:sldMkLst>
          <pc:docMk/>
          <pc:sldMk cId="2691858123" sldId="280"/>
        </pc:sldMkLst>
        <pc:spChg chg="mod">
          <ac:chgData name="samhita ravinoothula" userId="0264564e6db12e90" providerId="LiveId" clId="{0237BC49-4EA7-42B6-8434-45E2B8DD7932}" dt="2025-03-03T15:59:50.631" v="233" actId="14100"/>
          <ac:spMkLst>
            <pc:docMk/>
            <pc:sldMk cId="2691858123" sldId="280"/>
            <ac:spMk id="5" creationId="{F5081874-7A22-3B23-FF8C-2C93B7E788B2}"/>
          </ac:spMkLst>
        </pc:spChg>
        <pc:spChg chg="mod">
          <ac:chgData name="samhita ravinoothula" userId="0264564e6db12e90" providerId="LiveId" clId="{0237BC49-4EA7-42B6-8434-45E2B8DD7932}" dt="2025-03-03T15:58:18.836" v="215" actId="1076"/>
          <ac:spMkLst>
            <pc:docMk/>
            <pc:sldMk cId="2691858123" sldId="280"/>
            <ac:spMk id="7" creationId="{2DB0D443-05DD-0BA6-0174-2A1DCFD61F1D}"/>
          </ac:spMkLst>
        </pc:spChg>
        <pc:picChg chg="del">
          <ac:chgData name="samhita ravinoothula" userId="0264564e6db12e90" providerId="LiveId" clId="{0237BC49-4EA7-42B6-8434-45E2B8DD7932}" dt="2025-03-03T15:59:01.272" v="224" actId="478"/>
          <ac:picMkLst>
            <pc:docMk/>
            <pc:sldMk cId="2691858123" sldId="280"/>
            <ac:picMk id="4100" creationId="{C3BD6F06-55ED-F589-D4EC-D7025F1EA4C3}"/>
          </ac:picMkLst>
        </pc:picChg>
        <pc:picChg chg="add mod">
          <ac:chgData name="samhita ravinoothula" userId="0264564e6db12e90" providerId="LiveId" clId="{0237BC49-4EA7-42B6-8434-45E2B8DD7932}" dt="2025-03-03T15:59:53.037" v="234" actId="1076"/>
          <ac:picMkLst>
            <pc:docMk/>
            <pc:sldMk cId="2691858123" sldId="280"/>
            <ac:picMk id="5122" creationId="{43EC3825-6543-2377-48AA-F970E9610227}"/>
          </ac:picMkLst>
        </pc:picChg>
      </pc:sldChg>
      <pc:sldChg chg="add del">
        <pc:chgData name="samhita ravinoothula" userId="0264564e6db12e90" providerId="LiveId" clId="{0237BC49-4EA7-42B6-8434-45E2B8DD7932}" dt="2025-03-03T16:00:31.256" v="236" actId="2696"/>
        <pc:sldMkLst>
          <pc:docMk/>
          <pc:sldMk cId="1992728315" sldId="281"/>
        </pc:sldMkLst>
      </pc:sldChg>
      <pc:sldChg chg="addSp delSp modSp add mod ord">
        <pc:chgData name="samhita ravinoothula" userId="0264564e6db12e90" providerId="LiveId" clId="{0237BC49-4EA7-42B6-8434-45E2B8DD7932}" dt="2025-03-03T16:03:01.284" v="259" actId="1076"/>
        <pc:sldMkLst>
          <pc:docMk/>
          <pc:sldMk cId="3132524786" sldId="281"/>
        </pc:sldMkLst>
        <pc:spChg chg="mod">
          <ac:chgData name="samhita ravinoothula" userId="0264564e6db12e90" providerId="LiveId" clId="{0237BC49-4EA7-42B6-8434-45E2B8DD7932}" dt="2025-03-03T16:01:02.818" v="243" actId="1076"/>
          <ac:spMkLst>
            <pc:docMk/>
            <pc:sldMk cId="3132524786" sldId="281"/>
            <ac:spMk id="7" creationId="{0A656183-FBCE-3D37-8588-A8B58070727A}"/>
          </ac:spMkLst>
        </pc:spChg>
        <pc:spChg chg="mod">
          <ac:chgData name="samhita ravinoothula" userId="0264564e6db12e90" providerId="LiveId" clId="{0237BC49-4EA7-42B6-8434-45E2B8DD7932}" dt="2025-03-03T16:02:03.507" v="251" actId="113"/>
          <ac:spMkLst>
            <pc:docMk/>
            <pc:sldMk cId="3132524786" sldId="281"/>
            <ac:spMk id="9" creationId="{78AFD172-74CE-F903-0D98-D5F160CBA1FE}"/>
          </ac:spMkLst>
        </pc:spChg>
        <pc:graphicFrameChg chg="add mod">
          <ac:chgData name="samhita ravinoothula" userId="0264564e6db12e90" providerId="LiveId" clId="{0237BC49-4EA7-42B6-8434-45E2B8DD7932}" dt="2025-03-03T16:03:01.284" v="259" actId="1076"/>
          <ac:graphicFrameMkLst>
            <pc:docMk/>
            <pc:sldMk cId="3132524786" sldId="281"/>
            <ac:graphicFrameMk id="5" creationId="{85B79540-27D2-C32A-64D6-11B9222E33BD}"/>
          </ac:graphicFrameMkLst>
        </pc:graphicFrameChg>
        <pc:picChg chg="del">
          <ac:chgData name="samhita ravinoothula" userId="0264564e6db12e90" providerId="LiveId" clId="{0237BC49-4EA7-42B6-8434-45E2B8DD7932}" dt="2025-03-03T16:00:37.589" v="240" actId="478"/>
          <ac:picMkLst>
            <pc:docMk/>
            <pc:sldMk cId="3132524786" sldId="281"/>
            <ac:picMk id="2050" creationId="{69733247-43EC-FE18-83FC-026E5FFF8934}"/>
          </ac:picMkLst>
        </pc:picChg>
      </pc:sldChg>
      <pc:sldChg chg="addSp delSp modSp add mod">
        <pc:chgData name="samhita ravinoothula" userId="0264564e6db12e90" providerId="LiveId" clId="{0237BC49-4EA7-42B6-8434-45E2B8DD7932}" dt="2025-03-03T16:07:13.109" v="297"/>
        <pc:sldMkLst>
          <pc:docMk/>
          <pc:sldMk cId="4175343454" sldId="282"/>
        </pc:sldMkLst>
        <pc:spChg chg="mod">
          <ac:chgData name="samhita ravinoothula" userId="0264564e6db12e90" providerId="LiveId" clId="{0237BC49-4EA7-42B6-8434-45E2B8DD7932}" dt="2025-03-03T16:04:50.999" v="278" actId="108"/>
          <ac:spMkLst>
            <pc:docMk/>
            <pc:sldMk cId="4175343454" sldId="282"/>
            <ac:spMk id="7" creationId="{F15BF88C-3DB8-362B-7190-A0BF9AEA1E7C}"/>
          </ac:spMkLst>
        </pc:spChg>
        <pc:spChg chg="mod">
          <ac:chgData name="samhita ravinoothula" userId="0264564e6db12e90" providerId="LiveId" clId="{0237BC49-4EA7-42B6-8434-45E2B8DD7932}" dt="2025-03-03T16:05:21.543" v="284" actId="113"/>
          <ac:spMkLst>
            <pc:docMk/>
            <pc:sldMk cId="4175343454" sldId="282"/>
            <ac:spMk id="9" creationId="{C4D4FB88-E881-377B-FB32-7E8C9C1C9EBD}"/>
          </ac:spMkLst>
        </pc:spChg>
        <pc:graphicFrameChg chg="del mod">
          <ac:chgData name="samhita ravinoothula" userId="0264564e6db12e90" providerId="LiveId" clId="{0237BC49-4EA7-42B6-8434-45E2B8DD7932}" dt="2025-03-03T16:04:38.967" v="276" actId="478"/>
          <ac:graphicFrameMkLst>
            <pc:docMk/>
            <pc:sldMk cId="4175343454" sldId="282"/>
            <ac:graphicFrameMk id="5" creationId="{CCB528D5-F623-6DE9-97B9-095BA67CD4B9}"/>
          </ac:graphicFrameMkLst>
        </pc:graphicFrameChg>
        <pc:graphicFrameChg chg="add mod">
          <ac:chgData name="samhita ravinoothula" userId="0264564e6db12e90" providerId="LiveId" clId="{0237BC49-4EA7-42B6-8434-45E2B8DD7932}" dt="2025-03-03T16:07:13.109" v="297"/>
          <ac:graphicFrameMkLst>
            <pc:docMk/>
            <pc:sldMk cId="4175343454" sldId="282"/>
            <ac:graphicFrameMk id="6" creationId="{5A286871-2365-E09C-74F4-EDF452C25011}"/>
          </ac:graphicFrameMkLst>
        </pc:graphicFrameChg>
      </pc:sldChg>
      <pc:sldChg chg="addSp delSp modSp add mod">
        <pc:chgData name="samhita ravinoothula" userId="0264564e6db12e90" providerId="LiveId" clId="{0237BC49-4EA7-42B6-8434-45E2B8DD7932}" dt="2025-03-03T16:09:38.010" v="321" actId="1076"/>
        <pc:sldMkLst>
          <pc:docMk/>
          <pc:sldMk cId="4132610886" sldId="283"/>
        </pc:sldMkLst>
        <pc:spChg chg="mod">
          <ac:chgData name="samhita ravinoothula" userId="0264564e6db12e90" providerId="LiveId" clId="{0237BC49-4EA7-42B6-8434-45E2B8DD7932}" dt="2025-03-03T16:09:30.998" v="320" actId="14100"/>
          <ac:spMkLst>
            <pc:docMk/>
            <pc:sldMk cId="4132610886" sldId="283"/>
            <ac:spMk id="7" creationId="{2715F57F-B25C-CE79-241F-274F5441B046}"/>
          </ac:spMkLst>
        </pc:spChg>
        <pc:spChg chg="mod">
          <ac:chgData name="samhita ravinoothula" userId="0264564e6db12e90" providerId="LiveId" clId="{0237BC49-4EA7-42B6-8434-45E2B8DD7932}" dt="2025-03-03T16:08:38.095" v="312" actId="113"/>
          <ac:spMkLst>
            <pc:docMk/>
            <pc:sldMk cId="4132610886" sldId="283"/>
            <ac:spMk id="9" creationId="{8B66B6FD-BD1F-4022-D77A-5174DDE8447F}"/>
          </ac:spMkLst>
        </pc:spChg>
        <pc:graphicFrameChg chg="del mod">
          <ac:chgData name="samhita ravinoothula" userId="0264564e6db12e90" providerId="LiveId" clId="{0237BC49-4EA7-42B6-8434-45E2B8DD7932}" dt="2025-03-03T16:07:48.269" v="302" actId="478"/>
          <ac:graphicFrameMkLst>
            <pc:docMk/>
            <pc:sldMk cId="4132610886" sldId="283"/>
            <ac:graphicFrameMk id="6" creationId="{39C33AE7-6D91-16C2-EAED-E8D82A9FFA8C}"/>
          </ac:graphicFrameMkLst>
        </pc:graphicFrameChg>
        <pc:picChg chg="add mod">
          <ac:chgData name="samhita ravinoothula" userId="0264564e6db12e90" providerId="LiveId" clId="{0237BC49-4EA7-42B6-8434-45E2B8DD7932}" dt="2025-03-03T16:09:21.564" v="317" actId="14100"/>
          <ac:picMkLst>
            <pc:docMk/>
            <pc:sldMk cId="4132610886" sldId="283"/>
            <ac:picMk id="6146" creationId="{D0E3FC4E-3AF1-C917-997F-F33E4D1FD668}"/>
          </ac:picMkLst>
        </pc:picChg>
        <pc:picChg chg="add mod">
          <ac:chgData name="samhita ravinoothula" userId="0264564e6db12e90" providerId="LiveId" clId="{0237BC49-4EA7-42B6-8434-45E2B8DD7932}" dt="2025-03-03T16:09:38.010" v="321" actId="1076"/>
          <ac:picMkLst>
            <pc:docMk/>
            <pc:sldMk cId="4132610886" sldId="283"/>
            <ac:picMk id="6148" creationId="{EF4AC797-D2D1-9996-C815-8E28686FFA7A}"/>
          </ac:picMkLst>
        </pc:picChg>
      </pc:sldChg>
      <pc:sldChg chg="addSp delSp modSp add mod">
        <pc:chgData name="samhita ravinoothula" userId="0264564e6db12e90" providerId="LiveId" clId="{0237BC49-4EA7-42B6-8434-45E2B8DD7932}" dt="2025-03-03T16:12:13.900" v="346" actId="1076"/>
        <pc:sldMkLst>
          <pc:docMk/>
          <pc:sldMk cId="379277265" sldId="284"/>
        </pc:sldMkLst>
        <pc:spChg chg="mod">
          <ac:chgData name="samhita ravinoothula" userId="0264564e6db12e90" providerId="LiveId" clId="{0237BC49-4EA7-42B6-8434-45E2B8DD7932}" dt="2025-03-03T16:10:31.683" v="329" actId="1076"/>
          <ac:spMkLst>
            <pc:docMk/>
            <pc:sldMk cId="379277265" sldId="284"/>
            <ac:spMk id="7" creationId="{80DFFC13-D56B-BBF1-CB23-6E86AC6C2BEF}"/>
          </ac:spMkLst>
        </pc:spChg>
        <pc:spChg chg="mod">
          <ac:chgData name="samhita ravinoothula" userId="0264564e6db12e90" providerId="LiveId" clId="{0237BC49-4EA7-42B6-8434-45E2B8DD7932}" dt="2025-03-03T16:11:11.991" v="337" actId="113"/>
          <ac:spMkLst>
            <pc:docMk/>
            <pc:sldMk cId="379277265" sldId="284"/>
            <ac:spMk id="9" creationId="{25B6FC92-72B1-BEDB-D750-C7E8D25BDCA8}"/>
          </ac:spMkLst>
        </pc:spChg>
        <pc:graphicFrameChg chg="add mod">
          <ac:chgData name="samhita ravinoothula" userId="0264564e6db12e90" providerId="LiveId" clId="{0237BC49-4EA7-42B6-8434-45E2B8DD7932}" dt="2025-03-03T16:12:13.900" v="346" actId="1076"/>
          <ac:graphicFrameMkLst>
            <pc:docMk/>
            <pc:sldMk cId="379277265" sldId="284"/>
            <ac:graphicFrameMk id="5" creationId="{D6B081A4-6EA6-1B29-558B-0640819E68F7}"/>
          </ac:graphicFrameMkLst>
        </pc:graphicFrameChg>
        <pc:picChg chg="del">
          <ac:chgData name="samhita ravinoothula" userId="0264564e6db12e90" providerId="LiveId" clId="{0237BC49-4EA7-42B6-8434-45E2B8DD7932}" dt="2025-03-03T16:11:13.113" v="338" actId="478"/>
          <ac:picMkLst>
            <pc:docMk/>
            <pc:sldMk cId="379277265" sldId="284"/>
            <ac:picMk id="6148" creationId="{9314AAD1-9B4A-D780-8970-98DE9B626D6D}"/>
          </ac:picMkLst>
        </pc:picChg>
      </pc:sldChg>
      <pc:sldChg chg="addSp delSp modSp add mod">
        <pc:chgData name="samhita ravinoothula" userId="0264564e6db12e90" providerId="LiveId" clId="{0237BC49-4EA7-42B6-8434-45E2B8DD7932}" dt="2025-03-03T16:15:07.516" v="369" actId="1076"/>
        <pc:sldMkLst>
          <pc:docMk/>
          <pc:sldMk cId="1681529531" sldId="285"/>
        </pc:sldMkLst>
        <pc:spChg chg="mod">
          <ac:chgData name="samhita ravinoothula" userId="0264564e6db12e90" providerId="LiveId" clId="{0237BC49-4EA7-42B6-8434-45E2B8DD7932}" dt="2025-03-03T16:13:07.623" v="353" actId="1076"/>
          <ac:spMkLst>
            <pc:docMk/>
            <pc:sldMk cId="1681529531" sldId="285"/>
            <ac:spMk id="7" creationId="{2E34FDBC-B8F6-511D-C753-8B7CAE2B078D}"/>
          </ac:spMkLst>
        </pc:spChg>
        <pc:spChg chg="mod">
          <ac:chgData name="samhita ravinoothula" userId="0264564e6db12e90" providerId="LiveId" clId="{0237BC49-4EA7-42B6-8434-45E2B8DD7932}" dt="2025-03-03T16:14:29.656" v="365" actId="113"/>
          <ac:spMkLst>
            <pc:docMk/>
            <pc:sldMk cId="1681529531" sldId="285"/>
            <ac:spMk id="9" creationId="{FB7F4744-C6D4-7BD1-5C02-FD3B62018993}"/>
          </ac:spMkLst>
        </pc:spChg>
        <pc:graphicFrameChg chg="del mod">
          <ac:chgData name="samhita ravinoothula" userId="0264564e6db12e90" providerId="LiveId" clId="{0237BC49-4EA7-42B6-8434-45E2B8DD7932}" dt="2025-03-03T16:13:10.835" v="355" actId="478"/>
          <ac:graphicFrameMkLst>
            <pc:docMk/>
            <pc:sldMk cId="1681529531" sldId="285"/>
            <ac:graphicFrameMk id="5" creationId="{7005713E-9A90-AABB-8AFD-A475EC318652}"/>
          </ac:graphicFrameMkLst>
        </pc:graphicFrameChg>
        <pc:picChg chg="add mod">
          <ac:chgData name="samhita ravinoothula" userId="0264564e6db12e90" providerId="LiveId" clId="{0237BC49-4EA7-42B6-8434-45E2B8DD7932}" dt="2025-03-03T16:15:07.516" v="369" actId="1076"/>
          <ac:picMkLst>
            <pc:docMk/>
            <pc:sldMk cId="1681529531" sldId="285"/>
            <ac:picMk id="7170" creationId="{A6C666EA-EE1A-CDAC-F9CD-F1776BF74BFB}"/>
          </ac:picMkLst>
        </pc:picChg>
      </pc:sldChg>
      <pc:sldChg chg="addSp delSp modSp add mod">
        <pc:chgData name="samhita ravinoothula" userId="0264564e6db12e90" providerId="LiveId" clId="{0237BC49-4EA7-42B6-8434-45E2B8DD7932}" dt="2025-03-03T16:17:44.734" v="394" actId="1076"/>
        <pc:sldMkLst>
          <pc:docMk/>
          <pc:sldMk cId="1249352334" sldId="286"/>
        </pc:sldMkLst>
        <pc:spChg chg="mod">
          <ac:chgData name="samhita ravinoothula" userId="0264564e6db12e90" providerId="LiveId" clId="{0237BC49-4EA7-42B6-8434-45E2B8DD7932}" dt="2025-03-03T16:15:35.975" v="373" actId="1076"/>
          <ac:spMkLst>
            <pc:docMk/>
            <pc:sldMk cId="1249352334" sldId="286"/>
            <ac:spMk id="7" creationId="{E822F62B-C86F-2BA0-E941-415E3CC0A303}"/>
          </ac:spMkLst>
        </pc:spChg>
        <pc:spChg chg="mod">
          <ac:chgData name="samhita ravinoothula" userId="0264564e6db12e90" providerId="LiveId" clId="{0237BC49-4EA7-42B6-8434-45E2B8DD7932}" dt="2025-03-03T16:16:10.420" v="383" actId="113"/>
          <ac:spMkLst>
            <pc:docMk/>
            <pc:sldMk cId="1249352334" sldId="286"/>
            <ac:spMk id="9" creationId="{215685B6-12A7-212B-1B1A-BD9D66CB8CA2}"/>
          </ac:spMkLst>
        </pc:spChg>
        <pc:graphicFrameChg chg="add mod">
          <ac:chgData name="samhita ravinoothula" userId="0264564e6db12e90" providerId="LiveId" clId="{0237BC49-4EA7-42B6-8434-45E2B8DD7932}" dt="2025-03-03T16:17:44.734" v="394" actId="1076"/>
          <ac:graphicFrameMkLst>
            <pc:docMk/>
            <pc:sldMk cId="1249352334" sldId="286"/>
            <ac:graphicFrameMk id="5" creationId="{2B7C60DA-3E4C-772C-59B6-F4E132B744EA}"/>
          </ac:graphicFrameMkLst>
        </pc:graphicFrameChg>
        <pc:picChg chg="del">
          <ac:chgData name="samhita ravinoothula" userId="0264564e6db12e90" providerId="LiveId" clId="{0237BC49-4EA7-42B6-8434-45E2B8DD7932}" dt="2025-03-03T16:15:37.131" v="374" actId="478"/>
          <ac:picMkLst>
            <pc:docMk/>
            <pc:sldMk cId="1249352334" sldId="286"/>
            <ac:picMk id="7170" creationId="{31F3702B-C344-7F6E-7E3C-875E17EFFEB8}"/>
          </ac:picMkLst>
        </pc:picChg>
      </pc:sldChg>
      <pc:sldChg chg="addSp delSp modSp add mod">
        <pc:chgData name="samhita ravinoothula" userId="0264564e6db12e90" providerId="LiveId" clId="{0237BC49-4EA7-42B6-8434-45E2B8DD7932}" dt="2025-03-03T16:19:51.825" v="418" actId="14100"/>
        <pc:sldMkLst>
          <pc:docMk/>
          <pc:sldMk cId="1241912338" sldId="287"/>
        </pc:sldMkLst>
        <pc:spChg chg="mod">
          <ac:chgData name="samhita ravinoothula" userId="0264564e6db12e90" providerId="LiveId" clId="{0237BC49-4EA7-42B6-8434-45E2B8DD7932}" dt="2025-03-03T16:18:22.016" v="398" actId="108"/>
          <ac:spMkLst>
            <pc:docMk/>
            <pc:sldMk cId="1241912338" sldId="287"/>
            <ac:spMk id="7" creationId="{FA614F51-4B19-A6F2-A736-458EF3C69DAE}"/>
          </ac:spMkLst>
        </pc:spChg>
        <pc:spChg chg="mod">
          <ac:chgData name="samhita ravinoothula" userId="0264564e6db12e90" providerId="LiveId" clId="{0237BC49-4EA7-42B6-8434-45E2B8DD7932}" dt="2025-03-03T16:19:19.124" v="412" actId="14100"/>
          <ac:spMkLst>
            <pc:docMk/>
            <pc:sldMk cId="1241912338" sldId="287"/>
            <ac:spMk id="9" creationId="{66EDC4BC-DE34-E922-5A13-70EEDAB0918D}"/>
          </ac:spMkLst>
        </pc:spChg>
        <pc:graphicFrameChg chg="del mod">
          <ac:chgData name="samhita ravinoothula" userId="0264564e6db12e90" providerId="LiveId" clId="{0237BC49-4EA7-42B6-8434-45E2B8DD7932}" dt="2025-03-03T16:18:29.667" v="400" actId="478"/>
          <ac:graphicFrameMkLst>
            <pc:docMk/>
            <pc:sldMk cId="1241912338" sldId="287"/>
            <ac:graphicFrameMk id="5" creationId="{78C66F10-8DFF-F24F-A18E-ED68F9AF8149}"/>
          </ac:graphicFrameMkLst>
        </pc:graphicFrameChg>
        <pc:picChg chg="add mod">
          <ac:chgData name="samhita ravinoothula" userId="0264564e6db12e90" providerId="LiveId" clId="{0237BC49-4EA7-42B6-8434-45E2B8DD7932}" dt="2025-03-03T16:19:51.825" v="418" actId="14100"/>
          <ac:picMkLst>
            <pc:docMk/>
            <pc:sldMk cId="1241912338" sldId="287"/>
            <ac:picMk id="8194" creationId="{85209834-6202-DFCC-83DB-A1D9F51234F9}"/>
          </ac:picMkLst>
        </pc:picChg>
      </pc:sldChg>
      <pc:sldChg chg="addSp delSp modSp add mod">
        <pc:chgData name="samhita ravinoothula" userId="0264564e6db12e90" providerId="LiveId" clId="{0237BC49-4EA7-42B6-8434-45E2B8DD7932}" dt="2025-03-03T16:21:49.338" v="441" actId="1076"/>
        <pc:sldMkLst>
          <pc:docMk/>
          <pc:sldMk cId="316327994" sldId="288"/>
        </pc:sldMkLst>
        <pc:spChg chg="mod">
          <ac:chgData name="samhita ravinoothula" userId="0264564e6db12e90" providerId="LiveId" clId="{0237BC49-4EA7-42B6-8434-45E2B8DD7932}" dt="2025-03-03T16:21:49.338" v="441" actId="1076"/>
          <ac:spMkLst>
            <pc:docMk/>
            <pc:sldMk cId="316327994" sldId="288"/>
            <ac:spMk id="7" creationId="{31C43361-943F-8F67-2ACE-C19942342BAA}"/>
          </ac:spMkLst>
        </pc:spChg>
        <pc:spChg chg="mod">
          <ac:chgData name="samhita ravinoothula" userId="0264564e6db12e90" providerId="LiveId" clId="{0237BC49-4EA7-42B6-8434-45E2B8DD7932}" dt="2025-03-03T16:21:14.740" v="436" actId="14100"/>
          <ac:spMkLst>
            <pc:docMk/>
            <pc:sldMk cId="316327994" sldId="288"/>
            <ac:spMk id="9" creationId="{64319E84-8042-CA4E-17F1-221D684D0720}"/>
          </ac:spMkLst>
        </pc:spChg>
        <pc:picChg chg="del">
          <ac:chgData name="samhita ravinoothula" userId="0264564e6db12e90" providerId="LiveId" clId="{0237BC49-4EA7-42B6-8434-45E2B8DD7932}" dt="2025-03-03T16:20:24.139" v="423" actId="478"/>
          <ac:picMkLst>
            <pc:docMk/>
            <pc:sldMk cId="316327994" sldId="288"/>
            <ac:picMk id="8194" creationId="{EAE6F8FE-C87E-B1A4-956B-62F662C62172}"/>
          </ac:picMkLst>
        </pc:picChg>
        <pc:picChg chg="add mod">
          <ac:chgData name="samhita ravinoothula" userId="0264564e6db12e90" providerId="LiveId" clId="{0237BC49-4EA7-42B6-8434-45E2B8DD7932}" dt="2025-03-03T16:21:37.236" v="439" actId="14100"/>
          <ac:picMkLst>
            <pc:docMk/>
            <pc:sldMk cId="316327994" sldId="288"/>
            <ac:picMk id="9218" creationId="{99F17CC6-0145-7B05-8136-CCB917A8C571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28-3-2025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28-3-2025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28-3-2025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22511" y="1247209"/>
            <a:ext cx="10225136" cy="1656184"/>
          </a:xfrm>
        </p:spPr>
        <p:txBody>
          <a:bodyPr/>
          <a:lstStyle/>
          <a:p>
            <a:r>
              <a:rPr lang="en-IN" dirty="0"/>
              <a:t>Talent Management: </a:t>
            </a:r>
            <a:r>
              <a:rPr lang="en-US" dirty="0"/>
              <a:t>Future Strategies and Innovations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Presenter: Vaibhav Sai Sri | Berlin, Germany.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lnSpcReduction="10000"/>
          </a:bodyPr>
          <a:lstStyle/>
          <a:p>
            <a:pPr>
              <a:spcAft>
                <a:spcPts val="720"/>
              </a:spcAft>
              <a:buNone/>
            </a:pPr>
            <a:r>
              <a:t>1. Introduction</a:t>
            </a:r>
          </a:p>
          <a:p>
            <a:pPr>
              <a:spcAft>
                <a:spcPts val="720"/>
              </a:spcAft>
              <a:buNone/>
            </a:pPr>
            <a:r>
              <a:t>2. Advanced Workforce Planning</a:t>
            </a:r>
          </a:p>
          <a:p>
            <a:pPr>
              <a:spcAft>
                <a:spcPts val="720"/>
              </a:spcAft>
              <a:buNone/>
            </a:pPr>
            <a:r>
              <a:t>3. AI and Machine Learning in Talent Management</a:t>
            </a:r>
          </a:p>
          <a:p>
            <a:pPr>
              <a:spcAft>
                <a:spcPts val="720"/>
              </a:spcAft>
              <a:buNone/>
            </a:pPr>
            <a:r>
              <a:t>4. Talent Mobility and Internal Hiring</a:t>
            </a:r>
          </a:p>
          <a:p>
            <a:pPr>
              <a:spcAft>
                <a:spcPts val="720"/>
              </a:spcAft>
              <a:buNone/>
            </a:pPr>
            <a:r>
              <a:t>5. Employee Experience and Engagement</a:t>
            </a:r>
          </a:p>
          <a:p>
            <a:pPr>
              <a:spcAft>
                <a:spcPts val="720"/>
              </a:spcAft>
              <a:buNone/>
            </a:pPr>
            <a:r>
              <a:t>6. Case Studies of Modern Talent Strategies</a:t>
            </a:r>
          </a:p>
          <a:p>
            <a:pPr>
              <a:spcAft>
                <a:spcPts val="720"/>
              </a:spcAft>
              <a:buNone/>
            </a:pPr>
            <a:r>
              <a:t>7. Ethical AI and Bias Prevention in Hiring</a:t>
            </a:r>
          </a:p>
          <a:p>
            <a:pPr>
              <a:spcAft>
                <a:spcPts val="720"/>
              </a:spcAft>
              <a:buNone/>
            </a:pPr>
            <a:r>
              <a:t>8. Talent Management for Global Organizations</a:t>
            </a:r>
          </a:p>
          <a:p>
            <a:pPr>
              <a:spcAft>
                <a:spcPts val="720"/>
              </a:spcAft>
              <a:buNone/>
            </a:pPr>
            <a:r>
              <a:t>9. Future Trends in Talent Management</a:t>
            </a:r>
          </a:p>
          <a:p>
            <a:pPr>
              <a:spcAft>
                <a:spcPts val="720"/>
              </a:spcAft>
              <a:buNone/>
            </a:pPr>
            <a:r>
              <a:t>10. Conclusion</a:t>
            </a:r>
          </a:p>
        </p:txBody>
      </p:sp>
      <p:pic>
        <p:nvPicPr>
          <p:cNvPr id="12290" name="Picture 2" descr="https://tse3.mm.bing.net/th?id=OIP.J49aNp8ftISgx8SMOJWI4gHaES&amp;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70877" y="1142984"/>
            <a:ext cx="3456012" cy="2000264"/>
          </a:xfrm>
          <a:prstGeom prst="rect">
            <a:avLst/>
          </a:prstGeom>
          <a:noFill/>
        </p:spPr>
      </p:pic>
      <p:pic>
        <p:nvPicPr>
          <p:cNvPr id="12292" name="Picture 4" descr="https://tse2.mm.bing.net/th?id=OIP.XaK0YcsVKb02l-xyso57twHaEn&amp;pid=Api&amp;P=0&amp;h=1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0877" y="3500438"/>
            <a:ext cx="3357586" cy="2091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4559" y="1031082"/>
            <a:ext cx="7848872" cy="4795836"/>
          </a:xfrm>
        </p:spPr>
        <p:txBody>
          <a:bodyPr/>
          <a:lstStyle/>
          <a:p>
            <a:pPr marL="0" indent="0">
              <a:spcAft>
                <a:spcPts val="720"/>
              </a:spcAft>
              <a:buNone/>
            </a:pPr>
            <a:endParaRPr dirty="0"/>
          </a:p>
          <a:p>
            <a:pPr>
              <a:spcAft>
                <a:spcPts val="720"/>
              </a:spcAft>
            </a:pPr>
            <a:r>
              <a:rPr dirty="0"/>
              <a:t>- How </a:t>
            </a:r>
            <a:r>
              <a:rPr lang="en-GB" dirty="0"/>
              <a:t>talent management </a:t>
            </a:r>
            <a:r>
              <a:rPr dirty="0"/>
              <a:t>has it evolved over time?</a:t>
            </a:r>
          </a:p>
          <a:p>
            <a:pPr>
              <a:spcAft>
                <a:spcPts val="720"/>
              </a:spcAft>
            </a:pPr>
            <a:r>
              <a:rPr dirty="0"/>
              <a:t>- Challenges faced in modern HR.</a:t>
            </a:r>
          </a:p>
          <a:p>
            <a:pPr>
              <a:spcAft>
                <a:spcPts val="720"/>
              </a:spcAft>
            </a:pPr>
            <a:r>
              <a:rPr dirty="0"/>
              <a:t>- The role of technology in shaping the workforce.</a:t>
            </a:r>
          </a:p>
        </p:txBody>
      </p:sp>
      <p:pic>
        <p:nvPicPr>
          <p:cNvPr id="11266" name="Picture 2" descr="https://tse4.mm.bing.net/th?id=OIP.nPjQt4gfsbO9nsPjQ81BrAHaFE&amp;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6607" y="3255150"/>
            <a:ext cx="3757639" cy="2571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Advanced Workforce Planning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0480858" cy="4795836"/>
          </a:xfrm>
        </p:spPr>
        <p:txBody>
          <a:bodyPr/>
          <a:lstStyle/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Definition:</a:t>
            </a:r>
            <a:r>
              <a:rPr lang="en-US" b="1" dirty="0"/>
              <a:t> </a:t>
            </a:r>
            <a:r>
              <a:t>Planning workforce needs to match business goals.</a:t>
            </a:r>
          </a:p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Predictive Analytics:</a:t>
            </a:r>
            <a:r>
              <a:rPr lang="en-US" b="1" dirty="0"/>
              <a:t> </a:t>
            </a:r>
            <a:r>
              <a:t>AI forecasts workforce demand.</a:t>
            </a:r>
          </a:p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Gig vs. Permanent Employees:</a:t>
            </a:r>
            <a:r>
              <a:rPr lang="en-US" b="1" dirty="0"/>
              <a:t> </a:t>
            </a:r>
            <a:r>
              <a:t>Balancing freelancers and full-time staff.</a:t>
            </a:r>
          </a:p>
          <a:p>
            <a:pPr>
              <a:spcAft>
                <a:spcPts val="720"/>
              </a:spcAft>
              <a:buNone/>
            </a:pPr>
            <a:endParaRPr/>
          </a:p>
          <a:p>
            <a:pPr>
              <a:spcAft>
                <a:spcPts val="720"/>
              </a:spcAft>
              <a:buNone/>
            </a:pPr>
            <a:r>
              <a:rPr sz="2800" b="1"/>
              <a:t>Case Study: </a:t>
            </a:r>
            <a:r>
              <a:rPr b="1"/>
              <a:t>Deloitte Workforce Planning</a:t>
            </a:r>
          </a:p>
          <a:p>
            <a:pPr>
              <a:spcAft>
                <a:spcPts val="720"/>
              </a:spcAft>
              <a:buNone/>
            </a:pPr>
            <a:r>
              <a:t>  -Uses AI to predict future workforce needs.</a:t>
            </a:r>
          </a:p>
          <a:p>
            <a:pPr>
              <a:spcAft>
                <a:spcPts val="720"/>
              </a:spcAft>
              <a:buNone/>
            </a:pPr>
            <a:r>
              <a:t>  -Helps businesses prepare for talent shortages.</a:t>
            </a:r>
          </a:p>
          <a:p>
            <a:pPr>
              <a:spcAft>
                <a:spcPts val="720"/>
              </a:spcAft>
              <a:buNone/>
            </a:pPr>
            <a:r>
              <a:t>  -Includes upskilling programs for employees.</a:t>
            </a:r>
          </a:p>
        </p:txBody>
      </p:sp>
      <p:pic>
        <p:nvPicPr>
          <p:cNvPr id="10242" name="Picture 2" descr="https://tse2.mm.bing.net/th?id=OIP.sNIVDDJh1ji9pIZesTjFFwHaEH&amp;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85099" y="3143248"/>
            <a:ext cx="3857630" cy="2143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AI and Machine Learning in Talent Management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573" y="1500174"/>
            <a:ext cx="8786874" cy="4795836"/>
          </a:xfrm>
        </p:spPr>
        <p:txBody>
          <a:bodyPr/>
          <a:lstStyle/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AI-driven Hiring: </a:t>
            </a:r>
            <a:r>
              <a:t>Automates resume screening and matching.</a:t>
            </a:r>
          </a:p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Performance Analytics: </a:t>
            </a:r>
            <a:r>
              <a:t>AI tracks employee productivity.</a:t>
            </a:r>
          </a:p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Predicting Employee Turnover: </a:t>
            </a:r>
            <a:r>
              <a:t>Identifies who might leave.</a:t>
            </a:r>
          </a:p>
          <a:p>
            <a:pPr>
              <a:spcAft>
                <a:spcPts val="720"/>
              </a:spcAft>
              <a:buNone/>
            </a:pPr>
            <a:endParaRPr/>
          </a:p>
          <a:p>
            <a:pPr>
              <a:spcAft>
                <a:spcPts val="720"/>
              </a:spcAft>
              <a:buNone/>
            </a:pPr>
            <a:r>
              <a:rPr sz="2800" b="1"/>
              <a:t>Case Study: </a:t>
            </a:r>
            <a:r>
              <a:rPr b="1"/>
              <a:t>IBM Watson in HR Analytics</a:t>
            </a:r>
          </a:p>
          <a:p>
            <a:pPr>
              <a:spcAft>
                <a:spcPts val="720"/>
              </a:spcAft>
              <a:buNone/>
            </a:pPr>
            <a:r>
              <a:t>  -Analyzes employee performance data.</a:t>
            </a:r>
          </a:p>
          <a:p>
            <a:pPr>
              <a:spcAft>
                <a:spcPts val="720"/>
              </a:spcAft>
              <a:buNone/>
            </a:pPr>
            <a:r>
              <a:t>  -Predicts skill gaps and training needs.</a:t>
            </a:r>
          </a:p>
          <a:p>
            <a:pPr>
              <a:spcAft>
                <a:spcPts val="720"/>
              </a:spcAft>
              <a:buNone/>
            </a:pPr>
            <a:r>
              <a:t>  -Helps HR make informed decisions.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Talent Mobility and Internal Hiring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0879088" cy="4795836"/>
          </a:xfrm>
        </p:spPr>
        <p:txBody>
          <a:bodyPr/>
          <a:lstStyle/>
          <a:p>
            <a:pPr>
              <a:spcAft>
                <a:spcPts val="720"/>
              </a:spcAft>
              <a:buNone/>
            </a:pPr>
            <a:r>
              <a:rPr dirty="0"/>
              <a:t>-</a:t>
            </a:r>
            <a:r>
              <a:rPr b="1" dirty="0"/>
              <a:t>Promoting Internal Growth:</a:t>
            </a:r>
            <a:r>
              <a:rPr dirty="0"/>
              <a:t> Encouraging employees to apply for internal positions.</a:t>
            </a:r>
          </a:p>
          <a:p>
            <a:pPr>
              <a:spcAft>
                <a:spcPts val="720"/>
              </a:spcAft>
              <a:buNone/>
            </a:pPr>
            <a:r>
              <a:rPr dirty="0"/>
              <a:t>-</a:t>
            </a:r>
            <a:r>
              <a:rPr b="1" dirty="0"/>
              <a:t>Upskilling Programs:</a:t>
            </a:r>
            <a:r>
              <a:rPr dirty="0"/>
              <a:t> Training employees for new roles.</a:t>
            </a:r>
          </a:p>
          <a:p>
            <a:pPr>
              <a:spcAft>
                <a:spcPts val="720"/>
              </a:spcAft>
              <a:buNone/>
            </a:pPr>
            <a:r>
              <a:rPr dirty="0"/>
              <a:t>-</a:t>
            </a:r>
            <a:r>
              <a:rPr b="1" dirty="0"/>
              <a:t>Reducing Turnover:</a:t>
            </a:r>
            <a:r>
              <a:rPr dirty="0"/>
              <a:t> Employees stay longer when they see career growth.</a:t>
            </a:r>
          </a:p>
          <a:p>
            <a:pPr>
              <a:spcAft>
                <a:spcPts val="720"/>
              </a:spcAft>
              <a:buNone/>
            </a:pPr>
            <a:endParaRPr dirty="0"/>
          </a:p>
          <a:p>
            <a:pPr>
              <a:spcAft>
                <a:spcPts val="720"/>
              </a:spcAft>
              <a:buNone/>
            </a:pPr>
            <a:r>
              <a:rPr sz="2800" b="1" dirty="0"/>
              <a:t>Case Study: </a:t>
            </a:r>
            <a:r>
              <a:rPr b="1" dirty="0"/>
              <a:t>Schneider Electric’s Internal Mobility Strategy</a:t>
            </a:r>
            <a:endParaRPr dirty="0"/>
          </a:p>
          <a:p>
            <a:pPr>
              <a:spcAft>
                <a:spcPts val="720"/>
              </a:spcAft>
              <a:buNone/>
            </a:pPr>
            <a:r>
              <a:rPr dirty="0"/>
              <a:t>  -Prioritizes internal hiring over external recruitment.</a:t>
            </a:r>
          </a:p>
          <a:p>
            <a:pPr>
              <a:spcAft>
                <a:spcPts val="720"/>
              </a:spcAft>
              <a:buNone/>
            </a:pPr>
            <a:r>
              <a:rPr dirty="0"/>
              <a:t>  -Uses an AI-powered career mobility platform.</a:t>
            </a:r>
          </a:p>
          <a:p>
            <a:pPr>
              <a:spcAft>
                <a:spcPts val="720"/>
              </a:spcAft>
              <a:buNone/>
            </a:pPr>
            <a:r>
              <a:rPr dirty="0"/>
              <a:t>  -Resulted in higher employee satisfaction and retention.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Employee Experience and Engagement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1052362" cy="4795836"/>
          </a:xfrm>
        </p:spPr>
        <p:txBody>
          <a:bodyPr/>
          <a:lstStyle/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Customized Career Paths: </a:t>
            </a:r>
            <a:r>
              <a:t>Employees get personalized growth plans.</a:t>
            </a:r>
          </a:p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AI-driven Feedback Tools:</a:t>
            </a:r>
            <a:r>
              <a:rPr lang="en-US" b="1" dirty="0"/>
              <a:t> </a:t>
            </a:r>
            <a:r>
              <a:t>Real-time insights into employee engagement.</a:t>
            </a:r>
          </a:p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Flexible Work Policies:</a:t>
            </a:r>
            <a:r>
              <a:t> Work-from-home and hybrid models.</a:t>
            </a:r>
          </a:p>
          <a:p>
            <a:pPr>
              <a:spcAft>
                <a:spcPts val="720"/>
              </a:spcAft>
              <a:buNone/>
            </a:pPr>
            <a:endParaRPr/>
          </a:p>
          <a:p>
            <a:pPr>
              <a:spcAft>
                <a:spcPts val="720"/>
              </a:spcAft>
              <a:buNone/>
            </a:pPr>
            <a:r>
              <a:rPr sz="2800" b="1"/>
              <a:t>Case Study: </a:t>
            </a:r>
            <a:r>
              <a:rPr b="1"/>
              <a:t>Microsoft’s AI-Powered Employee Engagement</a:t>
            </a:r>
            <a:endParaRPr/>
          </a:p>
          <a:p>
            <a:pPr>
              <a:spcAft>
                <a:spcPts val="720"/>
              </a:spcAft>
              <a:buNone/>
            </a:pPr>
            <a:r>
              <a:t>  - AI detects burnout risks.</a:t>
            </a:r>
          </a:p>
          <a:p>
            <a:pPr>
              <a:spcAft>
                <a:spcPts val="720"/>
              </a:spcAft>
              <a:buNone/>
            </a:pPr>
            <a:r>
              <a:t>  - Analyzes feedback to improve work culture.</a:t>
            </a:r>
          </a:p>
          <a:p>
            <a:pPr>
              <a:spcAft>
                <a:spcPts val="720"/>
              </a:spcAft>
              <a:buNone/>
            </a:pPr>
            <a:r>
              <a:t>  - Helps managers create better team environments.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Studies of Modern Talent Strategies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9266412" cy="4795836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Tesla: Hiring Top Engineering Talent</a:t>
            </a:r>
          </a:p>
          <a:p>
            <a:pPr>
              <a:spcAft>
                <a:spcPts val="720"/>
              </a:spcAft>
              <a:buNone/>
            </a:pPr>
            <a:r>
              <a:t>  -Partners with universities to recruit top engineers.</a:t>
            </a:r>
          </a:p>
          <a:p>
            <a:pPr>
              <a:spcAft>
                <a:spcPts val="720"/>
              </a:spcAft>
              <a:buNone/>
            </a:pPr>
            <a:r>
              <a:t>  -Uses innovation challenges for hiring.</a:t>
            </a:r>
          </a:p>
          <a:p>
            <a:pPr>
              <a:spcAft>
                <a:spcPts val="720"/>
              </a:spcAft>
              <a:buNone/>
            </a:pPr>
            <a:endParaRPr/>
          </a:p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Airbnb: Employee Experience-Focused HR Model</a:t>
            </a:r>
            <a:endParaRPr/>
          </a:p>
          <a:p>
            <a:pPr>
              <a:spcAft>
                <a:spcPts val="720"/>
              </a:spcAft>
              <a:buNone/>
            </a:pPr>
            <a:r>
              <a:t>  -Prioritizes employee well-being and work-life balance.</a:t>
            </a:r>
          </a:p>
          <a:p>
            <a:pPr>
              <a:spcAft>
                <a:spcPts val="720"/>
              </a:spcAft>
              <a:buNone/>
            </a:pPr>
            <a:r>
              <a:t>  -Allows flexible remote work options.</a:t>
            </a:r>
          </a:p>
          <a:p>
            <a:pPr>
              <a:spcAft>
                <a:spcPts val="720"/>
              </a:spcAft>
              <a:buNone/>
            </a:pPr>
            <a:endParaRPr/>
          </a:p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Netflix: Performance-Based HR Policies</a:t>
            </a:r>
          </a:p>
          <a:p>
            <a:pPr>
              <a:spcAft>
                <a:spcPts val="720"/>
              </a:spcAft>
              <a:buNone/>
            </a:pPr>
            <a:r>
              <a:t>  -“Freedom and responsibility” model.</a:t>
            </a:r>
          </a:p>
          <a:p>
            <a:pPr>
              <a:spcAft>
                <a:spcPts val="720"/>
              </a:spcAft>
              <a:buNone/>
            </a:pPr>
            <a:r>
              <a:t>  -High-performance expectations with competitive benefits.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Ethical AI and Bias Prevention in Hiring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0909486" cy="4795836"/>
          </a:xfrm>
        </p:spPr>
        <p:txBody>
          <a:bodyPr/>
          <a:lstStyle/>
          <a:p>
            <a:pPr>
              <a:spcAft>
                <a:spcPts val="720"/>
              </a:spcAft>
              <a:buNone/>
            </a:pPr>
            <a:r>
              <a:t>-Challenges of AI in Hiring: AI can unintentionally favor certain groups.</a:t>
            </a:r>
          </a:p>
          <a:p>
            <a:pPr>
              <a:spcAft>
                <a:spcPts val="720"/>
              </a:spcAft>
              <a:buNone/>
            </a:pPr>
            <a:r>
              <a:t>-Fair Hiring Practices: Making AI tools unbiased.</a:t>
            </a:r>
          </a:p>
          <a:p>
            <a:pPr>
              <a:spcAft>
                <a:spcPts val="720"/>
              </a:spcAft>
              <a:buNone/>
            </a:pPr>
            <a:r>
              <a:t>-Diversity &amp; Inclusion Initiatives: Ensuring fair recruitment.</a:t>
            </a:r>
          </a:p>
          <a:p>
            <a:pPr>
              <a:spcAft>
                <a:spcPts val="720"/>
              </a:spcAft>
              <a:buNone/>
            </a:pPr>
            <a:endParaRPr/>
          </a:p>
          <a:p>
            <a:pPr>
              <a:spcAft>
                <a:spcPts val="720"/>
              </a:spcAft>
              <a:buNone/>
            </a:pPr>
            <a:r>
              <a:rPr sz="2800" b="1"/>
              <a:t>Case Study: </a:t>
            </a:r>
            <a:r>
              <a:rPr b="1"/>
              <a:t>Google’s AI Bias Mitigation Strategy</a:t>
            </a:r>
          </a:p>
          <a:p>
            <a:pPr>
              <a:spcAft>
                <a:spcPts val="720"/>
              </a:spcAft>
              <a:buNone/>
            </a:pPr>
            <a:r>
              <a:t>  -Regularly audits AI hiring tools for bias.</a:t>
            </a:r>
          </a:p>
          <a:p>
            <a:pPr>
              <a:spcAft>
                <a:spcPts val="720"/>
              </a:spcAft>
              <a:buNone/>
            </a:pPr>
            <a:r>
              <a:t>  -Uses diverse datasets to prevent discrimination.</a:t>
            </a:r>
          </a:p>
          <a:p>
            <a:pPr>
              <a:spcAft>
                <a:spcPts val="720"/>
              </a:spcAft>
              <a:buNone/>
            </a:pPr>
            <a:r>
              <a:t>  -Encourages inclusive hiring practices.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Talent Management for Global Organizations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4135" y="1357298"/>
            <a:ext cx="11144328" cy="4795836"/>
          </a:xfrm>
        </p:spPr>
        <p:txBody>
          <a:bodyPr/>
          <a:lstStyle/>
          <a:p>
            <a:pPr>
              <a:spcAft>
                <a:spcPts val="720"/>
              </a:spcAft>
              <a:buNone/>
            </a:pPr>
            <a:r>
              <a:t>-Managing Remote and Hybrid Teams: Best ways to handle global employees.</a:t>
            </a:r>
          </a:p>
          <a:p>
            <a:pPr>
              <a:spcAft>
                <a:spcPts val="720"/>
              </a:spcAft>
              <a:buNone/>
            </a:pPr>
            <a:r>
              <a:t>-Local vs. Global HR Policies: Customizing strategies for different markets.</a:t>
            </a:r>
          </a:p>
          <a:p>
            <a:pPr>
              <a:spcAft>
                <a:spcPts val="720"/>
              </a:spcAft>
              <a:buNone/>
            </a:pPr>
            <a:r>
              <a:t>-Legal and Compliance Considerations: Following international labor laws.</a:t>
            </a:r>
          </a:p>
          <a:p>
            <a:pPr>
              <a:spcAft>
                <a:spcPts val="720"/>
              </a:spcAft>
              <a:buNone/>
            </a:pPr>
            <a:endParaRPr/>
          </a:p>
          <a:p>
            <a:pPr>
              <a:spcAft>
                <a:spcPts val="720"/>
              </a:spcAft>
              <a:buNone/>
            </a:pPr>
            <a:r>
              <a:rPr sz="2800" b="1"/>
              <a:t>Case Study: </a:t>
            </a:r>
            <a:r>
              <a:rPr b="1"/>
              <a:t>Unilever’s Global Talent Strategy</a:t>
            </a:r>
          </a:p>
          <a:p>
            <a:pPr>
              <a:spcAft>
                <a:spcPts val="720"/>
              </a:spcAft>
              <a:buNone/>
            </a:pPr>
            <a:r>
              <a:t>  - Uses a mix of global and local HR policies.</a:t>
            </a:r>
          </a:p>
          <a:p>
            <a:pPr>
              <a:spcAft>
                <a:spcPts val="720"/>
              </a:spcAft>
              <a:buNone/>
            </a:pPr>
            <a:r>
              <a:t>  - Focuses on employee engagement worldwide.</a:t>
            </a:r>
          </a:p>
          <a:p>
            <a:pPr>
              <a:spcAft>
                <a:spcPts val="720"/>
              </a:spcAft>
              <a:buNone/>
            </a:pPr>
            <a:r>
              <a:t>  - Maintains strong employer branding.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Future Trends in Talent Management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1338114" cy="4795836"/>
          </a:xfrm>
        </p:spPr>
        <p:txBody>
          <a:bodyPr/>
          <a:lstStyle/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Hybrid Work Models:</a:t>
            </a:r>
            <a:r>
              <a:rPr lang="en-US" b="1" dirty="0"/>
              <a:t> </a:t>
            </a:r>
            <a:r>
              <a:t>More companies shifting to remote work.</a:t>
            </a:r>
          </a:p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AI-Driven Career Growth: </a:t>
            </a:r>
            <a:r>
              <a:t>AI helping employees with personalized learning.</a:t>
            </a:r>
          </a:p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Mental Health &amp; Well-being Initiatives: </a:t>
            </a:r>
            <a:r>
              <a:t>Focus on employee wellness.</a:t>
            </a:r>
          </a:p>
          <a:p>
            <a:pPr>
              <a:spcAft>
                <a:spcPts val="720"/>
              </a:spcAft>
              <a:buNone/>
            </a:pPr>
            <a:r>
              <a:t>-</a:t>
            </a:r>
            <a:r>
              <a:rPr b="1"/>
              <a:t>Sustainability in HR:</a:t>
            </a:r>
            <a:r>
              <a:t> Companies using ethical business practices.</a:t>
            </a:r>
          </a:p>
          <a:p>
            <a:pPr>
              <a:spcAft>
                <a:spcPts val="720"/>
              </a:spcAft>
              <a:buNone/>
            </a:pPr>
            <a:endParaRPr/>
          </a:p>
          <a:p>
            <a:pPr>
              <a:spcAft>
                <a:spcPts val="720"/>
              </a:spcAft>
              <a:buNone/>
            </a:pPr>
            <a:r>
              <a:rPr sz="2800" b="1"/>
              <a:t>Case Study:</a:t>
            </a:r>
            <a:r>
              <a:rPr sz="2800"/>
              <a:t> </a:t>
            </a:r>
            <a:r>
              <a:rPr b="1"/>
              <a:t>Patagonia’s Sustainability-Driven HR Model</a:t>
            </a:r>
          </a:p>
          <a:p>
            <a:pPr>
              <a:spcAft>
                <a:spcPts val="720"/>
              </a:spcAft>
              <a:buNone/>
            </a:pPr>
            <a:r>
              <a:t>  - Provides employees with paid environmental internships.</a:t>
            </a:r>
          </a:p>
          <a:p>
            <a:pPr>
              <a:spcAft>
                <a:spcPts val="720"/>
              </a:spcAft>
              <a:buNone/>
            </a:pPr>
            <a:r>
              <a:t>  - Supports activism and work-life balance.</a:t>
            </a:r>
          </a:p>
          <a:p>
            <a:pPr>
              <a:spcAft>
                <a:spcPts val="720"/>
              </a:spcAft>
              <a:buNone/>
            </a:pPr>
            <a:r>
              <a:t>  - Encourages a purpose-driven workforce.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9980792" cy="4795836"/>
          </a:xfrm>
        </p:spPr>
        <p:txBody>
          <a:bodyPr/>
          <a:lstStyle/>
          <a:p>
            <a:pPr>
              <a:spcAft>
                <a:spcPts val="720"/>
              </a:spcAft>
              <a:buNone/>
            </a:pPr>
            <a:r>
              <a:t>-Talent management is evolving rapidly.</a:t>
            </a:r>
          </a:p>
          <a:p>
            <a:pPr>
              <a:spcAft>
                <a:spcPts val="720"/>
              </a:spcAft>
              <a:buNone/>
            </a:pPr>
            <a:r>
              <a:t>-AI and technology are shaping recruitment and employee development.</a:t>
            </a:r>
          </a:p>
          <a:p>
            <a:pPr>
              <a:spcAft>
                <a:spcPts val="720"/>
              </a:spcAft>
              <a:buNone/>
            </a:pPr>
            <a:r>
              <a:t>-Companies should invest in internal hiring and upskilling programs.</a:t>
            </a:r>
          </a:p>
          <a:p>
            <a:pPr>
              <a:spcAft>
                <a:spcPts val="720"/>
              </a:spcAft>
              <a:buNone/>
            </a:pPr>
            <a:r>
              <a:t>-Diversity, equity, and inclusion are critical for fair hiring.</a:t>
            </a:r>
          </a:p>
          <a:p>
            <a:pPr>
              <a:spcAft>
                <a:spcPts val="720"/>
              </a:spcAft>
              <a:buNone/>
            </a:pPr>
            <a:r>
              <a:t>-Ethical AI ensures unbiased hiring and employee management.</a:t>
            </a:r>
          </a:p>
          <a:p>
            <a:pPr>
              <a:spcAft>
                <a:spcPts val="720"/>
              </a:spcAft>
              <a:buNone/>
            </a:pPr>
            <a:r>
              <a:t>-Hybrid work models and flexibility improve employee retention.</a:t>
            </a:r>
          </a:p>
          <a:p>
            <a:pPr>
              <a:spcAft>
                <a:spcPts val="720"/>
              </a:spcAft>
              <a:buNone/>
            </a:pPr>
            <a:r>
              <a:t>-Sustainability and employee well-being will be major focus areas.</a:t>
            </a:r>
          </a:p>
          <a:p>
            <a:pPr>
              <a:spcAft>
                <a:spcPts val="720"/>
              </a:spcAft>
              <a:buNone/>
            </a:pPr>
            <a:r>
              <a:t>-Future success depends on continuous adaptation and innovation.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6623207" cy="1952766"/>
          </a:xfrm>
        </p:spPr>
        <p:txBody>
          <a:bodyPr/>
          <a:lstStyle/>
          <a:p>
            <a:r>
              <a:rPr sz="6000"/>
              <a:t>Thank You!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131623" y="6467322"/>
            <a:ext cx="221904" cy="387424"/>
          </a:xfrm>
        </p:spPr>
        <p:txBody>
          <a:bodyPr/>
          <a:lstStyle/>
          <a:p>
            <a:pPr>
              <a:spcAft>
                <a:spcPts val="72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0</TotalTime>
  <Words>838</Words>
  <Application>Microsoft Office PowerPoint</Application>
  <PresentationFormat>Benutzerdefiniert</PresentationFormat>
  <Paragraphs>110</Paragraphs>
  <Slides>13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8" baseType="lpstr">
      <vt:lpstr>Minion</vt:lpstr>
      <vt:lpstr>Georgia</vt:lpstr>
      <vt:lpstr>Calibri</vt:lpstr>
      <vt:lpstr>Arial</vt:lpstr>
      <vt:lpstr>Corporate template-set Universiteit Leiden</vt:lpstr>
      <vt:lpstr>Talent Management: Future Strategies and Innovations  European Institute of Innovation, Entrepreneurship and Technology Lessingstraße 79, 13158 Berlin, Germany </vt:lpstr>
      <vt:lpstr>Index</vt:lpstr>
      <vt:lpstr>Introduction</vt:lpstr>
      <vt:lpstr>Advanced Workforce Planning</vt:lpstr>
      <vt:lpstr>AI and Machine Learning in Talent Management</vt:lpstr>
      <vt:lpstr>Talent Mobility and Internal Hiring</vt:lpstr>
      <vt:lpstr>Employee Experience and Engagement</vt:lpstr>
      <vt:lpstr>Case Studies of Modern Talent Strategies</vt:lpstr>
      <vt:lpstr>Ethical AI and Bias Prevention in Hiring</vt:lpstr>
      <vt:lpstr>Talent Management for Global Organizations</vt:lpstr>
      <vt:lpstr>Future Trends in Talent Management</vt:lpstr>
      <vt:lpstr>Conclusion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Jay Thakur</cp:lastModifiedBy>
  <cp:revision>206</cp:revision>
  <dcterms:created xsi:type="dcterms:W3CDTF">2023-10-18T00:40:52Z</dcterms:created>
  <dcterms:modified xsi:type="dcterms:W3CDTF">2025-03-28T07:22:26Z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