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" Type="http://schemas.openxmlformats.org/officeDocument/2006/relationships/printerSettings" Target="printerSettings/printerSettings1.bin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Enhancing Customer Service in Multicultural Tourism Settings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Tej Bahadur Neupane</a:t>
            </a:r>
          </a:p>
          <a:p>
            <a:r>
              <a:t>Student ID: DE240107</a:t>
            </a:r>
          </a:p>
          <a:p>
            <a:r>
              <a:t>Advanced Business English for Tourism and Recreation</a:t>
            </a:r>
          </a:p>
          <a:p>
            <a:r>
              <a:t>Date: 8 May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Tourism = customer-centered industry</a:t>
            </a:r>
          </a:p>
          <a:p>
            <a:r>
              <a:t>• Diverse visitors = communication challenges</a:t>
            </a:r>
          </a:p>
          <a:p>
            <a:r>
              <a:t>• Need for effective, respectful interaction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Objectives of the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Build intercultural communication skills</a:t>
            </a:r>
          </a:p>
          <a:p>
            <a:r>
              <a:t>• Improve service consistency</a:t>
            </a:r>
          </a:p>
          <a:p>
            <a:r>
              <a:t>• Enhance guest satisfaction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Understanding Multicultural Tourism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Tourists from various cultural backgrounds</a:t>
            </a:r>
          </a:p>
          <a:p>
            <a:r>
              <a:t>• Cultural norms influence expectations</a:t>
            </a:r>
          </a:p>
          <a:p>
            <a:r>
              <a:t>• Sensitivity prevents misunderstandings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Communication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Use clear and polite language</a:t>
            </a:r>
          </a:p>
          <a:p>
            <a:r>
              <a:t>• Maintain a positive tone</a:t>
            </a:r>
          </a:p>
          <a:p>
            <a:r>
              <a:t>• Practice active listening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Handling Inquiries – Example Script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Guest: “Excuse me, can I check in early?”</a:t>
            </a:r>
          </a:p>
          <a:p>
            <a:r>
              <a:t>Staff: “Certainly! Let me check availability. May I have your name, please?”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Handling Complaints – Example Script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Guest: “My room wasn’t cleaned today.”</a:t>
            </a:r>
          </a:p>
          <a:p>
            <a:r>
              <a:t>Staff: “I sincerely apologize for the inconvenience. I’ll inform housekeeping immediately. Would you like a complimentary drink while you wait?”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Cultural Sensitivity Tips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Greet with respect (e.g., not all cultures shake hands)</a:t>
            </a:r>
          </a:p>
          <a:p>
            <a:r>
              <a:t>• Avoid idioms or slang</a:t>
            </a:r>
          </a:p>
          <a:p>
            <a:r>
              <a:t>• Be patient with language barriers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Language and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Use simple, clear English</a:t>
            </a:r>
          </a:p>
          <a:p>
            <a:r>
              <a:t>• Confirm understanding</a:t>
            </a:r>
          </a:p>
          <a:p>
            <a:r>
              <a:t>• Avoid jargon or local slang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Role Play Scenario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Scenario: Guest requests a refund for a canceled tour</a:t>
            </a:r>
          </a:p>
          <a:p>
            <a:r>
              <a:t>• Empathize</a:t>
            </a:r>
          </a:p>
          <a:p>
            <a:r>
              <a:t>• Explain policy</a:t>
            </a:r>
          </a:p>
          <a:p>
            <a:r>
              <a:t>• Offer alternatives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Visual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Communication flowcharts</a:t>
            </a:r>
          </a:p>
          <a:p>
            <a:r>
              <a:t>• Multilingual welcome signs</a:t>
            </a:r>
          </a:p>
          <a:p>
            <a:r>
              <a:t>• Service checklist templates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Technology &amp;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Translation apps (e.g., Google Translate)</a:t>
            </a:r>
          </a:p>
          <a:p>
            <a:r>
              <a:t>• Feedback platforms (e.g., SurveyMonkey)</a:t>
            </a:r>
          </a:p>
          <a:p>
            <a:r>
              <a:t>• Booking and CRM systems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Evaluation &amp;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Use surveys and reviews</a:t>
            </a:r>
          </a:p>
          <a:p>
            <a:r>
              <a:t>• Peer observation</a:t>
            </a:r>
          </a:p>
          <a:p>
            <a:r>
              <a:t>• Ongoing training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Customer service is key to tourism success</a:t>
            </a:r>
          </a:p>
          <a:p>
            <a:r>
              <a:t>• Multicultural training = better guest experience</a:t>
            </a:r>
          </a:p>
          <a:p>
            <a:r>
              <a:t>• Invest in staff skills and communication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Include at least 3–5 APA-style references:</a:t>
            </a:r>
          </a:p>
          <a:p>
            <a:r>
              <a:t>• Author, A. (Year). Title. Publisher.</a:t>
            </a:r>
          </a:p>
          <a:p>
            <a:r>
              <a:t>• Journal articles and websites on tourism and communication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