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8"/>
  </p:notesMasterIdLst>
  <p:handoutMasterIdLst>
    <p:handoutMasterId r:id="rId29"/>
  </p:handoutMasterIdLst>
  <p:sldIdLst>
    <p:sldId id="256" r:id="rId5"/>
    <p:sldId id="257" r:id="rId6"/>
    <p:sldId id="290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1" r:id="rId26"/>
    <p:sldId id="269" r:id="rId27"/>
  </p:sldIdLst>
  <p:sldSz cx="12198350" cy="6858000"/>
  <p:notesSz cx="6858000" cy="9144000"/>
  <p:embeddedFontLst>
    <p:embeddedFont>
      <p:font typeface="Georgia" panose="02040502050405020303" pitchFamily="18" charset="0"/>
      <p:regular r:id="rId30"/>
      <p:bold r:id="rId31"/>
      <p:italic r:id="rId32"/>
      <p:boldItalic r:id="rId33"/>
    </p:embeddedFont>
    <p:embeddedFont>
      <p:font typeface="Minion" panose="020B0604020202020204"/>
      <p:regular r:id="rId34"/>
      <p:bold r:id="rId35"/>
      <p:italic r:id="rId36"/>
      <p:boldItalic r:id="rId37"/>
    </p:embeddedFont>
  </p:embeddedFontLst>
  <p:custDataLst>
    <p:tags r:id="rId3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53" d="100"/>
          <a:sy n="53" d="100"/>
        </p:scale>
        <p:origin x="1068" y="26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font" Target="fonts/font5.fntdata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4.fntdata"/><Relationship Id="rId38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2-2-2026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2-2-2026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2-2-2026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Business Organizations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Name : Dr. Naresh Seetharam|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81034" y="908719"/>
            <a:ext cx="9870976" cy="556438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nl-NL" sz="2000" b="1" dirty="0"/>
              <a:t>Sole Proprietorship (Einzelunternehmen)</a:t>
            </a:r>
          </a:p>
          <a:p>
            <a:pPr>
              <a:lnSpc>
                <a:spcPct val="120000"/>
              </a:lnSpc>
            </a:pPr>
            <a:r>
              <a:rPr lang="nl-NL" sz="2000" b="1" dirty="0"/>
              <a:t>Partnership (Personengesellschaft)</a:t>
            </a:r>
          </a:p>
          <a:p>
            <a:pPr>
              <a:lnSpc>
                <a:spcPct val="120000"/>
              </a:lnSpc>
            </a:pPr>
            <a:r>
              <a:rPr lang="nl-NL" sz="2000" b="1" dirty="0"/>
              <a:t>Limited Liability Company (GmbH)</a:t>
            </a:r>
          </a:p>
          <a:p>
            <a:pPr>
              <a:lnSpc>
                <a:spcPct val="120000"/>
              </a:lnSpc>
            </a:pPr>
            <a:r>
              <a:rPr lang="nl-NL" sz="2000" b="1" dirty="0"/>
              <a:t>Public Limited Company (AG)</a:t>
            </a:r>
          </a:p>
          <a:p>
            <a:pPr>
              <a:lnSpc>
                <a:spcPct val="120000"/>
              </a:lnSpc>
            </a:pPr>
            <a:r>
              <a:rPr lang="nl-NL" sz="2000" b="1" dirty="0"/>
              <a:t>Limited Liability Entrepreneur Company (UG)</a:t>
            </a:r>
          </a:p>
          <a:p>
            <a:pPr>
              <a:lnSpc>
                <a:spcPct val="120000"/>
              </a:lnSpc>
            </a:pPr>
            <a:r>
              <a:rPr lang="nl-NL" sz="2000" b="1" dirty="0"/>
              <a:t>Cooperative (eG)</a:t>
            </a:r>
          </a:p>
          <a:p>
            <a:pPr>
              <a:lnSpc>
                <a:spcPct val="120000"/>
              </a:lnSpc>
            </a:pPr>
            <a:r>
              <a:rPr lang="nl-NL" sz="2000" b="1" dirty="0"/>
              <a:t>Branch Office (Zweigniederlassung)</a:t>
            </a:r>
          </a:p>
          <a:p>
            <a:pPr>
              <a:lnSpc>
                <a:spcPct val="120000"/>
              </a:lnSpc>
            </a:pPr>
            <a:r>
              <a:rPr lang="nl-NL" sz="2000" b="1" dirty="0"/>
              <a:t>Joint Venture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542588D-FCC1-8F9F-6A4D-6998B36B12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7C3B358-72B9-1025-42F0-F364F37EB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9112" y="1004887"/>
            <a:ext cx="8620125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500596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Sole Proprietorship (Einzelunternehmen)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Owned and operated by one individual</a:t>
            </a:r>
          </a:p>
          <a:p>
            <a:r>
              <a:t>Unlimited personal liability</a:t>
            </a:r>
          </a:p>
          <a:p>
            <a:r>
              <a:t>Income taxed as personal income</a:t>
            </a:r>
          </a:p>
          <a:p>
            <a:r>
              <a:t>Easy setup and full control</a:t>
            </a:r>
          </a:p>
          <a:p>
            <a:r>
              <a:t>Limited access to capital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Partnerships (Personengesellschaft)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OHG: All partners have unlimited liability</a:t>
            </a:r>
          </a:p>
          <a:p>
            <a:r>
              <a:t>KG: General and limited partners</a:t>
            </a:r>
          </a:p>
          <a:p>
            <a:r>
              <a:t>Profits taxed at partners’ personal level</a:t>
            </a:r>
          </a:p>
          <a:p>
            <a:r>
              <a:t>Shared responsibility and capital</a:t>
            </a:r>
          </a:p>
          <a:p>
            <a:r>
              <a:t>Personal liability risks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Limited Liability Company (GmbH)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Separate legal entity</a:t>
            </a:r>
          </a:p>
          <a:p>
            <a:r>
              <a:t>Liability limited to capital contribution</a:t>
            </a:r>
          </a:p>
          <a:p>
            <a:r>
              <a:t>Minimum capital: €25,000</a:t>
            </a:r>
          </a:p>
          <a:p>
            <a:r>
              <a:t>Corporate income tax applies</a:t>
            </a:r>
          </a:p>
          <a:p>
            <a:r>
              <a:t>High credibility, more administration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Public Limited Company (AG)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Suitable for large-scale businesses</a:t>
            </a:r>
          </a:p>
          <a:p>
            <a:r>
              <a:t>Shares can be publicly traded</a:t>
            </a:r>
          </a:p>
          <a:p>
            <a:r>
              <a:t>Minimum capital: €50,000</a:t>
            </a:r>
          </a:p>
          <a:p>
            <a:r>
              <a:t>Supervisory and management boards required</a:t>
            </a:r>
          </a:p>
          <a:p>
            <a:r>
              <a:t>High regulatory requirements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Entrepreneurial Company (UG)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Known as the mini-GmbH</a:t>
            </a:r>
          </a:p>
          <a:p>
            <a:r>
              <a:t>Minimum capital from €1</a:t>
            </a:r>
          </a:p>
          <a:p>
            <a:r>
              <a:t>Limited liability</a:t>
            </a:r>
          </a:p>
          <a:p>
            <a:r>
              <a:t>Lower credibility than GmbH</a:t>
            </a:r>
          </a:p>
          <a:p>
            <a:r>
              <a:t>Profits retained until €25,000 capital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Cooperative (eG)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Member-based legal entity</a:t>
            </a:r>
          </a:p>
          <a:p>
            <a:r>
              <a:t>Democratic decision-making</a:t>
            </a:r>
          </a:p>
          <a:p>
            <a:r>
              <a:t>Limited liability for members</a:t>
            </a:r>
          </a:p>
          <a:p>
            <a:r>
              <a:t>Focus on mutual economic benefit</a:t>
            </a:r>
          </a:p>
          <a:p>
            <a:r>
              <a:t>Complex governance structure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Branch Office (Zweigniederlassung)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Extension of a foreign company</a:t>
            </a:r>
          </a:p>
          <a:p>
            <a:r>
              <a:t>Not a separate legal entity</a:t>
            </a:r>
          </a:p>
          <a:p>
            <a:r>
              <a:t>Parent company fully liable</a:t>
            </a:r>
          </a:p>
          <a:p>
            <a:r>
              <a:t>German taxation on local profits</a:t>
            </a:r>
          </a:p>
          <a:p>
            <a:r>
              <a:t>Lower setup effort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Joint Venture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Cooperation between two or more parties</a:t>
            </a:r>
          </a:p>
          <a:p>
            <a:r>
              <a:t>Shared resources, risks, and profits</a:t>
            </a:r>
          </a:p>
          <a:p>
            <a:r>
              <a:t>Flexible legal structure</a:t>
            </a:r>
          </a:p>
          <a:p>
            <a:r>
              <a:t>Access to new markets</a:t>
            </a:r>
          </a:p>
          <a:p>
            <a:r>
              <a:t>Potential partner conflicts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Liability Comparison Diagram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2286000"/>
            <a:ext cx="1554480" cy="109728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Unlimited</a:t>
            </a:r>
          </a:p>
          <a:p>
            <a:r>
              <a:t>Liability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0" y="2286000"/>
            <a:ext cx="1554480" cy="109728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Mixed</a:t>
            </a:r>
          </a:p>
          <a:p>
            <a:r>
              <a:t>Liability</a:t>
            </a:r>
          </a:p>
        </p:txBody>
      </p:sp>
      <p:sp>
        <p:nvSpPr>
          <p:cNvPr id="7" name="Rectangle 6"/>
          <p:cNvSpPr/>
          <p:nvPr/>
        </p:nvSpPr>
        <p:spPr>
          <a:xfrm>
            <a:off x="4114800" y="2286000"/>
            <a:ext cx="1554480" cy="109728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Limited</a:t>
            </a:r>
          </a:p>
          <a:p>
            <a:r>
              <a:t>Liability</a:t>
            </a:r>
          </a:p>
        </p:txBody>
      </p:sp>
      <p:sp>
        <p:nvSpPr>
          <p:cNvPr id="8" name="Rectangle 7"/>
          <p:cNvSpPr/>
          <p:nvPr/>
        </p:nvSpPr>
        <p:spPr>
          <a:xfrm>
            <a:off x="5943600" y="2286000"/>
            <a:ext cx="1554480" cy="109728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Corporate</a:t>
            </a:r>
          </a:p>
          <a:p>
            <a:r>
              <a:t>Structures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Choosing the Right Legal Form (Flowchart)</a:t>
            </a:r>
          </a:p>
        </p:txBody>
      </p:sp>
      <p:sp>
        <p:nvSpPr>
          <p:cNvPr id="5" name="Terminator 4"/>
          <p:cNvSpPr/>
          <p:nvPr/>
        </p:nvSpPr>
        <p:spPr>
          <a:xfrm>
            <a:off x="457200" y="2286000"/>
            <a:ext cx="2011680" cy="914400"/>
          </a:xfrm>
          <a:prstGeom prst="flowChartTerminato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Start Business</a:t>
            </a:r>
          </a:p>
        </p:txBody>
      </p:sp>
      <p:sp>
        <p:nvSpPr>
          <p:cNvPr id="6" name="Decision 5"/>
          <p:cNvSpPr/>
          <p:nvPr/>
        </p:nvSpPr>
        <p:spPr>
          <a:xfrm>
            <a:off x="2743200" y="2103120"/>
            <a:ext cx="2286000" cy="1371600"/>
          </a:xfrm>
          <a:prstGeom prst="flowChartDecisi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Need</a:t>
            </a:r>
          </a:p>
          <a:p>
            <a:r>
              <a:t>Limited</a:t>
            </a:r>
          </a:p>
          <a:p>
            <a:r>
              <a:t>Liability?</a:t>
            </a:r>
          </a:p>
        </p:txBody>
      </p:sp>
      <p:sp>
        <p:nvSpPr>
          <p:cNvPr id="7" name="Process 6"/>
          <p:cNvSpPr/>
          <p:nvPr/>
        </p:nvSpPr>
        <p:spPr>
          <a:xfrm>
            <a:off x="5486400" y="1371600"/>
            <a:ext cx="2011680" cy="914400"/>
          </a:xfrm>
          <a:prstGeom prst="flowChartProces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GmbH / UG / AG</a:t>
            </a:r>
          </a:p>
        </p:txBody>
      </p:sp>
      <p:sp>
        <p:nvSpPr>
          <p:cNvPr id="8" name="Process 7"/>
          <p:cNvSpPr/>
          <p:nvPr/>
        </p:nvSpPr>
        <p:spPr>
          <a:xfrm>
            <a:off x="5486400" y="3200400"/>
            <a:ext cx="2011680" cy="914400"/>
          </a:xfrm>
          <a:prstGeom prst="flowChartProces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t>Sole Prop.</a:t>
            </a:r>
          </a:p>
          <a:p>
            <a:r>
              <a:t>/ Partnership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Study: Sole Proprietorship (Einzelunternehmen)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Example: Independent IT Consultant (Freelancer) in Berlin</a:t>
            </a:r>
          </a:p>
          <a:p>
            <a:r>
              <a:t>Owner operates under personal name or registered trade name</a:t>
            </a:r>
          </a:p>
          <a:p>
            <a:r>
              <a:t>Low setup cost and flexible operations</a:t>
            </a:r>
          </a:p>
          <a:p>
            <a:r>
              <a:t>High personal risk due to unlimited liability</a:t>
            </a:r>
          </a:p>
          <a:p>
            <a:r>
              <a:t>Common among freelancers, designers, and consultants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Study: Partnership (OHG / KG)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Example: ALDI Einkauf SE &amp; Co. OHG</a:t>
            </a:r>
          </a:p>
          <a:p>
            <a:r>
              <a:t>Operates as a partnership-based structure</a:t>
            </a:r>
          </a:p>
          <a:p>
            <a:r>
              <a:t>Family-owned with shared management responsibilities</a:t>
            </a:r>
          </a:p>
          <a:p>
            <a:r>
              <a:t>Unlimited liability for general partners</a:t>
            </a:r>
          </a:p>
          <a:p>
            <a:r>
              <a:t>Allows strong internal control and long-term planning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Study: GmbH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Example: Robert Bosch GmbH</a:t>
            </a:r>
          </a:p>
          <a:p>
            <a:r>
              <a:t>One of Germany’s largest privately held companies</a:t>
            </a:r>
          </a:p>
          <a:p>
            <a:r>
              <a:t>Limited liability protects shareholders</a:t>
            </a:r>
          </a:p>
          <a:p>
            <a:r>
              <a:t>Highly trusted corporate structure</a:t>
            </a:r>
          </a:p>
          <a:p>
            <a:r>
              <a:t>Suitable for industrial and technology firms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Study: Unternehmergesellschaft (UG)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Example: Early-stage Berlin tech startups</a:t>
            </a:r>
          </a:p>
          <a:p>
            <a:r>
              <a:t>Often used by founders with limited capital</a:t>
            </a:r>
          </a:p>
          <a:p>
            <a:r>
              <a:t>Allows quick market entry with minimal funding</a:t>
            </a:r>
          </a:p>
          <a:p>
            <a:r>
              <a:t>Profits retained to build capital</a:t>
            </a:r>
          </a:p>
          <a:p>
            <a:r>
              <a:t>Frequently converted into GmbH later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Study: Aktiengesellschaft (AG)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Example: BMW AG</a:t>
            </a:r>
          </a:p>
          <a:p>
            <a:r>
              <a:t>Publicly traded on Frankfurt Stock Exchange</a:t>
            </a:r>
          </a:p>
          <a:p>
            <a:r>
              <a:t>Access to international capital markets</a:t>
            </a:r>
          </a:p>
          <a:p>
            <a:r>
              <a:t>Clear separation of ownership and management</a:t>
            </a:r>
          </a:p>
          <a:p>
            <a:r>
              <a:t>Strong governance and transparency requirements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Study: Cooperative (Genossenschaft)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Example: REWE Group eG</a:t>
            </a:r>
          </a:p>
          <a:p>
            <a:r>
              <a:t>Owned by independent retail members</a:t>
            </a:r>
          </a:p>
          <a:p>
            <a:r>
              <a:t>Democratic decision-making model</a:t>
            </a:r>
          </a:p>
          <a:p>
            <a:r>
              <a:t>Members benefit from shared purchasing power</a:t>
            </a:r>
          </a:p>
          <a:p>
            <a:r>
              <a:t>Strong presence in German retail sector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Study: Branch Office (Zweigniederlassung)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Example: Google Germany (Branch Operations)</a:t>
            </a:r>
          </a:p>
          <a:p>
            <a:r>
              <a:t>Extension of foreign parent company</a:t>
            </a:r>
          </a:p>
          <a:p>
            <a:r>
              <a:t>Focus on sales and marketing activities</a:t>
            </a:r>
          </a:p>
          <a:p>
            <a:r>
              <a:t>Parent company bears full liability</a:t>
            </a:r>
          </a:p>
          <a:p>
            <a:r>
              <a:t>Common for international market entry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Study: Joint Venture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dirty="0"/>
              <a:t>Example: </a:t>
            </a:r>
            <a:r>
              <a:rPr lang="de-DE" dirty="0"/>
              <a:t>HERE-Technologies</a:t>
            </a:r>
            <a:endParaRPr dirty="0"/>
          </a:p>
          <a:p>
            <a:r>
              <a:rPr dirty="0"/>
              <a:t>Joint venture between BMW, Mercedes-Benz, and Audi</a:t>
            </a:r>
          </a:p>
          <a:p>
            <a:r>
              <a:rPr dirty="0"/>
              <a:t>Shared investment in digital mapping technology</a:t>
            </a:r>
          </a:p>
          <a:p>
            <a:r>
              <a:rPr dirty="0"/>
              <a:t>Risk and cost sharing among partners</a:t>
            </a:r>
          </a:p>
          <a:p>
            <a:r>
              <a:rPr dirty="0"/>
              <a:t>Strategic collaboration for innovation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6F7AC8-4D44-1F80-6051-0FD50D44E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Case </a:t>
            </a:r>
            <a:r>
              <a:rPr lang="de-DE" dirty="0" err="1"/>
              <a:t>study</a:t>
            </a:r>
            <a:r>
              <a:rPr lang="de-DE" dirty="0"/>
              <a:t> </a:t>
            </a:r>
            <a:r>
              <a:rPr lang="de-DE" dirty="0" err="1"/>
              <a:t>key</a:t>
            </a:r>
            <a:r>
              <a:rPr lang="de-DE" dirty="0"/>
              <a:t> </a:t>
            </a:r>
            <a:r>
              <a:rPr lang="de-DE" dirty="0" err="1"/>
              <a:t>facts</a:t>
            </a:r>
            <a:r>
              <a:rPr lang="de-DE" dirty="0"/>
              <a:t> </a:t>
            </a:r>
            <a:r>
              <a:rPr lang="de-DE" dirty="0" err="1"/>
              <a:t>about</a:t>
            </a:r>
            <a:r>
              <a:rPr lang="de-DE" dirty="0"/>
              <a:t> Mercedes/BMW/Audi Merger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C9352A-2F95-B469-F429-4302AF8C4D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B10EEE6C-5101-FC71-5238-29721A134CFF}"/>
              </a:ext>
            </a:extLst>
          </p:cNvPr>
          <p:cNvSpPr txBox="1"/>
          <p:nvPr/>
        </p:nvSpPr>
        <p:spPr>
          <a:xfrm>
            <a:off x="404663" y="1694579"/>
            <a:ext cx="8728122" cy="2626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  <a:spcBef>
                <a:spcPts val="2400"/>
              </a:spcBef>
              <a:spcAft>
                <a:spcPts val="1200"/>
              </a:spcAft>
              <a:buNone/>
            </a:pPr>
            <a:r>
              <a:rPr lang="en-US" b="1" dirty="0">
                <a:solidFill>
                  <a:srgbClr val="0F1115"/>
                </a:solidFill>
                <a:effectLst/>
                <a:latin typeface="quote-cjk-patch"/>
              </a:rPr>
              <a:t>Key Facts</a:t>
            </a:r>
          </a:p>
          <a:p>
            <a:pPr algn="l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chemeClr val="bg2"/>
                </a:solidFill>
                <a:effectLst/>
                <a:latin typeface="quote-cjk-patch"/>
              </a:rPr>
              <a:t>Formed: 2019</a:t>
            </a:r>
          </a:p>
          <a:p>
            <a:pPr algn="l">
              <a:spcBef>
                <a:spcPts val="450"/>
              </a:spcBef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chemeClr val="bg2"/>
                </a:solidFill>
                <a:effectLst/>
                <a:latin typeface="quote-cjk-patch"/>
              </a:rPr>
              <a:t>Legal Form: GmbH (Limited Liability Company)</a:t>
            </a:r>
          </a:p>
          <a:p>
            <a:pPr algn="l">
              <a:spcBef>
                <a:spcPts val="450"/>
              </a:spcBef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chemeClr val="bg2"/>
                </a:solidFill>
                <a:effectLst/>
                <a:latin typeface="quote-cjk-patch"/>
              </a:rPr>
              <a:t>Goal: Create unified software backbone for next-gen vehicles</a:t>
            </a:r>
          </a:p>
          <a:p>
            <a:pPr algn="l">
              <a:spcBef>
                <a:spcPts val="450"/>
              </a:spcBef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chemeClr val="bg2"/>
                </a:solidFill>
                <a:effectLst/>
                <a:latin typeface="quote-cjk-patch"/>
              </a:rPr>
              <a:t>Result: Accelerated capability but later restructured due to strategic differences</a:t>
            </a:r>
          </a:p>
          <a:p>
            <a:pPr algn="l">
              <a:spcBef>
                <a:spcPts val="450"/>
              </a:spcBef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chemeClr val="bg2"/>
                </a:solidFill>
                <a:effectLst/>
                <a:latin typeface="quote-cjk-patch"/>
              </a:rPr>
              <a:t>Lesson: Pre-competitive collaboration works for base layers; differentiation remains at brand level</a:t>
            </a:r>
            <a:r>
              <a:rPr lang="en-US" b="0" i="0" dirty="0">
                <a:solidFill>
                  <a:schemeClr val="bg2"/>
                </a:solidFill>
                <a:effectLst/>
                <a:latin typeface="quote-cjk-patch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147988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734</Words>
  <Application>Microsoft Office PowerPoint</Application>
  <PresentationFormat>Benutzerdefiniert</PresentationFormat>
  <Paragraphs>147</Paragraphs>
  <Slides>23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29" baseType="lpstr">
      <vt:lpstr>quote-cjk-patch</vt:lpstr>
      <vt:lpstr>Arial</vt:lpstr>
      <vt:lpstr>Georgia</vt:lpstr>
      <vt:lpstr>Calibri</vt:lpstr>
      <vt:lpstr>Minion</vt:lpstr>
      <vt:lpstr>Corporate template-set Universiteit Leiden</vt:lpstr>
      <vt:lpstr>Business Organizations  European Institute of Innovation, Entrepreneurship and Technology Lessingstraße 79, 13158 Berlin, Germany </vt:lpstr>
      <vt:lpstr>Index</vt:lpstr>
      <vt:lpstr>PowerPoint-Präsentation</vt:lpstr>
      <vt:lpstr>Sole Proprietorship (Einzelunternehmen)</vt:lpstr>
      <vt:lpstr>Partnerships (Personengesellschaft)</vt:lpstr>
      <vt:lpstr>Limited Liability Company (GmbH)</vt:lpstr>
      <vt:lpstr>Public Limited Company (AG)</vt:lpstr>
      <vt:lpstr>Entrepreneurial Company (UG)</vt:lpstr>
      <vt:lpstr>Cooperative (eG)</vt:lpstr>
      <vt:lpstr>Branch Office (Zweigniederlassung)</vt:lpstr>
      <vt:lpstr>Joint Venture</vt:lpstr>
      <vt:lpstr>Liability Comparison Diagram</vt:lpstr>
      <vt:lpstr>Choosing the Right Legal Form (Flowchart)</vt:lpstr>
      <vt:lpstr>Case Study: Sole Proprietorship (Einzelunternehmen)</vt:lpstr>
      <vt:lpstr>Case Study: Partnership (OHG / KG)</vt:lpstr>
      <vt:lpstr>Case Study: GmbH</vt:lpstr>
      <vt:lpstr>Case Study: Unternehmergesellschaft (UG)</vt:lpstr>
      <vt:lpstr>Case Study: Aktiengesellschaft (AG)</vt:lpstr>
      <vt:lpstr>Case Study: Cooperative (Genossenschaft)</vt:lpstr>
      <vt:lpstr>Case Study: Branch Office (Zweigniederlassung)</vt:lpstr>
      <vt:lpstr>Case Study: Joint Venture</vt:lpstr>
      <vt:lpstr>Case study key facts about Mercedes/BMW/Audi Merger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IISC Institut</cp:lastModifiedBy>
  <cp:revision>195</cp:revision>
  <dcterms:created xsi:type="dcterms:W3CDTF">2023-10-18T00:40:52Z</dcterms:created>
  <dcterms:modified xsi:type="dcterms:W3CDTF">2026-02-02T11:07:40Z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