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Props/core0.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openxmlformats.org/officedocument/2006/relationships/metadata/core-properties" Target="docProps/core0.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 id="2147483652" r:id="rId3"/>
    <p:sldMasterId id="2147483654" r:id="rId4"/>
    <p:sldMasterId id="2147483656" r:id="rId5"/>
    <p:sldMasterId id="2147483658" r:id="rId6"/>
    <p:sldMasterId id="2147483660" r:id="rId7"/>
    <p:sldMasterId id="2147483662" r:id="rId8"/>
    <p:sldMasterId id="2147483664" r:id="rId9"/>
    <p:sldMasterId id="2147483668" r:id="rId10"/>
    <p:sldMasterId id="2147483670" r:id="rId11"/>
    <p:sldMasterId id="2147483672" r:id="rId12"/>
    <p:sldMasterId id="2147483674" r:id="rId13"/>
    <p:sldMasterId id="2147483676" r:id="rId14"/>
    <p:sldMasterId id="2147483678" r:id="rId15"/>
    <p:sldMasterId id="2147483680" r:id="rId16"/>
    <p:sldMasterId id="2147483682" r:id="rId17"/>
    <p:sldMasterId id="2147483684" r:id="rId18"/>
    <p:sldMasterId id="2147483686" r:id="rId19"/>
    <p:sldMasterId id="2147483688" r:id="rId20"/>
    <p:sldMasterId id="2147483690" r:id="rId21"/>
    <p:sldMasterId id="2147483692" r:id="rId22"/>
  </p:sldMasterIdLst>
  <p:sldIdLst>
    <p:sldId id="274" r:id="rId23"/>
    <p:sldId id="256" r:id="rId24"/>
    <p:sldId id="257" r:id="rId25"/>
    <p:sldId id="258" r:id="rId26"/>
    <p:sldId id="259" r:id="rId27"/>
    <p:sldId id="260" r:id="rId28"/>
    <p:sldId id="261" r:id="rId29"/>
    <p:sldId id="262" r:id="rId30"/>
    <p:sldId id="263" r:id="rId31"/>
    <p:sldId id="264" r:id="rId32"/>
    <p:sldId id="265" r:id="rId33"/>
    <p:sldId id="266" r:id="rId34"/>
    <p:sldId id="267" r:id="rId35"/>
    <p:sldId id="268" r:id="rId36"/>
    <p:sldId id="269" r:id="rId37"/>
    <p:sldId id="270" r:id="rId38"/>
    <p:sldId id="273" r:id="rId3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21.xml"/><Relationship Id="rId34" Type="http://schemas.openxmlformats.org/officeDocument/2006/relationships/slide" Target="slides/slide12.xml"/><Relationship Id="rId42"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3" name="PlaceHolder 1"/>
          <p:cNvSpPr>
            <a:spLocks noGrp="1"/>
          </p:cNvSpPr>
          <p:nvPr>
            <p:ph type="title"/>
          </p:nvPr>
        </p:nvSpPr>
        <p:spPr>
          <a:xfrm>
            <a:off x="235800" y="448200"/>
            <a:ext cx="5999040" cy="1883520"/>
          </a:xfrm>
          <a:prstGeom prst="rect">
            <a:avLst/>
          </a:prstGeom>
          <a:noFill/>
          <a:ln w="0">
            <a:noFill/>
          </a:ln>
        </p:spPr>
        <p:txBody>
          <a:bodyPr lIns="0" tIns="0" rIns="0" bIns="0" anchor="ctr">
            <a:noAutofit/>
          </a:bodyPr>
          <a:lstStyle/>
          <a:p>
            <a:pPr indent="0">
              <a:buNone/>
            </a:pPr>
            <a:endParaRPr lang="fr-FR" sz="1800" b="0" strike="noStrike" spc="-1">
              <a:solidFill>
                <a:schemeClr val="dk1"/>
              </a:solidFill>
              <a:latin typeface="Arial"/>
            </a:endParaRPr>
          </a:p>
        </p:txBody>
      </p:sp>
      <p:sp>
        <p:nvSpPr>
          <p:cNvPr id="4" name="PlaceHolder 2"/>
          <p:cNvSpPr>
            <a:spLocks noGrp="1"/>
          </p:cNvSpPr>
          <p:nvPr>
            <p:ph type="subTitle"/>
          </p:nvPr>
        </p:nvSpPr>
        <p:spPr>
          <a:xfrm>
            <a:off x="457200" y="1203480"/>
            <a:ext cx="8229240" cy="2982960"/>
          </a:xfrm>
          <a:prstGeom prst="rect">
            <a:avLst/>
          </a:prstGeom>
          <a:noFill/>
          <a:ln w="0">
            <a:noFill/>
          </a:ln>
        </p:spPr>
        <p:txBody>
          <a:bodyPr lIns="0" tIns="0" rIns="0" bIns="0" anchor="ctr">
            <a:noAutofit/>
          </a:bodyPr>
          <a:lstStyle/>
          <a:p>
            <a:pPr indent="0" algn="ctr">
              <a:buNone/>
            </a:pPr>
            <a:endParaRPr lang="en-US" sz="3200" b="0" strike="noStrike" spc="-1">
              <a:solidFill>
                <a:srgbClr val="FFFFFF"/>
              </a:solidFill>
              <a:latin typeface="OpenSymbo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IG_NUMBER">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_1_1_1_1_1_1">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CUSTOM_10">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CUSTOM_4">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ONE_COLUMN_TEXT_1">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CUSTOM_6">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CUSTOM_5">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CUSTOM_9">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SECTION_HEAD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CUSTOM_9_1">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TITLE_AND_BODY">
    <p:spTree>
      <p:nvGrpSpPr>
        <p:cNvPr id="1" name=""/>
        <p:cNvGrpSpPr/>
        <p:nvPr/>
      </p:nvGrpSpPr>
      <p:grpSpPr>
        <a:xfrm>
          <a:off x="0" y="0"/>
          <a:ext cx="0" cy="0"/>
          <a:chOff x="0" y="0"/>
          <a:chExt cx="0" cy="0"/>
        </a:xfrm>
      </p:grpSpPr>
      <p:sp>
        <p:nvSpPr>
          <p:cNvPr id="32" name="PlaceHolder 1"/>
          <p:cNvSpPr>
            <a:spLocks noGrp="1"/>
          </p:cNvSpPr>
          <p:nvPr>
            <p:ph type="title"/>
          </p:nvPr>
        </p:nvSpPr>
        <p:spPr>
          <a:xfrm>
            <a:off x="235800" y="448200"/>
            <a:ext cx="5999040" cy="1883520"/>
          </a:xfrm>
          <a:prstGeom prst="rect">
            <a:avLst/>
          </a:prstGeom>
          <a:noFill/>
          <a:ln w="0">
            <a:noFill/>
          </a:ln>
        </p:spPr>
        <p:txBody>
          <a:bodyPr lIns="0" tIns="0" rIns="0" bIns="0" anchor="ctr">
            <a:noAutofit/>
          </a:bodyPr>
          <a:lstStyle/>
          <a:p>
            <a:pPr indent="0">
              <a:buNone/>
            </a:pPr>
            <a:endParaRPr lang="fr-FR" sz="1800" b="0" strike="noStrike" spc="-1">
              <a:solidFill>
                <a:schemeClr val="dk1"/>
              </a:solidFill>
              <a:latin typeface="Arial"/>
            </a:endParaRPr>
          </a:p>
        </p:txBody>
      </p:sp>
      <p:sp>
        <p:nvSpPr>
          <p:cNvPr id="33" name="PlaceHolder 2"/>
          <p:cNvSpPr>
            <a:spLocks noGrp="1"/>
          </p:cNvSpPr>
          <p:nvPr>
            <p:ph/>
          </p:nvPr>
        </p:nvSpPr>
        <p:spPr>
          <a:xfrm>
            <a:off x="457200" y="1203480"/>
            <a:ext cx="8229240" cy="2982960"/>
          </a:xfrm>
          <a:prstGeom prst="rect">
            <a:avLst/>
          </a:prstGeom>
          <a:noFill/>
          <a:ln w="0">
            <a:noFill/>
          </a:ln>
        </p:spPr>
        <p:txBody>
          <a:bodyPr lIns="0" tIns="0" rIns="0" bIns="0" anchor="t">
            <a:normAutofit/>
          </a:bodyPr>
          <a:lstStyle/>
          <a:p>
            <a:pPr indent="0">
              <a:spcBef>
                <a:spcPts val="1417"/>
              </a:spcBef>
              <a:buNone/>
            </a:pPr>
            <a:endParaRPr lang="fr-FR" sz="1400" b="0" strike="noStrike" spc="-1">
              <a:solidFill>
                <a:srgbClr val="000000"/>
              </a:solidFill>
              <a:latin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ITLE_AND_TWO_COLUMNS">
    <p:spTree>
      <p:nvGrpSpPr>
        <p:cNvPr id="1" name=""/>
        <p:cNvGrpSpPr/>
        <p:nvPr/>
      </p:nvGrpSpPr>
      <p:grpSpPr>
        <a:xfrm>
          <a:off x="0" y="0"/>
          <a:ext cx="0" cy="0"/>
          <a:chOff x="0" y="0"/>
          <a:chExt cx="0" cy="0"/>
        </a:xfrm>
      </p:grpSpPr>
      <p:sp>
        <p:nvSpPr>
          <p:cNvPr id="35" name="PlaceHolder 1"/>
          <p:cNvSpPr>
            <a:spLocks noGrp="1"/>
          </p:cNvSpPr>
          <p:nvPr>
            <p:ph type="title"/>
          </p:nvPr>
        </p:nvSpPr>
        <p:spPr>
          <a:xfrm>
            <a:off x="235800" y="448200"/>
            <a:ext cx="5999040" cy="1883520"/>
          </a:xfrm>
          <a:prstGeom prst="rect">
            <a:avLst/>
          </a:prstGeom>
          <a:noFill/>
          <a:ln w="0">
            <a:noFill/>
          </a:ln>
        </p:spPr>
        <p:txBody>
          <a:bodyPr lIns="0" tIns="0" rIns="0" bIns="0" anchor="ctr">
            <a:noAutofit/>
          </a:bodyPr>
          <a:lstStyle/>
          <a:p>
            <a:pPr indent="0">
              <a:buNone/>
            </a:pPr>
            <a:endParaRPr lang="fr-FR" sz="1800" b="0" strike="noStrike" spc="-1">
              <a:solidFill>
                <a:schemeClr val="dk1"/>
              </a:solidFill>
              <a:latin typeface="Arial"/>
            </a:endParaRPr>
          </a:p>
        </p:txBody>
      </p:sp>
      <p:sp>
        <p:nvSpPr>
          <p:cNvPr id="36" name="PlaceHolder 2"/>
          <p:cNvSpPr>
            <a:spLocks noGrp="1"/>
          </p:cNvSpPr>
          <p:nvPr>
            <p:ph/>
          </p:nvPr>
        </p:nvSpPr>
        <p:spPr>
          <a:xfrm>
            <a:off x="457200" y="1203480"/>
            <a:ext cx="4015800" cy="2982960"/>
          </a:xfrm>
          <a:prstGeom prst="rect">
            <a:avLst/>
          </a:prstGeom>
          <a:noFill/>
          <a:ln w="0">
            <a:noFill/>
          </a:ln>
        </p:spPr>
        <p:txBody>
          <a:bodyPr lIns="0" tIns="0" rIns="0" bIns="0" anchor="t">
            <a:normAutofit/>
          </a:bodyPr>
          <a:lstStyle/>
          <a:p>
            <a:pPr indent="0">
              <a:spcBef>
                <a:spcPts val="1417"/>
              </a:spcBef>
              <a:buNone/>
            </a:pPr>
            <a:endParaRPr lang="fr-FR" sz="1400" b="0" strike="noStrike" spc="-1">
              <a:solidFill>
                <a:srgbClr val="000000"/>
              </a:solidFill>
              <a:latin typeface="Arial"/>
            </a:endParaRPr>
          </a:p>
        </p:txBody>
      </p:sp>
      <p:sp>
        <p:nvSpPr>
          <p:cNvPr id="37" name="PlaceHolder 3"/>
          <p:cNvSpPr>
            <a:spLocks noGrp="1"/>
          </p:cNvSpPr>
          <p:nvPr>
            <p:ph/>
          </p:nvPr>
        </p:nvSpPr>
        <p:spPr>
          <a:xfrm>
            <a:off x="4674240" y="1203480"/>
            <a:ext cx="4015800" cy="2982960"/>
          </a:xfrm>
          <a:prstGeom prst="rect">
            <a:avLst/>
          </a:prstGeom>
          <a:noFill/>
          <a:ln w="0">
            <a:noFill/>
          </a:ln>
        </p:spPr>
        <p:txBody>
          <a:bodyPr lIns="0" tIns="0" rIns="0" bIns="0" anchor="t">
            <a:normAutofit/>
          </a:bodyPr>
          <a:lstStyle/>
          <a:p>
            <a:pPr indent="0">
              <a:spcBef>
                <a:spcPts val="1417"/>
              </a:spcBef>
              <a:buNone/>
            </a:pPr>
            <a:endParaRPr lang="fr-FR" sz="1400" b="0" strike="noStrike" spc="-1">
              <a:solidFill>
                <a:srgbClr val="000000"/>
              </a:solidFill>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_ONLY">
    <p:spTree>
      <p:nvGrpSpPr>
        <p:cNvPr id="1" name=""/>
        <p:cNvGrpSpPr/>
        <p:nvPr/>
      </p:nvGrpSpPr>
      <p:grpSpPr>
        <a:xfrm>
          <a:off x="0" y="0"/>
          <a:ext cx="0" cy="0"/>
          <a:chOff x="0" y="0"/>
          <a:chExt cx="0" cy="0"/>
        </a:xfrm>
      </p:grpSpPr>
      <p:sp>
        <p:nvSpPr>
          <p:cNvPr id="39" name="PlaceHolder 1"/>
          <p:cNvSpPr>
            <a:spLocks noGrp="1"/>
          </p:cNvSpPr>
          <p:nvPr>
            <p:ph type="title"/>
          </p:nvPr>
        </p:nvSpPr>
        <p:spPr>
          <a:xfrm>
            <a:off x="235800" y="448200"/>
            <a:ext cx="5999040" cy="1883520"/>
          </a:xfrm>
          <a:prstGeom prst="rect">
            <a:avLst/>
          </a:prstGeom>
          <a:noFill/>
          <a:ln w="0">
            <a:noFill/>
          </a:ln>
        </p:spPr>
        <p:txBody>
          <a:bodyPr lIns="0" tIns="0" rIns="0" bIns="0" anchor="ctr">
            <a:noAutofit/>
          </a:bodyPr>
          <a:lstStyle/>
          <a:p>
            <a:pPr indent="0">
              <a:buNone/>
            </a:pPr>
            <a:endParaRPr lang="fr-FR" sz="1800" b="0" strike="noStrike" spc="-1">
              <a:solidFill>
                <a:schemeClr val="dk1"/>
              </a:solid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ONE_COLUMN_TEXT">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MAIN_POINT">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SECTION_TITLE_AND_DESCRIPTION">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CAPTION_ONLY">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simple-light-2">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CUSTOM_2_1">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CUSTOM_2_1_1">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pic>
        <p:nvPicPr>
          <p:cNvPr id="3" name="Google Shape;9;p2"/>
          <p:cNvPicPr/>
          <p:nvPr/>
        </p:nvPicPr>
        <p:blipFill>
          <a:blip r:embed="rId3">
            <a:alphaModFix amt="80000"/>
          </a:blip>
          <a:stretch/>
        </p:blipFill>
        <p:spPr>
          <a:xfrm>
            <a:off x="0" y="0"/>
            <a:ext cx="9143640" cy="5142960"/>
          </a:xfrm>
          <a:prstGeom prst="rect">
            <a:avLst/>
          </a:prstGeom>
          <a:ln w="0">
            <a:noFill/>
          </a:ln>
        </p:spPr>
      </p:pic>
      <p:sp>
        <p:nvSpPr>
          <p:cNvPr id="4" name="PlaceHolder 1"/>
          <p:cNvSpPr>
            <a:spLocks noGrp="1"/>
          </p:cNvSpPr>
          <p:nvPr>
            <p:ph type="title"/>
          </p:nvPr>
        </p:nvSpPr>
        <p:spPr>
          <a:xfrm>
            <a:off x="359280" y="313200"/>
            <a:ext cx="8392320" cy="2373120"/>
          </a:xfrm>
          <a:prstGeom prst="rect">
            <a:avLst/>
          </a:prstGeom>
          <a:noFill/>
          <a:ln w="0">
            <a:noFill/>
          </a:ln>
        </p:spPr>
        <p:txBody>
          <a:bodyPr lIns="91440" tIns="91440" rIns="91440" bIns="91440" anchor="t">
            <a:noAutofit/>
          </a:bodyPr>
          <a:lstStyle/>
          <a:p>
            <a:pPr indent="0">
              <a:buNone/>
            </a:pPr>
            <a:r>
              <a:rPr lang="fr-FR" sz="9800" b="0" strike="noStrike" spc="-1">
                <a:solidFill>
                  <a:schemeClr val="dk1"/>
                </a:solidFill>
                <a:latin typeface="Arial"/>
              </a:rPr>
              <a:t>Click to edit the title text format</a:t>
            </a:r>
          </a:p>
        </p:txBody>
      </p:sp>
      <p:sp>
        <p:nvSpPr>
          <p:cNvPr id="2"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fr-FR" sz="14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4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4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4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20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20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2000" b="0" strike="noStrike" spc="-1">
                <a:solidFill>
                  <a:srgbClr val="000000"/>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pic>
        <p:nvPicPr>
          <p:cNvPr id="5" name="Google Shape;39;p11"/>
          <p:cNvPicPr/>
          <p:nvPr/>
        </p:nvPicPr>
        <p:blipFill>
          <a:blip r:embed="rId3">
            <a:alphaModFix amt="80000"/>
          </a:blip>
          <a:stretch/>
        </p:blipFill>
        <p:spPr>
          <a:xfrm rot="10800000" flipH="1">
            <a:off x="0" y="0"/>
            <a:ext cx="9143640" cy="5142960"/>
          </a:xfrm>
          <a:prstGeom prst="rect">
            <a:avLst/>
          </a:prstGeom>
          <a:ln w="0">
            <a:noFill/>
          </a:ln>
        </p:spPr>
      </p:pic>
      <p:sp>
        <p:nvSpPr>
          <p:cNvPr id="6" name="PlaceHolder 1"/>
          <p:cNvSpPr>
            <a:spLocks noGrp="1"/>
          </p:cNvSpPr>
          <p:nvPr>
            <p:ph type="title"/>
          </p:nvPr>
        </p:nvSpPr>
        <p:spPr>
          <a:xfrm>
            <a:off x="228600" y="3226680"/>
            <a:ext cx="6575760" cy="1044720"/>
          </a:xfrm>
          <a:prstGeom prst="rect">
            <a:avLst/>
          </a:prstGeom>
          <a:noFill/>
          <a:ln w="0">
            <a:noFill/>
          </a:ln>
        </p:spPr>
        <p:txBody>
          <a:bodyPr lIns="91440" tIns="91440" rIns="91440" bIns="91440" anchor="b">
            <a:noAutofit/>
          </a:bodyPr>
          <a:lstStyle/>
          <a:p>
            <a:pPr indent="0">
              <a:lnSpc>
                <a:spcPct val="90000"/>
              </a:lnSpc>
              <a:buNone/>
            </a:pPr>
            <a:r>
              <a:rPr lang="fr-FR" sz="8000" b="1" strike="noStrike" spc="-1">
                <a:solidFill>
                  <a:schemeClr val="accent1"/>
                </a:solidFill>
                <a:latin typeface="Onest"/>
                <a:ea typeface="Onest"/>
              </a:rPr>
              <a:t>xx%</a:t>
            </a:r>
            <a:endParaRPr lang="fr-FR" sz="8000" b="0" strike="noStrike" spc="-1">
              <a:solidFill>
                <a:schemeClr val="dk1"/>
              </a:solidFill>
              <a:latin typeface="Arial"/>
            </a:endParaRPr>
          </a:p>
        </p:txBody>
      </p:sp>
    </p:spTree>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7" name="PlaceHolder 1"/>
          <p:cNvSpPr>
            <a:spLocks noGrp="1"/>
          </p:cNvSpPr>
          <p:nvPr>
            <p:ph type="title"/>
          </p:nvPr>
        </p:nvSpPr>
        <p:spPr>
          <a:xfrm>
            <a:off x="228600" y="4002840"/>
            <a:ext cx="3250080" cy="91152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
        <p:nvSpPr>
          <p:cNvPr id="8" name="PlaceHolder 2"/>
          <p:cNvSpPr>
            <a:spLocks noGrp="1"/>
          </p:cNvSpPr>
          <p:nvPr>
            <p:ph type="title"/>
          </p:nvPr>
        </p:nvSpPr>
        <p:spPr>
          <a:xfrm>
            <a:off x="2396880" y="46692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
        <p:nvSpPr>
          <p:cNvPr id="9" name="PlaceHolder 3"/>
          <p:cNvSpPr>
            <a:spLocks noGrp="1"/>
          </p:cNvSpPr>
          <p:nvPr>
            <p:ph type="title"/>
          </p:nvPr>
        </p:nvSpPr>
        <p:spPr>
          <a:xfrm>
            <a:off x="5753520" y="161964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
        <p:nvSpPr>
          <p:cNvPr id="10" name="PlaceHolder 4"/>
          <p:cNvSpPr>
            <a:spLocks noGrp="1"/>
          </p:cNvSpPr>
          <p:nvPr>
            <p:ph type="title"/>
          </p:nvPr>
        </p:nvSpPr>
        <p:spPr>
          <a:xfrm>
            <a:off x="5753520" y="46692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
        <p:nvSpPr>
          <p:cNvPr id="11" name="PlaceHolder 5"/>
          <p:cNvSpPr>
            <a:spLocks noGrp="1"/>
          </p:cNvSpPr>
          <p:nvPr>
            <p:ph type="title"/>
          </p:nvPr>
        </p:nvSpPr>
        <p:spPr>
          <a:xfrm>
            <a:off x="2396880" y="277200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
        <p:nvSpPr>
          <p:cNvPr id="12" name="PlaceHolder 6"/>
          <p:cNvSpPr>
            <a:spLocks noGrp="1"/>
          </p:cNvSpPr>
          <p:nvPr>
            <p:ph type="title"/>
          </p:nvPr>
        </p:nvSpPr>
        <p:spPr>
          <a:xfrm>
            <a:off x="2396880" y="161964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
        <p:nvSpPr>
          <p:cNvPr id="13" name="PlaceHolder 7"/>
          <p:cNvSpPr>
            <a:spLocks noGrp="1"/>
          </p:cNvSpPr>
          <p:nvPr>
            <p:ph type="title"/>
          </p:nvPr>
        </p:nvSpPr>
        <p:spPr>
          <a:xfrm>
            <a:off x="5753520" y="2772000"/>
            <a:ext cx="734400" cy="447120"/>
          </a:xfrm>
          <a:prstGeom prst="rect">
            <a:avLst/>
          </a:prstGeom>
          <a:noFill/>
          <a:ln w="0">
            <a:noFill/>
          </a:ln>
        </p:spPr>
        <p:txBody>
          <a:bodyPr lIns="91440" tIns="91440" rIns="91440" bIns="91440" anchor="b">
            <a:noAutofit/>
          </a:bodyPr>
          <a:lstStyle/>
          <a:p>
            <a:pPr indent="0">
              <a:lnSpc>
                <a:spcPct val="90000"/>
              </a:lnSpc>
              <a:buNone/>
            </a:pPr>
            <a:r>
              <a:rPr lang="fr-FR" sz="3000" b="1" strike="noStrike" spc="-1">
                <a:solidFill>
                  <a:schemeClr val="accent1"/>
                </a:solidFill>
                <a:latin typeface="Rethink Sans ExtraBold"/>
                <a:ea typeface="Rethink Sans ExtraBold"/>
              </a:rPr>
              <a:t>xx%</a:t>
            </a:r>
            <a:endParaRPr lang="fr-FR" sz="3000" b="0" strike="noStrike" spc="-1">
              <a:solidFill>
                <a:schemeClr val="dk1"/>
              </a:solidFill>
              <a:latin typeface="Arial"/>
            </a:endParaRPr>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4" name="PlaceHolder 1"/>
          <p:cNvSpPr>
            <a:spLocks noGrp="1"/>
          </p:cNvSpPr>
          <p:nvPr>
            <p:ph type="title"/>
          </p:nvPr>
        </p:nvSpPr>
        <p:spPr>
          <a:xfrm>
            <a:off x="228600" y="228600"/>
            <a:ext cx="8686440" cy="52884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15" name="PlaceHolder 1"/>
          <p:cNvSpPr>
            <a:spLocks noGrp="1"/>
          </p:cNvSpPr>
          <p:nvPr>
            <p:ph type="title"/>
          </p:nvPr>
        </p:nvSpPr>
        <p:spPr>
          <a:xfrm>
            <a:off x="3051720" y="228600"/>
            <a:ext cx="5863320" cy="2070720"/>
          </a:xfrm>
          <a:prstGeom prst="rect">
            <a:avLst/>
          </a:prstGeom>
          <a:noFill/>
          <a:ln w="0">
            <a:noFill/>
          </a:ln>
        </p:spPr>
        <p:txBody>
          <a:bodyPr lIns="91440" tIns="91440" rIns="91440" bIns="91440" anchor="t">
            <a:noAutofit/>
          </a:bodyPr>
          <a:lstStyle/>
          <a:p>
            <a:pPr indent="0">
              <a:buNone/>
            </a:pPr>
            <a:r>
              <a:rPr lang="fr-FR" sz="3100" b="0" strike="noStrike" spc="-1">
                <a:solidFill>
                  <a:schemeClr val="dk1"/>
                </a:solidFill>
                <a:latin typeface="Arial"/>
              </a:rPr>
              <a:t>Click to edit the title text format</a:t>
            </a:r>
          </a:p>
        </p:txBody>
      </p:sp>
      <p:sp>
        <p:nvSpPr>
          <p:cNvPr id="16" name="PlaceHolder 2"/>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fr-FR" sz="14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4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4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4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20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20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2000" b="0" strike="noStrike" spc="-1">
                <a:solidFill>
                  <a:srgbClr val="000000"/>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17" name="PlaceHolder 1"/>
          <p:cNvSpPr>
            <a:spLocks noGrp="1"/>
          </p:cNvSpPr>
          <p:nvPr>
            <p:ph type="title"/>
          </p:nvPr>
        </p:nvSpPr>
        <p:spPr>
          <a:xfrm>
            <a:off x="228600" y="3636000"/>
            <a:ext cx="4911840" cy="1278720"/>
          </a:xfrm>
          <a:prstGeom prst="rect">
            <a:avLst/>
          </a:prstGeom>
          <a:noFill/>
          <a:ln w="0">
            <a:noFill/>
          </a:ln>
        </p:spPr>
        <p:txBody>
          <a:bodyPr lIns="91440" tIns="91440" rIns="91440" bIns="91440" anchor="t">
            <a:noAutofit/>
          </a:bodyPr>
          <a:lstStyle/>
          <a:p>
            <a:pPr indent="0">
              <a:buNone/>
            </a:pPr>
            <a:r>
              <a:rPr lang="fr-FR" sz="4300" b="0" strike="noStrike" spc="-1">
                <a:solidFill>
                  <a:schemeClr val="dk1"/>
                </a:solidFill>
                <a:latin typeface="Arial"/>
              </a:rPr>
              <a:t>Click to edit the title text format</a:t>
            </a:r>
          </a:p>
        </p:txBody>
      </p:sp>
      <p:sp>
        <p:nvSpPr>
          <p:cNvPr id="18" name="PlaceHolder 2"/>
          <p:cNvSpPr>
            <a:spLocks noGrp="1"/>
          </p:cNvSpPr>
          <p:nvPr>
            <p:ph type="body"/>
          </p:nvPr>
        </p:nvSpPr>
        <p:spPr>
          <a:xfrm>
            <a:off x="5529600" y="0"/>
            <a:ext cx="3614400" cy="5143320"/>
          </a:xfrm>
          <a:prstGeom prst="rect">
            <a:avLst/>
          </a:prstGeom>
          <a:noFill/>
          <a:ln w="0">
            <a:noFill/>
          </a:ln>
        </p:spPr>
        <p:txBody>
          <a:bodyPr lIns="90000" tIns="45000" rIns="90000" bIns="45000" anchor="t">
            <a:normAutofit/>
          </a:bodyPr>
          <a:lstStyle/>
          <a:p>
            <a:pPr marL="432000" indent="-324000">
              <a:spcBef>
                <a:spcPts val="1417"/>
              </a:spcBef>
              <a:buClr>
                <a:srgbClr val="FFFFFF"/>
              </a:buClr>
              <a:buSzPct val="45000"/>
              <a:buFont typeface="Wingdings" charset="2"/>
              <a:buChar char=""/>
            </a:pPr>
            <a:r>
              <a:rPr lang="fr-FR" sz="18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8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8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8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18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18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1800" b="0" strike="noStrike" spc="-1">
                <a:solidFill>
                  <a:srgbClr val="000000"/>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9" name="PlaceHolder 1"/>
          <p:cNvSpPr>
            <a:spLocks noGrp="1"/>
          </p:cNvSpPr>
          <p:nvPr>
            <p:ph type="title"/>
          </p:nvPr>
        </p:nvSpPr>
        <p:spPr>
          <a:xfrm>
            <a:off x="228600" y="228960"/>
            <a:ext cx="4692600" cy="91332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20" name="PlaceHolder 1"/>
          <p:cNvSpPr>
            <a:spLocks noGrp="1"/>
          </p:cNvSpPr>
          <p:nvPr>
            <p:ph type="title"/>
          </p:nvPr>
        </p:nvSpPr>
        <p:spPr>
          <a:xfrm>
            <a:off x="3974400" y="228600"/>
            <a:ext cx="4941000" cy="102816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pic>
        <p:nvPicPr>
          <p:cNvPr id="25" name="Google Shape;90;p20"/>
          <p:cNvPicPr/>
          <p:nvPr/>
        </p:nvPicPr>
        <p:blipFill>
          <a:blip r:embed="rId3">
            <a:alphaModFix amt="60000"/>
          </a:blip>
          <a:stretch/>
        </p:blipFill>
        <p:spPr>
          <a:xfrm rot="10800000" flipH="1">
            <a:off x="0" y="0"/>
            <a:ext cx="9143640" cy="5142960"/>
          </a:xfrm>
          <a:prstGeom prst="rect">
            <a:avLst/>
          </a:prstGeom>
          <a:ln w="0">
            <a:noFill/>
          </a:ln>
        </p:spPr>
      </p:pic>
    </p:spTree>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pic>
        <p:nvPicPr>
          <p:cNvPr id="26" name="Google Shape;13;p3"/>
          <p:cNvPicPr/>
          <p:nvPr/>
        </p:nvPicPr>
        <p:blipFill>
          <a:blip r:embed="rId3">
            <a:alphaModFix amt="60000"/>
          </a:blip>
          <a:stretch/>
        </p:blipFill>
        <p:spPr>
          <a:xfrm>
            <a:off x="0" y="0"/>
            <a:ext cx="9143640" cy="5142960"/>
          </a:xfrm>
          <a:prstGeom prst="rect">
            <a:avLst/>
          </a:prstGeom>
          <a:ln w="0">
            <a:noFill/>
          </a:ln>
        </p:spPr>
      </p:pic>
      <p:sp>
        <p:nvSpPr>
          <p:cNvPr id="27" name="PlaceHolder 1"/>
          <p:cNvSpPr>
            <a:spLocks noGrp="1"/>
          </p:cNvSpPr>
          <p:nvPr>
            <p:ph type="title"/>
          </p:nvPr>
        </p:nvSpPr>
        <p:spPr>
          <a:xfrm>
            <a:off x="2381760" y="640800"/>
            <a:ext cx="6533280" cy="4273920"/>
          </a:xfrm>
          <a:prstGeom prst="rect">
            <a:avLst/>
          </a:prstGeom>
          <a:noFill/>
          <a:ln w="0">
            <a:noFill/>
          </a:ln>
        </p:spPr>
        <p:txBody>
          <a:bodyPr lIns="91440" tIns="91440" rIns="91440" bIns="91440" anchor="b">
            <a:noAutofit/>
          </a:bodyPr>
          <a:lstStyle/>
          <a:p>
            <a:pPr indent="0">
              <a:buNone/>
            </a:pPr>
            <a:r>
              <a:rPr lang="fr-FR" sz="7200" b="0" strike="noStrike" spc="-1">
                <a:solidFill>
                  <a:schemeClr val="dk1"/>
                </a:solidFill>
                <a:latin typeface="Arial"/>
              </a:rPr>
              <a:t>Click to edit the title text format</a:t>
            </a:r>
          </a:p>
        </p:txBody>
      </p:sp>
      <p:sp>
        <p:nvSpPr>
          <p:cNvPr id="28" name="PlaceHolder 2"/>
          <p:cNvSpPr>
            <a:spLocks noGrp="1"/>
          </p:cNvSpPr>
          <p:nvPr>
            <p:ph type="title"/>
          </p:nvPr>
        </p:nvSpPr>
        <p:spPr>
          <a:xfrm>
            <a:off x="228600" y="228600"/>
            <a:ext cx="1651680" cy="1012320"/>
          </a:xfrm>
          <a:prstGeom prst="rect">
            <a:avLst/>
          </a:prstGeom>
          <a:noFill/>
          <a:ln w="0">
            <a:noFill/>
          </a:ln>
        </p:spPr>
        <p:txBody>
          <a:bodyPr lIns="91440" tIns="91440" rIns="91440" bIns="91440" anchor="b">
            <a:noAutofit/>
          </a:bodyPr>
          <a:lstStyle/>
          <a:p>
            <a:pPr indent="0">
              <a:lnSpc>
                <a:spcPct val="90000"/>
              </a:lnSpc>
              <a:buNone/>
            </a:pPr>
            <a:r>
              <a:rPr lang="fr-FR" sz="7200" b="1" strike="noStrike" spc="-1">
                <a:solidFill>
                  <a:schemeClr val="accent1"/>
                </a:solidFill>
                <a:latin typeface="Onest"/>
                <a:ea typeface="Onest"/>
              </a:rPr>
              <a:t>xx%</a:t>
            </a:r>
            <a:endParaRPr lang="fr-FR" sz="7200" b="0" strike="noStrike" spc="-1">
              <a:solidFill>
                <a:schemeClr val="dk1"/>
              </a:solidFill>
              <a:latin typeface="Arial"/>
            </a:endParaRPr>
          </a:p>
        </p:txBody>
      </p:sp>
      <p:sp>
        <p:nvSpPr>
          <p:cNvPr id="29" name="PlaceHolder 3"/>
          <p:cNvSpPr>
            <a:spLocks noGrp="1"/>
          </p:cNvSpPr>
          <p:nvPr>
            <p:ph type="body"/>
          </p:nvPr>
        </p:nvSpPr>
        <p:spPr>
          <a:xfrm>
            <a:off x="457200" y="1203480"/>
            <a:ext cx="8229240" cy="2982960"/>
          </a:xfrm>
          <a:prstGeom prst="rect">
            <a:avLst/>
          </a:prstGeom>
          <a:noFill/>
          <a:ln w="0">
            <a:noFill/>
          </a:ln>
        </p:spPr>
        <p:txBody>
          <a:bodyPr lIns="0" tIns="0" rIns="0" bIns="0" anchor="t">
            <a:normAutofit/>
          </a:bodyPr>
          <a:lstStyle/>
          <a:p>
            <a:pPr marL="432000" indent="-324000">
              <a:spcBef>
                <a:spcPts val="1417"/>
              </a:spcBef>
              <a:buClr>
                <a:srgbClr val="FFFFFF"/>
              </a:buClr>
              <a:buSzPct val="45000"/>
              <a:buFont typeface="Wingdings" charset="2"/>
              <a:buChar char=""/>
            </a:pPr>
            <a:r>
              <a:rPr lang="fr-FR" sz="14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4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4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4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20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20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2000" b="0" strike="noStrike" spc="-1">
                <a:solidFill>
                  <a:srgbClr val="000000"/>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30" name="PlaceHolder 1"/>
          <p:cNvSpPr>
            <a:spLocks noGrp="1"/>
          </p:cNvSpPr>
          <p:nvPr>
            <p:ph type="title"/>
          </p:nvPr>
        </p:nvSpPr>
        <p:spPr>
          <a:xfrm>
            <a:off x="720000" y="444960"/>
            <a:ext cx="7703640" cy="572400"/>
          </a:xfrm>
          <a:prstGeom prst="rect">
            <a:avLst/>
          </a:prstGeom>
          <a:noFill/>
          <a:ln w="0">
            <a:noFill/>
          </a:ln>
        </p:spPr>
        <p:txBody>
          <a:bodyPr lIns="91440" tIns="91440" rIns="91440" bIns="91440" anchor="t">
            <a:noAutofit/>
          </a:bodyPr>
          <a:lstStyle/>
          <a:p>
            <a:pPr indent="0">
              <a:buNone/>
            </a:pPr>
            <a:r>
              <a:rPr lang="fr-FR" sz="2600" b="0" strike="noStrike" spc="-1">
                <a:solidFill>
                  <a:schemeClr val="dk1"/>
                </a:solidFill>
                <a:latin typeface="Arial"/>
              </a:rPr>
              <a:t>Click to edit the title text format</a:t>
            </a:r>
          </a:p>
        </p:txBody>
      </p:sp>
      <p:sp>
        <p:nvSpPr>
          <p:cNvPr id="31" name="PlaceHolder 2"/>
          <p:cNvSpPr>
            <a:spLocks noGrp="1"/>
          </p:cNvSpPr>
          <p:nvPr>
            <p:ph type="body"/>
          </p:nvPr>
        </p:nvSpPr>
        <p:spPr>
          <a:xfrm>
            <a:off x="720000" y="1215720"/>
            <a:ext cx="7703640" cy="3416040"/>
          </a:xfrm>
          <a:prstGeom prst="rect">
            <a:avLst/>
          </a:prstGeom>
          <a:noFill/>
          <a:ln w="0">
            <a:noFill/>
          </a:ln>
        </p:spPr>
        <p:txBody>
          <a:bodyPr lIns="91440" tIns="91440" rIns="91440" bIns="91440" anchor="t">
            <a:noAutofit/>
          </a:bodyPr>
          <a:lstStyle/>
          <a:p>
            <a:pPr marL="432000" indent="-324000">
              <a:spcBef>
                <a:spcPts val="1417"/>
              </a:spcBef>
              <a:buClr>
                <a:srgbClr val="FFFFFF"/>
              </a:buClr>
              <a:buSzPct val="45000"/>
              <a:buFont typeface="Wingdings" charset="2"/>
              <a:buChar char=""/>
            </a:pPr>
            <a:r>
              <a:rPr lang="fr-FR" sz="12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2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2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2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12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12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1200" b="0" strike="noStrike" spc="-1">
                <a:solidFill>
                  <a:srgbClr val="000000"/>
                </a:solidFill>
                <a:latin typeface="Arial"/>
              </a:rPr>
              <a:t>Seventh Outline Level</a:t>
            </a:r>
          </a:p>
        </p:txBody>
      </p:sp>
    </p:spTree>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34" name="PlaceHolder 1"/>
          <p:cNvSpPr>
            <a:spLocks noGrp="1"/>
          </p:cNvSpPr>
          <p:nvPr>
            <p:ph type="title"/>
          </p:nvPr>
        </p:nvSpPr>
        <p:spPr>
          <a:xfrm>
            <a:off x="4733280" y="3909600"/>
            <a:ext cx="4182840" cy="100512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228600" y="228600"/>
            <a:ext cx="5120280" cy="98784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40" name="PlaceHolder 1"/>
          <p:cNvSpPr>
            <a:spLocks noGrp="1"/>
          </p:cNvSpPr>
          <p:nvPr>
            <p:ph type="title"/>
          </p:nvPr>
        </p:nvSpPr>
        <p:spPr>
          <a:xfrm>
            <a:off x="228600" y="228600"/>
            <a:ext cx="5120280" cy="987840"/>
          </a:xfrm>
          <a:prstGeom prst="rect">
            <a:avLst/>
          </a:prstGeom>
          <a:noFill/>
          <a:ln w="0">
            <a:noFill/>
          </a:ln>
        </p:spPr>
        <p:txBody>
          <a:bodyPr lIns="91440" tIns="91440" rIns="91440" bIns="91440" anchor="t">
            <a:noAutofit/>
          </a:bodyPr>
          <a:lstStyle/>
          <a:p>
            <a:pPr indent="0">
              <a:buNone/>
            </a:pPr>
            <a:r>
              <a:rPr lang="fr-FR" sz="33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1768680" y="1307160"/>
            <a:ext cx="5606640" cy="2529000"/>
          </a:xfrm>
          <a:prstGeom prst="rect">
            <a:avLst/>
          </a:prstGeom>
          <a:noFill/>
          <a:ln w="0">
            <a:noFill/>
          </a:ln>
        </p:spPr>
        <p:txBody>
          <a:bodyPr lIns="91440" tIns="91440" rIns="91440" bIns="91440" anchor="ctr">
            <a:noAutofit/>
          </a:bodyPr>
          <a:lstStyle/>
          <a:p>
            <a:pPr indent="0">
              <a:buNone/>
            </a:pPr>
            <a:r>
              <a:rPr lang="fr-FR" sz="60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42" name="PlaceHolder 1"/>
          <p:cNvSpPr>
            <a:spLocks noGrp="1"/>
          </p:cNvSpPr>
          <p:nvPr>
            <p:ph type="title"/>
          </p:nvPr>
        </p:nvSpPr>
        <p:spPr>
          <a:xfrm>
            <a:off x="2135520" y="1441800"/>
            <a:ext cx="4872600" cy="1186920"/>
          </a:xfrm>
          <a:prstGeom prst="rect">
            <a:avLst/>
          </a:prstGeom>
          <a:noFill/>
          <a:ln w="0">
            <a:noFill/>
          </a:ln>
        </p:spPr>
        <p:txBody>
          <a:bodyPr lIns="91440" tIns="91440" rIns="91440" bIns="91440" anchor="b">
            <a:noAutofit/>
          </a:bodyPr>
          <a:lstStyle/>
          <a:p>
            <a:pPr indent="0">
              <a:buNone/>
            </a:pPr>
            <a:r>
              <a:rPr lang="fr-FR" sz="60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43" name="PlaceHolder 1"/>
          <p:cNvSpPr>
            <a:spLocks noGrp="1"/>
          </p:cNvSpPr>
          <p:nvPr>
            <p:ph type="body"/>
          </p:nvPr>
        </p:nvSpPr>
        <p:spPr>
          <a:xfrm>
            <a:off x="0" y="0"/>
            <a:ext cx="9143640" cy="5143320"/>
          </a:xfrm>
          <a:prstGeom prst="rect">
            <a:avLst/>
          </a:prstGeom>
          <a:noFill/>
          <a:ln w="0">
            <a:noFill/>
          </a:ln>
        </p:spPr>
        <p:txBody>
          <a:bodyPr lIns="90000" tIns="45000" rIns="90000" bIns="45000" anchor="t">
            <a:normAutofit/>
          </a:bodyPr>
          <a:lstStyle/>
          <a:p>
            <a:pPr marL="432000" indent="-324000">
              <a:spcBef>
                <a:spcPts val="1417"/>
              </a:spcBef>
              <a:buClr>
                <a:srgbClr val="FFFFFF"/>
              </a:buClr>
              <a:buSzPct val="45000"/>
              <a:buFont typeface="Wingdings" charset="2"/>
              <a:buChar char=""/>
            </a:pPr>
            <a:r>
              <a:rPr lang="fr-FR" sz="1800" b="0" strike="noStrike" spc="-1">
                <a:solidFill>
                  <a:srgbClr val="000000"/>
                </a:solidFill>
                <a:latin typeface="Arial"/>
              </a:rPr>
              <a:t>Click to edit the outline text format</a:t>
            </a:r>
          </a:p>
          <a:p>
            <a:pPr marL="864000" lvl="1" indent="-324000">
              <a:spcBef>
                <a:spcPts val="1134"/>
              </a:spcBef>
              <a:buClr>
                <a:srgbClr val="FFFFFF"/>
              </a:buClr>
              <a:buSzPct val="75000"/>
              <a:buFont typeface="Symbol" charset="2"/>
              <a:buChar char=""/>
            </a:pPr>
            <a:r>
              <a:rPr lang="fr-FR" sz="1800" b="0" strike="noStrike" spc="-1">
                <a:solidFill>
                  <a:srgbClr val="000000"/>
                </a:solidFill>
                <a:latin typeface="Arial"/>
              </a:rPr>
              <a:t>Second Outline Level</a:t>
            </a:r>
          </a:p>
          <a:p>
            <a:pPr marL="1296000" lvl="2" indent="-288000">
              <a:spcBef>
                <a:spcPts val="850"/>
              </a:spcBef>
              <a:buClr>
                <a:srgbClr val="FFFFFF"/>
              </a:buClr>
              <a:buSzPct val="45000"/>
              <a:buFont typeface="Wingdings" charset="2"/>
              <a:buChar char=""/>
            </a:pPr>
            <a:r>
              <a:rPr lang="fr-FR" sz="1800" b="0" strike="noStrike" spc="-1">
                <a:solidFill>
                  <a:srgbClr val="000000"/>
                </a:solidFill>
                <a:latin typeface="Arial"/>
              </a:rPr>
              <a:t>Third Outline Level</a:t>
            </a:r>
          </a:p>
          <a:p>
            <a:pPr marL="1728000" lvl="3" indent="-216000">
              <a:spcBef>
                <a:spcPts val="567"/>
              </a:spcBef>
              <a:buClr>
                <a:srgbClr val="FFFFFF"/>
              </a:buClr>
              <a:buSzPct val="75000"/>
              <a:buFont typeface="Symbol" charset="2"/>
              <a:buChar char=""/>
            </a:pPr>
            <a:r>
              <a:rPr lang="fr-FR" sz="1800" b="0" strike="noStrike" spc="-1">
                <a:solidFill>
                  <a:srgbClr val="000000"/>
                </a:solidFill>
                <a:latin typeface="Arial"/>
              </a:rPr>
              <a:t>Fourth Outline Level</a:t>
            </a:r>
          </a:p>
          <a:p>
            <a:pPr marL="2160000" lvl="4" indent="-216000">
              <a:spcBef>
                <a:spcPts val="283"/>
              </a:spcBef>
              <a:buClr>
                <a:srgbClr val="FFFFFF"/>
              </a:buClr>
              <a:buSzPct val="45000"/>
              <a:buFont typeface="Wingdings" charset="2"/>
              <a:buChar char=""/>
            </a:pPr>
            <a:r>
              <a:rPr lang="fr-FR" sz="1800" b="0" strike="noStrike" spc="-1">
                <a:solidFill>
                  <a:srgbClr val="000000"/>
                </a:solidFill>
                <a:latin typeface="Arial"/>
              </a:rPr>
              <a:t>Fifth Outline Level</a:t>
            </a:r>
          </a:p>
          <a:p>
            <a:pPr marL="2592000" lvl="5" indent="-216000">
              <a:spcBef>
                <a:spcPts val="283"/>
              </a:spcBef>
              <a:buClr>
                <a:srgbClr val="FFFFFF"/>
              </a:buClr>
              <a:buSzPct val="45000"/>
              <a:buFont typeface="Wingdings" charset="2"/>
              <a:buChar char=""/>
            </a:pPr>
            <a:r>
              <a:rPr lang="fr-FR" sz="1800" b="0" strike="noStrike" spc="-1">
                <a:solidFill>
                  <a:srgbClr val="000000"/>
                </a:solidFill>
                <a:latin typeface="Arial"/>
              </a:rPr>
              <a:t>Sixth Outline Level</a:t>
            </a:r>
          </a:p>
          <a:p>
            <a:pPr marL="3024000" lvl="6" indent="-216000">
              <a:spcBef>
                <a:spcPts val="283"/>
              </a:spcBef>
              <a:buClr>
                <a:srgbClr val="FFFFFF"/>
              </a:buClr>
              <a:buSzPct val="45000"/>
              <a:buFont typeface="Wingdings" charset="2"/>
              <a:buChar char=""/>
            </a:pPr>
            <a:r>
              <a:rPr lang="fr-FR" sz="1800" b="0" strike="noStrike" spc="-1">
                <a:solidFill>
                  <a:srgbClr val="000000"/>
                </a:solidFill>
                <a:latin typeface="Arial"/>
              </a:rPr>
              <a:t>Seventh Outline Level</a:t>
            </a:r>
          </a:p>
        </p:txBody>
      </p:sp>
      <p:sp>
        <p:nvSpPr>
          <p:cNvPr id="44" name="PlaceHolder 2"/>
          <p:cNvSpPr>
            <a:spLocks noGrp="1"/>
          </p:cNvSpPr>
          <p:nvPr>
            <p:ph type="title"/>
          </p:nvPr>
        </p:nvSpPr>
        <p:spPr>
          <a:xfrm>
            <a:off x="720000" y="4014360"/>
            <a:ext cx="7703640" cy="572400"/>
          </a:xfrm>
          <a:prstGeom prst="rect">
            <a:avLst/>
          </a:prstGeom>
          <a:solidFill>
            <a:schemeClr val="lt2"/>
          </a:solidFill>
          <a:ln w="0">
            <a:noFill/>
          </a:ln>
        </p:spPr>
        <p:txBody>
          <a:bodyPr lIns="91440" tIns="91440" rIns="91440" bIns="91440" anchor="t">
            <a:noAutofit/>
          </a:bodyPr>
          <a:lstStyle/>
          <a:p>
            <a:pPr indent="0">
              <a:buNone/>
            </a:pPr>
            <a:r>
              <a:rPr lang="fr-FR" sz="25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
        <p:cNvGrpSpPr/>
        <p:nvPr/>
      </p:nvGrpSpPr>
      <p:grpSpPr>
        <a:xfrm>
          <a:off x="0" y="0"/>
          <a:ext cx="0" cy="0"/>
          <a:chOff x="0" y="0"/>
          <a:chExt cx="0" cy="0"/>
        </a:xfrm>
      </p:grpSpPr>
      <p:sp>
        <p:nvSpPr>
          <p:cNvPr id="45" name="Google Shape;97;p24"/>
          <p:cNvSpPr/>
          <p:nvPr/>
        </p:nvSpPr>
        <p:spPr>
          <a:xfrm>
            <a:off x="0" y="-10440"/>
            <a:ext cx="9143640" cy="1180440"/>
          </a:xfrm>
          <a:prstGeom prst="rect">
            <a:avLst/>
          </a:prstGeom>
          <a:solidFill>
            <a:schemeClr val="accent2"/>
          </a:solidFill>
          <a:ln w="0">
            <a:noFill/>
          </a:ln>
        </p:spPr>
        <p:style>
          <a:lnRef idx="0">
            <a:scrgbClr r="0" g="0" b="0"/>
          </a:lnRef>
          <a:fillRef idx="0">
            <a:scrgbClr r="0" g="0" b="0"/>
          </a:fillRef>
          <a:effectRef idx="0">
            <a:scrgbClr r="0" g="0" b="0"/>
          </a:effectRef>
          <a:fontRef idx="minor"/>
        </p:style>
        <p:txBody>
          <a:bodyPr tIns="91440" bIns="91440" anchor="ctr">
            <a:noAutofit/>
          </a:bodyPr>
          <a:lstStyle/>
          <a:p>
            <a:pPr algn="ctr" defTabSz="914400">
              <a:lnSpc>
                <a:spcPct val="100000"/>
              </a:lnSpc>
              <a:tabLst>
                <a:tab pos="0" algn="l"/>
              </a:tabLst>
            </a:pPr>
            <a:endParaRPr lang="en-US" sz="1800" b="0" strike="noStrike" spc="-1">
              <a:solidFill>
                <a:srgbClr val="000000"/>
              </a:solidFill>
              <a:latin typeface="OpenSymbol"/>
            </a:endParaRPr>
          </a:p>
        </p:txBody>
      </p:sp>
      <p:sp>
        <p:nvSpPr>
          <p:cNvPr id="46" name="PlaceHolder 1"/>
          <p:cNvSpPr>
            <a:spLocks noGrp="1"/>
          </p:cNvSpPr>
          <p:nvPr>
            <p:ph type="title"/>
          </p:nvPr>
        </p:nvSpPr>
        <p:spPr>
          <a:xfrm>
            <a:off x="713160" y="539640"/>
            <a:ext cx="7717320" cy="482040"/>
          </a:xfrm>
          <a:prstGeom prst="rect">
            <a:avLst/>
          </a:prstGeom>
          <a:noFill/>
          <a:ln w="0">
            <a:noFill/>
          </a:ln>
        </p:spPr>
        <p:txBody>
          <a:bodyPr lIns="91440" tIns="91440" rIns="91440" bIns="91440" anchor="t">
            <a:noAutofit/>
          </a:bodyPr>
          <a:lstStyle/>
          <a:p>
            <a:pPr indent="0">
              <a:buNone/>
            </a:pPr>
            <a:r>
              <a:rPr lang="fr-FR" sz="22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9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
        <p:cNvGrpSpPr/>
        <p:nvPr/>
      </p:nvGrpSpPr>
      <p:grpSpPr>
        <a:xfrm>
          <a:off x="0" y="0"/>
          <a:ext cx="0" cy="0"/>
          <a:chOff x="0" y="0"/>
          <a:chExt cx="0" cy="0"/>
        </a:xfrm>
      </p:grpSpPr>
      <p:sp>
        <p:nvSpPr>
          <p:cNvPr id="47" name="Google Shape;100;p25"/>
          <p:cNvSpPr/>
          <p:nvPr/>
        </p:nvSpPr>
        <p:spPr>
          <a:xfrm>
            <a:off x="0" y="-10440"/>
            <a:ext cx="9143640" cy="1180440"/>
          </a:xfrm>
          <a:prstGeom prst="rect">
            <a:avLst/>
          </a:prstGeom>
          <a:solidFill>
            <a:schemeClr val="accent2"/>
          </a:solidFill>
          <a:ln w="0">
            <a:noFill/>
          </a:ln>
        </p:spPr>
        <p:style>
          <a:lnRef idx="0">
            <a:scrgbClr r="0" g="0" b="0"/>
          </a:lnRef>
          <a:fillRef idx="0">
            <a:scrgbClr r="0" g="0" b="0"/>
          </a:fillRef>
          <a:effectRef idx="0">
            <a:scrgbClr r="0" g="0" b="0"/>
          </a:effectRef>
          <a:fontRef idx="minor"/>
        </p:style>
        <p:txBody>
          <a:bodyPr tIns="91440" bIns="91440" anchor="ctr">
            <a:noAutofit/>
          </a:bodyPr>
          <a:lstStyle/>
          <a:p>
            <a:pPr algn="ctr" defTabSz="914400">
              <a:lnSpc>
                <a:spcPct val="100000"/>
              </a:lnSpc>
              <a:tabLst>
                <a:tab pos="0" algn="l"/>
              </a:tabLst>
            </a:pPr>
            <a:endParaRPr lang="en-US" sz="1800" b="0" strike="noStrike" spc="-1">
              <a:solidFill>
                <a:srgbClr val="000000"/>
              </a:solidFill>
              <a:latin typeface="OpenSymbol"/>
            </a:endParaRPr>
          </a:p>
        </p:txBody>
      </p:sp>
      <p:sp>
        <p:nvSpPr>
          <p:cNvPr id="48" name="PlaceHolder 1"/>
          <p:cNvSpPr>
            <a:spLocks noGrp="1"/>
          </p:cNvSpPr>
          <p:nvPr>
            <p:ph type="title"/>
          </p:nvPr>
        </p:nvSpPr>
        <p:spPr>
          <a:xfrm>
            <a:off x="728640" y="539640"/>
            <a:ext cx="3347280" cy="482040"/>
          </a:xfrm>
          <a:prstGeom prst="rect">
            <a:avLst/>
          </a:prstGeom>
          <a:noFill/>
          <a:ln w="0">
            <a:noFill/>
          </a:ln>
        </p:spPr>
        <p:txBody>
          <a:bodyPr lIns="91440" tIns="91440" rIns="91440" bIns="91440" anchor="t">
            <a:noAutofit/>
          </a:bodyPr>
          <a:lstStyle/>
          <a:p>
            <a:pPr indent="0">
              <a:buNone/>
            </a:pPr>
            <a:r>
              <a:rPr lang="fr-FR" sz="2200" b="0" strike="noStrike" spc="-1">
                <a:solidFill>
                  <a:schemeClr val="dk1"/>
                </a:solidFill>
                <a:latin typeface="Arial"/>
              </a:rPr>
              <a:t>Click to edit the title text format</a:t>
            </a:r>
          </a:p>
        </p:txBody>
      </p:sp>
      <p:sp>
        <p:nvSpPr>
          <p:cNvPr id="49" name="PlaceHolder 2"/>
          <p:cNvSpPr>
            <a:spLocks noGrp="1"/>
          </p:cNvSpPr>
          <p:nvPr>
            <p:ph type="title"/>
          </p:nvPr>
        </p:nvSpPr>
        <p:spPr>
          <a:xfrm>
            <a:off x="4977720" y="539640"/>
            <a:ext cx="3458160" cy="482040"/>
          </a:xfrm>
          <a:prstGeom prst="rect">
            <a:avLst/>
          </a:prstGeom>
          <a:noFill/>
          <a:ln w="0">
            <a:noFill/>
          </a:ln>
        </p:spPr>
        <p:txBody>
          <a:bodyPr lIns="91440" tIns="91440" rIns="91440" bIns="91440" anchor="t">
            <a:noAutofit/>
          </a:bodyPr>
          <a:lstStyle/>
          <a:p>
            <a:pPr indent="0">
              <a:buNone/>
            </a:pPr>
            <a:r>
              <a:rPr lang="fr-FR" sz="2200" b="0" strike="noStrike" spc="-1">
                <a:solidFill>
                  <a:schemeClr val="dk1"/>
                </a:solidFill>
                <a:latin typeface="Arial"/>
              </a:rPr>
              <a:t>Click to edit the title text format</a:t>
            </a:r>
          </a:p>
        </p:txBody>
      </p:sp>
    </p:spTree>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AB094-FCB1-21CB-3E53-35E8A687EA01}"/>
              </a:ext>
            </a:extLst>
          </p:cNvPr>
          <p:cNvSpPr>
            <a:spLocks noGrp="1"/>
          </p:cNvSpPr>
          <p:nvPr>
            <p:ph type="title"/>
          </p:nvPr>
        </p:nvSpPr>
        <p:spPr>
          <a:xfrm>
            <a:off x="235800" y="448200"/>
            <a:ext cx="7533000" cy="3238200"/>
          </a:xfrm>
        </p:spPr>
        <p:txBody>
          <a:bodyPr/>
          <a:lstStyle/>
          <a:p>
            <a:pPr>
              <a:lnSpc>
                <a:spcPct val="200000"/>
              </a:lnSpc>
            </a:pPr>
            <a:r>
              <a:rPr lang="en-US" sz="2000" b="1" dirty="0">
                <a:solidFill>
                  <a:srgbClr val="0070C0"/>
                </a:solidFill>
              </a:rPr>
              <a:t>Student Name:		RAM PRABESH SAH</a:t>
            </a:r>
            <a:br>
              <a:rPr lang="en-US" sz="2000" b="1" dirty="0">
                <a:solidFill>
                  <a:srgbClr val="0070C0"/>
                </a:solidFill>
              </a:rPr>
            </a:br>
            <a:r>
              <a:rPr lang="en-US" sz="2000" b="1" dirty="0">
                <a:solidFill>
                  <a:srgbClr val="0070C0"/>
                </a:solidFill>
              </a:rPr>
              <a:t>Student ID:		DE240026	</a:t>
            </a:r>
            <a:br>
              <a:rPr lang="en-US" sz="2000" dirty="0">
                <a:solidFill>
                  <a:srgbClr val="0070C0"/>
                </a:solidFill>
              </a:rPr>
            </a:br>
            <a:r>
              <a:rPr lang="en-US" sz="2000" b="1" dirty="0">
                <a:solidFill>
                  <a:srgbClr val="0070C0"/>
                </a:solidFill>
              </a:rPr>
              <a:t>Submission Date:	27-June-2025</a:t>
            </a:r>
            <a:br>
              <a:rPr lang="en-US" dirty="0"/>
            </a:br>
            <a:endParaRPr lang="en-US" dirty="0"/>
          </a:p>
        </p:txBody>
      </p:sp>
    </p:spTree>
    <p:extLst>
      <p:ext uri="{BB962C8B-B14F-4D97-AF65-F5344CB8AC3E}">
        <p14:creationId xmlns:p14="http://schemas.microsoft.com/office/powerpoint/2010/main" val="3725732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PlaceHolder 1"/>
          <p:cNvSpPr>
            <a:spLocks noGrp="1"/>
          </p:cNvSpPr>
          <p:nvPr>
            <p:ph type="title"/>
          </p:nvPr>
        </p:nvSpPr>
        <p:spPr>
          <a:xfrm>
            <a:off x="361800" y="314280"/>
            <a:ext cx="8391240" cy="2371320"/>
          </a:xfrm>
          <a:prstGeom prst="rect">
            <a:avLst/>
          </a:prstGeom>
          <a:noFill/>
          <a:ln w="0">
            <a:noFill/>
          </a:ln>
        </p:spPr>
        <p:txBody>
          <a:bodyPr lIns="91440" tIns="91440" rIns="91440" bIns="91440" anchor="t">
            <a:normAutofit fontScale="90000"/>
          </a:bodyPr>
          <a:lstStyle/>
          <a:p>
            <a:pPr indent="0" algn="just">
              <a:lnSpc>
                <a:spcPct val="100000"/>
              </a:lnSpc>
              <a:buNone/>
              <a:tabLst>
                <a:tab pos="0" algn="l"/>
              </a:tabLst>
            </a:pPr>
            <a:r>
              <a:rPr lang="en" sz="9800" b="1" strike="noStrike" spc="-1">
                <a:solidFill>
                  <a:schemeClr val="dk1"/>
                </a:solidFill>
                <a:latin typeface="Onest"/>
                <a:ea typeface="Onest"/>
              </a:rPr>
              <a:t>Kathmandu's Heritage</a:t>
            </a:r>
            <a:endParaRPr lang="fr-FR" sz="9800" b="0" strike="noStrike" spc="-1">
              <a:solidFill>
                <a:schemeClr val="dk1"/>
              </a:solidFill>
              <a:latin typeface="Arial"/>
            </a:endParaRPr>
          </a:p>
        </p:txBody>
      </p:sp>
      <p:sp>
        <p:nvSpPr>
          <p:cNvPr id="51" name="PlaceHolder 2"/>
          <p:cNvSpPr>
            <a:spLocks noGrp="1"/>
          </p:cNvSpPr>
          <p:nvPr>
            <p:ph type="subTitle"/>
          </p:nvPr>
        </p:nvSpPr>
        <p:spPr>
          <a:xfrm>
            <a:off x="3076560" y="4248000"/>
            <a:ext cx="5667120" cy="723600"/>
          </a:xfrm>
          <a:prstGeom prst="rect">
            <a:avLst/>
          </a:prstGeom>
          <a:noFill/>
          <a:ln w="0">
            <a:noFill/>
          </a:ln>
        </p:spPr>
        <p:txBody>
          <a:bodyPr lIns="91440" tIns="91440" rIns="91440" bIns="91440" anchor="t">
            <a:normAutofit/>
          </a:bodyPr>
          <a:lstStyle/>
          <a:p>
            <a:pPr indent="0" algn="ctr">
              <a:buNone/>
            </a:pPr>
            <a:endParaRPr lang="en-US" sz="1600" b="0" strike="noStrike" spc="-1">
              <a:solidFill>
                <a:schemeClr val="dk1"/>
              </a:solidFill>
              <a:latin typeface="Manrope"/>
              <a:ea typeface="Manrope"/>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PlaceHolder 1"/>
          <p:cNvSpPr>
            <a:spLocks noGrp="1"/>
          </p:cNvSpPr>
          <p:nvPr>
            <p:ph type="title"/>
          </p:nvPr>
        </p:nvSpPr>
        <p:spPr>
          <a:xfrm>
            <a:off x="228600" y="3638520"/>
            <a:ext cx="4914720" cy="1275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4300" b="1" strike="noStrike" spc="-1">
                <a:solidFill>
                  <a:schemeClr val="dk1"/>
                </a:solidFill>
                <a:latin typeface="Onest"/>
                <a:ea typeface="Onest"/>
              </a:rPr>
              <a:t>Introduction</a:t>
            </a:r>
            <a:endParaRPr lang="fr-FR" sz="4300" b="0" strike="noStrike" spc="-1">
              <a:solidFill>
                <a:schemeClr val="dk1"/>
              </a:solidFill>
              <a:latin typeface="Arial"/>
            </a:endParaRPr>
          </a:p>
        </p:txBody>
      </p:sp>
      <p:sp>
        <p:nvSpPr>
          <p:cNvPr id="53" name="PlaceHolder 2"/>
          <p:cNvSpPr>
            <a:spLocks noGrp="1"/>
          </p:cNvSpPr>
          <p:nvPr>
            <p:ph type="subTitle"/>
          </p:nvPr>
        </p:nvSpPr>
        <p:spPr>
          <a:xfrm>
            <a:off x="228600" y="228600"/>
            <a:ext cx="4914720" cy="2418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1200" b="0" strike="noStrike" spc="-1">
                <a:solidFill>
                  <a:schemeClr val="dk1"/>
                </a:solidFill>
                <a:latin typeface="Manrope"/>
                <a:ea typeface="Manrope"/>
              </a:rPr>
              <a:t>This presentation explores the historical background and cultural significance of Kathmandu, focusing on its unique heritage, festivals, and tourism potential.</a:t>
            </a:r>
            <a:endParaRPr lang="en-US" sz="1200" b="0" strike="noStrike" spc="-1">
              <a:solidFill>
                <a:srgbClr val="FFFFFF"/>
              </a:solidFill>
              <a:latin typeface="OpenSymbol"/>
            </a:endParaRPr>
          </a:p>
        </p:txBody>
      </p:sp>
      <p:pic>
        <p:nvPicPr>
          <p:cNvPr id="54" name="Google Shape;185;p31"/>
          <p:cNvPicPr/>
          <p:nvPr/>
        </p:nvPicPr>
        <p:blipFill>
          <a:blip r:embed="rId2"/>
          <a:srcRect l="25559" r="27601"/>
          <a:stretch/>
        </p:blipFill>
        <p:spPr>
          <a:xfrm>
            <a:off x="5529600" y="0"/>
            <a:ext cx="3614040" cy="5143320"/>
          </a:xfrm>
          <a:prstGeom prst="rect">
            <a:avLst/>
          </a:prstGeom>
          <a:ln w="0">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PlaceHolder 1"/>
          <p:cNvSpPr>
            <a:spLocks noGrp="1"/>
          </p:cNvSpPr>
          <p:nvPr>
            <p:ph type="title"/>
          </p:nvPr>
        </p:nvSpPr>
        <p:spPr>
          <a:xfrm>
            <a:off x="2381400" y="638280"/>
            <a:ext cx="6533640" cy="4276440"/>
          </a:xfrm>
          <a:prstGeom prst="rect">
            <a:avLst/>
          </a:prstGeom>
          <a:noFill/>
          <a:ln w="0">
            <a:noFill/>
          </a:ln>
        </p:spPr>
        <p:txBody>
          <a:bodyPr lIns="91440" tIns="91440" rIns="91440" bIns="91440" anchor="b">
            <a:normAutofit/>
          </a:bodyPr>
          <a:lstStyle/>
          <a:p>
            <a:pPr indent="0" algn="r">
              <a:lnSpc>
                <a:spcPct val="100000"/>
              </a:lnSpc>
              <a:buNone/>
              <a:tabLst>
                <a:tab pos="0" algn="l"/>
              </a:tabLst>
            </a:pPr>
            <a:r>
              <a:rPr lang="en" sz="7200" b="1" strike="noStrike" spc="-1">
                <a:solidFill>
                  <a:schemeClr val="dk1"/>
                </a:solidFill>
                <a:latin typeface="Onest"/>
                <a:ea typeface="Onest"/>
              </a:rPr>
              <a:t>Historical Background</a:t>
            </a:r>
            <a:endParaRPr lang="fr-FR" sz="7200" b="0" strike="noStrike" spc="-1">
              <a:solidFill>
                <a:schemeClr val="dk1"/>
              </a:solidFill>
              <a:latin typeface="Arial"/>
            </a:endParaRPr>
          </a:p>
        </p:txBody>
      </p:sp>
      <p:sp>
        <p:nvSpPr>
          <p:cNvPr id="56" name="PlaceHolder 2"/>
          <p:cNvSpPr>
            <a:spLocks noGrp="1"/>
          </p:cNvSpPr>
          <p:nvPr>
            <p:ph type="title"/>
          </p:nvPr>
        </p:nvSpPr>
        <p:spPr>
          <a:xfrm>
            <a:off x="228600" y="228600"/>
            <a:ext cx="1647360" cy="1009440"/>
          </a:xfrm>
          <a:prstGeom prst="rect">
            <a:avLst/>
          </a:prstGeom>
          <a:noFill/>
          <a:ln w="0">
            <a:noFill/>
          </a:ln>
        </p:spPr>
        <p:txBody>
          <a:bodyPr lIns="91440" tIns="91440" rIns="91440" bIns="91440" anchor="b">
            <a:normAutofit fontScale="90000"/>
          </a:bodyPr>
          <a:lstStyle/>
          <a:p>
            <a:pPr indent="0">
              <a:lnSpc>
                <a:spcPct val="100000"/>
              </a:lnSpc>
              <a:buNone/>
              <a:tabLst>
                <a:tab pos="0" algn="l"/>
              </a:tabLst>
            </a:pPr>
            <a:r>
              <a:rPr lang="en" sz="7200" b="1" strike="noStrike" spc="-1">
                <a:solidFill>
                  <a:schemeClr val="accent1"/>
                </a:solidFill>
                <a:latin typeface="Onest"/>
                <a:ea typeface="Onest"/>
              </a:rPr>
              <a:t>01</a:t>
            </a:r>
            <a:endParaRPr lang="fr-FR" sz="7200" b="0" strike="noStrike" spc="-1">
              <a:solidFill>
                <a:schemeClr val="dk1"/>
              </a:solidFill>
              <a:latin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Founding of Kathmandu</a:t>
            </a:r>
            <a:endParaRPr lang="fr-FR" sz="3100" b="0" strike="noStrike" spc="-1">
              <a:solidFill>
                <a:schemeClr val="dk1"/>
              </a:solidFill>
              <a:latin typeface="Arial"/>
            </a:endParaRPr>
          </a:p>
        </p:txBody>
      </p:sp>
      <p:sp>
        <p:nvSpPr>
          <p:cNvPr id="58"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Kathmandu, the capital of Nepal, was established in the 3rd century AD. It served as a key trade route between India and Tibet, fostering diverse cultural exchanges. The city quickly became a political and economic center, influencing the region's development.</a:t>
            </a:r>
            <a:endParaRPr lang="en-US" sz="1200" b="0" strike="noStrike" spc="-1">
              <a:solidFill>
                <a:srgbClr val="FFFFFF"/>
              </a:solidFill>
              <a:latin typeface="OpenSymbo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Key Historical Events</a:t>
            </a:r>
            <a:endParaRPr lang="fr-FR" sz="3100" b="0" strike="noStrike" spc="-1">
              <a:solidFill>
                <a:schemeClr val="dk1"/>
              </a:solidFill>
              <a:latin typeface="Arial"/>
            </a:endParaRPr>
          </a:p>
        </p:txBody>
      </p:sp>
      <p:sp>
        <p:nvSpPr>
          <p:cNvPr id="60"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Several dynasties, including the Licchavis and Malla, played pivotal roles in shaping Kathmandu's history. Significant events such as the unification of Nepal in the 18th century and the impact of the 2015 earthquake have profoundly influenced the city’s progression.</a:t>
            </a:r>
            <a:endParaRPr lang="en-US" sz="1200" b="0" strike="noStrike" spc="-1">
              <a:solidFill>
                <a:srgbClr val="FFFFFF"/>
              </a:solidFill>
              <a:latin typeface="OpenSymbo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PlaceHolder 1"/>
          <p:cNvSpPr>
            <a:spLocks noGrp="1"/>
          </p:cNvSpPr>
          <p:nvPr>
            <p:ph type="title"/>
          </p:nvPr>
        </p:nvSpPr>
        <p:spPr>
          <a:xfrm>
            <a:off x="228600" y="3638520"/>
            <a:ext cx="4914720" cy="1275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4300" b="1" strike="noStrike" spc="-1">
                <a:solidFill>
                  <a:schemeClr val="dk1"/>
                </a:solidFill>
                <a:latin typeface="Onest"/>
                <a:ea typeface="Onest"/>
              </a:rPr>
              <a:t>Cultural Evolution</a:t>
            </a:r>
            <a:endParaRPr lang="fr-FR" sz="4300" b="0" strike="noStrike" spc="-1">
              <a:solidFill>
                <a:schemeClr val="dk1"/>
              </a:solidFill>
              <a:latin typeface="Arial"/>
            </a:endParaRPr>
          </a:p>
        </p:txBody>
      </p:sp>
      <p:sp>
        <p:nvSpPr>
          <p:cNvPr id="62" name="PlaceHolder 2"/>
          <p:cNvSpPr>
            <a:spLocks noGrp="1"/>
          </p:cNvSpPr>
          <p:nvPr>
            <p:ph type="subTitle"/>
          </p:nvPr>
        </p:nvSpPr>
        <p:spPr>
          <a:xfrm>
            <a:off x="228600" y="228600"/>
            <a:ext cx="4914720" cy="2418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1200" b="0" strike="noStrike" spc="-1">
                <a:solidFill>
                  <a:schemeClr val="dk1"/>
                </a:solidFill>
                <a:latin typeface="Manrope"/>
                <a:ea typeface="Manrope"/>
              </a:rPr>
              <a:t>Over centuries, Kathmandu has absorbed influences from various cultures, enriching its own traditions. The blending of Hindu and Buddhist practices is particularly notable, creating a unique cultural tapestry that continues to thrive today.</a:t>
            </a:r>
            <a:endParaRPr lang="en-US" sz="1200" b="0" strike="noStrike" spc="-1">
              <a:solidFill>
                <a:srgbClr val="FFFFFF"/>
              </a:solidFill>
              <a:latin typeface="OpenSymbol"/>
            </a:endParaRPr>
          </a:p>
        </p:txBody>
      </p:sp>
      <p:pic>
        <p:nvPicPr>
          <p:cNvPr id="63" name="Google Shape;185;p31"/>
          <p:cNvPicPr/>
          <p:nvPr/>
        </p:nvPicPr>
        <p:blipFill>
          <a:blip r:embed="rId2"/>
          <a:srcRect l="25559" r="27601"/>
          <a:stretch/>
        </p:blipFill>
        <p:spPr>
          <a:xfrm>
            <a:off x="5529600" y="0"/>
            <a:ext cx="3614040" cy="5143320"/>
          </a:xfrm>
          <a:prstGeom prst="rect">
            <a:avLst/>
          </a:prstGeom>
          <a:ln w="0">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PlaceHolder 1"/>
          <p:cNvSpPr>
            <a:spLocks noGrp="1"/>
          </p:cNvSpPr>
          <p:nvPr>
            <p:ph type="title"/>
          </p:nvPr>
        </p:nvSpPr>
        <p:spPr>
          <a:xfrm>
            <a:off x="2381400" y="638280"/>
            <a:ext cx="6533640" cy="4276440"/>
          </a:xfrm>
          <a:prstGeom prst="rect">
            <a:avLst/>
          </a:prstGeom>
          <a:noFill/>
          <a:ln w="0">
            <a:noFill/>
          </a:ln>
        </p:spPr>
        <p:txBody>
          <a:bodyPr lIns="91440" tIns="91440" rIns="91440" bIns="91440" anchor="b">
            <a:normAutofit/>
          </a:bodyPr>
          <a:lstStyle/>
          <a:p>
            <a:pPr indent="0" algn="r">
              <a:lnSpc>
                <a:spcPct val="100000"/>
              </a:lnSpc>
              <a:buNone/>
              <a:tabLst>
                <a:tab pos="0" algn="l"/>
              </a:tabLst>
            </a:pPr>
            <a:r>
              <a:rPr lang="en" sz="7200" b="1" strike="noStrike" spc="-1">
                <a:solidFill>
                  <a:schemeClr val="dk1"/>
                </a:solidFill>
                <a:latin typeface="Onest"/>
                <a:ea typeface="Onest"/>
              </a:rPr>
              <a:t>Cultural Features</a:t>
            </a:r>
            <a:endParaRPr lang="fr-FR" sz="7200" b="0" strike="noStrike" spc="-1">
              <a:solidFill>
                <a:schemeClr val="dk1"/>
              </a:solidFill>
              <a:latin typeface="Arial"/>
            </a:endParaRPr>
          </a:p>
        </p:txBody>
      </p:sp>
      <p:sp>
        <p:nvSpPr>
          <p:cNvPr id="65" name="PlaceHolder 2"/>
          <p:cNvSpPr>
            <a:spLocks noGrp="1"/>
          </p:cNvSpPr>
          <p:nvPr>
            <p:ph type="title"/>
          </p:nvPr>
        </p:nvSpPr>
        <p:spPr>
          <a:xfrm>
            <a:off x="228600" y="228600"/>
            <a:ext cx="1647360" cy="1009440"/>
          </a:xfrm>
          <a:prstGeom prst="rect">
            <a:avLst/>
          </a:prstGeom>
          <a:noFill/>
          <a:ln w="0">
            <a:noFill/>
          </a:ln>
        </p:spPr>
        <p:txBody>
          <a:bodyPr lIns="91440" tIns="91440" rIns="91440" bIns="91440" anchor="b">
            <a:normAutofit fontScale="90000"/>
          </a:bodyPr>
          <a:lstStyle/>
          <a:p>
            <a:pPr indent="0">
              <a:lnSpc>
                <a:spcPct val="100000"/>
              </a:lnSpc>
              <a:buNone/>
              <a:tabLst>
                <a:tab pos="0" algn="l"/>
              </a:tabLst>
            </a:pPr>
            <a:r>
              <a:rPr lang="en" sz="7200" b="1" strike="noStrike" spc="-1">
                <a:solidFill>
                  <a:schemeClr val="accent1"/>
                </a:solidFill>
                <a:latin typeface="Onest"/>
                <a:ea typeface="Onest"/>
              </a:rPr>
              <a:t>02</a:t>
            </a:r>
            <a:endParaRPr lang="fr-FR" sz="7200" b="0" strike="noStrike" spc="-1">
              <a:solidFill>
                <a:schemeClr val="dk1"/>
              </a:solidFill>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Festivals and Celebrations</a:t>
            </a:r>
            <a:endParaRPr lang="fr-FR" sz="3100" b="0" strike="noStrike" spc="-1">
              <a:solidFill>
                <a:schemeClr val="dk1"/>
              </a:solidFill>
              <a:latin typeface="Arial"/>
            </a:endParaRPr>
          </a:p>
        </p:txBody>
      </p:sp>
      <p:sp>
        <p:nvSpPr>
          <p:cNvPr id="67"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Kathmandu hosts numerous vibrant festivals, such as Dashain and Tihar, which are rooted in Hindu and Buddhist traditions. These festivities feature colorful processions, traditional music, and elaborate rituals, celebrating the community's rich cultural heritage. Events like the Indra Jatra showcase local customs and unity, attracting both residents and tourists.</a:t>
            </a:r>
            <a:endParaRPr lang="en-US" sz="1200" b="0" strike="noStrike" spc="-1">
              <a:solidFill>
                <a:srgbClr val="FFFFFF"/>
              </a:solidFill>
              <a:latin typeface="OpenSymbo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PlaceHolder 1"/>
          <p:cNvSpPr>
            <a:spLocks noGrp="1"/>
          </p:cNvSpPr>
          <p:nvPr>
            <p:ph type="title"/>
          </p:nvPr>
        </p:nvSpPr>
        <p:spPr>
          <a:xfrm>
            <a:off x="228600" y="3638520"/>
            <a:ext cx="4914720" cy="1275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4300" b="1" strike="noStrike" spc="-1">
                <a:solidFill>
                  <a:schemeClr val="dk1"/>
                </a:solidFill>
                <a:latin typeface="Onest"/>
                <a:ea typeface="Onest"/>
              </a:rPr>
              <a:t>Customs and Habits</a:t>
            </a:r>
            <a:endParaRPr lang="fr-FR" sz="4300" b="0" strike="noStrike" spc="-1">
              <a:solidFill>
                <a:schemeClr val="dk1"/>
              </a:solidFill>
              <a:latin typeface="Arial"/>
            </a:endParaRPr>
          </a:p>
        </p:txBody>
      </p:sp>
      <p:sp>
        <p:nvSpPr>
          <p:cNvPr id="69" name="PlaceHolder 2"/>
          <p:cNvSpPr>
            <a:spLocks noGrp="1"/>
          </p:cNvSpPr>
          <p:nvPr>
            <p:ph type="subTitle"/>
          </p:nvPr>
        </p:nvSpPr>
        <p:spPr>
          <a:xfrm>
            <a:off x="228600" y="228600"/>
            <a:ext cx="4914720" cy="2418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1200" b="0" strike="noStrike" spc="-1">
                <a:solidFill>
                  <a:schemeClr val="dk1"/>
                </a:solidFill>
                <a:latin typeface="Manrope"/>
                <a:ea typeface="Manrope"/>
              </a:rPr>
              <a:t>The people of Kathmandu engage in various customs that reflect their diverse cultural background. Daily rituals, such as prayers at temples and shrines, are common. Family gatherings are significant during festivals, fostering community bonds. Local markets and street food stalls also play a vital role in daily life, offering a glimpse into the city's customs.</a:t>
            </a:r>
            <a:endParaRPr lang="en-US" sz="1200" b="0" strike="noStrike" spc="-1">
              <a:solidFill>
                <a:srgbClr val="FFFFFF"/>
              </a:solidFill>
              <a:latin typeface="OpenSymbol"/>
            </a:endParaRPr>
          </a:p>
        </p:txBody>
      </p:sp>
      <p:pic>
        <p:nvPicPr>
          <p:cNvPr id="70" name="Google Shape;185;p31"/>
          <p:cNvPicPr/>
          <p:nvPr/>
        </p:nvPicPr>
        <p:blipFill>
          <a:blip r:embed="rId2"/>
          <a:srcRect l="25559" r="27601"/>
          <a:stretch/>
        </p:blipFill>
        <p:spPr>
          <a:xfrm>
            <a:off x="5529600" y="0"/>
            <a:ext cx="3614040" cy="5143320"/>
          </a:xfrm>
          <a:prstGeom prst="rect">
            <a:avLst/>
          </a:prstGeom>
          <a:ln w="0">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Cultural Traditions</a:t>
            </a:r>
            <a:endParaRPr lang="fr-FR" sz="3100" b="0" strike="noStrike" spc="-1">
              <a:solidFill>
                <a:schemeClr val="dk1"/>
              </a:solidFill>
              <a:latin typeface="Arial"/>
            </a:endParaRPr>
          </a:p>
        </p:txBody>
      </p:sp>
      <p:sp>
        <p:nvSpPr>
          <p:cNvPr id="72"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Kathmandu's cultural traditions blend Hinduism and Buddhism, evident in religious practices, art, and architecture. Temples and stupas display exquisite craftsmanship while serving as spiritual hubs. Local dances, music, and crafts are integral to the city's cultural identity, preserving the unique heritage for future generations.</a:t>
            </a:r>
            <a:endParaRPr lang="en-US" sz="1200" b="0" strike="noStrike" spc="-1">
              <a:solidFill>
                <a:srgbClr val="FFFFFF"/>
              </a:solidFill>
              <a:latin typeface="OpenSymbo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laceHolder 1"/>
          <p:cNvSpPr>
            <a:spLocks noGrp="1"/>
          </p:cNvSpPr>
          <p:nvPr>
            <p:ph type="title"/>
          </p:nvPr>
        </p:nvSpPr>
        <p:spPr>
          <a:xfrm>
            <a:off x="2381400" y="638280"/>
            <a:ext cx="6533640" cy="4276440"/>
          </a:xfrm>
          <a:prstGeom prst="rect">
            <a:avLst/>
          </a:prstGeom>
          <a:noFill/>
          <a:ln w="0">
            <a:noFill/>
          </a:ln>
        </p:spPr>
        <p:txBody>
          <a:bodyPr lIns="91440" tIns="91440" rIns="91440" bIns="91440" anchor="b">
            <a:normAutofit/>
          </a:bodyPr>
          <a:lstStyle/>
          <a:p>
            <a:pPr indent="0" algn="r">
              <a:lnSpc>
                <a:spcPct val="100000"/>
              </a:lnSpc>
              <a:buNone/>
              <a:tabLst>
                <a:tab pos="0" algn="l"/>
              </a:tabLst>
            </a:pPr>
            <a:r>
              <a:rPr lang="en" sz="7200" b="1" strike="noStrike" spc="-1">
                <a:solidFill>
                  <a:schemeClr val="dk1"/>
                </a:solidFill>
                <a:latin typeface="Onest"/>
                <a:ea typeface="Onest"/>
              </a:rPr>
              <a:t>Tourism Development</a:t>
            </a:r>
            <a:endParaRPr lang="fr-FR" sz="7200" b="0" strike="noStrike" spc="-1">
              <a:solidFill>
                <a:schemeClr val="dk1"/>
              </a:solidFill>
              <a:latin typeface="Arial"/>
            </a:endParaRPr>
          </a:p>
        </p:txBody>
      </p:sp>
      <p:sp>
        <p:nvSpPr>
          <p:cNvPr id="74" name="PlaceHolder 2"/>
          <p:cNvSpPr>
            <a:spLocks noGrp="1"/>
          </p:cNvSpPr>
          <p:nvPr>
            <p:ph type="title"/>
          </p:nvPr>
        </p:nvSpPr>
        <p:spPr>
          <a:xfrm>
            <a:off x="228600" y="228600"/>
            <a:ext cx="1647360" cy="1009440"/>
          </a:xfrm>
          <a:prstGeom prst="rect">
            <a:avLst/>
          </a:prstGeom>
          <a:noFill/>
          <a:ln w="0">
            <a:noFill/>
          </a:ln>
        </p:spPr>
        <p:txBody>
          <a:bodyPr lIns="91440" tIns="91440" rIns="91440" bIns="91440" anchor="b">
            <a:normAutofit fontScale="90000"/>
          </a:bodyPr>
          <a:lstStyle/>
          <a:p>
            <a:pPr indent="0">
              <a:lnSpc>
                <a:spcPct val="100000"/>
              </a:lnSpc>
              <a:buNone/>
              <a:tabLst>
                <a:tab pos="0" algn="l"/>
              </a:tabLst>
            </a:pPr>
            <a:r>
              <a:rPr lang="en" sz="7200" b="1" strike="noStrike" spc="-1">
                <a:solidFill>
                  <a:schemeClr val="accent1"/>
                </a:solidFill>
                <a:latin typeface="Onest"/>
                <a:ea typeface="Onest"/>
              </a:rPr>
              <a:t>03</a:t>
            </a:r>
            <a:endParaRPr lang="fr-FR" sz="7200" b="0" strike="noStrike" spc="-1">
              <a:solidFill>
                <a:schemeClr val="dk1"/>
              </a:solidFill>
              <a:latin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PlaceHolder 1"/>
          <p:cNvSpPr>
            <a:spLocks noGrp="1"/>
          </p:cNvSpPr>
          <p:nvPr>
            <p:ph type="title"/>
          </p:nvPr>
        </p:nvSpPr>
        <p:spPr>
          <a:xfrm>
            <a:off x="228600" y="3638520"/>
            <a:ext cx="4914720" cy="1275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4300" b="1" strike="noStrike" spc="-1">
                <a:solidFill>
                  <a:schemeClr val="dk1"/>
                </a:solidFill>
                <a:latin typeface="Onest"/>
                <a:ea typeface="Onest"/>
              </a:rPr>
              <a:t>Tourism Significance</a:t>
            </a:r>
            <a:endParaRPr lang="fr-FR" sz="4300" b="0" strike="noStrike" spc="-1">
              <a:solidFill>
                <a:schemeClr val="dk1"/>
              </a:solidFill>
              <a:latin typeface="Arial"/>
            </a:endParaRPr>
          </a:p>
        </p:txBody>
      </p:sp>
      <p:sp>
        <p:nvSpPr>
          <p:cNvPr id="76" name="PlaceHolder 2"/>
          <p:cNvSpPr>
            <a:spLocks noGrp="1"/>
          </p:cNvSpPr>
          <p:nvPr>
            <p:ph type="subTitle"/>
          </p:nvPr>
        </p:nvSpPr>
        <p:spPr>
          <a:xfrm>
            <a:off x="228600" y="228600"/>
            <a:ext cx="4914720" cy="2418840"/>
          </a:xfrm>
          <a:prstGeom prst="rect">
            <a:avLst/>
          </a:prstGeom>
          <a:noFill/>
          <a:ln w="0">
            <a:noFill/>
          </a:ln>
        </p:spPr>
        <p:txBody>
          <a:bodyPr lIns="91440" tIns="91440" rIns="91440" bIns="91440" anchor="t">
            <a:normAutofit/>
          </a:bodyPr>
          <a:lstStyle/>
          <a:p>
            <a:pPr indent="0">
              <a:lnSpc>
                <a:spcPct val="100000"/>
              </a:lnSpc>
              <a:buNone/>
              <a:tabLst>
                <a:tab pos="0" algn="l"/>
              </a:tabLst>
            </a:pPr>
            <a:r>
              <a:rPr lang="en" sz="1200" b="0" strike="noStrike" spc="-1">
                <a:solidFill>
                  <a:schemeClr val="dk1"/>
                </a:solidFill>
                <a:latin typeface="Manrope"/>
                <a:ea typeface="Manrope"/>
              </a:rPr>
              <a:t>Tourism is a crucial aspect of Kathmandu's economy, generating revenue and employment opportunities. The city attracts visitors with its rich historical sites, cultural experiences, and natural beauty, positioning itself as a gateway to exploring the Himalayas. Sustainable tourism initiatives are essential for preserving its cultural and natural resources.</a:t>
            </a:r>
            <a:endParaRPr lang="en-US" sz="1200" b="0" strike="noStrike" spc="-1">
              <a:solidFill>
                <a:srgbClr val="FFFFFF"/>
              </a:solidFill>
              <a:latin typeface="OpenSymbol"/>
            </a:endParaRPr>
          </a:p>
        </p:txBody>
      </p:sp>
      <p:pic>
        <p:nvPicPr>
          <p:cNvPr id="77" name="Google Shape;185;p31"/>
          <p:cNvPicPr/>
          <p:nvPr/>
        </p:nvPicPr>
        <p:blipFill>
          <a:blip r:embed="rId2"/>
          <a:srcRect l="25559" r="27601"/>
          <a:stretch/>
        </p:blipFill>
        <p:spPr>
          <a:xfrm>
            <a:off x="5529600" y="0"/>
            <a:ext cx="3614040" cy="5143320"/>
          </a:xfrm>
          <a:prstGeom prst="rect">
            <a:avLst/>
          </a:prstGeom>
          <a:ln w="0">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Annual Tourist Statistics</a:t>
            </a:r>
            <a:endParaRPr lang="fr-FR" sz="3100" b="0" strike="noStrike" spc="-1">
              <a:solidFill>
                <a:schemeClr val="dk1"/>
              </a:solidFill>
              <a:latin typeface="Arial"/>
            </a:endParaRPr>
          </a:p>
        </p:txBody>
      </p:sp>
      <p:sp>
        <p:nvSpPr>
          <p:cNvPr id="79"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Kathmandu receives millions of tourists annually, drawn by its historical significance and religious importance. Recent trends show a recovery in tourist numbers post-pandemic, with a steady increase in international visitors. These statistics underscore the city's importance as a major tourist destination in South Asia.</a:t>
            </a:r>
            <a:endParaRPr lang="en-US" sz="1200" b="0" strike="noStrike" spc="-1">
              <a:solidFill>
                <a:srgbClr val="FFFFFF"/>
              </a:solidFill>
              <a:latin typeface="OpenSymbo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Touristic Activities</a:t>
            </a:r>
            <a:endParaRPr lang="fr-FR" sz="3100" b="0" strike="noStrike" spc="-1">
              <a:solidFill>
                <a:schemeClr val="dk1"/>
              </a:solidFill>
              <a:latin typeface="Arial"/>
            </a:endParaRPr>
          </a:p>
        </p:txBody>
      </p:sp>
      <p:sp>
        <p:nvSpPr>
          <p:cNvPr id="81"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a:solidFill>
                  <a:schemeClr val="dk1"/>
                </a:solidFill>
                <a:latin typeface="Manrope"/>
                <a:ea typeface="Manrope"/>
              </a:rPr>
              <a:t>In Kathmandu, tourists can engage in a variety of activities, including trekking, cultural tours, and heritage walks. Attractions such as the Durbar Square, Swayambhunath, and local artisan workshops offer immersive experiences. Outdoor activities, such as hiking and paragliding, further enhance the appeal of the city.</a:t>
            </a:r>
            <a:endParaRPr lang="en-US" sz="1200" b="0" strike="noStrike" spc="-1">
              <a:solidFill>
                <a:srgbClr val="FFFFFF"/>
              </a:solidFill>
              <a:latin typeface="OpenSymbo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PlaceHolder 1"/>
          <p:cNvSpPr>
            <a:spLocks noGrp="1"/>
          </p:cNvSpPr>
          <p:nvPr>
            <p:ph type="title"/>
          </p:nvPr>
        </p:nvSpPr>
        <p:spPr>
          <a:xfrm>
            <a:off x="3048120" y="228600"/>
            <a:ext cx="5866920" cy="2066400"/>
          </a:xfrm>
          <a:prstGeom prst="rect">
            <a:avLst/>
          </a:prstGeom>
          <a:noFill/>
          <a:ln w="0">
            <a:noFill/>
          </a:ln>
        </p:spPr>
        <p:txBody>
          <a:bodyPr lIns="91440" tIns="91440" rIns="91440" bIns="91440" anchor="t">
            <a:normAutofit/>
          </a:bodyPr>
          <a:lstStyle/>
          <a:p>
            <a:pPr indent="0" algn="r">
              <a:lnSpc>
                <a:spcPct val="100000"/>
              </a:lnSpc>
              <a:buNone/>
              <a:tabLst>
                <a:tab pos="0" algn="l"/>
              </a:tabLst>
            </a:pPr>
            <a:r>
              <a:rPr lang="en" sz="3100" b="1" strike="noStrike" spc="-1">
                <a:solidFill>
                  <a:schemeClr val="dk1"/>
                </a:solidFill>
                <a:latin typeface="Onest"/>
                <a:ea typeface="Onest"/>
              </a:rPr>
              <a:t>Conclusions</a:t>
            </a:r>
            <a:endParaRPr lang="fr-FR" sz="3100" b="0" strike="noStrike" spc="-1">
              <a:solidFill>
                <a:schemeClr val="dk1"/>
              </a:solidFill>
              <a:latin typeface="Arial"/>
            </a:endParaRPr>
          </a:p>
        </p:txBody>
      </p:sp>
      <p:sp>
        <p:nvSpPr>
          <p:cNvPr id="83" name="PlaceHolder 2"/>
          <p:cNvSpPr>
            <a:spLocks noGrp="1"/>
          </p:cNvSpPr>
          <p:nvPr>
            <p:ph type="subTitle"/>
          </p:nvPr>
        </p:nvSpPr>
        <p:spPr>
          <a:xfrm>
            <a:off x="228600" y="2209680"/>
            <a:ext cx="4152600" cy="2704680"/>
          </a:xfrm>
          <a:prstGeom prst="rect">
            <a:avLst/>
          </a:prstGeom>
          <a:noFill/>
          <a:ln w="0">
            <a:noFill/>
          </a:ln>
        </p:spPr>
        <p:txBody>
          <a:bodyPr lIns="91440" tIns="91440" rIns="91440" bIns="91440" anchor="b">
            <a:normAutofit/>
          </a:bodyPr>
          <a:lstStyle/>
          <a:p>
            <a:pPr indent="0">
              <a:lnSpc>
                <a:spcPct val="100000"/>
              </a:lnSpc>
              <a:buNone/>
              <a:tabLst>
                <a:tab pos="0" algn="l"/>
              </a:tabLst>
            </a:pPr>
            <a:r>
              <a:rPr lang="en" sz="1200" b="0" strike="noStrike" spc="-1" dirty="0">
                <a:solidFill>
                  <a:schemeClr val="dk1"/>
                </a:solidFill>
                <a:latin typeface="Manrope"/>
                <a:ea typeface="Manrope"/>
              </a:rPr>
              <a:t>Kathmandu represents a unique confluence of history, culture, and tourism. Its vibrant festivals, customs, and historical significance contribute to a rich cultural landscape. Continued emphasis on sustainable tourism practices will ensure the preservation of this remarkable city for future generations.</a:t>
            </a:r>
            <a:endParaRPr lang="en-US" sz="1200" b="0" strike="noStrike" spc="-1" dirty="0">
              <a:solidFill>
                <a:srgbClr val="FFFFFF"/>
              </a:solidFill>
              <a:latin typeface="OpenSymbo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ceHolder 1">
            <a:extLst>
              <a:ext uri="{FF2B5EF4-FFF2-40B4-BE49-F238E27FC236}">
                <a16:creationId xmlns:a16="http://schemas.microsoft.com/office/drawing/2014/main" id="{C3826051-3DC6-2E24-2FE0-746515137893}"/>
              </a:ext>
            </a:extLst>
          </p:cNvPr>
          <p:cNvSpPr txBox="1">
            <a:spLocks/>
          </p:cNvSpPr>
          <p:nvPr/>
        </p:nvSpPr>
        <p:spPr>
          <a:xfrm>
            <a:off x="237960" y="447840"/>
            <a:ext cx="6000480" cy="1885680"/>
          </a:xfrm>
          <a:prstGeom prst="rect">
            <a:avLst/>
          </a:prstGeom>
          <a:noFill/>
          <a:ln w="0">
            <a:noFill/>
          </a:ln>
        </p:spPr>
        <p:txBody>
          <a:bodyPr lIns="91440" tIns="91440" rIns="91440" bIns="9144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tabLst>
                <a:tab pos="0" algn="l"/>
              </a:tabLst>
            </a:pPr>
            <a:r>
              <a:rPr lang="en" sz="6600" b="1" spc="-1">
                <a:solidFill>
                  <a:schemeClr val="dk1"/>
                </a:solidFill>
                <a:latin typeface="Onest"/>
                <a:ea typeface="Onest"/>
              </a:rPr>
              <a:t>Thank you!</a:t>
            </a:r>
            <a:endParaRPr lang="fr-FR" sz="6600" spc="-1" dirty="0">
              <a:solidFill>
                <a:schemeClr val="dk1"/>
              </a:solidFill>
              <a:latin typeface="Arial"/>
            </a:endParaRPr>
          </a:p>
        </p:txBody>
      </p:sp>
    </p:spTree>
    <p:extLst>
      <p:ext uri="{BB962C8B-B14F-4D97-AF65-F5344CB8AC3E}">
        <p14:creationId xmlns:p14="http://schemas.microsoft.com/office/powerpoint/2010/main" val="647901007"/>
      </p:ext>
    </p:extLst>
  </p:cSld>
  <p:clrMapOvr>
    <a:masterClrMapping/>
  </p:clrMapOvr>
</p:sld>
</file>

<file path=ppt/theme/theme1.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4.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5.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6.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7.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8.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9.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0.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1.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2.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3.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4.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5.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6.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7.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8.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19.xml><?xml version="1.0" encoding="utf-8"?>
<a:theme xmlns:a="http://schemas.openxmlformats.org/drawingml/2006/main" name="Dark Theme by Slidesgo">
  <a:themeElements>
    <a:clrScheme name="Simple Light">
      <a:dk1>
        <a:srgbClr val="FEFDF8"/>
      </a:dk1>
      <a:lt1>
        <a:srgbClr val="111212"/>
      </a:lt1>
      <a:dk2>
        <a:srgbClr val="0E0E0E"/>
      </a:dk2>
      <a:lt2>
        <a:srgbClr val="FFFFFF"/>
      </a:lt2>
      <a:accent1>
        <a:srgbClr val="9B9B9B"/>
      </a:accent1>
      <a:accent2>
        <a:srgbClr val="FFFFFF"/>
      </a:accent2>
      <a:accent3>
        <a:srgbClr val="FFFFFF"/>
      </a:accent3>
      <a:accent4>
        <a:srgbClr val="FFFFFF"/>
      </a:accent4>
      <a:accent5>
        <a:srgbClr val="FFFFFF"/>
      </a:accent5>
      <a:accent6>
        <a:srgbClr val="FFFFFF"/>
      </a:accent6>
      <a:hlink>
        <a:srgbClr val="FEFDF8"/>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0.xml><?xml version="1.0" encoding="utf-8"?>
<a:theme xmlns:a="http://schemas.openxmlformats.org/drawingml/2006/main"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1.xml><?xml version="1.0" encoding="utf-8"?>
<a:theme xmlns:a="http://schemas.openxmlformats.org/drawingml/2006/main"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2.xml><?xml version="1.0" encoding="utf-8"?>
<a:theme xmlns:a="http://schemas.openxmlformats.org/drawingml/2006/main"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TotalTime>
  <Words>595</Words>
  <Application>Microsoft Office PowerPoint</Application>
  <PresentationFormat>On-screen Show (16:9)</PresentationFormat>
  <Paragraphs>31</Paragraphs>
  <Slides>17</Slides>
  <Notes>0</Notes>
  <HiddenSlides>0</HiddenSlides>
  <MMClips>0</MMClips>
  <ScaleCrop>false</ScaleCrop>
  <HeadingPairs>
    <vt:vector size="6" baseType="variant">
      <vt:variant>
        <vt:lpstr>Fonts Used</vt:lpstr>
      </vt:variant>
      <vt:variant>
        <vt:i4>7</vt:i4>
      </vt:variant>
      <vt:variant>
        <vt:lpstr>Theme</vt:lpstr>
      </vt:variant>
      <vt:variant>
        <vt:i4>22</vt:i4>
      </vt:variant>
      <vt:variant>
        <vt:lpstr>Slide Titles</vt:lpstr>
      </vt:variant>
      <vt:variant>
        <vt:i4>17</vt:i4>
      </vt:variant>
    </vt:vector>
  </HeadingPairs>
  <TitlesOfParts>
    <vt:vector size="46" baseType="lpstr">
      <vt:lpstr>Arial</vt:lpstr>
      <vt:lpstr>Manrope</vt:lpstr>
      <vt:lpstr>Onest</vt:lpstr>
      <vt:lpstr>OpenSymbol</vt:lpstr>
      <vt:lpstr>Rethink Sans ExtraBold</vt:lpstr>
      <vt:lpstr>Symbol</vt:lpstr>
      <vt:lpstr>Wingdings</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Dark Theme by Slidesgo</vt:lpstr>
      <vt:lpstr>Slidesgo Final Pages</vt:lpstr>
      <vt:lpstr>Slidesgo Final Pages</vt:lpstr>
      <vt:lpstr>Slidesgo Final Pages</vt:lpstr>
      <vt:lpstr>Student Name:  RAM PRABESH SAH Student ID:  DE240026  Submission Date: 27-June-2025 </vt:lpstr>
      <vt:lpstr>Kathmandu's Heritage</vt:lpstr>
      <vt:lpstr>Introduction</vt:lpstr>
      <vt:lpstr>Historical Background</vt:lpstr>
      <vt:lpstr>Founding of Kathmandu</vt:lpstr>
      <vt:lpstr>Key Historical Events</vt:lpstr>
      <vt:lpstr>Cultural Evolution</vt:lpstr>
      <vt:lpstr>Cultural Features</vt:lpstr>
      <vt:lpstr>Festivals and Celebrations</vt:lpstr>
      <vt:lpstr>Customs and Habits</vt:lpstr>
      <vt:lpstr>Cultural Traditions</vt:lpstr>
      <vt:lpstr>Tourism Development</vt:lpstr>
      <vt:lpstr>Tourism Significance</vt:lpstr>
      <vt:lpstr>Annual Tourist Statistics</vt:lpstr>
      <vt:lpstr>Touristic Activities</vt:lpstr>
      <vt:lpstr>Conclusions</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Lenovo_PC</cp:lastModifiedBy>
  <cp:revision>1</cp:revision>
  <dcterms:modified xsi:type="dcterms:W3CDTF">2025-06-27T16:51:14Z</dcterms:modified>
</cp:coreProperties>
</file>

<file path=docProps/core0.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2025-06-27T16:41:36Z</dcterms:created>
  <dc:creator>Unknown Creator</dc:creator>
  <dc:description/>
  <dc:language>en-US</dc:language>
  <cp:lastModifiedBy>Unknown Creator</cp:lastModifiedBy>
  <dcterms:modified xsi:type="dcterms:W3CDTF">2025-06-27T16:41:36Z</dcterms:modified>
  <cp:revision>0</cp:revision>
  <dc:subject/>
  <dc:title>Untitled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es">
    <vt:r8>16</vt:r8>
  </property>
</Properties>
</file>