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0"/>
  </p:notesMasterIdLst>
  <p:handoutMasterIdLst>
    <p:handoutMasterId r:id="rId41"/>
  </p:handoutMasterIdLst>
  <p:sldIdLst>
    <p:sldId id="256" r:id="rId5"/>
    <p:sldId id="257" r:id="rId6"/>
    <p:sldId id="298" r:id="rId7"/>
    <p:sldId id="311" r:id="rId8"/>
    <p:sldId id="299" r:id="rId9"/>
    <p:sldId id="300" r:id="rId10"/>
    <p:sldId id="301" r:id="rId11"/>
    <p:sldId id="302" r:id="rId12"/>
    <p:sldId id="303" r:id="rId13"/>
    <p:sldId id="313" r:id="rId14"/>
    <p:sldId id="314" r:id="rId15"/>
    <p:sldId id="315" r:id="rId16"/>
    <p:sldId id="316" r:id="rId17"/>
    <p:sldId id="317" r:id="rId18"/>
    <p:sldId id="318" r:id="rId19"/>
    <p:sldId id="305" r:id="rId20"/>
    <p:sldId id="312" r:id="rId21"/>
    <p:sldId id="306" r:id="rId22"/>
    <p:sldId id="307" r:id="rId23"/>
    <p:sldId id="308" r:id="rId24"/>
    <p:sldId id="309" r:id="rId25"/>
    <p:sldId id="319" r:id="rId26"/>
    <p:sldId id="331" r:id="rId27"/>
    <p:sldId id="320" r:id="rId28"/>
    <p:sldId id="321" r:id="rId29"/>
    <p:sldId id="322" r:id="rId30"/>
    <p:sldId id="323" r:id="rId31"/>
    <p:sldId id="324" r:id="rId32"/>
    <p:sldId id="325" r:id="rId33"/>
    <p:sldId id="326" r:id="rId34"/>
    <p:sldId id="327" r:id="rId35"/>
    <p:sldId id="328" r:id="rId36"/>
    <p:sldId id="329" r:id="rId37"/>
    <p:sldId id="330" r:id="rId38"/>
    <p:sldId id="269" r:id="rId39"/>
  </p:sldIdLst>
  <p:sldSz cx="12198350" cy="6858000"/>
  <p:notesSz cx="6858000" cy="9144000"/>
  <p:embeddedFontLst>
    <p:embeddedFont>
      <p:font typeface="Calibri" panose="020F0502020204030204" pitchFamily="34" charset="0"/>
      <p:regular r:id="rId42"/>
      <p:bold r:id="rId43"/>
      <p:italic r:id="rId44"/>
      <p:boldItalic r:id="rId45"/>
    </p:embeddedFont>
    <p:embeddedFont>
      <p:font typeface="Georgia" panose="02040502050405020303" pitchFamily="18" charset="0"/>
      <p:regular r:id="rId46"/>
      <p:bold r:id="rId47"/>
      <p:italic r:id="rId48"/>
      <p:boldItalic r:id="rId49"/>
    </p:embeddedFont>
    <p:embeddedFont>
      <p:font typeface="Minion" panose="02000503070000020003" pitchFamily="2" charset="0"/>
      <p:regular r:id="rId50"/>
      <p:bold r:id="rId51"/>
      <p:italic r:id="rId52"/>
      <p:boldItalic r:id="rId53"/>
    </p:embeddedFont>
  </p:embeddedFontLst>
  <p:custDataLst>
    <p:tags r:id="rId54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>
      <p:cViewPr varScale="1">
        <p:scale>
          <a:sx n="115" d="100"/>
          <a:sy n="115" d="100"/>
        </p:scale>
        <p:origin x="448" y="136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4.fntdata"/><Relationship Id="rId53" Type="http://schemas.openxmlformats.org/officeDocument/2006/relationships/font" Target="fonts/font12.fntdata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font" Target="fonts/font10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5.fntdata"/><Relationship Id="rId20" Type="http://schemas.openxmlformats.org/officeDocument/2006/relationships/slide" Target="slides/slide16.xml"/><Relationship Id="rId41" Type="http://schemas.openxmlformats.org/officeDocument/2006/relationships/handoutMaster" Target="handoutMasters/handoutMaster1.xml"/><Relationship Id="rId54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8.fntdata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font" Target="fonts/font3.fntdata"/><Relationship Id="rId52" Type="http://schemas.openxmlformats.org/officeDocument/2006/relationships/font" Target="fonts/font11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en-US" sz="1400" dirty="0"/>
            <a:t>The organizing idea</a:t>
          </a: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400" dirty="0"/>
            <a:t>The Service Provided</a:t>
          </a: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400" b="0" dirty="0"/>
            <a:t>The Service Received</a:t>
          </a:r>
          <a:endParaRPr lang="en-US" sz="1400" dirty="0"/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600"/>
            <a:t>The </a:t>
          </a:r>
          <a:r>
            <a:rPr lang="en-US" sz="1600" dirty="0"/>
            <a:t>Service Concept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3"/>
      <dgm:spPr/>
    </dgm:pt>
    <dgm:pt modelId="{FCA65B0E-6AB6-B549-9097-4FE8CB30E63D}" type="pres">
      <dgm:prSet presAssocID="{00444826-0F64-4E4F-BBFF-EF96DC4DAABA}" presName="connectorText" presStyleLbl="sibTrans2D1" presStyleIdx="0" presStyleCnt="3"/>
      <dgm:spPr/>
    </dgm:pt>
    <dgm:pt modelId="{DD847756-2248-C64F-A870-685D4449A4DF}" type="pres">
      <dgm:prSet presAssocID="{5049F3F2-BEAC-2947-B41B-CF4F15D42269}" presName="node" presStyleLbl="node1" presStyleIdx="0" presStyleCnt="3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3"/>
      <dgm:spPr/>
    </dgm:pt>
    <dgm:pt modelId="{2A2161D7-036F-894E-968E-DF3F4235AC09}" type="pres">
      <dgm:prSet presAssocID="{33BCD79F-B4E4-8D49-8D4B-9A297F146FDD}" presName="connectorText" presStyleLbl="sibTrans2D1" presStyleIdx="1" presStyleCnt="3"/>
      <dgm:spPr/>
    </dgm:pt>
    <dgm:pt modelId="{34C86BAF-1F12-5F47-8731-801F75887A9A}" type="pres">
      <dgm:prSet presAssocID="{784C4352-175F-FC47-8510-F89BDB6694CC}" presName="node" presStyleLbl="node1" presStyleIdx="1" presStyleCnt="3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3"/>
      <dgm:spPr/>
    </dgm:pt>
    <dgm:pt modelId="{9F52C202-99AF-4E4D-A59A-C2AC8F18AB08}" type="pres">
      <dgm:prSet presAssocID="{E9FA8288-FEBB-9847-96B1-66B23DDBA784}" presName="connectorText" presStyleLbl="sibTrans2D1" presStyleIdx="2" presStyleCnt="3"/>
      <dgm:spPr/>
    </dgm:pt>
    <dgm:pt modelId="{01AA9E2B-3BC0-2745-BDA0-5693DA0044E6}" type="pres">
      <dgm:prSet presAssocID="{0DD79907-28B4-654B-98D9-8B5F684DF80D}" presName="node" presStyleLbl="node1" presStyleIdx="2" presStyleCnt="3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en-US" sz="1400" dirty="0"/>
            <a:t>The organizing idea</a:t>
          </a: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400" dirty="0"/>
            <a:t>The Service Provided</a:t>
          </a: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400" b="0" dirty="0"/>
            <a:t>The Service Received</a:t>
          </a:r>
          <a:endParaRPr lang="en-US" sz="1400" dirty="0"/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600"/>
            <a:t>The </a:t>
          </a:r>
          <a:r>
            <a:rPr lang="en-US" sz="1600" dirty="0"/>
            <a:t>Service Concept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3"/>
      <dgm:spPr/>
    </dgm:pt>
    <dgm:pt modelId="{FCA65B0E-6AB6-B549-9097-4FE8CB30E63D}" type="pres">
      <dgm:prSet presAssocID="{00444826-0F64-4E4F-BBFF-EF96DC4DAABA}" presName="connectorText" presStyleLbl="sibTrans2D1" presStyleIdx="0" presStyleCnt="3"/>
      <dgm:spPr/>
    </dgm:pt>
    <dgm:pt modelId="{DD847756-2248-C64F-A870-685D4449A4DF}" type="pres">
      <dgm:prSet presAssocID="{5049F3F2-BEAC-2947-B41B-CF4F15D42269}" presName="node" presStyleLbl="node1" presStyleIdx="0" presStyleCnt="3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3"/>
      <dgm:spPr/>
    </dgm:pt>
    <dgm:pt modelId="{2A2161D7-036F-894E-968E-DF3F4235AC09}" type="pres">
      <dgm:prSet presAssocID="{33BCD79F-B4E4-8D49-8D4B-9A297F146FDD}" presName="connectorText" presStyleLbl="sibTrans2D1" presStyleIdx="1" presStyleCnt="3"/>
      <dgm:spPr/>
    </dgm:pt>
    <dgm:pt modelId="{34C86BAF-1F12-5F47-8731-801F75887A9A}" type="pres">
      <dgm:prSet presAssocID="{784C4352-175F-FC47-8510-F89BDB6694CC}" presName="node" presStyleLbl="node1" presStyleIdx="1" presStyleCnt="3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3"/>
      <dgm:spPr/>
    </dgm:pt>
    <dgm:pt modelId="{9F52C202-99AF-4E4D-A59A-C2AC8F18AB08}" type="pres">
      <dgm:prSet presAssocID="{E9FA8288-FEBB-9847-96B1-66B23DDBA784}" presName="connectorText" presStyleLbl="sibTrans2D1" presStyleIdx="2" presStyleCnt="3"/>
      <dgm:spPr/>
    </dgm:pt>
    <dgm:pt modelId="{01AA9E2B-3BC0-2745-BDA0-5693DA0044E6}" type="pres">
      <dgm:prSet presAssocID="{0DD79907-28B4-654B-98D9-8B5F684DF80D}" presName="node" presStyleLbl="node1" presStyleIdx="2" presStyleCnt="3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en-US" sz="1400" dirty="0"/>
            <a:t>The organizing idea</a:t>
          </a: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400" dirty="0"/>
            <a:t>The Service Provided</a:t>
          </a: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400" b="0" dirty="0"/>
            <a:t>The Service Received</a:t>
          </a:r>
          <a:endParaRPr lang="en-US" sz="1400" dirty="0"/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600"/>
            <a:t>The </a:t>
          </a:r>
          <a:r>
            <a:rPr lang="en-US" sz="1600" dirty="0"/>
            <a:t>Service Concept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3"/>
      <dgm:spPr/>
    </dgm:pt>
    <dgm:pt modelId="{FCA65B0E-6AB6-B549-9097-4FE8CB30E63D}" type="pres">
      <dgm:prSet presAssocID="{00444826-0F64-4E4F-BBFF-EF96DC4DAABA}" presName="connectorText" presStyleLbl="sibTrans2D1" presStyleIdx="0" presStyleCnt="3"/>
      <dgm:spPr/>
    </dgm:pt>
    <dgm:pt modelId="{DD847756-2248-C64F-A870-685D4449A4DF}" type="pres">
      <dgm:prSet presAssocID="{5049F3F2-BEAC-2947-B41B-CF4F15D42269}" presName="node" presStyleLbl="node1" presStyleIdx="0" presStyleCnt="3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3"/>
      <dgm:spPr/>
    </dgm:pt>
    <dgm:pt modelId="{2A2161D7-036F-894E-968E-DF3F4235AC09}" type="pres">
      <dgm:prSet presAssocID="{33BCD79F-B4E4-8D49-8D4B-9A297F146FDD}" presName="connectorText" presStyleLbl="sibTrans2D1" presStyleIdx="1" presStyleCnt="3"/>
      <dgm:spPr/>
    </dgm:pt>
    <dgm:pt modelId="{34C86BAF-1F12-5F47-8731-801F75887A9A}" type="pres">
      <dgm:prSet presAssocID="{784C4352-175F-FC47-8510-F89BDB6694CC}" presName="node" presStyleLbl="node1" presStyleIdx="1" presStyleCnt="3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3"/>
      <dgm:spPr/>
    </dgm:pt>
    <dgm:pt modelId="{9F52C202-99AF-4E4D-A59A-C2AC8F18AB08}" type="pres">
      <dgm:prSet presAssocID="{E9FA8288-FEBB-9847-96B1-66B23DDBA784}" presName="connectorText" presStyleLbl="sibTrans2D1" presStyleIdx="2" presStyleCnt="3"/>
      <dgm:spPr/>
    </dgm:pt>
    <dgm:pt modelId="{01AA9E2B-3BC0-2745-BDA0-5693DA0044E6}" type="pres">
      <dgm:prSet presAssocID="{0DD79907-28B4-654B-98D9-8B5F684DF80D}" presName="node" presStyleLbl="node1" presStyleIdx="2" presStyleCnt="3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en-US" sz="1400" dirty="0"/>
            <a:t>The organizing idea</a:t>
          </a: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400" dirty="0"/>
            <a:t>The Service Provided</a:t>
          </a: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400" b="0" dirty="0"/>
            <a:t>The Service Received</a:t>
          </a:r>
          <a:endParaRPr lang="en-US" sz="1400" dirty="0"/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600"/>
            <a:t>The </a:t>
          </a:r>
          <a:r>
            <a:rPr lang="en-US" sz="1600" dirty="0"/>
            <a:t>Service Concept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3"/>
      <dgm:spPr/>
    </dgm:pt>
    <dgm:pt modelId="{FCA65B0E-6AB6-B549-9097-4FE8CB30E63D}" type="pres">
      <dgm:prSet presAssocID="{00444826-0F64-4E4F-BBFF-EF96DC4DAABA}" presName="connectorText" presStyleLbl="sibTrans2D1" presStyleIdx="0" presStyleCnt="3"/>
      <dgm:spPr/>
    </dgm:pt>
    <dgm:pt modelId="{DD847756-2248-C64F-A870-685D4449A4DF}" type="pres">
      <dgm:prSet presAssocID="{5049F3F2-BEAC-2947-B41B-CF4F15D42269}" presName="node" presStyleLbl="node1" presStyleIdx="0" presStyleCnt="3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3"/>
      <dgm:spPr/>
    </dgm:pt>
    <dgm:pt modelId="{2A2161D7-036F-894E-968E-DF3F4235AC09}" type="pres">
      <dgm:prSet presAssocID="{33BCD79F-B4E4-8D49-8D4B-9A297F146FDD}" presName="connectorText" presStyleLbl="sibTrans2D1" presStyleIdx="1" presStyleCnt="3"/>
      <dgm:spPr/>
    </dgm:pt>
    <dgm:pt modelId="{34C86BAF-1F12-5F47-8731-801F75887A9A}" type="pres">
      <dgm:prSet presAssocID="{784C4352-175F-FC47-8510-F89BDB6694CC}" presName="node" presStyleLbl="node1" presStyleIdx="1" presStyleCnt="3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3"/>
      <dgm:spPr/>
    </dgm:pt>
    <dgm:pt modelId="{9F52C202-99AF-4E4D-A59A-C2AC8F18AB08}" type="pres">
      <dgm:prSet presAssocID="{E9FA8288-FEBB-9847-96B1-66B23DDBA784}" presName="connectorText" presStyleLbl="sibTrans2D1" presStyleIdx="2" presStyleCnt="3"/>
      <dgm:spPr/>
    </dgm:pt>
    <dgm:pt modelId="{01AA9E2B-3BC0-2745-BDA0-5693DA0044E6}" type="pres">
      <dgm:prSet presAssocID="{0DD79907-28B4-654B-98D9-8B5F684DF80D}" presName="node" presStyleLbl="node1" presStyleIdx="2" presStyleCnt="3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1C81201-00C9-434E-92F8-8071DF913E1F}" type="doc">
      <dgm:prSet loTypeId="urn:microsoft.com/office/officeart/2005/8/layout/cycle2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013DD42A-66D8-9441-97CD-09340D942251}">
      <dgm:prSet phldrT="[Text]" custT="1"/>
      <dgm:spPr/>
      <dgm:t>
        <a:bodyPr/>
        <a:lstStyle/>
        <a:p>
          <a:r>
            <a:rPr lang="en-US" sz="1200" b="1" dirty="0"/>
            <a:t>service-profit chain</a:t>
          </a:r>
        </a:p>
      </dgm:t>
    </dgm:pt>
    <dgm:pt modelId="{BB00BCBE-7279-7841-821A-0E3DDD1EC963}" type="parTrans" cxnId="{222E80ED-BA73-574E-9197-A4515F4EBCEA}">
      <dgm:prSet/>
      <dgm:spPr/>
      <dgm:t>
        <a:bodyPr/>
        <a:lstStyle/>
        <a:p>
          <a:endParaRPr lang="en-US"/>
        </a:p>
      </dgm:t>
    </dgm:pt>
    <dgm:pt modelId="{B86E98DF-2EB6-4244-9BE9-E8BB0711E3B2}" type="sibTrans" cxnId="{222E80ED-BA73-574E-9197-A4515F4EBCEA}">
      <dgm:prSet/>
      <dgm:spPr/>
      <dgm:t>
        <a:bodyPr/>
        <a:lstStyle/>
        <a:p>
          <a:pPr rtl="0"/>
          <a:endParaRPr lang="en-US"/>
        </a:p>
      </dgm:t>
    </dgm:pt>
    <dgm:pt modelId="{8B183058-E475-824F-AF21-6CADF8E1A1D0}">
      <dgm:prSet phldrT="[Text]" custT="1"/>
      <dgm:spPr/>
      <dgm:t>
        <a:bodyPr/>
        <a:lstStyle/>
        <a:p>
          <a:r>
            <a:rPr lang="en-US" sz="1400" b="1" dirty="0"/>
            <a:t>employee satisfaction</a:t>
          </a:r>
        </a:p>
      </dgm:t>
    </dgm:pt>
    <dgm:pt modelId="{8960CC4C-8106-1F43-83C6-53006A750105}" type="parTrans" cxnId="{3C81BA86-65E5-F347-AFA2-9A8E1541C5C7}">
      <dgm:prSet/>
      <dgm:spPr/>
      <dgm:t>
        <a:bodyPr/>
        <a:lstStyle/>
        <a:p>
          <a:endParaRPr lang="en-US"/>
        </a:p>
      </dgm:t>
    </dgm:pt>
    <dgm:pt modelId="{1EFC6830-3CF0-F848-A777-613D88662C60}" type="sibTrans" cxnId="{3C81BA86-65E5-F347-AFA2-9A8E1541C5C7}">
      <dgm:prSet/>
      <dgm:spPr/>
      <dgm:t>
        <a:bodyPr/>
        <a:lstStyle/>
        <a:p>
          <a:pPr rtl="0"/>
          <a:endParaRPr lang="en-US"/>
        </a:p>
      </dgm:t>
    </dgm:pt>
    <dgm:pt modelId="{B230C139-F55E-904C-85E0-C72A8305EA8E}">
      <dgm:prSet phldrT="[Text]" custT="1"/>
      <dgm:spPr/>
      <dgm:t>
        <a:bodyPr/>
        <a:lstStyle/>
        <a:p>
          <a:r>
            <a:rPr lang="en-US" sz="1200" b="1" dirty="0"/>
            <a:t>service quality </a:t>
          </a:r>
        </a:p>
      </dgm:t>
    </dgm:pt>
    <dgm:pt modelId="{B80ECF70-3412-F344-85B8-FFDED741D18D}" type="parTrans" cxnId="{47A59F16-1063-AE43-BB7E-995FA747B3F0}">
      <dgm:prSet/>
      <dgm:spPr/>
      <dgm:t>
        <a:bodyPr/>
        <a:lstStyle/>
        <a:p>
          <a:endParaRPr lang="en-US"/>
        </a:p>
      </dgm:t>
    </dgm:pt>
    <dgm:pt modelId="{990CB5B8-1E30-4347-A431-F3D7A1851B9D}" type="sibTrans" cxnId="{47A59F16-1063-AE43-BB7E-995FA747B3F0}">
      <dgm:prSet/>
      <dgm:spPr/>
      <dgm:t>
        <a:bodyPr/>
        <a:lstStyle/>
        <a:p>
          <a:pPr rtl="0"/>
          <a:endParaRPr lang="en-US"/>
        </a:p>
      </dgm:t>
    </dgm:pt>
    <dgm:pt modelId="{A0C412DE-7A1D-0842-ACCB-B9DC771417B6}">
      <dgm:prSet phldrT="[Text]" custT="1"/>
      <dgm:spPr/>
      <dgm:t>
        <a:bodyPr/>
        <a:lstStyle/>
        <a:p>
          <a:r>
            <a:rPr lang="en-US" sz="1200" b="1" dirty="0"/>
            <a:t>customer satisfaction</a:t>
          </a:r>
        </a:p>
      </dgm:t>
    </dgm:pt>
    <dgm:pt modelId="{DCBC6B9E-A92A-8644-869D-66877EFDF7CB}" type="parTrans" cxnId="{7F76BA07-F191-274D-A851-2A1402856913}">
      <dgm:prSet/>
      <dgm:spPr/>
      <dgm:t>
        <a:bodyPr/>
        <a:lstStyle/>
        <a:p>
          <a:endParaRPr lang="en-US"/>
        </a:p>
      </dgm:t>
    </dgm:pt>
    <dgm:pt modelId="{BA682486-C41D-3F48-BA33-34A8A46CEDD0}" type="sibTrans" cxnId="{7F76BA07-F191-274D-A851-2A1402856913}">
      <dgm:prSet/>
      <dgm:spPr/>
      <dgm:t>
        <a:bodyPr/>
        <a:lstStyle/>
        <a:p>
          <a:pPr rtl="0"/>
          <a:endParaRPr lang="en-US"/>
        </a:p>
      </dgm:t>
    </dgm:pt>
    <dgm:pt modelId="{DB2FE0A9-3689-8B48-B2E5-4DF4B5A0206A}">
      <dgm:prSet phldrT="[Text]" custT="1"/>
      <dgm:spPr/>
      <dgm:t>
        <a:bodyPr/>
        <a:lstStyle/>
        <a:p>
          <a:r>
            <a:rPr lang="en-US" sz="1200" b="1" dirty="0"/>
            <a:t>customer loyalty</a:t>
          </a:r>
        </a:p>
      </dgm:t>
    </dgm:pt>
    <dgm:pt modelId="{1F492C57-C04E-584F-8C3E-7456D75F5E76}" type="parTrans" cxnId="{DA80E76A-43A4-C24A-8C76-D0F46474244D}">
      <dgm:prSet/>
      <dgm:spPr/>
      <dgm:t>
        <a:bodyPr/>
        <a:lstStyle/>
        <a:p>
          <a:endParaRPr lang="en-US"/>
        </a:p>
      </dgm:t>
    </dgm:pt>
    <dgm:pt modelId="{D1EEFDCA-D5D7-9F49-9665-2AD90BDE323F}" type="sibTrans" cxnId="{DA80E76A-43A4-C24A-8C76-D0F46474244D}">
      <dgm:prSet/>
      <dgm:spPr/>
      <dgm:t>
        <a:bodyPr/>
        <a:lstStyle/>
        <a:p>
          <a:pPr rtl="0"/>
          <a:endParaRPr lang="en-US"/>
        </a:p>
      </dgm:t>
    </dgm:pt>
    <dgm:pt modelId="{0FBEC8AD-26D6-5641-8E03-1402458F9F23}">
      <dgm:prSet custT="1"/>
      <dgm:spPr/>
      <dgm:t>
        <a:bodyPr/>
        <a:lstStyle/>
        <a:p>
          <a:r>
            <a:rPr lang="en-US" sz="1200" b="1" dirty="0"/>
            <a:t>profitability</a:t>
          </a:r>
          <a:endParaRPr lang="en-US" sz="900" b="1" dirty="0"/>
        </a:p>
      </dgm:t>
    </dgm:pt>
    <dgm:pt modelId="{66373225-616B-504B-8434-7BADFDF10248}" type="parTrans" cxnId="{104AE521-DC86-B249-89E6-45FB712C417F}">
      <dgm:prSet/>
      <dgm:spPr/>
      <dgm:t>
        <a:bodyPr/>
        <a:lstStyle/>
        <a:p>
          <a:endParaRPr lang="en-US"/>
        </a:p>
      </dgm:t>
    </dgm:pt>
    <dgm:pt modelId="{46BB0F5C-72C0-B24D-8428-7D3F816F54D7}" type="sibTrans" cxnId="{104AE521-DC86-B249-89E6-45FB712C417F}">
      <dgm:prSet/>
      <dgm:spPr/>
      <dgm:t>
        <a:bodyPr/>
        <a:lstStyle/>
        <a:p>
          <a:pPr rtl="0"/>
          <a:endParaRPr lang="en-US"/>
        </a:p>
      </dgm:t>
    </dgm:pt>
    <dgm:pt modelId="{EDE6273B-347D-8643-8B27-5033828CB827}" type="pres">
      <dgm:prSet presAssocID="{A1C81201-00C9-434E-92F8-8071DF913E1F}" presName="cycle" presStyleCnt="0">
        <dgm:presLayoutVars>
          <dgm:dir/>
          <dgm:resizeHandles val="exact"/>
        </dgm:presLayoutVars>
      </dgm:prSet>
      <dgm:spPr/>
    </dgm:pt>
    <dgm:pt modelId="{23197CA9-C50E-9C4B-8091-26FFFEF040DC}" type="pres">
      <dgm:prSet presAssocID="{013DD42A-66D8-9441-97CD-09340D942251}" presName="node" presStyleLbl="node1" presStyleIdx="0" presStyleCnt="6">
        <dgm:presLayoutVars>
          <dgm:bulletEnabled val="1"/>
        </dgm:presLayoutVars>
      </dgm:prSet>
      <dgm:spPr/>
    </dgm:pt>
    <dgm:pt modelId="{0F54E5D9-E226-1843-87CA-AE35F5B14770}" type="pres">
      <dgm:prSet presAssocID="{B86E98DF-2EB6-4244-9BE9-E8BB0711E3B2}" presName="sibTrans" presStyleLbl="sibTrans2D1" presStyleIdx="0" presStyleCnt="6"/>
      <dgm:spPr/>
    </dgm:pt>
    <dgm:pt modelId="{27D7FA8F-2147-424C-9E4F-DD144EF9B67A}" type="pres">
      <dgm:prSet presAssocID="{B86E98DF-2EB6-4244-9BE9-E8BB0711E3B2}" presName="connectorText" presStyleLbl="sibTrans2D1" presStyleIdx="0" presStyleCnt="6"/>
      <dgm:spPr/>
    </dgm:pt>
    <dgm:pt modelId="{24637105-4063-B543-B1EE-E1C10F925F23}" type="pres">
      <dgm:prSet presAssocID="{8B183058-E475-824F-AF21-6CADF8E1A1D0}" presName="node" presStyleLbl="node1" presStyleIdx="1" presStyleCnt="6">
        <dgm:presLayoutVars>
          <dgm:bulletEnabled val="1"/>
        </dgm:presLayoutVars>
      </dgm:prSet>
      <dgm:spPr/>
    </dgm:pt>
    <dgm:pt modelId="{2CE57D87-0C57-0C49-B497-B44E7B1E473A}" type="pres">
      <dgm:prSet presAssocID="{1EFC6830-3CF0-F848-A777-613D88662C60}" presName="sibTrans" presStyleLbl="sibTrans2D1" presStyleIdx="1" presStyleCnt="6"/>
      <dgm:spPr/>
    </dgm:pt>
    <dgm:pt modelId="{FBF7C6F1-1AC3-C64C-8C54-990576E837B0}" type="pres">
      <dgm:prSet presAssocID="{1EFC6830-3CF0-F848-A777-613D88662C60}" presName="connectorText" presStyleLbl="sibTrans2D1" presStyleIdx="1" presStyleCnt="6"/>
      <dgm:spPr/>
    </dgm:pt>
    <dgm:pt modelId="{998B308F-2078-D847-92D8-0EDC8DFADBAC}" type="pres">
      <dgm:prSet presAssocID="{B230C139-F55E-904C-85E0-C72A8305EA8E}" presName="node" presStyleLbl="node1" presStyleIdx="2" presStyleCnt="6">
        <dgm:presLayoutVars>
          <dgm:bulletEnabled val="1"/>
        </dgm:presLayoutVars>
      </dgm:prSet>
      <dgm:spPr/>
    </dgm:pt>
    <dgm:pt modelId="{391B8BD9-26A6-304A-A072-35258C71054D}" type="pres">
      <dgm:prSet presAssocID="{990CB5B8-1E30-4347-A431-F3D7A1851B9D}" presName="sibTrans" presStyleLbl="sibTrans2D1" presStyleIdx="2" presStyleCnt="6"/>
      <dgm:spPr/>
    </dgm:pt>
    <dgm:pt modelId="{DB5084A2-8E24-4940-9759-0D1BDE5FB108}" type="pres">
      <dgm:prSet presAssocID="{990CB5B8-1E30-4347-A431-F3D7A1851B9D}" presName="connectorText" presStyleLbl="sibTrans2D1" presStyleIdx="2" presStyleCnt="6"/>
      <dgm:spPr/>
    </dgm:pt>
    <dgm:pt modelId="{8BBF4CE6-0622-AF47-91A7-E87A229E74D5}" type="pres">
      <dgm:prSet presAssocID="{A0C412DE-7A1D-0842-ACCB-B9DC771417B6}" presName="node" presStyleLbl="node1" presStyleIdx="3" presStyleCnt="6">
        <dgm:presLayoutVars>
          <dgm:bulletEnabled val="1"/>
        </dgm:presLayoutVars>
      </dgm:prSet>
      <dgm:spPr/>
    </dgm:pt>
    <dgm:pt modelId="{2F6AA0A5-C381-304F-9B06-C5EBB0032EFC}" type="pres">
      <dgm:prSet presAssocID="{BA682486-C41D-3F48-BA33-34A8A46CEDD0}" presName="sibTrans" presStyleLbl="sibTrans2D1" presStyleIdx="3" presStyleCnt="6"/>
      <dgm:spPr/>
    </dgm:pt>
    <dgm:pt modelId="{C95D0089-3273-2148-9875-1DADDA818726}" type="pres">
      <dgm:prSet presAssocID="{BA682486-C41D-3F48-BA33-34A8A46CEDD0}" presName="connectorText" presStyleLbl="sibTrans2D1" presStyleIdx="3" presStyleCnt="6"/>
      <dgm:spPr/>
    </dgm:pt>
    <dgm:pt modelId="{ED642972-896C-0149-9FBE-9C96B3DA9CAE}" type="pres">
      <dgm:prSet presAssocID="{DB2FE0A9-3689-8B48-B2E5-4DF4B5A0206A}" presName="node" presStyleLbl="node1" presStyleIdx="4" presStyleCnt="6">
        <dgm:presLayoutVars>
          <dgm:bulletEnabled val="1"/>
        </dgm:presLayoutVars>
      </dgm:prSet>
      <dgm:spPr/>
    </dgm:pt>
    <dgm:pt modelId="{CA413A7D-C8B8-1C4D-A43F-7A441CF09E2D}" type="pres">
      <dgm:prSet presAssocID="{D1EEFDCA-D5D7-9F49-9665-2AD90BDE323F}" presName="sibTrans" presStyleLbl="sibTrans2D1" presStyleIdx="4" presStyleCnt="6"/>
      <dgm:spPr/>
    </dgm:pt>
    <dgm:pt modelId="{CD501098-823D-A346-8236-3907DDA3750E}" type="pres">
      <dgm:prSet presAssocID="{D1EEFDCA-D5D7-9F49-9665-2AD90BDE323F}" presName="connectorText" presStyleLbl="sibTrans2D1" presStyleIdx="4" presStyleCnt="6"/>
      <dgm:spPr/>
    </dgm:pt>
    <dgm:pt modelId="{CB6524CC-203C-BE40-AF52-56FFC8DD3028}" type="pres">
      <dgm:prSet presAssocID="{0FBEC8AD-26D6-5641-8E03-1402458F9F23}" presName="node" presStyleLbl="node1" presStyleIdx="5" presStyleCnt="6">
        <dgm:presLayoutVars>
          <dgm:bulletEnabled val="1"/>
        </dgm:presLayoutVars>
      </dgm:prSet>
      <dgm:spPr/>
    </dgm:pt>
    <dgm:pt modelId="{0CFB3246-87E6-EC4D-9CCB-62126BBFE0F2}" type="pres">
      <dgm:prSet presAssocID="{46BB0F5C-72C0-B24D-8428-7D3F816F54D7}" presName="sibTrans" presStyleLbl="sibTrans2D1" presStyleIdx="5" presStyleCnt="6"/>
      <dgm:spPr/>
    </dgm:pt>
    <dgm:pt modelId="{BEF31E03-475C-044F-9C99-285BE6482C3F}" type="pres">
      <dgm:prSet presAssocID="{46BB0F5C-72C0-B24D-8428-7D3F816F54D7}" presName="connectorText" presStyleLbl="sibTrans2D1" presStyleIdx="5" presStyleCnt="6"/>
      <dgm:spPr/>
    </dgm:pt>
  </dgm:ptLst>
  <dgm:cxnLst>
    <dgm:cxn modelId="{7F76BA07-F191-274D-A851-2A1402856913}" srcId="{A1C81201-00C9-434E-92F8-8071DF913E1F}" destId="{A0C412DE-7A1D-0842-ACCB-B9DC771417B6}" srcOrd="3" destOrd="0" parTransId="{DCBC6B9E-A92A-8644-869D-66877EFDF7CB}" sibTransId="{BA682486-C41D-3F48-BA33-34A8A46CEDD0}"/>
    <dgm:cxn modelId="{296AF60C-0AF1-A644-B127-62E2795ECFF6}" type="presOf" srcId="{BA682486-C41D-3F48-BA33-34A8A46CEDD0}" destId="{2F6AA0A5-C381-304F-9B06-C5EBB0032EFC}" srcOrd="0" destOrd="0" presId="urn:microsoft.com/office/officeart/2005/8/layout/cycle2"/>
    <dgm:cxn modelId="{09C3790D-A250-3849-93B6-50697B4C6999}" type="presOf" srcId="{990CB5B8-1E30-4347-A431-F3D7A1851B9D}" destId="{391B8BD9-26A6-304A-A072-35258C71054D}" srcOrd="0" destOrd="0" presId="urn:microsoft.com/office/officeart/2005/8/layout/cycle2"/>
    <dgm:cxn modelId="{47A59F16-1063-AE43-BB7E-995FA747B3F0}" srcId="{A1C81201-00C9-434E-92F8-8071DF913E1F}" destId="{B230C139-F55E-904C-85E0-C72A8305EA8E}" srcOrd="2" destOrd="0" parTransId="{B80ECF70-3412-F344-85B8-FFDED741D18D}" sibTransId="{990CB5B8-1E30-4347-A431-F3D7A1851B9D}"/>
    <dgm:cxn modelId="{104AE521-DC86-B249-89E6-45FB712C417F}" srcId="{A1C81201-00C9-434E-92F8-8071DF913E1F}" destId="{0FBEC8AD-26D6-5641-8E03-1402458F9F23}" srcOrd="5" destOrd="0" parTransId="{66373225-616B-504B-8434-7BADFDF10248}" sibTransId="{46BB0F5C-72C0-B24D-8428-7D3F816F54D7}"/>
    <dgm:cxn modelId="{8D295932-923C-F84D-968C-B92B0E374608}" type="presOf" srcId="{990CB5B8-1E30-4347-A431-F3D7A1851B9D}" destId="{DB5084A2-8E24-4940-9759-0D1BDE5FB108}" srcOrd="1" destOrd="0" presId="urn:microsoft.com/office/officeart/2005/8/layout/cycle2"/>
    <dgm:cxn modelId="{696FC350-104D-3A4A-9911-293FB775B1C9}" type="presOf" srcId="{B86E98DF-2EB6-4244-9BE9-E8BB0711E3B2}" destId="{27D7FA8F-2147-424C-9E4F-DD144EF9B67A}" srcOrd="1" destOrd="0" presId="urn:microsoft.com/office/officeart/2005/8/layout/cycle2"/>
    <dgm:cxn modelId="{B47DE454-562A-544B-9468-47DD0EB64614}" type="presOf" srcId="{1EFC6830-3CF0-F848-A777-613D88662C60}" destId="{2CE57D87-0C57-0C49-B497-B44E7B1E473A}" srcOrd="0" destOrd="0" presId="urn:microsoft.com/office/officeart/2005/8/layout/cycle2"/>
    <dgm:cxn modelId="{DA80E76A-43A4-C24A-8C76-D0F46474244D}" srcId="{A1C81201-00C9-434E-92F8-8071DF913E1F}" destId="{DB2FE0A9-3689-8B48-B2E5-4DF4B5A0206A}" srcOrd="4" destOrd="0" parTransId="{1F492C57-C04E-584F-8C3E-7456D75F5E76}" sibTransId="{D1EEFDCA-D5D7-9F49-9665-2AD90BDE323F}"/>
    <dgm:cxn modelId="{EAFD8371-3058-B64B-ACE2-6203DB0661C7}" type="presOf" srcId="{D1EEFDCA-D5D7-9F49-9665-2AD90BDE323F}" destId="{CA413A7D-C8B8-1C4D-A43F-7A441CF09E2D}" srcOrd="0" destOrd="0" presId="urn:microsoft.com/office/officeart/2005/8/layout/cycle2"/>
    <dgm:cxn modelId="{66CAF77E-B194-E540-B0B1-A17B02CD974C}" type="presOf" srcId="{46BB0F5C-72C0-B24D-8428-7D3F816F54D7}" destId="{0CFB3246-87E6-EC4D-9CCB-62126BBFE0F2}" srcOrd="0" destOrd="0" presId="urn:microsoft.com/office/officeart/2005/8/layout/cycle2"/>
    <dgm:cxn modelId="{DCAF5181-6E8F-744D-8576-C478C9F1DDAE}" type="presOf" srcId="{A1C81201-00C9-434E-92F8-8071DF913E1F}" destId="{EDE6273B-347D-8643-8B27-5033828CB827}" srcOrd="0" destOrd="0" presId="urn:microsoft.com/office/officeart/2005/8/layout/cycle2"/>
    <dgm:cxn modelId="{3C81BA86-65E5-F347-AFA2-9A8E1541C5C7}" srcId="{A1C81201-00C9-434E-92F8-8071DF913E1F}" destId="{8B183058-E475-824F-AF21-6CADF8E1A1D0}" srcOrd="1" destOrd="0" parTransId="{8960CC4C-8106-1F43-83C6-53006A750105}" sibTransId="{1EFC6830-3CF0-F848-A777-613D88662C60}"/>
    <dgm:cxn modelId="{81342389-E8DD-C54F-9095-D164E431FA2D}" type="presOf" srcId="{B230C139-F55E-904C-85E0-C72A8305EA8E}" destId="{998B308F-2078-D847-92D8-0EDC8DFADBAC}" srcOrd="0" destOrd="0" presId="urn:microsoft.com/office/officeart/2005/8/layout/cycle2"/>
    <dgm:cxn modelId="{1BD85D8E-762E-6249-91B7-FF677E60086C}" type="presOf" srcId="{0FBEC8AD-26D6-5641-8E03-1402458F9F23}" destId="{CB6524CC-203C-BE40-AF52-56FFC8DD3028}" srcOrd="0" destOrd="0" presId="urn:microsoft.com/office/officeart/2005/8/layout/cycle2"/>
    <dgm:cxn modelId="{FFC8AC92-9249-ED43-9569-6FF710301BCC}" type="presOf" srcId="{A0C412DE-7A1D-0842-ACCB-B9DC771417B6}" destId="{8BBF4CE6-0622-AF47-91A7-E87A229E74D5}" srcOrd="0" destOrd="0" presId="urn:microsoft.com/office/officeart/2005/8/layout/cycle2"/>
    <dgm:cxn modelId="{A1B18095-FDAB-EB49-ACB1-77137F0BBB31}" type="presOf" srcId="{DB2FE0A9-3689-8B48-B2E5-4DF4B5A0206A}" destId="{ED642972-896C-0149-9FBE-9C96B3DA9CAE}" srcOrd="0" destOrd="0" presId="urn:microsoft.com/office/officeart/2005/8/layout/cycle2"/>
    <dgm:cxn modelId="{7A74CCAA-80E3-8642-8E6B-AC3AED18B22E}" type="presOf" srcId="{BA682486-C41D-3F48-BA33-34A8A46CEDD0}" destId="{C95D0089-3273-2148-9875-1DADDA818726}" srcOrd="1" destOrd="0" presId="urn:microsoft.com/office/officeart/2005/8/layout/cycle2"/>
    <dgm:cxn modelId="{0B2F92C3-5B95-9C45-86B0-7C4986A7F138}" type="presOf" srcId="{1EFC6830-3CF0-F848-A777-613D88662C60}" destId="{FBF7C6F1-1AC3-C64C-8C54-990576E837B0}" srcOrd="1" destOrd="0" presId="urn:microsoft.com/office/officeart/2005/8/layout/cycle2"/>
    <dgm:cxn modelId="{DC89D2CA-678B-124C-954F-7ACEE1B4EDAA}" type="presOf" srcId="{013DD42A-66D8-9441-97CD-09340D942251}" destId="{23197CA9-C50E-9C4B-8091-26FFFEF040DC}" srcOrd="0" destOrd="0" presId="urn:microsoft.com/office/officeart/2005/8/layout/cycle2"/>
    <dgm:cxn modelId="{56094DCD-8E29-9144-8B05-9CDC0BC68B42}" type="presOf" srcId="{D1EEFDCA-D5D7-9F49-9665-2AD90BDE323F}" destId="{CD501098-823D-A346-8236-3907DDA3750E}" srcOrd="1" destOrd="0" presId="urn:microsoft.com/office/officeart/2005/8/layout/cycle2"/>
    <dgm:cxn modelId="{4B1322D1-25B1-AE47-BD96-B9CF9E4C17F9}" type="presOf" srcId="{8B183058-E475-824F-AF21-6CADF8E1A1D0}" destId="{24637105-4063-B543-B1EE-E1C10F925F23}" srcOrd="0" destOrd="0" presId="urn:microsoft.com/office/officeart/2005/8/layout/cycle2"/>
    <dgm:cxn modelId="{A56295D4-EDC0-6849-A4B0-1E17A1760646}" type="presOf" srcId="{46BB0F5C-72C0-B24D-8428-7D3F816F54D7}" destId="{BEF31E03-475C-044F-9C99-285BE6482C3F}" srcOrd="1" destOrd="0" presId="urn:microsoft.com/office/officeart/2005/8/layout/cycle2"/>
    <dgm:cxn modelId="{222E80ED-BA73-574E-9197-A4515F4EBCEA}" srcId="{A1C81201-00C9-434E-92F8-8071DF913E1F}" destId="{013DD42A-66D8-9441-97CD-09340D942251}" srcOrd="0" destOrd="0" parTransId="{BB00BCBE-7279-7841-821A-0E3DDD1EC963}" sibTransId="{B86E98DF-2EB6-4244-9BE9-E8BB0711E3B2}"/>
    <dgm:cxn modelId="{14AA71FD-821A-F944-AB6C-3C9449847C15}" type="presOf" srcId="{B86E98DF-2EB6-4244-9BE9-E8BB0711E3B2}" destId="{0F54E5D9-E226-1843-87CA-AE35F5B14770}" srcOrd="0" destOrd="0" presId="urn:microsoft.com/office/officeart/2005/8/layout/cycle2"/>
    <dgm:cxn modelId="{6C66A259-6D83-9243-8B0B-AD611F2833C3}" type="presParOf" srcId="{EDE6273B-347D-8643-8B27-5033828CB827}" destId="{23197CA9-C50E-9C4B-8091-26FFFEF040DC}" srcOrd="0" destOrd="0" presId="urn:microsoft.com/office/officeart/2005/8/layout/cycle2"/>
    <dgm:cxn modelId="{58CCAC89-CA3B-294C-AC50-DA09189422A1}" type="presParOf" srcId="{EDE6273B-347D-8643-8B27-5033828CB827}" destId="{0F54E5D9-E226-1843-87CA-AE35F5B14770}" srcOrd="1" destOrd="0" presId="urn:microsoft.com/office/officeart/2005/8/layout/cycle2"/>
    <dgm:cxn modelId="{6B203067-D041-D941-97CC-03CB181E3D09}" type="presParOf" srcId="{0F54E5D9-E226-1843-87CA-AE35F5B14770}" destId="{27D7FA8F-2147-424C-9E4F-DD144EF9B67A}" srcOrd="0" destOrd="0" presId="urn:microsoft.com/office/officeart/2005/8/layout/cycle2"/>
    <dgm:cxn modelId="{459C4366-C466-724E-8389-2D302E90D534}" type="presParOf" srcId="{EDE6273B-347D-8643-8B27-5033828CB827}" destId="{24637105-4063-B543-B1EE-E1C10F925F23}" srcOrd="2" destOrd="0" presId="urn:microsoft.com/office/officeart/2005/8/layout/cycle2"/>
    <dgm:cxn modelId="{AB397301-C3BB-814E-9197-B87EAC7F61D1}" type="presParOf" srcId="{EDE6273B-347D-8643-8B27-5033828CB827}" destId="{2CE57D87-0C57-0C49-B497-B44E7B1E473A}" srcOrd="3" destOrd="0" presId="urn:microsoft.com/office/officeart/2005/8/layout/cycle2"/>
    <dgm:cxn modelId="{58C7287C-F285-6E48-BC09-0BBF6E445504}" type="presParOf" srcId="{2CE57D87-0C57-0C49-B497-B44E7B1E473A}" destId="{FBF7C6F1-1AC3-C64C-8C54-990576E837B0}" srcOrd="0" destOrd="0" presId="urn:microsoft.com/office/officeart/2005/8/layout/cycle2"/>
    <dgm:cxn modelId="{EE5101D3-8F1E-2743-A210-DE6A5C128F76}" type="presParOf" srcId="{EDE6273B-347D-8643-8B27-5033828CB827}" destId="{998B308F-2078-D847-92D8-0EDC8DFADBAC}" srcOrd="4" destOrd="0" presId="urn:microsoft.com/office/officeart/2005/8/layout/cycle2"/>
    <dgm:cxn modelId="{28907C14-FF28-1E44-8541-6CCFFAF473B2}" type="presParOf" srcId="{EDE6273B-347D-8643-8B27-5033828CB827}" destId="{391B8BD9-26A6-304A-A072-35258C71054D}" srcOrd="5" destOrd="0" presId="urn:microsoft.com/office/officeart/2005/8/layout/cycle2"/>
    <dgm:cxn modelId="{875E1BFD-4EB8-0F4D-9745-B443B8B991DF}" type="presParOf" srcId="{391B8BD9-26A6-304A-A072-35258C71054D}" destId="{DB5084A2-8E24-4940-9759-0D1BDE5FB108}" srcOrd="0" destOrd="0" presId="urn:microsoft.com/office/officeart/2005/8/layout/cycle2"/>
    <dgm:cxn modelId="{A0C55076-086E-9C4D-A312-943D4573C4CD}" type="presParOf" srcId="{EDE6273B-347D-8643-8B27-5033828CB827}" destId="{8BBF4CE6-0622-AF47-91A7-E87A229E74D5}" srcOrd="6" destOrd="0" presId="urn:microsoft.com/office/officeart/2005/8/layout/cycle2"/>
    <dgm:cxn modelId="{67B4A451-BB64-F04D-9E0B-F42BE6F32B28}" type="presParOf" srcId="{EDE6273B-347D-8643-8B27-5033828CB827}" destId="{2F6AA0A5-C381-304F-9B06-C5EBB0032EFC}" srcOrd="7" destOrd="0" presId="urn:microsoft.com/office/officeart/2005/8/layout/cycle2"/>
    <dgm:cxn modelId="{BF259B99-CDE4-244B-B019-5569D16D2D7D}" type="presParOf" srcId="{2F6AA0A5-C381-304F-9B06-C5EBB0032EFC}" destId="{C95D0089-3273-2148-9875-1DADDA818726}" srcOrd="0" destOrd="0" presId="urn:microsoft.com/office/officeart/2005/8/layout/cycle2"/>
    <dgm:cxn modelId="{39C59439-8D88-C847-A3ED-11C4D123B0EE}" type="presParOf" srcId="{EDE6273B-347D-8643-8B27-5033828CB827}" destId="{ED642972-896C-0149-9FBE-9C96B3DA9CAE}" srcOrd="8" destOrd="0" presId="urn:microsoft.com/office/officeart/2005/8/layout/cycle2"/>
    <dgm:cxn modelId="{D4284408-E8D3-8A40-BC7A-02DB4A2AE5FC}" type="presParOf" srcId="{EDE6273B-347D-8643-8B27-5033828CB827}" destId="{CA413A7D-C8B8-1C4D-A43F-7A441CF09E2D}" srcOrd="9" destOrd="0" presId="urn:microsoft.com/office/officeart/2005/8/layout/cycle2"/>
    <dgm:cxn modelId="{91E8CE46-16FE-9347-9C8B-42DC5E8CFD65}" type="presParOf" srcId="{CA413A7D-C8B8-1C4D-A43F-7A441CF09E2D}" destId="{CD501098-823D-A346-8236-3907DDA3750E}" srcOrd="0" destOrd="0" presId="urn:microsoft.com/office/officeart/2005/8/layout/cycle2"/>
    <dgm:cxn modelId="{3EA904A6-C507-F441-B10E-21B918028496}" type="presParOf" srcId="{EDE6273B-347D-8643-8B27-5033828CB827}" destId="{CB6524CC-203C-BE40-AF52-56FFC8DD3028}" srcOrd="10" destOrd="0" presId="urn:microsoft.com/office/officeart/2005/8/layout/cycle2"/>
    <dgm:cxn modelId="{EF544F5C-26DA-5646-8EE0-F197A6B4EDDA}" type="presParOf" srcId="{EDE6273B-347D-8643-8B27-5033828CB827}" destId="{0CFB3246-87E6-EC4D-9CCB-62126BBFE0F2}" srcOrd="11" destOrd="0" presId="urn:microsoft.com/office/officeart/2005/8/layout/cycle2"/>
    <dgm:cxn modelId="{C38F98D9-AC2B-0E49-A21F-CE941DFCABC8}" type="presParOf" srcId="{0CFB3246-87E6-EC4D-9CCB-62126BBFE0F2}" destId="{BEF31E03-475C-044F-9C99-285BE6482C3F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400" b="0" dirty="0">
              <a:solidFill>
                <a:schemeClr val="bg1"/>
              </a:solidFill>
            </a:rPr>
            <a:t>Target Market Segment </a:t>
          </a:r>
          <a:endParaRPr lang="en-US" sz="1400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400" b="0" dirty="0">
              <a:solidFill>
                <a:schemeClr val="bg1"/>
              </a:solidFill>
            </a:rPr>
            <a:t>Service Concept </a:t>
          </a:r>
          <a:endParaRPr lang="en-US" sz="1400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nl-NL" sz="1400" b="0" dirty="0" err="1">
              <a:solidFill>
                <a:schemeClr val="bg1"/>
              </a:solidFill>
            </a:rPr>
            <a:t>Operation</a:t>
          </a:r>
          <a:r>
            <a:rPr lang="nl-NL" sz="1400" b="0" dirty="0">
              <a:solidFill>
                <a:schemeClr val="bg1"/>
              </a:solidFill>
            </a:rPr>
            <a:t> </a:t>
          </a:r>
          <a:r>
            <a:rPr lang="nl-NL" sz="1400" b="0" dirty="0" err="1">
              <a:solidFill>
                <a:schemeClr val="bg1"/>
              </a:solidFill>
            </a:rPr>
            <a:t>Strategy</a:t>
          </a:r>
          <a:r>
            <a:rPr lang="nl-NL" sz="1400" b="0" dirty="0">
              <a:solidFill>
                <a:schemeClr val="bg1"/>
              </a:solidFill>
            </a:rPr>
            <a:t> </a:t>
          </a:r>
          <a:endParaRPr lang="en-US" sz="1400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400" dirty="0"/>
            <a:t>Strategic Service </a:t>
          </a:r>
          <a:r>
            <a:rPr lang="nl-NL" sz="1400" dirty="0" err="1"/>
            <a:t>Vision</a:t>
          </a:r>
          <a:r>
            <a:rPr lang="nl-NL" sz="1400" dirty="0"/>
            <a:t> </a:t>
          </a:r>
          <a:r>
            <a:rPr lang="nl-NL" sz="1400" dirty="0" err="1"/>
            <a:t>Elements</a:t>
          </a:r>
          <a:endParaRPr lang="en-DE" sz="14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nl-NL" b="0" dirty="0">
              <a:solidFill>
                <a:schemeClr val="bg1"/>
              </a:solidFill>
            </a:rPr>
            <a:t>Service Delivery System</a:t>
          </a:r>
          <a:endParaRPr lang="en-US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4"/>
      <dgm:spPr/>
    </dgm:pt>
    <dgm:pt modelId="{FCA65B0E-6AB6-B549-9097-4FE8CB30E63D}" type="pres">
      <dgm:prSet presAssocID="{00444826-0F64-4E4F-BBFF-EF96DC4DAABA}" presName="connectorText" presStyleLbl="sibTrans2D1" presStyleIdx="0" presStyleCnt="4"/>
      <dgm:spPr/>
    </dgm:pt>
    <dgm:pt modelId="{DD847756-2248-C64F-A870-685D4449A4DF}" type="pres">
      <dgm:prSet presAssocID="{5049F3F2-BEAC-2947-B41B-CF4F15D42269}" presName="node" presStyleLbl="node1" presStyleIdx="0" presStyleCnt="4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4"/>
      <dgm:spPr/>
    </dgm:pt>
    <dgm:pt modelId="{2A2161D7-036F-894E-968E-DF3F4235AC09}" type="pres">
      <dgm:prSet presAssocID="{33BCD79F-B4E4-8D49-8D4B-9A297F146FDD}" presName="connectorText" presStyleLbl="sibTrans2D1" presStyleIdx="1" presStyleCnt="4"/>
      <dgm:spPr/>
    </dgm:pt>
    <dgm:pt modelId="{34C86BAF-1F12-5F47-8731-801F75887A9A}" type="pres">
      <dgm:prSet presAssocID="{784C4352-175F-FC47-8510-F89BDB6694CC}" presName="node" presStyleLbl="node1" presStyleIdx="1" presStyleCnt="4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4"/>
      <dgm:spPr/>
    </dgm:pt>
    <dgm:pt modelId="{9F52C202-99AF-4E4D-A59A-C2AC8F18AB08}" type="pres">
      <dgm:prSet presAssocID="{E9FA8288-FEBB-9847-96B1-66B23DDBA784}" presName="connectorText" presStyleLbl="sibTrans2D1" presStyleIdx="2" presStyleCnt="4"/>
      <dgm:spPr/>
    </dgm:pt>
    <dgm:pt modelId="{01AA9E2B-3BC0-2745-BDA0-5693DA0044E6}" type="pres">
      <dgm:prSet presAssocID="{0DD79907-28B4-654B-98D9-8B5F684DF80D}" presName="node" presStyleLbl="node1" presStyleIdx="2" presStyleCnt="4">
        <dgm:presLayoutVars>
          <dgm:bulletEnabled val="1"/>
        </dgm:presLayoutVars>
      </dgm:prSet>
      <dgm:spPr/>
    </dgm:pt>
    <dgm:pt modelId="{895AC03D-E0FC-B04F-92EC-1C9930061756}" type="pres">
      <dgm:prSet presAssocID="{8EB4FD9C-98E1-2241-93E8-34CBB2A9EA63}" presName="parTrans" presStyleLbl="sibTrans2D1" presStyleIdx="3" presStyleCnt="4"/>
      <dgm:spPr/>
    </dgm:pt>
    <dgm:pt modelId="{B87572D8-BFE2-D845-80A5-B7BCB36EBEA6}" type="pres">
      <dgm:prSet presAssocID="{8EB4FD9C-98E1-2241-93E8-34CBB2A9EA63}" presName="connectorText" presStyleLbl="sibTrans2D1" presStyleIdx="3" presStyleCnt="4"/>
      <dgm:spPr/>
    </dgm:pt>
    <dgm:pt modelId="{3F306BC1-A1DD-2B4B-B784-C38A6167163D}" type="pres">
      <dgm:prSet presAssocID="{AF37DCF0-FF07-C547-8C80-0D8FBB2C2920}" presName="node" presStyleLbl="node1" presStyleIdx="3" presStyleCnt="4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6B069B2C-DA2E-E446-BCB7-D61A3D040711}" type="presOf" srcId="{8EB4FD9C-98E1-2241-93E8-34CBB2A9EA63}" destId="{B87572D8-BFE2-D845-80A5-B7BCB36EBEA6}" srcOrd="1" destOrd="0" presId="urn:microsoft.com/office/officeart/2005/8/layout/radial5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6C3C10AB-D6FE-7D41-8729-132292B64131}" type="presOf" srcId="{8EB4FD9C-98E1-2241-93E8-34CBB2A9EA63}" destId="{895AC03D-E0FC-B04F-92EC-1C9930061756}" srcOrd="0" destOrd="0" presId="urn:microsoft.com/office/officeart/2005/8/layout/radial5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184EC6D1-75D5-2E4A-BB83-DC4CCDACF7AF}" type="presOf" srcId="{AF37DCF0-FF07-C547-8C80-0D8FBB2C2920}" destId="{3F306BC1-A1DD-2B4B-B784-C38A6167163D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  <dgm:cxn modelId="{58EF2A1E-2615-A947-9B12-D0BA5BE5ABF0}" type="presParOf" srcId="{9649B19A-2712-FF46-AF06-3CED8D6294B3}" destId="{895AC03D-E0FC-B04F-92EC-1C9930061756}" srcOrd="7" destOrd="0" presId="urn:microsoft.com/office/officeart/2005/8/layout/radial5"/>
    <dgm:cxn modelId="{46085349-2D6C-914A-9C51-921202481BE0}" type="presParOf" srcId="{895AC03D-E0FC-B04F-92EC-1C9930061756}" destId="{B87572D8-BFE2-D845-80A5-B7BCB36EBEA6}" srcOrd="0" destOrd="0" presId="urn:microsoft.com/office/officeart/2005/8/layout/radial5"/>
    <dgm:cxn modelId="{F67921DE-CF0C-BA4A-92F8-B2F7E42D57FE}" type="presParOf" srcId="{9649B19A-2712-FF46-AF06-3CED8D6294B3}" destId="{3F306BC1-A1DD-2B4B-B784-C38A6167163D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400" b="0" dirty="0">
              <a:solidFill>
                <a:schemeClr val="bg1"/>
              </a:solidFill>
            </a:rPr>
            <a:t>Target Market Segment </a:t>
          </a:r>
          <a:endParaRPr lang="en-US" sz="1400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400" b="0" dirty="0">
              <a:solidFill>
                <a:schemeClr val="bg1"/>
              </a:solidFill>
            </a:rPr>
            <a:t>Service Concept </a:t>
          </a:r>
          <a:endParaRPr lang="en-US" sz="1400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nl-NL" sz="1400" b="0" dirty="0" err="1">
              <a:solidFill>
                <a:schemeClr val="bg1"/>
              </a:solidFill>
            </a:rPr>
            <a:t>Operation</a:t>
          </a:r>
          <a:r>
            <a:rPr lang="nl-NL" sz="1400" b="0" dirty="0">
              <a:solidFill>
                <a:schemeClr val="bg1"/>
              </a:solidFill>
            </a:rPr>
            <a:t> </a:t>
          </a:r>
          <a:r>
            <a:rPr lang="nl-NL" sz="1400" b="0" dirty="0" err="1">
              <a:solidFill>
                <a:schemeClr val="bg1"/>
              </a:solidFill>
            </a:rPr>
            <a:t>Strategy</a:t>
          </a:r>
          <a:r>
            <a:rPr lang="nl-NL" sz="1400" b="0" dirty="0">
              <a:solidFill>
                <a:schemeClr val="bg1"/>
              </a:solidFill>
            </a:rPr>
            <a:t> </a:t>
          </a:r>
          <a:endParaRPr lang="en-US" sz="1400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400" dirty="0"/>
            <a:t>Strategic Service </a:t>
          </a:r>
          <a:r>
            <a:rPr lang="nl-NL" sz="1400" dirty="0" err="1"/>
            <a:t>Vision</a:t>
          </a:r>
          <a:r>
            <a:rPr lang="nl-NL" sz="1400" dirty="0"/>
            <a:t> </a:t>
          </a:r>
          <a:r>
            <a:rPr lang="nl-NL" sz="1400" dirty="0" err="1"/>
            <a:t>Elements</a:t>
          </a:r>
          <a:endParaRPr lang="en-DE" sz="14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nl-NL" b="0" dirty="0">
              <a:solidFill>
                <a:schemeClr val="bg1"/>
              </a:solidFill>
            </a:rPr>
            <a:t>Service Delivery System</a:t>
          </a:r>
          <a:endParaRPr lang="en-US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4"/>
      <dgm:spPr/>
    </dgm:pt>
    <dgm:pt modelId="{FCA65B0E-6AB6-B549-9097-4FE8CB30E63D}" type="pres">
      <dgm:prSet presAssocID="{00444826-0F64-4E4F-BBFF-EF96DC4DAABA}" presName="connectorText" presStyleLbl="sibTrans2D1" presStyleIdx="0" presStyleCnt="4"/>
      <dgm:spPr/>
    </dgm:pt>
    <dgm:pt modelId="{DD847756-2248-C64F-A870-685D4449A4DF}" type="pres">
      <dgm:prSet presAssocID="{5049F3F2-BEAC-2947-B41B-CF4F15D42269}" presName="node" presStyleLbl="node1" presStyleIdx="0" presStyleCnt="4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4"/>
      <dgm:spPr/>
    </dgm:pt>
    <dgm:pt modelId="{2A2161D7-036F-894E-968E-DF3F4235AC09}" type="pres">
      <dgm:prSet presAssocID="{33BCD79F-B4E4-8D49-8D4B-9A297F146FDD}" presName="connectorText" presStyleLbl="sibTrans2D1" presStyleIdx="1" presStyleCnt="4"/>
      <dgm:spPr/>
    </dgm:pt>
    <dgm:pt modelId="{34C86BAF-1F12-5F47-8731-801F75887A9A}" type="pres">
      <dgm:prSet presAssocID="{784C4352-175F-FC47-8510-F89BDB6694CC}" presName="node" presStyleLbl="node1" presStyleIdx="1" presStyleCnt="4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4"/>
      <dgm:spPr/>
    </dgm:pt>
    <dgm:pt modelId="{9F52C202-99AF-4E4D-A59A-C2AC8F18AB08}" type="pres">
      <dgm:prSet presAssocID="{E9FA8288-FEBB-9847-96B1-66B23DDBA784}" presName="connectorText" presStyleLbl="sibTrans2D1" presStyleIdx="2" presStyleCnt="4"/>
      <dgm:spPr/>
    </dgm:pt>
    <dgm:pt modelId="{01AA9E2B-3BC0-2745-BDA0-5693DA0044E6}" type="pres">
      <dgm:prSet presAssocID="{0DD79907-28B4-654B-98D9-8B5F684DF80D}" presName="node" presStyleLbl="node1" presStyleIdx="2" presStyleCnt="4">
        <dgm:presLayoutVars>
          <dgm:bulletEnabled val="1"/>
        </dgm:presLayoutVars>
      </dgm:prSet>
      <dgm:spPr/>
    </dgm:pt>
    <dgm:pt modelId="{895AC03D-E0FC-B04F-92EC-1C9930061756}" type="pres">
      <dgm:prSet presAssocID="{8EB4FD9C-98E1-2241-93E8-34CBB2A9EA63}" presName="parTrans" presStyleLbl="sibTrans2D1" presStyleIdx="3" presStyleCnt="4"/>
      <dgm:spPr/>
    </dgm:pt>
    <dgm:pt modelId="{B87572D8-BFE2-D845-80A5-B7BCB36EBEA6}" type="pres">
      <dgm:prSet presAssocID="{8EB4FD9C-98E1-2241-93E8-34CBB2A9EA63}" presName="connectorText" presStyleLbl="sibTrans2D1" presStyleIdx="3" presStyleCnt="4"/>
      <dgm:spPr/>
    </dgm:pt>
    <dgm:pt modelId="{3F306BC1-A1DD-2B4B-B784-C38A6167163D}" type="pres">
      <dgm:prSet presAssocID="{AF37DCF0-FF07-C547-8C80-0D8FBB2C2920}" presName="node" presStyleLbl="node1" presStyleIdx="3" presStyleCnt="4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6B069B2C-DA2E-E446-BCB7-D61A3D040711}" type="presOf" srcId="{8EB4FD9C-98E1-2241-93E8-34CBB2A9EA63}" destId="{B87572D8-BFE2-D845-80A5-B7BCB36EBEA6}" srcOrd="1" destOrd="0" presId="urn:microsoft.com/office/officeart/2005/8/layout/radial5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6C3C10AB-D6FE-7D41-8729-132292B64131}" type="presOf" srcId="{8EB4FD9C-98E1-2241-93E8-34CBB2A9EA63}" destId="{895AC03D-E0FC-B04F-92EC-1C9930061756}" srcOrd="0" destOrd="0" presId="urn:microsoft.com/office/officeart/2005/8/layout/radial5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184EC6D1-75D5-2E4A-BB83-DC4CCDACF7AF}" type="presOf" srcId="{AF37DCF0-FF07-C547-8C80-0D8FBB2C2920}" destId="{3F306BC1-A1DD-2B4B-B784-C38A6167163D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  <dgm:cxn modelId="{58EF2A1E-2615-A947-9B12-D0BA5BE5ABF0}" type="presParOf" srcId="{9649B19A-2712-FF46-AF06-3CED8D6294B3}" destId="{895AC03D-E0FC-B04F-92EC-1C9930061756}" srcOrd="7" destOrd="0" presId="urn:microsoft.com/office/officeart/2005/8/layout/radial5"/>
    <dgm:cxn modelId="{46085349-2D6C-914A-9C51-921202481BE0}" type="presParOf" srcId="{895AC03D-E0FC-B04F-92EC-1C9930061756}" destId="{B87572D8-BFE2-D845-80A5-B7BCB36EBEA6}" srcOrd="0" destOrd="0" presId="urn:microsoft.com/office/officeart/2005/8/layout/radial5"/>
    <dgm:cxn modelId="{F67921DE-CF0C-BA4A-92F8-B2F7E42D57FE}" type="presParOf" srcId="{9649B19A-2712-FF46-AF06-3CED8D6294B3}" destId="{3F306BC1-A1DD-2B4B-B784-C38A6167163D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400" b="0" dirty="0">
              <a:solidFill>
                <a:schemeClr val="bg1"/>
              </a:solidFill>
            </a:rPr>
            <a:t>Target Market Segment </a:t>
          </a:r>
          <a:endParaRPr lang="en-US" sz="1400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400" b="0" dirty="0">
              <a:solidFill>
                <a:schemeClr val="bg1"/>
              </a:solidFill>
            </a:rPr>
            <a:t>Service Concept </a:t>
          </a:r>
          <a:endParaRPr lang="en-US" sz="1400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nl-NL" sz="1400" b="0" dirty="0" err="1">
              <a:solidFill>
                <a:schemeClr val="bg1"/>
              </a:solidFill>
            </a:rPr>
            <a:t>Operation</a:t>
          </a:r>
          <a:r>
            <a:rPr lang="nl-NL" sz="1400" b="0" dirty="0">
              <a:solidFill>
                <a:schemeClr val="bg1"/>
              </a:solidFill>
            </a:rPr>
            <a:t> </a:t>
          </a:r>
          <a:r>
            <a:rPr lang="nl-NL" sz="1400" b="0" dirty="0" err="1">
              <a:solidFill>
                <a:schemeClr val="bg1"/>
              </a:solidFill>
            </a:rPr>
            <a:t>Strategy</a:t>
          </a:r>
          <a:r>
            <a:rPr lang="nl-NL" sz="1400" b="0" dirty="0">
              <a:solidFill>
                <a:schemeClr val="bg1"/>
              </a:solidFill>
            </a:rPr>
            <a:t> </a:t>
          </a:r>
          <a:endParaRPr lang="en-US" sz="1400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400" dirty="0"/>
            <a:t>Strategic Service </a:t>
          </a:r>
          <a:r>
            <a:rPr lang="nl-NL" sz="1400" dirty="0" err="1"/>
            <a:t>Vision</a:t>
          </a:r>
          <a:r>
            <a:rPr lang="nl-NL" sz="1400" dirty="0"/>
            <a:t> </a:t>
          </a:r>
          <a:r>
            <a:rPr lang="nl-NL" sz="1400" dirty="0" err="1"/>
            <a:t>Elements</a:t>
          </a:r>
          <a:endParaRPr lang="en-DE" sz="14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nl-NL" b="0" dirty="0">
              <a:solidFill>
                <a:schemeClr val="bg1"/>
              </a:solidFill>
            </a:rPr>
            <a:t>Service Delivery System</a:t>
          </a:r>
          <a:endParaRPr lang="en-US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4"/>
      <dgm:spPr/>
    </dgm:pt>
    <dgm:pt modelId="{FCA65B0E-6AB6-B549-9097-4FE8CB30E63D}" type="pres">
      <dgm:prSet presAssocID="{00444826-0F64-4E4F-BBFF-EF96DC4DAABA}" presName="connectorText" presStyleLbl="sibTrans2D1" presStyleIdx="0" presStyleCnt="4"/>
      <dgm:spPr/>
    </dgm:pt>
    <dgm:pt modelId="{DD847756-2248-C64F-A870-685D4449A4DF}" type="pres">
      <dgm:prSet presAssocID="{5049F3F2-BEAC-2947-B41B-CF4F15D42269}" presName="node" presStyleLbl="node1" presStyleIdx="0" presStyleCnt="4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4"/>
      <dgm:spPr/>
    </dgm:pt>
    <dgm:pt modelId="{2A2161D7-036F-894E-968E-DF3F4235AC09}" type="pres">
      <dgm:prSet presAssocID="{33BCD79F-B4E4-8D49-8D4B-9A297F146FDD}" presName="connectorText" presStyleLbl="sibTrans2D1" presStyleIdx="1" presStyleCnt="4"/>
      <dgm:spPr/>
    </dgm:pt>
    <dgm:pt modelId="{34C86BAF-1F12-5F47-8731-801F75887A9A}" type="pres">
      <dgm:prSet presAssocID="{784C4352-175F-FC47-8510-F89BDB6694CC}" presName="node" presStyleLbl="node1" presStyleIdx="1" presStyleCnt="4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4"/>
      <dgm:spPr/>
    </dgm:pt>
    <dgm:pt modelId="{9F52C202-99AF-4E4D-A59A-C2AC8F18AB08}" type="pres">
      <dgm:prSet presAssocID="{E9FA8288-FEBB-9847-96B1-66B23DDBA784}" presName="connectorText" presStyleLbl="sibTrans2D1" presStyleIdx="2" presStyleCnt="4"/>
      <dgm:spPr/>
    </dgm:pt>
    <dgm:pt modelId="{01AA9E2B-3BC0-2745-BDA0-5693DA0044E6}" type="pres">
      <dgm:prSet presAssocID="{0DD79907-28B4-654B-98D9-8B5F684DF80D}" presName="node" presStyleLbl="node1" presStyleIdx="2" presStyleCnt="4">
        <dgm:presLayoutVars>
          <dgm:bulletEnabled val="1"/>
        </dgm:presLayoutVars>
      </dgm:prSet>
      <dgm:spPr/>
    </dgm:pt>
    <dgm:pt modelId="{895AC03D-E0FC-B04F-92EC-1C9930061756}" type="pres">
      <dgm:prSet presAssocID="{8EB4FD9C-98E1-2241-93E8-34CBB2A9EA63}" presName="parTrans" presStyleLbl="sibTrans2D1" presStyleIdx="3" presStyleCnt="4"/>
      <dgm:spPr/>
    </dgm:pt>
    <dgm:pt modelId="{B87572D8-BFE2-D845-80A5-B7BCB36EBEA6}" type="pres">
      <dgm:prSet presAssocID="{8EB4FD9C-98E1-2241-93E8-34CBB2A9EA63}" presName="connectorText" presStyleLbl="sibTrans2D1" presStyleIdx="3" presStyleCnt="4"/>
      <dgm:spPr/>
    </dgm:pt>
    <dgm:pt modelId="{3F306BC1-A1DD-2B4B-B784-C38A6167163D}" type="pres">
      <dgm:prSet presAssocID="{AF37DCF0-FF07-C547-8C80-0D8FBB2C2920}" presName="node" presStyleLbl="node1" presStyleIdx="3" presStyleCnt="4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6B069B2C-DA2E-E446-BCB7-D61A3D040711}" type="presOf" srcId="{8EB4FD9C-98E1-2241-93E8-34CBB2A9EA63}" destId="{B87572D8-BFE2-D845-80A5-B7BCB36EBEA6}" srcOrd="1" destOrd="0" presId="urn:microsoft.com/office/officeart/2005/8/layout/radial5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6C3C10AB-D6FE-7D41-8729-132292B64131}" type="presOf" srcId="{8EB4FD9C-98E1-2241-93E8-34CBB2A9EA63}" destId="{895AC03D-E0FC-B04F-92EC-1C9930061756}" srcOrd="0" destOrd="0" presId="urn:microsoft.com/office/officeart/2005/8/layout/radial5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184EC6D1-75D5-2E4A-BB83-DC4CCDACF7AF}" type="presOf" srcId="{AF37DCF0-FF07-C547-8C80-0D8FBB2C2920}" destId="{3F306BC1-A1DD-2B4B-B784-C38A6167163D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  <dgm:cxn modelId="{58EF2A1E-2615-A947-9B12-D0BA5BE5ABF0}" type="presParOf" srcId="{9649B19A-2712-FF46-AF06-3CED8D6294B3}" destId="{895AC03D-E0FC-B04F-92EC-1C9930061756}" srcOrd="7" destOrd="0" presId="urn:microsoft.com/office/officeart/2005/8/layout/radial5"/>
    <dgm:cxn modelId="{46085349-2D6C-914A-9C51-921202481BE0}" type="presParOf" srcId="{895AC03D-E0FC-B04F-92EC-1C9930061756}" destId="{B87572D8-BFE2-D845-80A5-B7BCB36EBEA6}" srcOrd="0" destOrd="0" presId="urn:microsoft.com/office/officeart/2005/8/layout/radial5"/>
    <dgm:cxn modelId="{F67921DE-CF0C-BA4A-92F8-B2F7E42D57FE}" type="presParOf" srcId="{9649B19A-2712-FF46-AF06-3CED8D6294B3}" destId="{3F306BC1-A1DD-2B4B-B784-C38A6167163D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400" b="0" dirty="0">
              <a:solidFill>
                <a:schemeClr val="bg1"/>
              </a:solidFill>
            </a:rPr>
            <a:t>Target Market Segment </a:t>
          </a:r>
          <a:endParaRPr lang="en-US" sz="1400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400" b="0" dirty="0">
              <a:solidFill>
                <a:schemeClr val="bg1"/>
              </a:solidFill>
            </a:rPr>
            <a:t>Service Concept </a:t>
          </a:r>
          <a:endParaRPr lang="en-US" sz="1400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nl-NL" sz="1400" b="0" dirty="0" err="1">
              <a:solidFill>
                <a:schemeClr val="bg1"/>
              </a:solidFill>
            </a:rPr>
            <a:t>Operation</a:t>
          </a:r>
          <a:r>
            <a:rPr lang="nl-NL" sz="1400" b="0" dirty="0">
              <a:solidFill>
                <a:schemeClr val="bg1"/>
              </a:solidFill>
            </a:rPr>
            <a:t> </a:t>
          </a:r>
          <a:r>
            <a:rPr lang="nl-NL" sz="1400" b="0" dirty="0" err="1">
              <a:solidFill>
                <a:schemeClr val="bg1"/>
              </a:solidFill>
            </a:rPr>
            <a:t>Strategy</a:t>
          </a:r>
          <a:r>
            <a:rPr lang="nl-NL" sz="1400" b="0" dirty="0">
              <a:solidFill>
                <a:schemeClr val="bg1"/>
              </a:solidFill>
            </a:rPr>
            <a:t> </a:t>
          </a:r>
          <a:endParaRPr lang="en-US" sz="1400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400" dirty="0"/>
            <a:t>Strategic Service </a:t>
          </a:r>
          <a:r>
            <a:rPr lang="nl-NL" sz="1400" dirty="0" err="1"/>
            <a:t>Vision</a:t>
          </a:r>
          <a:r>
            <a:rPr lang="nl-NL" sz="1400" dirty="0"/>
            <a:t> </a:t>
          </a:r>
          <a:r>
            <a:rPr lang="nl-NL" sz="1400" dirty="0" err="1"/>
            <a:t>Elements</a:t>
          </a:r>
          <a:endParaRPr lang="en-DE" sz="14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nl-NL" b="0" dirty="0">
              <a:solidFill>
                <a:schemeClr val="bg1"/>
              </a:solidFill>
            </a:rPr>
            <a:t>Service Delivery System</a:t>
          </a:r>
          <a:endParaRPr lang="en-US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 custScaleY="100057"/>
      <dgm:spPr/>
    </dgm:pt>
    <dgm:pt modelId="{EBB07DBB-D197-B34B-A142-58B6DD4EAEFE}" type="pres">
      <dgm:prSet presAssocID="{00444826-0F64-4E4F-BBFF-EF96DC4DAABA}" presName="parTrans" presStyleLbl="sibTrans2D1" presStyleIdx="0" presStyleCnt="4"/>
      <dgm:spPr/>
    </dgm:pt>
    <dgm:pt modelId="{FCA65B0E-6AB6-B549-9097-4FE8CB30E63D}" type="pres">
      <dgm:prSet presAssocID="{00444826-0F64-4E4F-BBFF-EF96DC4DAABA}" presName="connectorText" presStyleLbl="sibTrans2D1" presStyleIdx="0" presStyleCnt="4"/>
      <dgm:spPr/>
    </dgm:pt>
    <dgm:pt modelId="{DD847756-2248-C64F-A870-685D4449A4DF}" type="pres">
      <dgm:prSet presAssocID="{5049F3F2-BEAC-2947-B41B-CF4F15D42269}" presName="node" presStyleLbl="node1" presStyleIdx="0" presStyleCnt="4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4"/>
      <dgm:spPr/>
    </dgm:pt>
    <dgm:pt modelId="{2A2161D7-036F-894E-968E-DF3F4235AC09}" type="pres">
      <dgm:prSet presAssocID="{33BCD79F-B4E4-8D49-8D4B-9A297F146FDD}" presName="connectorText" presStyleLbl="sibTrans2D1" presStyleIdx="1" presStyleCnt="4"/>
      <dgm:spPr/>
    </dgm:pt>
    <dgm:pt modelId="{34C86BAF-1F12-5F47-8731-801F75887A9A}" type="pres">
      <dgm:prSet presAssocID="{784C4352-175F-FC47-8510-F89BDB6694CC}" presName="node" presStyleLbl="node1" presStyleIdx="1" presStyleCnt="4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4"/>
      <dgm:spPr/>
    </dgm:pt>
    <dgm:pt modelId="{9F52C202-99AF-4E4D-A59A-C2AC8F18AB08}" type="pres">
      <dgm:prSet presAssocID="{E9FA8288-FEBB-9847-96B1-66B23DDBA784}" presName="connectorText" presStyleLbl="sibTrans2D1" presStyleIdx="2" presStyleCnt="4"/>
      <dgm:spPr/>
    </dgm:pt>
    <dgm:pt modelId="{01AA9E2B-3BC0-2745-BDA0-5693DA0044E6}" type="pres">
      <dgm:prSet presAssocID="{0DD79907-28B4-654B-98D9-8B5F684DF80D}" presName="node" presStyleLbl="node1" presStyleIdx="2" presStyleCnt="4">
        <dgm:presLayoutVars>
          <dgm:bulletEnabled val="1"/>
        </dgm:presLayoutVars>
      </dgm:prSet>
      <dgm:spPr/>
    </dgm:pt>
    <dgm:pt modelId="{895AC03D-E0FC-B04F-92EC-1C9930061756}" type="pres">
      <dgm:prSet presAssocID="{8EB4FD9C-98E1-2241-93E8-34CBB2A9EA63}" presName="parTrans" presStyleLbl="sibTrans2D1" presStyleIdx="3" presStyleCnt="4"/>
      <dgm:spPr/>
    </dgm:pt>
    <dgm:pt modelId="{B87572D8-BFE2-D845-80A5-B7BCB36EBEA6}" type="pres">
      <dgm:prSet presAssocID="{8EB4FD9C-98E1-2241-93E8-34CBB2A9EA63}" presName="connectorText" presStyleLbl="sibTrans2D1" presStyleIdx="3" presStyleCnt="4"/>
      <dgm:spPr/>
    </dgm:pt>
    <dgm:pt modelId="{3F306BC1-A1DD-2B4B-B784-C38A6167163D}" type="pres">
      <dgm:prSet presAssocID="{AF37DCF0-FF07-C547-8C80-0D8FBB2C2920}" presName="node" presStyleLbl="node1" presStyleIdx="3" presStyleCnt="4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6B069B2C-DA2E-E446-BCB7-D61A3D040711}" type="presOf" srcId="{8EB4FD9C-98E1-2241-93E8-34CBB2A9EA63}" destId="{B87572D8-BFE2-D845-80A5-B7BCB36EBEA6}" srcOrd="1" destOrd="0" presId="urn:microsoft.com/office/officeart/2005/8/layout/radial5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6C3C10AB-D6FE-7D41-8729-132292B64131}" type="presOf" srcId="{8EB4FD9C-98E1-2241-93E8-34CBB2A9EA63}" destId="{895AC03D-E0FC-B04F-92EC-1C9930061756}" srcOrd="0" destOrd="0" presId="urn:microsoft.com/office/officeart/2005/8/layout/radial5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184EC6D1-75D5-2E4A-BB83-DC4CCDACF7AF}" type="presOf" srcId="{AF37DCF0-FF07-C547-8C80-0D8FBB2C2920}" destId="{3F306BC1-A1DD-2B4B-B784-C38A6167163D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  <dgm:cxn modelId="{58EF2A1E-2615-A947-9B12-D0BA5BE5ABF0}" type="presParOf" srcId="{9649B19A-2712-FF46-AF06-3CED8D6294B3}" destId="{895AC03D-E0FC-B04F-92EC-1C9930061756}" srcOrd="7" destOrd="0" presId="urn:microsoft.com/office/officeart/2005/8/layout/radial5"/>
    <dgm:cxn modelId="{46085349-2D6C-914A-9C51-921202481BE0}" type="presParOf" srcId="{895AC03D-E0FC-B04F-92EC-1C9930061756}" destId="{B87572D8-BFE2-D845-80A5-B7BCB36EBEA6}" srcOrd="0" destOrd="0" presId="urn:microsoft.com/office/officeart/2005/8/layout/radial5"/>
    <dgm:cxn modelId="{F67921DE-CF0C-BA4A-92F8-B2F7E42D57FE}" type="presParOf" srcId="{9649B19A-2712-FF46-AF06-3CED8D6294B3}" destId="{3F306BC1-A1DD-2B4B-B784-C38A6167163D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3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pPr rtl="0"/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400" b="0"/>
            <a:t>Service product </a:t>
          </a:r>
          <a:endParaRPr lang="en-US" sz="1400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400" b="0" dirty="0"/>
            <a:t>Service setting</a:t>
          </a:r>
          <a:endParaRPr lang="en-US" sz="1400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nl-NL" sz="1400" b="0" dirty="0"/>
            <a:t>Service delivery system</a:t>
          </a:r>
          <a:endParaRPr lang="en-US" sz="1400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400" b="0" dirty="0" err="1"/>
            <a:t>Guest</a:t>
          </a:r>
          <a:r>
            <a:rPr lang="nl-NL" sz="1400" b="0" dirty="0"/>
            <a:t> </a:t>
          </a:r>
          <a:r>
            <a:rPr lang="nl-NL" sz="1400" b="0" dirty="0" err="1"/>
            <a:t>experience</a:t>
          </a:r>
          <a:r>
            <a:rPr lang="nl-NL" sz="1400" b="0" dirty="0"/>
            <a:t> </a:t>
          </a:r>
          <a:endParaRPr lang="en-DE" sz="14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73FF9D97-7268-CB4C-AB51-C3AD78D83874}" type="pres">
      <dgm:prSet presAssocID="{D0160B8F-0D59-074B-B5D4-63D0555D4341}" presName="composite" presStyleCnt="0">
        <dgm:presLayoutVars>
          <dgm:chMax val="1"/>
          <dgm:dir/>
          <dgm:resizeHandles val="exact"/>
        </dgm:presLayoutVars>
      </dgm:prSet>
      <dgm:spPr/>
    </dgm:pt>
    <dgm:pt modelId="{C211024B-8E97-F744-85E7-424F4A60C2EB}" type="pres">
      <dgm:prSet presAssocID="{D0160B8F-0D59-074B-B5D4-63D0555D4341}" presName="radial" presStyleCnt="0">
        <dgm:presLayoutVars>
          <dgm:animLvl val="ctr"/>
        </dgm:presLayoutVars>
      </dgm:prSet>
      <dgm:spPr/>
    </dgm:pt>
    <dgm:pt modelId="{D0BBAC24-8D9F-CA4E-B84F-E3EFC6E7636C}" type="pres">
      <dgm:prSet presAssocID="{5D5A36A4-B51B-C040-B140-55F8EEBD740F}" presName="centerShape" presStyleLbl="vennNode1" presStyleIdx="0" presStyleCnt="4"/>
      <dgm:spPr/>
    </dgm:pt>
    <dgm:pt modelId="{82550ADC-A9C7-E44E-97FE-7E4ED76E7A04}" type="pres">
      <dgm:prSet presAssocID="{5049F3F2-BEAC-2947-B41B-CF4F15D42269}" presName="node" presStyleLbl="vennNode1" presStyleIdx="1" presStyleCnt="4">
        <dgm:presLayoutVars>
          <dgm:bulletEnabled val="1"/>
        </dgm:presLayoutVars>
      </dgm:prSet>
      <dgm:spPr/>
    </dgm:pt>
    <dgm:pt modelId="{104BCD22-C178-3144-90B6-22464D84A3BE}" type="pres">
      <dgm:prSet presAssocID="{784C4352-175F-FC47-8510-F89BDB6694CC}" presName="node" presStyleLbl="vennNode1" presStyleIdx="2" presStyleCnt="4">
        <dgm:presLayoutVars>
          <dgm:bulletEnabled val="1"/>
        </dgm:presLayoutVars>
      </dgm:prSet>
      <dgm:spPr/>
    </dgm:pt>
    <dgm:pt modelId="{5C3BE934-742E-6540-8C7F-0A94E9432834}" type="pres">
      <dgm:prSet presAssocID="{0DD79907-28B4-654B-98D9-8B5F684DF80D}" presName="node" presStyleLbl="vennNode1" presStyleIdx="3" presStyleCnt="4">
        <dgm:presLayoutVars>
          <dgm:bulletEnabled val="1"/>
        </dgm:presLayoutVars>
      </dgm:prSet>
      <dgm:spPr/>
    </dgm:pt>
  </dgm:ptLst>
  <dgm:cxnLst>
    <dgm:cxn modelId="{4040E302-EAB7-FC44-985A-3339DCAD48F8}" type="presOf" srcId="{784C4352-175F-FC47-8510-F89BDB6694CC}" destId="{104BCD22-C178-3144-90B6-22464D84A3BE}" srcOrd="0" destOrd="0" presId="urn:microsoft.com/office/officeart/2005/8/layout/radial3"/>
    <dgm:cxn modelId="{3EFAA607-DB36-8946-B28B-BFE508D279F7}" type="presOf" srcId="{D0160B8F-0D59-074B-B5D4-63D0555D4341}" destId="{73FF9D97-7268-CB4C-AB51-C3AD78D83874}" srcOrd="0" destOrd="0" presId="urn:microsoft.com/office/officeart/2005/8/layout/radial3"/>
    <dgm:cxn modelId="{26D25917-D1FF-1146-88A5-856D50ECBC7E}" type="presOf" srcId="{5D5A36A4-B51B-C040-B140-55F8EEBD740F}" destId="{D0BBAC24-8D9F-CA4E-B84F-E3EFC6E7636C}" srcOrd="0" destOrd="0" presId="urn:microsoft.com/office/officeart/2005/8/layout/radial3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F5210A6E-BDC2-B743-980F-B2FBCB5D784F}" type="presOf" srcId="{0DD79907-28B4-654B-98D9-8B5F684DF80D}" destId="{5C3BE934-742E-6540-8C7F-0A94E9432834}" srcOrd="0" destOrd="0" presId="urn:microsoft.com/office/officeart/2005/8/layout/radial3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E2D7FDD2-88BF-FD47-B3D2-778457E0C81E}" type="presOf" srcId="{5049F3F2-BEAC-2947-B41B-CF4F15D42269}" destId="{82550ADC-A9C7-E44E-97FE-7E4ED76E7A04}" srcOrd="0" destOrd="0" presId="urn:microsoft.com/office/officeart/2005/8/layout/radial3"/>
    <dgm:cxn modelId="{72EB871C-C645-A34E-B865-ACFF63A72781}" type="presParOf" srcId="{73FF9D97-7268-CB4C-AB51-C3AD78D83874}" destId="{C211024B-8E97-F744-85E7-424F4A60C2EB}" srcOrd="0" destOrd="0" presId="urn:microsoft.com/office/officeart/2005/8/layout/radial3"/>
    <dgm:cxn modelId="{83D3CF6E-E267-9B46-900C-9E4B7B97DEB3}" type="presParOf" srcId="{C211024B-8E97-F744-85E7-424F4A60C2EB}" destId="{D0BBAC24-8D9F-CA4E-B84F-E3EFC6E7636C}" srcOrd="0" destOrd="0" presId="urn:microsoft.com/office/officeart/2005/8/layout/radial3"/>
    <dgm:cxn modelId="{160AA0E3-737F-F44F-B8D7-BCBAD77D094D}" type="presParOf" srcId="{C211024B-8E97-F744-85E7-424F4A60C2EB}" destId="{82550ADC-A9C7-E44E-97FE-7E4ED76E7A04}" srcOrd="1" destOrd="0" presId="urn:microsoft.com/office/officeart/2005/8/layout/radial3"/>
    <dgm:cxn modelId="{F938E5CF-0B63-6845-BA24-9D5B14F9AB18}" type="presParOf" srcId="{C211024B-8E97-F744-85E7-424F4A60C2EB}" destId="{104BCD22-C178-3144-90B6-22464D84A3BE}" srcOrd="2" destOrd="0" presId="urn:microsoft.com/office/officeart/2005/8/layout/radial3"/>
    <dgm:cxn modelId="{36857085-24C1-D94D-8CAA-1A980BAA4EEC}" type="presParOf" srcId="{C211024B-8E97-F744-85E7-424F4A60C2EB}" destId="{5C3BE934-742E-6540-8C7F-0A94E9432834}" srcOrd="3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3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pPr rtl="0"/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400" b="0"/>
            <a:t>Service product </a:t>
          </a:r>
          <a:endParaRPr lang="en-US" sz="1400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400" b="0" dirty="0"/>
            <a:t>Service setting</a:t>
          </a:r>
          <a:endParaRPr lang="en-US" sz="1400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nl-NL" sz="1400" b="0" dirty="0"/>
            <a:t>Service delivery system</a:t>
          </a:r>
          <a:endParaRPr lang="en-US" sz="1400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400" b="0" dirty="0" err="1"/>
            <a:t>Guest</a:t>
          </a:r>
          <a:r>
            <a:rPr lang="nl-NL" sz="1400" b="0" dirty="0"/>
            <a:t> </a:t>
          </a:r>
          <a:r>
            <a:rPr lang="nl-NL" sz="1400" b="0" dirty="0" err="1"/>
            <a:t>experience</a:t>
          </a:r>
          <a:r>
            <a:rPr lang="nl-NL" sz="1400" b="0" dirty="0"/>
            <a:t> </a:t>
          </a:r>
          <a:endParaRPr lang="en-DE" sz="14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73FF9D97-7268-CB4C-AB51-C3AD78D83874}" type="pres">
      <dgm:prSet presAssocID="{D0160B8F-0D59-074B-B5D4-63D0555D4341}" presName="composite" presStyleCnt="0">
        <dgm:presLayoutVars>
          <dgm:chMax val="1"/>
          <dgm:dir/>
          <dgm:resizeHandles val="exact"/>
        </dgm:presLayoutVars>
      </dgm:prSet>
      <dgm:spPr/>
    </dgm:pt>
    <dgm:pt modelId="{C211024B-8E97-F744-85E7-424F4A60C2EB}" type="pres">
      <dgm:prSet presAssocID="{D0160B8F-0D59-074B-B5D4-63D0555D4341}" presName="radial" presStyleCnt="0">
        <dgm:presLayoutVars>
          <dgm:animLvl val="ctr"/>
        </dgm:presLayoutVars>
      </dgm:prSet>
      <dgm:spPr/>
    </dgm:pt>
    <dgm:pt modelId="{D0BBAC24-8D9F-CA4E-B84F-E3EFC6E7636C}" type="pres">
      <dgm:prSet presAssocID="{5D5A36A4-B51B-C040-B140-55F8EEBD740F}" presName="centerShape" presStyleLbl="vennNode1" presStyleIdx="0" presStyleCnt="4"/>
      <dgm:spPr/>
    </dgm:pt>
    <dgm:pt modelId="{82550ADC-A9C7-E44E-97FE-7E4ED76E7A04}" type="pres">
      <dgm:prSet presAssocID="{5049F3F2-BEAC-2947-B41B-CF4F15D42269}" presName="node" presStyleLbl="vennNode1" presStyleIdx="1" presStyleCnt="4">
        <dgm:presLayoutVars>
          <dgm:bulletEnabled val="1"/>
        </dgm:presLayoutVars>
      </dgm:prSet>
      <dgm:spPr/>
    </dgm:pt>
    <dgm:pt modelId="{104BCD22-C178-3144-90B6-22464D84A3BE}" type="pres">
      <dgm:prSet presAssocID="{784C4352-175F-FC47-8510-F89BDB6694CC}" presName="node" presStyleLbl="vennNode1" presStyleIdx="2" presStyleCnt="4">
        <dgm:presLayoutVars>
          <dgm:bulletEnabled val="1"/>
        </dgm:presLayoutVars>
      </dgm:prSet>
      <dgm:spPr/>
    </dgm:pt>
    <dgm:pt modelId="{5C3BE934-742E-6540-8C7F-0A94E9432834}" type="pres">
      <dgm:prSet presAssocID="{0DD79907-28B4-654B-98D9-8B5F684DF80D}" presName="node" presStyleLbl="vennNode1" presStyleIdx="3" presStyleCnt="4">
        <dgm:presLayoutVars>
          <dgm:bulletEnabled val="1"/>
        </dgm:presLayoutVars>
      </dgm:prSet>
      <dgm:spPr/>
    </dgm:pt>
  </dgm:ptLst>
  <dgm:cxnLst>
    <dgm:cxn modelId="{4040E302-EAB7-FC44-985A-3339DCAD48F8}" type="presOf" srcId="{784C4352-175F-FC47-8510-F89BDB6694CC}" destId="{104BCD22-C178-3144-90B6-22464D84A3BE}" srcOrd="0" destOrd="0" presId="urn:microsoft.com/office/officeart/2005/8/layout/radial3"/>
    <dgm:cxn modelId="{3EFAA607-DB36-8946-B28B-BFE508D279F7}" type="presOf" srcId="{D0160B8F-0D59-074B-B5D4-63D0555D4341}" destId="{73FF9D97-7268-CB4C-AB51-C3AD78D83874}" srcOrd="0" destOrd="0" presId="urn:microsoft.com/office/officeart/2005/8/layout/radial3"/>
    <dgm:cxn modelId="{26D25917-D1FF-1146-88A5-856D50ECBC7E}" type="presOf" srcId="{5D5A36A4-B51B-C040-B140-55F8EEBD740F}" destId="{D0BBAC24-8D9F-CA4E-B84F-E3EFC6E7636C}" srcOrd="0" destOrd="0" presId="urn:microsoft.com/office/officeart/2005/8/layout/radial3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F5210A6E-BDC2-B743-980F-B2FBCB5D784F}" type="presOf" srcId="{0DD79907-28B4-654B-98D9-8B5F684DF80D}" destId="{5C3BE934-742E-6540-8C7F-0A94E9432834}" srcOrd="0" destOrd="0" presId="urn:microsoft.com/office/officeart/2005/8/layout/radial3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E2D7FDD2-88BF-FD47-B3D2-778457E0C81E}" type="presOf" srcId="{5049F3F2-BEAC-2947-B41B-CF4F15D42269}" destId="{82550ADC-A9C7-E44E-97FE-7E4ED76E7A04}" srcOrd="0" destOrd="0" presId="urn:microsoft.com/office/officeart/2005/8/layout/radial3"/>
    <dgm:cxn modelId="{72EB871C-C645-A34E-B865-ACFF63A72781}" type="presParOf" srcId="{73FF9D97-7268-CB4C-AB51-C3AD78D83874}" destId="{C211024B-8E97-F744-85E7-424F4A60C2EB}" srcOrd="0" destOrd="0" presId="urn:microsoft.com/office/officeart/2005/8/layout/radial3"/>
    <dgm:cxn modelId="{83D3CF6E-E267-9B46-900C-9E4B7B97DEB3}" type="presParOf" srcId="{C211024B-8E97-F744-85E7-424F4A60C2EB}" destId="{D0BBAC24-8D9F-CA4E-B84F-E3EFC6E7636C}" srcOrd="0" destOrd="0" presId="urn:microsoft.com/office/officeart/2005/8/layout/radial3"/>
    <dgm:cxn modelId="{160AA0E3-737F-F44F-B8D7-BCBAD77D094D}" type="presParOf" srcId="{C211024B-8E97-F744-85E7-424F4A60C2EB}" destId="{82550ADC-A9C7-E44E-97FE-7E4ED76E7A04}" srcOrd="1" destOrd="0" presId="urn:microsoft.com/office/officeart/2005/8/layout/radial3"/>
    <dgm:cxn modelId="{F938E5CF-0B63-6845-BA24-9D5B14F9AB18}" type="presParOf" srcId="{C211024B-8E97-F744-85E7-424F4A60C2EB}" destId="{104BCD22-C178-3144-90B6-22464D84A3BE}" srcOrd="2" destOrd="0" presId="urn:microsoft.com/office/officeart/2005/8/layout/radial3"/>
    <dgm:cxn modelId="{36857085-24C1-D94D-8CAA-1A980BAA4EEC}" type="presParOf" srcId="{C211024B-8E97-F744-85E7-424F4A60C2EB}" destId="{5C3BE934-742E-6540-8C7F-0A94E9432834}" srcOrd="3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3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pPr rtl="0"/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400" b="0"/>
            <a:t>Service product </a:t>
          </a:r>
          <a:endParaRPr lang="en-US" sz="1400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400" b="0" dirty="0"/>
            <a:t>Service setting</a:t>
          </a:r>
          <a:endParaRPr lang="en-US" sz="1400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nl-NL" sz="1400" b="0" dirty="0"/>
            <a:t>Service delivery system</a:t>
          </a:r>
          <a:endParaRPr lang="en-US" sz="1400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400" b="0" dirty="0" err="1"/>
            <a:t>Guest</a:t>
          </a:r>
          <a:r>
            <a:rPr lang="nl-NL" sz="1400" b="0" dirty="0"/>
            <a:t> </a:t>
          </a:r>
          <a:r>
            <a:rPr lang="nl-NL" sz="1400" b="0" dirty="0" err="1"/>
            <a:t>experience</a:t>
          </a:r>
          <a:r>
            <a:rPr lang="nl-NL" sz="1400" b="0" dirty="0"/>
            <a:t> </a:t>
          </a:r>
          <a:endParaRPr lang="en-DE" sz="14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73FF9D97-7268-CB4C-AB51-C3AD78D83874}" type="pres">
      <dgm:prSet presAssocID="{D0160B8F-0D59-074B-B5D4-63D0555D4341}" presName="composite" presStyleCnt="0">
        <dgm:presLayoutVars>
          <dgm:chMax val="1"/>
          <dgm:dir/>
          <dgm:resizeHandles val="exact"/>
        </dgm:presLayoutVars>
      </dgm:prSet>
      <dgm:spPr/>
    </dgm:pt>
    <dgm:pt modelId="{C211024B-8E97-F744-85E7-424F4A60C2EB}" type="pres">
      <dgm:prSet presAssocID="{D0160B8F-0D59-074B-B5D4-63D0555D4341}" presName="radial" presStyleCnt="0">
        <dgm:presLayoutVars>
          <dgm:animLvl val="ctr"/>
        </dgm:presLayoutVars>
      </dgm:prSet>
      <dgm:spPr/>
    </dgm:pt>
    <dgm:pt modelId="{D0BBAC24-8D9F-CA4E-B84F-E3EFC6E7636C}" type="pres">
      <dgm:prSet presAssocID="{5D5A36A4-B51B-C040-B140-55F8EEBD740F}" presName="centerShape" presStyleLbl="vennNode1" presStyleIdx="0" presStyleCnt="4"/>
      <dgm:spPr/>
    </dgm:pt>
    <dgm:pt modelId="{82550ADC-A9C7-E44E-97FE-7E4ED76E7A04}" type="pres">
      <dgm:prSet presAssocID="{5049F3F2-BEAC-2947-B41B-CF4F15D42269}" presName="node" presStyleLbl="vennNode1" presStyleIdx="1" presStyleCnt="4">
        <dgm:presLayoutVars>
          <dgm:bulletEnabled val="1"/>
        </dgm:presLayoutVars>
      </dgm:prSet>
      <dgm:spPr/>
    </dgm:pt>
    <dgm:pt modelId="{104BCD22-C178-3144-90B6-22464D84A3BE}" type="pres">
      <dgm:prSet presAssocID="{784C4352-175F-FC47-8510-F89BDB6694CC}" presName="node" presStyleLbl="vennNode1" presStyleIdx="2" presStyleCnt="4">
        <dgm:presLayoutVars>
          <dgm:bulletEnabled val="1"/>
        </dgm:presLayoutVars>
      </dgm:prSet>
      <dgm:spPr/>
    </dgm:pt>
    <dgm:pt modelId="{5C3BE934-742E-6540-8C7F-0A94E9432834}" type="pres">
      <dgm:prSet presAssocID="{0DD79907-28B4-654B-98D9-8B5F684DF80D}" presName="node" presStyleLbl="vennNode1" presStyleIdx="3" presStyleCnt="4">
        <dgm:presLayoutVars>
          <dgm:bulletEnabled val="1"/>
        </dgm:presLayoutVars>
      </dgm:prSet>
      <dgm:spPr/>
    </dgm:pt>
  </dgm:ptLst>
  <dgm:cxnLst>
    <dgm:cxn modelId="{4040E302-EAB7-FC44-985A-3339DCAD48F8}" type="presOf" srcId="{784C4352-175F-FC47-8510-F89BDB6694CC}" destId="{104BCD22-C178-3144-90B6-22464D84A3BE}" srcOrd="0" destOrd="0" presId="urn:microsoft.com/office/officeart/2005/8/layout/radial3"/>
    <dgm:cxn modelId="{3EFAA607-DB36-8946-B28B-BFE508D279F7}" type="presOf" srcId="{D0160B8F-0D59-074B-B5D4-63D0555D4341}" destId="{73FF9D97-7268-CB4C-AB51-C3AD78D83874}" srcOrd="0" destOrd="0" presId="urn:microsoft.com/office/officeart/2005/8/layout/radial3"/>
    <dgm:cxn modelId="{26D25917-D1FF-1146-88A5-856D50ECBC7E}" type="presOf" srcId="{5D5A36A4-B51B-C040-B140-55F8EEBD740F}" destId="{D0BBAC24-8D9F-CA4E-B84F-E3EFC6E7636C}" srcOrd="0" destOrd="0" presId="urn:microsoft.com/office/officeart/2005/8/layout/radial3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F5210A6E-BDC2-B743-980F-B2FBCB5D784F}" type="presOf" srcId="{0DD79907-28B4-654B-98D9-8B5F684DF80D}" destId="{5C3BE934-742E-6540-8C7F-0A94E9432834}" srcOrd="0" destOrd="0" presId="urn:microsoft.com/office/officeart/2005/8/layout/radial3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E2D7FDD2-88BF-FD47-B3D2-778457E0C81E}" type="presOf" srcId="{5049F3F2-BEAC-2947-B41B-CF4F15D42269}" destId="{82550ADC-A9C7-E44E-97FE-7E4ED76E7A04}" srcOrd="0" destOrd="0" presId="urn:microsoft.com/office/officeart/2005/8/layout/radial3"/>
    <dgm:cxn modelId="{72EB871C-C645-A34E-B865-ACFF63A72781}" type="presParOf" srcId="{73FF9D97-7268-CB4C-AB51-C3AD78D83874}" destId="{C211024B-8E97-F744-85E7-424F4A60C2EB}" srcOrd="0" destOrd="0" presId="urn:microsoft.com/office/officeart/2005/8/layout/radial3"/>
    <dgm:cxn modelId="{83D3CF6E-E267-9B46-900C-9E4B7B97DEB3}" type="presParOf" srcId="{C211024B-8E97-F744-85E7-424F4A60C2EB}" destId="{D0BBAC24-8D9F-CA4E-B84F-E3EFC6E7636C}" srcOrd="0" destOrd="0" presId="urn:microsoft.com/office/officeart/2005/8/layout/radial3"/>
    <dgm:cxn modelId="{160AA0E3-737F-F44F-B8D7-BCBAD77D094D}" type="presParOf" srcId="{C211024B-8E97-F744-85E7-424F4A60C2EB}" destId="{82550ADC-A9C7-E44E-97FE-7E4ED76E7A04}" srcOrd="1" destOrd="0" presId="urn:microsoft.com/office/officeart/2005/8/layout/radial3"/>
    <dgm:cxn modelId="{F938E5CF-0B63-6845-BA24-9D5B14F9AB18}" type="presParOf" srcId="{C211024B-8E97-F744-85E7-424F4A60C2EB}" destId="{104BCD22-C178-3144-90B6-22464D84A3BE}" srcOrd="2" destOrd="0" presId="urn:microsoft.com/office/officeart/2005/8/layout/radial3"/>
    <dgm:cxn modelId="{36857085-24C1-D94D-8CAA-1A980BAA4EEC}" type="presParOf" srcId="{C211024B-8E97-F744-85E7-424F4A60C2EB}" destId="{5C3BE934-742E-6540-8C7F-0A94E9432834}" srcOrd="3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3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pPr rtl="0"/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400" b="0"/>
            <a:t>Service product </a:t>
          </a:r>
          <a:endParaRPr lang="en-US" sz="1400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400" b="0" dirty="0"/>
            <a:t>Service setting</a:t>
          </a:r>
          <a:endParaRPr lang="en-US" sz="1400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nl-NL" sz="1400" b="0" dirty="0"/>
            <a:t>Service delivery system</a:t>
          </a:r>
          <a:endParaRPr lang="en-US" sz="1400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400" b="0" dirty="0" err="1"/>
            <a:t>Guest</a:t>
          </a:r>
          <a:r>
            <a:rPr lang="nl-NL" sz="1400" b="0" dirty="0"/>
            <a:t> </a:t>
          </a:r>
          <a:r>
            <a:rPr lang="nl-NL" sz="1400" b="0" dirty="0" err="1"/>
            <a:t>experience</a:t>
          </a:r>
          <a:r>
            <a:rPr lang="nl-NL" sz="1400" b="0" dirty="0"/>
            <a:t> </a:t>
          </a:r>
          <a:endParaRPr lang="en-DE" sz="14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73FF9D97-7268-CB4C-AB51-C3AD78D83874}" type="pres">
      <dgm:prSet presAssocID="{D0160B8F-0D59-074B-B5D4-63D0555D4341}" presName="composite" presStyleCnt="0">
        <dgm:presLayoutVars>
          <dgm:chMax val="1"/>
          <dgm:dir/>
          <dgm:resizeHandles val="exact"/>
        </dgm:presLayoutVars>
      </dgm:prSet>
      <dgm:spPr/>
    </dgm:pt>
    <dgm:pt modelId="{C211024B-8E97-F744-85E7-424F4A60C2EB}" type="pres">
      <dgm:prSet presAssocID="{D0160B8F-0D59-074B-B5D4-63D0555D4341}" presName="radial" presStyleCnt="0">
        <dgm:presLayoutVars>
          <dgm:animLvl val="ctr"/>
        </dgm:presLayoutVars>
      </dgm:prSet>
      <dgm:spPr/>
    </dgm:pt>
    <dgm:pt modelId="{D0BBAC24-8D9F-CA4E-B84F-E3EFC6E7636C}" type="pres">
      <dgm:prSet presAssocID="{5D5A36A4-B51B-C040-B140-55F8EEBD740F}" presName="centerShape" presStyleLbl="vennNode1" presStyleIdx="0" presStyleCnt="4"/>
      <dgm:spPr/>
    </dgm:pt>
    <dgm:pt modelId="{82550ADC-A9C7-E44E-97FE-7E4ED76E7A04}" type="pres">
      <dgm:prSet presAssocID="{5049F3F2-BEAC-2947-B41B-CF4F15D42269}" presName="node" presStyleLbl="vennNode1" presStyleIdx="1" presStyleCnt="4">
        <dgm:presLayoutVars>
          <dgm:bulletEnabled val="1"/>
        </dgm:presLayoutVars>
      </dgm:prSet>
      <dgm:spPr/>
    </dgm:pt>
    <dgm:pt modelId="{104BCD22-C178-3144-90B6-22464D84A3BE}" type="pres">
      <dgm:prSet presAssocID="{784C4352-175F-FC47-8510-F89BDB6694CC}" presName="node" presStyleLbl="vennNode1" presStyleIdx="2" presStyleCnt="4">
        <dgm:presLayoutVars>
          <dgm:bulletEnabled val="1"/>
        </dgm:presLayoutVars>
      </dgm:prSet>
      <dgm:spPr/>
    </dgm:pt>
    <dgm:pt modelId="{5C3BE934-742E-6540-8C7F-0A94E9432834}" type="pres">
      <dgm:prSet presAssocID="{0DD79907-28B4-654B-98D9-8B5F684DF80D}" presName="node" presStyleLbl="vennNode1" presStyleIdx="3" presStyleCnt="4">
        <dgm:presLayoutVars>
          <dgm:bulletEnabled val="1"/>
        </dgm:presLayoutVars>
      </dgm:prSet>
      <dgm:spPr/>
    </dgm:pt>
  </dgm:ptLst>
  <dgm:cxnLst>
    <dgm:cxn modelId="{4040E302-EAB7-FC44-985A-3339DCAD48F8}" type="presOf" srcId="{784C4352-175F-FC47-8510-F89BDB6694CC}" destId="{104BCD22-C178-3144-90B6-22464D84A3BE}" srcOrd="0" destOrd="0" presId="urn:microsoft.com/office/officeart/2005/8/layout/radial3"/>
    <dgm:cxn modelId="{3EFAA607-DB36-8946-B28B-BFE508D279F7}" type="presOf" srcId="{D0160B8F-0D59-074B-B5D4-63D0555D4341}" destId="{73FF9D97-7268-CB4C-AB51-C3AD78D83874}" srcOrd="0" destOrd="0" presId="urn:microsoft.com/office/officeart/2005/8/layout/radial3"/>
    <dgm:cxn modelId="{26D25917-D1FF-1146-88A5-856D50ECBC7E}" type="presOf" srcId="{5D5A36A4-B51B-C040-B140-55F8EEBD740F}" destId="{D0BBAC24-8D9F-CA4E-B84F-E3EFC6E7636C}" srcOrd="0" destOrd="0" presId="urn:microsoft.com/office/officeart/2005/8/layout/radial3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F5210A6E-BDC2-B743-980F-B2FBCB5D784F}" type="presOf" srcId="{0DD79907-28B4-654B-98D9-8B5F684DF80D}" destId="{5C3BE934-742E-6540-8C7F-0A94E9432834}" srcOrd="0" destOrd="0" presId="urn:microsoft.com/office/officeart/2005/8/layout/radial3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E2D7FDD2-88BF-FD47-B3D2-778457E0C81E}" type="presOf" srcId="{5049F3F2-BEAC-2947-B41B-CF4F15D42269}" destId="{82550ADC-A9C7-E44E-97FE-7E4ED76E7A04}" srcOrd="0" destOrd="0" presId="urn:microsoft.com/office/officeart/2005/8/layout/radial3"/>
    <dgm:cxn modelId="{72EB871C-C645-A34E-B865-ACFF63A72781}" type="presParOf" srcId="{73FF9D97-7268-CB4C-AB51-C3AD78D83874}" destId="{C211024B-8E97-F744-85E7-424F4A60C2EB}" srcOrd="0" destOrd="0" presId="urn:microsoft.com/office/officeart/2005/8/layout/radial3"/>
    <dgm:cxn modelId="{83D3CF6E-E267-9B46-900C-9E4B7B97DEB3}" type="presParOf" srcId="{C211024B-8E97-F744-85E7-424F4A60C2EB}" destId="{D0BBAC24-8D9F-CA4E-B84F-E3EFC6E7636C}" srcOrd="0" destOrd="0" presId="urn:microsoft.com/office/officeart/2005/8/layout/radial3"/>
    <dgm:cxn modelId="{160AA0E3-737F-F44F-B8D7-BCBAD77D094D}" type="presParOf" srcId="{C211024B-8E97-F744-85E7-424F4A60C2EB}" destId="{82550ADC-A9C7-E44E-97FE-7E4ED76E7A04}" srcOrd="1" destOrd="0" presId="urn:microsoft.com/office/officeart/2005/8/layout/radial3"/>
    <dgm:cxn modelId="{F938E5CF-0B63-6845-BA24-9D5B14F9AB18}" type="presParOf" srcId="{C211024B-8E97-F744-85E7-424F4A60C2EB}" destId="{104BCD22-C178-3144-90B6-22464D84A3BE}" srcOrd="2" destOrd="0" presId="urn:microsoft.com/office/officeart/2005/8/layout/radial3"/>
    <dgm:cxn modelId="{36857085-24C1-D94D-8CAA-1A980BAA4EEC}" type="presParOf" srcId="{C211024B-8E97-F744-85E7-424F4A60C2EB}" destId="{5C3BE934-742E-6540-8C7F-0A94E9432834}" srcOrd="3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200" b="1" dirty="0"/>
            <a:t>Availability</a:t>
          </a:r>
          <a:endParaRPr lang="en-US" sz="1200" b="1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200" b="1" dirty="0"/>
            <a:t>Convenience</a:t>
          </a:r>
          <a:endParaRPr lang="en-US" sz="1200" b="1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200" b="1" dirty="0"/>
            <a:t>Dependability</a:t>
          </a:r>
          <a:endParaRPr lang="en-US" sz="1200" b="1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200" b="1" dirty="0"/>
            <a:t> Operations Strategies Competitive Dimensions</a:t>
          </a:r>
          <a:endParaRPr lang="en-DE" sz="1200" b="1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 custT="1"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en-US" sz="1200" b="1" dirty="0">
              <a:solidFill>
                <a:schemeClr val="bg1"/>
              </a:solidFill>
            </a:rPr>
            <a:t>Personalization</a:t>
          </a: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712DA86D-75C5-444D-8954-1DD40796B6F5}">
      <dgm:prSet custT="1"/>
      <dgm:spPr/>
      <dgm:t>
        <a:bodyPr/>
        <a:lstStyle/>
        <a:p>
          <a:pPr rtl="0"/>
          <a:r>
            <a:rPr lang="en-US" sz="1200" b="1" dirty="0"/>
            <a:t>Price</a:t>
          </a:r>
          <a:endParaRPr lang="en-US" sz="1000" b="1" dirty="0"/>
        </a:p>
      </dgm:t>
    </dgm:pt>
    <dgm:pt modelId="{343CB4E8-99C1-0946-BCC9-C76C745DA50F}" type="parTrans" cxnId="{1483B0A7-F8ED-B641-8E8F-97846219BE09}">
      <dgm:prSet/>
      <dgm:spPr/>
      <dgm:t>
        <a:bodyPr/>
        <a:lstStyle/>
        <a:p>
          <a:endParaRPr lang="en-US"/>
        </a:p>
      </dgm:t>
    </dgm:pt>
    <dgm:pt modelId="{7E59C727-C019-0A48-B7E0-6622E0B63153}" type="sibTrans" cxnId="{1483B0A7-F8ED-B641-8E8F-97846219BE09}">
      <dgm:prSet/>
      <dgm:spPr/>
      <dgm:t>
        <a:bodyPr/>
        <a:lstStyle/>
        <a:p>
          <a:endParaRPr lang="en-US"/>
        </a:p>
      </dgm:t>
    </dgm:pt>
    <dgm:pt modelId="{C8AEFE66-4858-E840-A06A-30CE32D5A9B5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200" b="1" dirty="0"/>
            <a:t>Quality</a:t>
          </a:r>
          <a:r>
            <a:rPr lang="en-US" sz="1000" b="1" dirty="0"/>
            <a:t> </a:t>
          </a:r>
          <a:endParaRPr lang="en-US" sz="1000" dirty="0"/>
        </a:p>
      </dgm:t>
    </dgm:pt>
    <dgm:pt modelId="{34760B25-69B5-6B47-AC0F-91A6E62321CE}" type="parTrans" cxnId="{49E4E7BB-580B-6C47-975C-D5622C30E5AA}">
      <dgm:prSet/>
      <dgm:spPr/>
      <dgm:t>
        <a:bodyPr/>
        <a:lstStyle/>
        <a:p>
          <a:endParaRPr lang="en-US"/>
        </a:p>
      </dgm:t>
    </dgm:pt>
    <dgm:pt modelId="{1CCC604F-DB5C-5C4F-8BFE-8C8E972B18B4}" type="sibTrans" cxnId="{49E4E7BB-580B-6C47-975C-D5622C30E5AA}">
      <dgm:prSet/>
      <dgm:spPr/>
      <dgm:t>
        <a:bodyPr/>
        <a:lstStyle/>
        <a:p>
          <a:endParaRPr lang="en-US"/>
        </a:p>
      </dgm:t>
    </dgm:pt>
    <dgm:pt modelId="{3C0772F0-3974-AA43-AB9D-1E4D06F43597}">
      <dgm:prSet custT="1"/>
      <dgm:spPr/>
      <dgm:t>
        <a:bodyPr/>
        <a:lstStyle/>
        <a:p>
          <a:pPr rtl="0"/>
          <a:r>
            <a:rPr lang="en-US" sz="1200" b="1" dirty="0"/>
            <a:t>Safety</a:t>
          </a:r>
          <a:endParaRPr lang="en-US" sz="1000" b="1" dirty="0"/>
        </a:p>
      </dgm:t>
    </dgm:pt>
    <dgm:pt modelId="{35A9FCBF-ADBA-F947-91AE-C2597B6DABBE}" type="parTrans" cxnId="{23E98B41-4F81-A54E-BEAA-96AADD282E6C}">
      <dgm:prSet/>
      <dgm:spPr/>
      <dgm:t>
        <a:bodyPr/>
        <a:lstStyle/>
        <a:p>
          <a:endParaRPr lang="en-US"/>
        </a:p>
      </dgm:t>
    </dgm:pt>
    <dgm:pt modelId="{C3CB6988-01AD-9B4D-B85F-1E105F2F223E}" type="sibTrans" cxnId="{23E98B41-4F81-A54E-BEAA-96AADD282E6C}">
      <dgm:prSet/>
      <dgm:spPr/>
      <dgm:t>
        <a:bodyPr/>
        <a:lstStyle/>
        <a:p>
          <a:endParaRPr lang="en-US"/>
        </a:p>
      </dgm:t>
    </dgm:pt>
    <dgm:pt modelId="{A66A42EB-6A46-1D4E-B712-FBE0BF749483}">
      <dgm:prSet custT="1"/>
      <dgm:spPr/>
      <dgm:t>
        <a:bodyPr/>
        <a:lstStyle/>
        <a:p>
          <a:endParaRPr lang="en-US"/>
        </a:p>
      </dgm:t>
    </dgm:pt>
    <dgm:pt modelId="{F7570DC5-CA55-D544-BB91-0AE91F253A6A}" type="parTrans" cxnId="{BB99B642-092C-D343-895E-51034787199A}">
      <dgm:prSet/>
      <dgm:spPr/>
      <dgm:t>
        <a:bodyPr/>
        <a:lstStyle/>
        <a:p>
          <a:endParaRPr lang="en-US"/>
        </a:p>
      </dgm:t>
    </dgm:pt>
    <dgm:pt modelId="{B5B7C7EB-D7E7-184C-BAC6-7E9C43EFA688}" type="sibTrans" cxnId="{BB99B642-092C-D343-895E-51034787199A}">
      <dgm:prSet/>
      <dgm:spPr/>
      <dgm:t>
        <a:bodyPr/>
        <a:lstStyle/>
        <a:p>
          <a:endParaRPr lang="en-US"/>
        </a:p>
      </dgm:t>
    </dgm:pt>
    <dgm:pt modelId="{A558D338-2634-CB4F-92DF-A620196FD35F}">
      <dgm:prSet custT="1"/>
      <dgm:spPr/>
      <dgm:t>
        <a:bodyPr/>
        <a:lstStyle/>
        <a:p>
          <a:endParaRPr lang="en-US"/>
        </a:p>
      </dgm:t>
    </dgm:pt>
    <dgm:pt modelId="{230CF4F1-2BE1-384E-82B3-88C625E9ACFC}" type="parTrans" cxnId="{15564D67-37C4-F14C-9419-BCE7B4752AA6}">
      <dgm:prSet/>
      <dgm:spPr/>
      <dgm:t>
        <a:bodyPr/>
        <a:lstStyle/>
        <a:p>
          <a:endParaRPr lang="en-US"/>
        </a:p>
      </dgm:t>
    </dgm:pt>
    <dgm:pt modelId="{8D3CB503-B53E-9045-8532-446DD8BF2BD2}" type="sibTrans" cxnId="{15564D67-37C4-F14C-9419-BCE7B4752AA6}">
      <dgm:prSet/>
      <dgm:spPr/>
      <dgm:t>
        <a:bodyPr/>
        <a:lstStyle/>
        <a:p>
          <a:endParaRPr lang="en-US"/>
        </a:p>
      </dgm:t>
    </dgm:pt>
    <dgm:pt modelId="{0F15F38A-07D8-3D42-A245-B7BC034F342A}" type="pres">
      <dgm:prSet presAssocID="{D0160B8F-0D59-074B-B5D4-63D0555D434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6AC96C7-23AF-374F-A165-24601D195C49}" type="pres">
      <dgm:prSet presAssocID="{5D5A36A4-B51B-C040-B140-55F8EEBD740F}" presName="singleCycle" presStyleCnt="0"/>
      <dgm:spPr/>
    </dgm:pt>
    <dgm:pt modelId="{6AFCEC86-B2F6-204A-AD3C-5CE81C9C837B}" type="pres">
      <dgm:prSet presAssocID="{5D5A36A4-B51B-C040-B140-55F8EEBD740F}" presName="singleCenter" presStyleLbl="node1" presStyleIdx="0" presStyleCnt="8">
        <dgm:presLayoutVars>
          <dgm:chMax val="7"/>
          <dgm:chPref val="7"/>
        </dgm:presLayoutVars>
      </dgm:prSet>
      <dgm:spPr/>
    </dgm:pt>
    <dgm:pt modelId="{E6CBA87C-0CB0-3B43-864F-E6A01657F04A}" type="pres">
      <dgm:prSet presAssocID="{00444826-0F64-4E4F-BBFF-EF96DC4DAABA}" presName="Name56" presStyleLbl="parChTrans1D2" presStyleIdx="0" presStyleCnt="7"/>
      <dgm:spPr/>
    </dgm:pt>
    <dgm:pt modelId="{3403B227-62C9-DD4A-8317-CD2A67F94F76}" type="pres">
      <dgm:prSet presAssocID="{5049F3F2-BEAC-2947-B41B-CF4F15D42269}" presName="text0" presStyleLbl="node1" presStyleIdx="1" presStyleCnt="8">
        <dgm:presLayoutVars>
          <dgm:bulletEnabled val="1"/>
        </dgm:presLayoutVars>
      </dgm:prSet>
      <dgm:spPr/>
    </dgm:pt>
    <dgm:pt modelId="{8CDCD5CF-C9ED-2746-B8BC-27CF3729A6B5}" type="pres">
      <dgm:prSet presAssocID="{33BCD79F-B4E4-8D49-8D4B-9A297F146FDD}" presName="Name56" presStyleLbl="parChTrans1D2" presStyleIdx="1" presStyleCnt="7"/>
      <dgm:spPr/>
    </dgm:pt>
    <dgm:pt modelId="{BE7BFDB3-1466-CB44-963E-4C062BAEEADA}" type="pres">
      <dgm:prSet presAssocID="{784C4352-175F-FC47-8510-F89BDB6694CC}" presName="text0" presStyleLbl="node1" presStyleIdx="2" presStyleCnt="8">
        <dgm:presLayoutVars>
          <dgm:bulletEnabled val="1"/>
        </dgm:presLayoutVars>
      </dgm:prSet>
      <dgm:spPr/>
    </dgm:pt>
    <dgm:pt modelId="{88FC8322-C6FB-B34C-9682-36D25AF51B48}" type="pres">
      <dgm:prSet presAssocID="{E9FA8288-FEBB-9847-96B1-66B23DDBA784}" presName="Name56" presStyleLbl="parChTrans1D2" presStyleIdx="2" presStyleCnt="7"/>
      <dgm:spPr/>
    </dgm:pt>
    <dgm:pt modelId="{A700160B-F13B-6D46-8D67-39AE085B6243}" type="pres">
      <dgm:prSet presAssocID="{0DD79907-28B4-654B-98D9-8B5F684DF80D}" presName="text0" presStyleLbl="node1" presStyleIdx="3" presStyleCnt="8">
        <dgm:presLayoutVars>
          <dgm:bulletEnabled val="1"/>
        </dgm:presLayoutVars>
      </dgm:prSet>
      <dgm:spPr/>
    </dgm:pt>
    <dgm:pt modelId="{C719B6D0-AFBA-8F4B-824E-1D891C3911CB}" type="pres">
      <dgm:prSet presAssocID="{8EB4FD9C-98E1-2241-93E8-34CBB2A9EA63}" presName="Name56" presStyleLbl="parChTrans1D2" presStyleIdx="3" presStyleCnt="7"/>
      <dgm:spPr/>
    </dgm:pt>
    <dgm:pt modelId="{E5A0B50F-B1A6-FA40-B830-8B13F82BF927}" type="pres">
      <dgm:prSet presAssocID="{AF37DCF0-FF07-C547-8C80-0D8FBB2C2920}" presName="text0" presStyleLbl="node1" presStyleIdx="4" presStyleCnt="8">
        <dgm:presLayoutVars>
          <dgm:bulletEnabled val="1"/>
        </dgm:presLayoutVars>
      </dgm:prSet>
      <dgm:spPr/>
    </dgm:pt>
    <dgm:pt modelId="{D6A4623A-B292-2548-9CE7-A1E6AC62C2AB}" type="pres">
      <dgm:prSet presAssocID="{343CB4E8-99C1-0946-BCC9-C76C745DA50F}" presName="Name56" presStyleLbl="parChTrans1D2" presStyleIdx="4" presStyleCnt="7"/>
      <dgm:spPr/>
    </dgm:pt>
    <dgm:pt modelId="{19DBF9D6-930B-6548-91F3-394988784127}" type="pres">
      <dgm:prSet presAssocID="{712DA86D-75C5-444D-8954-1DD40796B6F5}" presName="text0" presStyleLbl="node1" presStyleIdx="5" presStyleCnt="8">
        <dgm:presLayoutVars>
          <dgm:bulletEnabled val="1"/>
        </dgm:presLayoutVars>
      </dgm:prSet>
      <dgm:spPr/>
    </dgm:pt>
    <dgm:pt modelId="{EFD8D760-0F27-4140-BD38-B22F492F2511}" type="pres">
      <dgm:prSet presAssocID="{34760B25-69B5-6B47-AC0F-91A6E62321CE}" presName="Name56" presStyleLbl="parChTrans1D2" presStyleIdx="5" presStyleCnt="7"/>
      <dgm:spPr/>
    </dgm:pt>
    <dgm:pt modelId="{E625CC8E-A7D3-B543-B13E-4D39F391609F}" type="pres">
      <dgm:prSet presAssocID="{C8AEFE66-4858-E840-A06A-30CE32D5A9B5}" presName="text0" presStyleLbl="node1" presStyleIdx="6" presStyleCnt="8">
        <dgm:presLayoutVars>
          <dgm:bulletEnabled val="1"/>
        </dgm:presLayoutVars>
      </dgm:prSet>
      <dgm:spPr/>
    </dgm:pt>
    <dgm:pt modelId="{0CD28970-5D4C-684A-9AE8-4E7AD9EEF911}" type="pres">
      <dgm:prSet presAssocID="{35A9FCBF-ADBA-F947-91AE-C2597B6DABBE}" presName="Name56" presStyleLbl="parChTrans1D2" presStyleIdx="6" presStyleCnt="7"/>
      <dgm:spPr/>
    </dgm:pt>
    <dgm:pt modelId="{14A4B0C1-49AB-054E-9209-BDED292C5BD4}" type="pres">
      <dgm:prSet presAssocID="{3C0772F0-3974-AA43-AB9D-1E4D06F43597}" presName="text0" presStyleLbl="node1" presStyleIdx="7" presStyleCnt="8">
        <dgm:presLayoutVars>
          <dgm:bulletEnabled val="1"/>
        </dgm:presLayoutVars>
      </dgm:prSet>
      <dgm:spPr/>
    </dgm:pt>
  </dgm:ptLst>
  <dgm:cxnLst>
    <dgm:cxn modelId="{17C13700-0AC9-714C-8D1B-49C83E7ED28D}" type="presOf" srcId="{AF37DCF0-FF07-C547-8C80-0D8FBB2C2920}" destId="{E5A0B50F-B1A6-FA40-B830-8B13F82BF927}" srcOrd="0" destOrd="0" presId="urn:microsoft.com/office/officeart/2008/layout/RadialCluster"/>
    <dgm:cxn modelId="{ADA7451E-79FC-9046-8C94-82CA091AFB77}" type="presOf" srcId="{712DA86D-75C5-444D-8954-1DD40796B6F5}" destId="{19DBF9D6-930B-6548-91F3-394988784127}" srcOrd="0" destOrd="0" presId="urn:microsoft.com/office/officeart/2008/layout/RadialCluster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23E98B41-4F81-A54E-BEAA-96AADD282E6C}" srcId="{5D5A36A4-B51B-C040-B140-55F8EEBD740F}" destId="{3C0772F0-3974-AA43-AB9D-1E4D06F43597}" srcOrd="6" destOrd="0" parTransId="{35A9FCBF-ADBA-F947-91AE-C2597B6DABBE}" sibTransId="{C3CB6988-01AD-9B4D-B85F-1E105F2F223E}"/>
    <dgm:cxn modelId="{BB99B642-092C-D343-895E-51034787199A}" srcId="{5D5A36A4-B51B-C040-B140-55F8EEBD740F}" destId="{A66A42EB-6A46-1D4E-B712-FBE0BF749483}" srcOrd="7" destOrd="0" parTransId="{F7570DC5-CA55-D544-BB91-0AE91F253A6A}" sibTransId="{B5B7C7EB-D7E7-184C-BAC6-7E9C43EFA688}"/>
    <dgm:cxn modelId="{96B92C62-EA7F-6B47-B16A-51A718403485}" type="presOf" srcId="{343CB4E8-99C1-0946-BCC9-C76C745DA50F}" destId="{D6A4623A-B292-2548-9CE7-A1E6AC62C2AB}" srcOrd="0" destOrd="0" presId="urn:microsoft.com/office/officeart/2008/layout/RadialCluster"/>
    <dgm:cxn modelId="{8DB3BD65-D632-9546-9C7C-7030F4C37034}" type="presOf" srcId="{00444826-0F64-4E4F-BBFF-EF96DC4DAABA}" destId="{E6CBA87C-0CB0-3B43-864F-E6A01657F04A}" srcOrd="0" destOrd="0" presId="urn:microsoft.com/office/officeart/2008/layout/RadialCluster"/>
    <dgm:cxn modelId="{8E2FD566-45EF-1641-B7B6-947672403289}" type="presOf" srcId="{0DD79907-28B4-654B-98D9-8B5F684DF80D}" destId="{A700160B-F13B-6D46-8D67-39AE085B6243}" srcOrd="0" destOrd="0" presId="urn:microsoft.com/office/officeart/2008/layout/RadialCluster"/>
    <dgm:cxn modelId="{15564D67-37C4-F14C-9419-BCE7B4752AA6}" srcId="{5D5A36A4-B51B-C040-B140-55F8EEBD740F}" destId="{A558D338-2634-CB4F-92DF-A620196FD35F}" srcOrd="8" destOrd="0" parTransId="{230CF4F1-2BE1-384E-82B3-88C625E9ACFC}" sibTransId="{8D3CB503-B53E-9045-8532-446DD8BF2BD2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CEE51A7F-396A-9D49-9BF6-F73C9F1C442D}" type="presOf" srcId="{E9FA8288-FEBB-9847-96B1-66B23DDBA784}" destId="{88FC8322-C6FB-B34C-9682-36D25AF51B48}" srcOrd="0" destOrd="0" presId="urn:microsoft.com/office/officeart/2008/layout/RadialCluster"/>
    <dgm:cxn modelId="{8DC74295-3FAA-F94E-887B-E6A0FA213125}" type="presOf" srcId="{35A9FCBF-ADBA-F947-91AE-C2597B6DABBE}" destId="{0CD28970-5D4C-684A-9AE8-4E7AD9EEF911}" srcOrd="0" destOrd="0" presId="urn:microsoft.com/office/officeart/2008/layout/RadialCluster"/>
    <dgm:cxn modelId="{71C4DC95-FAE1-C74A-9601-60B7F619DA52}" type="presOf" srcId="{34760B25-69B5-6B47-AC0F-91A6E62321CE}" destId="{EFD8D760-0F27-4140-BD38-B22F492F2511}" srcOrd="0" destOrd="0" presId="urn:microsoft.com/office/officeart/2008/layout/RadialCluster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1483B0A7-F8ED-B641-8E8F-97846219BE09}" srcId="{5D5A36A4-B51B-C040-B140-55F8EEBD740F}" destId="{712DA86D-75C5-444D-8954-1DD40796B6F5}" srcOrd="4" destOrd="0" parTransId="{343CB4E8-99C1-0946-BCC9-C76C745DA50F}" sibTransId="{7E59C727-C019-0A48-B7E0-6622E0B63153}"/>
    <dgm:cxn modelId="{304951BB-0958-DE4C-8674-1E667F8294F5}" type="presOf" srcId="{D0160B8F-0D59-074B-B5D4-63D0555D4341}" destId="{0F15F38A-07D8-3D42-A245-B7BC034F342A}" srcOrd="0" destOrd="0" presId="urn:microsoft.com/office/officeart/2008/layout/RadialCluster"/>
    <dgm:cxn modelId="{49E4E7BB-580B-6C47-975C-D5622C30E5AA}" srcId="{5D5A36A4-B51B-C040-B140-55F8EEBD740F}" destId="{C8AEFE66-4858-E840-A06A-30CE32D5A9B5}" srcOrd="5" destOrd="0" parTransId="{34760B25-69B5-6B47-AC0F-91A6E62321CE}" sibTransId="{1CCC604F-DB5C-5C4F-8BFE-8C8E972B18B4}"/>
    <dgm:cxn modelId="{F4554EC9-74DA-A949-8A72-21B301AA4592}" type="presOf" srcId="{C8AEFE66-4858-E840-A06A-30CE32D5A9B5}" destId="{E625CC8E-A7D3-B543-B13E-4D39F391609F}" srcOrd="0" destOrd="0" presId="urn:microsoft.com/office/officeart/2008/layout/RadialCluster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8F6EE0CF-37AE-E549-9114-087557CAC165}" type="presOf" srcId="{33BCD79F-B4E4-8D49-8D4B-9A297F146FDD}" destId="{8CDCD5CF-C9ED-2746-B8BC-27CF3729A6B5}" srcOrd="0" destOrd="0" presId="urn:microsoft.com/office/officeart/2008/layout/RadialCluster"/>
    <dgm:cxn modelId="{0A3EEED4-897A-744C-93E4-8C7BAE5DFC9F}" type="presOf" srcId="{8EB4FD9C-98E1-2241-93E8-34CBB2A9EA63}" destId="{C719B6D0-AFBA-8F4B-824E-1D891C3911CB}" srcOrd="0" destOrd="0" presId="urn:microsoft.com/office/officeart/2008/layout/RadialCluster"/>
    <dgm:cxn modelId="{6158D6DA-81B8-8046-A8AA-6E1BE89D0CA1}" type="presOf" srcId="{5049F3F2-BEAC-2947-B41B-CF4F15D42269}" destId="{3403B227-62C9-DD4A-8317-CD2A67F94F76}" srcOrd="0" destOrd="0" presId="urn:microsoft.com/office/officeart/2008/layout/RadialCluster"/>
    <dgm:cxn modelId="{2DE5BCE8-B9A4-9745-A0F9-BC43E3C66A30}" type="presOf" srcId="{3C0772F0-3974-AA43-AB9D-1E4D06F43597}" destId="{14A4B0C1-49AB-054E-9209-BDED292C5BD4}" srcOrd="0" destOrd="0" presId="urn:microsoft.com/office/officeart/2008/layout/RadialCluster"/>
    <dgm:cxn modelId="{F1FD25EF-4164-624A-984F-776794266DAD}" type="presOf" srcId="{784C4352-175F-FC47-8510-F89BDB6694CC}" destId="{BE7BFDB3-1466-CB44-963E-4C062BAEEADA}" srcOrd="0" destOrd="0" presId="urn:microsoft.com/office/officeart/2008/layout/RadialCluster"/>
    <dgm:cxn modelId="{F25E00F5-7FC7-DD4D-8F7B-4F88A70E1365}" type="presOf" srcId="{5D5A36A4-B51B-C040-B140-55F8EEBD740F}" destId="{6AFCEC86-B2F6-204A-AD3C-5CE81C9C837B}" srcOrd="0" destOrd="0" presId="urn:microsoft.com/office/officeart/2008/layout/RadialCluster"/>
    <dgm:cxn modelId="{A3C64D82-E37B-BF44-BA4A-F4C2E259AF5F}" type="presParOf" srcId="{0F15F38A-07D8-3D42-A245-B7BC034F342A}" destId="{46AC96C7-23AF-374F-A165-24601D195C49}" srcOrd="0" destOrd="0" presId="urn:microsoft.com/office/officeart/2008/layout/RadialCluster"/>
    <dgm:cxn modelId="{079A1272-9743-E644-8FDE-CFCB4ADBBF09}" type="presParOf" srcId="{46AC96C7-23AF-374F-A165-24601D195C49}" destId="{6AFCEC86-B2F6-204A-AD3C-5CE81C9C837B}" srcOrd="0" destOrd="0" presId="urn:microsoft.com/office/officeart/2008/layout/RadialCluster"/>
    <dgm:cxn modelId="{FE9ECA10-3D10-0A4C-B5DD-2909051D0C59}" type="presParOf" srcId="{46AC96C7-23AF-374F-A165-24601D195C49}" destId="{E6CBA87C-0CB0-3B43-864F-E6A01657F04A}" srcOrd="1" destOrd="0" presId="urn:microsoft.com/office/officeart/2008/layout/RadialCluster"/>
    <dgm:cxn modelId="{DA1A34AA-643E-3B43-941D-33FDD35B85DE}" type="presParOf" srcId="{46AC96C7-23AF-374F-A165-24601D195C49}" destId="{3403B227-62C9-DD4A-8317-CD2A67F94F76}" srcOrd="2" destOrd="0" presId="urn:microsoft.com/office/officeart/2008/layout/RadialCluster"/>
    <dgm:cxn modelId="{FAA1CA38-6756-AB4A-9D69-DB1D31C75E8B}" type="presParOf" srcId="{46AC96C7-23AF-374F-A165-24601D195C49}" destId="{8CDCD5CF-C9ED-2746-B8BC-27CF3729A6B5}" srcOrd="3" destOrd="0" presId="urn:microsoft.com/office/officeart/2008/layout/RadialCluster"/>
    <dgm:cxn modelId="{BA14095D-D33F-8F48-9C76-AE03FD4A5375}" type="presParOf" srcId="{46AC96C7-23AF-374F-A165-24601D195C49}" destId="{BE7BFDB3-1466-CB44-963E-4C062BAEEADA}" srcOrd="4" destOrd="0" presId="urn:microsoft.com/office/officeart/2008/layout/RadialCluster"/>
    <dgm:cxn modelId="{BFBC21B0-29EF-F842-B97E-929EB9EEE5D1}" type="presParOf" srcId="{46AC96C7-23AF-374F-A165-24601D195C49}" destId="{88FC8322-C6FB-B34C-9682-36D25AF51B48}" srcOrd="5" destOrd="0" presId="urn:microsoft.com/office/officeart/2008/layout/RadialCluster"/>
    <dgm:cxn modelId="{86AC357C-40C6-8D46-BC24-9349F8AE07E8}" type="presParOf" srcId="{46AC96C7-23AF-374F-A165-24601D195C49}" destId="{A700160B-F13B-6D46-8D67-39AE085B6243}" srcOrd="6" destOrd="0" presId="urn:microsoft.com/office/officeart/2008/layout/RadialCluster"/>
    <dgm:cxn modelId="{428FD079-573E-EF45-AF04-5BF284C2CAF6}" type="presParOf" srcId="{46AC96C7-23AF-374F-A165-24601D195C49}" destId="{C719B6D0-AFBA-8F4B-824E-1D891C3911CB}" srcOrd="7" destOrd="0" presId="urn:microsoft.com/office/officeart/2008/layout/RadialCluster"/>
    <dgm:cxn modelId="{65B88566-B9C9-1948-BCC1-6C25724F4814}" type="presParOf" srcId="{46AC96C7-23AF-374F-A165-24601D195C49}" destId="{E5A0B50F-B1A6-FA40-B830-8B13F82BF927}" srcOrd="8" destOrd="0" presId="urn:microsoft.com/office/officeart/2008/layout/RadialCluster"/>
    <dgm:cxn modelId="{D1520BDE-D6F9-D749-A94A-8DB3CCD6DBEE}" type="presParOf" srcId="{46AC96C7-23AF-374F-A165-24601D195C49}" destId="{D6A4623A-B292-2548-9CE7-A1E6AC62C2AB}" srcOrd="9" destOrd="0" presId="urn:microsoft.com/office/officeart/2008/layout/RadialCluster"/>
    <dgm:cxn modelId="{A829FFF4-F80C-7144-9583-6FD3454D81AA}" type="presParOf" srcId="{46AC96C7-23AF-374F-A165-24601D195C49}" destId="{19DBF9D6-930B-6548-91F3-394988784127}" srcOrd="10" destOrd="0" presId="urn:microsoft.com/office/officeart/2008/layout/RadialCluster"/>
    <dgm:cxn modelId="{115CC34C-1B0E-BE40-9DE0-933F75B62567}" type="presParOf" srcId="{46AC96C7-23AF-374F-A165-24601D195C49}" destId="{EFD8D760-0F27-4140-BD38-B22F492F2511}" srcOrd="11" destOrd="0" presId="urn:microsoft.com/office/officeart/2008/layout/RadialCluster"/>
    <dgm:cxn modelId="{67D6680E-ED46-0342-A6F9-D6BA6C752EC5}" type="presParOf" srcId="{46AC96C7-23AF-374F-A165-24601D195C49}" destId="{E625CC8E-A7D3-B543-B13E-4D39F391609F}" srcOrd="12" destOrd="0" presId="urn:microsoft.com/office/officeart/2008/layout/RadialCluster"/>
    <dgm:cxn modelId="{C0A5AD78-AF03-6843-97E8-28B4C00321B8}" type="presParOf" srcId="{46AC96C7-23AF-374F-A165-24601D195C49}" destId="{0CD28970-5D4C-684A-9AE8-4E7AD9EEF911}" srcOrd="13" destOrd="0" presId="urn:microsoft.com/office/officeart/2008/layout/RadialCluster"/>
    <dgm:cxn modelId="{3740683D-8EAE-B241-944E-E1492D181F75}" type="presParOf" srcId="{46AC96C7-23AF-374F-A165-24601D195C49}" destId="{14A4B0C1-49AB-054E-9209-BDED292C5BD4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200" b="1" dirty="0"/>
            <a:t>Availability</a:t>
          </a:r>
          <a:endParaRPr lang="en-US" sz="1200" b="1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200" b="1" dirty="0"/>
            <a:t>Convenience</a:t>
          </a:r>
          <a:endParaRPr lang="en-US" sz="1200" b="1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200" b="1" dirty="0"/>
            <a:t>Dependability</a:t>
          </a:r>
          <a:endParaRPr lang="en-US" sz="1200" b="1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200" b="1" dirty="0"/>
            <a:t> Operations Strategies Competitive Dimensions</a:t>
          </a:r>
          <a:endParaRPr lang="en-DE" sz="1200" b="1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 custT="1"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en-US" sz="1200" b="1" dirty="0">
              <a:solidFill>
                <a:schemeClr val="bg1"/>
              </a:solidFill>
            </a:rPr>
            <a:t>Personalization</a:t>
          </a: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712DA86D-75C5-444D-8954-1DD40796B6F5}">
      <dgm:prSet custT="1"/>
      <dgm:spPr/>
      <dgm:t>
        <a:bodyPr/>
        <a:lstStyle/>
        <a:p>
          <a:pPr rtl="0"/>
          <a:r>
            <a:rPr lang="en-US" sz="1200" b="1" dirty="0"/>
            <a:t>Price</a:t>
          </a:r>
          <a:endParaRPr lang="en-US" sz="1000" b="1" dirty="0"/>
        </a:p>
      </dgm:t>
    </dgm:pt>
    <dgm:pt modelId="{343CB4E8-99C1-0946-BCC9-C76C745DA50F}" type="parTrans" cxnId="{1483B0A7-F8ED-B641-8E8F-97846219BE09}">
      <dgm:prSet/>
      <dgm:spPr/>
      <dgm:t>
        <a:bodyPr/>
        <a:lstStyle/>
        <a:p>
          <a:endParaRPr lang="en-US"/>
        </a:p>
      </dgm:t>
    </dgm:pt>
    <dgm:pt modelId="{7E59C727-C019-0A48-B7E0-6622E0B63153}" type="sibTrans" cxnId="{1483B0A7-F8ED-B641-8E8F-97846219BE09}">
      <dgm:prSet/>
      <dgm:spPr/>
      <dgm:t>
        <a:bodyPr/>
        <a:lstStyle/>
        <a:p>
          <a:endParaRPr lang="en-US"/>
        </a:p>
      </dgm:t>
    </dgm:pt>
    <dgm:pt modelId="{C8AEFE66-4858-E840-A06A-30CE32D5A9B5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200" b="1" dirty="0"/>
            <a:t>Quality</a:t>
          </a:r>
          <a:r>
            <a:rPr lang="en-US" sz="1000" b="1" dirty="0"/>
            <a:t> </a:t>
          </a:r>
          <a:endParaRPr lang="en-US" sz="1000" dirty="0"/>
        </a:p>
      </dgm:t>
    </dgm:pt>
    <dgm:pt modelId="{34760B25-69B5-6B47-AC0F-91A6E62321CE}" type="parTrans" cxnId="{49E4E7BB-580B-6C47-975C-D5622C30E5AA}">
      <dgm:prSet/>
      <dgm:spPr/>
      <dgm:t>
        <a:bodyPr/>
        <a:lstStyle/>
        <a:p>
          <a:endParaRPr lang="en-US"/>
        </a:p>
      </dgm:t>
    </dgm:pt>
    <dgm:pt modelId="{1CCC604F-DB5C-5C4F-8BFE-8C8E972B18B4}" type="sibTrans" cxnId="{49E4E7BB-580B-6C47-975C-D5622C30E5AA}">
      <dgm:prSet/>
      <dgm:spPr/>
      <dgm:t>
        <a:bodyPr/>
        <a:lstStyle/>
        <a:p>
          <a:endParaRPr lang="en-US"/>
        </a:p>
      </dgm:t>
    </dgm:pt>
    <dgm:pt modelId="{3C0772F0-3974-AA43-AB9D-1E4D06F43597}">
      <dgm:prSet custT="1"/>
      <dgm:spPr/>
      <dgm:t>
        <a:bodyPr/>
        <a:lstStyle/>
        <a:p>
          <a:pPr rtl="0"/>
          <a:r>
            <a:rPr lang="en-US" sz="1200" b="1" dirty="0"/>
            <a:t>Safety</a:t>
          </a:r>
          <a:endParaRPr lang="en-US" sz="1000" b="1" dirty="0"/>
        </a:p>
      </dgm:t>
    </dgm:pt>
    <dgm:pt modelId="{35A9FCBF-ADBA-F947-91AE-C2597B6DABBE}" type="parTrans" cxnId="{23E98B41-4F81-A54E-BEAA-96AADD282E6C}">
      <dgm:prSet/>
      <dgm:spPr/>
      <dgm:t>
        <a:bodyPr/>
        <a:lstStyle/>
        <a:p>
          <a:endParaRPr lang="en-US"/>
        </a:p>
      </dgm:t>
    </dgm:pt>
    <dgm:pt modelId="{C3CB6988-01AD-9B4D-B85F-1E105F2F223E}" type="sibTrans" cxnId="{23E98B41-4F81-A54E-BEAA-96AADD282E6C}">
      <dgm:prSet/>
      <dgm:spPr/>
      <dgm:t>
        <a:bodyPr/>
        <a:lstStyle/>
        <a:p>
          <a:endParaRPr lang="en-US"/>
        </a:p>
      </dgm:t>
    </dgm:pt>
    <dgm:pt modelId="{A66A42EB-6A46-1D4E-B712-FBE0BF749483}">
      <dgm:prSet custT="1"/>
      <dgm:spPr/>
      <dgm:t>
        <a:bodyPr/>
        <a:lstStyle/>
        <a:p>
          <a:endParaRPr lang="en-US"/>
        </a:p>
      </dgm:t>
    </dgm:pt>
    <dgm:pt modelId="{F7570DC5-CA55-D544-BB91-0AE91F253A6A}" type="parTrans" cxnId="{BB99B642-092C-D343-895E-51034787199A}">
      <dgm:prSet/>
      <dgm:spPr/>
      <dgm:t>
        <a:bodyPr/>
        <a:lstStyle/>
        <a:p>
          <a:endParaRPr lang="en-US"/>
        </a:p>
      </dgm:t>
    </dgm:pt>
    <dgm:pt modelId="{B5B7C7EB-D7E7-184C-BAC6-7E9C43EFA688}" type="sibTrans" cxnId="{BB99B642-092C-D343-895E-51034787199A}">
      <dgm:prSet/>
      <dgm:spPr/>
      <dgm:t>
        <a:bodyPr/>
        <a:lstStyle/>
        <a:p>
          <a:endParaRPr lang="en-US"/>
        </a:p>
      </dgm:t>
    </dgm:pt>
    <dgm:pt modelId="{A558D338-2634-CB4F-92DF-A620196FD35F}">
      <dgm:prSet custT="1"/>
      <dgm:spPr/>
      <dgm:t>
        <a:bodyPr/>
        <a:lstStyle/>
        <a:p>
          <a:endParaRPr lang="en-US"/>
        </a:p>
      </dgm:t>
    </dgm:pt>
    <dgm:pt modelId="{230CF4F1-2BE1-384E-82B3-88C625E9ACFC}" type="parTrans" cxnId="{15564D67-37C4-F14C-9419-BCE7B4752AA6}">
      <dgm:prSet/>
      <dgm:spPr/>
      <dgm:t>
        <a:bodyPr/>
        <a:lstStyle/>
        <a:p>
          <a:endParaRPr lang="en-US"/>
        </a:p>
      </dgm:t>
    </dgm:pt>
    <dgm:pt modelId="{8D3CB503-B53E-9045-8532-446DD8BF2BD2}" type="sibTrans" cxnId="{15564D67-37C4-F14C-9419-BCE7B4752AA6}">
      <dgm:prSet/>
      <dgm:spPr/>
      <dgm:t>
        <a:bodyPr/>
        <a:lstStyle/>
        <a:p>
          <a:endParaRPr lang="en-US"/>
        </a:p>
      </dgm:t>
    </dgm:pt>
    <dgm:pt modelId="{0F15F38A-07D8-3D42-A245-B7BC034F342A}" type="pres">
      <dgm:prSet presAssocID="{D0160B8F-0D59-074B-B5D4-63D0555D434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6AC96C7-23AF-374F-A165-24601D195C49}" type="pres">
      <dgm:prSet presAssocID="{5D5A36A4-B51B-C040-B140-55F8EEBD740F}" presName="singleCycle" presStyleCnt="0"/>
      <dgm:spPr/>
    </dgm:pt>
    <dgm:pt modelId="{6AFCEC86-B2F6-204A-AD3C-5CE81C9C837B}" type="pres">
      <dgm:prSet presAssocID="{5D5A36A4-B51B-C040-B140-55F8EEBD740F}" presName="singleCenter" presStyleLbl="node1" presStyleIdx="0" presStyleCnt="8">
        <dgm:presLayoutVars>
          <dgm:chMax val="7"/>
          <dgm:chPref val="7"/>
        </dgm:presLayoutVars>
      </dgm:prSet>
      <dgm:spPr/>
    </dgm:pt>
    <dgm:pt modelId="{E6CBA87C-0CB0-3B43-864F-E6A01657F04A}" type="pres">
      <dgm:prSet presAssocID="{00444826-0F64-4E4F-BBFF-EF96DC4DAABA}" presName="Name56" presStyleLbl="parChTrans1D2" presStyleIdx="0" presStyleCnt="7"/>
      <dgm:spPr/>
    </dgm:pt>
    <dgm:pt modelId="{3403B227-62C9-DD4A-8317-CD2A67F94F76}" type="pres">
      <dgm:prSet presAssocID="{5049F3F2-BEAC-2947-B41B-CF4F15D42269}" presName="text0" presStyleLbl="node1" presStyleIdx="1" presStyleCnt="8">
        <dgm:presLayoutVars>
          <dgm:bulletEnabled val="1"/>
        </dgm:presLayoutVars>
      </dgm:prSet>
      <dgm:spPr/>
    </dgm:pt>
    <dgm:pt modelId="{8CDCD5CF-C9ED-2746-B8BC-27CF3729A6B5}" type="pres">
      <dgm:prSet presAssocID="{33BCD79F-B4E4-8D49-8D4B-9A297F146FDD}" presName="Name56" presStyleLbl="parChTrans1D2" presStyleIdx="1" presStyleCnt="7"/>
      <dgm:spPr/>
    </dgm:pt>
    <dgm:pt modelId="{BE7BFDB3-1466-CB44-963E-4C062BAEEADA}" type="pres">
      <dgm:prSet presAssocID="{784C4352-175F-FC47-8510-F89BDB6694CC}" presName="text0" presStyleLbl="node1" presStyleIdx="2" presStyleCnt="8">
        <dgm:presLayoutVars>
          <dgm:bulletEnabled val="1"/>
        </dgm:presLayoutVars>
      </dgm:prSet>
      <dgm:spPr/>
    </dgm:pt>
    <dgm:pt modelId="{88FC8322-C6FB-B34C-9682-36D25AF51B48}" type="pres">
      <dgm:prSet presAssocID="{E9FA8288-FEBB-9847-96B1-66B23DDBA784}" presName="Name56" presStyleLbl="parChTrans1D2" presStyleIdx="2" presStyleCnt="7"/>
      <dgm:spPr/>
    </dgm:pt>
    <dgm:pt modelId="{A700160B-F13B-6D46-8D67-39AE085B6243}" type="pres">
      <dgm:prSet presAssocID="{0DD79907-28B4-654B-98D9-8B5F684DF80D}" presName="text0" presStyleLbl="node1" presStyleIdx="3" presStyleCnt="8">
        <dgm:presLayoutVars>
          <dgm:bulletEnabled val="1"/>
        </dgm:presLayoutVars>
      </dgm:prSet>
      <dgm:spPr/>
    </dgm:pt>
    <dgm:pt modelId="{C719B6D0-AFBA-8F4B-824E-1D891C3911CB}" type="pres">
      <dgm:prSet presAssocID="{8EB4FD9C-98E1-2241-93E8-34CBB2A9EA63}" presName="Name56" presStyleLbl="parChTrans1D2" presStyleIdx="3" presStyleCnt="7"/>
      <dgm:spPr/>
    </dgm:pt>
    <dgm:pt modelId="{E5A0B50F-B1A6-FA40-B830-8B13F82BF927}" type="pres">
      <dgm:prSet presAssocID="{AF37DCF0-FF07-C547-8C80-0D8FBB2C2920}" presName="text0" presStyleLbl="node1" presStyleIdx="4" presStyleCnt="8">
        <dgm:presLayoutVars>
          <dgm:bulletEnabled val="1"/>
        </dgm:presLayoutVars>
      </dgm:prSet>
      <dgm:spPr/>
    </dgm:pt>
    <dgm:pt modelId="{D6A4623A-B292-2548-9CE7-A1E6AC62C2AB}" type="pres">
      <dgm:prSet presAssocID="{343CB4E8-99C1-0946-BCC9-C76C745DA50F}" presName="Name56" presStyleLbl="parChTrans1D2" presStyleIdx="4" presStyleCnt="7"/>
      <dgm:spPr/>
    </dgm:pt>
    <dgm:pt modelId="{19DBF9D6-930B-6548-91F3-394988784127}" type="pres">
      <dgm:prSet presAssocID="{712DA86D-75C5-444D-8954-1DD40796B6F5}" presName="text0" presStyleLbl="node1" presStyleIdx="5" presStyleCnt="8">
        <dgm:presLayoutVars>
          <dgm:bulletEnabled val="1"/>
        </dgm:presLayoutVars>
      </dgm:prSet>
      <dgm:spPr/>
    </dgm:pt>
    <dgm:pt modelId="{EFD8D760-0F27-4140-BD38-B22F492F2511}" type="pres">
      <dgm:prSet presAssocID="{34760B25-69B5-6B47-AC0F-91A6E62321CE}" presName="Name56" presStyleLbl="parChTrans1D2" presStyleIdx="5" presStyleCnt="7"/>
      <dgm:spPr/>
    </dgm:pt>
    <dgm:pt modelId="{E625CC8E-A7D3-B543-B13E-4D39F391609F}" type="pres">
      <dgm:prSet presAssocID="{C8AEFE66-4858-E840-A06A-30CE32D5A9B5}" presName="text0" presStyleLbl="node1" presStyleIdx="6" presStyleCnt="8">
        <dgm:presLayoutVars>
          <dgm:bulletEnabled val="1"/>
        </dgm:presLayoutVars>
      </dgm:prSet>
      <dgm:spPr/>
    </dgm:pt>
    <dgm:pt modelId="{0CD28970-5D4C-684A-9AE8-4E7AD9EEF911}" type="pres">
      <dgm:prSet presAssocID="{35A9FCBF-ADBA-F947-91AE-C2597B6DABBE}" presName="Name56" presStyleLbl="parChTrans1D2" presStyleIdx="6" presStyleCnt="7"/>
      <dgm:spPr/>
    </dgm:pt>
    <dgm:pt modelId="{14A4B0C1-49AB-054E-9209-BDED292C5BD4}" type="pres">
      <dgm:prSet presAssocID="{3C0772F0-3974-AA43-AB9D-1E4D06F43597}" presName="text0" presStyleLbl="node1" presStyleIdx="7" presStyleCnt="8">
        <dgm:presLayoutVars>
          <dgm:bulletEnabled val="1"/>
        </dgm:presLayoutVars>
      </dgm:prSet>
      <dgm:spPr/>
    </dgm:pt>
  </dgm:ptLst>
  <dgm:cxnLst>
    <dgm:cxn modelId="{17C13700-0AC9-714C-8D1B-49C83E7ED28D}" type="presOf" srcId="{AF37DCF0-FF07-C547-8C80-0D8FBB2C2920}" destId="{E5A0B50F-B1A6-FA40-B830-8B13F82BF927}" srcOrd="0" destOrd="0" presId="urn:microsoft.com/office/officeart/2008/layout/RadialCluster"/>
    <dgm:cxn modelId="{ADA7451E-79FC-9046-8C94-82CA091AFB77}" type="presOf" srcId="{712DA86D-75C5-444D-8954-1DD40796B6F5}" destId="{19DBF9D6-930B-6548-91F3-394988784127}" srcOrd="0" destOrd="0" presId="urn:microsoft.com/office/officeart/2008/layout/RadialCluster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23E98B41-4F81-A54E-BEAA-96AADD282E6C}" srcId="{5D5A36A4-B51B-C040-B140-55F8EEBD740F}" destId="{3C0772F0-3974-AA43-AB9D-1E4D06F43597}" srcOrd="6" destOrd="0" parTransId="{35A9FCBF-ADBA-F947-91AE-C2597B6DABBE}" sibTransId="{C3CB6988-01AD-9B4D-B85F-1E105F2F223E}"/>
    <dgm:cxn modelId="{BB99B642-092C-D343-895E-51034787199A}" srcId="{5D5A36A4-B51B-C040-B140-55F8EEBD740F}" destId="{A66A42EB-6A46-1D4E-B712-FBE0BF749483}" srcOrd="7" destOrd="0" parTransId="{F7570DC5-CA55-D544-BB91-0AE91F253A6A}" sibTransId="{B5B7C7EB-D7E7-184C-BAC6-7E9C43EFA688}"/>
    <dgm:cxn modelId="{96B92C62-EA7F-6B47-B16A-51A718403485}" type="presOf" srcId="{343CB4E8-99C1-0946-BCC9-C76C745DA50F}" destId="{D6A4623A-B292-2548-9CE7-A1E6AC62C2AB}" srcOrd="0" destOrd="0" presId="urn:microsoft.com/office/officeart/2008/layout/RadialCluster"/>
    <dgm:cxn modelId="{8DB3BD65-D632-9546-9C7C-7030F4C37034}" type="presOf" srcId="{00444826-0F64-4E4F-BBFF-EF96DC4DAABA}" destId="{E6CBA87C-0CB0-3B43-864F-E6A01657F04A}" srcOrd="0" destOrd="0" presId="urn:microsoft.com/office/officeart/2008/layout/RadialCluster"/>
    <dgm:cxn modelId="{8E2FD566-45EF-1641-B7B6-947672403289}" type="presOf" srcId="{0DD79907-28B4-654B-98D9-8B5F684DF80D}" destId="{A700160B-F13B-6D46-8D67-39AE085B6243}" srcOrd="0" destOrd="0" presId="urn:microsoft.com/office/officeart/2008/layout/RadialCluster"/>
    <dgm:cxn modelId="{15564D67-37C4-F14C-9419-BCE7B4752AA6}" srcId="{5D5A36A4-B51B-C040-B140-55F8EEBD740F}" destId="{A558D338-2634-CB4F-92DF-A620196FD35F}" srcOrd="8" destOrd="0" parTransId="{230CF4F1-2BE1-384E-82B3-88C625E9ACFC}" sibTransId="{8D3CB503-B53E-9045-8532-446DD8BF2BD2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CEE51A7F-396A-9D49-9BF6-F73C9F1C442D}" type="presOf" srcId="{E9FA8288-FEBB-9847-96B1-66B23DDBA784}" destId="{88FC8322-C6FB-B34C-9682-36D25AF51B48}" srcOrd="0" destOrd="0" presId="urn:microsoft.com/office/officeart/2008/layout/RadialCluster"/>
    <dgm:cxn modelId="{8DC74295-3FAA-F94E-887B-E6A0FA213125}" type="presOf" srcId="{35A9FCBF-ADBA-F947-91AE-C2597B6DABBE}" destId="{0CD28970-5D4C-684A-9AE8-4E7AD9EEF911}" srcOrd="0" destOrd="0" presId="urn:microsoft.com/office/officeart/2008/layout/RadialCluster"/>
    <dgm:cxn modelId="{71C4DC95-FAE1-C74A-9601-60B7F619DA52}" type="presOf" srcId="{34760B25-69B5-6B47-AC0F-91A6E62321CE}" destId="{EFD8D760-0F27-4140-BD38-B22F492F2511}" srcOrd="0" destOrd="0" presId="urn:microsoft.com/office/officeart/2008/layout/RadialCluster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1483B0A7-F8ED-B641-8E8F-97846219BE09}" srcId="{5D5A36A4-B51B-C040-B140-55F8EEBD740F}" destId="{712DA86D-75C5-444D-8954-1DD40796B6F5}" srcOrd="4" destOrd="0" parTransId="{343CB4E8-99C1-0946-BCC9-C76C745DA50F}" sibTransId="{7E59C727-C019-0A48-B7E0-6622E0B63153}"/>
    <dgm:cxn modelId="{304951BB-0958-DE4C-8674-1E667F8294F5}" type="presOf" srcId="{D0160B8F-0D59-074B-B5D4-63D0555D4341}" destId="{0F15F38A-07D8-3D42-A245-B7BC034F342A}" srcOrd="0" destOrd="0" presId="urn:microsoft.com/office/officeart/2008/layout/RadialCluster"/>
    <dgm:cxn modelId="{49E4E7BB-580B-6C47-975C-D5622C30E5AA}" srcId="{5D5A36A4-B51B-C040-B140-55F8EEBD740F}" destId="{C8AEFE66-4858-E840-A06A-30CE32D5A9B5}" srcOrd="5" destOrd="0" parTransId="{34760B25-69B5-6B47-AC0F-91A6E62321CE}" sibTransId="{1CCC604F-DB5C-5C4F-8BFE-8C8E972B18B4}"/>
    <dgm:cxn modelId="{F4554EC9-74DA-A949-8A72-21B301AA4592}" type="presOf" srcId="{C8AEFE66-4858-E840-A06A-30CE32D5A9B5}" destId="{E625CC8E-A7D3-B543-B13E-4D39F391609F}" srcOrd="0" destOrd="0" presId="urn:microsoft.com/office/officeart/2008/layout/RadialCluster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8F6EE0CF-37AE-E549-9114-087557CAC165}" type="presOf" srcId="{33BCD79F-B4E4-8D49-8D4B-9A297F146FDD}" destId="{8CDCD5CF-C9ED-2746-B8BC-27CF3729A6B5}" srcOrd="0" destOrd="0" presId="urn:microsoft.com/office/officeart/2008/layout/RadialCluster"/>
    <dgm:cxn modelId="{0A3EEED4-897A-744C-93E4-8C7BAE5DFC9F}" type="presOf" srcId="{8EB4FD9C-98E1-2241-93E8-34CBB2A9EA63}" destId="{C719B6D0-AFBA-8F4B-824E-1D891C3911CB}" srcOrd="0" destOrd="0" presId="urn:microsoft.com/office/officeart/2008/layout/RadialCluster"/>
    <dgm:cxn modelId="{6158D6DA-81B8-8046-A8AA-6E1BE89D0CA1}" type="presOf" srcId="{5049F3F2-BEAC-2947-B41B-CF4F15D42269}" destId="{3403B227-62C9-DD4A-8317-CD2A67F94F76}" srcOrd="0" destOrd="0" presId="urn:microsoft.com/office/officeart/2008/layout/RadialCluster"/>
    <dgm:cxn modelId="{2DE5BCE8-B9A4-9745-A0F9-BC43E3C66A30}" type="presOf" srcId="{3C0772F0-3974-AA43-AB9D-1E4D06F43597}" destId="{14A4B0C1-49AB-054E-9209-BDED292C5BD4}" srcOrd="0" destOrd="0" presId="urn:microsoft.com/office/officeart/2008/layout/RadialCluster"/>
    <dgm:cxn modelId="{F1FD25EF-4164-624A-984F-776794266DAD}" type="presOf" srcId="{784C4352-175F-FC47-8510-F89BDB6694CC}" destId="{BE7BFDB3-1466-CB44-963E-4C062BAEEADA}" srcOrd="0" destOrd="0" presId="urn:microsoft.com/office/officeart/2008/layout/RadialCluster"/>
    <dgm:cxn modelId="{F25E00F5-7FC7-DD4D-8F7B-4F88A70E1365}" type="presOf" srcId="{5D5A36A4-B51B-C040-B140-55F8EEBD740F}" destId="{6AFCEC86-B2F6-204A-AD3C-5CE81C9C837B}" srcOrd="0" destOrd="0" presId="urn:microsoft.com/office/officeart/2008/layout/RadialCluster"/>
    <dgm:cxn modelId="{A3C64D82-E37B-BF44-BA4A-F4C2E259AF5F}" type="presParOf" srcId="{0F15F38A-07D8-3D42-A245-B7BC034F342A}" destId="{46AC96C7-23AF-374F-A165-24601D195C49}" srcOrd="0" destOrd="0" presId="urn:microsoft.com/office/officeart/2008/layout/RadialCluster"/>
    <dgm:cxn modelId="{079A1272-9743-E644-8FDE-CFCB4ADBBF09}" type="presParOf" srcId="{46AC96C7-23AF-374F-A165-24601D195C49}" destId="{6AFCEC86-B2F6-204A-AD3C-5CE81C9C837B}" srcOrd="0" destOrd="0" presId="urn:microsoft.com/office/officeart/2008/layout/RadialCluster"/>
    <dgm:cxn modelId="{FE9ECA10-3D10-0A4C-B5DD-2909051D0C59}" type="presParOf" srcId="{46AC96C7-23AF-374F-A165-24601D195C49}" destId="{E6CBA87C-0CB0-3B43-864F-E6A01657F04A}" srcOrd="1" destOrd="0" presId="urn:microsoft.com/office/officeart/2008/layout/RadialCluster"/>
    <dgm:cxn modelId="{DA1A34AA-643E-3B43-941D-33FDD35B85DE}" type="presParOf" srcId="{46AC96C7-23AF-374F-A165-24601D195C49}" destId="{3403B227-62C9-DD4A-8317-CD2A67F94F76}" srcOrd="2" destOrd="0" presId="urn:microsoft.com/office/officeart/2008/layout/RadialCluster"/>
    <dgm:cxn modelId="{FAA1CA38-6756-AB4A-9D69-DB1D31C75E8B}" type="presParOf" srcId="{46AC96C7-23AF-374F-A165-24601D195C49}" destId="{8CDCD5CF-C9ED-2746-B8BC-27CF3729A6B5}" srcOrd="3" destOrd="0" presId="urn:microsoft.com/office/officeart/2008/layout/RadialCluster"/>
    <dgm:cxn modelId="{BA14095D-D33F-8F48-9C76-AE03FD4A5375}" type="presParOf" srcId="{46AC96C7-23AF-374F-A165-24601D195C49}" destId="{BE7BFDB3-1466-CB44-963E-4C062BAEEADA}" srcOrd="4" destOrd="0" presId="urn:microsoft.com/office/officeart/2008/layout/RadialCluster"/>
    <dgm:cxn modelId="{BFBC21B0-29EF-F842-B97E-929EB9EEE5D1}" type="presParOf" srcId="{46AC96C7-23AF-374F-A165-24601D195C49}" destId="{88FC8322-C6FB-B34C-9682-36D25AF51B48}" srcOrd="5" destOrd="0" presId="urn:microsoft.com/office/officeart/2008/layout/RadialCluster"/>
    <dgm:cxn modelId="{86AC357C-40C6-8D46-BC24-9349F8AE07E8}" type="presParOf" srcId="{46AC96C7-23AF-374F-A165-24601D195C49}" destId="{A700160B-F13B-6D46-8D67-39AE085B6243}" srcOrd="6" destOrd="0" presId="urn:microsoft.com/office/officeart/2008/layout/RadialCluster"/>
    <dgm:cxn modelId="{428FD079-573E-EF45-AF04-5BF284C2CAF6}" type="presParOf" srcId="{46AC96C7-23AF-374F-A165-24601D195C49}" destId="{C719B6D0-AFBA-8F4B-824E-1D891C3911CB}" srcOrd="7" destOrd="0" presId="urn:microsoft.com/office/officeart/2008/layout/RadialCluster"/>
    <dgm:cxn modelId="{65B88566-B9C9-1948-BCC1-6C25724F4814}" type="presParOf" srcId="{46AC96C7-23AF-374F-A165-24601D195C49}" destId="{E5A0B50F-B1A6-FA40-B830-8B13F82BF927}" srcOrd="8" destOrd="0" presId="urn:microsoft.com/office/officeart/2008/layout/RadialCluster"/>
    <dgm:cxn modelId="{D1520BDE-D6F9-D749-A94A-8DB3CCD6DBEE}" type="presParOf" srcId="{46AC96C7-23AF-374F-A165-24601D195C49}" destId="{D6A4623A-B292-2548-9CE7-A1E6AC62C2AB}" srcOrd="9" destOrd="0" presId="urn:microsoft.com/office/officeart/2008/layout/RadialCluster"/>
    <dgm:cxn modelId="{A829FFF4-F80C-7144-9583-6FD3454D81AA}" type="presParOf" srcId="{46AC96C7-23AF-374F-A165-24601D195C49}" destId="{19DBF9D6-930B-6548-91F3-394988784127}" srcOrd="10" destOrd="0" presId="urn:microsoft.com/office/officeart/2008/layout/RadialCluster"/>
    <dgm:cxn modelId="{115CC34C-1B0E-BE40-9DE0-933F75B62567}" type="presParOf" srcId="{46AC96C7-23AF-374F-A165-24601D195C49}" destId="{EFD8D760-0F27-4140-BD38-B22F492F2511}" srcOrd="11" destOrd="0" presId="urn:microsoft.com/office/officeart/2008/layout/RadialCluster"/>
    <dgm:cxn modelId="{67D6680E-ED46-0342-A6F9-D6BA6C752EC5}" type="presParOf" srcId="{46AC96C7-23AF-374F-A165-24601D195C49}" destId="{E625CC8E-A7D3-B543-B13E-4D39F391609F}" srcOrd="12" destOrd="0" presId="urn:microsoft.com/office/officeart/2008/layout/RadialCluster"/>
    <dgm:cxn modelId="{C0A5AD78-AF03-6843-97E8-28B4C00321B8}" type="presParOf" srcId="{46AC96C7-23AF-374F-A165-24601D195C49}" destId="{0CD28970-5D4C-684A-9AE8-4E7AD9EEF911}" srcOrd="13" destOrd="0" presId="urn:microsoft.com/office/officeart/2008/layout/RadialCluster"/>
    <dgm:cxn modelId="{3740683D-8EAE-B241-944E-E1492D181F75}" type="presParOf" srcId="{46AC96C7-23AF-374F-A165-24601D195C49}" destId="{14A4B0C1-49AB-054E-9209-BDED292C5BD4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200" b="1" dirty="0"/>
            <a:t>Availability</a:t>
          </a:r>
          <a:endParaRPr lang="en-US" sz="1200" b="1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200" b="1" dirty="0"/>
            <a:t>Convenience</a:t>
          </a:r>
          <a:endParaRPr lang="en-US" sz="1200" b="1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200" b="1" dirty="0"/>
            <a:t>Dependability</a:t>
          </a:r>
          <a:endParaRPr lang="en-US" sz="1200" b="1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200" b="1" dirty="0"/>
            <a:t> Operations Strategies Competitive Dimensions</a:t>
          </a:r>
          <a:endParaRPr lang="en-DE" sz="1200" b="1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 custT="1"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en-US" sz="1200" b="1" dirty="0">
              <a:solidFill>
                <a:schemeClr val="bg1"/>
              </a:solidFill>
            </a:rPr>
            <a:t>Personalization</a:t>
          </a: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712DA86D-75C5-444D-8954-1DD40796B6F5}">
      <dgm:prSet custT="1"/>
      <dgm:spPr/>
      <dgm:t>
        <a:bodyPr/>
        <a:lstStyle/>
        <a:p>
          <a:pPr rtl="0"/>
          <a:r>
            <a:rPr lang="en-US" sz="1200" b="1" dirty="0"/>
            <a:t>Price</a:t>
          </a:r>
          <a:endParaRPr lang="en-US" sz="1000" b="1" dirty="0"/>
        </a:p>
      </dgm:t>
    </dgm:pt>
    <dgm:pt modelId="{343CB4E8-99C1-0946-BCC9-C76C745DA50F}" type="parTrans" cxnId="{1483B0A7-F8ED-B641-8E8F-97846219BE09}">
      <dgm:prSet/>
      <dgm:spPr/>
      <dgm:t>
        <a:bodyPr/>
        <a:lstStyle/>
        <a:p>
          <a:endParaRPr lang="en-US"/>
        </a:p>
      </dgm:t>
    </dgm:pt>
    <dgm:pt modelId="{7E59C727-C019-0A48-B7E0-6622E0B63153}" type="sibTrans" cxnId="{1483B0A7-F8ED-B641-8E8F-97846219BE09}">
      <dgm:prSet/>
      <dgm:spPr/>
      <dgm:t>
        <a:bodyPr/>
        <a:lstStyle/>
        <a:p>
          <a:endParaRPr lang="en-US"/>
        </a:p>
      </dgm:t>
    </dgm:pt>
    <dgm:pt modelId="{C8AEFE66-4858-E840-A06A-30CE32D5A9B5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200" b="1" dirty="0"/>
            <a:t>Quality</a:t>
          </a:r>
          <a:r>
            <a:rPr lang="en-US" sz="1000" b="1" dirty="0"/>
            <a:t> </a:t>
          </a:r>
          <a:endParaRPr lang="en-US" sz="1000" dirty="0"/>
        </a:p>
      </dgm:t>
    </dgm:pt>
    <dgm:pt modelId="{34760B25-69B5-6B47-AC0F-91A6E62321CE}" type="parTrans" cxnId="{49E4E7BB-580B-6C47-975C-D5622C30E5AA}">
      <dgm:prSet/>
      <dgm:spPr/>
      <dgm:t>
        <a:bodyPr/>
        <a:lstStyle/>
        <a:p>
          <a:endParaRPr lang="en-US"/>
        </a:p>
      </dgm:t>
    </dgm:pt>
    <dgm:pt modelId="{1CCC604F-DB5C-5C4F-8BFE-8C8E972B18B4}" type="sibTrans" cxnId="{49E4E7BB-580B-6C47-975C-D5622C30E5AA}">
      <dgm:prSet/>
      <dgm:spPr/>
      <dgm:t>
        <a:bodyPr/>
        <a:lstStyle/>
        <a:p>
          <a:endParaRPr lang="en-US"/>
        </a:p>
      </dgm:t>
    </dgm:pt>
    <dgm:pt modelId="{3C0772F0-3974-AA43-AB9D-1E4D06F43597}">
      <dgm:prSet custT="1"/>
      <dgm:spPr/>
      <dgm:t>
        <a:bodyPr/>
        <a:lstStyle/>
        <a:p>
          <a:pPr rtl="0"/>
          <a:r>
            <a:rPr lang="en-US" sz="1200" b="1" dirty="0"/>
            <a:t>Safety</a:t>
          </a:r>
          <a:endParaRPr lang="en-US" sz="1000" b="1" dirty="0"/>
        </a:p>
      </dgm:t>
    </dgm:pt>
    <dgm:pt modelId="{35A9FCBF-ADBA-F947-91AE-C2597B6DABBE}" type="parTrans" cxnId="{23E98B41-4F81-A54E-BEAA-96AADD282E6C}">
      <dgm:prSet/>
      <dgm:spPr/>
      <dgm:t>
        <a:bodyPr/>
        <a:lstStyle/>
        <a:p>
          <a:endParaRPr lang="en-US"/>
        </a:p>
      </dgm:t>
    </dgm:pt>
    <dgm:pt modelId="{C3CB6988-01AD-9B4D-B85F-1E105F2F223E}" type="sibTrans" cxnId="{23E98B41-4F81-A54E-BEAA-96AADD282E6C}">
      <dgm:prSet/>
      <dgm:spPr/>
      <dgm:t>
        <a:bodyPr/>
        <a:lstStyle/>
        <a:p>
          <a:endParaRPr lang="en-US"/>
        </a:p>
      </dgm:t>
    </dgm:pt>
    <dgm:pt modelId="{A66A42EB-6A46-1D4E-B712-FBE0BF749483}">
      <dgm:prSet custT="1"/>
      <dgm:spPr/>
      <dgm:t>
        <a:bodyPr/>
        <a:lstStyle/>
        <a:p>
          <a:endParaRPr lang="en-US"/>
        </a:p>
      </dgm:t>
    </dgm:pt>
    <dgm:pt modelId="{F7570DC5-CA55-D544-BB91-0AE91F253A6A}" type="parTrans" cxnId="{BB99B642-092C-D343-895E-51034787199A}">
      <dgm:prSet/>
      <dgm:spPr/>
      <dgm:t>
        <a:bodyPr/>
        <a:lstStyle/>
        <a:p>
          <a:endParaRPr lang="en-US"/>
        </a:p>
      </dgm:t>
    </dgm:pt>
    <dgm:pt modelId="{B5B7C7EB-D7E7-184C-BAC6-7E9C43EFA688}" type="sibTrans" cxnId="{BB99B642-092C-D343-895E-51034787199A}">
      <dgm:prSet/>
      <dgm:spPr/>
      <dgm:t>
        <a:bodyPr/>
        <a:lstStyle/>
        <a:p>
          <a:endParaRPr lang="en-US"/>
        </a:p>
      </dgm:t>
    </dgm:pt>
    <dgm:pt modelId="{A558D338-2634-CB4F-92DF-A620196FD35F}">
      <dgm:prSet custT="1"/>
      <dgm:spPr/>
      <dgm:t>
        <a:bodyPr/>
        <a:lstStyle/>
        <a:p>
          <a:endParaRPr lang="en-US"/>
        </a:p>
      </dgm:t>
    </dgm:pt>
    <dgm:pt modelId="{230CF4F1-2BE1-384E-82B3-88C625E9ACFC}" type="parTrans" cxnId="{15564D67-37C4-F14C-9419-BCE7B4752AA6}">
      <dgm:prSet/>
      <dgm:spPr/>
      <dgm:t>
        <a:bodyPr/>
        <a:lstStyle/>
        <a:p>
          <a:endParaRPr lang="en-US"/>
        </a:p>
      </dgm:t>
    </dgm:pt>
    <dgm:pt modelId="{8D3CB503-B53E-9045-8532-446DD8BF2BD2}" type="sibTrans" cxnId="{15564D67-37C4-F14C-9419-BCE7B4752AA6}">
      <dgm:prSet/>
      <dgm:spPr/>
      <dgm:t>
        <a:bodyPr/>
        <a:lstStyle/>
        <a:p>
          <a:endParaRPr lang="en-US"/>
        </a:p>
      </dgm:t>
    </dgm:pt>
    <dgm:pt modelId="{0F15F38A-07D8-3D42-A245-B7BC034F342A}" type="pres">
      <dgm:prSet presAssocID="{D0160B8F-0D59-074B-B5D4-63D0555D434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6AC96C7-23AF-374F-A165-24601D195C49}" type="pres">
      <dgm:prSet presAssocID="{5D5A36A4-B51B-C040-B140-55F8EEBD740F}" presName="singleCycle" presStyleCnt="0"/>
      <dgm:spPr/>
    </dgm:pt>
    <dgm:pt modelId="{6AFCEC86-B2F6-204A-AD3C-5CE81C9C837B}" type="pres">
      <dgm:prSet presAssocID="{5D5A36A4-B51B-C040-B140-55F8EEBD740F}" presName="singleCenter" presStyleLbl="node1" presStyleIdx="0" presStyleCnt="8">
        <dgm:presLayoutVars>
          <dgm:chMax val="7"/>
          <dgm:chPref val="7"/>
        </dgm:presLayoutVars>
      </dgm:prSet>
      <dgm:spPr/>
    </dgm:pt>
    <dgm:pt modelId="{E6CBA87C-0CB0-3B43-864F-E6A01657F04A}" type="pres">
      <dgm:prSet presAssocID="{00444826-0F64-4E4F-BBFF-EF96DC4DAABA}" presName="Name56" presStyleLbl="parChTrans1D2" presStyleIdx="0" presStyleCnt="7"/>
      <dgm:spPr/>
    </dgm:pt>
    <dgm:pt modelId="{3403B227-62C9-DD4A-8317-CD2A67F94F76}" type="pres">
      <dgm:prSet presAssocID="{5049F3F2-BEAC-2947-B41B-CF4F15D42269}" presName="text0" presStyleLbl="node1" presStyleIdx="1" presStyleCnt="8">
        <dgm:presLayoutVars>
          <dgm:bulletEnabled val="1"/>
        </dgm:presLayoutVars>
      </dgm:prSet>
      <dgm:spPr/>
    </dgm:pt>
    <dgm:pt modelId="{8CDCD5CF-C9ED-2746-B8BC-27CF3729A6B5}" type="pres">
      <dgm:prSet presAssocID="{33BCD79F-B4E4-8D49-8D4B-9A297F146FDD}" presName="Name56" presStyleLbl="parChTrans1D2" presStyleIdx="1" presStyleCnt="7"/>
      <dgm:spPr/>
    </dgm:pt>
    <dgm:pt modelId="{BE7BFDB3-1466-CB44-963E-4C062BAEEADA}" type="pres">
      <dgm:prSet presAssocID="{784C4352-175F-FC47-8510-F89BDB6694CC}" presName="text0" presStyleLbl="node1" presStyleIdx="2" presStyleCnt="8">
        <dgm:presLayoutVars>
          <dgm:bulletEnabled val="1"/>
        </dgm:presLayoutVars>
      </dgm:prSet>
      <dgm:spPr/>
    </dgm:pt>
    <dgm:pt modelId="{88FC8322-C6FB-B34C-9682-36D25AF51B48}" type="pres">
      <dgm:prSet presAssocID="{E9FA8288-FEBB-9847-96B1-66B23DDBA784}" presName="Name56" presStyleLbl="parChTrans1D2" presStyleIdx="2" presStyleCnt="7"/>
      <dgm:spPr/>
    </dgm:pt>
    <dgm:pt modelId="{A700160B-F13B-6D46-8D67-39AE085B6243}" type="pres">
      <dgm:prSet presAssocID="{0DD79907-28B4-654B-98D9-8B5F684DF80D}" presName="text0" presStyleLbl="node1" presStyleIdx="3" presStyleCnt="8">
        <dgm:presLayoutVars>
          <dgm:bulletEnabled val="1"/>
        </dgm:presLayoutVars>
      </dgm:prSet>
      <dgm:spPr/>
    </dgm:pt>
    <dgm:pt modelId="{C719B6D0-AFBA-8F4B-824E-1D891C3911CB}" type="pres">
      <dgm:prSet presAssocID="{8EB4FD9C-98E1-2241-93E8-34CBB2A9EA63}" presName="Name56" presStyleLbl="parChTrans1D2" presStyleIdx="3" presStyleCnt="7"/>
      <dgm:spPr/>
    </dgm:pt>
    <dgm:pt modelId="{E5A0B50F-B1A6-FA40-B830-8B13F82BF927}" type="pres">
      <dgm:prSet presAssocID="{AF37DCF0-FF07-C547-8C80-0D8FBB2C2920}" presName="text0" presStyleLbl="node1" presStyleIdx="4" presStyleCnt="8">
        <dgm:presLayoutVars>
          <dgm:bulletEnabled val="1"/>
        </dgm:presLayoutVars>
      </dgm:prSet>
      <dgm:spPr/>
    </dgm:pt>
    <dgm:pt modelId="{D6A4623A-B292-2548-9CE7-A1E6AC62C2AB}" type="pres">
      <dgm:prSet presAssocID="{343CB4E8-99C1-0946-BCC9-C76C745DA50F}" presName="Name56" presStyleLbl="parChTrans1D2" presStyleIdx="4" presStyleCnt="7"/>
      <dgm:spPr/>
    </dgm:pt>
    <dgm:pt modelId="{19DBF9D6-930B-6548-91F3-394988784127}" type="pres">
      <dgm:prSet presAssocID="{712DA86D-75C5-444D-8954-1DD40796B6F5}" presName="text0" presStyleLbl="node1" presStyleIdx="5" presStyleCnt="8">
        <dgm:presLayoutVars>
          <dgm:bulletEnabled val="1"/>
        </dgm:presLayoutVars>
      </dgm:prSet>
      <dgm:spPr/>
    </dgm:pt>
    <dgm:pt modelId="{EFD8D760-0F27-4140-BD38-B22F492F2511}" type="pres">
      <dgm:prSet presAssocID="{34760B25-69B5-6B47-AC0F-91A6E62321CE}" presName="Name56" presStyleLbl="parChTrans1D2" presStyleIdx="5" presStyleCnt="7"/>
      <dgm:spPr/>
    </dgm:pt>
    <dgm:pt modelId="{E625CC8E-A7D3-B543-B13E-4D39F391609F}" type="pres">
      <dgm:prSet presAssocID="{C8AEFE66-4858-E840-A06A-30CE32D5A9B5}" presName="text0" presStyleLbl="node1" presStyleIdx="6" presStyleCnt="8">
        <dgm:presLayoutVars>
          <dgm:bulletEnabled val="1"/>
        </dgm:presLayoutVars>
      </dgm:prSet>
      <dgm:spPr/>
    </dgm:pt>
    <dgm:pt modelId="{0CD28970-5D4C-684A-9AE8-4E7AD9EEF911}" type="pres">
      <dgm:prSet presAssocID="{35A9FCBF-ADBA-F947-91AE-C2597B6DABBE}" presName="Name56" presStyleLbl="parChTrans1D2" presStyleIdx="6" presStyleCnt="7"/>
      <dgm:spPr/>
    </dgm:pt>
    <dgm:pt modelId="{14A4B0C1-49AB-054E-9209-BDED292C5BD4}" type="pres">
      <dgm:prSet presAssocID="{3C0772F0-3974-AA43-AB9D-1E4D06F43597}" presName="text0" presStyleLbl="node1" presStyleIdx="7" presStyleCnt="8">
        <dgm:presLayoutVars>
          <dgm:bulletEnabled val="1"/>
        </dgm:presLayoutVars>
      </dgm:prSet>
      <dgm:spPr/>
    </dgm:pt>
  </dgm:ptLst>
  <dgm:cxnLst>
    <dgm:cxn modelId="{17C13700-0AC9-714C-8D1B-49C83E7ED28D}" type="presOf" srcId="{AF37DCF0-FF07-C547-8C80-0D8FBB2C2920}" destId="{E5A0B50F-B1A6-FA40-B830-8B13F82BF927}" srcOrd="0" destOrd="0" presId="urn:microsoft.com/office/officeart/2008/layout/RadialCluster"/>
    <dgm:cxn modelId="{ADA7451E-79FC-9046-8C94-82CA091AFB77}" type="presOf" srcId="{712DA86D-75C5-444D-8954-1DD40796B6F5}" destId="{19DBF9D6-930B-6548-91F3-394988784127}" srcOrd="0" destOrd="0" presId="urn:microsoft.com/office/officeart/2008/layout/RadialCluster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23E98B41-4F81-A54E-BEAA-96AADD282E6C}" srcId="{5D5A36A4-B51B-C040-B140-55F8EEBD740F}" destId="{3C0772F0-3974-AA43-AB9D-1E4D06F43597}" srcOrd="6" destOrd="0" parTransId="{35A9FCBF-ADBA-F947-91AE-C2597B6DABBE}" sibTransId="{C3CB6988-01AD-9B4D-B85F-1E105F2F223E}"/>
    <dgm:cxn modelId="{BB99B642-092C-D343-895E-51034787199A}" srcId="{5D5A36A4-B51B-C040-B140-55F8EEBD740F}" destId="{A66A42EB-6A46-1D4E-B712-FBE0BF749483}" srcOrd="7" destOrd="0" parTransId="{F7570DC5-CA55-D544-BB91-0AE91F253A6A}" sibTransId="{B5B7C7EB-D7E7-184C-BAC6-7E9C43EFA688}"/>
    <dgm:cxn modelId="{96B92C62-EA7F-6B47-B16A-51A718403485}" type="presOf" srcId="{343CB4E8-99C1-0946-BCC9-C76C745DA50F}" destId="{D6A4623A-B292-2548-9CE7-A1E6AC62C2AB}" srcOrd="0" destOrd="0" presId="urn:microsoft.com/office/officeart/2008/layout/RadialCluster"/>
    <dgm:cxn modelId="{8DB3BD65-D632-9546-9C7C-7030F4C37034}" type="presOf" srcId="{00444826-0F64-4E4F-BBFF-EF96DC4DAABA}" destId="{E6CBA87C-0CB0-3B43-864F-E6A01657F04A}" srcOrd="0" destOrd="0" presId="urn:microsoft.com/office/officeart/2008/layout/RadialCluster"/>
    <dgm:cxn modelId="{8E2FD566-45EF-1641-B7B6-947672403289}" type="presOf" srcId="{0DD79907-28B4-654B-98D9-8B5F684DF80D}" destId="{A700160B-F13B-6D46-8D67-39AE085B6243}" srcOrd="0" destOrd="0" presId="urn:microsoft.com/office/officeart/2008/layout/RadialCluster"/>
    <dgm:cxn modelId="{15564D67-37C4-F14C-9419-BCE7B4752AA6}" srcId="{5D5A36A4-B51B-C040-B140-55F8EEBD740F}" destId="{A558D338-2634-CB4F-92DF-A620196FD35F}" srcOrd="8" destOrd="0" parTransId="{230CF4F1-2BE1-384E-82B3-88C625E9ACFC}" sibTransId="{8D3CB503-B53E-9045-8532-446DD8BF2BD2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CEE51A7F-396A-9D49-9BF6-F73C9F1C442D}" type="presOf" srcId="{E9FA8288-FEBB-9847-96B1-66B23DDBA784}" destId="{88FC8322-C6FB-B34C-9682-36D25AF51B48}" srcOrd="0" destOrd="0" presId="urn:microsoft.com/office/officeart/2008/layout/RadialCluster"/>
    <dgm:cxn modelId="{8DC74295-3FAA-F94E-887B-E6A0FA213125}" type="presOf" srcId="{35A9FCBF-ADBA-F947-91AE-C2597B6DABBE}" destId="{0CD28970-5D4C-684A-9AE8-4E7AD9EEF911}" srcOrd="0" destOrd="0" presId="urn:microsoft.com/office/officeart/2008/layout/RadialCluster"/>
    <dgm:cxn modelId="{71C4DC95-FAE1-C74A-9601-60B7F619DA52}" type="presOf" srcId="{34760B25-69B5-6B47-AC0F-91A6E62321CE}" destId="{EFD8D760-0F27-4140-BD38-B22F492F2511}" srcOrd="0" destOrd="0" presId="urn:microsoft.com/office/officeart/2008/layout/RadialCluster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1483B0A7-F8ED-B641-8E8F-97846219BE09}" srcId="{5D5A36A4-B51B-C040-B140-55F8EEBD740F}" destId="{712DA86D-75C5-444D-8954-1DD40796B6F5}" srcOrd="4" destOrd="0" parTransId="{343CB4E8-99C1-0946-BCC9-C76C745DA50F}" sibTransId="{7E59C727-C019-0A48-B7E0-6622E0B63153}"/>
    <dgm:cxn modelId="{304951BB-0958-DE4C-8674-1E667F8294F5}" type="presOf" srcId="{D0160B8F-0D59-074B-B5D4-63D0555D4341}" destId="{0F15F38A-07D8-3D42-A245-B7BC034F342A}" srcOrd="0" destOrd="0" presId="urn:microsoft.com/office/officeart/2008/layout/RadialCluster"/>
    <dgm:cxn modelId="{49E4E7BB-580B-6C47-975C-D5622C30E5AA}" srcId="{5D5A36A4-B51B-C040-B140-55F8EEBD740F}" destId="{C8AEFE66-4858-E840-A06A-30CE32D5A9B5}" srcOrd="5" destOrd="0" parTransId="{34760B25-69B5-6B47-AC0F-91A6E62321CE}" sibTransId="{1CCC604F-DB5C-5C4F-8BFE-8C8E972B18B4}"/>
    <dgm:cxn modelId="{F4554EC9-74DA-A949-8A72-21B301AA4592}" type="presOf" srcId="{C8AEFE66-4858-E840-A06A-30CE32D5A9B5}" destId="{E625CC8E-A7D3-B543-B13E-4D39F391609F}" srcOrd="0" destOrd="0" presId="urn:microsoft.com/office/officeart/2008/layout/RadialCluster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8F6EE0CF-37AE-E549-9114-087557CAC165}" type="presOf" srcId="{33BCD79F-B4E4-8D49-8D4B-9A297F146FDD}" destId="{8CDCD5CF-C9ED-2746-B8BC-27CF3729A6B5}" srcOrd="0" destOrd="0" presId="urn:microsoft.com/office/officeart/2008/layout/RadialCluster"/>
    <dgm:cxn modelId="{0A3EEED4-897A-744C-93E4-8C7BAE5DFC9F}" type="presOf" srcId="{8EB4FD9C-98E1-2241-93E8-34CBB2A9EA63}" destId="{C719B6D0-AFBA-8F4B-824E-1D891C3911CB}" srcOrd="0" destOrd="0" presId="urn:microsoft.com/office/officeart/2008/layout/RadialCluster"/>
    <dgm:cxn modelId="{6158D6DA-81B8-8046-A8AA-6E1BE89D0CA1}" type="presOf" srcId="{5049F3F2-BEAC-2947-B41B-CF4F15D42269}" destId="{3403B227-62C9-DD4A-8317-CD2A67F94F76}" srcOrd="0" destOrd="0" presId="urn:microsoft.com/office/officeart/2008/layout/RadialCluster"/>
    <dgm:cxn modelId="{2DE5BCE8-B9A4-9745-A0F9-BC43E3C66A30}" type="presOf" srcId="{3C0772F0-3974-AA43-AB9D-1E4D06F43597}" destId="{14A4B0C1-49AB-054E-9209-BDED292C5BD4}" srcOrd="0" destOrd="0" presId="urn:microsoft.com/office/officeart/2008/layout/RadialCluster"/>
    <dgm:cxn modelId="{F1FD25EF-4164-624A-984F-776794266DAD}" type="presOf" srcId="{784C4352-175F-FC47-8510-F89BDB6694CC}" destId="{BE7BFDB3-1466-CB44-963E-4C062BAEEADA}" srcOrd="0" destOrd="0" presId="urn:microsoft.com/office/officeart/2008/layout/RadialCluster"/>
    <dgm:cxn modelId="{F25E00F5-7FC7-DD4D-8F7B-4F88A70E1365}" type="presOf" srcId="{5D5A36A4-B51B-C040-B140-55F8EEBD740F}" destId="{6AFCEC86-B2F6-204A-AD3C-5CE81C9C837B}" srcOrd="0" destOrd="0" presId="urn:microsoft.com/office/officeart/2008/layout/RadialCluster"/>
    <dgm:cxn modelId="{A3C64D82-E37B-BF44-BA4A-F4C2E259AF5F}" type="presParOf" srcId="{0F15F38A-07D8-3D42-A245-B7BC034F342A}" destId="{46AC96C7-23AF-374F-A165-24601D195C49}" srcOrd="0" destOrd="0" presId="urn:microsoft.com/office/officeart/2008/layout/RadialCluster"/>
    <dgm:cxn modelId="{079A1272-9743-E644-8FDE-CFCB4ADBBF09}" type="presParOf" srcId="{46AC96C7-23AF-374F-A165-24601D195C49}" destId="{6AFCEC86-B2F6-204A-AD3C-5CE81C9C837B}" srcOrd="0" destOrd="0" presId="urn:microsoft.com/office/officeart/2008/layout/RadialCluster"/>
    <dgm:cxn modelId="{FE9ECA10-3D10-0A4C-B5DD-2909051D0C59}" type="presParOf" srcId="{46AC96C7-23AF-374F-A165-24601D195C49}" destId="{E6CBA87C-0CB0-3B43-864F-E6A01657F04A}" srcOrd="1" destOrd="0" presId="urn:microsoft.com/office/officeart/2008/layout/RadialCluster"/>
    <dgm:cxn modelId="{DA1A34AA-643E-3B43-941D-33FDD35B85DE}" type="presParOf" srcId="{46AC96C7-23AF-374F-A165-24601D195C49}" destId="{3403B227-62C9-DD4A-8317-CD2A67F94F76}" srcOrd="2" destOrd="0" presId="urn:microsoft.com/office/officeart/2008/layout/RadialCluster"/>
    <dgm:cxn modelId="{FAA1CA38-6756-AB4A-9D69-DB1D31C75E8B}" type="presParOf" srcId="{46AC96C7-23AF-374F-A165-24601D195C49}" destId="{8CDCD5CF-C9ED-2746-B8BC-27CF3729A6B5}" srcOrd="3" destOrd="0" presId="urn:microsoft.com/office/officeart/2008/layout/RadialCluster"/>
    <dgm:cxn modelId="{BA14095D-D33F-8F48-9C76-AE03FD4A5375}" type="presParOf" srcId="{46AC96C7-23AF-374F-A165-24601D195C49}" destId="{BE7BFDB3-1466-CB44-963E-4C062BAEEADA}" srcOrd="4" destOrd="0" presId="urn:microsoft.com/office/officeart/2008/layout/RadialCluster"/>
    <dgm:cxn modelId="{BFBC21B0-29EF-F842-B97E-929EB9EEE5D1}" type="presParOf" srcId="{46AC96C7-23AF-374F-A165-24601D195C49}" destId="{88FC8322-C6FB-B34C-9682-36D25AF51B48}" srcOrd="5" destOrd="0" presId="urn:microsoft.com/office/officeart/2008/layout/RadialCluster"/>
    <dgm:cxn modelId="{86AC357C-40C6-8D46-BC24-9349F8AE07E8}" type="presParOf" srcId="{46AC96C7-23AF-374F-A165-24601D195C49}" destId="{A700160B-F13B-6D46-8D67-39AE085B6243}" srcOrd="6" destOrd="0" presId="urn:microsoft.com/office/officeart/2008/layout/RadialCluster"/>
    <dgm:cxn modelId="{428FD079-573E-EF45-AF04-5BF284C2CAF6}" type="presParOf" srcId="{46AC96C7-23AF-374F-A165-24601D195C49}" destId="{C719B6D0-AFBA-8F4B-824E-1D891C3911CB}" srcOrd="7" destOrd="0" presId="urn:microsoft.com/office/officeart/2008/layout/RadialCluster"/>
    <dgm:cxn modelId="{65B88566-B9C9-1948-BCC1-6C25724F4814}" type="presParOf" srcId="{46AC96C7-23AF-374F-A165-24601D195C49}" destId="{E5A0B50F-B1A6-FA40-B830-8B13F82BF927}" srcOrd="8" destOrd="0" presId="urn:microsoft.com/office/officeart/2008/layout/RadialCluster"/>
    <dgm:cxn modelId="{D1520BDE-D6F9-D749-A94A-8DB3CCD6DBEE}" type="presParOf" srcId="{46AC96C7-23AF-374F-A165-24601D195C49}" destId="{D6A4623A-B292-2548-9CE7-A1E6AC62C2AB}" srcOrd="9" destOrd="0" presId="urn:microsoft.com/office/officeart/2008/layout/RadialCluster"/>
    <dgm:cxn modelId="{A829FFF4-F80C-7144-9583-6FD3454D81AA}" type="presParOf" srcId="{46AC96C7-23AF-374F-A165-24601D195C49}" destId="{19DBF9D6-930B-6548-91F3-394988784127}" srcOrd="10" destOrd="0" presId="urn:microsoft.com/office/officeart/2008/layout/RadialCluster"/>
    <dgm:cxn modelId="{115CC34C-1B0E-BE40-9DE0-933F75B62567}" type="presParOf" srcId="{46AC96C7-23AF-374F-A165-24601D195C49}" destId="{EFD8D760-0F27-4140-BD38-B22F492F2511}" srcOrd="11" destOrd="0" presId="urn:microsoft.com/office/officeart/2008/layout/RadialCluster"/>
    <dgm:cxn modelId="{67D6680E-ED46-0342-A6F9-D6BA6C752EC5}" type="presParOf" srcId="{46AC96C7-23AF-374F-A165-24601D195C49}" destId="{E625CC8E-A7D3-B543-B13E-4D39F391609F}" srcOrd="12" destOrd="0" presId="urn:microsoft.com/office/officeart/2008/layout/RadialCluster"/>
    <dgm:cxn modelId="{C0A5AD78-AF03-6843-97E8-28B4C00321B8}" type="presParOf" srcId="{46AC96C7-23AF-374F-A165-24601D195C49}" destId="{0CD28970-5D4C-684A-9AE8-4E7AD9EEF911}" srcOrd="13" destOrd="0" presId="urn:microsoft.com/office/officeart/2008/layout/RadialCluster"/>
    <dgm:cxn modelId="{3740683D-8EAE-B241-944E-E1492D181F75}" type="presParOf" srcId="{46AC96C7-23AF-374F-A165-24601D195C49}" destId="{14A4B0C1-49AB-054E-9209-BDED292C5BD4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200" b="1" dirty="0"/>
            <a:t>Availability</a:t>
          </a:r>
          <a:endParaRPr lang="en-US" sz="1200" b="1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200" b="1" dirty="0"/>
            <a:t>Convenience</a:t>
          </a:r>
          <a:endParaRPr lang="en-US" sz="1200" b="1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200" b="1" dirty="0"/>
            <a:t>Dependability</a:t>
          </a:r>
          <a:endParaRPr lang="en-US" sz="1200" b="1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200" b="1" dirty="0"/>
            <a:t> Operations Strategies Competitive Dimensions</a:t>
          </a:r>
          <a:endParaRPr lang="en-DE" sz="1200" b="1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 custT="1"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en-US" sz="1200" b="1" dirty="0">
              <a:solidFill>
                <a:schemeClr val="bg1"/>
              </a:solidFill>
            </a:rPr>
            <a:t>Personalization</a:t>
          </a: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712DA86D-75C5-444D-8954-1DD40796B6F5}">
      <dgm:prSet custT="1"/>
      <dgm:spPr/>
      <dgm:t>
        <a:bodyPr/>
        <a:lstStyle/>
        <a:p>
          <a:pPr rtl="0"/>
          <a:r>
            <a:rPr lang="en-US" sz="1200" b="1" dirty="0"/>
            <a:t>Price</a:t>
          </a:r>
          <a:endParaRPr lang="en-US" sz="1000" b="1" dirty="0"/>
        </a:p>
      </dgm:t>
    </dgm:pt>
    <dgm:pt modelId="{343CB4E8-99C1-0946-BCC9-C76C745DA50F}" type="parTrans" cxnId="{1483B0A7-F8ED-B641-8E8F-97846219BE09}">
      <dgm:prSet/>
      <dgm:spPr/>
      <dgm:t>
        <a:bodyPr/>
        <a:lstStyle/>
        <a:p>
          <a:endParaRPr lang="en-US"/>
        </a:p>
      </dgm:t>
    </dgm:pt>
    <dgm:pt modelId="{7E59C727-C019-0A48-B7E0-6622E0B63153}" type="sibTrans" cxnId="{1483B0A7-F8ED-B641-8E8F-97846219BE09}">
      <dgm:prSet/>
      <dgm:spPr/>
      <dgm:t>
        <a:bodyPr/>
        <a:lstStyle/>
        <a:p>
          <a:endParaRPr lang="en-US"/>
        </a:p>
      </dgm:t>
    </dgm:pt>
    <dgm:pt modelId="{C8AEFE66-4858-E840-A06A-30CE32D5A9B5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200" b="1" dirty="0"/>
            <a:t>Quality</a:t>
          </a:r>
          <a:r>
            <a:rPr lang="en-US" sz="1000" b="1" dirty="0"/>
            <a:t> </a:t>
          </a:r>
          <a:endParaRPr lang="en-US" sz="1000" dirty="0"/>
        </a:p>
      </dgm:t>
    </dgm:pt>
    <dgm:pt modelId="{34760B25-69B5-6B47-AC0F-91A6E62321CE}" type="parTrans" cxnId="{49E4E7BB-580B-6C47-975C-D5622C30E5AA}">
      <dgm:prSet/>
      <dgm:spPr/>
      <dgm:t>
        <a:bodyPr/>
        <a:lstStyle/>
        <a:p>
          <a:endParaRPr lang="en-US"/>
        </a:p>
      </dgm:t>
    </dgm:pt>
    <dgm:pt modelId="{1CCC604F-DB5C-5C4F-8BFE-8C8E972B18B4}" type="sibTrans" cxnId="{49E4E7BB-580B-6C47-975C-D5622C30E5AA}">
      <dgm:prSet/>
      <dgm:spPr/>
      <dgm:t>
        <a:bodyPr/>
        <a:lstStyle/>
        <a:p>
          <a:endParaRPr lang="en-US"/>
        </a:p>
      </dgm:t>
    </dgm:pt>
    <dgm:pt modelId="{3C0772F0-3974-AA43-AB9D-1E4D06F43597}">
      <dgm:prSet custT="1"/>
      <dgm:spPr/>
      <dgm:t>
        <a:bodyPr/>
        <a:lstStyle/>
        <a:p>
          <a:pPr rtl="0"/>
          <a:r>
            <a:rPr lang="en-US" sz="1200" b="1" dirty="0"/>
            <a:t>Safety</a:t>
          </a:r>
          <a:endParaRPr lang="en-US" sz="1000" b="1" dirty="0"/>
        </a:p>
      </dgm:t>
    </dgm:pt>
    <dgm:pt modelId="{35A9FCBF-ADBA-F947-91AE-C2597B6DABBE}" type="parTrans" cxnId="{23E98B41-4F81-A54E-BEAA-96AADD282E6C}">
      <dgm:prSet/>
      <dgm:spPr/>
      <dgm:t>
        <a:bodyPr/>
        <a:lstStyle/>
        <a:p>
          <a:endParaRPr lang="en-US"/>
        </a:p>
      </dgm:t>
    </dgm:pt>
    <dgm:pt modelId="{C3CB6988-01AD-9B4D-B85F-1E105F2F223E}" type="sibTrans" cxnId="{23E98B41-4F81-A54E-BEAA-96AADD282E6C}">
      <dgm:prSet/>
      <dgm:spPr/>
      <dgm:t>
        <a:bodyPr/>
        <a:lstStyle/>
        <a:p>
          <a:endParaRPr lang="en-US"/>
        </a:p>
      </dgm:t>
    </dgm:pt>
    <dgm:pt modelId="{A66A42EB-6A46-1D4E-B712-FBE0BF749483}">
      <dgm:prSet custT="1"/>
      <dgm:spPr/>
      <dgm:t>
        <a:bodyPr/>
        <a:lstStyle/>
        <a:p>
          <a:endParaRPr lang="en-US"/>
        </a:p>
      </dgm:t>
    </dgm:pt>
    <dgm:pt modelId="{F7570DC5-CA55-D544-BB91-0AE91F253A6A}" type="parTrans" cxnId="{BB99B642-092C-D343-895E-51034787199A}">
      <dgm:prSet/>
      <dgm:spPr/>
      <dgm:t>
        <a:bodyPr/>
        <a:lstStyle/>
        <a:p>
          <a:endParaRPr lang="en-US"/>
        </a:p>
      </dgm:t>
    </dgm:pt>
    <dgm:pt modelId="{B5B7C7EB-D7E7-184C-BAC6-7E9C43EFA688}" type="sibTrans" cxnId="{BB99B642-092C-D343-895E-51034787199A}">
      <dgm:prSet/>
      <dgm:spPr/>
      <dgm:t>
        <a:bodyPr/>
        <a:lstStyle/>
        <a:p>
          <a:endParaRPr lang="en-US"/>
        </a:p>
      </dgm:t>
    </dgm:pt>
    <dgm:pt modelId="{A558D338-2634-CB4F-92DF-A620196FD35F}">
      <dgm:prSet custT="1"/>
      <dgm:spPr/>
      <dgm:t>
        <a:bodyPr/>
        <a:lstStyle/>
        <a:p>
          <a:endParaRPr lang="en-US"/>
        </a:p>
      </dgm:t>
    </dgm:pt>
    <dgm:pt modelId="{230CF4F1-2BE1-384E-82B3-88C625E9ACFC}" type="parTrans" cxnId="{15564D67-37C4-F14C-9419-BCE7B4752AA6}">
      <dgm:prSet/>
      <dgm:spPr/>
      <dgm:t>
        <a:bodyPr/>
        <a:lstStyle/>
        <a:p>
          <a:endParaRPr lang="en-US"/>
        </a:p>
      </dgm:t>
    </dgm:pt>
    <dgm:pt modelId="{8D3CB503-B53E-9045-8532-446DD8BF2BD2}" type="sibTrans" cxnId="{15564D67-37C4-F14C-9419-BCE7B4752AA6}">
      <dgm:prSet/>
      <dgm:spPr/>
      <dgm:t>
        <a:bodyPr/>
        <a:lstStyle/>
        <a:p>
          <a:endParaRPr lang="en-US"/>
        </a:p>
      </dgm:t>
    </dgm:pt>
    <dgm:pt modelId="{0F15F38A-07D8-3D42-A245-B7BC034F342A}" type="pres">
      <dgm:prSet presAssocID="{D0160B8F-0D59-074B-B5D4-63D0555D434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6AC96C7-23AF-374F-A165-24601D195C49}" type="pres">
      <dgm:prSet presAssocID="{5D5A36A4-B51B-C040-B140-55F8EEBD740F}" presName="singleCycle" presStyleCnt="0"/>
      <dgm:spPr/>
    </dgm:pt>
    <dgm:pt modelId="{6AFCEC86-B2F6-204A-AD3C-5CE81C9C837B}" type="pres">
      <dgm:prSet presAssocID="{5D5A36A4-B51B-C040-B140-55F8EEBD740F}" presName="singleCenter" presStyleLbl="node1" presStyleIdx="0" presStyleCnt="8">
        <dgm:presLayoutVars>
          <dgm:chMax val="7"/>
          <dgm:chPref val="7"/>
        </dgm:presLayoutVars>
      </dgm:prSet>
      <dgm:spPr/>
    </dgm:pt>
    <dgm:pt modelId="{E6CBA87C-0CB0-3B43-864F-E6A01657F04A}" type="pres">
      <dgm:prSet presAssocID="{00444826-0F64-4E4F-BBFF-EF96DC4DAABA}" presName="Name56" presStyleLbl="parChTrans1D2" presStyleIdx="0" presStyleCnt="7"/>
      <dgm:spPr/>
    </dgm:pt>
    <dgm:pt modelId="{3403B227-62C9-DD4A-8317-CD2A67F94F76}" type="pres">
      <dgm:prSet presAssocID="{5049F3F2-BEAC-2947-B41B-CF4F15D42269}" presName="text0" presStyleLbl="node1" presStyleIdx="1" presStyleCnt="8">
        <dgm:presLayoutVars>
          <dgm:bulletEnabled val="1"/>
        </dgm:presLayoutVars>
      </dgm:prSet>
      <dgm:spPr/>
    </dgm:pt>
    <dgm:pt modelId="{8CDCD5CF-C9ED-2746-B8BC-27CF3729A6B5}" type="pres">
      <dgm:prSet presAssocID="{33BCD79F-B4E4-8D49-8D4B-9A297F146FDD}" presName="Name56" presStyleLbl="parChTrans1D2" presStyleIdx="1" presStyleCnt="7"/>
      <dgm:spPr/>
    </dgm:pt>
    <dgm:pt modelId="{BE7BFDB3-1466-CB44-963E-4C062BAEEADA}" type="pres">
      <dgm:prSet presAssocID="{784C4352-175F-FC47-8510-F89BDB6694CC}" presName="text0" presStyleLbl="node1" presStyleIdx="2" presStyleCnt="8">
        <dgm:presLayoutVars>
          <dgm:bulletEnabled val="1"/>
        </dgm:presLayoutVars>
      </dgm:prSet>
      <dgm:spPr/>
    </dgm:pt>
    <dgm:pt modelId="{88FC8322-C6FB-B34C-9682-36D25AF51B48}" type="pres">
      <dgm:prSet presAssocID="{E9FA8288-FEBB-9847-96B1-66B23DDBA784}" presName="Name56" presStyleLbl="parChTrans1D2" presStyleIdx="2" presStyleCnt="7"/>
      <dgm:spPr/>
    </dgm:pt>
    <dgm:pt modelId="{A700160B-F13B-6D46-8D67-39AE085B6243}" type="pres">
      <dgm:prSet presAssocID="{0DD79907-28B4-654B-98D9-8B5F684DF80D}" presName="text0" presStyleLbl="node1" presStyleIdx="3" presStyleCnt="8">
        <dgm:presLayoutVars>
          <dgm:bulletEnabled val="1"/>
        </dgm:presLayoutVars>
      </dgm:prSet>
      <dgm:spPr/>
    </dgm:pt>
    <dgm:pt modelId="{C719B6D0-AFBA-8F4B-824E-1D891C3911CB}" type="pres">
      <dgm:prSet presAssocID="{8EB4FD9C-98E1-2241-93E8-34CBB2A9EA63}" presName="Name56" presStyleLbl="parChTrans1D2" presStyleIdx="3" presStyleCnt="7"/>
      <dgm:spPr/>
    </dgm:pt>
    <dgm:pt modelId="{E5A0B50F-B1A6-FA40-B830-8B13F82BF927}" type="pres">
      <dgm:prSet presAssocID="{AF37DCF0-FF07-C547-8C80-0D8FBB2C2920}" presName="text0" presStyleLbl="node1" presStyleIdx="4" presStyleCnt="8">
        <dgm:presLayoutVars>
          <dgm:bulletEnabled val="1"/>
        </dgm:presLayoutVars>
      </dgm:prSet>
      <dgm:spPr/>
    </dgm:pt>
    <dgm:pt modelId="{D6A4623A-B292-2548-9CE7-A1E6AC62C2AB}" type="pres">
      <dgm:prSet presAssocID="{343CB4E8-99C1-0946-BCC9-C76C745DA50F}" presName="Name56" presStyleLbl="parChTrans1D2" presStyleIdx="4" presStyleCnt="7"/>
      <dgm:spPr/>
    </dgm:pt>
    <dgm:pt modelId="{19DBF9D6-930B-6548-91F3-394988784127}" type="pres">
      <dgm:prSet presAssocID="{712DA86D-75C5-444D-8954-1DD40796B6F5}" presName="text0" presStyleLbl="node1" presStyleIdx="5" presStyleCnt="8">
        <dgm:presLayoutVars>
          <dgm:bulletEnabled val="1"/>
        </dgm:presLayoutVars>
      </dgm:prSet>
      <dgm:spPr/>
    </dgm:pt>
    <dgm:pt modelId="{EFD8D760-0F27-4140-BD38-B22F492F2511}" type="pres">
      <dgm:prSet presAssocID="{34760B25-69B5-6B47-AC0F-91A6E62321CE}" presName="Name56" presStyleLbl="parChTrans1D2" presStyleIdx="5" presStyleCnt="7"/>
      <dgm:spPr/>
    </dgm:pt>
    <dgm:pt modelId="{E625CC8E-A7D3-B543-B13E-4D39F391609F}" type="pres">
      <dgm:prSet presAssocID="{C8AEFE66-4858-E840-A06A-30CE32D5A9B5}" presName="text0" presStyleLbl="node1" presStyleIdx="6" presStyleCnt="8">
        <dgm:presLayoutVars>
          <dgm:bulletEnabled val="1"/>
        </dgm:presLayoutVars>
      </dgm:prSet>
      <dgm:spPr/>
    </dgm:pt>
    <dgm:pt modelId="{0CD28970-5D4C-684A-9AE8-4E7AD9EEF911}" type="pres">
      <dgm:prSet presAssocID="{35A9FCBF-ADBA-F947-91AE-C2597B6DABBE}" presName="Name56" presStyleLbl="parChTrans1D2" presStyleIdx="6" presStyleCnt="7"/>
      <dgm:spPr/>
    </dgm:pt>
    <dgm:pt modelId="{14A4B0C1-49AB-054E-9209-BDED292C5BD4}" type="pres">
      <dgm:prSet presAssocID="{3C0772F0-3974-AA43-AB9D-1E4D06F43597}" presName="text0" presStyleLbl="node1" presStyleIdx="7" presStyleCnt="8">
        <dgm:presLayoutVars>
          <dgm:bulletEnabled val="1"/>
        </dgm:presLayoutVars>
      </dgm:prSet>
      <dgm:spPr/>
    </dgm:pt>
  </dgm:ptLst>
  <dgm:cxnLst>
    <dgm:cxn modelId="{17C13700-0AC9-714C-8D1B-49C83E7ED28D}" type="presOf" srcId="{AF37DCF0-FF07-C547-8C80-0D8FBB2C2920}" destId="{E5A0B50F-B1A6-FA40-B830-8B13F82BF927}" srcOrd="0" destOrd="0" presId="urn:microsoft.com/office/officeart/2008/layout/RadialCluster"/>
    <dgm:cxn modelId="{ADA7451E-79FC-9046-8C94-82CA091AFB77}" type="presOf" srcId="{712DA86D-75C5-444D-8954-1DD40796B6F5}" destId="{19DBF9D6-930B-6548-91F3-394988784127}" srcOrd="0" destOrd="0" presId="urn:microsoft.com/office/officeart/2008/layout/RadialCluster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23E98B41-4F81-A54E-BEAA-96AADD282E6C}" srcId="{5D5A36A4-B51B-C040-B140-55F8EEBD740F}" destId="{3C0772F0-3974-AA43-AB9D-1E4D06F43597}" srcOrd="6" destOrd="0" parTransId="{35A9FCBF-ADBA-F947-91AE-C2597B6DABBE}" sibTransId="{C3CB6988-01AD-9B4D-B85F-1E105F2F223E}"/>
    <dgm:cxn modelId="{BB99B642-092C-D343-895E-51034787199A}" srcId="{5D5A36A4-B51B-C040-B140-55F8EEBD740F}" destId="{A66A42EB-6A46-1D4E-B712-FBE0BF749483}" srcOrd="7" destOrd="0" parTransId="{F7570DC5-CA55-D544-BB91-0AE91F253A6A}" sibTransId="{B5B7C7EB-D7E7-184C-BAC6-7E9C43EFA688}"/>
    <dgm:cxn modelId="{96B92C62-EA7F-6B47-B16A-51A718403485}" type="presOf" srcId="{343CB4E8-99C1-0946-BCC9-C76C745DA50F}" destId="{D6A4623A-B292-2548-9CE7-A1E6AC62C2AB}" srcOrd="0" destOrd="0" presId="urn:microsoft.com/office/officeart/2008/layout/RadialCluster"/>
    <dgm:cxn modelId="{8DB3BD65-D632-9546-9C7C-7030F4C37034}" type="presOf" srcId="{00444826-0F64-4E4F-BBFF-EF96DC4DAABA}" destId="{E6CBA87C-0CB0-3B43-864F-E6A01657F04A}" srcOrd="0" destOrd="0" presId="urn:microsoft.com/office/officeart/2008/layout/RadialCluster"/>
    <dgm:cxn modelId="{8E2FD566-45EF-1641-B7B6-947672403289}" type="presOf" srcId="{0DD79907-28B4-654B-98D9-8B5F684DF80D}" destId="{A700160B-F13B-6D46-8D67-39AE085B6243}" srcOrd="0" destOrd="0" presId="urn:microsoft.com/office/officeart/2008/layout/RadialCluster"/>
    <dgm:cxn modelId="{15564D67-37C4-F14C-9419-BCE7B4752AA6}" srcId="{5D5A36A4-B51B-C040-B140-55F8EEBD740F}" destId="{A558D338-2634-CB4F-92DF-A620196FD35F}" srcOrd="8" destOrd="0" parTransId="{230CF4F1-2BE1-384E-82B3-88C625E9ACFC}" sibTransId="{8D3CB503-B53E-9045-8532-446DD8BF2BD2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CEE51A7F-396A-9D49-9BF6-F73C9F1C442D}" type="presOf" srcId="{E9FA8288-FEBB-9847-96B1-66B23DDBA784}" destId="{88FC8322-C6FB-B34C-9682-36D25AF51B48}" srcOrd="0" destOrd="0" presId="urn:microsoft.com/office/officeart/2008/layout/RadialCluster"/>
    <dgm:cxn modelId="{8DC74295-3FAA-F94E-887B-E6A0FA213125}" type="presOf" srcId="{35A9FCBF-ADBA-F947-91AE-C2597B6DABBE}" destId="{0CD28970-5D4C-684A-9AE8-4E7AD9EEF911}" srcOrd="0" destOrd="0" presId="urn:microsoft.com/office/officeart/2008/layout/RadialCluster"/>
    <dgm:cxn modelId="{71C4DC95-FAE1-C74A-9601-60B7F619DA52}" type="presOf" srcId="{34760B25-69B5-6B47-AC0F-91A6E62321CE}" destId="{EFD8D760-0F27-4140-BD38-B22F492F2511}" srcOrd="0" destOrd="0" presId="urn:microsoft.com/office/officeart/2008/layout/RadialCluster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1483B0A7-F8ED-B641-8E8F-97846219BE09}" srcId="{5D5A36A4-B51B-C040-B140-55F8EEBD740F}" destId="{712DA86D-75C5-444D-8954-1DD40796B6F5}" srcOrd="4" destOrd="0" parTransId="{343CB4E8-99C1-0946-BCC9-C76C745DA50F}" sibTransId="{7E59C727-C019-0A48-B7E0-6622E0B63153}"/>
    <dgm:cxn modelId="{304951BB-0958-DE4C-8674-1E667F8294F5}" type="presOf" srcId="{D0160B8F-0D59-074B-B5D4-63D0555D4341}" destId="{0F15F38A-07D8-3D42-A245-B7BC034F342A}" srcOrd="0" destOrd="0" presId="urn:microsoft.com/office/officeart/2008/layout/RadialCluster"/>
    <dgm:cxn modelId="{49E4E7BB-580B-6C47-975C-D5622C30E5AA}" srcId="{5D5A36A4-B51B-C040-B140-55F8EEBD740F}" destId="{C8AEFE66-4858-E840-A06A-30CE32D5A9B5}" srcOrd="5" destOrd="0" parTransId="{34760B25-69B5-6B47-AC0F-91A6E62321CE}" sibTransId="{1CCC604F-DB5C-5C4F-8BFE-8C8E972B18B4}"/>
    <dgm:cxn modelId="{F4554EC9-74DA-A949-8A72-21B301AA4592}" type="presOf" srcId="{C8AEFE66-4858-E840-A06A-30CE32D5A9B5}" destId="{E625CC8E-A7D3-B543-B13E-4D39F391609F}" srcOrd="0" destOrd="0" presId="urn:microsoft.com/office/officeart/2008/layout/RadialCluster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8F6EE0CF-37AE-E549-9114-087557CAC165}" type="presOf" srcId="{33BCD79F-B4E4-8D49-8D4B-9A297F146FDD}" destId="{8CDCD5CF-C9ED-2746-B8BC-27CF3729A6B5}" srcOrd="0" destOrd="0" presId="urn:microsoft.com/office/officeart/2008/layout/RadialCluster"/>
    <dgm:cxn modelId="{0A3EEED4-897A-744C-93E4-8C7BAE5DFC9F}" type="presOf" srcId="{8EB4FD9C-98E1-2241-93E8-34CBB2A9EA63}" destId="{C719B6D0-AFBA-8F4B-824E-1D891C3911CB}" srcOrd="0" destOrd="0" presId="urn:microsoft.com/office/officeart/2008/layout/RadialCluster"/>
    <dgm:cxn modelId="{6158D6DA-81B8-8046-A8AA-6E1BE89D0CA1}" type="presOf" srcId="{5049F3F2-BEAC-2947-B41B-CF4F15D42269}" destId="{3403B227-62C9-DD4A-8317-CD2A67F94F76}" srcOrd="0" destOrd="0" presId="urn:microsoft.com/office/officeart/2008/layout/RadialCluster"/>
    <dgm:cxn modelId="{2DE5BCE8-B9A4-9745-A0F9-BC43E3C66A30}" type="presOf" srcId="{3C0772F0-3974-AA43-AB9D-1E4D06F43597}" destId="{14A4B0C1-49AB-054E-9209-BDED292C5BD4}" srcOrd="0" destOrd="0" presId="urn:microsoft.com/office/officeart/2008/layout/RadialCluster"/>
    <dgm:cxn modelId="{F1FD25EF-4164-624A-984F-776794266DAD}" type="presOf" srcId="{784C4352-175F-FC47-8510-F89BDB6694CC}" destId="{BE7BFDB3-1466-CB44-963E-4C062BAEEADA}" srcOrd="0" destOrd="0" presId="urn:microsoft.com/office/officeart/2008/layout/RadialCluster"/>
    <dgm:cxn modelId="{F25E00F5-7FC7-DD4D-8F7B-4F88A70E1365}" type="presOf" srcId="{5D5A36A4-B51B-C040-B140-55F8EEBD740F}" destId="{6AFCEC86-B2F6-204A-AD3C-5CE81C9C837B}" srcOrd="0" destOrd="0" presId="urn:microsoft.com/office/officeart/2008/layout/RadialCluster"/>
    <dgm:cxn modelId="{A3C64D82-E37B-BF44-BA4A-F4C2E259AF5F}" type="presParOf" srcId="{0F15F38A-07D8-3D42-A245-B7BC034F342A}" destId="{46AC96C7-23AF-374F-A165-24601D195C49}" srcOrd="0" destOrd="0" presId="urn:microsoft.com/office/officeart/2008/layout/RadialCluster"/>
    <dgm:cxn modelId="{079A1272-9743-E644-8FDE-CFCB4ADBBF09}" type="presParOf" srcId="{46AC96C7-23AF-374F-A165-24601D195C49}" destId="{6AFCEC86-B2F6-204A-AD3C-5CE81C9C837B}" srcOrd="0" destOrd="0" presId="urn:microsoft.com/office/officeart/2008/layout/RadialCluster"/>
    <dgm:cxn modelId="{FE9ECA10-3D10-0A4C-B5DD-2909051D0C59}" type="presParOf" srcId="{46AC96C7-23AF-374F-A165-24601D195C49}" destId="{E6CBA87C-0CB0-3B43-864F-E6A01657F04A}" srcOrd="1" destOrd="0" presId="urn:microsoft.com/office/officeart/2008/layout/RadialCluster"/>
    <dgm:cxn modelId="{DA1A34AA-643E-3B43-941D-33FDD35B85DE}" type="presParOf" srcId="{46AC96C7-23AF-374F-A165-24601D195C49}" destId="{3403B227-62C9-DD4A-8317-CD2A67F94F76}" srcOrd="2" destOrd="0" presId="urn:microsoft.com/office/officeart/2008/layout/RadialCluster"/>
    <dgm:cxn modelId="{FAA1CA38-6756-AB4A-9D69-DB1D31C75E8B}" type="presParOf" srcId="{46AC96C7-23AF-374F-A165-24601D195C49}" destId="{8CDCD5CF-C9ED-2746-B8BC-27CF3729A6B5}" srcOrd="3" destOrd="0" presId="urn:microsoft.com/office/officeart/2008/layout/RadialCluster"/>
    <dgm:cxn modelId="{BA14095D-D33F-8F48-9C76-AE03FD4A5375}" type="presParOf" srcId="{46AC96C7-23AF-374F-A165-24601D195C49}" destId="{BE7BFDB3-1466-CB44-963E-4C062BAEEADA}" srcOrd="4" destOrd="0" presId="urn:microsoft.com/office/officeart/2008/layout/RadialCluster"/>
    <dgm:cxn modelId="{BFBC21B0-29EF-F842-B97E-929EB9EEE5D1}" type="presParOf" srcId="{46AC96C7-23AF-374F-A165-24601D195C49}" destId="{88FC8322-C6FB-B34C-9682-36D25AF51B48}" srcOrd="5" destOrd="0" presId="urn:microsoft.com/office/officeart/2008/layout/RadialCluster"/>
    <dgm:cxn modelId="{86AC357C-40C6-8D46-BC24-9349F8AE07E8}" type="presParOf" srcId="{46AC96C7-23AF-374F-A165-24601D195C49}" destId="{A700160B-F13B-6D46-8D67-39AE085B6243}" srcOrd="6" destOrd="0" presId="urn:microsoft.com/office/officeart/2008/layout/RadialCluster"/>
    <dgm:cxn modelId="{428FD079-573E-EF45-AF04-5BF284C2CAF6}" type="presParOf" srcId="{46AC96C7-23AF-374F-A165-24601D195C49}" destId="{C719B6D0-AFBA-8F4B-824E-1D891C3911CB}" srcOrd="7" destOrd="0" presId="urn:microsoft.com/office/officeart/2008/layout/RadialCluster"/>
    <dgm:cxn modelId="{65B88566-B9C9-1948-BCC1-6C25724F4814}" type="presParOf" srcId="{46AC96C7-23AF-374F-A165-24601D195C49}" destId="{E5A0B50F-B1A6-FA40-B830-8B13F82BF927}" srcOrd="8" destOrd="0" presId="urn:microsoft.com/office/officeart/2008/layout/RadialCluster"/>
    <dgm:cxn modelId="{D1520BDE-D6F9-D749-A94A-8DB3CCD6DBEE}" type="presParOf" srcId="{46AC96C7-23AF-374F-A165-24601D195C49}" destId="{D6A4623A-B292-2548-9CE7-A1E6AC62C2AB}" srcOrd="9" destOrd="0" presId="urn:microsoft.com/office/officeart/2008/layout/RadialCluster"/>
    <dgm:cxn modelId="{A829FFF4-F80C-7144-9583-6FD3454D81AA}" type="presParOf" srcId="{46AC96C7-23AF-374F-A165-24601D195C49}" destId="{19DBF9D6-930B-6548-91F3-394988784127}" srcOrd="10" destOrd="0" presId="urn:microsoft.com/office/officeart/2008/layout/RadialCluster"/>
    <dgm:cxn modelId="{115CC34C-1B0E-BE40-9DE0-933F75B62567}" type="presParOf" srcId="{46AC96C7-23AF-374F-A165-24601D195C49}" destId="{EFD8D760-0F27-4140-BD38-B22F492F2511}" srcOrd="11" destOrd="0" presId="urn:microsoft.com/office/officeart/2008/layout/RadialCluster"/>
    <dgm:cxn modelId="{67D6680E-ED46-0342-A6F9-D6BA6C752EC5}" type="presParOf" srcId="{46AC96C7-23AF-374F-A165-24601D195C49}" destId="{E625CC8E-A7D3-B543-B13E-4D39F391609F}" srcOrd="12" destOrd="0" presId="urn:microsoft.com/office/officeart/2008/layout/RadialCluster"/>
    <dgm:cxn modelId="{C0A5AD78-AF03-6843-97E8-28B4C00321B8}" type="presParOf" srcId="{46AC96C7-23AF-374F-A165-24601D195C49}" destId="{0CD28970-5D4C-684A-9AE8-4E7AD9EEF911}" srcOrd="13" destOrd="0" presId="urn:microsoft.com/office/officeart/2008/layout/RadialCluster"/>
    <dgm:cxn modelId="{3740683D-8EAE-B241-944E-E1492D181F75}" type="presParOf" srcId="{46AC96C7-23AF-374F-A165-24601D195C49}" destId="{14A4B0C1-49AB-054E-9209-BDED292C5BD4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200" b="1" dirty="0"/>
            <a:t>Availability</a:t>
          </a:r>
          <a:endParaRPr lang="en-US" sz="1200" b="1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nl-NL" sz="1200" b="1" dirty="0"/>
            <a:t>Convenience</a:t>
          </a:r>
          <a:endParaRPr lang="en-US" sz="1200" b="1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200" b="1" dirty="0"/>
            <a:t>Dependability</a:t>
          </a:r>
          <a:endParaRPr lang="en-US" sz="1200" b="1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200" b="1" dirty="0"/>
            <a:t> Operations Strategies Competitive Dimensions</a:t>
          </a:r>
          <a:endParaRPr lang="en-DE" sz="1200" b="1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 custT="1"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en-US" sz="1200" b="1" dirty="0">
              <a:solidFill>
                <a:schemeClr val="bg1"/>
              </a:solidFill>
            </a:rPr>
            <a:t>Personalization</a:t>
          </a: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712DA86D-75C5-444D-8954-1DD40796B6F5}">
      <dgm:prSet custT="1"/>
      <dgm:spPr/>
      <dgm:t>
        <a:bodyPr/>
        <a:lstStyle/>
        <a:p>
          <a:pPr rtl="0"/>
          <a:r>
            <a:rPr lang="en-US" sz="1200" b="1" dirty="0"/>
            <a:t>Price</a:t>
          </a:r>
          <a:endParaRPr lang="en-US" sz="1000" b="1" dirty="0"/>
        </a:p>
      </dgm:t>
    </dgm:pt>
    <dgm:pt modelId="{343CB4E8-99C1-0946-BCC9-C76C745DA50F}" type="parTrans" cxnId="{1483B0A7-F8ED-B641-8E8F-97846219BE09}">
      <dgm:prSet/>
      <dgm:spPr/>
      <dgm:t>
        <a:bodyPr/>
        <a:lstStyle/>
        <a:p>
          <a:endParaRPr lang="en-US"/>
        </a:p>
      </dgm:t>
    </dgm:pt>
    <dgm:pt modelId="{7E59C727-C019-0A48-B7E0-6622E0B63153}" type="sibTrans" cxnId="{1483B0A7-F8ED-B641-8E8F-97846219BE09}">
      <dgm:prSet/>
      <dgm:spPr/>
      <dgm:t>
        <a:bodyPr/>
        <a:lstStyle/>
        <a:p>
          <a:endParaRPr lang="en-US"/>
        </a:p>
      </dgm:t>
    </dgm:pt>
    <dgm:pt modelId="{C8AEFE66-4858-E840-A06A-30CE32D5A9B5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200" b="1" dirty="0"/>
            <a:t>Quality</a:t>
          </a:r>
          <a:r>
            <a:rPr lang="en-US" sz="1000" b="1" dirty="0"/>
            <a:t> </a:t>
          </a:r>
          <a:endParaRPr lang="en-US" sz="1000" dirty="0"/>
        </a:p>
      </dgm:t>
    </dgm:pt>
    <dgm:pt modelId="{34760B25-69B5-6B47-AC0F-91A6E62321CE}" type="parTrans" cxnId="{49E4E7BB-580B-6C47-975C-D5622C30E5AA}">
      <dgm:prSet/>
      <dgm:spPr/>
      <dgm:t>
        <a:bodyPr/>
        <a:lstStyle/>
        <a:p>
          <a:endParaRPr lang="en-US"/>
        </a:p>
      </dgm:t>
    </dgm:pt>
    <dgm:pt modelId="{1CCC604F-DB5C-5C4F-8BFE-8C8E972B18B4}" type="sibTrans" cxnId="{49E4E7BB-580B-6C47-975C-D5622C30E5AA}">
      <dgm:prSet/>
      <dgm:spPr/>
      <dgm:t>
        <a:bodyPr/>
        <a:lstStyle/>
        <a:p>
          <a:endParaRPr lang="en-US"/>
        </a:p>
      </dgm:t>
    </dgm:pt>
    <dgm:pt modelId="{3C0772F0-3974-AA43-AB9D-1E4D06F43597}">
      <dgm:prSet custT="1"/>
      <dgm:spPr/>
      <dgm:t>
        <a:bodyPr/>
        <a:lstStyle/>
        <a:p>
          <a:pPr rtl="0"/>
          <a:r>
            <a:rPr lang="en-US" sz="1200" b="1" dirty="0"/>
            <a:t>Safety</a:t>
          </a:r>
          <a:endParaRPr lang="en-US" sz="1000" b="1" dirty="0"/>
        </a:p>
      </dgm:t>
    </dgm:pt>
    <dgm:pt modelId="{35A9FCBF-ADBA-F947-91AE-C2597B6DABBE}" type="parTrans" cxnId="{23E98B41-4F81-A54E-BEAA-96AADD282E6C}">
      <dgm:prSet/>
      <dgm:spPr/>
      <dgm:t>
        <a:bodyPr/>
        <a:lstStyle/>
        <a:p>
          <a:endParaRPr lang="en-US"/>
        </a:p>
      </dgm:t>
    </dgm:pt>
    <dgm:pt modelId="{C3CB6988-01AD-9B4D-B85F-1E105F2F223E}" type="sibTrans" cxnId="{23E98B41-4F81-A54E-BEAA-96AADD282E6C}">
      <dgm:prSet/>
      <dgm:spPr/>
      <dgm:t>
        <a:bodyPr/>
        <a:lstStyle/>
        <a:p>
          <a:endParaRPr lang="en-US"/>
        </a:p>
      </dgm:t>
    </dgm:pt>
    <dgm:pt modelId="{A66A42EB-6A46-1D4E-B712-FBE0BF749483}">
      <dgm:prSet custT="1"/>
      <dgm:spPr/>
      <dgm:t>
        <a:bodyPr/>
        <a:lstStyle/>
        <a:p>
          <a:endParaRPr lang="en-US"/>
        </a:p>
      </dgm:t>
    </dgm:pt>
    <dgm:pt modelId="{F7570DC5-CA55-D544-BB91-0AE91F253A6A}" type="parTrans" cxnId="{BB99B642-092C-D343-895E-51034787199A}">
      <dgm:prSet/>
      <dgm:spPr/>
      <dgm:t>
        <a:bodyPr/>
        <a:lstStyle/>
        <a:p>
          <a:endParaRPr lang="en-US"/>
        </a:p>
      </dgm:t>
    </dgm:pt>
    <dgm:pt modelId="{B5B7C7EB-D7E7-184C-BAC6-7E9C43EFA688}" type="sibTrans" cxnId="{BB99B642-092C-D343-895E-51034787199A}">
      <dgm:prSet/>
      <dgm:spPr/>
      <dgm:t>
        <a:bodyPr/>
        <a:lstStyle/>
        <a:p>
          <a:endParaRPr lang="en-US"/>
        </a:p>
      </dgm:t>
    </dgm:pt>
    <dgm:pt modelId="{A558D338-2634-CB4F-92DF-A620196FD35F}">
      <dgm:prSet custT="1"/>
      <dgm:spPr/>
      <dgm:t>
        <a:bodyPr/>
        <a:lstStyle/>
        <a:p>
          <a:endParaRPr lang="en-US"/>
        </a:p>
      </dgm:t>
    </dgm:pt>
    <dgm:pt modelId="{230CF4F1-2BE1-384E-82B3-88C625E9ACFC}" type="parTrans" cxnId="{15564D67-37C4-F14C-9419-BCE7B4752AA6}">
      <dgm:prSet/>
      <dgm:spPr/>
      <dgm:t>
        <a:bodyPr/>
        <a:lstStyle/>
        <a:p>
          <a:endParaRPr lang="en-US"/>
        </a:p>
      </dgm:t>
    </dgm:pt>
    <dgm:pt modelId="{8D3CB503-B53E-9045-8532-446DD8BF2BD2}" type="sibTrans" cxnId="{15564D67-37C4-F14C-9419-BCE7B4752AA6}">
      <dgm:prSet/>
      <dgm:spPr/>
      <dgm:t>
        <a:bodyPr/>
        <a:lstStyle/>
        <a:p>
          <a:endParaRPr lang="en-US"/>
        </a:p>
      </dgm:t>
    </dgm:pt>
    <dgm:pt modelId="{0F15F38A-07D8-3D42-A245-B7BC034F342A}" type="pres">
      <dgm:prSet presAssocID="{D0160B8F-0D59-074B-B5D4-63D0555D434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6AC96C7-23AF-374F-A165-24601D195C49}" type="pres">
      <dgm:prSet presAssocID="{5D5A36A4-B51B-C040-B140-55F8EEBD740F}" presName="singleCycle" presStyleCnt="0"/>
      <dgm:spPr/>
    </dgm:pt>
    <dgm:pt modelId="{6AFCEC86-B2F6-204A-AD3C-5CE81C9C837B}" type="pres">
      <dgm:prSet presAssocID="{5D5A36A4-B51B-C040-B140-55F8EEBD740F}" presName="singleCenter" presStyleLbl="node1" presStyleIdx="0" presStyleCnt="8">
        <dgm:presLayoutVars>
          <dgm:chMax val="7"/>
          <dgm:chPref val="7"/>
        </dgm:presLayoutVars>
      </dgm:prSet>
      <dgm:spPr/>
    </dgm:pt>
    <dgm:pt modelId="{E6CBA87C-0CB0-3B43-864F-E6A01657F04A}" type="pres">
      <dgm:prSet presAssocID="{00444826-0F64-4E4F-BBFF-EF96DC4DAABA}" presName="Name56" presStyleLbl="parChTrans1D2" presStyleIdx="0" presStyleCnt="7"/>
      <dgm:spPr/>
    </dgm:pt>
    <dgm:pt modelId="{3403B227-62C9-DD4A-8317-CD2A67F94F76}" type="pres">
      <dgm:prSet presAssocID="{5049F3F2-BEAC-2947-B41B-CF4F15D42269}" presName="text0" presStyleLbl="node1" presStyleIdx="1" presStyleCnt="8">
        <dgm:presLayoutVars>
          <dgm:bulletEnabled val="1"/>
        </dgm:presLayoutVars>
      </dgm:prSet>
      <dgm:spPr/>
    </dgm:pt>
    <dgm:pt modelId="{8CDCD5CF-C9ED-2746-B8BC-27CF3729A6B5}" type="pres">
      <dgm:prSet presAssocID="{33BCD79F-B4E4-8D49-8D4B-9A297F146FDD}" presName="Name56" presStyleLbl="parChTrans1D2" presStyleIdx="1" presStyleCnt="7"/>
      <dgm:spPr/>
    </dgm:pt>
    <dgm:pt modelId="{BE7BFDB3-1466-CB44-963E-4C062BAEEADA}" type="pres">
      <dgm:prSet presAssocID="{784C4352-175F-FC47-8510-F89BDB6694CC}" presName="text0" presStyleLbl="node1" presStyleIdx="2" presStyleCnt="8">
        <dgm:presLayoutVars>
          <dgm:bulletEnabled val="1"/>
        </dgm:presLayoutVars>
      </dgm:prSet>
      <dgm:spPr/>
    </dgm:pt>
    <dgm:pt modelId="{88FC8322-C6FB-B34C-9682-36D25AF51B48}" type="pres">
      <dgm:prSet presAssocID="{E9FA8288-FEBB-9847-96B1-66B23DDBA784}" presName="Name56" presStyleLbl="parChTrans1D2" presStyleIdx="2" presStyleCnt="7"/>
      <dgm:spPr/>
    </dgm:pt>
    <dgm:pt modelId="{A700160B-F13B-6D46-8D67-39AE085B6243}" type="pres">
      <dgm:prSet presAssocID="{0DD79907-28B4-654B-98D9-8B5F684DF80D}" presName="text0" presStyleLbl="node1" presStyleIdx="3" presStyleCnt="8">
        <dgm:presLayoutVars>
          <dgm:bulletEnabled val="1"/>
        </dgm:presLayoutVars>
      </dgm:prSet>
      <dgm:spPr/>
    </dgm:pt>
    <dgm:pt modelId="{C719B6D0-AFBA-8F4B-824E-1D891C3911CB}" type="pres">
      <dgm:prSet presAssocID="{8EB4FD9C-98E1-2241-93E8-34CBB2A9EA63}" presName="Name56" presStyleLbl="parChTrans1D2" presStyleIdx="3" presStyleCnt="7"/>
      <dgm:spPr/>
    </dgm:pt>
    <dgm:pt modelId="{E5A0B50F-B1A6-FA40-B830-8B13F82BF927}" type="pres">
      <dgm:prSet presAssocID="{AF37DCF0-FF07-C547-8C80-0D8FBB2C2920}" presName="text0" presStyleLbl="node1" presStyleIdx="4" presStyleCnt="8">
        <dgm:presLayoutVars>
          <dgm:bulletEnabled val="1"/>
        </dgm:presLayoutVars>
      </dgm:prSet>
      <dgm:spPr/>
    </dgm:pt>
    <dgm:pt modelId="{D6A4623A-B292-2548-9CE7-A1E6AC62C2AB}" type="pres">
      <dgm:prSet presAssocID="{343CB4E8-99C1-0946-BCC9-C76C745DA50F}" presName="Name56" presStyleLbl="parChTrans1D2" presStyleIdx="4" presStyleCnt="7"/>
      <dgm:spPr/>
    </dgm:pt>
    <dgm:pt modelId="{19DBF9D6-930B-6548-91F3-394988784127}" type="pres">
      <dgm:prSet presAssocID="{712DA86D-75C5-444D-8954-1DD40796B6F5}" presName="text0" presStyleLbl="node1" presStyleIdx="5" presStyleCnt="8">
        <dgm:presLayoutVars>
          <dgm:bulletEnabled val="1"/>
        </dgm:presLayoutVars>
      </dgm:prSet>
      <dgm:spPr/>
    </dgm:pt>
    <dgm:pt modelId="{EFD8D760-0F27-4140-BD38-B22F492F2511}" type="pres">
      <dgm:prSet presAssocID="{34760B25-69B5-6B47-AC0F-91A6E62321CE}" presName="Name56" presStyleLbl="parChTrans1D2" presStyleIdx="5" presStyleCnt="7"/>
      <dgm:spPr/>
    </dgm:pt>
    <dgm:pt modelId="{E625CC8E-A7D3-B543-B13E-4D39F391609F}" type="pres">
      <dgm:prSet presAssocID="{C8AEFE66-4858-E840-A06A-30CE32D5A9B5}" presName="text0" presStyleLbl="node1" presStyleIdx="6" presStyleCnt="8">
        <dgm:presLayoutVars>
          <dgm:bulletEnabled val="1"/>
        </dgm:presLayoutVars>
      </dgm:prSet>
      <dgm:spPr/>
    </dgm:pt>
    <dgm:pt modelId="{0CD28970-5D4C-684A-9AE8-4E7AD9EEF911}" type="pres">
      <dgm:prSet presAssocID="{35A9FCBF-ADBA-F947-91AE-C2597B6DABBE}" presName="Name56" presStyleLbl="parChTrans1D2" presStyleIdx="6" presStyleCnt="7"/>
      <dgm:spPr/>
    </dgm:pt>
    <dgm:pt modelId="{14A4B0C1-49AB-054E-9209-BDED292C5BD4}" type="pres">
      <dgm:prSet presAssocID="{3C0772F0-3974-AA43-AB9D-1E4D06F43597}" presName="text0" presStyleLbl="node1" presStyleIdx="7" presStyleCnt="8">
        <dgm:presLayoutVars>
          <dgm:bulletEnabled val="1"/>
        </dgm:presLayoutVars>
      </dgm:prSet>
      <dgm:spPr/>
    </dgm:pt>
  </dgm:ptLst>
  <dgm:cxnLst>
    <dgm:cxn modelId="{17C13700-0AC9-714C-8D1B-49C83E7ED28D}" type="presOf" srcId="{AF37DCF0-FF07-C547-8C80-0D8FBB2C2920}" destId="{E5A0B50F-B1A6-FA40-B830-8B13F82BF927}" srcOrd="0" destOrd="0" presId="urn:microsoft.com/office/officeart/2008/layout/RadialCluster"/>
    <dgm:cxn modelId="{ADA7451E-79FC-9046-8C94-82CA091AFB77}" type="presOf" srcId="{712DA86D-75C5-444D-8954-1DD40796B6F5}" destId="{19DBF9D6-930B-6548-91F3-394988784127}" srcOrd="0" destOrd="0" presId="urn:microsoft.com/office/officeart/2008/layout/RadialCluster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23E98B41-4F81-A54E-BEAA-96AADD282E6C}" srcId="{5D5A36A4-B51B-C040-B140-55F8EEBD740F}" destId="{3C0772F0-3974-AA43-AB9D-1E4D06F43597}" srcOrd="6" destOrd="0" parTransId="{35A9FCBF-ADBA-F947-91AE-C2597B6DABBE}" sibTransId="{C3CB6988-01AD-9B4D-B85F-1E105F2F223E}"/>
    <dgm:cxn modelId="{BB99B642-092C-D343-895E-51034787199A}" srcId="{5D5A36A4-B51B-C040-B140-55F8EEBD740F}" destId="{A66A42EB-6A46-1D4E-B712-FBE0BF749483}" srcOrd="7" destOrd="0" parTransId="{F7570DC5-CA55-D544-BB91-0AE91F253A6A}" sibTransId="{B5B7C7EB-D7E7-184C-BAC6-7E9C43EFA688}"/>
    <dgm:cxn modelId="{96B92C62-EA7F-6B47-B16A-51A718403485}" type="presOf" srcId="{343CB4E8-99C1-0946-BCC9-C76C745DA50F}" destId="{D6A4623A-B292-2548-9CE7-A1E6AC62C2AB}" srcOrd="0" destOrd="0" presId="urn:microsoft.com/office/officeart/2008/layout/RadialCluster"/>
    <dgm:cxn modelId="{8DB3BD65-D632-9546-9C7C-7030F4C37034}" type="presOf" srcId="{00444826-0F64-4E4F-BBFF-EF96DC4DAABA}" destId="{E6CBA87C-0CB0-3B43-864F-E6A01657F04A}" srcOrd="0" destOrd="0" presId="urn:microsoft.com/office/officeart/2008/layout/RadialCluster"/>
    <dgm:cxn modelId="{8E2FD566-45EF-1641-B7B6-947672403289}" type="presOf" srcId="{0DD79907-28B4-654B-98D9-8B5F684DF80D}" destId="{A700160B-F13B-6D46-8D67-39AE085B6243}" srcOrd="0" destOrd="0" presId="urn:microsoft.com/office/officeart/2008/layout/RadialCluster"/>
    <dgm:cxn modelId="{15564D67-37C4-F14C-9419-BCE7B4752AA6}" srcId="{5D5A36A4-B51B-C040-B140-55F8EEBD740F}" destId="{A558D338-2634-CB4F-92DF-A620196FD35F}" srcOrd="8" destOrd="0" parTransId="{230CF4F1-2BE1-384E-82B3-88C625E9ACFC}" sibTransId="{8D3CB503-B53E-9045-8532-446DD8BF2BD2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CEE51A7F-396A-9D49-9BF6-F73C9F1C442D}" type="presOf" srcId="{E9FA8288-FEBB-9847-96B1-66B23DDBA784}" destId="{88FC8322-C6FB-B34C-9682-36D25AF51B48}" srcOrd="0" destOrd="0" presId="urn:microsoft.com/office/officeart/2008/layout/RadialCluster"/>
    <dgm:cxn modelId="{8DC74295-3FAA-F94E-887B-E6A0FA213125}" type="presOf" srcId="{35A9FCBF-ADBA-F947-91AE-C2597B6DABBE}" destId="{0CD28970-5D4C-684A-9AE8-4E7AD9EEF911}" srcOrd="0" destOrd="0" presId="urn:microsoft.com/office/officeart/2008/layout/RadialCluster"/>
    <dgm:cxn modelId="{71C4DC95-FAE1-C74A-9601-60B7F619DA52}" type="presOf" srcId="{34760B25-69B5-6B47-AC0F-91A6E62321CE}" destId="{EFD8D760-0F27-4140-BD38-B22F492F2511}" srcOrd="0" destOrd="0" presId="urn:microsoft.com/office/officeart/2008/layout/RadialCluster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1483B0A7-F8ED-B641-8E8F-97846219BE09}" srcId="{5D5A36A4-B51B-C040-B140-55F8EEBD740F}" destId="{712DA86D-75C5-444D-8954-1DD40796B6F5}" srcOrd="4" destOrd="0" parTransId="{343CB4E8-99C1-0946-BCC9-C76C745DA50F}" sibTransId="{7E59C727-C019-0A48-B7E0-6622E0B63153}"/>
    <dgm:cxn modelId="{304951BB-0958-DE4C-8674-1E667F8294F5}" type="presOf" srcId="{D0160B8F-0D59-074B-B5D4-63D0555D4341}" destId="{0F15F38A-07D8-3D42-A245-B7BC034F342A}" srcOrd="0" destOrd="0" presId="urn:microsoft.com/office/officeart/2008/layout/RadialCluster"/>
    <dgm:cxn modelId="{49E4E7BB-580B-6C47-975C-D5622C30E5AA}" srcId="{5D5A36A4-B51B-C040-B140-55F8EEBD740F}" destId="{C8AEFE66-4858-E840-A06A-30CE32D5A9B5}" srcOrd="5" destOrd="0" parTransId="{34760B25-69B5-6B47-AC0F-91A6E62321CE}" sibTransId="{1CCC604F-DB5C-5C4F-8BFE-8C8E972B18B4}"/>
    <dgm:cxn modelId="{F4554EC9-74DA-A949-8A72-21B301AA4592}" type="presOf" srcId="{C8AEFE66-4858-E840-A06A-30CE32D5A9B5}" destId="{E625CC8E-A7D3-B543-B13E-4D39F391609F}" srcOrd="0" destOrd="0" presId="urn:microsoft.com/office/officeart/2008/layout/RadialCluster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8F6EE0CF-37AE-E549-9114-087557CAC165}" type="presOf" srcId="{33BCD79F-B4E4-8D49-8D4B-9A297F146FDD}" destId="{8CDCD5CF-C9ED-2746-B8BC-27CF3729A6B5}" srcOrd="0" destOrd="0" presId="urn:microsoft.com/office/officeart/2008/layout/RadialCluster"/>
    <dgm:cxn modelId="{0A3EEED4-897A-744C-93E4-8C7BAE5DFC9F}" type="presOf" srcId="{8EB4FD9C-98E1-2241-93E8-34CBB2A9EA63}" destId="{C719B6D0-AFBA-8F4B-824E-1D891C3911CB}" srcOrd="0" destOrd="0" presId="urn:microsoft.com/office/officeart/2008/layout/RadialCluster"/>
    <dgm:cxn modelId="{6158D6DA-81B8-8046-A8AA-6E1BE89D0CA1}" type="presOf" srcId="{5049F3F2-BEAC-2947-B41B-CF4F15D42269}" destId="{3403B227-62C9-DD4A-8317-CD2A67F94F76}" srcOrd="0" destOrd="0" presId="urn:microsoft.com/office/officeart/2008/layout/RadialCluster"/>
    <dgm:cxn modelId="{2DE5BCE8-B9A4-9745-A0F9-BC43E3C66A30}" type="presOf" srcId="{3C0772F0-3974-AA43-AB9D-1E4D06F43597}" destId="{14A4B0C1-49AB-054E-9209-BDED292C5BD4}" srcOrd="0" destOrd="0" presId="urn:microsoft.com/office/officeart/2008/layout/RadialCluster"/>
    <dgm:cxn modelId="{F1FD25EF-4164-624A-984F-776794266DAD}" type="presOf" srcId="{784C4352-175F-FC47-8510-F89BDB6694CC}" destId="{BE7BFDB3-1466-CB44-963E-4C062BAEEADA}" srcOrd="0" destOrd="0" presId="urn:microsoft.com/office/officeart/2008/layout/RadialCluster"/>
    <dgm:cxn modelId="{F25E00F5-7FC7-DD4D-8F7B-4F88A70E1365}" type="presOf" srcId="{5D5A36A4-B51B-C040-B140-55F8EEBD740F}" destId="{6AFCEC86-B2F6-204A-AD3C-5CE81C9C837B}" srcOrd="0" destOrd="0" presId="urn:microsoft.com/office/officeart/2008/layout/RadialCluster"/>
    <dgm:cxn modelId="{A3C64D82-E37B-BF44-BA4A-F4C2E259AF5F}" type="presParOf" srcId="{0F15F38A-07D8-3D42-A245-B7BC034F342A}" destId="{46AC96C7-23AF-374F-A165-24601D195C49}" srcOrd="0" destOrd="0" presId="urn:microsoft.com/office/officeart/2008/layout/RadialCluster"/>
    <dgm:cxn modelId="{079A1272-9743-E644-8FDE-CFCB4ADBBF09}" type="presParOf" srcId="{46AC96C7-23AF-374F-A165-24601D195C49}" destId="{6AFCEC86-B2F6-204A-AD3C-5CE81C9C837B}" srcOrd="0" destOrd="0" presId="urn:microsoft.com/office/officeart/2008/layout/RadialCluster"/>
    <dgm:cxn modelId="{FE9ECA10-3D10-0A4C-B5DD-2909051D0C59}" type="presParOf" srcId="{46AC96C7-23AF-374F-A165-24601D195C49}" destId="{E6CBA87C-0CB0-3B43-864F-E6A01657F04A}" srcOrd="1" destOrd="0" presId="urn:microsoft.com/office/officeart/2008/layout/RadialCluster"/>
    <dgm:cxn modelId="{DA1A34AA-643E-3B43-941D-33FDD35B85DE}" type="presParOf" srcId="{46AC96C7-23AF-374F-A165-24601D195C49}" destId="{3403B227-62C9-DD4A-8317-CD2A67F94F76}" srcOrd="2" destOrd="0" presId="urn:microsoft.com/office/officeart/2008/layout/RadialCluster"/>
    <dgm:cxn modelId="{FAA1CA38-6756-AB4A-9D69-DB1D31C75E8B}" type="presParOf" srcId="{46AC96C7-23AF-374F-A165-24601D195C49}" destId="{8CDCD5CF-C9ED-2746-B8BC-27CF3729A6B5}" srcOrd="3" destOrd="0" presId="urn:microsoft.com/office/officeart/2008/layout/RadialCluster"/>
    <dgm:cxn modelId="{BA14095D-D33F-8F48-9C76-AE03FD4A5375}" type="presParOf" srcId="{46AC96C7-23AF-374F-A165-24601D195C49}" destId="{BE7BFDB3-1466-CB44-963E-4C062BAEEADA}" srcOrd="4" destOrd="0" presId="urn:microsoft.com/office/officeart/2008/layout/RadialCluster"/>
    <dgm:cxn modelId="{BFBC21B0-29EF-F842-B97E-929EB9EEE5D1}" type="presParOf" srcId="{46AC96C7-23AF-374F-A165-24601D195C49}" destId="{88FC8322-C6FB-B34C-9682-36D25AF51B48}" srcOrd="5" destOrd="0" presId="urn:microsoft.com/office/officeart/2008/layout/RadialCluster"/>
    <dgm:cxn modelId="{86AC357C-40C6-8D46-BC24-9349F8AE07E8}" type="presParOf" srcId="{46AC96C7-23AF-374F-A165-24601D195C49}" destId="{A700160B-F13B-6D46-8D67-39AE085B6243}" srcOrd="6" destOrd="0" presId="urn:microsoft.com/office/officeart/2008/layout/RadialCluster"/>
    <dgm:cxn modelId="{428FD079-573E-EF45-AF04-5BF284C2CAF6}" type="presParOf" srcId="{46AC96C7-23AF-374F-A165-24601D195C49}" destId="{C719B6D0-AFBA-8F4B-824E-1D891C3911CB}" srcOrd="7" destOrd="0" presId="urn:microsoft.com/office/officeart/2008/layout/RadialCluster"/>
    <dgm:cxn modelId="{65B88566-B9C9-1948-BCC1-6C25724F4814}" type="presParOf" srcId="{46AC96C7-23AF-374F-A165-24601D195C49}" destId="{E5A0B50F-B1A6-FA40-B830-8B13F82BF927}" srcOrd="8" destOrd="0" presId="urn:microsoft.com/office/officeart/2008/layout/RadialCluster"/>
    <dgm:cxn modelId="{D1520BDE-D6F9-D749-A94A-8DB3CCD6DBEE}" type="presParOf" srcId="{46AC96C7-23AF-374F-A165-24601D195C49}" destId="{D6A4623A-B292-2548-9CE7-A1E6AC62C2AB}" srcOrd="9" destOrd="0" presId="urn:microsoft.com/office/officeart/2008/layout/RadialCluster"/>
    <dgm:cxn modelId="{A829FFF4-F80C-7144-9583-6FD3454D81AA}" type="presParOf" srcId="{46AC96C7-23AF-374F-A165-24601D195C49}" destId="{19DBF9D6-930B-6548-91F3-394988784127}" srcOrd="10" destOrd="0" presId="urn:microsoft.com/office/officeart/2008/layout/RadialCluster"/>
    <dgm:cxn modelId="{115CC34C-1B0E-BE40-9DE0-933F75B62567}" type="presParOf" srcId="{46AC96C7-23AF-374F-A165-24601D195C49}" destId="{EFD8D760-0F27-4140-BD38-B22F492F2511}" srcOrd="11" destOrd="0" presId="urn:microsoft.com/office/officeart/2008/layout/RadialCluster"/>
    <dgm:cxn modelId="{67D6680E-ED46-0342-A6F9-D6BA6C752EC5}" type="presParOf" srcId="{46AC96C7-23AF-374F-A165-24601D195C49}" destId="{E625CC8E-A7D3-B543-B13E-4D39F391609F}" srcOrd="12" destOrd="0" presId="urn:microsoft.com/office/officeart/2008/layout/RadialCluster"/>
    <dgm:cxn modelId="{C0A5AD78-AF03-6843-97E8-28B4C00321B8}" type="presParOf" srcId="{46AC96C7-23AF-374F-A165-24601D195C49}" destId="{0CD28970-5D4C-684A-9AE8-4E7AD9EEF911}" srcOrd="13" destOrd="0" presId="urn:microsoft.com/office/officeart/2008/layout/RadialCluster"/>
    <dgm:cxn modelId="{3740683D-8EAE-B241-944E-E1492D181F75}" type="presParOf" srcId="{46AC96C7-23AF-374F-A165-24601D195C49}" destId="{14A4B0C1-49AB-054E-9209-BDED292C5BD4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1784220" y="1779575"/>
          <a:ext cx="1271404" cy="127212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</a:t>
          </a:r>
          <a:r>
            <a:rPr lang="en-US" sz="1600" kern="1200" dirty="0"/>
            <a:t>Service Concept</a:t>
          </a:r>
          <a:endParaRPr lang="en-DE" sz="1600" kern="1200" dirty="0"/>
        </a:p>
      </dsp:txBody>
      <dsp:txXfrm>
        <a:off x="1970413" y="1965874"/>
        <a:ext cx="899018" cy="899531"/>
      </dsp:txXfrm>
    </dsp:sp>
    <dsp:sp modelId="{EBB07DBB-D197-B34B-A142-58B6DD4EAEFE}">
      <dsp:nvSpPr>
        <dsp:cNvPr id="0" name=""/>
        <dsp:cNvSpPr/>
      </dsp:nvSpPr>
      <dsp:spPr>
        <a:xfrm rot="16200000">
          <a:off x="2285644" y="1317681"/>
          <a:ext cx="268557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2325928" y="1444420"/>
        <a:ext cx="187990" cy="259367"/>
      </dsp:txXfrm>
    </dsp:sp>
    <dsp:sp modelId="{DD847756-2248-C64F-A870-685D4449A4DF}">
      <dsp:nvSpPr>
        <dsp:cNvPr id="0" name=""/>
        <dsp:cNvSpPr/>
      </dsp:nvSpPr>
      <dsp:spPr>
        <a:xfrm>
          <a:off x="1784220" y="1458"/>
          <a:ext cx="1271404" cy="127140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organizing idea</a:t>
          </a:r>
        </a:p>
      </dsp:txBody>
      <dsp:txXfrm>
        <a:off x="1970413" y="187651"/>
        <a:ext cx="899018" cy="899018"/>
      </dsp:txXfrm>
    </dsp:sp>
    <dsp:sp modelId="{A5B2C178-5C1C-4648-A007-5467A74EEC41}">
      <dsp:nvSpPr>
        <dsp:cNvPr id="0" name=""/>
        <dsp:cNvSpPr/>
      </dsp:nvSpPr>
      <dsp:spPr>
        <a:xfrm rot="1800000">
          <a:off x="3049129" y="2640341"/>
          <a:ext cx="268701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3054529" y="2706644"/>
        <a:ext cx="188091" cy="259367"/>
      </dsp:txXfrm>
    </dsp:sp>
    <dsp:sp modelId="{34C86BAF-1F12-5F47-8731-801F75887A9A}">
      <dsp:nvSpPr>
        <dsp:cNvPr id="0" name=""/>
        <dsp:cNvSpPr/>
      </dsp:nvSpPr>
      <dsp:spPr>
        <a:xfrm>
          <a:off x="3324428" y="2669177"/>
          <a:ext cx="1271404" cy="1271404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Service Provided</a:t>
          </a:r>
        </a:p>
      </dsp:txBody>
      <dsp:txXfrm>
        <a:off x="3510621" y="2855370"/>
        <a:ext cx="899018" cy="899018"/>
      </dsp:txXfrm>
    </dsp:sp>
    <dsp:sp modelId="{2A6E1805-1037-CA4E-AB6F-AFC0DAF8698E}">
      <dsp:nvSpPr>
        <dsp:cNvPr id="0" name=""/>
        <dsp:cNvSpPr/>
      </dsp:nvSpPr>
      <dsp:spPr>
        <a:xfrm rot="9000000">
          <a:off x="1522014" y="2640341"/>
          <a:ext cx="268701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10800000">
        <a:off x="1597224" y="2706644"/>
        <a:ext cx="188091" cy="259367"/>
      </dsp:txXfrm>
    </dsp:sp>
    <dsp:sp modelId="{01AA9E2B-3BC0-2745-BDA0-5693DA0044E6}">
      <dsp:nvSpPr>
        <dsp:cNvPr id="0" name=""/>
        <dsp:cNvSpPr/>
      </dsp:nvSpPr>
      <dsp:spPr>
        <a:xfrm>
          <a:off x="244012" y="2669177"/>
          <a:ext cx="1271404" cy="1271404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 dirty="0"/>
            <a:t>The Service Received</a:t>
          </a:r>
          <a:endParaRPr lang="en-US" sz="1400" kern="1200" dirty="0"/>
        </a:p>
      </dsp:txBody>
      <dsp:txXfrm>
        <a:off x="430205" y="2855370"/>
        <a:ext cx="899018" cy="8990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1784220" y="1779575"/>
          <a:ext cx="1271404" cy="127212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</a:t>
          </a:r>
          <a:r>
            <a:rPr lang="en-US" sz="1600" kern="1200" dirty="0"/>
            <a:t>Service Concept</a:t>
          </a:r>
          <a:endParaRPr lang="en-DE" sz="1600" kern="1200" dirty="0"/>
        </a:p>
      </dsp:txBody>
      <dsp:txXfrm>
        <a:off x="1970413" y="1965874"/>
        <a:ext cx="899018" cy="899531"/>
      </dsp:txXfrm>
    </dsp:sp>
    <dsp:sp modelId="{EBB07DBB-D197-B34B-A142-58B6DD4EAEFE}">
      <dsp:nvSpPr>
        <dsp:cNvPr id="0" name=""/>
        <dsp:cNvSpPr/>
      </dsp:nvSpPr>
      <dsp:spPr>
        <a:xfrm rot="16200000">
          <a:off x="2285644" y="1317681"/>
          <a:ext cx="268557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2325928" y="1444420"/>
        <a:ext cx="187990" cy="259367"/>
      </dsp:txXfrm>
    </dsp:sp>
    <dsp:sp modelId="{DD847756-2248-C64F-A870-685D4449A4DF}">
      <dsp:nvSpPr>
        <dsp:cNvPr id="0" name=""/>
        <dsp:cNvSpPr/>
      </dsp:nvSpPr>
      <dsp:spPr>
        <a:xfrm>
          <a:off x="1784220" y="1458"/>
          <a:ext cx="1271404" cy="127140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organizing idea</a:t>
          </a:r>
        </a:p>
      </dsp:txBody>
      <dsp:txXfrm>
        <a:off x="1970413" y="187651"/>
        <a:ext cx="899018" cy="899018"/>
      </dsp:txXfrm>
    </dsp:sp>
    <dsp:sp modelId="{A5B2C178-5C1C-4648-A007-5467A74EEC41}">
      <dsp:nvSpPr>
        <dsp:cNvPr id="0" name=""/>
        <dsp:cNvSpPr/>
      </dsp:nvSpPr>
      <dsp:spPr>
        <a:xfrm rot="1800000">
          <a:off x="3049129" y="2640341"/>
          <a:ext cx="268701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3054529" y="2706644"/>
        <a:ext cx="188091" cy="259367"/>
      </dsp:txXfrm>
    </dsp:sp>
    <dsp:sp modelId="{34C86BAF-1F12-5F47-8731-801F75887A9A}">
      <dsp:nvSpPr>
        <dsp:cNvPr id="0" name=""/>
        <dsp:cNvSpPr/>
      </dsp:nvSpPr>
      <dsp:spPr>
        <a:xfrm>
          <a:off x="3324428" y="2669177"/>
          <a:ext cx="1271404" cy="1271404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Service Provided</a:t>
          </a:r>
        </a:p>
      </dsp:txBody>
      <dsp:txXfrm>
        <a:off x="3510621" y="2855370"/>
        <a:ext cx="899018" cy="899018"/>
      </dsp:txXfrm>
    </dsp:sp>
    <dsp:sp modelId="{2A6E1805-1037-CA4E-AB6F-AFC0DAF8698E}">
      <dsp:nvSpPr>
        <dsp:cNvPr id="0" name=""/>
        <dsp:cNvSpPr/>
      </dsp:nvSpPr>
      <dsp:spPr>
        <a:xfrm rot="9000000">
          <a:off x="1522014" y="2640341"/>
          <a:ext cx="268701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10800000">
        <a:off x="1597224" y="2706644"/>
        <a:ext cx="188091" cy="259367"/>
      </dsp:txXfrm>
    </dsp:sp>
    <dsp:sp modelId="{01AA9E2B-3BC0-2745-BDA0-5693DA0044E6}">
      <dsp:nvSpPr>
        <dsp:cNvPr id="0" name=""/>
        <dsp:cNvSpPr/>
      </dsp:nvSpPr>
      <dsp:spPr>
        <a:xfrm>
          <a:off x="244012" y="2669177"/>
          <a:ext cx="1271404" cy="1271404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 dirty="0"/>
            <a:t>The Service Received</a:t>
          </a:r>
          <a:endParaRPr lang="en-US" sz="1400" kern="1200" dirty="0"/>
        </a:p>
      </dsp:txBody>
      <dsp:txXfrm>
        <a:off x="430205" y="2855370"/>
        <a:ext cx="899018" cy="89901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1784220" y="1779575"/>
          <a:ext cx="1271404" cy="127212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</a:t>
          </a:r>
          <a:r>
            <a:rPr lang="en-US" sz="1600" kern="1200" dirty="0"/>
            <a:t>Service Concept</a:t>
          </a:r>
          <a:endParaRPr lang="en-DE" sz="1600" kern="1200" dirty="0"/>
        </a:p>
      </dsp:txBody>
      <dsp:txXfrm>
        <a:off x="1970413" y="1965874"/>
        <a:ext cx="899018" cy="899531"/>
      </dsp:txXfrm>
    </dsp:sp>
    <dsp:sp modelId="{EBB07DBB-D197-B34B-A142-58B6DD4EAEFE}">
      <dsp:nvSpPr>
        <dsp:cNvPr id="0" name=""/>
        <dsp:cNvSpPr/>
      </dsp:nvSpPr>
      <dsp:spPr>
        <a:xfrm rot="16200000">
          <a:off x="2285644" y="1317681"/>
          <a:ext cx="268557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2325928" y="1444420"/>
        <a:ext cx="187990" cy="259367"/>
      </dsp:txXfrm>
    </dsp:sp>
    <dsp:sp modelId="{DD847756-2248-C64F-A870-685D4449A4DF}">
      <dsp:nvSpPr>
        <dsp:cNvPr id="0" name=""/>
        <dsp:cNvSpPr/>
      </dsp:nvSpPr>
      <dsp:spPr>
        <a:xfrm>
          <a:off x="1784220" y="1458"/>
          <a:ext cx="1271404" cy="127140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organizing idea</a:t>
          </a:r>
        </a:p>
      </dsp:txBody>
      <dsp:txXfrm>
        <a:off x="1970413" y="187651"/>
        <a:ext cx="899018" cy="899018"/>
      </dsp:txXfrm>
    </dsp:sp>
    <dsp:sp modelId="{A5B2C178-5C1C-4648-A007-5467A74EEC41}">
      <dsp:nvSpPr>
        <dsp:cNvPr id="0" name=""/>
        <dsp:cNvSpPr/>
      </dsp:nvSpPr>
      <dsp:spPr>
        <a:xfrm rot="1800000">
          <a:off x="3049129" y="2640341"/>
          <a:ext cx="268701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3054529" y="2706644"/>
        <a:ext cx="188091" cy="259367"/>
      </dsp:txXfrm>
    </dsp:sp>
    <dsp:sp modelId="{34C86BAF-1F12-5F47-8731-801F75887A9A}">
      <dsp:nvSpPr>
        <dsp:cNvPr id="0" name=""/>
        <dsp:cNvSpPr/>
      </dsp:nvSpPr>
      <dsp:spPr>
        <a:xfrm>
          <a:off x="3324428" y="2669177"/>
          <a:ext cx="1271404" cy="1271404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Service Provided</a:t>
          </a:r>
        </a:p>
      </dsp:txBody>
      <dsp:txXfrm>
        <a:off x="3510621" y="2855370"/>
        <a:ext cx="899018" cy="899018"/>
      </dsp:txXfrm>
    </dsp:sp>
    <dsp:sp modelId="{2A6E1805-1037-CA4E-AB6F-AFC0DAF8698E}">
      <dsp:nvSpPr>
        <dsp:cNvPr id="0" name=""/>
        <dsp:cNvSpPr/>
      </dsp:nvSpPr>
      <dsp:spPr>
        <a:xfrm rot="9000000">
          <a:off x="1522014" y="2640341"/>
          <a:ext cx="268701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10800000">
        <a:off x="1597224" y="2706644"/>
        <a:ext cx="188091" cy="259367"/>
      </dsp:txXfrm>
    </dsp:sp>
    <dsp:sp modelId="{01AA9E2B-3BC0-2745-BDA0-5693DA0044E6}">
      <dsp:nvSpPr>
        <dsp:cNvPr id="0" name=""/>
        <dsp:cNvSpPr/>
      </dsp:nvSpPr>
      <dsp:spPr>
        <a:xfrm>
          <a:off x="244012" y="2669177"/>
          <a:ext cx="1271404" cy="1271404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 dirty="0"/>
            <a:t>The Service Received</a:t>
          </a:r>
          <a:endParaRPr lang="en-US" sz="1400" kern="1200" dirty="0"/>
        </a:p>
      </dsp:txBody>
      <dsp:txXfrm>
        <a:off x="430205" y="2855370"/>
        <a:ext cx="899018" cy="89901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1784220" y="1779575"/>
          <a:ext cx="1271404" cy="127212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</a:t>
          </a:r>
          <a:r>
            <a:rPr lang="en-US" sz="1600" kern="1200" dirty="0"/>
            <a:t>Service Concept</a:t>
          </a:r>
          <a:endParaRPr lang="en-DE" sz="1600" kern="1200" dirty="0"/>
        </a:p>
      </dsp:txBody>
      <dsp:txXfrm>
        <a:off x="1970413" y="1965874"/>
        <a:ext cx="899018" cy="899531"/>
      </dsp:txXfrm>
    </dsp:sp>
    <dsp:sp modelId="{EBB07DBB-D197-B34B-A142-58B6DD4EAEFE}">
      <dsp:nvSpPr>
        <dsp:cNvPr id="0" name=""/>
        <dsp:cNvSpPr/>
      </dsp:nvSpPr>
      <dsp:spPr>
        <a:xfrm rot="16200000">
          <a:off x="2285644" y="1317681"/>
          <a:ext cx="268557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2325928" y="1444420"/>
        <a:ext cx="187990" cy="259367"/>
      </dsp:txXfrm>
    </dsp:sp>
    <dsp:sp modelId="{DD847756-2248-C64F-A870-685D4449A4DF}">
      <dsp:nvSpPr>
        <dsp:cNvPr id="0" name=""/>
        <dsp:cNvSpPr/>
      </dsp:nvSpPr>
      <dsp:spPr>
        <a:xfrm>
          <a:off x="1784220" y="1458"/>
          <a:ext cx="1271404" cy="127140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organizing idea</a:t>
          </a:r>
        </a:p>
      </dsp:txBody>
      <dsp:txXfrm>
        <a:off x="1970413" y="187651"/>
        <a:ext cx="899018" cy="899018"/>
      </dsp:txXfrm>
    </dsp:sp>
    <dsp:sp modelId="{A5B2C178-5C1C-4648-A007-5467A74EEC41}">
      <dsp:nvSpPr>
        <dsp:cNvPr id="0" name=""/>
        <dsp:cNvSpPr/>
      </dsp:nvSpPr>
      <dsp:spPr>
        <a:xfrm rot="1800000">
          <a:off x="3049129" y="2640341"/>
          <a:ext cx="268701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3054529" y="2706644"/>
        <a:ext cx="188091" cy="259367"/>
      </dsp:txXfrm>
    </dsp:sp>
    <dsp:sp modelId="{34C86BAF-1F12-5F47-8731-801F75887A9A}">
      <dsp:nvSpPr>
        <dsp:cNvPr id="0" name=""/>
        <dsp:cNvSpPr/>
      </dsp:nvSpPr>
      <dsp:spPr>
        <a:xfrm>
          <a:off x="3324428" y="2669177"/>
          <a:ext cx="1271404" cy="1271404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Service Provided</a:t>
          </a:r>
        </a:p>
      </dsp:txBody>
      <dsp:txXfrm>
        <a:off x="3510621" y="2855370"/>
        <a:ext cx="899018" cy="899018"/>
      </dsp:txXfrm>
    </dsp:sp>
    <dsp:sp modelId="{2A6E1805-1037-CA4E-AB6F-AFC0DAF8698E}">
      <dsp:nvSpPr>
        <dsp:cNvPr id="0" name=""/>
        <dsp:cNvSpPr/>
      </dsp:nvSpPr>
      <dsp:spPr>
        <a:xfrm rot="9000000">
          <a:off x="1522014" y="2640341"/>
          <a:ext cx="268701" cy="4322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10800000">
        <a:off x="1597224" y="2706644"/>
        <a:ext cx="188091" cy="259367"/>
      </dsp:txXfrm>
    </dsp:sp>
    <dsp:sp modelId="{01AA9E2B-3BC0-2745-BDA0-5693DA0044E6}">
      <dsp:nvSpPr>
        <dsp:cNvPr id="0" name=""/>
        <dsp:cNvSpPr/>
      </dsp:nvSpPr>
      <dsp:spPr>
        <a:xfrm>
          <a:off x="244012" y="2669177"/>
          <a:ext cx="1271404" cy="1271404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 dirty="0"/>
            <a:t>The Service Received</a:t>
          </a:r>
          <a:endParaRPr lang="en-US" sz="1400" kern="1200" dirty="0"/>
        </a:p>
      </dsp:txBody>
      <dsp:txXfrm>
        <a:off x="430205" y="2855370"/>
        <a:ext cx="899018" cy="89901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197CA9-C50E-9C4B-8091-26FFFEF040DC}">
      <dsp:nvSpPr>
        <dsp:cNvPr id="0" name=""/>
        <dsp:cNvSpPr/>
      </dsp:nvSpPr>
      <dsp:spPr>
        <a:xfrm>
          <a:off x="2585833" y="1746"/>
          <a:ext cx="1071524" cy="107152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service-profit chain</a:t>
          </a:r>
        </a:p>
      </dsp:txBody>
      <dsp:txXfrm>
        <a:off x="2742754" y="158667"/>
        <a:ext cx="757682" cy="757682"/>
      </dsp:txXfrm>
    </dsp:sp>
    <dsp:sp modelId="{0F54E5D9-E226-1843-87CA-AE35F5B14770}">
      <dsp:nvSpPr>
        <dsp:cNvPr id="0" name=""/>
        <dsp:cNvSpPr/>
      </dsp:nvSpPr>
      <dsp:spPr>
        <a:xfrm rot="1800000">
          <a:off x="3668811" y="754769"/>
          <a:ext cx="284560" cy="3616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3674530" y="805755"/>
        <a:ext cx="199192" cy="216983"/>
      </dsp:txXfrm>
    </dsp:sp>
    <dsp:sp modelId="{24637105-4063-B543-B1EE-E1C10F925F23}">
      <dsp:nvSpPr>
        <dsp:cNvPr id="0" name=""/>
        <dsp:cNvSpPr/>
      </dsp:nvSpPr>
      <dsp:spPr>
        <a:xfrm>
          <a:off x="3978775" y="805962"/>
          <a:ext cx="1071524" cy="1071524"/>
        </a:xfrm>
        <a:prstGeom prst="ellipse">
          <a:avLst/>
        </a:prstGeom>
        <a:solidFill>
          <a:schemeClr val="accent5">
            <a:hueOff val="2424599"/>
            <a:satOff val="5058"/>
            <a:lumOff val="20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employee satisfaction</a:t>
          </a:r>
        </a:p>
      </dsp:txBody>
      <dsp:txXfrm>
        <a:off x="4135696" y="962883"/>
        <a:ext cx="757682" cy="757682"/>
      </dsp:txXfrm>
    </dsp:sp>
    <dsp:sp modelId="{2CE57D87-0C57-0C49-B497-B44E7B1E473A}">
      <dsp:nvSpPr>
        <dsp:cNvPr id="0" name=""/>
        <dsp:cNvSpPr/>
      </dsp:nvSpPr>
      <dsp:spPr>
        <a:xfrm rot="5400000">
          <a:off x="4372257" y="1957066"/>
          <a:ext cx="284560" cy="3616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424599"/>
            <a:satOff val="5058"/>
            <a:lumOff val="200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4414941" y="1986710"/>
        <a:ext cx="199192" cy="216983"/>
      </dsp:txXfrm>
    </dsp:sp>
    <dsp:sp modelId="{998B308F-2078-D847-92D8-0EDC8DFADBAC}">
      <dsp:nvSpPr>
        <dsp:cNvPr id="0" name=""/>
        <dsp:cNvSpPr/>
      </dsp:nvSpPr>
      <dsp:spPr>
        <a:xfrm>
          <a:off x="3978775" y="2414393"/>
          <a:ext cx="1071524" cy="1071524"/>
        </a:xfrm>
        <a:prstGeom prst="ellipse">
          <a:avLst/>
        </a:prstGeom>
        <a:solidFill>
          <a:schemeClr val="accent5">
            <a:hueOff val="4849198"/>
            <a:satOff val="10116"/>
            <a:lumOff val="3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service quality </a:t>
          </a:r>
        </a:p>
      </dsp:txBody>
      <dsp:txXfrm>
        <a:off x="4135696" y="2571314"/>
        <a:ext cx="757682" cy="757682"/>
      </dsp:txXfrm>
    </dsp:sp>
    <dsp:sp modelId="{391B8BD9-26A6-304A-A072-35258C71054D}">
      <dsp:nvSpPr>
        <dsp:cNvPr id="0" name=""/>
        <dsp:cNvSpPr/>
      </dsp:nvSpPr>
      <dsp:spPr>
        <a:xfrm rot="9000000">
          <a:off x="3682760" y="3167417"/>
          <a:ext cx="284560" cy="3616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849198"/>
            <a:satOff val="10116"/>
            <a:lumOff val="3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3762409" y="3218403"/>
        <a:ext cx="199192" cy="216983"/>
      </dsp:txXfrm>
    </dsp:sp>
    <dsp:sp modelId="{8BBF4CE6-0622-AF47-91A7-E87A229E74D5}">
      <dsp:nvSpPr>
        <dsp:cNvPr id="0" name=""/>
        <dsp:cNvSpPr/>
      </dsp:nvSpPr>
      <dsp:spPr>
        <a:xfrm>
          <a:off x="2585833" y="3218609"/>
          <a:ext cx="1071524" cy="1071524"/>
        </a:xfrm>
        <a:prstGeom prst="ellipse">
          <a:avLst/>
        </a:prstGeom>
        <a:solidFill>
          <a:schemeClr val="accent5">
            <a:hueOff val="7273797"/>
            <a:satOff val="15173"/>
            <a:lumOff val="5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customer satisfaction</a:t>
          </a:r>
        </a:p>
      </dsp:txBody>
      <dsp:txXfrm>
        <a:off x="2742754" y="3375530"/>
        <a:ext cx="757682" cy="757682"/>
      </dsp:txXfrm>
    </dsp:sp>
    <dsp:sp modelId="{2F6AA0A5-C381-304F-9B06-C5EBB0032EFC}">
      <dsp:nvSpPr>
        <dsp:cNvPr id="0" name=""/>
        <dsp:cNvSpPr/>
      </dsp:nvSpPr>
      <dsp:spPr>
        <a:xfrm rot="12600000">
          <a:off x="2289818" y="3175470"/>
          <a:ext cx="284560" cy="3616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7273797"/>
            <a:satOff val="15173"/>
            <a:lumOff val="5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2369467" y="3269140"/>
        <a:ext cx="199192" cy="216983"/>
      </dsp:txXfrm>
    </dsp:sp>
    <dsp:sp modelId="{ED642972-896C-0149-9FBE-9C96B3DA9CAE}">
      <dsp:nvSpPr>
        <dsp:cNvPr id="0" name=""/>
        <dsp:cNvSpPr/>
      </dsp:nvSpPr>
      <dsp:spPr>
        <a:xfrm>
          <a:off x="1192890" y="2414393"/>
          <a:ext cx="1071524" cy="1071524"/>
        </a:xfrm>
        <a:prstGeom prst="ellipse">
          <a:avLst/>
        </a:prstGeom>
        <a:solidFill>
          <a:schemeClr val="accent5">
            <a:hueOff val="9698395"/>
            <a:satOff val="20231"/>
            <a:lumOff val="7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customer loyalty</a:t>
          </a:r>
        </a:p>
      </dsp:txBody>
      <dsp:txXfrm>
        <a:off x="1349811" y="2571314"/>
        <a:ext cx="757682" cy="757682"/>
      </dsp:txXfrm>
    </dsp:sp>
    <dsp:sp modelId="{CA413A7D-C8B8-1C4D-A43F-7A441CF09E2D}">
      <dsp:nvSpPr>
        <dsp:cNvPr id="0" name=""/>
        <dsp:cNvSpPr/>
      </dsp:nvSpPr>
      <dsp:spPr>
        <a:xfrm rot="16200000">
          <a:off x="1586372" y="1973173"/>
          <a:ext cx="284560" cy="3616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698395"/>
            <a:satOff val="20231"/>
            <a:lumOff val="7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1629056" y="2088185"/>
        <a:ext cx="199192" cy="216983"/>
      </dsp:txXfrm>
    </dsp:sp>
    <dsp:sp modelId="{CB6524CC-203C-BE40-AF52-56FFC8DD3028}">
      <dsp:nvSpPr>
        <dsp:cNvPr id="0" name=""/>
        <dsp:cNvSpPr/>
      </dsp:nvSpPr>
      <dsp:spPr>
        <a:xfrm>
          <a:off x="1192890" y="805962"/>
          <a:ext cx="1071524" cy="1071524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profitability</a:t>
          </a:r>
          <a:endParaRPr lang="en-US" sz="900" b="1" kern="1200" dirty="0"/>
        </a:p>
      </dsp:txBody>
      <dsp:txXfrm>
        <a:off x="1349811" y="962883"/>
        <a:ext cx="757682" cy="757682"/>
      </dsp:txXfrm>
    </dsp:sp>
    <dsp:sp modelId="{0CFB3246-87E6-EC4D-9CCB-62126BBFE0F2}">
      <dsp:nvSpPr>
        <dsp:cNvPr id="0" name=""/>
        <dsp:cNvSpPr/>
      </dsp:nvSpPr>
      <dsp:spPr>
        <a:xfrm rot="19800000">
          <a:off x="2275869" y="762823"/>
          <a:ext cx="284560" cy="3616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281588" y="856493"/>
        <a:ext cx="199192" cy="21698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2046534" y="1638174"/>
          <a:ext cx="1169080" cy="116974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kern="1200" dirty="0"/>
            <a:t>Strategic Service </a:t>
          </a:r>
          <a:r>
            <a:rPr lang="nl-NL" sz="1400" kern="1200" dirty="0" err="1"/>
            <a:t>Vision</a:t>
          </a:r>
          <a:r>
            <a:rPr lang="nl-NL" sz="1400" kern="1200" dirty="0"/>
            <a:t> </a:t>
          </a:r>
          <a:r>
            <a:rPr lang="nl-NL" sz="1400" kern="1200" dirty="0" err="1"/>
            <a:t>Elements</a:t>
          </a:r>
          <a:endParaRPr lang="en-DE" sz="1400" kern="1200" dirty="0"/>
        </a:p>
      </dsp:txBody>
      <dsp:txXfrm>
        <a:off x="2217742" y="1809479"/>
        <a:ext cx="826664" cy="827137"/>
      </dsp:txXfrm>
    </dsp:sp>
    <dsp:sp modelId="{EBB07DBB-D197-B34B-A142-58B6DD4EAEFE}">
      <dsp:nvSpPr>
        <dsp:cNvPr id="0" name=""/>
        <dsp:cNvSpPr/>
      </dsp:nvSpPr>
      <dsp:spPr>
        <a:xfrm rot="16200000">
          <a:off x="2507378" y="1213043"/>
          <a:ext cx="247392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544487" y="1329649"/>
        <a:ext cx="173174" cy="238493"/>
      </dsp:txXfrm>
    </dsp:sp>
    <dsp:sp modelId="{DD847756-2248-C64F-A870-685D4449A4DF}">
      <dsp:nvSpPr>
        <dsp:cNvPr id="0" name=""/>
        <dsp:cNvSpPr/>
      </dsp:nvSpPr>
      <dsp:spPr>
        <a:xfrm>
          <a:off x="2046534" y="2314"/>
          <a:ext cx="1169080" cy="116908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>
              <a:solidFill>
                <a:schemeClr val="bg1"/>
              </a:solidFill>
            </a:rPr>
            <a:t>Target Market Segment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2217742" y="173522"/>
        <a:ext cx="826664" cy="826664"/>
      </dsp:txXfrm>
    </dsp:sp>
    <dsp:sp modelId="{A5B2C178-5C1C-4648-A007-5467A74EEC41}">
      <dsp:nvSpPr>
        <dsp:cNvPr id="0" name=""/>
        <dsp:cNvSpPr/>
      </dsp:nvSpPr>
      <dsp:spPr>
        <a:xfrm>
          <a:off x="3318379" y="2024304"/>
          <a:ext cx="247569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3318379" y="2103801"/>
        <a:ext cx="173298" cy="238493"/>
      </dsp:txXfrm>
    </dsp:sp>
    <dsp:sp modelId="{34C86BAF-1F12-5F47-8731-801F75887A9A}">
      <dsp:nvSpPr>
        <dsp:cNvPr id="0" name=""/>
        <dsp:cNvSpPr/>
      </dsp:nvSpPr>
      <dsp:spPr>
        <a:xfrm>
          <a:off x="3682727" y="1638508"/>
          <a:ext cx="1169080" cy="1169080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>
              <a:solidFill>
                <a:schemeClr val="bg1"/>
              </a:solidFill>
            </a:rPr>
            <a:t>Service Concept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3853935" y="1809716"/>
        <a:ext cx="826664" cy="826664"/>
      </dsp:txXfrm>
    </dsp:sp>
    <dsp:sp modelId="{2A6E1805-1037-CA4E-AB6F-AFC0DAF8698E}">
      <dsp:nvSpPr>
        <dsp:cNvPr id="0" name=""/>
        <dsp:cNvSpPr/>
      </dsp:nvSpPr>
      <dsp:spPr>
        <a:xfrm rot="5400000">
          <a:off x="2507378" y="2835566"/>
          <a:ext cx="247392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544487" y="2877954"/>
        <a:ext cx="173174" cy="238493"/>
      </dsp:txXfrm>
    </dsp:sp>
    <dsp:sp modelId="{01AA9E2B-3BC0-2745-BDA0-5693DA0044E6}">
      <dsp:nvSpPr>
        <dsp:cNvPr id="0" name=""/>
        <dsp:cNvSpPr/>
      </dsp:nvSpPr>
      <dsp:spPr>
        <a:xfrm>
          <a:off x="2046534" y="3274701"/>
          <a:ext cx="1169080" cy="1169080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 err="1">
              <a:solidFill>
                <a:schemeClr val="bg1"/>
              </a:solidFill>
            </a:rPr>
            <a:t>Operation</a:t>
          </a:r>
          <a:r>
            <a:rPr lang="nl-NL" sz="1400" b="0" kern="1200" dirty="0">
              <a:solidFill>
                <a:schemeClr val="bg1"/>
              </a:solidFill>
            </a:rPr>
            <a:t> </a:t>
          </a:r>
          <a:r>
            <a:rPr lang="nl-NL" sz="1400" b="0" kern="1200" dirty="0" err="1">
              <a:solidFill>
                <a:schemeClr val="bg1"/>
              </a:solidFill>
            </a:rPr>
            <a:t>Strategy</a:t>
          </a:r>
          <a:r>
            <a:rPr lang="nl-NL" sz="1400" b="0" kern="1200" dirty="0">
              <a:solidFill>
                <a:schemeClr val="bg1"/>
              </a:solidFill>
            </a:rPr>
            <a:t>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2217742" y="3445909"/>
        <a:ext cx="826664" cy="826664"/>
      </dsp:txXfrm>
    </dsp:sp>
    <dsp:sp modelId="{895AC03D-E0FC-B04F-92EC-1C9930061756}">
      <dsp:nvSpPr>
        <dsp:cNvPr id="0" name=""/>
        <dsp:cNvSpPr/>
      </dsp:nvSpPr>
      <dsp:spPr>
        <a:xfrm rot="10800000">
          <a:off x="1696199" y="2024304"/>
          <a:ext cx="247569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770470" y="2103801"/>
        <a:ext cx="173298" cy="238493"/>
      </dsp:txXfrm>
    </dsp:sp>
    <dsp:sp modelId="{3F306BC1-A1DD-2B4B-B784-C38A6167163D}">
      <dsp:nvSpPr>
        <dsp:cNvPr id="0" name=""/>
        <dsp:cNvSpPr/>
      </dsp:nvSpPr>
      <dsp:spPr>
        <a:xfrm>
          <a:off x="410340" y="1638508"/>
          <a:ext cx="1169080" cy="116908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nl-NL" sz="1600" b="0" kern="1200" dirty="0">
              <a:solidFill>
                <a:schemeClr val="bg1"/>
              </a:solidFill>
            </a:rPr>
            <a:t>Service Delivery System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581548" y="1809716"/>
        <a:ext cx="826664" cy="82666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2046534" y="1638174"/>
          <a:ext cx="1169080" cy="116974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kern="1200" dirty="0"/>
            <a:t>Strategic Service </a:t>
          </a:r>
          <a:r>
            <a:rPr lang="nl-NL" sz="1400" kern="1200" dirty="0" err="1"/>
            <a:t>Vision</a:t>
          </a:r>
          <a:r>
            <a:rPr lang="nl-NL" sz="1400" kern="1200" dirty="0"/>
            <a:t> </a:t>
          </a:r>
          <a:r>
            <a:rPr lang="nl-NL" sz="1400" kern="1200" dirty="0" err="1"/>
            <a:t>Elements</a:t>
          </a:r>
          <a:endParaRPr lang="en-DE" sz="1400" kern="1200" dirty="0"/>
        </a:p>
      </dsp:txBody>
      <dsp:txXfrm>
        <a:off x="2217742" y="1809479"/>
        <a:ext cx="826664" cy="827137"/>
      </dsp:txXfrm>
    </dsp:sp>
    <dsp:sp modelId="{EBB07DBB-D197-B34B-A142-58B6DD4EAEFE}">
      <dsp:nvSpPr>
        <dsp:cNvPr id="0" name=""/>
        <dsp:cNvSpPr/>
      </dsp:nvSpPr>
      <dsp:spPr>
        <a:xfrm rot="16200000">
          <a:off x="2507378" y="1213043"/>
          <a:ext cx="247392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544487" y="1329649"/>
        <a:ext cx="173174" cy="238493"/>
      </dsp:txXfrm>
    </dsp:sp>
    <dsp:sp modelId="{DD847756-2248-C64F-A870-685D4449A4DF}">
      <dsp:nvSpPr>
        <dsp:cNvPr id="0" name=""/>
        <dsp:cNvSpPr/>
      </dsp:nvSpPr>
      <dsp:spPr>
        <a:xfrm>
          <a:off x="2046534" y="2314"/>
          <a:ext cx="1169080" cy="116908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>
              <a:solidFill>
                <a:schemeClr val="bg1"/>
              </a:solidFill>
            </a:rPr>
            <a:t>Target Market Segment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2217742" y="173522"/>
        <a:ext cx="826664" cy="826664"/>
      </dsp:txXfrm>
    </dsp:sp>
    <dsp:sp modelId="{A5B2C178-5C1C-4648-A007-5467A74EEC41}">
      <dsp:nvSpPr>
        <dsp:cNvPr id="0" name=""/>
        <dsp:cNvSpPr/>
      </dsp:nvSpPr>
      <dsp:spPr>
        <a:xfrm>
          <a:off x="3318379" y="2024304"/>
          <a:ext cx="247569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3318379" y="2103801"/>
        <a:ext cx="173298" cy="238493"/>
      </dsp:txXfrm>
    </dsp:sp>
    <dsp:sp modelId="{34C86BAF-1F12-5F47-8731-801F75887A9A}">
      <dsp:nvSpPr>
        <dsp:cNvPr id="0" name=""/>
        <dsp:cNvSpPr/>
      </dsp:nvSpPr>
      <dsp:spPr>
        <a:xfrm>
          <a:off x="3682727" y="1638508"/>
          <a:ext cx="1169080" cy="1169080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>
              <a:solidFill>
                <a:schemeClr val="bg1"/>
              </a:solidFill>
            </a:rPr>
            <a:t>Service Concept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3853935" y="1809716"/>
        <a:ext cx="826664" cy="826664"/>
      </dsp:txXfrm>
    </dsp:sp>
    <dsp:sp modelId="{2A6E1805-1037-CA4E-AB6F-AFC0DAF8698E}">
      <dsp:nvSpPr>
        <dsp:cNvPr id="0" name=""/>
        <dsp:cNvSpPr/>
      </dsp:nvSpPr>
      <dsp:spPr>
        <a:xfrm rot="5400000">
          <a:off x="2507378" y="2835566"/>
          <a:ext cx="247392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544487" y="2877954"/>
        <a:ext cx="173174" cy="238493"/>
      </dsp:txXfrm>
    </dsp:sp>
    <dsp:sp modelId="{01AA9E2B-3BC0-2745-BDA0-5693DA0044E6}">
      <dsp:nvSpPr>
        <dsp:cNvPr id="0" name=""/>
        <dsp:cNvSpPr/>
      </dsp:nvSpPr>
      <dsp:spPr>
        <a:xfrm>
          <a:off x="2046534" y="3274701"/>
          <a:ext cx="1169080" cy="1169080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 err="1">
              <a:solidFill>
                <a:schemeClr val="bg1"/>
              </a:solidFill>
            </a:rPr>
            <a:t>Operation</a:t>
          </a:r>
          <a:r>
            <a:rPr lang="nl-NL" sz="1400" b="0" kern="1200" dirty="0">
              <a:solidFill>
                <a:schemeClr val="bg1"/>
              </a:solidFill>
            </a:rPr>
            <a:t> </a:t>
          </a:r>
          <a:r>
            <a:rPr lang="nl-NL" sz="1400" b="0" kern="1200" dirty="0" err="1">
              <a:solidFill>
                <a:schemeClr val="bg1"/>
              </a:solidFill>
            </a:rPr>
            <a:t>Strategy</a:t>
          </a:r>
          <a:r>
            <a:rPr lang="nl-NL" sz="1400" b="0" kern="1200" dirty="0">
              <a:solidFill>
                <a:schemeClr val="bg1"/>
              </a:solidFill>
            </a:rPr>
            <a:t>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2217742" y="3445909"/>
        <a:ext cx="826664" cy="826664"/>
      </dsp:txXfrm>
    </dsp:sp>
    <dsp:sp modelId="{895AC03D-E0FC-B04F-92EC-1C9930061756}">
      <dsp:nvSpPr>
        <dsp:cNvPr id="0" name=""/>
        <dsp:cNvSpPr/>
      </dsp:nvSpPr>
      <dsp:spPr>
        <a:xfrm rot="10800000">
          <a:off x="1696199" y="2024304"/>
          <a:ext cx="247569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770470" y="2103801"/>
        <a:ext cx="173298" cy="238493"/>
      </dsp:txXfrm>
    </dsp:sp>
    <dsp:sp modelId="{3F306BC1-A1DD-2B4B-B784-C38A6167163D}">
      <dsp:nvSpPr>
        <dsp:cNvPr id="0" name=""/>
        <dsp:cNvSpPr/>
      </dsp:nvSpPr>
      <dsp:spPr>
        <a:xfrm>
          <a:off x="410340" y="1638508"/>
          <a:ext cx="1169080" cy="116908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nl-NL" sz="1600" b="0" kern="1200" dirty="0">
              <a:solidFill>
                <a:schemeClr val="bg1"/>
              </a:solidFill>
            </a:rPr>
            <a:t>Service Delivery System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581548" y="1809716"/>
        <a:ext cx="826664" cy="82666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2046534" y="1638174"/>
          <a:ext cx="1169080" cy="116974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kern="1200" dirty="0"/>
            <a:t>Strategic Service </a:t>
          </a:r>
          <a:r>
            <a:rPr lang="nl-NL" sz="1400" kern="1200" dirty="0" err="1"/>
            <a:t>Vision</a:t>
          </a:r>
          <a:r>
            <a:rPr lang="nl-NL" sz="1400" kern="1200" dirty="0"/>
            <a:t> </a:t>
          </a:r>
          <a:r>
            <a:rPr lang="nl-NL" sz="1400" kern="1200" dirty="0" err="1"/>
            <a:t>Elements</a:t>
          </a:r>
          <a:endParaRPr lang="en-DE" sz="1400" kern="1200" dirty="0"/>
        </a:p>
      </dsp:txBody>
      <dsp:txXfrm>
        <a:off x="2217742" y="1809479"/>
        <a:ext cx="826664" cy="827137"/>
      </dsp:txXfrm>
    </dsp:sp>
    <dsp:sp modelId="{EBB07DBB-D197-B34B-A142-58B6DD4EAEFE}">
      <dsp:nvSpPr>
        <dsp:cNvPr id="0" name=""/>
        <dsp:cNvSpPr/>
      </dsp:nvSpPr>
      <dsp:spPr>
        <a:xfrm rot="16200000">
          <a:off x="2507378" y="1213043"/>
          <a:ext cx="247392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544487" y="1329649"/>
        <a:ext cx="173174" cy="238493"/>
      </dsp:txXfrm>
    </dsp:sp>
    <dsp:sp modelId="{DD847756-2248-C64F-A870-685D4449A4DF}">
      <dsp:nvSpPr>
        <dsp:cNvPr id="0" name=""/>
        <dsp:cNvSpPr/>
      </dsp:nvSpPr>
      <dsp:spPr>
        <a:xfrm>
          <a:off x="2046534" y="2314"/>
          <a:ext cx="1169080" cy="116908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>
              <a:solidFill>
                <a:schemeClr val="bg1"/>
              </a:solidFill>
            </a:rPr>
            <a:t>Target Market Segment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2217742" y="173522"/>
        <a:ext cx="826664" cy="826664"/>
      </dsp:txXfrm>
    </dsp:sp>
    <dsp:sp modelId="{A5B2C178-5C1C-4648-A007-5467A74EEC41}">
      <dsp:nvSpPr>
        <dsp:cNvPr id="0" name=""/>
        <dsp:cNvSpPr/>
      </dsp:nvSpPr>
      <dsp:spPr>
        <a:xfrm>
          <a:off x="3318379" y="2024304"/>
          <a:ext cx="247569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3318379" y="2103801"/>
        <a:ext cx="173298" cy="238493"/>
      </dsp:txXfrm>
    </dsp:sp>
    <dsp:sp modelId="{34C86BAF-1F12-5F47-8731-801F75887A9A}">
      <dsp:nvSpPr>
        <dsp:cNvPr id="0" name=""/>
        <dsp:cNvSpPr/>
      </dsp:nvSpPr>
      <dsp:spPr>
        <a:xfrm>
          <a:off x="3682727" y="1638508"/>
          <a:ext cx="1169080" cy="1169080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>
              <a:solidFill>
                <a:schemeClr val="bg1"/>
              </a:solidFill>
            </a:rPr>
            <a:t>Service Concept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3853935" y="1809716"/>
        <a:ext cx="826664" cy="826664"/>
      </dsp:txXfrm>
    </dsp:sp>
    <dsp:sp modelId="{2A6E1805-1037-CA4E-AB6F-AFC0DAF8698E}">
      <dsp:nvSpPr>
        <dsp:cNvPr id="0" name=""/>
        <dsp:cNvSpPr/>
      </dsp:nvSpPr>
      <dsp:spPr>
        <a:xfrm rot="5400000">
          <a:off x="2507378" y="2835566"/>
          <a:ext cx="247392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544487" y="2877954"/>
        <a:ext cx="173174" cy="238493"/>
      </dsp:txXfrm>
    </dsp:sp>
    <dsp:sp modelId="{01AA9E2B-3BC0-2745-BDA0-5693DA0044E6}">
      <dsp:nvSpPr>
        <dsp:cNvPr id="0" name=""/>
        <dsp:cNvSpPr/>
      </dsp:nvSpPr>
      <dsp:spPr>
        <a:xfrm>
          <a:off x="2046534" y="3274701"/>
          <a:ext cx="1169080" cy="1169080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 err="1">
              <a:solidFill>
                <a:schemeClr val="bg1"/>
              </a:solidFill>
            </a:rPr>
            <a:t>Operation</a:t>
          </a:r>
          <a:r>
            <a:rPr lang="nl-NL" sz="1400" b="0" kern="1200" dirty="0">
              <a:solidFill>
                <a:schemeClr val="bg1"/>
              </a:solidFill>
            </a:rPr>
            <a:t> </a:t>
          </a:r>
          <a:r>
            <a:rPr lang="nl-NL" sz="1400" b="0" kern="1200" dirty="0" err="1">
              <a:solidFill>
                <a:schemeClr val="bg1"/>
              </a:solidFill>
            </a:rPr>
            <a:t>Strategy</a:t>
          </a:r>
          <a:r>
            <a:rPr lang="nl-NL" sz="1400" b="0" kern="1200" dirty="0">
              <a:solidFill>
                <a:schemeClr val="bg1"/>
              </a:solidFill>
            </a:rPr>
            <a:t>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2217742" y="3445909"/>
        <a:ext cx="826664" cy="826664"/>
      </dsp:txXfrm>
    </dsp:sp>
    <dsp:sp modelId="{895AC03D-E0FC-B04F-92EC-1C9930061756}">
      <dsp:nvSpPr>
        <dsp:cNvPr id="0" name=""/>
        <dsp:cNvSpPr/>
      </dsp:nvSpPr>
      <dsp:spPr>
        <a:xfrm rot="10800000">
          <a:off x="1696199" y="2024304"/>
          <a:ext cx="247569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770470" y="2103801"/>
        <a:ext cx="173298" cy="238493"/>
      </dsp:txXfrm>
    </dsp:sp>
    <dsp:sp modelId="{3F306BC1-A1DD-2B4B-B784-C38A6167163D}">
      <dsp:nvSpPr>
        <dsp:cNvPr id="0" name=""/>
        <dsp:cNvSpPr/>
      </dsp:nvSpPr>
      <dsp:spPr>
        <a:xfrm>
          <a:off x="410340" y="1638508"/>
          <a:ext cx="1169080" cy="116908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nl-NL" sz="1600" b="0" kern="1200" dirty="0">
              <a:solidFill>
                <a:schemeClr val="bg1"/>
              </a:solidFill>
            </a:rPr>
            <a:t>Service Delivery System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581548" y="1809716"/>
        <a:ext cx="826664" cy="82666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2046534" y="1638174"/>
          <a:ext cx="1169080" cy="116974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kern="1200" dirty="0"/>
            <a:t>Strategic Service </a:t>
          </a:r>
          <a:r>
            <a:rPr lang="nl-NL" sz="1400" kern="1200" dirty="0" err="1"/>
            <a:t>Vision</a:t>
          </a:r>
          <a:r>
            <a:rPr lang="nl-NL" sz="1400" kern="1200" dirty="0"/>
            <a:t> </a:t>
          </a:r>
          <a:r>
            <a:rPr lang="nl-NL" sz="1400" kern="1200" dirty="0" err="1"/>
            <a:t>Elements</a:t>
          </a:r>
          <a:endParaRPr lang="en-DE" sz="1400" kern="1200" dirty="0"/>
        </a:p>
      </dsp:txBody>
      <dsp:txXfrm>
        <a:off x="2217742" y="1809479"/>
        <a:ext cx="826664" cy="827137"/>
      </dsp:txXfrm>
    </dsp:sp>
    <dsp:sp modelId="{EBB07DBB-D197-B34B-A142-58B6DD4EAEFE}">
      <dsp:nvSpPr>
        <dsp:cNvPr id="0" name=""/>
        <dsp:cNvSpPr/>
      </dsp:nvSpPr>
      <dsp:spPr>
        <a:xfrm rot="16200000">
          <a:off x="2507378" y="1213043"/>
          <a:ext cx="247392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544487" y="1329649"/>
        <a:ext cx="173174" cy="238493"/>
      </dsp:txXfrm>
    </dsp:sp>
    <dsp:sp modelId="{DD847756-2248-C64F-A870-685D4449A4DF}">
      <dsp:nvSpPr>
        <dsp:cNvPr id="0" name=""/>
        <dsp:cNvSpPr/>
      </dsp:nvSpPr>
      <dsp:spPr>
        <a:xfrm>
          <a:off x="2046534" y="2314"/>
          <a:ext cx="1169080" cy="116908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>
              <a:solidFill>
                <a:schemeClr val="bg1"/>
              </a:solidFill>
            </a:rPr>
            <a:t>Target Market Segment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2217742" y="173522"/>
        <a:ext cx="826664" cy="826664"/>
      </dsp:txXfrm>
    </dsp:sp>
    <dsp:sp modelId="{A5B2C178-5C1C-4648-A007-5467A74EEC41}">
      <dsp:nvSpPr>
        <dsp:cNvPr id="0" name=""/>
        <dsp:cNvSpPr/>
      </dsp:nvSpPr>
      <dsp:spPr>
        <a:xfrm>
          <a:off x="3318379" y="2024304"/>
          <a:ext cx="247569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3318379" y="2103801"/>
        <a:ext cx="173298" cy="238493"/>
      </dsp:txXfrm>
    </dsp:sp>
    <dsp:sp modelId="{34C86BAF-1F12-5F47-8731-801F75887A9A}">
      <dsp:nvSpPr>
        <dsp:cNvPr id="0" name=""/>
        <dsp:cNvSpPr/>
      </dsp:nvSpPr>
      <dsp:spPr>
        <a:xfrm>
          <a:off x="3682727" y="1638508"/>
          <a:ext cx="1169080" cy="1169080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>
              <a:solidFill>
                <a:schemeClr val="bg1"/>
              </a:solidFill>
            </a:rPr>
            <a:t>Service Concept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3853935" y="1809716"/>
        <a:ext cx="826664" cy="826664"/>
      </dsp:txXfrm>
    </dsp:sp>
    <dsp:sp modelId="{2A6E1805-1037-CA4E-AB6F-AFC0DAF8698E}">
      <dsp:nvSpPr>
        <dsp:cNvPr id="0" name=""/>
        <dsp:cNvSpPr/>
      </dsp:nvSpPr>
      <dsp:spPr>
        <a:xfrm rot="5400000">
          <a:off x="2507378" y="2835566"/>
          <a:ext cx="247392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544487" y="2877954"/>
        <a:ext cx="173174" cy="238493"/>
      </dsp:txXfrm>
    </dsp:sp>
    <dsp:sp modelId="{01AA9E2B-3BC0-2745-BDA0-5693DA0044E6}">
      <dsp:nvSpPr>
        <dsp:cNvPr id="0" name=""/>
        <dsp:cNvSpPr/>
      </dsp:nvSpPr>
      <dsp:spPr>
        <a:xfrm>
          <a:off x="2046534" y="3274701"/>
          <a:ext cx="1169080" cy="1169080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 err="1">
              <a:solidFill>
                <a:schemeClr val="bg1"/>
              </a:solidFill>
            </a:rPr>
            <a:t>Operation</a:t>
          </a:r>
          <a:r>
            <a:rPr lang="nl-NL" sz="1400" b="0" kern="1200" dirty="0">
              <a:solidFill>
                <a:schemeClr val="bg1"/>
              </a:solidFill>
            </a:rPr>
            <a:t> </a:t>
          </a:r>
          <a:r>
            <a:rPr lang="nl-NL" sz="1400" b="0" kern="1200" dirty="0" err="1">
              <a:solidFill>
                <a:schemeClr val="bg1"/>
              </a:solidFill>
            </a:rPr>
            <a:t>Strategy</a:t>
          </a:r>
          <a:r>
            <a:rPr lang="nl-NL" sz="1400" b="0" kern="1200" dirty="0">
              <a:solidFill>
                <a:schemeClr val="bg1"/>
              </a:solidFill>
            </a:rPr>
            <a:t>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2217742" y="3445909"/>
        <a:ext cx="826664" cy="826664"/>
      </dsp:txXfrm>
    </dsp:sp>
    <dsp:sp modelId="{895AC03D-E0FC-B04F-92EC-1C9930061756}">
      <dsp:nvSpPr>
        <dsp:cNvPr id="0" name=""/>
        <dsp:cNvSpPr/>
      </dsp:nvSpPr>
      <dsp:spPr>
        <a:xfrm rot="10800000">
          <a:off x="1696199" y="2024304"/>
          <a:ext cx="247569" cy="3974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770470" y="2103801"/>
        <a:ext cx="173298" cy="238493"/>
      </dsp:txXfrm>
    </dsp:sp>
    <dsp:sp modelId="{3F306BC1-A1DD-2B4B-B784-C38A6167163D}">
      <dsp:nvSpPr>
        <dsp:cNvPr id="0" name=""/>
        <dsp:cNvSpPr/>
      </dsp:nvSpPr>
      <dsp:spPr>
        <a:xfrm>
          <a:off x="410340" y="1638508"/>
          <a:ext cx="1169080" cy="116908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nl-NL" sz="1600" b="0" kern="1200" dirty="0">
              <a:solidFill>
                <a:schemeClr val="bg1"/>
              </a:solidFill>
            </a:rPr>
            <a:t>Service Delivery System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581548" y="1809716"/>
        <a:ext cx="826664" cy="82666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BBAC24-8D9F-CA4E-B84F-E3EFC6E7636C}">
      <dsp:nvSpPr>
        <dsp:cNvPr id="0" name=""/>
        <dsp:cNvSpPr/>
      </dsp:nvSpPr>
      <dsp:spPr>
        <a:xfrm>
          <a:off x="1265549" y="1301724"/>
          <a:ext cx="2731049" cy="2731049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 err="1"/>
            <a:t>Guest</a:t>
          </a:r>
          <a:r>
            <a:rPr lang="nl-NL" sz="1400" b="0" kern="1200" dirty="0"/>
            <a:t> </a:t>
          </a:r>
          <a:r>
            <a:rPr lang="nl-NL" sz="1400" b="0" kern="1200" dirty="0" err="1"/>
            <a:t>experience</a:t>
          </a:r>
          <a:r>
            <a:rPr lang="nl-NL" sz="1400" b="0" kern="1200" dirty="0"/>
            <a:t> </a:t>
          </a:r>
          <a:endParaRPr lang="en-DE" sz="1400" kern="1200" dirty="0"/>
        </a:p>
      </dsp:txBody>
      <dsp:txXfrm>
        <a:off x="1665502" y="1701677"/>
        <a:ext cx="1931143" cy="1931143"/>
      </dsp:txXfrm>
    </dsp:sp>
    <dsp:sp modelId="{82550ADC-A9C7-E44E-97FE-7E4ED76E7A04}">
      <dsp:nvSpPr>
        <dsp:cNvPr id="0" name=""/>
        <dsp:cNvSpPr/>
      </dsp:nvSpPr>
      <dsp:spPr>
        <a:xfrm>
          <a:off x="1948312" y="207683"/>
          <a:ext cx="1365524" cy="1365524"/>
        </a:xfrm>
        <a:prstGeom prst="ellipse">
          <a:avLst/>
        </a:prstGeom>
        <a:solidFill>
          <a:schemeClr val="accent5">
            <a:alpha val="50000"/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/>
            <a:t>Service product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2148288" y="407659"/>
        <a:ext cx="965572" cy="965572"/>
      </dsp:txXfrm>
    </dsp:sp>
    <dsp:sp modelId="{104BCD22-C178-3144-90B6-22464D84A3BE}">
      <dsp:nvSpPr>
        <dsp:cNvPr id="0" name=""/>
        <dsp:cNvSpPr/>
      </dsp:nvSpPr>
      <dsp:spPr>
        <a:xfrm>
          <a:off x="3487068" y="2872888"/>
          <a:ext cx="1365524" cy="1365524"/>
        </a:xfrm>
        <a:prstGeom prst="ellipse">
          <a:avLst/>
        </a:prstGeom>
        <a:solidFill>
          <a:schemeClr val="accent5">
            <a:alpha val="50000"/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setting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3687044" y="3072864"/>
        <a:ext cx="965572" cy="965572"/>
      </dsp:txXfrm>
    </dsp:sp>
    <dsp:sp modelId="{5C3BE934-742E-6540-8C7F-0A94E9432834}">
      <dsp:nvSpPr>
        <dsp:cNvPr id="0" name=""/>
        <dsp:cNvSpPr/>
      </dsp:nvSpPr>
      <dsp:spPr>
        <a:xfrm>
          <a:off x="409555" y="2872888"/>
          <a:ext cx="1365524" cy="1365524"/>
        </a:xfrm>
        <a:prstGeom prst="ellipse">
          <a:avLst/>
        </a:prstGeom>
        <a:solidFill>
          <a:schemeClr val="accent5">
            <a:alpha val="50000"/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delivery system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609531" y="3072864"/>
        <a:ext cx="965572" cy="96557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BBAC24-8D9F-CA4E-B84F-E3EFC6E7636C}">
      <dsp:nvSpPr>
        <dsp:cNvPr id="0" name=""/>
        <dsp:cNvSpPr/>
      </dsp:nvSpPr>
      <dsp:spPr>
        <a:xfrm>
          <a:off x="1265549" y="1301724"/>
          <a:ext cx="2731049" cy="2731049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 err="1"/>
            <a:t>Guest</a:t>
          </a:r>
          <a:r>
            <a:rPr lang="nl-NL" sz="1400" b="0" kern="1200" dirty="0"/>
            <a:t> </a:t>
          </a:r>
          <a:r>
            <a:rPr lang="nl-NL" sz="1400" b="0" kern="1200" dirty="0" err="1"/>
            <a:t>experience</a:t>
          </a:r>
          <a:r>
            <a:rPr lang="nl-NL" sz="1400" b="0" kern="1200" dirty="0"/>
            <a:t> </a:t>
          </a:r>
          <a:endParaRPr lang="en-DE" sz="1400" kern="1200" dirty="0"/>
        </a:p>
      </dsp:txBody>
      <dsp:txXfrm>
        <a:off x="1665502" y="1701677"/>
        <a:ext cx="1931143" cy="1931143"/>
      </dsp:txXfrm>
    </dsp:sp>
    <dsp:sp modelId="{82550ADC-A9C7-E44E-97FE-7E4ED76E7A04}">
      <dsp:nvSpPr>
        <dsp:cNvPr id="0" name=""/>
        <dsp:cNvSpPr/>
      </dsp:nvSpPr>
      <dsp:spPr>
        <a:xfrm>
          <a:off x="1948312" y="207683"/>
          <a:ext cx="1365524" cy="1365524"/>
        </a:xfrm>
        <a:prstGeom prst="ellipse">
          <a:avLst/>
        </a:prstGeom>
        <a:solidFill>
          <a:schemeClr val="accent5">
            <a:alpha val="50000"/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/>
            <a:t>Service product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2148288" y="407659"/>
        <a:ext cx="965572" cy="965572"/>
      </dsp:txXfrm>
    </dsp:sp>
    <dsp:sp modelId="{104BCD22-C178-3144-90B6-22464D84A3BE}">
      <dsp:nvSpPr>
        <dsp:cNvPr id="0" name=""/>
        <dsp:cNvSpPr/>
      </dsp:nvSpPr>
      <dsp:spPr>
        <a:xfrm>
          <a:off x="3487068" y="2872888"/>
          <a:ext cx="1365524" cy="1365524"/>
        </a:xfrm>
        <a:prstGeom prst="ellipse">
          <a:avLst/>
        </a:prstGeom>
        <a:solidFill>
          <a:schemeClr val="accent5">
            <a:alpha val="50000"/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setting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3687044" y="3072864"/>
        <a:ext cx="965572" cy="965572"/>
      </dsp:txXfrm>
    </dsp:sp>
    <dsp:sp modelId="{5C3BE934-742E-6540-8C7F-0A94E9432834}">
      <dsp:nvSpPr>
        <dsp:cNvPr id="0" name=""/>
        <dsp:cNvSpPr/>
      </dsp:nvSpPr>
      <dsp:spPr>
        <a:xfrm>
          <a:off x="409555" y="2872888"/>
          <a:ext cx="1365524" cy="1365524"/>
        </a:xfrm>
        <a:prstGeom prst="ellipse">
          <a:avLst/>
        </a:prstGeom>
        <a:solidFill>
          <a:schemeClr val="accent5">
            <a:alpha val="50000"/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delivery system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609531" y="3072864"/>
        <a:ext cx="965572" cy="96557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BBAC24-8D9F-CA4E-B84F-E3EFC6E7636C}">
      <dsp:nvSpPr>
        <dsp:cNvPr id="0" name=""/>
        <dsp:cNvSpPr/>
      </dsp:nvSpPr>
      <dsp:spPr>
        <a:xfrm>
          <a:off x="1265549" y="1301724"/>
          <a:ext cx="2731049" cy="2731049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 err="1"/>
            <a:t>Guest</a:t>
          </a:r>
          <a:r>
            <a:rPr lang="nl-NL" sz="1400" b="0" kern="1200" dirty="0"/>
            <a:t> </a:t>
          </a:r>
          <a:r>
            <a:rPr lang="nl-NL" sz="1400" b="0" kern="1200" dirty="0" err="1"/>
            <a:t>experience</a:t>
          </a:r>
          <a:r>
            <a:rPr lang="nl-NL" sz="1400" b="0" kern="1200" dirty="0"/>
            <a:t> </a:t>
          </a:r>
          <a:endParaRPr lang="en-DE" sz="1400" kern="1200" dirty="0"/>
        </a:p>
      </dsp:txBody>
      <dsp:txXfrm>
        <a:off x="1665502" y="1701677"/>
        <a:ext cx="1931143" cy="1931143"/>
      </dsp:txXfrm>
    </dsp:sp>
    <dsp:sp modelId="{82550ADC-A9C7-E44E-97FE-7E4ED76E7A04}">
      <dsp:nvSpPr>
        <dsp:cNvPr id="0" name=""/>
        <dsp:cNvSpPr/>
      </dsp:nvSpPr>
      <dsp:spPr>
        <a:xfrm>
          <a:off x="1948312" y="207683"/>
          <a:ext cx="1365524" cy="1365524"/>
        </a:xfrm>
        <a:prstGeom prst="ellipse">
          <a:avLst/>
        </a:prstGeom>
        <a:solidFill>
          <a:schemeClr val="accent5">
            <a:alpha val="50000"/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/>
            <a:t>Service product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2148288" y="407659"/>
        <a:ext cx="965572" cy="965572"/>
      </dsp:txXfrm>
    </dsp:sp>
    <dsp:sp modelId="{104BCD22-C178-3144-90B6-22464D84A3BE}">
      <dsp:nvSpPr>
        <dsp:cNvPr id="0" name=""/>
        <dsp:cNvSpPr/>
      </dsp:nvSpPr>
      <dsp:spPr>
        <a:xfrm>
          <a:off x="3487068" y="2872888"/>
          <a:ext cx="1365524" cy="1365524"/>
        </a:xfrm>
        <a:prstGeom prst="ellipse">
          <a:avLst/>
        </a:prstGeom>
        <a:solidFill>
          <a:schemeClr val="accent5">
            <a:alpha val="50000"/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setting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3687044" y="3072864"/>
        <a:ext cx="965572" cy="965572"/>
      </dsp:txXfrm>
    </dsp:sp>
    <dsp:sp modelId="{5C3BE934-742E-6540-8C7F-0A94E9432834}">
      <dsp:nvSpPr>
        <dsp:cNvPr id="0" name=""/>
        <dsp:cNvSpPr/>
      </dsp:nvSpPr>
      <dsp:spPr>
        <a:xfrm>
          <a:off x="409555" y="2872888"/>
          <a:ext cx="1365524" cy="1365524"/>
        </a:xfrm>
        <a:prstGeom prst="ellipse">
          <a:avLst/>
        </a:prstGeom>
        <a:solidFill>
          <a:schemeClr val="accent5">
            <a:alpha val="50000"/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delivery system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609531" y="3072864"/>
        <a:ext cx="965572" cy="96557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BBAC24-8D9F-CA4E-B84F-E3EFC6E7636C}">
      <dsp:nvSpPr>
        <dsp:cNvPr id="0" name=""/>
        <dsp:cNvSpPr/>
      </dsp:nvSpPr>
      <dsp:spPr>
        <a:xfrm>
          <a:off x="1265549" y="1301724"/>
          <a:ext cx="2731049" cy="2731049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 err="1"/>
            <a:t>Guest</a:t>
          </a:r>
          <a:r>
            <a:rPr lang="nl-NL" sz="1400" b="0" kern="1200" dirty="0"/>
            <a:t> </a:t>
          </a:r>
          <a:r>
            <a:rPr lang="nl-NL" sz="1400" b="0" kern="1200" dirty="0" err="1"/>
            <a:t>experience</a:t>
          </a:r>
          <a:r>
            <a:rPr lang="nl-NL" sz="1400" b="0" kern="1200" dirty="0"/>
            <a:t> </a:t>
          </a:r>
          <a:endParaRPr lang="en-DE" sz="1400" kern="1200" dirty="0"/>
        </a:p>
      </dsp:txBody>
      <dsp:txXfrm>
        <a:off x="1665502" y="1701677"/>
        <a:ext cx="1931143" cy="1931143"/>
      </dsp:txXfrm>
    </dsp:sp>
    <dsp:sp modelId="{82550ADC-A9C7-E44E-97FE-7E4ED76E7A04}">
      <dsp:nvSpPr>
        <dsp:cNvPr id="0" name=""/>
        <dsp:cNvSpPr/>
      </dsp:nvSpPr>
      <dsp:spPr>
        <a:xfrm>
          <a:off x="1948312" y="207683"/>
          <a:ext cx="1365524" cy="1365524"/>
        </a:xfrm>
        <a:prstGeom prst="ellipse">
          <a:avLst/>
        </a:prstGeom>
        <a:solidFill>
          <a:schemeClr val="accent5">
            <a:alpha val="50000"/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/>
            <a:t>Service product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2148288" y="407659"/>
        <a:ext cx="965572" cy="965572"/>
      </dsp:txXfrm>
    </dsp:sp>
    <dsp:sp modelId="{104BCD22-C178-3144-90B6-22464D84A3BE}">
      <dsp:nvSpPr>
        <dsp:cNvPr id="0" name=""/>
        <dsp:cNvSpPr/>
      </dsp:nvSpPr>
      <dsp:spPr>
        <a:xfrm>
          <a:off x="3487068" y="2872888"/>
          <a:ext cx="1365524" cy="1365524"/>
        </a:xfrm>
        <a:prstGeom prst="ellipse">
          <a:avLst/>
        </a:prstGeom>
        <a:solidFill>
          <a:schemeClr val="accent5">
            <a:alpha val="50000"/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setting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3687044" y="3072864"/>
        <a:ext cx="965572" cy="965572"/>
      </dsp:txXfrm>
    </dsp:sp>
    <dsp:sp modelId="{5C3BE934-742E-6540-8C7F-0A94E9432834}">
      <dsp:nvSpPr>
        <dsp:cNvPr id="0" name=""/>
        <dsp:cNvSpPr/>
      </dsp:nvSpPr>
      <dsp:spPr>
        <a:xfrm>
          <a:off x="409555" y="2872888"/>
          <a:ext cx="1365524" cy="1365524"/>
        </a:xfrm>
        <a:prstGeom prst="ellipse">
          <a:avLst/>
        </a:prstGeom>
        <a:solidFill>
          <a:schemeClr val="accent5">
            <a:alpha val="50000"/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 dirty="0"/>
            <a:t>Service delivery system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609531" y="3072864"/>
        <a:ext cx="965572" cy="965572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CEC86-B2F6-204A-AD3C-5CE81C9C837B}">
      <dsp:nvSpPr>
        <dsp:cNvPr id="0" name=""/>
        <dsp:cNvSpPr/>
      </dsp:nvSpPr>
      <dsp:spPr>
        <a:xfrm>
          <a:off x="2087440" y="1752977"/>
          <a:ext cx="1420238" cy="142023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 Operations Strategies Competitive Dimensions</a:t>
          </a:r>
          <a:endParaRPr lang="en-DE" sz="1200" b="1" kern="1200" dirty="0"/>
        </a:p>
      </dsp:txBody>
      <dsp:txXfrm>
        <a:off x="2156770" y="1822307"/>
        <a:ext cx="1281578" cy="1281578"/>
      </dsp:txXfrm>
    </dsp:sp>
    <dsp:sp modelId="{E6CBA87C-0CB0-3B43-864F-E6A01657F04A}">
      <dsp:nvSpPr>
        <dsp:cNvPr id="0" name=""/>
        <dsp:cNvSpPr/>
      </dsp:nvSpPr>
      <dsp:spPr>
        <a:xfrm rot="16200000">
          <a:off x="2420798" y="1376216"/>
          <a:ext cx="75352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53521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3B227-62C9-DD4A-8317-CD2A67F94F76}">
      <dsp:nvSpPr>
        <dsp:cNvPr id="0" name=""/>
        <dsp:cNvSpPr/>
      </dsp:nvSpPr>
      <dsp:spPr>
        <a:xfrm>
          <a:off x="2321779" y="47895"/>
          <a:ext cx="951560" cy="951560"/>
        </a:xfrm>
        <a:prstGeom prst="roundRect">
          <a:avLst/>
        </a:prstGeom>
        <a:solidFill>
          <a:schemeClr val="accent5">
            <a:hueOff val="1731856"/>
            <a:satOff val="3613"/>
            <a:lumOff val="14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/>
            <a:t>Availability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2368230" y="94346"/>
        <a:ext cx="858658" cy="858658"/>
      </dsp:txXfrm>
    </dsp:sp>
    <dsp:sp modelId="{8CDCD5CF-C9ED-2746-B8BC-27CF3729A6B5}">
      <dsp:nvSpPr>
        <dsp:cNvPr id="0" name=""/>
        <dsp:cNvSpPr/>
      </dsp:nvSpPr>
      <dsp:spPr>
        <a:xfrm rot="19285714">
          <a:off x="3461580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BFDB3-1466-CB44-963E-4C062BAEEADA}">
      <dsp:nvSpPr>
        <dsp:cNvPr id="0" name=""/>
        <dsp:cNvSpPr/>
      </dsp:nvSpPr>
      <dsp:spPr>
        <a:xfrm>
          <a:off x="3838080" y="778107"/>
          <a:ext cx="951560" cy="951560"/>
        </a:xfrm>
        <a:prstGeom prst="roundRect">
          <a:avLst/>
        </a:prstGeom>
        <a:solidFill>
          <a:schemeClr val="accent5">
            <a:hueOff val="3463713"/>
            <a:satOff val="7225"/>
            <a:lumOff val="28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/>
            <a:t>Convenience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884531" y="824558"/>
        <a:ext cx="858658" cy="858658"/>
      </dsp:txXfrm>
    </dsp:sp>
    <dsp:sp modelId="{88FC8322-C6FB-B34C-9682-36D25AF51B48}">
      <dsp:nvSpPr>
        <dsp:cNvPr id="0" name=""/>
        <dsp:cNvSpPr/>
      </dsp:nvSpPr>
      <dsp:spPr>
        <a:xfrm rot="771429">
          <a:off x="3498615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0160B-F13B-6D46-8D67-39AE085B6243}">
      <dsp:nvSpPr>
        <dsp:cNvPr id="0" name=""/>
        <dsp:cNvSpPr/>
      </dsp:nvSpPr>
      <dsp:spPr>
        <a:xfrm>
          <a:off x="4212575" y="2418878"/>
          <a:ext cx="951560" cy="951560"/>
        </a:xfrm>
        <a:prstGeom prst="roundRect">
          <a:avLst/>
        </a:prstGeom>
        <a:solidFill>
          <a:schemeClr val="accent5">
            <a:hueOff val="5195569"/>
            <a:satOff val="10838"/>
            <a:lumOff val="42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Dependability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4259026" y="2465329"/>
        <a:ext cx="858658" cy="858658"/>
      </dsp:txXfrm>
    </dsp:sp>
    <dsp:sp modelId="{C719B6D0-AFBA-8F4B-824E-1D891C3911CB}">
      <dsp:nvSpPr>
        <dsp:cNvPr id="0" name=""/>
        <dsp:cNvSpPr/>
      </dsp:nvSpPr>
      <dsp:spPr>
        <a:xfrm rot="3857143">
          <a:off x="2963141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0B50F-B1A6-FA40-B830-8B13F82BF927}">
      <dsp:nvSpPr>
        <dsp:cNvPr id="0" name=""/>
        <dsp:cNvSpPr/>
      </dsp:nvSpPr>
      <dsp:spPr>
        <a:xfrm>
          <a:off x="3163262" y="3734674"/>
          <a:ext cx="951560" cy="951560"/>
        </a:xfrm>
        <a:prstGeom prst="roundRect">
          <a:avLst/>
        </a:prstGeom>
        <a:solidFill>
          <a:schemeClr val="accent5">
            <a:hueOff val="6927426"/>
            <a:satOff val="14451"/>
            <a:lumOff val="57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en-US" sz="1200" b="1" kern="1200" dirty="0">
              <a:solidFill>
                <a:schemeClr val="bg1"/>
              </a:solidFill>
            </a:rPr>
            <a:t>Personalization</a:t>
          </a:r>
        </a:p>
      </dsp:txBody>
      <dsp:txXfrm>
        <a:off x="3209713" y="3781125"/>
        <a:ext cx="858658" cy="858658"/>
      </dsp:txXfrm>
    </dsp:sp>
    <dsp:sp modelId="{D6A4623A-B292-2548-9CE7-A1E6AC62C2AB}">
      <dsp:nvSpPr>
        <dsp:cNvPr id="0" name=""/>
        <dsp:cNvSpPr/>
      </dsp:nvSpPr>
      <dsp:spPr>
        <a:xfrm rot="6942857">
          <a:off x="2008805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DBF9D6-930B-6548-91F3-394988784127}">
      <dsp:nvSpPr>
        <dsp:cNvPr id="0" name=""/>
        <dsp:cNvSpPr/>
      </dsp:nvSpPr>
      <dsp:spPr>
        <a:xfrm>
          <a:off x="1480296" y="3734674"/>
          <a:ext cx="951560" cy="951560"/>
        </a:xfrm>
        <a:prstGeom prst="roundRect">
          <a:avLst/>
        </a:prstGeom>
        <a:solidFill>
          <a:schemeClr val="accent5">
            <a:hueOff val="8659282"/>
            <a:satOff val="18064"/>
            <a:lumOff val="71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Price</a:t>
          </a:r>
          <a:endParaRPr lang="en-US" sz="1000" b="1" kern="1200" dirty="0"/>
        </a:p>
      </dsp:txBody>
      <dsp:txXfrm>
        <a:off x="1526747" y="3781125"/>
        <a:ext cx="858658" cy="858658"/>
      </dsp:txXfrm>
    </dsp:sp>
    <dsp:sp modelId="{EFD8D760-0F27-4140-BD38-B22F492F2511}">
      <dsp:nvSpPr>
        <dsp:cNvPr id="0" name=""/>
        <dsp:cNvSpPr/>
      </dsp:nvSpPr>
      <dsp:spPr>
        <a:xfrm rot="10028571">
          <a:off x="1373479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25CC8E-A7D3-B543-B13E-4D39F391609F}">
      <dsp:nvSpPr>
        <dsp:cNvPr id="0" name=""/>
        <dsp:cNvSpPr/>
      </dsp:nvSpPr>
      <dsp:spPr>
        <a:xfrm>
          <a:off x="430983" y="2418878"/>
          <a:ext cx="951560" cy="951560"/>
        </a:xfrm>
        <a:prstGeom prst="roundRect">
          <a:avLst/>
        </a:prstGeom>
        <a:solidFill>
          <a:schemeClr val="accent5">
            <a:hueOff val="10391137"/>
            <a:satOff val="21676"/>
            <a:lumOff val="85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b="1" kern="1200" dirty="0"/>
            <a:t>Quality</a:t>
          </a:r>
          <a:r>
            <a:rPr lang="en-US" sz="1000" b="1" kern="1200" dirty="0"/>
            <a:t> </a:t>
          </a:r>
          <a:endParaRPr lang="en-US" sz="1000" kern="1200" dirty="0"/>
        </a:p>
      </dsp:txBody>
      <dsp:txXfrm>
        <a:off x="477434" y="2465329"/>
        <a:ext cx="858658" cy="858658"/>
      </dsp:txXfrm>
    </dsp:sp>
    <dsp:sp modelId="{0CD28970-5D4C-684A-9AE8-4E7AD9EEF911}">
      <dsp:nvSpPr>
        <dsp:cNvPr id="0" name=""/>
        <dsp:cNvSpPr/>
      </dsp:nvSpPr>
      <dsp:spPr>
        <a:xfrm rot="13114286">
          <a:off x="1710939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4B0C1-49AB-054E-9209-BDED292C5BD4}">
      <dsp:nvSpPr>
        <dsp:cNvPr id="0" name=""/>
        <dsp:cNvSpPr/>
      </dsp:nvSpPr>
      <dsp:spPr>
        <a:xfrm>
          <a:off x="805478" y="778107"/>
          <a:ext cx="951560" cy="951560"/>
        </a:xfrm>
        <a:prstGeom prst="roundRect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Safety</a:t>
          </a:r>
          <a:endParaRPr lang="en-US" sz="1000" b="1" kern="1200" dirty="0"/>
        </a:p>
      </dsp:txBody>
      <dsp:txXfrm>
        <a:off x="851929" y="824558"/>
        <a:ext cx="858658" cy="85865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CEC86-B2F6-204A-AD3C-5CE81C9C837B}">
      <dsp:nvSpPr>
        <dsp:cNvPr id="0" name=""/>
        <dsp:cNvSpPr/>
      </dsp:nvSpPr>
      <dsp:spPr>
        <a:xfrm>
          <a:off x="2087440" y="1752977"/>
          <a:ext cx="1420238" cy="142023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 Operations Strategies Competitive Dimensions</a:t>
          </a:r>
          <a:endParaRPr lang="en-DE" sz="1200" b="1" kern="1200" dirty="0"/>
        </a:p>
      </dsp:txBody>
      <dsp:txXfrm>
        <a:off x="2156770" y="1822307"/>
        <a:ext cx="1281578" cy="1281578"/>
      </dsp:txXfrm>
    </dsp:sp>
    <dsp:sp modelId="{E6CBA87C-0CB0-3B43-864F-E6A01657F04A}">
      <dsp:nvSpPr>
        <dsp:cNvPr id="0" name=""/>
        <dsp:cNvSpPr/>
      </dsp:nvSpPr>
      <dsp:spPr>
        <a:xfrm rot="16200000">
          <a:off x="2420798" y="1376216"/>
          <a:ext cx="75352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53521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3B227-62C9-DD4A-8317-CD2A67F94F76}">
      <dsp:nvSpPr>
        <dsp:cNvPr id="0" name=""/>
        <dsp:cNvSpPr/>
      </dsp:nvSpPr>
      <dsp:spPr>
        <a:xfrm>
          <a:off x="2321779" y="47895"/>
          <a:ext cx="951560" cy="951560"/>
        </a:xfrm>
        <a:prstGeom prst="roundRect">
          <a:avLst/>
        </a:prstGeom>
        <a:solidFill>
          <a:schemeClr val="accent5">
            <a:hueOff val="1731856"/>
            <a:satOff val="3613"/>
            <a:lumOff val="14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/>
            <a:t>Availability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2368230" y="94346"/>
        <a:ext cx="858658" cy="858658"/>
      </dsp:txXfrm>
    </dsp:sp>
    <dsp:sp modelId="{8CDCD5CF-C9ED-2746-B8BC-27CF3729A6B5}">
      <dsp:nvSpPr>
        <dsp:cNvPr id="0" name=""/>
        <dsp:cNvSpPr/>
      </dsp:nvSpPr>
      <dsp:spPr>
        <a:xfrm rot="19285714">
          <a:off x="3461580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BFDB3-1466-CB44-963E-4C062BAEEADA}">
      <dsp:nvSpPr>
        <dsp:cNvPr id="0" name=""/>
        <dsp:cNvSpPr/>
      </dsp:nvSpPr>
      <dsp:spPr>
        <a:xfrm>
          <a:off x="3838080" y="778107"/>
          <a:ext cx="951560" cy="951560"/>
        </a:xfrm>
        <a:prstGeom prst="roundRect">
          <a:avLst/>
        </a:prstGeom>
        <a:solidFill>
          <a:schemeClr val="accent5">
            <a:hueOff val="3463713"/>
            <a:satOff val="7225"/>
            <a:lumOff val="28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/>
            <a:t>Convenience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884531" y="824558"/>
        <a:ext cx="858658" cy="858658"/>
      </dsp:txXfrm>
    </dsp:sp>
    <dsp:sp modelId="{88FC8322-C6FB-B34C-9682-36D25AF51B48}">
      <dsp:nvSpPr>
        <dsp:cNvPr id="0" name=""/>
        <dsp:cNvSpPr/>
      </dsp:nvSpPr>
      <dsp:spPr>
        <a:xfrm rot="771429">
          <a:off x="3498615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0160B-F13B-6D46-8D67-39AE085B6243}">
      <dsp:nvSpPr>
        <dsp:cNvPr id="0" name=""/>
        <dsp:cNvSpPr/>
      </dsp:nvSpPr>
      <dsp:spPr>
        <a:xfrm>
          <a:off x="4212575" y="2418878"/>
          <a:ext cx="951560" cy="951560"/>
        </a:xfrm>
        <a:prstGeom prst="roundRect">
          <a:avLst/>
        </a:prstGeom>
        <a:solidFill>
          <a:schemeClr val="accent5">
            <a:hueOff val="5195569"/>
            <a:satOff val="10838"/>
            <a:lumOff val="42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Dependability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4259026" y="2465329"/>
        <a:ext cx="858658" cy="858658"/>
      </dsp:txXfrm>
    </dsp:sp>
    <dsp:sp modelId="{C719B6D0-AFBA-8F4B-824E-1D891C3911CB}">
      <dsp:nvSpPr>
        <dsp:cNvPr id="0" name=""/>
        <dsp:cNvSpPr/>
      </dsp:nvSpPr>
      <dsp:spPr>
        <a:xfrm rot="3857143">
          <a:off x="2963141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0B50F-B1A6-FA40-B830-8B13F82BF927}">
      <dsp:nvSpPr>
        <dsp:cNvPr id="0" name=""/>
        <dsp:cNvSpPr/>
      </dsp:nvSpPr>
      <dsp:spPr>
        <a:xfrm>
          <a:off x="3163262" y="3734674"/>
          <a:ext cx="951560" cy="951560"/>
        </a:xfrm>
        <a:prstGeom prst="roundRect">
          <a:avLst/>
        </a:prstGeom>
        <a:solidFill>
          <a:schemeClr val="accent5">
            <a:hueOff val="6927426"/>
            <a:satOff val="14451"/>
            <a:lumOff val="57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en-US" sz="1200" b="1" kern="1200" dirty="0">
              <a:solidFill>
                <a:schemeClr val="bg1"/>
              </a:solidFill>
            </a:rPr>
            <a:t>Personalization</a:t>
          </a:r>
        </a:p>
      </dsp:txBody>
      <dsp:txXfrm>
        <a:off x="3209713" y="3781125"/>
        <a:ext cx="858658" cy="858658"/>
      </dsp:txXfrm>
    </dsp:sp>
    <dsp:sp modelId="{D6A4623A-B292-2548-9CE7-A1E6AC62C2AB}">
      <dsp:nvSpPr>
        <dsp:cNvPr id="0" name=""/>
        <dsp:cNvSpPr/>
      </dsp:nvSpPr>
      <dsp:spPr>
        <a:xfrm rot="6942857">
          <a:off x="2008805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DBF9D6-930B-6548-91F3-394988784127}">
      <dsp:nvSpPr>
        <dsp:cNvPr id="0" name=""/>
        <dsp:cNvSpPr/>
      </dsp:nvSpPr>
      <dsp:spPr>
        <a:xfrm>
          <a:off x="1480296" y="3734674"/>
          <a:ext cx="951560" cy="951560"/>
        </a:xfrm>
        <a:prstGeom prst="roundRect">
          <a:avLst/>
        </a:prstGeom>
        <a:solidFill>
          <a:schemeClr val="accent5">
            <a:hueOff val="8659282"/>
            <a:satOff val="18064"/>
            <a:lumOff val="71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Price</a:t>
          </a:r>
          <a:endParaRPr lang="en-US" sz="1000" b="1" kern="1200" dirty="0"/>
        </a:p>
      </dsp:txBody>
      <dsp:txXfrm>
        <a:off x="1526747" y="3781125"/>
        <a:ext cx="858658" cy="858658"/>
      </dsp:txXfrm>
    </dsp:sp>
    <dsp:sp modelId="{EFD8D760-0F27-4140-BD38-B22F492F2511}">
      <dsp:nvSpPr>
        <dsp:cNvPr id="0" name=""/>
        <dsp:cNvSpPr/>
      </dsp:nvSpPr>
      <dsp:spPr>
        <a:xfrm rot="10028571">
          <a:off x="1373479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25CC8E-A7D3-B543-B13E-4D39F391609F}">
      <dsp:nvSpPr>
        <dsp:cNvPr id="0" name=""/>
        <dsp:cNvSpPr/>
      </dsp:nvSpPr>
      <dsp:spPr>
        <a:xfrm>
          <a:off x="430983" y="2418878"/>
          <a:ext cx="951560" cy="951560"/>
        </a:xfrm>
        <a:prstGeom prst="roundRect">
          <a:avLst/>
        </a:prstGeom>
        <a:solidFill>
          <a:schemeClr val="accent5">
            <a:hueOff val="10391137"/>
            <a:satOff val="21676"/>
            <a:lumOff val="85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b="1" kern="1200" dirty="0"/>
            <a:t>Quality</a:t>
          </a:r>
          <a:r>
            <a:rPr lang="en-US" sz="1000" b="1" kern="1200" dirty="0"/>
            <a:t> </a:t>
          </a:r>
          <a:endParaRPr lang="en-US" sz="1000" kern="1200" dirty="0"/>
        </a:p>
      </dsp:txBody>
      <dsp:txXfrm>
        <a:off x="477434" y="2465329"/>
        <a:ext cx="858658" cy="858658"/>
      </dsp:txXfrm>
    </dsp:sp>
    <dsp:sp modelId="{0CD28970-5D4C-684A-9AE8-4E7AD9EEF911}">
      <dsp:nvSpPr>
        <dsp:cNvPr id="0" name=""/>
        <dsp:cNvSpPr/>
      </dsp:nvSpPr>
      <dsp:spPr>
        <a:xfrm rot="13114286">
          <a:off x="1710939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4B0C1-49AB-054E-9209-BDED292C5BD4}">
      <dsp:nvSpPr>
        <dsp:cNvPr id="0" name=""/>
        <dsp:cNvSpPr/>
      </dsp:nvSpPr>
      <dsp:spPr>
        <a:xfrm>
          <a:off x="805478" y="778107"/>
          <a:ext cx="951560" cy="951560"/>
        </a:xfrm>
        <a:prstGeom prst="roundRect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Safety</a:t>
          </a:r>
          <a:endParaRPr lang="en-US" sz="1000" b="1" kern="1200" dirty="0"/>
        </a:p>
      </dsp:txBody>
      <dsp:txXfrm>
        <a:off x="851929" y="824558"/>
        <a:ext cx="858658" cy="85865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CEC86-B2F6-204A-AD3C-5CE81C9C837B}">
      <dsp:nvSpPr>
        <dsp:cNvPr id="0" name=""/>
        <dsp:cNvSpPr/>
      </dsp:nvSpPr>
      <dsp:spPr>
        <a:xfrm>
          <a:off x="2087440" y="1752977"/>
          <a:ext cx="1420238" cy="142023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 Operations Strategies Competitive Dimensions</a:t>
          </a:r>
          <a:endParaRPr lang="en-DE" sz="1200" b="1" kern="1200" dirty="0"/>
        </a:p>
      </dsp:txBody>
      <dsp:txXfrm>
        <a:off x="2156770" y="1822307"/>
        <a:ext cx="1281578" cy="1281578"/>
      </dsp:txXfrm>
    </dsp:sp>
    <dsp:sp modelId="{E6CBA87C-0CB0-3B43-864F-E6A01657F04A}">
      <dsp:nvSpPr>
        <dsp:cNvPr id="0" name=""/>
        <dsp:cNvSpPr/>
      </dsp:nvSpPr>
      <dsp:spPr>
        <a:xfrm rot="16200000">
          <a:off x="2420798" y="1376216"/>
          <a:ext cx="75352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53521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3B227-62C9-DD4A-8317-CD2A67F94F76}">
      <dsp:nvSpPr>
        <dsp:cNvPr id="0" name=""/>
        <dsp:cNvSpPr/>
      </dsp:nvSpPr>
      <dsp:spPr>
        <a:xfrm>
          <a:off x="2321779" y="47895"/>
          <a:ext cx="951560" cy="951560"/>
        </a:xfrm>
        <a:prstGeom prst="roundRect">
          <a:avLst/>
        </a:prstGeom>
        <a:solidFill>
          <a:schemeClr val="accent5">
            <a:hueOff val="1731856"/>
            <a:satOff val="3613"/>
            <a:lumOff val="14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/>
            <a:t>Availability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2368230" y="94346"/>
        <a:ext cx="858658" cy="858658"/>
      </dsp:txXfrm>
    </dsp:sp>
    <dsp:sp modelId="{8CDCD5CF-C9ED-2746-B8BC-27CF3729A6B5}">
      <dsp:nvSpPr>
        <dsp:cNvPr id="0" name=""/>
        <dsp:cNvSpPr/>
      </dsp:nvSpPr>
      <dsp:spPr>
        <a:xfrm rot="19285714">
          <a:off x="3461580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BFDB3-1466-CB44-963E-4C062BAEEADA}">
      <dsp:nvSpPr>
        <dsp:cNvPr id="0" name=""/>
        <dsp:cNvSpPr/>
      </dsp:nvSpPr>
      <dsp:spPr>
        <a:xfrm>
          <a:off x="3838080" y="778107"/>
          <a:ext cx="951560" cy="951560"/>
        </a:xfrm>
        <a:prstGeom prst="roundRect">
          <a:avLst/>
        </a:prstGeom>
        <a:solidFill>
          <a:schemeClr val="accent5">
            <a:hueOff val="3463713"/>
            <a:satOff val="7225"/>
            <a:lumOff val="28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/>
            <a:t>Convenience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884531" y="824558"/>
        <a:ext cx="858658" cy="858658"/>
      </dsp:txXfrm>
    </dsp:sp>
    <dsp:sp modelId="{88FC8322-C6FB-B34C-9682-36D25AF51B48}">
      <dsp:nvSpPr>
        <dsp:cNvPr id="0" name=""/>
        <dsp:cNvSpPr/>
      </dsp:nvSpPr>
      <dsp:spPr>
        <a:xfrm rot="771429">
          <a:off x="3498615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0160B-F13B-6D46-8D67-39AE085B6243}">
      <dsp:nvSpPr>
        <dsp:cNvPr id="0" name=""/>
        <dsp:cNvSpPr/>
      </dsp:nvSpPr>
      <dsp:spPr>
        <a:xfrm>
          <a:off x="4212575" y="2418878"/>
          <a:ext cx="951560" cy="951560"/>
        </a:xfrm>
        <a:prstGeom prst="roundRect">
          <a:avLst/>
        </a:prstGeom>
        <a:solidFill>
          <a:schemeClr val="accent5">
            <a:hueOff val="5195569"/>
            <a:satOff val="10838"/>
            <a:lumOff val="42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Dependability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4259026" y="2465329"/>
        <a:ext cx="858658" cy="858658"/>
      </dsp:txXfrm>
    </dsp:sp>
    <dsp:sp modelId="{C719B6D0-AFBA-8F4B-824E-1D891C3911CB}">
      <dsp:nvSpPr>
        <dsp:cNvPr id="0" name=""/>
        <dsp:cNvSpPr/>
      </dsp:nvSpPr>
      <dsp:spPr>
        <a:xfrm rot="3857143">
          <a:off x="2963141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0B50F-B1A6-FA40-B830-8B13F82BF927}">
      <dsp:nvSpPr>
        <dsp:cNvPr id="0" name=""/>
        <dsp:cNvSpPr/>
      </dsp:nvSpPr>
      <dsp:spPr>
        <a:xfrm>
          <a:off x="3163262" y="3734674"/>
          <a:ext cx="951560" cy="951560"/>
        </a:xfrm>
        <a:prstGeom prst="roundRect">
          <a:avLst/>
        </a:prstGeom>
        <a:solidFill>
          <a:schemeClr val="accent5">
            <a:hueOff val="6927426"/>
            <a:satOff val="14451"/>
            <a:lumOff val="57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en-US" sz="1200" b="1" kern="1200" dirty="0">
              <a:solidFill>
                <a:schemeClr val="bg1"/>
              </a:solidFill>
            </a:rPr>
            <a:t>Personalization</a:t>
          </a:r>
        </a:p>
      </dsp:txBody>
      <dsp:txXfrm>
        <a:off x="3209713" y="3781125"/>
        <a:ext cx="858658" cy="858658"/>
      </dsp:txXfrm>
    </dsp:sp>
    <dsp:sp modelId="{D6A4623A-B292-2548-9CE7-A1E6AC62C2AB}">
      <dsp:nvSpPr>
        <dsp:cNvPr id="0" name=""/>
        <dsp:cNvSpPr/>
      </dsp:nvSpPr>
      <dsp:spPr>
        <a:xfrm rot="6942857">
          <a:off x="2008805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DBF9D6-930B-6548-91F3-394988784127}">
      <dsp:nvSpPr>
        <dsp:cNvPr id="0" name=""/>
        <dsp:cNvSpPr/>
      </dsp:nvSpPr>
      <dsp:spPr>
        <a:xfrm>
          <a:off x="1480296" y="3734674"/>
          <a:ext cx="951560" cy="951560"/>
        </a:xfrm>
        <a:prstGeom prst="roundRect">
          <a:avLst/>
        </a:prstGeom>
        <a:solidFill>
          <a:schemeClr val="accent5">
            <a:hueOff val="8659282"/>
            <a:satOff val="18064"/>
            <a:lumOff val="71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Price</a:t>
          </a:r>
          <a:endParaRPr lang="en-US" sz="1000" b="1" kern="1200" dirty="0"/>
        </a:p>
      </dsp:txBody>
      <dsp:txXfrm>
        <a:off x="1526747" y="3781125"/>
        <a:ext cx="858658" cy="858658"/>
      </dsp:txXfrm>
    </dsp:sp>
    <dsp:sp modelId="{EFD8D760-0F27-4140-BD38-B22F492F2511}">
      <dsp:nvSpPr>
        <dsp:cNvPr id="0" name=""/>
        <dsp:cNvSpPr/>
      </dsp:nvSpPr>
      <dsp:spPr>
        <a:xfrm rot="10028571">
          <a:off x="1373479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25CC8E-A7D3-B543-B13E-4D39F391609F}">
      <dsp:nvSpPr>
        <dsp:cNvPr id="0" name=""/>
        <dsp:cNvSpPr/>
      </dsp:nvSpPr>
      <dsp:spPr>
        <a:xfrm>
          <a:off x="430983" y="2418878"/>
          <a:ext cx="951560" cy="951560"/>
        </a:xfrm>
        <a:prstGeom prst="roundRect">
          <a:avLst/>
        </a:prstGeom>
        <a:solidFill>
          <a:schemeClr val="accent5">
            <a:hueOff val="10391137"/>
            <a:satOff val="21676"/>
            <a:lumOff val="85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b="1" kern="1200" dirty="0"/>
            <a:t>Quality</a:t>
          </a:r>
          <a:r>
            <a:rPr lang="en-US" sz="1000" b="1" kern="1200" dirty="0"/>
            <a:t> </a:t>
          </a:r>
          <a:endParaRPr lang="en-US" sz="1000" kern="1200" dirty="0"/>
        </a:p>
      </dsp:txBody>
      <dsp:txXfrm>
        <a:off x="477434" y="2465329"/>
        <a:ext cx="858658" cy="858658"/>
      </dsp:txXfrm>
    </dsp:sp>
    <dsp:sp modelId="{0CD28970-5D4C-684A-9AE8-4E7AD9EEF911}">
      <dsp:nvSpPr>
        <dsp:cNvPr id="0" name=""/>
        <dsp:cNvSpPr/>
      </dsp:nvSpPr>
      <dsp:spPr>
        <a:xfrm rot="13114286">
          <a:off x="1710939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4B0C1-49AB-054E-9209-BDED292C5BD4}">
      <dsp:nvSpPr>
        <dsp:cNvPr id="0" name=""/>
        <dsp:cNvSpPr/>
      </dsp:nvSpPr>
      <dsp:spPr>
        <a:xfrm>
          <a:off x="805478" y="778107"/>
          <a:ext cx="951560" cy="951560"/>
        </a:xfrm>
        <a:prstGeom prst="roundRect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Safety</a:t>
          </a:r>
          <a:endParaRPr lang="en-US" sz="1000" b="1" kern="1200" dirty="0"/>
        </a:p>
      </dsp:txBody>
      <dsp:txXfrm>
        <a:off x="851929" y="824558"/>
        <a:ext cx="858658" cy="858658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CEC86-B2F6-204A-AD3C-5CE81C9C837B}">
      <dsp:nvSpPr>
        <dsp:cNvPr id="0" name=""/>
        <dsp:cNvSpPr/>
      </dsp:nvSpPr>
      <dsp:spPr>
        <a:xfrm>
          <a:off x="2087440" y="1752977"/>
          <a:ext cx="1420238" cy="142023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 Operations Strategies Competitive Dimensions</a:t>
          </a:r>
          <a:endParaRPr lang="en-DE" sz="1200" b="1" kern="1200" dirty="0"/>
        </a:p>
      </dsp:txBody>
      <dsp:txXfrm>
        <a:off x="2156770" y="1822307"/>
        <a:ext cx="1281578" cy="1281578"/>
      </dsp:txXfrm>
    </dsp:sp>
    <dsp:sp modelId="{E6CBA87C-0CB0-3B43-864F-E6A01657F04A}">
      <dsp:nvSpPr>
        <dsp:cNvPr id="0" name=""/>
        <dsp:cNvSpPr/>
      </dsp:nvSpPr>
      <dsp:spPr>
        <a:xfrm rot="16200000">
          <a:off x="2420798" y="1376216"/>
          <a:ext cx="75352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53521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3B227-62C9-DD4A-8317-CD2A67F94F76}">
      <dsp:nvSpPr>
        <dsp:cNvPr id="0" name=""/>
        <dsp:cNvSpPr/>
      </dsp:nvSpPr>
      <dsp:spPr>
        <a:xfrm>
          <a:off x="2321779" y="47895"/>
          <a:ext cx="951560" cy="951560"/>
        </a:xfrm>
        <a:prstGeom prst="roundRect">
          <a:avLst/>
        </a:prstGeom>
        <a:solidFill>
          <a:schemeClr val="accent5">
            <a:hueOff val="1731856"/>
            <a:satOff val="3613"/>
            <a:lumOff val="14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/>
            <a:t>Availability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2368230" y="94346"/>
        <a:ext cx="858658" cy="858658"/>
      </dsp:txXfrm>
    </dsp:sp>
    <dsp:sp modelId="{8CDCD5CF-C9ED-2746-B8BC-27CF3729A6B5}">
      <dsp:nvSpPr>
        <dsp:cNvPr id="0" name=""/>
        <dsp:cNvSpPr/>
      </dsp:nvSpPr>
      <dsp:spPr>
        <a:xfrm rot="19285714">
          <a:off x="3461580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BFDB3-1466-CB44-963E-4C062BAEEADA}">
      <dsp:nvSpPr>
        <dsp:cNvPr id="0" name=""/>
        <dsp:cNvSpPr/>
      </dsp:nvSpPr>
      <dsp:spPr>
        <a:xfrm>
          <a:off x="3838080" y="778107"/>
          <a:ext cx="951560" cy="951560"/>
        </a:xfrm>
        <a:prstGeom prst="roundRect">
          <a:avLst/>
        </a:prstGeom>
        <a:solidFill>
          <a:schemeClr val="accent5">
            <a:hueOff val="3463713"/>
            <a:satOff val="7225"/>
            <a:lumOff val="28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/>
            <a:t>Convenience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884531" y="824558"/>
        <a:ext cx="858658" cy="858658"/>
      </dsp:txXfrm>
    </dsp:sp>
    <dsp:sp modelId="{88FC8322-C6FB-B34C-9682-36D25AF51B48}">
      <dsp:nvSpPr>
        <dsp:cNvPr id="0" name=""/>
        <dsp:cNvSpPr/>
      </dsp:nvSpPr>
      <dsp:spPr>
        <a:xfrm rot="771429">
          <a:off x="3498615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0160B-F13B-6D46-8D67-39AE085B6243}">
      <dsp:nvSpPr>
        <dsp:cNvPr id="0" name=""/>
        <dsp:cNvSpPr/>
      </dsp:nvSpPr>
      <dsp:spPr>
        <a:xfrm>
          <a:off x="4212575" y="2418878"/>
          <a:ext cx="951560" cy="951560"/>
        </a:xfrm>
        <a:prstGeom prst="roundRect">
          <a:avLst/>
        </a:prstGeom>
        <a:solidFill>
          <a:schemeClr val="accent5">
            <a:hueOff val="5195569"/>
            <a:satOff val="10838"/>
            <a:lumOff val="42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Dependability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4259026" y="2465329"/>
        <a:ext cx="858658" cy="858658"/>
      </dsp:txXfrm>
    </dsp:sp>
    <dsp:sp modelId="{C719B6D0-AFBA-8F4B-824E-1D891C3911CB}">
      <dsp:nvSpPr>
        <dsp:cNvPr id="0" name=""/>
        <dsp:cNvSpPr/>
      </dsp:nvSpPr>
      <dsp:spPr>
        <a:xfrm rot="3857143">
          <a:off x="2963141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0B50F-B1A6-FA40-B830-8B13F82BF927}">
      <dsp:nvSpPr>
        <dsp:cNvPr id="0" name=""/>
        <dsp:cNvSpPr/>
      </dsp:nvSpPr>
      <dsp:spPr>
        <a:xfrm>
          <a:off x="3163262" y="3734674"/>
          <a:ext cx="951560" cy="951560"/>
        </a:xfrm>
        <a:prstGeom prst="roundRect">
          <a:avLst/>
        </a:prstGeom>
        <a:solidFill>
          <a:schemeClr val="accent5">
            <a:hueOff val="6927426"/>
            <a:satOff val="14451"/>
            <a:lumOff val="57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en-US" sz="1200" b="1" kern="1200" dirty="0">
              <a:solidFill>
                <a:schemeClr val="bg1"/>
              </a:solidFill>
            </a:rPr>
            <a:t>Personalization</a:t>
          </a:r>
        </a:p>
      </dsp:txBody>
      <dsp:txXfrm>
        <a:off x="3209713" y="3781125"/>
        <a:ext cx="858658" cy="858658"/>
      </dsp:txXfrm>
    </dsp:sp>
    <dsp:sp modelId="{D6A4623A-B292-2548-9CE7-A1E6AC62C2AB}">
      <dsp:nvSpPr>
        <dsp:cNvPr id="0" name=""/>
        <dsp:cNvSpPr/>
      </dsp:nvSpPr>
      <dsp:spPr>
        <a:xfrm rot="6942857">
          <a:off x="2008805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DBF9D6-930B-6548-91F3-394988784127}">
      <dsp:nvSpPr>
        <dsp:cNvPr id="0" name=""/>
        <dsp:cNvSpPr/>
      </dsp:nvSpPr>
      <dsp:spPr>
        <a:xfrm>
          <a:off x="1480296" y="3734674"/>
          <a:ext cx="951560" cy="951560"/>
        </a:xfrm>
        <a:prstGeom prst="roundRect">
          <a:avLst/>
        </a:prstGeom>
        <a:solidFill>
          <a:schemeClr val="accent5">
            <a:hueOff val="8659282"/>
            <a:satOff val="18064"/>
            <a:lumOff val="71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Price</a:t>
          </a:r>
          <a:endParaRPr lang="en-US" sz="1000" b="1" kern="1200" dirty="0"/>
        </a:p>
      </dsp:txBody>
      <dsp:txXfrm>
        <a:off x="1526747" y="3781125"/>
        <a:ext cx="858658" cy="858658"/>
      </dsp:txXfrm>
    </dsp:sp>
    <dsp:sp modelId="{EFD8D760-0F27-4140-BD38-B22F492F2511}">
      <dsp:nvSpPr>
        <dsp:cNvPr id="0" name=""/>
        <dsp:cNvSpPr/>
      </dsp:nvSpPr>
      <dsp:spPr>
        <a:xfrm rot="10028571">
          <a:off x="1373479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25CC8E-A7D3-B543-B13E-4D39F391609F}">
      <dsp:nvSpPr>
        <dsp:cNvPr id="0" name=""/>
        <dsp:cNvSpPr/>
      </dsp:nvSpPr>
      <dsp:spPr>
        <a:xfrm>
          <a:off x="430983" y="2418878"/>
          <a:ext cx="951560" cy="951560"/>
        </a:xfrm>
        <a:prstGeom prst="roundRect">
          <a:avLst/>
        </a:prstGeom>
        <a:solidFill>
          <a:schemeClr val="accent5">
            <a:hueOff val="10391137"/>
            <a:satOff val="21676"/>
            <a:lumOff val="85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b="1" kern="1200" dirty="0"/>
            <a:t>Quality</a:t>
          </a:r>
          <a:r>
            <a:rPr lang="en-US" sz="1000" b="1" kern="1200" dirty="0"/>
            <a:t> </a:t>
          </a:r>
          <a:endParaRPr lang="en-US" sz="1000" kern="1200" dirty="0"/>
        </a:p>
      </dsp:txBody>
      <dsp:txXfrm>
        <a:off x="477434" y="2465329"/>
        <a:ext cx="858658" cy="858658"/>
      </dsp:txXfrm>
    </dsp:sp>
    <dsp:sp modelId="{0CD28970-5D4C-684A-9AE8-4E7AD9EEF911}">
      <dsp:nvSpPr>
        <dsp:cNvPr id="0" name=""/>
        <dsp:cNvSpPr/>
      </dsp:nvSpPr>
      <dsp:spPr>
        <a:xfrm rot="13114286">
          <a:off x="1710939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4B0C1-49AB-054E-9209-BDED292C5BD4}">
      <dsp:nvSpPr>
        <dsp:cNvPr id="0" name=""/>
        <dsp:cNvSpPr/>
      </dsp:nvSpPr>
      <dsp:spPr>
        <a:xfrm>
          <a:off x="805478" y="778107"/>
          <a:ext cx="951560" cy="951560"/>
        </a:xfrm>
        <a:prstGeom prst="roundRect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Safety</a:t>
          </a:r>
          <a:endParaRPr lang="en-US" sz="1000" b="1" kern="1200" dirty="0"/>
        </a:p>
      </dsp:txBody>
      <dsp:txXfrm>
        <a:off x="851929" y="824558"/>
        <a:ext cx="858658" cy="858658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CEC86-B2F6-204A-AD3C-5CE81C9C837B}">
      <dsp:nvSpPr>
        <dsp:cNvPr id="0" name=""/>
        <dsp:cNvSpPr/>
      </dsp:nvSpPr>
      <dsp:spPr>
        <a:xfrm>
          <a:off x="2087440" y="1752977"/>
          <a:ext cx="1420238" cy="142023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 Operations Strategies Competitive Dimensions</a:t>
          </a:r>
          <a:endParaRPr lang="en-DE" sz="1200" b="1" kern="1200" dirty="0"/>
        </a:p>
      </dsp:txBody>
      <dsp:txXfrm>
        <a:off x="2156770" y="1822307"/>
        <a:ext cx="1281578" cy="1281578"/>
      </dsp:txXfrm>
    </dsp:sp>
    <dsp:sp modelId="{E6CBA87C-0CB0-3B43-864F-E6A01657F04A}">
      <dsp:nvSpPr>
        <dsp:cNvPr id="0" name=""/>
        <dsp:cNvSpPr/>
      </dsp:nvSpPr>
      <dsp:spPr>
        <a:xfrm rot="16200000">
          <a:off x="2420798" y="1376216"/>
          <a:ext cx="75352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53521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3B227-62C9-DD4A-8317-CD2A67F94F76}">
      <dsp:nvSpPr>
        <dsp:cNvPr id="0" name=""/>
        <dsp:cNvSpPr/>
      </dsp:nvSpPr>
      <dsp:spPr>
        <a:xfrm>
          <a:off x="2321779" y="47895"/>
          <a:ext cx="951560" cy="951560"/>
        </a:xfrm>
        <a:prstGeom prst="roundRect">
          <a:avLst/>
        </a:prstGeom>
        <a:solidFill>
          <a:schemeClr val="accent5">
            <a:hueOff val="1731856"/>
            <a:satOff val="3613"/>
            <a:lumOff val="14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/>
            <a:t>Availability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2368230" y="94346"/>
        <a:ext cx="858658" cy="858658"/>
      </dsp:txXfrm>
    </dsp:sp>
    <dsp:sp modelId="{8CDCD5CF-C9ED-2746-B8BC-27CF3729A6B5}">
      <dsp:nvSpPr>
        <dsp:cNvPr id="0" name=""/>
        <dsp:cNvSpPr/>
      </dsp:nvSpPr>
      <dsp:spPr>
        <a:xfrm rot="19285714">
          <a:off x="3461580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BFDB3-1466-CB44-963E-4C062BAEEADA}">
      <dsp:nvSpPr>
        <dsp:cNvPr id="0" name=""/>
        <dsp:cNvSpPr/>
      </dsp:nvSpPr>
      <dsp:spPr>
        <a:xfrm>
          <a:off x="3838080" y="778107"/>
          <a:ext cx="951560" cy="951560"/>
        </a:xfrm>
        <a:prstGeom prst="roundRect">
          <a:avLst/>
        </a:prstGeom>
        <a:solidFill>
          <a:schemeClr val="accent5">
            <a:hueOff val="3463713"/>
            <a:satOff val="7225"/>
            <a:lumOff val="28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/>
            <a:t>Convenience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884531" y="824558"/>
        <a:ext cx="858658" cy="858658"/>
      </dsp:txXfrm>
    </dsp:sp>
    <dsp:sp modelId="{88FC8322-C6FB-B34C-9682-36D25AF51B48}">
      <dsp:nvSpPr>
        <dsp:cNvPr id="0" name=""/>
        <dsp:cNvSpPr/>
      </dsp:nvSpPr>
      <dsp:spPr>
        <a:xfrm rot="771429">
          <a:off x="3498615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0160B-F13B-6D46-8D67-39AE085B6243}">
      <dsp:nvSpPr>
        <dsp:cNvPr id="0" name=""/>
        <dsp:cNvSpPr/>
      </dsp:nvSpPr>
      <dsp:spPr>
        <a:xfrm>
          <a:off x="4212575" y="2418878"/>
          <a:ext cx="951560" cy="951560"/>
        </a:xfrm>
        <a:prstGeom prst="roundRect">
          <a:avLst/>
        </a:prstGeom>
        <a:solidFill>
          <a:schemeClr val="accent5">
            <a:hueOff val="5195569"/>
            <a:satOff val="10838"/>
            <a:lumOff val="42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Dependability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4259026" y="2465329"/>
        <a:ext cx="858658" cy="858658"/>
      </dsp:txXfrm>
    </dsp:sp>
    <dsp:sp modelId="{C719B6D0-AFBA-8F4B-824E-1D891C3911CB}">
      <dsp:nvSpPr>
        <dsp:cNvPr id="0" name=""/>
        <dsp:cNvSpPr/>
      </dsp:nvSpPr>
      <dsp:spPr>
        <a:xfrm rot="3857143">
          <a:off x="2963141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0B50F-B1A6-FA40-B830-8B13F82BF927}">
      <dsp:nvSpPr>
        <dsp:cNvPr id="0" name=""/>
        <dsp:cNvSpPr/>
      </dsp:nvSpPr>
      <dsp:spPr>
        <a:xfrm>
          <a:off x="3163262" y="3734674"/>
          <a:ext cx="951560" cy="951560"/>
        </a:xfrm>
        <a:prstGeom prst="roundRect">
          <a:avLst/>
        </a:prstGeom>
        <a:solidFill>
          <a:schemeClr val="accent5">
            <a:hueOff val="6927426"/>
            <a:satOff val="14451"/>
            <a:lumOff val="57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en-US" sz="1200" b="1" kern="1200" dirty="0">
              <a:solidFill>
                <a:schemeClr val="bg1"/>
              </a:solidFill>
            </a:rPr>
            <a:t>Personalization</a:t>
          </a:r>
        </a:p>
      </dsp:txBody>
      <dsp:txXfrm>
        <a:off x="3209713" y="3781125"/>
        <a:ext cx="858658" cy="858658"/>
      </dsp:txXfrm>
    </dsp:sp>
    <dsp:sp modelId="{D6A4623A-B292-2548-9CE7-A1E6AC62C2AB}">
      <dsp:nvSpPr>
        <dsp:cNvPr id="0" name=""/>
        <dsp:cNvSpPr/>
      </dsp:nvSpPr>
      <dsp:spPr>
        <a:xfrm rot="6942857">
          <a:off x="2008805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DBF9D6-930B-6548-91F3-394988784127}">
      <dsp:nvSpPr>
        <dsp:cNvPr id="0" name=""/>
        <dsp:cNvSpPr/>
      </dsp:nvSpPr>
      <dsp:spPr>
        <a:xfrm>
          <a:off x="1480296" y="3734674"/>
          <a:ext cx="951560" cy="951560"/>
        </a:xfrm>
        <a:prstGeom prst="roundRect">
          <a:avLst/>
        </a:prstGeom>
        <a:solidFill>
          <a:schemeClr val="accent5">
            <a:hueOff val="8659282"/>
            <a:satOff val="18064"/>
            <a:lumOff val="71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Price</a:t>
          </a:r>
          <a:endParaRPr lang="en-US" sz="1000" b="1" kern="1200" dirty="0"/>
        </a:p>
      </dsp:txBody>
      <dsp:txXfrm>
        <a:off x="1526747" y="3781125"/>
        <a:ext cx="858658" cy="858658"/>
      </dsp:txXfrm>
    </dsp:sp>
    <dsp:sp modelId="{EFD8D760-0F27-4140-BD38-B22F492F2511}">
      <dsp:nvSpPr>
        <dsp:cNvPr id="0" name=""/>
        <dsp:cNvSpPr/>
      </dsp:nvSpPr>
      <dsp:spPr>
        <a:xfrm rot="10028571">
          <a:off x="1373479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25CC8E-A7D3-B543-B13E-4D39F391609F}">
      <dsp:nvSpPr>
        <dsp:cNvPr id="0" name=""/>
        <dsp:cNvSpPr/>
      </dsp:nvSpPr>
      <dsp:spPr>
        <a:xfrm>
          <a:off x="430983" y="2418878"/>
          <a:ext cx="951560" cy="951560"/>
        </a:xfrm>
        <a:prstGeom prst="roundRect">
          <a:avLst/>
        </a:prstGeom>
        <a:solidFill>
          <a:schemeClr val="accent5">
            <a:hueOff val="10391137"/>
            <a:satOff val="21676"/>
            <a:lumOff val="85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b="1" kern="1200" dirty="0"/>
            <a:t>Quality</a:t>
          </a:r>
          <a:r>
            <a:rPr lang="en-US" sz="1000" b="1" kern="1200" dirty="0"/>
            <a:t> </a:t>
          </a:r>
          <a:endParaRPr lang="en-US" sz="1000" kern="1200" dirty="0"/>
        </a:p>
      </dsp:txBody>
      <dsp:txXfrm>
        <a:off x="477434" y="2465329"/>
        <a:ext cx="858658" cy="858658"/>
      </dsp:txXfrm>
    </dsp:sp>
    <dsp:sp modelId="{0CD28970-5D4C-684A-9AE8-4E7AD9EEF911}">
      <dsp:nvSpPr>
        <dsp:cNvPr id="0" name=""/>
        <dsp:cNvSpPr/>
      </dsp:nvSpPr>
      <dsp:spPr>
        <a:xfrm rot="13114286">
          <a:off x="1710939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4B0C1-49AB-054E-9209-BDED292C5BD4}">
      <dsp:nvSpPr>
        <dsp:cNvPr id="0" name=""/>
        <dsp:cNvSpPr/>
      </dsp:nvSpPr>
      <dsp:spPr>
        <a:xfrm>
          <a:off x="805478" y="778107"/>
          <a:ext cx="951560" cy="951560"/>
        </a:xfrm>
        <a:prstGeom prst="roundRect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Safety</a:t>
          </a:r>
          <a:endParaRPr lang="en-US" sz="1000" b="1" kern="1200" dirty="0"/>
        </a:p>
      </dsp:txBody>
      <dsp:txXfrm>
        <a:off x="851929" y="824558"/>
        <a:ext cx="858658" cy="8586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23-10-2025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23-10-2025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23-10-2025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/>
              <a:t>Operations Management in </a:t>
            </a:r>
            <a:r>
              <a:rPr lang="nl-NL" sz="4400" dirty="0" err="1"/>
              <a:t>Hospitality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Outline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 </a:t>
            </a:r>
            <a:r>
              <a:rPr lang="nl-NL" dirty="0" err="1"/>
              <a:t>Hospitality</a:t>
            </a:r>
            <a:r>
              <a:rPr lang="nl-NL" dirty="0"/>
              <a:t> </a:t>
            </a:r>
            <a:r>
              <a:rPr lang="nl-NL" dirty="0" err="1"/>
              <a:t>Decisions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Processes</a:t>
            </a:r>
            <a:endParaRPr lang="nl-NL" dirty="0"/>
          </a:p>
          <a:p>
            <a:r>
              <a:rPr lang="nl-NL" dirty="0"/>
              <a:t> The Strategic Service </a:t>
            </a:r>
            <a:r>
              <a:rPr lang="nl-NL" dirty="0" err="1"/>
              <a:t>Vision</a:t>
            </a:r>
            <a:endParaRPr lang="nl-NL" dirty="0"/>
          </a:p>
          <a:p>
            <a:r>
              <a:rPr lang="nl-NL" dirty="0"/>
              <a:t> Operations </a:t>
            </a:r>
            <a:r>
              <a:rPr lang="nl-NL" dirty="0" err="1"/>
              <a:t>Strategy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Hospitality</a:t>
            </a:r>
            <a:r>
              <a:rPr lang="nl-NL" dirty="0"/>
              <a:t> Services</a:t>
            </a:r>
          </a:p>
          <a:p>
            <a:r>
              <a:rPr lang="nl-NL" dirty="0"/>
              <a:t> </a:t>
            </a:r>
            <a:r>
              <a:rPr lang="nl-NL" dirty="0" err="1"/>
              <a:t>Competitive</a:t>
            </a:r>
            <a:r>
              <a:rPr lang="nl-NL" dirty="0"/>
              <a:t> </a:t>
            </a:r>
            <a:r>
              <a:rPr lang="nl-NL" dirty="0" err="1"/>
              <a:t>Dimensions</a:t>
            </a:r>
            <a:r>
              <a:rPr lang="nl-NL" dirty="0"/>
              <a:t> of Operations </a:t>
            </a:r>
            <a:r>
              <a:rPr lang="nl-NL" dirty="0" err="1"/>
              <a:t>Strategies</a:t>
            </a:r>
            <a:endParaRPr lang="nl-NL" dirty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9B5AFD-0537-7231-6301-EDB5347A3A07}"/>
              </a:ext>
            </a:extLst>
          </p:cNvPr>
          <p:cNvSpPr txBox="1"/>
          <p:nvPr/>
        </p:nvSpPr>
        <p:spPr>
          <a:xfrm>
            <a:off x="1003610" y="13827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30" name="Picture 6" descr="Al Misfah Hospitality Inn, Misfāh (aktualisierte Preise für 2025)">
            <a:extLst>
              <a:ext uri="{FF2B5EF4-FFF2-40B4-BE49-F238E27FC236}">
                <a16:creationId xmlns:a16="http://schemas.microsoft.com/office/drawing/2014/main" id="{FA9A9F18-6854-C2EE-4655-EE67768FBAEB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63" b="8563"/>
          <a:stretch>
            <a:fillRect/>
          </a:stretch>
        </p:blipFill>
        <p:spPr bwMode="auto">
          <a:xfrm>
            <a:off x="7683500" y="1268413"/>
            <a:ext cx="4340225" cy="4795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1247734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pic>
        <p:nvPicPr>
          <p:cNvPr id="3074" name="Picture 2" descr="Customer service management with a people-first hospitality touch">
            <a:extLst>
              <a:ext uri="{FF2B5EF4-FFF2-40B4-BE49-F238E27FC236}">
                <a16:creationId xmlns:a16="http://schemas.microsoft.com/office/drawing/2014/main" id="{47B05C8B-9F5B-E9D1-E18B-DD296DA7D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el 6">
            <a:extLst>
              <a:ext uri="{FF2B5EF4-FFF2-40B4-BE49-F238E27FC236}">
                <a16:creationId xmlns:a16="http://schemas.microsoft.com/office/drawing/2014/main" id="{FDF6AA30-08AB-B840-6BC7-AAD080A78D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559" y="1556792"/>
            <a:ext cx="7128792" cy="720080"/>
          </a:xfrm>
          <a:solidFill>
            <a:schemeClr val="bg1"/>
          </a:solidFill>
        </p:spPr>
        <p:txBody>
          <a:bodyPr/>
          <a:lstStyle/>
          <a:p>
            <a:r>
              <a:rPr lang="nl-NL" sz="2800" dirty="0"/>
              <a:t>1-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1208252829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1.1- Service </a:t>
            </a:r>
            <a:r>
              <a:rPr lang="nl-NL" dirty="0" err="1"/>
              <a:t>Concepting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Identifies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“</a:t>
            </a:r>
            <a:r>
              <a:rPr lang="nl-NL" b="0" dirty="0" err="1"/>
              <a:t>what</a:t>
            </a:r>
            <a:r>
              <a:rPr lang="nl-NL" b="0" dirty="0"/>
              <a:t>” </a:t>
            </a:r>
            <a:r>
              <a:rPr lang="nl-NL" b="0" dirty="0" err="1"/>
              <a:t>and</a:t>
            </a:r>
            <a:r>
              <a:rPr lang="nl-NL" b="0" dirty="0"/>
              <a:t> “</a:t>
            </a:r>
            <a:r>
              <a:rPr lang="nl-NL" b="0" dirty="0" err="1"/>
              <a:t>how</a:t>
            </a:r>
            <a:r>
              <a:rPr lang="nl-NL" b="0" dirty="0"/>
              <a:t>” of a service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Reflects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, </a:t>
            </a:r>
            <a:r>
              <a:rPr lang="nl-NL" b="0" dirty="0" err="1"/>
              <a:t>staff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shareholders</a:t>
            </a:r>
            <a:r>
              <a:rPr lang="nl-NL" b="0" dirty="0"/>
              <a:t> </a:t>
            </a:r>
            <a:r>
              <a:rPr lang="nl-NL" b="0" dirty="0" err="1"/>
              <a:t>should</a:t>
            </a:r>
            <a:r>
              <a:rPr lang="nl-NL" b="0" dirty="0"/>
              <a:t> </a:t>
            </a:r>
            <a:r>
              <a:rPr lang="nl-NL" b="0" dirty="0" err="1"/>
              <a:t>perceive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1.2- Service-Profit Chain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Explains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link </a:t>
            </a:r>
            <a:r>
              <a:rPr lang="nl-NL" b="0" dirty="0" err="1"/>
              <a:t>between</a:t>
            </a:r>
            <a:r>
              <a:rPr lang="nl-NL" b="0" dirty="0"/>
              <a:t> customer </a:t>
            </a:r>
            <a:r>
              <a:rPr lang="nl-NL" b="0" dirty="0" err="1"/>
              <a:t>satisfaction</a:t>
            </a:r>
            <a:r>
              <a:rPr lang="nl-NL" b="0" dirty="0"/>
              <a:t>, </a:t>
            </a:r>
            <a:r>
              <a:rPr lang="nl-NL" b="0" dirty="0" err="1"/>
              <a:t>loyalty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profitability</a:t>
            </a:r>
            <a:endParaRPr lang="nl-NL" b="0" dirty="0"/>
          </a:p>
          <a:p>
            <a:pPr lvl="3"/>
            <a:r>
              <a:rPr lang="nl-NL" b="0" dirty="0"/>
              <a:t>- Customer </a:t>
            </a:r>
            <a:r>
              <a:rPr lang="nl-NL" b="0" dirty="0" err="1"/>
              <a:t>loyalty</a:t>
            </a:r>
            <a:r>
              <a:rPr lang="nl-NL" b="0" dirty="0"/>
              <a:t> is a </a:t>
            </a:r>
            <a:r>
              <a:rPr lang="nl-NL" b="0" dirty="0" err="1"/>
              <a:t>key</a:t>
            </a:r>
            <a:r>
              <a:rPr lang="nl-NL" b="0" dirty="0"/>
              <a:t> source of </a:t>
            </a:r>
            <a:r>
              <a:rPr lang="nl-NL" b="0" dirty="0" err="1"/>
              <a:t>competitive</a:t>
            </a:r>
            <a:r>
              <a:rPr lang="nl-NL" b="0" dirty="0"/>
              <a:t> advantage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improved</a:t>
            </a:r>
            <a:r>
              <a:rPr lang="nl-NL" b="0" dirty="0"/>
              <a:t> performance</a:t>
            </a:r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26522728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Importance</a:t>
            </a:r>
            <a:r>
              <a:rPr lang="nl-NL" dirty="0"/>
              <a:t> of Service Concept in </a:t>
            </a:r>
            <a:r>
              <a:rPr lang="nl-NL" dirty="0" err="1"/>
              <a:t>Hospitality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understand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they</a:t>
            </a:r>
            <a:r>
              <a:rPr lang="nl-NL" b="0" dirty="0"/>
              <a:t> are </a:t>
            </a:r>
            <a:r>
              <a:rPr lang="nl-NL" b="0" dirty="0" err="1"/>
              <a:t>buying</a:t>
            </a:r>
            <a:r>
              <a:rPr lang="nl-NL" b="0" dirty="0"/>
              <a:t> or </a:t>
            </a:r>
            <a:r>
              <a:rPr lang="nl-NL" b="0" dirty="0" err="1"/>
              <a:t>receiving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r>
              <a:rPr lang="nl-NL" b="0" dirty="0"/>
              <a:t> </a:t>
            </a:r>
            <a:r>
              <a:rPr lang="nl-NL" b="0" dirty="0" err="1"/>
              <a:t>know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they</a:t>
            </a:r>
            <a:r>
              <a:rPr lang="nl-NL" b="0" dirty="0"/>
              <a:t> are </a:t>
            </a:r>
            <a:r>
              <a:rPr lang="nl-NL" b="0" dirty="0" err="1"/>
              <a:t>selling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deliver</a:t>
            </a:r>
            <a:r>
              <a:rPr lang="nl-NL" b="0" dirty="0"/>
              <a:t> </a:t>
            </a:r>
            <a:r>
              <a:rPr lang="nl-NL" b="0" dirty="0" err="1"/>
              <a:t>it</a:t>
            </a:r>
            <a:endParaRPr lang="nl-NL" b="0" dirty="0"/>
          </a:p>
          <a:p>
            <a:pPr lvl="3"/>
            <a:r>
              <a:rPr lang="nl-NL" b="0" dirty="0"/>
              <a:t>- Serves as </a:t>
            </a:r>
            <a:r>
              <a:rPr lang="nl-NL" b="0" dirty="0" err="1"/>
              <a:t>the</a:t>
            </a:r>
            <a:r>
              <a:rPr lang="nl-NL" b="0" dirty="0"/>
              <a:t> foundation </a:t>
            </a:r>
            <a:r>
              <a:rPr lang="nl-NL" b="0" dirty="0" err="1"/>
              <a:t>for</a:t>
            </a:r>
            <a:r>
              <a:rPr lang="nl-NL" b="0" dirty="0"/>
              <a:t> operations </a:t>
            </a:r>
            <a:r>
              <a:rPr lang="nl-NL" b="0" dirty="0" err="1"/>
              <a:t>strategies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- Service Concept </a:t>
            </a:r>
            <a:r>
              <a:rPr lang="nl-NL" dirty="0" err="1"/>
              <a:t>includes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 </a:t>
            </a:r>
            <a:r>
              <a:rPr lang="nl-NL" b="0" dirty="0" err="1"/>
              <a:t>organizing</a:t>
            </a:r>
            <a:r>
              <a:rPr lang="nl-NL" b="0" dirty="0"/>
              <a:t> </a:t>
            </a:r>
            <a:r>
              <a:rPr lang="nl-NL" b="0" dirty="0" err="1"/>
              <a:t>idea</a:t>
            </a:r>
            <a:r>
              <a:rPr lang="nl-NL" b="0" dirty="0"/>
              <a:t>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 Service </a:t>
            </a:r>
            <a:r>
              <a:rPr lang="nl-NL" b="0" dirty="0" err="1"/>
              <a:t>Provided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 Service </a:t>
            </a:r>
            <a:r>
              <a:rPr lang="nl-NL" b="0" dirty="0" err="1"/>
              <a:t>Received</a:t>
            </a:r>
            <a:endParaRPr lang="nl-NL" b="0" dirty="0"/>
          </a:p>
          <a:p>
            <a:pPr lvl="3"/>
            <a:r>
              <a:rPr lang="nl-NL" b="0" dirty="0"/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355A605F-6A6A-A9BB-0150-8B17E518689D}"/>
              </a:ext>
            </a:extLst>
          </p:cNvPr>
          <p:cNvGraphicFramePr/>
          <p:nvPr/>
        </p:nvGraphicFramePr>
        <p:xfrm>
          <a:off x="7328763" y="1679733"/>
          <a:ext cx="4839846" cy="3942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2782784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A- The </a:t>
            </a:r>
            <a:r>
              <a:rPr lang="nl-NL" dirty="0" err="1"/>
              <a:t>Organizing</a:t>
            </a:r>
            <a:r>
              <a:rPr lang="nl-NL" dirty="0"/>
              <a:t> Idea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Represents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core</a:t>
            </a:r>
            <a:r>
              <a:rPr lang="nl-NL" b="0" dirty="0"/>
              <a:t> service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are </a:t>
            </a:r>
            <a:r>
              <a:rPr lang="nl-NL" b="0" dirty="0" err="1"/>
              <a:t>purchasing</a:t>
            </a:r>
            <a:endParaRPr lang="nl-NL" b="0" dirty="0"/>
          </a:p>
          <a:p>
            <a:pPr lvl="3"/>
            <a:r>
              <a:rPr lang="nl-NL" b="0" dirty="0"/>
              <a:t>- Guides resource </a:t>
            </a:r>
            <a:r>
              <a:rPr lang="nl-NL" b="0" dirty="0" err="1"/>
              <a:t>allocation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service design </a:t>
            </a:r>
            <a:r>
              <a:rPr lang="nl-NL" b="0" dirty="0" err="1"/>
              <a:t>decisions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Example</a:t>
            </a:r>
            <a:endParaRPr lang="nl-NL" dirty="0"/>
          </a:p>
          <a:p>
            <a:pPr lvl="3"/>
            <a:r>
              <a:rPr lang="nl-NL" b="0" dirty="0"/>
              <a:t>- Hotel </a:t>
            </a:r>
            <a:r>
              <a:rPr lang="nl-NL" b="0" dirty="0" err="1"/>
              <a:t>organizing</a:t>
            </a:r>
            <a:r>
              <a:rPr lang="nl-NL" b="0" dirty="0"/>
              <a:t> </a:t>
            </a:r>
            <a:r>
              <a:rPr lang="nl-NL" b="0" dirty="0" err="1"/>
              <a:t>idea</a:t>
            </a:r>
            <a:r>
              <a:rPr lang="nl-NL" b="0" dirty="0"/>
              <a:t>: “</a:t>
            </a:r>
            <a:r>
              <a:rPr lang="nl-NL" b="0" dirty="0" err="1"/>
              <a:t>Providing</a:t>
            </a:r>
            <a:r>
              <a:rPr lang="nl-NL" b="0" dirty="0"/>
              <a:t> a home-like environment”</a:t>
            </a:r>
          </a:p>
          <a:p>
            <a:pPr lvl="3"/>
            <a:r>
              <a:rPr lang="nl-NL" b="0" dirty="0"/>
              <a:t>- Focus on </a:t>
            </a:r>
            <a:r>
              <a:rPr lang="nl-NL" b="0" dirty="0" err="1"/>
              <a:t>creating</a:t>
            </a:r>
            <a:r>
              <a:rPr lang="nl-NL" b="0" dirty="0"/>
              <a:t> rooms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spaces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make </a:t>
            </a:r>
            <a:r>
              <a:rPr lang="nl-NL" b="0" dirty="0" err="1"/>
              <a:t>guests</a:t>
            </a:r>
            <a:r>
              <a:rPr lang="nl-NL" b="0" dirty="0"/>
              <a:t> feel at home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AC281740-EBD1-FC78-8F2B-7CEE64CABDB2}"/>
              </a:ext>
            </a:extLst>
          </p:cNvPr>
          <p:cNvGraphicFramePr/>
          <p:nvPr/>
        </p:nvGraphicFramePr>
        <p:xfrm>
          <a:off x="7328763" y="1679733"/>
          <a:ext cx="4839846" cy="3942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64884258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The Service </a:t>
            </a:r>
            <a:r>
              <a:rPr lang="nl-NL" dirty="0" err="1"/>
              <a:t>Provided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Represents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complete service </a:t>
            </a:r>
            <a:r>
              <a:rPr lang="nl-NL" b="0" dirty="0" err="1"/>
              <a:t>process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outcomes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Reflects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concept is </a:t>
            </a:r>
            <a:r>
              <a:rPr lang="nl-NL" b="0" dirty="0" err="1"/>
              <a:t>brought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life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Example</a:t>
            </a:r>
            <a:r>
              <a:rPr lang="nl-NL" dirty="0"/>
              <a:t>: “Home-like Environment” Hotel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Pleasant</a:t>
            </a:r>
            <a:r>
              <a:rPr lang="nl-NL" b="0" dirty="0"/>
              <a:t> check-in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supported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helpful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endParaRPr lang="nl-NL" b="0" dirty="0"/>
          </a:p>
          <a:p>
            <a:pPr lvl="3"/>
            <a:r>
              <a:rPr lang="nl-NL" b="0" dirty="0"/>
              <a:t>- Beyond basic </a:t>
            </a:r>
            <a:r>
              <a:rPr lang="nl-NL" b="0" dirty="0" err="1"/>
              <a:t>amenities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In-room kitchenettes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On-site </a:t>
            </a:r>
            <a:r>
              <a:rPr lang="nl-NL" b="0" dirty="0" err="1"/>
              <a:t>laundry</a:t>
            </a:r>
            <a:r>
              <a:rPr lang="nl-NL" b="0" dirty="0"/>
              <a:t> </a:t>
            </a:r>
            <a:r>
              <a:rPr lang="nl-NL" b="0" dirty="0" err="1"/>
              <a:t>facilities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549EED7-6938-E48F-5215-252B78D382E8}"/>
              </a:ext>
            </a:extLst>
          </p:cNvPr>
          <p:cNvGraphicFramePr/>
          <p:nvPr/>
        </p:nvGraphicFramePr>
        <p:xfrm>
          <a:off x="7328763" y="1679733"/>
          <a:ext cx="4839846" cy="3942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60387719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The Service </a:t>
            </a:r>
            <a:r>
              <a:rPr lang="nl-NL" dirty="0" err="1"/>
              <a:t>Received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Encompasses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customer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outcomes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Customer </a:t>
            </a:r>
            <a:r>
              <a:rPr lang="nl-NL" dirty="0" err="1"/>
              <a:t>Experience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Reflects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customer’s</a:t>
            </a:r>
            <a:r>
              <a:rPr lang="nl-NL" b="0" dirty="0"/>
              <a:t> </a:t>
            </a:r>
            <a:r>
              <a:rPr lang="nl-NL" b="0" dirty="0" err="1"/>
              <a:t>positive</a:t>
            </a:r>
            <a:r>
              <a:rPr lang="nl-NL" b="0" dirty="0"/>
              <a:t> or </a:t>
            </a:r>
            <a:r>
              <a:rPr lang="nl-NL" b="0" dirty="0" err="1"/>
              <a:t>negative</a:t>
            </a:r>
            <a:r>
              <a:rPr lang="nl-NL" b="0" dirty="0"/>
              <a:t> response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Service </a:t>
            </a:r>
            <a:r>
              <a:rPr lang="nl-NL" dirty="0" err="1"/>
              <a:t>Outcomes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Represent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customer </a:t>
            </a:r>
            <a:r>
              <a:rPr lang="nl-NL" b="0" dirty="0" err="1"/>
              <a:t>gains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service, </a:t>
            </a:r>
            <a:r>
              <a:rPr lang="nl-NL" b="0" dirty="0" err="1"/>
              <a:t>such</a:t>
            </a:r>
            <a:r>
              <a:rPr lang="nl-NL" b="0" dirty="0"/>
              <a:t> as: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36DCB81-1702-D8DF-DDF8-086FD0528A4C}"/>
              </a:ext>
            </a:extLst>
          </p:cNvPr>
          <p:cNvGraphicFramePr>
            <a:graphicFrameLocks noGrp="1"/>
          </p:cNvGraphicFramePr>
          <p:nvPr/>
        </p:nvGraphicFramePr>
        <p:xfrm>
          <a:off x="413970" y="4925378"/>
          <a:ext cx="6333278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6639">
                  <a:extLst>
                    <a:ext uri="{9D8B030D-6E8A-4147-A177-3AD203B41FA5}">
                      <a16:colId xmlns:a16="http://schemas.microsoft.com/office/drawing/2014/main" val="2598512303"/>
                    </a:ext>
                  </a:extLst>
                </a:gridCol>
                <a:gridCol w="3166639">
                  <a:extLst>
                    <a:ext uri="{9D8B030D-6E8A-4147-A177-3AD203B41FA5}">
                      <a16:colId xmlns:a16="http://schemas.microsoft.com/office/drawing/2014/main" val="32342544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Products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Benefits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26219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Emotions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Intentions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0586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640743"/>
                  </a:ext>
                </a:extLst>
              </a:tr>
            </a:tbl>
          </a:graphicData>
        </a:graphic>
      </p:graphicFrame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5937825D-1998-D817-8513-DF21D5E32F0F}"/>
              </a:ext>
            </a:extLst>
          </p:cNvPr>
          <p:cNvGraphicFramePr/>
          <p:nvPr/>
        </p:nvGraphicFramePr>
        <p:xfrm>
          <a:off x="7328763" y="1679733"/>
          <a:ext cx="4839846" cy="3942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8525320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1.2- Service-Profit Chain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Explains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link </a:t>
            </a:r>
            <a:r>
              <a:rPr lang="nl-NL" b="0" dirty="0" err="1"/>
              <a:t>between</a:t>
            </a:r>
            <a:r>
              <a:rPr lang="nl-NL" b="0" dirty="0"/>
              <a:t> customer </a:t>
            </a:r>
            <a:r>
              <a:rPr lang="nl-NL" b="0" dirty="0" err="1"/>
              <a:t>satisfaction</a:t>
            </a:r>
            <a:r>
              <a:rPr lang="nl-NL" b="0" dirty="0"/>
              <a:t>, </a:t>
            </a:r>
            <a:r>
              <a:rPr lang="nl-NL" b="0" dirty="0" err="1"/>
              <a:t>loyalty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profitability</a:t>
            </a:r>
            <a:endParaRPr lang="nl-NL" b="0" dirty="0"/>
          </a:p>
          <a:p>
            <a:pPr lvl="3"/>
            <a:r>
              <a:rPr lang="nl-NL" b="0" dirty="0"/>
              <a:t>- Customer </a:t>
            </a:r>
            <a:r>
              <a:rPr lang="nl-NL" b="0" dirty="0" err="1"/>
              <a:t>loyalty</a:t>
            </a:r>
            <a:r>
              <a:rPr lang="nl-NL" b="0" dirty="0"/>
              <a:t> is a </a:t>
            </a:r>
            <a:r>
              <a:rPr lang="nl-NL" b="0" dirty="0" err="1"/>
              <a:t>key</a:t>
            </a:r>
            <a:r>
              <a:rPr lang="nl-NL" b="0" dirty="0"/>
              <a:t> source of </a:t>
            </a:r>
            <a:r>
              <a:rPr lang="nl-NL" b="0" dirty="0" err="1"/>
              <a:t>competitive</a:t>
            </a:r>
            <a:r>
              <a:rPr lang="nl-NL" b="0" dirty="0"/>
              <a:t> advantage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improved</a:t>
            </a:r>
            <a:r>
              <a:rPr lang="nl-NL" b="0" dirty="0"/>
              <a:t> performance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Core</a:t>
            </a:r>
            <a:r>
              <a:rPr lang="nl-NL" dirty="0"/>
              <a:t> </a:t>
            </a:r>
            <a:r>
              <a:rPr lang="nl-NL" dirty="0" err="1"/>
              <a:t>Principles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Retaining</a:t>
            </a:r>
            <a:r>
              <a:rPr lang="nl-NL" b="0" dirty="0"/>
              <a:t> </a:t>
            </a:r>
            <a:r>
              <a:rPr lang="nl-NL" b="0" dirty="0" err="1"/>
              <a:t>existing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is as </a:t>
            </a:r>
            <a:r>
              <a:rPr lang="nl-NL" b="0" dirty="0" err="1"/>
              <a:t>crucial</a:t>
            </a:r>
            <a:r>
              <a:rPr lang="nl-NL" b="0" dirty="0"/>
              <a:t> as </a:t>
            </a:r>
            <a:r>
              <a:rPr lang="nl-NL" b="0" dirty="0" err="1"/>
              <a:t>attracting</a:t>
            </a:r>
            <a:r>
              <a:rPr lang="nl-NL" b="0" dirty="0"/>
              <a:t> new </a:t>
            </a:r>
            <a:r>
              <a:rPr lang="nl-NL" b="0" dirty="0" err="1"/>
              <a:t>ones</a:t>
            </a:r>
            <a:endParaRPr lang="nl-NL" b="0" dirty="0"/>
          </a:p>
          <a:p>
            <a:pPr lvl="3"/>
            <a:r>
              <a:rPr lang="nl-NL" b="0" dirty="0"/>
              <a:t>- Customer </a:t>
            </a:r>
            <a:r>
              <a:rPr lang="nl-NL" b="0" dirty="0" err="1"/>
              <a:t>satisfaction</a:t>
            </a:r>
            <a:r>
              <a:rPr lang="nl-NL" b="0" dirty="0"/>
              <a:t> drives customer </a:t>
            </a:r>
            <a:r>
              <a:rPr lang="nl-NL" b="0" dirty="0" err="1"/>
              <a:t>loyalty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Satisfied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are more </a:t>
            </a:r>
            <a:r>
              <a:rPr lang="nl-NL" b="0" dirty="0" err="1"/>
              <a:t>likely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return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recommend</a:t>
            </a:r>
            <a:endParaRPr lang="nl-NL" b="0" dirty="0"/>
          </a:p>
          <a:p>
            <a:pPr lvl="3"/>
            <a:r>
              <a:rPr lang="nl-NL" b="0" dirty="0"/>
              <a:t>- It </a:t>
            </a:r>
            <a:r>
              <a:rPr lang="nl-NL" b="0" dirty="0" err="1"/>
              <a:t>connects</a:t>
            </a:r>
            <a:r>
              <a:rPr lang="nl-NL" b="0" dirty="0"/>
              <a:t> employee </a:t>
            </a:r>
            <a:r>
              <a:rPr lang="nl-NL" b="0" dirty="0" err="1"/>
              <a:t>satisfaction</a:t>
            </a:r>
            <a:r>
              <a:rPr lang="nl-NL" b="0" dirty="0"/>
              <a:t> → service </a:t>
            </a:r>
            <a:r>
              <a:rPr lang="nl-NL" b="0" dirty="0" err="1"/>
              <a:t>quality</a:t>
            </a:r>
            <a:r>
              <a:rPr lang="nl-NL" b="0" dirty="0"/>
              <a:t> → </a:t>
            </a:r>
          </a:p>
          <a:p>
            <a:pPr lvl="3"/>
            <a:r>
              <a:rPr lang="nl-NL" b="0" dirty="0"/>
              <a:t>customer </a:t>
            </a:r>
            <a:r>
              <a:rPr lang="nl-NL" b="0" dirty="0" err="1"/>
              <a:t>satisfaction</a:t>
            </a:r>
            <a:r>
              <a:rPr lang="nl-NL" b="0" dirty="0"/>
              <a:t> → customer </a:t>
            </a:r>
            <a:r>
              <a:rPr lang="nl-NL" b="0" dirty="0" err="1"/>
              <a:t>loyalty</a:t>
            </a:r>
            <a:r>
              <a:rPr lang="nl-NL" b="0" dirty="0"/>
              <a:t> → </a:t>
            </a:r>
            <a:r>
              <a:rPr lang="nl-NL" b="0" dirty="0" err="1"/>
              <a:t>profitability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F87A4ED-5E4C-0DDE-166B-DC727C8215B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6005999"/>
              </p:ext>
            </p:extLst>
          </p:nvPr>
        </p:nvGraphicFramePr>
        <p:xfrm>
          <a:off x="6819255" y="2153594"/>
          <a:ext cx="6243191" cy="4291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61751262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1.2- Service-Profit Chain</a:t>
            </a:r>
          </a:p>
          <a:p>
            <a:pPr lvl="3"/>
            <a:r>
              <a:rPr lang="nl-NL" b="0" dirty="0"/>
              <a:t>- Logic of </a:t>
            </a:r>
            <a:r>
              <a:rPr lang="nl-NL" b="0" dirty="0" err="1"/>
              <a:t>the</a:t>
            </a:r>
            <a:r>
              <a:rPr lang="nl-NL" b="0" dirty="0"/>
              <a:t> Service-Profit Chain is as </a:t>
            </a:r>
            <a:r>
              <a:rPr lang="nl-NL" b="0" dirty="0" err="1"/>
              <a:t>follows</a:t>
            </a:r>
            <a:r>
              <a:rPr lang="nl-NL" b="0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Internal</a:t>
            </a:r>
            <a:r>
              <a:rPr lang="nl-NL" dirty="0"/>
              <a:t> Service </a:t>
            </a:r>
            <a:r>
              <a:rPr lang="nl-NL" dirty="0" err="1"/>
              <a:t>Quality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Drives overall employee </a:t>
            </a:r>
            <a:r>
              <a:rPr lang="nl-NL" b="0" dirty="0" err="1"/>
              <a:t>satisfaction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Influenced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working</a:t>
            </a:r>
            <a:r>
              <a:rPr lang="nl-NL" b="0" dirty="0"/>
              <a:t> environment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aspects</a:t>
            </a:r>
            <a:r>
              <a:rPr lang="nl-NL" dirty="0"/>
              <a:t> of </a:t>
            </a:r>
            <a:r>
              <a:rPr lang="nl-NL" dirty="0" err="1"/>
              <a:t>internal</a:t>
            </a:r>
            <a:r>
              <a:rPr lang="nl-NL" dirty="0"/>
              <a:t> service </a:t>
            </a:r>
            <a:r>
              <a:rPr lang="nl-NL" dirty="0" err="1"/>
              <a:t>quality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Equipping</a:t>
            </a:r>
            <a:r>
              <a:rPr lang="nl-NL" b="0" dirty="0"/>
              <a:t> employees </a:t>
            </a:r>
            <a:r>
              <a:rPr lang="nl-NL" b="0" dirty="0" err="1"/>
              <a:t>with</a:t>
            </a:r>
            <a:r>
              <a:rPr lang="nl-NL" b="0" dirty="0"/>
              <a:t> skills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authority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serve </a:t>
            </a:r>
            <a:r>
              <a:rPr lang="nl-NL" b="0" dirty="0" err="1"/>
              <a:t>customers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Positive</a:t>
            </a:r>
            <a:r>
              <a:rPr lang="nl-NL" b="0" dirty="0"/>
              <a:t> </a:t>
            </a:r>
            <a:r>
              <a:rPr lang="nl-NL" b="0" dirty="0" err="1"/>
              <a:t>internal</a:t>
            </a:r>
            <a:r>
              <a:rPr lang="nl-NL" b="0" dirty="0"/>
              <a:t> </a:t>
            </a:r>
            <a:r>
              <a:rPr lang="nl-NL" b="0" dirty="0" err="1"/>
              <a:t>interactions</a:t>
            </a:r>
            <a:r>
              <a:rPr lang="nl-NL" b="0" dirty="0"/>
              <a:t> </a:t>
            </a:r>
            <a:r>
              <a:rPr lang="nl-NL" b="0" dirty="0" err="1"/>
              <a:t>among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FE5B13-E88F-F4AF-B84C-37F7EC8E3C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74" t="20955" r="13869" b="10864"/>
          <a:stretch/>
        </p:blipFill>
        <p:spPr>
          <a:xfrm>
            <a:off x="7323311" y="1609206"/>
            <a:ext cx="4767240" cy="4083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096004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B- Employee </a:t>
            </a:r>
            <a:r>
              <a:rPr lang="nl-NL" dirty="0" err="1"/>
              <a:t>Satisfaction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Drives </a:t>
            </a:r>
            <a:r>
              <a:rPr lang="nl-NL" dirty="0" err="1"/>
              <a:t>retention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Satisfied</a:t>
            </a:r>
            <a:r>
              <a:rPr lang="nl-NL" b="0" dirty="0"/>
              <a:t> employees are </a:t>
            </a:r>
            <a:r>
              <a:rPr lang="nl-NL" b="0" dirty="0" err="1"/>
              <a:t>less</a:t>
            </a:r>
            <a:r>
              <a:rPr lang="nl-NL" b="0" dirty="0"/>
              <a:t> </a:t>
            </a:r>
            <a:r>
              <a:rPr lang="nl-NL" b="0" dirty="0" err="1"/>
              <a:t>likely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leave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company</a:t>
            </a:r>
          </a:p>
          <a:p>
            <a:pPr lvl="3"/>
            <a:r>
              <a:rPr lang="nl-NL" dirty="0"/>
              <a:t>Boosts </a:t>
            </a:r>
            <a:r>
              <a:rPr lang="nl-NL" dirty="0" err="1"/>
              <a:t>productivity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Higher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r>
              <a:rPr lang="nl-NL" b="0" dirty="0"/>
              <a:t> leads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better</a:t>
            </a:r>
            <a:r>
              <a:rPr lang="nl-NL" b="0" dirty="0"/>
              <a:t> performance </a:t>
            </a:r>
            <a:r>
              <a:rPr lang="nl-NL" b="0" dirty="0" err="1"/>
              <a:t>and</a:t>
            </a:r>
            <a:r>
              <a:rPr lang="nl-NL" b="0" dirty="0"/>
              <a:t> efficiency</a:t>
            </a:r>
          </a:p>
          <a:p>
            <a:pPr lvl="3"/>
            <a:r>
              <a:rPr lang="nl-NL" dirty="0" err="1"/>
              <a:t>Reduces</a:t>
            </a:r>
            <a:r>
              <a:rPr lang="nl-NL" dirty="0"/>
              <a:t> turnover </a:t>
            </a:r>
            <a:r>
              <a:rPr lang="nl-NL" dirty="0" err="1"/>
              <a:t>costs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Turnover </a:t>
            </a:r>
            <a:r>
              <a:rPr lang="nl-NL" b="0" dirty="0" err="1"/>
              <a:t>rates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up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three</a:t>
            </a:r>
            <a:r>
              <a:rPr lang="nl-NL" b="0" dirty="0"/>
              <a:t> </a:t>
            </a:r>
            <a:r>
              <a:rPr lang="nl-NL" b="0" dirty="0" err="1"/>
              <a:t>times</a:t>
            </a:r>
            <a:r>
              <a:rPr lang="nl-NL" b="0" dirty="0"/>
              <a:t> </a:t>
            </a:r>
            <a:r>
              <a:rPr lang="nl-NL" b="0" dirty="0" err="1"/>
              <a:t>lower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satisfied</a:t>
            </a:r>
            <a:r>
              <a:rPr lang="nl-NL" b="0" dirty="0"/>
              <a:t> employees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FE5B13-E88F-F4AF-B84C-37F7EC8E3C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74" t="20955" r="13869" b="10864"/>
          <a:stretch/>
        </p:blipFill>
        <p:spPr>
          <a:xfrm>
            <a:off x="7035279" y="1286850"/>
            <a:ext cx="5060579" cy="4334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702180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C- Employee </a:t>
            </a:r>
            <a:r>
              <a:rPr lang="nl-NL" dirty="0" err="1"/>
              <a:t>Retention</a:t>
            </a:r>
            <a:r>
              <a:rPr lang="nl-NL" dirty="0"/>
              <a:t> 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High </a:t>
            </a:r>
            <a:r>
              <a:rPr lang="nl-NL" b="0" dirty="0" err="1"/>
              <a:t>productivity</a:t>
            </a:r>
            <a:r>
              <a:rPr lang="nl-NL" b="0" dirty="0"/>
              <a:t> </a:t>
            </a:r>
            <a:r>
              <a:rPr lang="nl-NL" b="0" dirty="0" err="1"/>
              <a:t>enhances</a:t>
            </a:r>
            <a:r>
              <a:rPr lang="nl-NL" b="0" dirty="0"/>
              <a:t> customer </a:t>
            </a:r>
            <a:r>
              <a:rPr lang="nl-NL" b="0" dirty="0" err="1"/>
              <a:t>value</a:t>
            </a:r>
            <a:r>
              <a:rPr lang="nl-NL" b="0" dirty="0"/>
              <a:t> </a:t>
            </a:r>
            <a:r>
              <a:rPr lang="nl-NL" b="0" dirty="0" err="1"/>
              <a:t>perception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External</a:t>
            </a:r>
            <a:r>
              <a:rPr lang="nl-NL" b="0" dirty="0"/>
              <a:t> service </a:t>
            </a:r>
            <a:r>
              <a:rPr lang="nl-NL" b="0" dirty="0" err="1"/>
              <a:t>value</a:t>
            </a:r>
            <a:r>
              <a:rPr lang="nl-NL" b="0" dirty="0"/>
              <a:t> </a:t>
            </a:r>
            <a:r>
              <a:rPr lang="nl-NL" b="0" dirty="0" err="1"/>
              <a:t>includes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Timely</a:t>
            </a:r>
            <a:r>
              <a:rPr lang="nl-NL" b="0" dirty="0"/>
              <a:t> service delivery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Friendly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helpful</a:t>
            </a:r>
            <a:r>
              <a:rPr lang="nl-NL" b="0" dirty="0"/>
              <a:t> employees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Impact on </a:t>
            </a:r>
            <a:r>
              <a:rPr lang="nl-NL" dirty="0" err="1"/>
              <a:t>customers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value</a:t>
            </a:r>
            <a:r>
              <a:rPr lang="nl-NL" b="0" dirty="0"/>
              <a:t>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only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attributes</a:t>
            </a:r>
            <a:r>
              <a:rPr lang="nl-NL" b="0" dirty="0"/>
              <a:t> but </a:t>
            </a:r>
          </a:p>
          <a:p>
            <a:pPr lvl="3"/>
            <a:r>
              <a:rPr lang="nl-NL" b="0" dirty="0" err="1"/>
              <a:t>also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of service </a:t>
            </a:r>
            <a:r>
              <a:rPr lang="nl-NL" b="0" dirty="0" err="1"/>
              <a:t>interactions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FE5B13-E88F-F4AF-B84C-37F7EC8E3C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74" t="20955" r="13869" b="10864"/>
          <a:stretch/>
        </p:blipFill>
        <p:spPr>
          <a:xfrm>
            <a:off x="7942713" y="2564904"/>
            <a:ext cx="4219846" cy="3614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879033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D- </a:t>
            </a:r>
            <a:r>
              <a:rPr lang="nl-NL" dirty="0" err="1"/>
              <a:t>External</a:t>
            </a:r>
            <a:r>
              <a:rPr lang="nl-NL" dirty="0"/>
              <a:t> Service Value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External</a:t>
            </a:r>
            <a:r>
              <a:rPr lang="nl-NL" b="0" dirty="0"/>
              <a:t> service </a:t>
            </a:r>
            <a:r>
              <a:rPr lang="nl-NL" b="0" dirty="0" err="1"/>
              <a:t>value</a:t>
            </a:r>
            <a:r>
              <a:rPr lang="nl-NL" b="0" dirty="0"/>
              <a:t> drives customer </a:t>
            </a:r>
            <a:r>
              <a:rPr lang="nl-NL" b="0" dirty="0" err="1"/>
              <a:t>satisfaction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Customers</a:t>
            </a:r>
            <a:r>
              <a:rPr lang="nl-NL" b="0" dirty="0"/>
              <a:t> are </a:t>
            </a:r>
            <a:r>
              <a:rPr lang="nl-NL" b="0" dirty="0" err="1"/>
              <a:t>increasingly</a:t>
            </a:r>
            <a:r>
              <a:rPr lang="nl-NL" b="0" dirty="0"/>
              <a:t> </a:t>
            </a:r>
            <a:r>
              <a:rPr lang="nl-NL" b="0" dirty="0" err="1"/>
              <a:t>value-oriented</a:t>
            </a:r>
            <a:r>
              <a:rPr lang="nl-NL" b="0" dirty="0"/>
              <a:t> as services/</a:t>
            </a:r>
            <a:r>
              <a:rPr lang="nl-NL" b="0" dirty="0" err="1"/>
              <a:t>products</a:t>
            </a:r>
            <a:endParaRPr lang="nl-NL" b="0" dirty="0"/>
          </a:p>
          <a:p>
            <a:pPr lvl="3"/>
            <a:r>
              <a:rPr lang="nl-NL" b="0" dirty="0"/>
              <a:t> </a:t>
            </a:r>
            <a:r>
              <a:rPr lang="nl-NL" b="0" dirty="0" err="1"/>
              <a:t>become</a:t>
            </a:r>
            <a:r>
              <a:rPr lang="nl-NL" b="0" dirty="0"/>
              <a:t> </a:t>
            </a:r>
            <a:r>
              <a:rPr lang="nl-NL" b="0" dirty="0" err="1"/>
              <a:t>commoditized</a:t>
            </a:r>
            <a:endParaRPr lang="nl-NL" b="0" dirty="0"/>
          </a:p>
          <a:p>
            <a:pPr lvl="3"/>
            <a:r>
              <a:rPr lang="nl-NL" b="0" dirty="0"/>
              <a:t>- Value is </a:t>
            </a:r>
            <a:r>
              <a:rPr lang="nl-NL" b="0" dirty="0" err="1"/>
              <a:t>created</a:t>
            </a:r>
            <a:r>
              <a:rPr lang="nl-NL" b="0" dirty="0"/>
              <a:t> at </a:t>
            </a:r>
            <a:r>
              <a:rPr lang="nl-NL" b="0" dirty="0" err="1"/>
              <a:t>the</a:t>
            </a:r>
            <a:r>
              <a:rPr lang="nl-NL" b="0" dirty="0"/>
              <a:t> point of </a:t>
            </a:r>
            <a:r>
              <a:rPr lang="nl-NL" b="0" dirty="0" err="1"/>
              <a:t>consumption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judge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outcomes</a:t>
            </a:r>
            <a:r>
              <a:rPr lang="nl-NL" b="0" dirty="0"/>
              <a:t> </a:t>
            </a:r>
            <a:r>
              <a:rPr lang="nl-NL" b="0" dirty="0" err="1"/>
              <a:t>themselves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FE5B13-E88F-F4AF-B84C-37F7EC8E3C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74" t="20955" r="13869" b="10864"/>
          <a:stretch/>
        </p:blipFill>
        <p:spPr>
          <a:xfrm>
            <a:off x="7323311" y="1244306"/>
            <a:ext cx="4800450" cy="4111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110532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E- Customer </a:t>
            </a:r>
            <a:r>
              <a:rPr lang="nl-NL" dirty="0" err="1"/>
              <a:t>Satisfaction</a:t>
            </a:r>
            <a:r>
              <a:rPr lang="nl-NL" dirty="0"/>
              <a:t>, Customer </a:t>
            </a:r>
            <a:r>
              <a:rPr lang="nl-NL" dirty="0" err="1"/>
              <a:t>Loyalty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Satisfaction</a:t>
            </a:r>
            <a:r>
              <a:rPr lang="nl-NL" b="0" dirty="0"/>
              <a:t> is </a:t>
            </a:r>
            <a:r>
              <a:rPr lang="nl-NL" b="0" dirty="0" err="1"/>
              <a:t>key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loyalty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Satisfied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Visit</a:t>
            </a:r>
            <a:r>
              <a:rPr lang="nl-NL" b="0" dirty="0"/>
              <a:t> more </a:t>
            </a:r>
            <a:r>
              <a:rPr lang="nl-NL" b="0" dirty="0" err="1"/>
              <a:t>often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Recommend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friends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family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FE5B13-E88F-F4AF-B84C-37F7EC8E3C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74" t="20955" r="13869" b="10864"/>
          <a:stretch/>
        </p:blipFill>
        <p:spPr>
          <a:xfrm>
            <a:off x="6963271" y="1485858"/>
            <a:ext cx="5055272" cy="4329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051390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</a:t>
            </a:r>
            <a:r>
              <a:rPr lang="nl-NL" sz="2800" dirty="0" err="1"/>
              <a:t>Hospitality</a:t>
            </a:r>
            <a:r>
              <a:rPr lang="nl-NL" sz="2800" dirty="0"/>
              <a:t> </a:t>
            </a:r>
            <a:r>
              <a:rPr lang="nl-NL" sz="2800" dirty="0" err="1"/>
              <a:t>Decisions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Processes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F- Customer </a:t>
            </a:r>
            <a:r>
              <a:rPr lang="nl-NL" dirty="0" err="1"/>
              <a:t>Loyalty</a:t>
            </a:r>
            <a:r>
              <a:rPr lang="nl-NL" dirty="0"/>
              <a:t>,  </a:t>
            </a:r>
            <a:r>
              <a:rPr lang="nl-NL" dirty="0" err="1"/>
              <a:t>Growth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Profitability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Drives </a:t>
            </a:r>
            <a:r>
              <a:rPr lang="nl-NL" b="0" dirty="0" err="1"/>
              <a:t>revenue</a:t>
            </a:r>
            <a:r>
              <a:rPr lang="nl-NL" b="0" dirty="0"/>
              <a:t> </a:t>
            </a:r>
            <a:r>
              <a:rPr lang="nl-NL" b="0" dirty="0" err="1"/>
              <a:t>growth</a:t>
            </a:r>
            <a:endParaRPr lang="nl-NL" b="0" dirty="0"/>
          </a:p>
          <a:p>
            <a:pPr lvl="3"/>
            <a:r>
              <a:rPr lang="nl-NL" b="0" dirty="0"/>
              <a:t>- Boosts </a:t>
            </a:r>
            <a:r>
              <a:rPr lang="nl-NL" b="0" dirty="0" err="1"/>
              <a:t>profitability</a:t>
            </a:r>
            <a:r>
              <a:rPr lang="nl-NL" b="0" dirty="0"/>
              <a:t> even </a:t>
            </a:r>
            <a:r>
              <a:rPr lang="nl-NL" b="0" dirty="0" err="1"/>
              <a:t>with</a:t>
            </a:r>
            <a:r>
              <a:rPr lang="nl-NL" b="0" dirty="0"/>
              <a:t> a small </a:t>
            </a:r>
            <a:r>
              <a:rPr lang="nl-NL" b="0" dirty="0" err="1"/>
              <a:t>increase</a:t>
            </a:r>
            <a:r>
              <a:rPr lang="nl-NL" b="0" dirty="0"/>
              <a:t> in </a:t>
            </a:r>
            <a:r>
              <a:rPr lang="nl-NL" b="0" dirty="0" err="1"/>
              <a:t>loyal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Encourages</a:t>
            </a:r>
            <a:r>
              <a:rPr lang="nl-NL" b="0" dirty="0"/>
              <a:t> </a:t>
            </a:r>
            <a:r>
              <a:rPr lang="nl-NL" b="0" dirty="0" err="1"/>
              <a:t>repeat</a:t>
            </a:r>
            <a:r>
              <a:rPr lang="nl-NL" b="0" dirty="0"/>
              <a:t> business </a:t>
            </a:r>
            <a:r>
              <a:rPr lang="nl-NL" b="0" dirty="0" err="1"/>
              <a:t>and</a:t>
            </a:r>
            <a:r>
              <a:rPr lang="nl-NL" b="0" dirty="0"/>
              <a:t> long-term </a:t>
            </a:r>
            <a:r>
              <a:rPr lang="nl-NL" b="0" dirty="0" err="1"/>
              <a:t>relationships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Strengthens</a:t>
            </a:r>
            <a:r>
              <a:rPr lang="nl-NL" b="0" dirty="0"/>
              <a:t> brand </a:t>
            </a:r>
            <a:r>
              <a:rPr lang="nl-NL" b="0" dirty="0" err="1"/>
              <a:t>reputation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FE5B13-E88F-F4AF-B84C-37F7EC8E3C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74" t="20955" r="13869" b="10864"/>
          <a:stretch/>
        </p:blipFill>
        <p:spPr>
          <a:xfrm>
            <a:off x="7251303" y="1591597"/>
            <a:ext cx="4808359" cy="4118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58362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The Strategic Service </a:t>
            </a:r>
            <a:r>
              <a:rPr lang="nl-NL" sz="2800" dirty="0" err="1"/>
              <a:t>Vision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pic>
        <p:nvPicPr>
          <p:cNvPr id="4098" name="Picture 2" descr="Transformation and Strategy in the Hospitality Sector">
            <a:extLst>
              <a:ext uri="{FF2B5EF4-FFF2-40B4-BE49-F238E27FC236}">
                <a16:creationId xmlns:a16="http://schemas.microsoft.com/office/drawing/2014/main" id="{3530855C-E5CC-365D-53C1-BCA0767B4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el 6">
            <a:extLst>
              <a:ext uri="{FF2B5EF4-FFF2-40B4-BE49-F238E27FC236}">
                <a16:creationId xmlns:a16="http://schemas.microsoft.com/office/drawing/2014/main" id="{3BA4E4C7-45EC-365B-D3A9-A3D9DB07022F}"/>
              </a:ext>
            </a:extLst>
          </p:cNvPr>
          <p:cNvSpPr txBox="1">
            <a:spLocks/>
          </p:cNvSpPr>
          <p:nvPr/>
        </p:nvSpPr>
        <p:spPr>
          <a:xfrm>
            <a:off x="842591" y="1412776"/>
            <a:ext cx="5686129" cy="1071736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2800" dirty="0"/>
              <a:t>2- The Strategic Service </a:t>
            </a:r>
            <a:r>
              <a:rPr lang="nl-NL" sz="2800" dirty="0" err="1"/>
              <a:t>Vision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3408968407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Strategic Service </a:t>
            </a:r>
            <a:r>
              <a:rPr lang="nl-NL" sz="2800" dirty="0" err="1"/>
              <a:t>Vision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2- The Strategic Service </a:t>
            </a:r>
            <a:r>
              <a:rPr lang="nl-NL" dirty="0" err="1"/>
              <a:t>Vision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framework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strategic</a:t>
            </a:r>
            <a:r>
              <a:rPr lang="nl-NL" b="0" dirty="0"/>
              <a:t> planning in service </a:t>
            </a:r>
            <a:r>
              <a:rPr lang="nl-NL" b="0" dirty="0" err="1"/>
              <a:t>firms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Systematically</a:t>
            </a:r>
            <a:r>
              <a:rPr lang="nl-NL" b="0" dirty="0"/>
              <a:t> guides a set of </a:t>
            </a:r>
            <a:r>
              <a:rPr lang="nl-NL" b="0" dirty="0" err="1"/>
              <a:t>ideas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actions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maximize</a:t>
            </a:r>
            <a:r>
              <a:rPr lang="nl-NL" b="0" dirty="0"/>
              <a:t> performance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Elements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Strategic Service </a:t>
            </a:r>
            <a:r>
              <a:rPr lang="nl-NL" dirty="0" err="1"/>
              <a:t>Vision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FC310FA-7D3E-A0A9-8C03-85804EFC2399}"/>
              </a:ext>
            </a:extLst>
          </p:cNvPr>
          <p:cNvGraphicFramePr>
            <a:graphicFrameLocks noGrp="1"/>
          </p:cNvGraphicFramePr>
          <p:nvPr/>
        </p:nvGraphicFramePr>
        <p:xfrm>
          <a:off x="482551" y="4149080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2100450056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414557014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Target Market Segment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Service Concept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06356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Operating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Strategy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Service Delivery System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92228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5359953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Strategic Service </a:t>
            </a:r>
            <a:r>
              <a:rPr lang="nl-NL" sz="2800" dirty="0" err="1"/>
              <a:t>Vision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A- Target Market Segment: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Who</a:t>
            </a:r>
            <a:r>
              <a:rPr lang="nl-NL" b="0" dirty="0"/>
              <a:t> is </a:t>
            </a:r>
            <a:r>
              <a:rPr lang="nl-NL" b="0" dirty="0" err="1"/>
              <a:t>the</a:t>
            </a:r>
            <a:r>
              <a:rPr lang="nl-NL" b="0" dirty="0"/>
              <a:t> business </a:t>
            </a:r>
            <a:r>
              <a:rPr lang="nl-NL" b="0" dirty="0" err="1"/>
              <a:t>serving</a:t>
            </a:r>
            <a:r>
              <a:rPr lang="nl-NL" b="0" dirty="0"/>
              <a:t>?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Hospitality</a:t>
            </a:r>
            <a:r>
              <a:rPr lang="nl-NL" b="0" dirty="0"/>
              <a:t> operations </a:t>
            </a:r>
            <a:r>
              <a:rPr lang="nl-NL" b="0" dirty="0" err="1"/>
              <a:t>cannot</a:t>
            </a:r>
            <a:r>
              <a:rPr lang="nl-NL" b="0" dirty="0"/>
              <a:t> </a:t>
            </a:r>
            <a:r>
              <a:rPr lang="nl-NL" b="0" dirty="0" err="1"/>
              <a:t>satisfy</a:t>
            </a:r>
            <a:r>
              <a:rPr lang="nl-NL" b="0" dirty="0"/>
              <a:t> </a:t>
            </a:r>
            <a:r>
              <a:rPr lang="nl-NL" b="0" dirty="0" err="1"/>
              <a:t>everyone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Considerations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Targeting</a:t>
            </a:r>
            <a:endParaRPr lang="nl-NL" dirty="0"/>
          </a:p>
          <a:p>
            <a:pPr lvl="3"/>
            <a:r>
              <a:rPr lang="nl-NL" b="0" dirty="0"/>
              <a:t>- Market </a:t>
            </a:r>
            <a:r>
              <a:rPr lang="nl-NL" b="0" dirty="0" err="1"/>
              <a:t>Segmentation</a:t>
            </a:r>
            <a:r>
              <a:rPr lang="nl-NL" b="0" dirty="0"/>
              <a:t> </a:t>
            </a:r>
            <a:r>
              <a:rPr lang="nl-NL" b="0" dirty="0" err="1"/>
              <a:t>Dimensions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Primary</a:t>
            </a:r>
            <a:r>
              <a:rPr lang="nl-NL" b="0" dirty="0"/>
              <a:t> Market Segment </a:t>
            </a:r>
            <a:r>
              <a:rPr lang="nl-NL" b="0" dirty="0" err="1"/>
              <a:t>Characteristics</a:t>
            </a:r>
            <a:endParaRPr lang="nl-NL" b="0" dirty="0"/>
          </a:p>
          <a:p>
            <a:pPr lvl="3"/>
            <a:r>
              <a:rPr lang="nl-NL" b="0" dirty="0"/>
              <a:t>- Customer </a:t>
            </a:r>
            <a:r>
              <a:rPr lang="nl-NL" b="0" dirty="0" err="1"/>
              <a:t>Needs</a:t>
            </a:r>
            <a:r>
              <a:rPr lang="nl-NL" b="0" dirty="0"/>
              <a:t> </a:t>
            </a:r>
            <a:r>
              <a:rPr lang="nl-NL" b="0" dirty="0" err="1"/>
              <a:t>Priorities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16D12F76-79F0-4D72-3C15-09167ABBF986}"/>
              </a:ext>
            </a:extLst>
          </p:cNvPr>
          <p:cNvGraphicFramePr/>
          <p:nvPr/>
        </p:nvGraphicFramePr>
        <p:xfrm>
          <a:off x="6936200" y="1340768"/>
          <a:ext cx="5262149" cy="4446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47704633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Strategic Service </a:t>
            </a:r>
            <a:r>
              <a:rPr lang="nl-NL" sz="2800" dirty="0" err="1"/>
              <a:t>Vision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B- Service Concept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What</a:t>
            </a:r>
            <a:r>
              <a:rPr lang="nl-NL" b="0" dirty="0"/>
              <a:t> is </a:t>
            </a:r>
            <a:r>
              <a:rPr lang="nl-NL" b="0" dirty="0" err="1"/>
              <a:t>the</a:t>
            </a:r>
            <a:r>
              <a:rPr lang="nl-NL" b="0" dirty="0"/>
              <a:t> business </a:t>
            </a:r>
            <a:r>
              <a:rPr lang="nl-NL" b="0" dirty="0" err="1"/>
              <a:t>providing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?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Describes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nature of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, employees, </a:t>
            </a:r>
            <a:r>
              <a:rPr lang="nl-NL" b="0" dirty="0" err="1"/>
              <a:t>and</a:t>
            </a:r>
            <a:r>
              <a:rPr lang="nl-NL" b="0" dirty="0"/>
              <a:t> stakeholders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Questions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Developing</a:t>
            </a:r>
            <a:r>
              <a:rPr lang="nl-NL" dirty="0"/>
              <a:t> a Service Concept</a:t>
            </a:r>
          </a:p>
          <a:p>
            <a:pPr lvl="3"/>
            <a:r>
              <a:rPr lang="nl-NL" b="0" dirty="0"/>
              <a:t>- Customer </a:t>
            </a:r>
            <a:r>
              <a:rPr lang="nl-NL" b="0" dirty="0" err="1"/>
              <a:t>Expectations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endParaRPr lang="nl-NL" b="0" dirty="0"/>
          </a:p>
          <a:p>
            <a:pPr lvl="3"/>
            <a:r>
              <a:rPr lang="nl-NL" b="0" dirty="0"/>
              <a:t>- Important Service </a:t>
            </a:r>
            <a:r>
              <a:rPr lang="nl-NL" b="0" dirty="0" err="1"/>
              <a:t>Elements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Perceptions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Service Concept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16D12F76-79F0-4D72-3C15-09167ABBF986}"/>
              </a:ext>
            </a:extLst>
          </p:cNvPr>
          <p:cNvGraphicFramePr/>
          <p:nvPr/>
        </p:nvGraphicFramePr>
        <p:xfrm>
          <a:off x="6936200" y="1340768"/>
          <a:ext cx="5262149" cy="4446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26349241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Strategic Service </a:t>
            </a:r>
            <a:r>
              <a:rPr lang="nl-NL" sz="2800" dirty="0" err="1"/>
              <a:t>Vision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C- Operations </a:t>
            </a:r>
            <a:r>
              <a:rPr lang="nl-NL" dirty="0" err="1"/>
              <a:t>Strategy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change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us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advance?</a:t>
            </a:r>
          </a:p>
          <a:p>
            <a:pPr lvl="3"/>
            <a:r>
              <a:rPr lang="nl-NL" b="0" dirty="0"/>
              <a:t>- It is a set of </a:t>
            </a:r>
            <a:r>
              <a:rPr lang="nl-NL" b="0" dirty="0" err="1"/>
              <a:t>strategies</a:t>
            </a:r>
            <a:r>
              <a:rPr lang="nl-NL" b="0" dirty="0"/>
              <a:t>, </a:t>
            </a:r>
            <a:r>
              <a:rPr lang="nl-NL" b="0" dirty="0" err="1"/>
              <a:t>plans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policies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guide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organization</a:t>
            </a:r>
            <a:r>
              <a:rPr lang="nl-NL" b="0" dirty="0"/>
              <a:t> </a:t>
            </a:r>
            <a:r>
              <a:rPr lang="nl-NL" b="0" dirty="0" err="1"/>
              <a:t>manages</a:t>
            </a:r>
            <a:r>
              <a:rPr lang="nl-NL" b="0" dirty="0"/>
              <a:t> </a:t>
            </a:r>
            <a:r>
              <a:rPr lang="nl-NL" b="0" dirty="0" err="1"/>
              <a:t>its</a:t>
            </a:r>
            <a:r>
              <a:rPr lang="nl-NL" b="0" dirty="0"/>
              <a:t>: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Considerations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Role</a:t>
            </a:r>
            <a:r>
              <a:rPr lang="nl-NL" b="0" dirty="0"/>
              <a:t> of Business </a:t>
            </a:r>
            <a:r>
              <a:rPr lang="nl-NL" b="0" dirty="0" err="1"/>
              <a:t>Functions</a:t>
            </a:r>
            <a:endParaRPr lang="nl-NL" b="0" dirty="0"/>
          </a:p>
          <a:p>
            <a:pPr lvl="3"/>
            <a:r>
              <a:rPr lang="nl-NL" b="0" dirty="0"/>
              <a:t>- Focus of </a:t>
            </a:r>
            <a:r>
              <a:rPr lang="nl-NL" b="0" dirty="0" err="1"/>
              <a:t>Efforts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Investments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Cost</a:t>
            </a:r>
            <a:r>
              <a:rPr lang="nl-NL" b="0" dirty="0"/>
              <a:t> Control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16D12F76-79F0-4D72-3C15-09167ABBF986}"/>
              </a:ext>
            </a:extLst>
          </p:cNvPr>
          <p:cNvGraphicFramePr/>
          <p:nvPr/>
        </p:nvGraphicFramePr>
        <p:xfrm>
          <a:off x="7323311" y="1670399"/>
          <a:ext cx="5262149" cy="4446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F1D450D-41E5-082A-632D-592B3F307ADF}"/>
              </a:ext>
            </a:extLst>
          </p:cNvPr>
          <p:cNvGraphicFramePr>
            <a:graphicFrameLocks noGrp="1"/>
          </p:cNvGraphicFramePr>
          <p:nvPr/>
        </p:nvGraphicFramePr>
        <p:xfrm>
          <a:off x="404662" y="2780928"/>
          <a:ext cx="6270578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5289">
                  <a:extLst>
                    <a:ext uri="{9D8B030D-6E8A-4147-A177-3AD203B41FA5}">
                      <a16:colId xmlns:a16="http://schemas.microsoft.com/office/drawing/2014/main" val="1853039110"/>
                    </a:ext>
                  </a:extLst>
                </a:gridCol>
                <a:gridCol w="3135289">
                  <a:extLst>
                    <a:ext uri="{9D8B030D-6E8A-4147-A177-3AD203B41FA5}">
                      <a16:colId xmlns:a16="http://schemas.microsoft.com/office/drawing/2014/main" val="27857361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Operations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Financing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249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Marketing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Human resources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8198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Control systems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09695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2499279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The Strategic Service </a:t>
            </a:r>
            <a:r>
              <a:rPr lang="nl-NL" sz="2800" dirty="0" err="1"/>
              <a:t>Vision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D- Service Delivery System</a:t>
            </a:r>
          </a:p>
          <a:p>
            <a:pPr lvl="3"/>
            <a:r>
              <a:rPr lang="nl-NL" b="0" dirty="0"/>
              <a:t>- Does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process</a:t>
            </a:r>
            <a:r>
              <a:rPr lang="nl-NL" b="0" dirty="0"/>
              <a:t> support </a:t>
            </a:r>
            <a:r>
              <a:rPr lang="nl-NL" b="0" dirty="0" err="1"/>
              <a:t>our</a:t>
            </a:r>
            <a:r>
              <a:rPr lang="nl-NL" b="0" dirty="0"/>
              <a:t> </a:t>
            </a:r>
            <a:r>
              <a:rPr lang="nl-NL" b="0" dirty="0" err="1"/>
              <a:t>strategy</a:t>
            </a:r>
            <a:r>
              <a:rPr lang="nl-NL" b="0" dirty="0"/>
              <a:t>?</a:t>
            </a:r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designed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execute</a:t>
            </a:r>
            <a:r>
              <a:rPr lang="nl-NL" b="0" dirty="0"/>
              <a:t> </a:t>
            </a:r>
            <a:r>
              <a:rPr lang="nl-NL" b="0" dirty="0" err="1"/>
              <a:t>successful</a:t>
            </a:r>
            <a:r>
              <a:rPr lang="nl-NL" b="0" dirty="0"/>
              <a:t> service </a:t>
            </a:r>
            <a:r>
              <a:rPr lang="nl-NL" b="0" dirty="0" err="1"/>
              <a:t>offerings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ensure</a:t>
            </a:r>
            <a:r>
              <a:rPr lang="nl-NL" b="0" dirty="0"/>
              <a:t> </a:t>
            </a:r>
            <a:r>
              <a:rPr lang="nl-NL" b="0" dirty="0" err="1"/>
              <a:t>smooth</a:t>
            </a:r>
            <a:r>
              <a:rPr lang="nl-NL" b="0" dirty="0"/>
              <a:t>, consistent service </a:t>
            </a:r>
            <a:r>
              <a:rPr lang="nl-NL" b="0" dirty="0" err="1"/>
              <a:t>encounters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Considerations</a:t>
            </a:r>
            <a:endParaRPr lang="nl-NL" dirty="0"/>
          </a:p>
          <a:p>
            <a:pPr lvl="3"/>
            <a:r>
              <a:rPr lang="nl-NL" b="0" dirty="0"/>
              <a:t>- Features of </a:t>
            </a:r>
            <a:r>
              <a:rPr lang="nl-NL" b="0" dirty="0" err="1"/>
              <a:t>the</a:t>
            </a:r>
            <a:r>
              <a:rPr lang="nl-NL" b="0" dirty="0"/>
              <a:t> Service Delivery System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Capacity</a:t>
            </a:r>
            <a:r>
              <a:rPr lang="nl-NL" b="0" dirty="0"/>
              <a:t> Management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Quality</a:t>
            </a:r>
            <a:r>
              <a:rPr lang="nl-NL" b="0" dirty="0"/>
              <a:t>, </a:t>
            </a:r>
            <a:r>
              <a:rPr lang="nl-NL" b="0" dirty="0" err="1"/>
              <a:t>Differentiation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Barriers </a:t>
            </a:r>
            <a:r>
              <a:rPr lang="nl-NL" b="0" dirty="0" err="1"/>
              <a:t>to</a:t>
            </a:r>
            <a:r>
              <a:rPr lang="nl-NL" b="0" dirty="0"/>
              <a:t> Entry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16D12F76-79F0-4D72-3C15-09167ABBF986}"/>
              </a:ext>
            </a:extLst>
          </p:cNvPr>
          <p:cNvGraphicFramePr/>
          <p:nvPr/>
        </p:nvGraphicFramePr>
        <p:xfrm>
          <a:off x="7323311" y="1670399"/>
          <a:ext cx="5262149" cy="4446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12451061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A79AA8-88B3-A8C9-C085-74583BE99E9E}"/>
              </a:ext>
            </a:extLst>
          </p:cNvPr>
          <p:cNvSpPr txBox="1"/>
          <p:nvPr/>
        </p:nvSpPr>
        <p:spPr>
          <a:xfrm>
            <a:off x="1728439" y="19626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8" name="Picture 4" descr="10 Benefits of Knowledge Management in the Hospitality Industry">
            <a:extLst>
              <a:ext uri="{FF2B5EF4-FFF2-40B4-BE49-F238E27FC236}">
                <a16:creationId xmlns:a16="http://schemas.microsoft.com/office/drawing/2014/main" id="{B3FAEC4C-1B77-612A-B4E4-BD8331A799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895"/>
            <a:ext cx="12198350" cy="6383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F81A443-938A-41E9-3E75-6D5ED3DF75CE}"/>
              </a:ext>
            </a:extLst>
          </p:cNvPr>
          <p:cNvSpPr txBox="1"/>
          <p:nvPr/>
        </p:nvSpPr>
        <p:spPr>
          <a:xfrm>
            <a:off x="1538868" y="16949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C6AB9F4-279D-4332-6007-436BB5B5DF44}"/>
              </a:ext>
            </a:extLst>
          </p:cNvPr>
          <p:cNvSpPr txBox="1"/>
          <p:nvPr/>
        </p:nvSpPr>
        <p:spPr>
          <a:xfrm>
            <a:off x="626567" y="1196752"/>
            <a:ext cx="5328592" cy="7078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l-NL" sz="2000" b="1" dirty="0">
                <a:solidFill>
                  <a:schemeClr val="bg2"/>
                </a:solidFill>
              </a:rPr>
              <a:t>3- Operations </a:t>
            </a:r>
            <a:r>
              <a:rPr lang="nl-NL" sz="2000" b="1" dirty="0" err="1">
                <a:solidFill>
                  <a:schemeClr val="bg2"/>
                </a:solidFill>
              </a:rPr>
              <a:t>Strategy</a:t>
            </a:r>
            <a:r>
              <a:rPr lang="nl-NL" sz="2000" b="1" dirty="0">
                <a:solidFill>
                  <a:schemeClr val="bg2"/>
                </a:solidFill>
              </a:rPr>
              <a:t> </a:t>
            </a:r>
            <a:r>
              <a:rPr lang="nl-NL" sz="2000" b="1" dirty="0" err="1">
                <a:solidFill>
                  <a:schemeClr val="bg2"/>
                </a:solidFill>
              </a:rPr>
              <a:t>for</a:t>
            </a:r>
            <a:r>
              <a:rPr lang="nl-NL" sz="2000" b="1" dirty="0">
                <a:solidFill>
                  <a:schemeClr val="bg2"/>
                </a:solidFill>
              </a:rPr>
              <a:t> </a:t>
            </a:r>
            <a:r>
              <a:rPr lang="nl-NL" sz="2000" b="1" dirty="0" err="1">
                <a:solidFill>
                  <a:schemeClr val="bg2"/>
                </a:solidFill>
              </a:rPr>
              <a:t>Hospitality</a:t>
            </a:r>
            <a:r>
              <a:rPr lang="nl-NL" sz="2000" b="1" dirty="0">
                <a:solidFill>
                  <a:schemeClr val="bg2"/>
                </a:solidFill>
              </a:rPr>
              <a:t> Services</a:t>
            </a:r>
            <a:endParaRPr lang="en-DE" sz="20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340626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Operations </a:t>
            </a:r>
            <a:r>
              <a:rPr lang="nl-NL" sz="2800" dirty="0" err="1"/>
              <a:t>Strategy</a:t>
            </a:r>
            <a:r>
              <a:rPr lang="nl-NL" sz="2800" dirty="0"/>
              <a:t> </a:t>
            </a:r>
            <a:r>
              <a:rPr lang="nl-NL" sz="2800" dirty="0" err="1"/>
              <a:t>for</a:t>
            </a:r>
            <a:r>
              <a:rPr lang="nl-NL" sz="2800" dirty="0"/>
              <a:t> </a:t>
            </a:r>
            <a:r>
              <a:rPr lang="nl-NL" sz="2800" dirty="0" err="1"/>
              <a:t>Hospitality</a:t>
            </a:r>
            <a:r>
              <a:rPr lang="nl-NL" sz="2800" dirty="0"/>
              <a:t> Services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Operation</a:t>
            </a:r>
            <a:r>
              <a:rPr lang="nl-NL" dirty="0"/>
              <a:t> </a:t>
            </a:r>
            <a:r>
              <a:rPr lang="nl-NL" dirty="0" err="1"/>
              <a:t>Strategy</a:t>
            </a:r>
            <a:r>
              <a:rPr lang="nl-NL" dirty="0"/>
              <a:t> is </a:t>
            </a:r>
            <a:r>
              <a:rPr lang="nl-NL" dirty="0" err="1"/>
              <a:t>defined</a:t>
            </a:r>
            <a:r>
              <a:rPr lang="nl-NL" dirty="0"/>
              <a:t> as:</a:t>
            </a:r>
          </a:p>
          <a:p>
            <a:pPr lvl="3" algn="just">
              <a:lnSpc>
                <a:spcPct val="150000"/>
              </a:lnSpc>
            </a:pPr>
            <a:r>
              <a:rPr lang="nl-NL" b="0" dirty="0"/>
              <a:t>“Major </a:t>
            </a:r>
            <a:r>
              <a:rPr lang="nl-NL" b="0" dirty="0" err="1"/>
              <a:t>decisions</a:t>
            </a:r>
            <a:r>
              <a:rPr lang="nl-NL" b="0" dirty="0"/>
              <a:t> </a:t>
            </a:r>
            <a:r>
              <a:rPr lang="nl-NL" b="0" dirty="0" err="1"/>
              <a:t>about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strategic</a:t>
            </a:r>
            <a:r>
              <a:rPr lang="nl-NL" b="0" dirty="0"/>
              <a:t> management of: </a:t>
            </a:r>
            <a:r>
              <a:rPr lang="nl-NL" b="0" dirty="0" err="1"/>
              <a:t>core</a:t>
            </a:r>
            <a:r>
              <a:rPr lang="nl-NL" b="0" dirty="0"/>
              <a:t> </a:t>
            </a:r>
            <a:r>
              <a:rPr lang="nl-NL" b="0" dirty="0" err="1"/>
              <a:t>competencies</a:t>
            </a:r>
            <a:r>
              <a:rPr lang="nl-NL" b="0" dirty="0"/>
              <a:t>, </a:t>
            </a:r>
            <a:r>
              <a:rPr lang="nl-NL" b="0" dirty="0" err="1"/>
              <a:t>capabilities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processes</a:t>
            </a:r>
            <a:r>
              <a:rPr lang="nl-NL" b="0" dirty="0"/>
              <a:t>, </a:t>
            </a:r>
            <a:r>
              <a:rPr lang="nl-NL" b="0" dirty="0" err="1"/>
              <a:t>technologies</a:t>
            </a:r>
            <a:r>
              <a:rPr lang="nl-NL" b="0" dirty="0"/>
              <a:t>, resources,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key</a:t>
            </a:r>
            <a:r>
              <a:rPr lang="nl-NL" b="0" dirty="0"/>
              <a:t> </a:t>
            </a:r>
            <a:r>
              <a:rPr lang="nl-NL" b="0" dirty="0" err="1"/>
              <a:t>tactical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necessary</a:t>
            </a:r>
            <a:r>
              <a:rPr lang="nl-NL" b="0" dirty="0"/>
              <a:t> in </a:t>
            </a:r>
            <a:r>
              <a:rPr lang="nl-NL" b="0" dirty="0" err="1"/>
              <a:t>any</a:t>
            </a:r>
            <a:r>
              <a:rPr lang="nl-NL" b="0" dirty="0"/>
              <a:t> </a:t>
            </a:r>
            <a:r>
              <a:rPr lang="nl-NL" b="0" dirty="0" err="1"/>
              <a:t>supply</a:t>
            </a:r>
            <a:r>
              <a:rPr lang="nl-NL" b="0" dirty="0"/>
              <a:t> </a:t>
            </a:r>
            <a:r>
              <a:rPr lang="nl-NL" b="0" dirty="0" err="1"/>
              <a:t>network</a:t>
            </a:r>
            <a:r>
              <a:rPr lang="nl-NL" b="0" dirty="0"/>
              <a:t>, in order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create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deliver</a:t>
            </a:r>
            <a:r>
              <a:rPr lang="nl-NL" b="0" dirty="0"/>
              <a:t> product </a:t>
            </a:r>
            <a:r>
              <a:rPr lang="nl-NL" b="0" dirty="0" err="1"/>
              <a:t>and</a:t>
            </a:r>
            <a:r>
              <a:rPr lang="nl-NL" b="0" dirty="0"/>
              <a:t> service </a:t>
            </a:r>
            <a:r>
              <a:rPr lang="nl-NL" b="0" dirty="0" err="1"/>
              <a:t>combinations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value</a:t>
            </a:r>
            <a:r>
              <a:rPr lang="nl-NL" b="0" dirty="0"/>
              <a:t> </a:t>
            </a:r>
            <a:r>
              <a:rPr lang="nl-NL" b="0" dirty="0" err="1"/>
              <a:t>demanded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a customer. The </a:t>
            </a:r>
            <a:r>
              <a:rPr lang="nl-NL" b="0" dirty="0" err="1"/>
              <a:t>strategic</a:t>
            </a:r>
            <a:r>
              <a:rPr lang="nl-NL" b="0" dirty="0"/>
              <a:t> </a:t>
            </a:r>
            <a:r>
              <a:rPr lang="nl-NL" b="0" dirty="0" err="1"/>
              <a:t>role</a:t>
            </a:r>
            <a:r>
              <a:rPr lang="nl-NL" b="0" dirty="0"/>
              <a:t> </a:t>
            </a:r>
            <a:r>
              <a:rPr lang="nl-NL" b="0" dirty="0" err="1"/>
              <a:t>also</a:t>
            </a:r>
            <a:r>
              <a:rPr lang="nl-NL" b="0" dirty="0"/>
              <a:t> </a:t>
            </a:r>
            <a:r>
              <a:rPr lang="nl-NL" b="0" dirty="0" err="1"/>
              <a:t>involves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blending</a:t>
            </a:r>
            <a:r>
              <a:rPr lang="nl-NL" b="0" dirty="0"/>
              <a:t> of </a:t>
            </a:r>
            <a:r>
              <a:rPr lang="nl-NL" b="0" dirty="0" err="1"/>
              <a:t>various</a:t>
            </a:r>
            <a:r>
              <a:rPr lang="nl-NL" b="0" dirty="0"/>
              <a:t> building </a:t>
            </a:r>
            <a:r>
              <a:rPr lang="nl-NL" b="0" dirty="0" err="1"/>
              <a:t>blocks</a:t>
            </a:r>
            <a:r>
              <a:rPr lang="nl-NL" b="0" dirty="0"/>
              <a:t> </a:t>
            </a:r>
            <a:r>
              <a:rPr lang="nl-NL" b="0" dirty="0" err="1"/>
              <a:t>into</a:t>
            </a:r>
            <a:r>
              <a:rPr lang="nl-NL" b="0" dirty="0"/>
              <a:t> </a:t>
            </a:r>
            <a:r>
              <a:rPr lang="nl-NL" b="0" dirty="0" err="1"/>
              <a:t>one</a:t>
            </a:r>
            <a:r>
              <a:rPr lang="nl-NL" b="0" dirty="0"/>
              <a:t> or more </a:t>
            </a:r>
            <a:r>
              <a:rPr lang="nl-NL" b="0" dirty="0" err="1"/>
              <a:t>unique</a:t>
            </a:r>
            <a:r>
              <a:rPr lang="nl-NL" b="0" dirty="0"/>
              <a:t>, </a:t>
            </a:r>
            <a:r>
              <a:rPr lang="nl-NL" b="0" dirty="0" err="1"/>
              <a:t>organizational-specific</a:t>
            </a:r>
            <a:r>
              <a:rPr lang="nl-NL" b="0" dirty="0"/>
              <a:t>, </a:t>
            </a:r>
            <a:r>
              <a:rPr lang="nl-NL" b="0" dirty="0" err="1"/>
              <a:t>strategic</a:t>
            </a:r>
            <a:r>
              <a:rPr lang="nl-NL" b="0" dirty="0"/>
              <a:t> </a:t>
            </a:r>
            <a:r>
              <a:rPr lang="nl-NL" b="0" dirty="0" err="1"/>
              <a:t>architectures</a:t>
            </a:r>
            <a:r>
              <a:rPr lang="nl-NL" b="0" dirty="0"/>
              <a:t>”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361165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Operations </a:t>
            </a:r>
            <a:r>
              <a:rPr lang="nl-NL" sz="2800" dirty="0" err="1"/>
              <a:t>Strategy</a:t>
            </a:r>
            <a:r>
              <a:rPr lang="nl-NL" sz="2800" dirty="0"/>
              <a:t> </a:t>
            </a:r>
            <a:r>
              <a:rPr lang="nl-NL" sz="2800" dirty="0" err="1"/>
              <a:t>for</a:t>
            </a:r>
            <a:r>
              <a:rPr lang="nl-NL" sz="2800" dirty="0"/>
              <a:t> </a:t>
            </a:r>
            <a:r>
              <a:rPr lang="nl-NL" sz="2800" dirty="0" err="1"/>
              <a:t>Hospitality</a:t>
            </a:r>
            <a:r>
              <a:rPr lang="nl-NL" sz="2800" dirty="0"/>
              <a:t> Services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Operations </a:t>
            </a:r>
            <a:r>
              <a:rPr lang="nl-NL" dirty="0" err="1"/>
              <a:t>strategy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defines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a business serves </a:t>
            </a:r>
            <a:r>
              <a:rPr lang="nl-NL" b="0" dirty="0" err="1"/>
              <a:t>its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endParaRPr lang="nl-NL" b="0" dirty="0"/>
          </a:p>
          <a:p>
            <a:pPr lvl="3"/>
            <a:r>
              <a:rPr lang="nl-NL" b="0" dirty="0"/>
              <a:t>- Guides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organization</a:t>
            </a:r>
            <a:r>
              <a:rPr lang="nl-NL" b="0" dirty="0"/>
              <a:t> of resources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Aims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deliver</a:t>
            </a:r>
            <a:r>
              <a:rPr lang="nl-NL" b="0" dirty="0"/>
              <a:t> a </a:t>
            </a:r>
            <a:r>
              <a:rPr lang="nl-NL" b="0" dirty="0" err="1"/>
              <a:t>valuable</a:t>
            </a:r>
            <a:r>
              <a:rPr lang="nl-NL" b="0" dirty="0"/>
              <a:t> customer </a:t>
            </a:r>
            <a:r>
              <a:rPr lang="nl-NL" b="0" dirty="0" err="1"/>
              <a:t>experience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In </a:t>
            </a:r>
            <a:r>
              <a:rPr lang="nl-NL" b="0" dirty="0" err="1"/>
              <a:t>hospitality</a:t>
            </a:r>
            <a:r>
              <a:rPr lang="nl-NL" b="0" dirty="0"/>
              <a:t>,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strategy</a:t>
            </a:r>
            <a:r>
              <a:rPr lang="nl-NL" b="0" dirty="0"/>
              <a:t> is </a:t>
            </a:r>
            <a:r>
              <a:rPr lang="nl-NL" b="0" dirty="0" err="1"/>
              <a:t>formulate</a:t>
            </a:r>
            <a:r>
              <a:rPr lang="nl-NL" b="0" dirty="0"/>
              <a:t> as </a:t>
            </a:r>
            <a:r>
              <a:rPr lang="nl-NL" b="0" dirty="0" err="1"/>
              <a:t>follows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= Service product + Service setting + Service delivery system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935CAD4-B903-D47B-1C0A-93FE6304E8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44817500"/>
              </p:ext>
            </p:extLst>
          </p:nvPr>
        </p:nvGraphicFramePr>
        <p:xfrm>
          <a:off x="7323311" y="1670399"/>
          <a:ext cx="5262149" cy="4446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27076050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Operations </a:t>
            </a:r>
            <a:r>
              <a:rPr lang="nl-NL" sz="2800" dirty="0" err="1"/>
              <a:t>Strategy</a:t>
            </a:r>
            <a:r>
              <a:rPr lang="nl-NL" sz="2800" dirty="0"/>
              <a:t> </a:t>
            </a:r>
            <a:r>
              <a:rPr lang="nl-NL" sz="2800" dirty="0" err="1"/>
              <a:t>for</a:t>
            </a:r>
            <a:r>
              <a:rPr lang="nl-NL" sz="2800" dirty="0"/>
              <a:t> </a:t>
            </a:r>
            <a:r>
              <a:rPr lang="nl-NL" sz="2800" dirty="0" err="1"/>
              <a:t>Hospitality</a:t>
            </a:r>
            <a:r>
              <a:rPr lang="nl-NL" sz="2800" dirty="0"/>
              <a:t> Services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Service Product (Service Package):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“</a:t>
            </a:r>
            <a:r>
              <a:rPr lang="nl-NL" b="0" dirty="0" err="1"/>
              <a:t>what</a:t>
            </a:r>
            <a:r>
              <a:rPr lang="nl-NL" b="0" dirty="0"/>
              <a:t> is </a:t>
            </a:r>
            <a:r>
              <a:rPr lang="nl-NL" b="0" dirty="0" err="1"/>
              <a:t>offered</a:t>
            </a:r>
            <a:r>
              <a:rPr lang="nl-NL" b="0" dirty="0"/>
              <a:t>”</a:t>
            </a:r>
          </a:p>
          <a:p>
            <a:pPr lvl="3"/>
            <a:r>
              <a:rPr lang="nl-NL" b="0" dirty="0"/>
              <a:t>- Bundle of </a:t>
            </a:r>
            <a:r>
              <a:rPr lang="nl-NL" b="0" dirty="0" err="1"/>
              <a:t>tangible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intangible</a:t>
            </a:r>
            <a:r>
              <a:rPr lang="nl-NL" b="0" dirty="0"/>
              <a:t> </a:t>
            </a:r>
            <a:r>
              <a:rPr lang="nl-NL" b="0" dirty="0" err="1"/>
              <a:t>outcomes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Includes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products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Includes</a:t>
            </a:r>
            <a:r>
              <a:rPr lang="nl-NL" b="0" dirty="0"/>
              <a:t> service </a:t>
            </a:r>
            <a:r>
              <a:rPr lang="nl-NL" b="0" dirty="0" err="1"/>
              <a:t>interactions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Encompasses</a:t>
            </a:r>
            <a:r>
              <a:rPr lang="nl-NL" b="0" dirty="0"/>
              <a:t> </a:t>
            </a:r>
            <a:r>
              <a:rPr lang="nl-NL" b="0" dirty="0" err="1"/>
              <a:t>residual</a:t>
            </a:r>
            <a:r>
              <a:rPr lang="nl-NL" b="0" dirty="0"/>
              <a:t> memories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Example</a:t>
            </a:r>
            <a:r>
              <a:rPr lang="nl-NL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Restaurant </a:t>
            </a:r>
            <a:r>
              <a:rPr lang="nl-NL" b="0" dirty="0" err="1"/>
              <a:t>dining</a:t>
            </a:r>
            <a:r>
              <a:rPr lang="nl-NL" b="0" dirty="0"/>
              <a:t> combines </a:t>
            </a:r>
            <a:r>
              <a:rPr lang="nl-NL" b="0" dirty="0" err="1"/>
              <a:t>all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above</a:t>
            </a:r>
            <a:r>
              <a:rPr lang="nl-NL" b="0" dirty="0"/>
              <a:t> </a:t>
            </a:r>
            <a:r>
              <a:rPr lang="nl-NL" b="0" dirty="0" err="1"/>
              <a:t>into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product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C6FF103-0FCF-EA04-D1EA-AEC8DCEA5F0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92998520"/>
              </p:ext>
            </p:extLst>
          </p:nvPr>
        </p:nvGraphicFramePr>
        <p:xfrm>
          <a:off x="7323311" y="1670399"/>
          <a:ext cx="5262149" cy="4446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98370943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Operations </a:t>
            </a:r>
            <a:r>
              <a:rPr lang="nl-NL" sz="2800" dirty="0" err="1"/>
              <a:t>Strategy</a:t>
            </a:r>
            <a:r>
              <a:rPr lang="nl-NL" sz="2800" dirty="0"/>
              <a:t> </a:t>
            </a:r>
            <a:r>
              <a:rPr lang="nl-NL" sz="2800" dirty="0" err="1"/>
              <a:t>for</a:t>
            </a:r>
            <a:r>
              <a:rPr lang="nl-NL" sz="2800" dirty="0"/>
              <a:t> </a:t>
            </a:r>
            <a:r>
              <a:rPr lang="nl-NL" sz="2800" dirty="0" err="1"/>
              <a:t>Hospitality</a:t>
            </a:r>
            <a:r>
              <a:rPr lang="nl-NL" sz="2800" dirty="0"/>
              <a:t> Services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Service Setting (Service Site)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“</a:t>
            </a:r>
            <a:r>
              <a:rPr lang="nl-NL" b="0" dirty="0" err="1"/>
              <a:t>where</a:t>
            </a:r>
            <a:r>
              <a:rPr lang="nl-NL" b="0" dirty="0"/>
              <a:t> </a:t>
            </a:r>
            <a:r>
              <a:rPr lang="nl-NL" b="0" dirty="0" err="1"/>
              <a:t>it</a:t>
            </a:r>
            <a:r>
              <a:rPr lang="nl-NL" b="0" dirty="0"/>
              <a:t> is </a:t>
            </a:r>
            <a:r>
              <a:rPr lang="nl-NL" b="0" dirty="0" err="1"/>
              <a:t>offered</a:t>
            </a:r>
            <a:r>
              <a:rPr lang="nl-NL" b="0" dirty="0"/>
              <a:t>”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Place</a:t>
            </a:r>
            <a:r>
              <a:rPr lang="nl-NL" b="0" dirty="0"/>
              <a:t> </a:t>
            </a:r>
            <a:r>
              <a:rPr lang="nl-NL" b="0" dirty="0" err="1"/>
              <a:t>where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occurs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include</a:t>
            </a:r>
            <a:r>
              <a:rPr lang="nl-NL" b="0" dirty="0"/>
              <a:t> </a:t>
            </a:r>
            <a:r>
              <a:rPr lang="nl-NL" b="0" dirty="0" err="1"/>
              <a:t>specific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within</a:t>
            </a:r>
            <a:r>
              <a:rPr lang="nl-NL" b="0" dirty="0"/>
              <a:t> a </a:t>
            </a:r>
            <a:r>
              <a:rPr lang="nl-NL" b="0" dirty="0" err="1"/>
              <a:t>location</a:t>
            </a:r>
            <a:r>
              <a:rPr lang="nl-NL" b="0" dirty="0"/>
              <a:t>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Bar, </a:t>
            </a:r>
            <a:r>
              <a:rPr lang="nl-NL" b="0" dirty="0" err="1"/>
              <a:t>dining</a:t>
            </a:r>
            <a:r>
              <a:rPr lang="nl-NL" b="0" dirty="0"/>
              <a:t> room, private event </a:t>
            </a:r>
            <a:r>
              <a:rPr lang="nl-NL" b="0" dirty="0" err="1"/>
              <a:t>space</a:t>
            </a:r>
            <a:endParaRPr lang="nl-NL" b="0" dirty="0"/>
          </a:p>
          <a:p>
            <a:pPr lvl="3"/>
            <a:r>
              <a:rPr lang="nl-NL" dirty="0"/>
              <a:t>- Macro-level: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Geographic</a:t>
            </a:r>
            <a:r>
              <a:rPr lang="nl-NL" b="0" dirty="0"/>
              <a:t> </a:t>
            </a:r>
            <a:r>
              <a:rPr lang="nl-NL" b="0" dirty="0" err="1"/>
              <a:t>location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proximity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venues</a:t>
            </a:r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digital or virtual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Apps, websites, online ordering, virtual </a:t>
            </a:r>
            <a:r>
              <a:rPr lang="nl-NL" b="0" dirty="0" err="1"/>
              <a:t>queuing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3DC87C1-4862-8049-7502-70D3B4D28CF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92998520"/>
              </p:ext>
            </p:extLst>
          </p:nvPr>
        </p:nvGraphicFramePr>
        <p:xfrm>
          <a:off x="7323311" y="1670399"/>
          <a:ext cx="5262149" cy="4446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9441325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Operations </a:t>
            </a:r>
            <a:r>
              <a:rPr lang="nl-NL" sz="2800" dirty="0" err="1"/>
              <a:t>Strategy</a:t>
            </a:r>
            <a:r>
              <a:rPr lang="nl-NL" sz="2800" dirty="0"/>
              <a:t> </a:t>
            </a:r>
            <a:r>
              <a:rPr lang="nl-NL" sz="2800" dirty="0" err="1"/>
              <a:t>for</a:t>
            </a:r>
            <a:r>
              <a:rPr lang="nl-NL" sz="2800" dirty="0"/>
              <a:t> </a:t>
            </a:r>
            <a:r>
              <a:rPr lang="nl-NL" sz="2800" dirty="0" err="1"/>
              <a:t>Hospitality</a:t>
            </a:r>
            <a:r>
              <a:rPr lang="nl-NL" sz="2800" dirty="0"/>
              <a:t> Services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Service Delivery System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Refers</a:t>
            </a:r>
            <a:r>
              <a:rPr lang="nl-NL" b="0" dirty="0"/>
              <a:t> “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it</a:t>
            </a:r>
            <a:r>
              <a:rPr lang="nl-NL" b="0" dirty="0"/>
              <a:t> is </a:t>
            </a:r>
            <a:r>
              <a:rPr lang="nl-NL" b="0" dirty="0" err="1"/>
              <a:t>offered</a:t>
            </a:r>
            <a:r>
              <a:rPr lang="nl-NL" b="0" dirty="0"/>
              <a:t>”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Encompasses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r>
              <a:rPr lang="nl-NL" b="0" dirty="0"/>
              <a:t>, </a:t>
            </a:r>
            <a:r>
              <a:rPr lang="nl-NL" b="0" dirty="0" err="1"/>
              <a:t>technology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processes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Responsible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creating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delivering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product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In a restaurant, </a:t>
            </a:r>
            <a:r>
              <a:rPr lang="nl-NL" dirty="0" err="1"/>
              <a:t>includes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Greeting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upon</a:t>
            </a:r>
            <a:r>
              <a:rPr lang="nl-NL" b="0" dirty="0"/>
              <a:t> </a:t>
            </a:r>
            <a:r>
              <a:rPr lang="nl-NL" b="0" dirty="0" err="1"/>
              <a:t>arrival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Coordinating</a:t>
            </a:r>
            <a:r>
              <a:rPr lang="nl-NL" b="0" dirty="0"/>
              <a:t> </a:t>
            </a:r>
            <a:r>
              <a:rPr lang="nl-NL" b="0" dirty="0" err="1"/>
              <a:t>seating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waiting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Serving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attending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</a:t>
            </a:r>
            <a:r>
              <a:rPr lang="nl-NL" b="0" dirty="0" err="1"/>
              <a:t>meals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Processing transactions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Preparing </a:t>
            </a:r>
            <a:r>
              <a:rPr lang="nl-NL" b="0" dirty="0" err="1"/>
              <a:t>the</a:t>
            </a:r>
            <a:r>
              <a:rPr lang="nl-NL" b="0" dirty="0"/>
              <a:t> setting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next </a:t>
            </a:r>
            <a:r>
              <a:rPr lang="nl-NL" b="0" dirty="0" err="1"/>
              <a:t>guests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EE32724-CD9E-CB72-D075-50FA768A4E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92998520"/>
              </p:ext>
            </p:extLst>
          </p:nvPr>
        </p:nvGraphicFramePr>
        <p:xfrm>
          <a:off x="7323311" y="1670399"/>
          <a:ext cx="5262149" cy="4446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57296183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ALIS Award Winners Influenced the Hotel Industry in 2020 — LODGING">
            <a:extLst>
              <a:ext uri="{FF2B5EF4-FFF2-40B4-BE49-F238E27FC236}">
                <a16:creationId xmlns:a16="http://schemas.microsoft.com/office/drawing/2014/main" id="{D719C90D-85DF-50B9-1128-6725D2B61F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0"/>
            <a:ext cx="12198349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108427-A361-2378-8117-AC16A2DFCBFC}"/>
              </a:ext>
            </a:extLst>
          </p:cNvPr>
          <p:cNvSpPr txBox="1"/>
          <p:nvPr/>
        </p:nvSpPr>
        <p:spPr>
          <a:xfrm>
            <a:off x="2341756" y="187340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itel 6">
            <a:extLst>
              <a:ext uri="{FF2B5EF4-FFF2-40B4-BE49-F238E27FC236}">
                <a16:creationId xmlns:a16="http://schemas.microsoft.com/office/drawing/2014/main" id="{9DAFC90A-8138-F652-C7E5-181A96EFD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1052736"/>
            <a:ext cx="5982545" cy="864096"/>
          </a:xfrm>
          <a:solidFill>
            <a:schemeClr val="bg1"/>
          </a:solidFill>
        </p:spPr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Competitive</a:t>
            </a:r>
            <a:r>
              <a:rPr lang="nl-NL" sz="2800" dirty="0"/>
              <a:t> </a:t>
            </a:r>
            <a:r>
              <a:rPr lang="nl-NL" sz="2800" dirty="0" err="1"/>
              <a:t>Dimensions</a:t>
            </a:r>
            <a:r>
              <a:rPr lang="nl-NL" sz="2800" dirty="0"/>
              <a:t> of </a:t>
            </a:r>
            <a:br>
              <a:rPr lang="nl-NL" sz="2800" dirty="0"/>
            </a:br>
            <a:r>
              <a:rPr lang="nl-NL" sz="2800" dirty="0"/>
              <a:t>Operations </a:t>
            </a:r>
            <a:r>
              <a:rPr lang="nl-NL" sz="2800" dirty="0" err="1"/>
              <a:t>Strategies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2177357234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Competitive</a:t>
            </a:r>
            <a:r>
              <a:rPr lang="nl-NL" sz="2800" dirty="0"/>
              <a:t> </a:t>
            </a:r>
            <a:r>
              <a:rPr lang="nl-NL" sz="2800" dirty="0" err="1"/>
              <a:t>Dimensions</a:t>
            </a:r>
            <a:r>
              <a:rPr lang="nl-NL" sz="2800" dirty="0"/>
              <a:t> of Operations </a:t>
            </a:r>
            <a:r>
              <a:rPr lang="nl-NL" sz="2800" dirty="0" err="1"/>
              <a:t>Strategies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Key</a:t>
            </a:r>
            <a:r>
              <a:rPr lang="nl-NL" b="0" dirty="0"/>
              <a:t> factors </a:t>
            </a:r>
            <a:r>
              <a:rPr lang="nl-NL" b="0" dirty="0" err="1"/>
              <a:t>defining</a:t>
            </a:r>
            <a:r>
              <a:rPr lang="nl-NL" b="0" dirty="0"/>
              <a:t> a </a:t>
            </a:r>
            <a:r>
              <a:rPr lang="nl-NL" b="0" dirty="0" err="1"/>
              <a:t>business’s</a:t>
            </a:r>
            <a:r>
              <a:rPr lang="nl-NL" b="0" dirty="0"/>
              <a:t> </a:t>
            </a:r>
            <a:r>
              <a:rPr lang="nl-NL" b="0" dirty="0" err="1"/>
              <a:t>competitive</a:t>
            </a:r>
            <a:r>
              <a:rPr lang="nl-NL" b="0" dirty="0"/>
              <a:t> focus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Aim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attract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satisfy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endParaRPr lang="nl-NL" b="0" dirty="0"/>
          </a:p>
          <a:p>
            <a:pPr lvl="3"/>
            <a:r>
              <a:rPr lang="nl-NL" b="0" dirty="0"/>
              <a:t>- Help </a:t>
            </a:r>
            <a:r>
              <a:rPr lang="nl-NL" b="0" dirty="0" err="1"/>
              <a:t>the</a:t>
            </a:r>
            <a:r>
              <a:rPr lang="nl-NL" b="0" dirty="0"/>
              <a:t> business stand out in </a:t>
            </a:r>
            <a:r>
              <a:rPr lang="nl-NL" b="0" dirty="0" err="1"/>
              <a:t>the</a:t>
            </a:r>
            <a:r>
              <a:rPr lang="nl-NL" b="0" dirty="0"/>
              <a:t> market</a:t>
            </a:r>
          </a:p>
          <a:p>
            <a:pPr lvl="3"/>
            <a:r>
              <a:rPr lang="nl-NL" b="0" dirty="0"/>
              <a:t>- Guide </a:t>
            </a:r>
            <a:r>
              <a:rPr lang="nl-NL" b="0" dirty="0" err="1"/>
              <a:t>how</a:t>
            </a:r>
            <a:r>
              <a:rPr lang="nl-NL" b="0" dirty="0"/>
              <a:t> services are </a:t>
            </a:r>
            <a:r>
              <a:rPr lang="nl-NL" b="0" dirty="0" err="1"/>
              <a:t>designed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delivered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740538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Competitive</a:t>
            </a:r>
            <a:r>
              <a:rPr lang="nl-NL" sz="2800" dirty="0"/>
              <a:t> </a:t>
            </a:r>
            <a:r>
              <a:rPr lang="nl-NL" sz="2800" dirty="0" err="1"/>
              <a:t>Dimensions</a:t>
            </a:r>
            <a:r>
              <a:rPr lang="nl-NL" sz="2800" dirty="0"/>
              <a:t> of Operations </a:t>
            </a:r>
            <a:r>
              <a:rPr lang="nl-NL" sz="2800" dirty="0" err="1"/>
              <a:t>Strategies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Availability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prefer</a:t>
            </a:r>
            <a:r>
              <a:rPr lang="nl-NL" b="0" dirty="0"/>
              <a:t> services </a:t>
            </a:r>
            <a:r>
              <a:rPr lang="nl-NL" b="0" dirty="0" err="1"/>
              <a:t>with</a:t>
            </a:r>
            <a:r>
              <a:rPr lang="nl-NL" b="0" dirty="0"/>
              <a:t> high availability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Example</a:t>
            </a:r>
            <a:r>
              <a:rPr lang="nl-NL" b="0" dirty="0"/>
              <a:t>: McDonald’s – open 24 </a:t>
            </a:r>
            <a:r>
              <a:rPr lang="nl-NL" b="0" dirty="0" err="1"/>
              <a:t>hours</a:t>
            </a:r>
            <a:r>
              <a:rPr lang="nl-NL" b="0" dirty="0"/>
              <a:t>, </a:t>
            </a:r>
            <a:r>
              <a:rPr lang="nl-NL" b="0" dirty="0" err="1"/>
              <a:t>easily</a:t>
            </a:r>
            <a:r>
              <a:rPr lang="nl-NL" b="0" dirty="0"/>
              <a:t> </a:t>
            </a:r>
            <a:r>
              <a:rPr lang="nl-NL" b="0" dirty="0" err="1"/>
              <a:t>accessible</a:t>
            </a:r>
            <a:endParaRPr lang="nl-NL" b="0" dirty="0"/>
          </a:p>
          <a:p>
            <a:pPr lvl="3"/>
            <a:r>
              <a:rPr lang="nl-NL" b="0" dirty="0"/>
              <a:t>- Limited availability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also</a:t>
            </a:r>
            <a:r>
              <a:rPr lang="nl-NL" b="0" dirty="0"/>
              <a:t> </a:t>
            </a:r>
            <a:r>
              <a:rPr lang="nl-NL" b="0" dirty="0" err="1"/>
              <a:t>create</a:t>
            </a:r>
            <a:r>
              <a:rPr lang="nl-NL" b="0" dirty="0"/>
              <a:t> </a:t>
            </a:r>
            <a:r>
              <a:rPr lang="nl-NL" b="0" dirty="0" err="1"/>
              <a:t>exclusivity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prestige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Convenience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Ease</a:t>
            </a:r>
            <a:r>
              <a:rPr lang="nl-NL" b="0" dirty="0"/>
              <a:t> of access, </a:t>
            </a:r>
            <a:r>
              <a:rPr lang="nl-NL" b="0" dirty="0" err="1"/>
              <a:t>purchase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consumption</a:t>
            </a:r>
            <a:r>
              <a:rPr lang="nl-NL" b="0" dirty="0"/>
              <a:t> of a service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Key</a:t>
            </a:r>
            <a:r>
              <a:rPr lang="nl-NL" b="0" dirty="0"/>
              <a:t> factor </a:t>
            </a:r>
            <a:r>
              <a:rPr lang="nl-NL" b="0" dirty="0" err="1"/>
              <a:t>influencing</a:t>
            </a:r>
            <a:r>
              <a:rPr lang="nl-NL" b="0" dirty="0"/>
              <a:t> customer </a:t>
            </a:r>
            <a:r>
              <a:rPr lang="nl-NL" b="0" dirty="0" err="1"/>
              <a:t>choice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Example</a:t>
            </a:r>
            <a:r>
              <a:rPr lang="nl-NL" b="0" dirty="0"/>
              <a:t>: McDonald’s –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network</a:t>
            </a:r>
            <a:r>
              <a:rPr lang="nl-NL" b="0" dirty="0"/>
              <a:t> </a:t>
            </a:r>
            <a:r>
              <a:rPr lang="nl-NL" b="0" dirty="0" err="1"/>
              <a:t>ensures</a:t>
            </a:r>
            <a:r>
              <a:rPr lang="nl-NL" b="0" dirty="0"/>
              <a:t> easy access worldwide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629151F-6A93-C12D-145E-9999D7084B9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3995998"/>
              </p:ext>
            </p:extLst>
          </p:nvPr>
        </p:nvGraphicFramePr>
        <p:xfrm>
          <a:off x="7035279" y="1252836"/>
          <a:ext cx="5595119" cy="4734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35301866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Competitive</a:t>
            </a:r>
            <a:r>
              <a:rPr lang="nl-NL" sz="2800" dirty="0"/>
              <a:t> </a:t>
            </a:r>
            <a:r>
              <a:rPr lang="nl-NL" sz="2800" dirty="0" err="1"/>
              <a:t>Dimensions</a:t>
            </a:r>
            <a:r>
              <a:rPr lang="nl-NL" sz="2800" dirty="0"/>
              <a:t> of Operations </a:t>
            </a:r>
            <a:r>
              <a:rPr lang="nl-NL" sz="2800" dirty="0" err="1"/>
              <a:t>Strategies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Dependability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seek</a:t>
            </a:r>
            <a:r>
              <a:rPr lang="nl-NL" b="0" dirty="0"/>
              <a:t> </a:t>
            </a:r>
            <a:r>
              <a:rPr lang="nl-NL" b="0" dirty="0" err="1"/>
              <a:t>assurance</a:t>
            </a:r>
            <a:r>
              <a:rPr lang="nl-NL" b="0" dirty="0"/>
              <a:t> of service </a:t>
            </a:r>
            <a:r>
              <a:rPr lang="nl-NL" b="0" dirty="0" err="1"/>
              <a:t>effectiveness</a:t>
            </a:r>
            <a:r>
              <a:rPr lang="nl-NL" b="0" dirty="0"/>
              <a:t> </a:t>
            </a:r>
            <a:r>
              <a:rPr lang="nl-NL" b="0" dirty="0" err="1"/>
              <a:t>before</a:t>
            </a:r>
            <a:r>
              <a:rPr lang="nl-NL" b="0" dirty="0"/>
              <a:t> </a:t>
            </a:r>
            <a:r>
              <a:rPr lang="nl-NL" b="0" dirty="0" err="1"/>
              <a:t>purchase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Builds</a:t>
            </a:r>
            <a:r>
              <a:rPr lang="nl-NL" b="0" dirty="0"/>
              <a:t> trust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reliability</a:t>
            </a:r>
            <a:r>
              <a:rPr lang="nl-NL" b="0" dirty="0"/>
              <a:t> in service performance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Example</a:t>
            </a:r>
            <a:r>
              <a:rPr lang="nl-NL" b="0" dirty="0"/>
              <a:t>: </a:t>
            </a:r>
            <a:r>
              <a:rPr lang="nl-NL" b="0" dirty="0" err="1"/>
              <a:t>Marriott’s</a:t>
            </a:r>
            <a:r>
              <a:rPr lang="nl-NL" b="0" dirty="0"/>
              <a:t> Fairfield – service </a:t>
            </a:r>
            <a:r>
              <a:rPr lang="nl-NL" b="0" dirty="0" err="1"/>
              <a:t>guarantees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Example</a:t>
            </a:r>
            <a:r>
              <a:rPr lang="nl-NL" b="0" dirty="0"/>
              <a:t>: Airlines – </a:t>
            </a:r>
            <a:r>
              <a:rPr lang="nl-NL" b="0" dirty="0" err="1"/>
              <a:t>publish</a:t>
            </a:r>
            <a:r>
              <a:rPr lang="nl-NL" b="0" dirty="0"/>
              <a:t> on-time performance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transparency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Personalization</a:t>
            </a:r>
            <a:endParaRPr lang="nl-NL" dirty="0"/>
          </a:p>
          <a:p>
            <a:pPr lvl="3"/>
            <a:r>
              <a:rPr lang="nl-NL" b="0" dirty="0"/>
              <a:t>- Services </a:t>
            </a:r>
            <a:r>
              <a:rPr lang="nl-NL" b="0" dirty="0" err="1"/>
              <a:t>tailored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meet </a:t>
            </a:r>
            <a:r>
              <a:rPr lang="nl-NL" b="0" dirty="0" err="1"/>
              <a:t>individual</a:t>
            </a:r>
            <a:r>
              <a:rPr lang="nl-NL" b="0" dirty="0"/>
              <a:t> customer </a:t>
            </a:r>
            <a:r>
              <a:rPr lang="nl-NL" b="0" dirty="0" err="1"/>
              <a:t>needs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Creates</a:t>
            </a:r>
            <a:r>
              <a:rPr lang="nl-NL" b="0" dirty="0"/>
              <a:t> </a:t>
            </a:r>
            <a:r>
              <a:rPr lang="nl-NL" b="0" dirty="0" err="1"/>
              <a:t>unique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memorable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Loyalty</a:t>
            </a:r>
            <a:r>
              <a:rPr lang="nl-NL" b="0" dirty="0"/>
              <a:t> programs </a:t>
            </a:r>
            <a:r>
              <a:rPr lang="nl-NL" b="0" dirty="0" err="1"/>
              <a:t>enhance</a:t>
            </a:r>
            <a:r>
              <a:rPr lang="nl-NL" b="0" dirty="0"/>
              <a:t> </a:t>
            </a:r>
            <a:r>
              <a:rPr lang="nl-NL" b="0" dirty="0" err="1"/>
              <a:t>recognition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strengthen</a:t>
            </a:r>
            <a:r>
              <a:rPr lang="nl-NL" b="0" dirty="0"/>
              <a:t> </a:t>
            </a:r>
            <a:r>
              <a:rPr lang="nl-NL" b="0" dirty="0" err="1"/>
              <a:t>relationships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DC10534-96C0-BA55-EAEA-0B69DC8966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61002648"/>
              </p:ext>
            </p:extLst>
          </p:nvPr>
        </p:nvGraphicFramePr>
        <p:xfrm>
          <a:off x="6963271" y="1526759"/>
          <a:ext cx="5595119" cy="4734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0118144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Competitive</a:t>
            </a:r>
            <a:r>
              <a:rPr lang="nl-NL" sz="2800" dirty="0"/>
              <a:t> </a:t>
            </a:r>
            <a:r>
              <a:rPr lang="nl-NL" sz="2800" dirty="0" err="1"/>
              <a:t>Dimensions</a:t>
            </a:r>
            <a:r>
              <a:rPr lang="nl-NL" sz="2800" dirty="0"/>
              <a:t> of Operations </a:t>
            </a:r>
            <a:r>
              <a:rPr lang="nl-NL" sz="2800" dirty="0" err="1"/>
              <a:t>Strategies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Price</a:t>
            </a:r>
          </a:p>
          <a:p>
            <a:pPr lvl="3"/>
            <a:r>
              <a:rPr lang="nl-NL" b="0" dirty="0"/>
              <a:t>- Direct basis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compare</a:t>
            </a:r>
            <a:r>
              <a:rPr lang="nl-NL" b="0" dirty="0"/>
              <a:t> services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Some</a:t>
            </a:r>
            <a:r>
              <a:rPr lang="nl-NL" b="0" dirty="0"/>
              <a:t> </a:t>
            </a:r>
            <a:r>
              <a:rPr lang="nl-NL" b="0" dirty="0" err="1"/>
              <a:t>seek</a:t>
            </a:r>
            <a:r>
              <a:rPr lang="nl-NL" b="0" dirty="0"/>
              <a:t> low-</a:t>
            </a:r>
            <a:r>
              <a:rPr lang="nl-NL" b="0" dirty="0" err="1"/>
              <a:t>cost</a:t>
            </a:r>
            <a:r>
              <a:rPr lang="nl-NL" b="0" dirty="0"/>
              <a:t> options </a:t>
            </a:r>
            <a:r>
              <a:rPr lang="nl-NL" b="0" dirty="0" err="1"/>
              <a:t>to</a:t>
            </a:r>
            <a:r>
              <a:rPr lang="nl-NL" b="0" dirty="0"/>
              <a:t> meet basic </a:t>
            </a:r>
            <a:r>
              <a:rPr lang="nl-NL" b="0" dirty="0" err="1"/>
              <a:t>needs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Others</a:t>
            </a:r>
            <a:r>
              <a:rPr lang="nl-NL" b="0" dirty="0"/>
              <a:t> </a:t>
            </a:r>
            <a:r>
              <a:rPr lang="nl-NL" b="0" dirty="0" err="1"/>
              <a:t>value</a:t>
            </a:r>
            <a:r>
              <a:rPr lang="nl-NL" b="0" dirty="0"/>
              <a:t> </a:t>
            </a:r>
            <a:r>
              <a:rPr lang="nl-NL" b="0" dirty="0" err="1"/>
              <a:t>luxury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status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higher</a:t>
            </a:r>
            <a:r>
              <a:rPr lang="nl-NL" b="0" dirty="0"/>
              <a:t> </a:t>
            </a:r>
            <a:r>
              <a:rPr lang="nl-NL" b="0" dirty="0" err="1"/>
              <a:t>prices</a:t>
            </a:r>
            <a:endParaRPr lang="nl-NL" b="0" dirty="0"/>
          </a:p>
          <a:p>
            <a:pPr lvl="3"/>
            <a:r>
              <a:rPr lang="nl-NL" b="0" dirty="0"/>
              <a:t>- Prices </a:t>
            </a:r>
            <a:r>
              <a:rPr lang="nl-NL" b="0" dirty="0" err="1"/>
              <a:t>should</a:t>
            </a:r>
            <a:r>
              <a:rPr lang="nl-NL" b="0" dirty="0"/>
              <a:t> </a:t>
            </a:r>
            <a:r>
              <a:rPr lang="nl-NL" b="0" dirty="0" err="1"/>
              <a:t>align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target </a:t>
            </a:r>
            <a:r>
              <a:rPr lang="nl-NL" b="0" dirty="0" err="1"/>
              <a:t>customers</a:t>
            </a:r>
            <a:r>
              <a:rPr lang="nl-NL" b="0" dirty="0"/>
              <a:t>’ </a:t>
            </a:r>
            <a:r>
              <a:rPr lang="nl-NL" b="0" dirty="0" err="1"/>
              <a:t>value</a:t>
            </a:r>
            <a:r>
              <a:rPr lang="nl-NL" b="0" dirty="0"/>
              <a:t> </a:t>
            </a:r>
            <a:r>
              <a:rPr lang="nl-NL" b="0" dirty="0" err="1"/>
              <a:t>perceptions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Quality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Evaluated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based</a:t>
            </a:r>
            <a:r>
              <a:rPr lang="nl-NL" b="0" dirty="0"/>
              <a:t> on service </a:t>
            </a:r>
            <a:r>
              <a:rPr lang="nl-NL" b="0" dirty="0" err="1"/>
              <a:t>process</a:t>
            </a:r>
            <a:r>
              <a:rPr lang="nl-NL" b="0" dirty="0"/>
              <a:t> efficiency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Evaluated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based</a:t>
            </a:r>
            <a:r>
              <a:rPr lang="nl-NL" b="0" dirty="0"/>
              <a:t> on </a:t>
            </a:r>
            <a:r>
              <a:rPr lang="nl-NL" b="0" dirty="0" err="1"/>
              <a:t>effectiveness</a:t>
            </a:r>
            <a:r>
              <a:rPr lang="nl-NL" b="0" dirty="0"/>
              <a:t> of service </a:t>
            </a:r>
            <a:r>
              <a:rPr lang="nl-NL" b="0" dirty="0" err="1"/>
              <a:t>results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Measures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well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meets</a:t>
            </a:r>
            <a:r>
              <a:rPr lang="nl-NL" b="0" dirty="0"/>
              <a:t> customer </a:t>
            </a:r>
            <a:r>
              <a:rPr lang="nl-NL" b="0" dirty="0" err="1"/>
              <a:t>needs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2BCD056-AD37-AD12-6A4B-2EE5A8C6D4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81261154"/>
              </p:ext>
            </p:extLst>
          </p:nvPr>
        </p:nvGraphicFramePr>
        <p:xfrm>
          <a:off x="7035279" y="1252836"/>
          <a:ext cx="5595119" cy="4734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4214862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Competitive</a:t>
            </a:r>
            <a:r>
              <a:rPr lang="nl-NL" sz="2800" dirty="0"/>
              <a:t> </a:t>
            </a:r>
            <a:r>
              <a:rPr lang="nl-NL" sz="2800" dirty="0" err="1"/>
              <a:t>Dimensions</a:t>
            </a:r>
            <a:r>
              <a:rPr lang="nl-NL" sz="2800" dirty="0"/>
              <a:t> of Operations </a:t>
            </a:r>
            <a:r>
              <a:rPr lang="nl-NL" sz="2800" dirty="0" err="1"/>
              <a:t>Strategies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Safety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seek</a:t>
            </a:r>
            <a:r>
              <a:rPr lang="nl-NL" b="0" dirty="0"/>
              <a:t> </a:t>
            </a:r>
            <a:r>
              <a:rPr lang="nl-NL" b="0" dirty="0" err="1"/>
              <a:t>protection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harm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seek</a:t>
            </a:r>
            <a:r>
              <a:rPr lang="nl-NL" b="0" dirty="0"/>
              <a:t> security of </a:t>
            </a:r>
            <a:r>
              <a:rPr lang="nl-NL" b="0" dirty="0" err="1"/>
              <a:t>their</a:t>
            </a:r>
            <a:r>
              <a:rPr lang="nl-NL" b="0" dirty="0"/>
              <a:t> property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Influences</a:t>
            </a:r>
            <a:r>
              <a:rPr lang="nl-NL" b="0" dirty="0"/>
              <a:t> </a:t>
            </a:r>
            <a:r>
              <a:rPr lang="nl-NL" b="0" dirty="0" err="1"/>
              <a:t>decisions</a:t>
            </a:r>
            <a:r>
              <a:rPr lang="nl-NL" b="0" dirty="0"/>
              <a:t> on </a:t>
            </a:r>
            <a:r>
              <a:rPr lang="nl-NL" b="0" dirty="0" err="1"/>
              <a:t>which</a:t>
            </a:r>
            <a:r>
              <a:rPr lang="nl-NL" b="0" dirty="0"/>
              <a:t> service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purchase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Speed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Timeliness</a:t>
            </a:r>
            <a:r>
              <a:rPr lang="nl-NL" b="0" dirty="0"/>
              <a:t> is </a:t>
            </a:r>
            <a:r>
              <a:rPr lang="nl-NL" b="0" dirty="0" err="1"/>
              <a:t>critical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customer </a:t>
            </a:r>
            <a:r>
              <a:rPr lang="nl-NL" b="0" dirty="0" err="1"/>
              <a:t>satisfaction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Minimize</a:t>
            </a:r>
            <a:r>
              <a:rPr lang="nl-NL" b="0" dirty="0"/>
              <a:t> </a:t>
            </a:r>
            <a:r>
              <a:rPr lang="nl-NL" b="0" dirty="0" err="1"/>
              <a:t>total</a:t>
            </a:r>
            <a:r>
              <a:rPr lang="nl-NL" b="0" dirty="0"/>
              <a:t> service transaction time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waiting</a:t>
            </a:r>
            <a:r>
              <a:rPr lang="nl-NL" b="0" dirty="0"/>
              <a:t> </a:t>
            </a:r>
            <a:r>
              <a:rPr lang="nl-NL" b="0" dirty="0" err="1"/>
              <a:t>periods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delays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4C79739-A2CB-23DB-0CBA-B2D9EBFE65F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4685190"/>
              </p:ext>
            </p:extLst>
          </p:nvPr>
        </p:nvGraphicFramePr>
        <p:xfrm>
          <a:off x="6891263" y="1252836"/>
          <a:ext cx="5595119" cy="4734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03027052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Competitive</a:t>
            </a:r>
            <a:r>
              <a:rPr lang="nl-NL" sz="2800" dirty="0"/>
              <a:t> </a:t>
            </a:r>
            <a:r>
              <a:rPr lang="nl-NL" sz="2800" dirty="0" err="1"/>
              <a:t>Dimensions</a:t>
            </a:r>
            <a:r>
              <a:rPr lang="nl-NL" sz="2800" dirty="0"/>
              <a:t> of Operations </a:t>
            </a:r>
            <a:r>
              <a:rPr lang="nl-NL" sz="2800" dirty="0" err="1"/>
              <a:t>Strategies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Reputation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seek</a:t>
            </a:r>
            <a:r>
              <a:rPr lang="nl-NL" b="0" dirty="0"/>
              <a:t> </a:t>
            </a:r>
            <a:r>
              <a:rPr lang="nl-NL" b="0" dirty="0" err="1"/>
              <a:t>assurance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services meet or </a:t>
            </a:r>
            <a:r>
              <a:rPr lang="nl-NL" b="0" dirty="0" err="1"/>
              <a:t>exceed</a:t>
            </a:r>
            <a:r>
              <a:rPr lang="nl-NL" b="0" dirty="0"/>
              <a:t> </a:t>
            </a:r>
            <a:r>
              <a:rPr lang="nl-NL" b="0" dirty="0" err="1"/>
              <a:t>expectations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Influenced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reviews </a:t>
            </a:r>
            <a:r>
              <a:rPr lang="nl-NL" b="0" dirty="0" err="1"/>
              <a:t>and</a:t>
            </a:r>
            <a:r>
              <a:rPr lang="nl-NL" b="0" dirty="0"/>
              <a:t> ratings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Builds</a:t>
            </a:r>
            <a:r>
              <a:rPr lang="nl-NL" b="0" dirty="0"/>
              <a:t> customer </a:t>
            </a:r>
            <a:r>
              <a:rPr lang="nl-NL" b="0" dirty="0" err="1"/>
              <a:t>confidence</a:t>
            </a:r>
            <a:r>
              <a:rPr lang="nl-NL" b="0" dirty="0"/>
              <a:t> </a:t>
            </a:r>
            <a:r>
              <a:rPr lang="nl-NL" b="0" dirty="0" err="1"/>
              <a:t>before</a:t>
            </a:r>
            <a:r>
              <a:rPr lang="nl-NL" b="0" dirty="0"/>
              <a:t> </a:t>
            </a:r>
            <a:r>
              <a:rPr lang="nl-NL" b="0" dirty="0" err="1"/>
              <a:t>purchase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provide</a:t>
            </a:r>
            <a:r>
              <a:rPr lang="nl-NL" b="0" dirty="0"/>
              <a:t> a sense of status </a:t>
            </a:r>
            <a:r>
              <a:rPr lang="nl-NL" b="0" dirty="0" err="1"/>
              <a:t>through</a:t>
            </a:r>
            <a:r>
              <a:rPr lang="nl-NL" b="0" dirty="0"/>
              <a:t> brand or service </a:t>
            </a:r>
            <a:r>
              <a:rPr lang="nl-NL" b="0" dirty="0" err="1"/>
              <a:t>affiliation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0C51FD-17D4-1E4D-399B-68BA59665923}"/>
              </a:ext>
            </a:extLst>
          </p:cNvPr>
          <p:cNvSpPr txBox="1"/>
          <p:nvPr/>
        </p:nvSpPr>
        <p:spPr>
          <a:xfrm>
            <a:off x="10114156" y="18176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13EB232-0278-1FA0-50CC-E47932EC0C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22127658"/>
              </p:ext>
            </p:extLst>
          </p:nvPr>
        </p:nvGraphicFramePr>
        <p:xfrm>
          <a:off x="6963271" y="1246206"/>
          <a:ext cx="5595119" cy="4734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3730951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261</TotalTime>
  <Words>1928</Words>
  <Application>Microsoft Macintosh PowerPoint</Application>
  <PresentationFormat>Custom</PresentationFormat>
  <Paragraphs>453</Paragraphs>
  <Slides>35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Georgia</vt:lpstr>
      <vt:lpstr>Calibri</vt:lpstr>
      <vt:lpstr>Wingdings</vt:lpstr>
      <vt:lpstr>Arial</vt:lpstr>
      <vt:lpstr>Minion</vt:lpstr>
      <vt:lpstr>Corporate template-set Universiteit Leiden</vt:lpstr>
      <vt:lpstr>Operations Management in Hospitality  European Institute of Innovation, Entrepreneurship and Technology Lessingstraße 79, 13158 Berlin, Germany </vt:lpstr>
      <vt:lpstr>Outline</vt:lpstr>
      <vt:lpstr>1- Hospitality Decisions and Processes</vt:lpstr>
      <vt:lpstr>1- Hospitality Decisions and Processes</vt:lpstr>
      <vt:lpstr>1- Hospitality Decisions and Processes</vt:lpstr>
      <vt:lpstr>1- Hospitality Decisions and Processes</vt:lpstr>
      <vt:lpstr>1- Hospitality Decisions and Processes</vt:lpstr>
      <vt:lpstr>1- Hospitality Decisions and Processes</vt:lpstr>
      <vt:lpstr>1- Hospitality Decisions and Processes</vt:lpstr>
      <vt:lpstr>1- Hospitality Decisions and Processes</vt:lpstr>
      <vt:lpstr>1- Hospitality Decisions and Processes</vt:lpstr>
      <vt:lpstr>1- Hospitality Decisions and Processes</vt:lpstr>
      <vt:lpstr>1- Hospitality Decisions and Processes</vt:lpstr>
      <vt:lpstr>1- Hospitality Decisions and Processes</vt:lpstr>
      <vt:lpstr>1- Hospitality Decisions and Processes</vt:lpstr>
      <vt:lpstr>4- The Strategic Service Vision</vt:lpstr>
      <vt:lpstr>2- The Strategic Service Vision</vt:lpstr>
      <vt:lpstr>2- The Strategic Service Vision</vt:lpstr>
      <vt:lpstr>2- The Strategic Service Vision</vt:lpstr>
      <vt:lpstr>2- The Strategic Service Vision</vt:lpstr>
      <vt:lpstr>2- The Strategic Service Vision</vt:lpstr>
      <vt:lpstr>PowerPoint Presentation</vt:lpstr>
      <vt:lpstr>3- Operations Strategy for Hospitality Services</vt:lpstr>
      <vt:lpstr>3- Operations Strategy for Hospitality Services</vt:lpstr>
      <vt:lpstr>3- Operations Strategy for Hospitality Services</vt:lpstr>
      <vt:lpstr>3- Operations Strategy for Hospitality Services</vt:lpstr>
      <vt:lpstr>3- Operations Strategy for Hospitality Services</vt:lpstr>
      <vt:lpstr>4- Competitive Dimensions of  Operations Strategies</vt:lpstr>
      <vt:lpstr>4- Competitive Dimensions of Operations Strategies</vt:lpstr>
      <vt:lpstr>4- Competitive Dimensions of Operations Strategies</vt:lpstr>
      <vt:lpstr>4- Competitive Dimensions of Operations Strategies</vt:lpstr>
      <vt:lpstr>4- Competitive Dimensions of Operations Strategies</vt:lpstr>
      <vt:lpstr>4- Competitive Dimensions of Operations Strategies</vt:lpstr>
      <vt:lpstr>4- Competitive Dimensions of Operations Strategies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201</cp:revision>
  <dcterms:created xsi:type="dcterms:W3CDTF">2023-10-18T00:40:52Z</dcterms:created>
  <dcterms:modified xsi:type="dcterms:W3CDTF">2025-10-23T20:05:11Z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