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8"/>
    <p:sldId id="258" r:id="rId9"/>
    <p:sldId id="259" r:id="rId10"/>
    <p:sldId id="260" r:id="rId11"/>
    <p:sldId id="261" r:id="rId12"/>
    <p:sldId id="262" r:id="rId13"/>
    <p:sldId id="263"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slide" Target="slides/slide2.xml"/><Relationship Id="rId9"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 Quality Case Study</a:t>
            </a:r>
          </a:p>
        </p:txBody>
      </p:sp>
      <p:sp>
        <p:nvSpPr>
          <p:cNvPr id="3" name="Content Placeholder 2"/>
          <p:cNvSpPr>
            <a:spLocks noGrp="1"/>
          </p:cNvSpPr>
          <p:nvPr>
            <p:ph idx="1"/>
          </p:nvPr>
        </p:nvSpPr>
        <p:spPr/>
        <p:txBody>
          <a:bodyPr/>
          <a:lstStyle/>
          <a:p>
            <a:r>
              <a:t>Airline: Ryanair</a:t>
            </a:r>
          </a:p>
          <a:p>
            <a:r>
              <a:t>Hotel/Resort: OYO Rooms</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Introduction</a:t>
            </a:r>
          </a:p>
        </p:txBody>
      </p:sp>
      <p:sp>
        <p:nvSpPr>
          <p:cNvPr id="3" name="Content Placeholder 2"/>
          <p:cNvSpPr>
            <a:spLocks noGrp="1"/>
          </p:cNvSpPr>
          <p:nvPr>
            <p:ph idx="1"/>
          </p:nvPr>
        </p:nvSpPr>
        <p:spPr/>
        <p:txBody>
          <a:bodyPr/>
          <a:lstStyle/>
          <a:p>
            <a:r>
              <a:t>In this presentation I want to talk about 2 companies in tourism that many people from Germany and other european countries use for travelling. I choosed Ryanair, which is a cheap airline that fly from Berlin and many other cities, and OYO Rooms, which is a hotel company that is trying to grow in Germany and other places.</a:t>
            </a:r>
          </a:p>
          <a:p>
            <a:r>
              <a:t>Both have many problems with service quality like rude staff, rooms not clean or flight delays. I will try to show what is wrong with their service and say some ways how they can fix it maybe.</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Ryanair – Quality Management Failures</a:t>
            </a:r>
          </a:p>
        </p:txBody>
      </p:sp>
      <p:sp>
        <p:nvSpPr>
          <p:cNvPr id="3" name="Content Placeholder 2"/>
          <p:cNvSpPr>
            <a:spLocks noGrp="1"/>
          </p:cNvSpPr>
          <p:nvPr>
            <p:ph idx="1"/>
          </p:nvPr>
        </p:nvSpPr>
        <p:spPr/>
        <p:txBody>
          <a:bodyPr/>
          <a:lstStyle/>
          <a:p>
            <a:r>
              <a:t>- Ryanair is known for cheap tickets but the comfort is not good.</a:t>
            </a:r>
          </a:p>
          <a:p>
            <a:r>
              <a:t>- Seats are very close and there is not much legroom.</a:t>
            </a:r>
          </a:p>
          <a:p>
            <a:r>
              <a:t>- Website and app always try to sell extras.</a:t>
            </a:r>
          </a:p>
          <a:p>
            <a:r>
              <a:t>- Staff is rude or not helpful sometimes.</a:t>
            </a:r>
          </a:p>
          <a:p>
            <a:r>
              <a:t>- Delays not told on time, refund is hard.</a:t>
            </a:r>
          </a:p>
          <a:p>
            <a:r>
              <a:t>- Many delays in summer, baggage rules strict.</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OYO Rooms – Quality Management Failures</a:t>
            </a:r>
          </a:p>
        </p:txBody>
      </p:sp>
      <p:sp>
        <p:nvSpPr>
          <p:cNvPr id="3" name="Content Placeholder 2"/>
          <p:cNvSpPr>
            <a:spLocks noGrp="1"/>
          </p:cNvSpPr>
          <p:nvPr>
            <p:ph idx="1"/>
          </p:nvPr>
        </p:nvSpPr>
        <p:spPr/>
        <p:txBody>
          <a:bodyPr/>
          <a:lstStyle/>
          <a:p>
            <a:r>
              <a:t>- Rooms not same like photos online.</a:t>
            </a:r>
          </a:p>
          <a:p>
            <a:r>
              <a:t>- Hotels in Germany not clean, missing things.</a:t>
            </a:r>
          </a:p>
          <a:p>
            <a:r>
              <a:t>- Heating or wifi sometimes not working.</a:t>
            </a:r>
          </a:p>
          <a:p>
            <a:r>
              <a:t>- Staff not trained, reception closed.</a:t>
            </a:r>
          </a:p>
          <a:p>
            <a:r>
              <a:t>- Booking canceled last minute.</a:t>
            </a:r>
          </a:p>
          <a:p>
            <a:r>
              <a:t>- Room not ready or overbooking during events.</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Ryanair – Strategies for Improvement</a:t>
            </a:r>
          </a:p>
        </p:txBody>
      </p:sp>
      <p:sp>
        <p:nvSpPr>
          <p:cNvPr id="3" name="Content Placeholder 2"/>
          <p:cNvSpPr>
            <a:spLocks noGrp="1"/>
          </p:cNvSpPr>
          <p:nvPr>
            <p:ph idx="1"/>
          </p:nvPr>
        </p:nvSpPr>
        <p:spPr/>
        <p:txBody>
          <a:bodyPr/>
          <a:lstStyle/>
          <a:p>
            <a:r>
              <a:t>- Teach staff better way to speak with passengers.</a:t>
            </a:r>
          </a:p>
          <a:p>
            <a:r>
              <a:t>- Better app updates in German and English.</a:t>
            </a:r>
          </a:p>
          <a:p>
            <a:r>
              <a:t>- Easy refund process.</a:t>
            </a:r>
          </a:p>
          <a:p>
            <a:r>
              <a:t>- Show all extra charges from start.</a:t>
            </a:r>
          </a:p>
          <a:p>
            <a:r>
              <a:t>- Maybe give free snack or water during delay.</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OYO Rooms – Strategies for Improvement</a:t>
            </a:r>
          </a:p>
        </p:txBody>
      </p:sp>
      <p:sp>
        <p:nvSpPr>
          <p:cNvPr id="3" name="Content Placeholder 2"/>
          <p:cNvSpPr>
            <a:spLocks noGrp="1"/>
          </p:cNvSpPr>
          <p:nvPr>
            <p:ph idx="1"/>
          </p:nvPr>
        </p:nvSpPr>
        <p:spPr/>
        <p:txBody>
          <a:bodyPr/>
          <a:lstStyle/>
          <a:p>
            <a:r>
              <a:t>- Only work with hotels that follow quality rules.</a:t>
            </a:r>
          </a:p>
          <a:p>
            <a:r>
              <a:t>- Send someone to check hotel quality.</a:t>
            </a:r>
          </a:p>
          <a:p>
            <a:r>
              <a:t>- Train staff how to welcome guests.</a:t>
            </a:r>
          </a:p>
          <a:p>
            <a:r>
              <a:t>- Fix booking app, no last-minute cancellations.</a:t>
            </a:r>
          </a:p>
          <a:p>
            <a:r>
              <a:t>- Real-time help chat in the app.</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Conclusion</a:t>
            </a:r>
          </a:p>
        </p:txBody>
      </p:sp>
      <p:sp>
        <p:nvSpPr>
          <p:cNvPr id="3" name="Content Placeholder 2"/>
          <p:cNvSpPr>
            <a:spLocks noGrp="1"/>
          </p:cNvSpPr>
          <p:nvPr>
            <p:ph idx="1"/>
          </p:nvPr>
        </p:nvSpPr>
        <p:spPr/>
        <p:txBody>
          <a:bodyPr/>
          <a:lstStyle/>
          <a:p>
            <a:r>
              <a:t>As a student living in Berlin, I know many of us use cheap travel options like Ryanair or OYO to save money. But service quality is still very important.</a:t>
            </a:r>
          </a:p>
          <a:p>
            <a:r>
              <a:t>They both have problems in how they treat customers, clean the space, and talk with guests. But if they train their staff better and fix small things like communication or booking process, they can be much better.</a:t>
            </a:r>
          </a:p>
          <a:p>
            <a:r>
              <a:t>Tourism is not only about price, but also how the people feel.</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References</a:t>
            </a:r>
          </a:p>
        </p:txBody>
      </p:sp>
      <p:sp>
        <p:nvSpPr>
          <p:cNvPr id="3" name="Content Placeholder 2"/>
          <p:cNvSpPr>
            <a:spLocks noGrp="1"/>
          </p:cNvSpPr>
          <p:nvPr>
            <p:ph idx="1"/>
          </p:nvPr>
        </p:nvSpPr>
        <p:spPr/>
        <p:txBody>
          <a:bodyPr/>
          <a:lstStyle/>
          <a:p>
            <a:r>
              <a:t>- Trustpilot.de (Ryanair and OYO)</a:t>
            </a:r>
          </a:p>
          <a:p>
            <a:r>
              <a:t>- Reddit /travelgermany and /airtravel</a:t>
            </a:r>
          </a:p>
          <a:p>
            <a:r>
              <a:t>- Google Reviews (Berlin, Frankfurt)</a:t>
            </a:r>
          </a:p>
          <a:p>
            <a:r>
              <a:t>- Spiegel Online – “OYO’s Quality Issues in Europe” (2024)</a:t>
            </a:r>
          </a:p>
          <a:p>
            <a:r>
              <a:t>- Booking.com guest reviews</a:t>
            </a:r>
          </a:p>
          <a:p>
            <a:r>
              <a:t>- YouTube: Berlin Travel Vlogs, 2024</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Steve Canny</cp:lastModifiedBy>
  <cp:revision>1</cp:revision>
  <dcterms:created xsi:type="dcterms:W3CDTF">2013-01-27T09:14:16Z</dcterms:created>
  <dcterms:modified xsi:type="dcterms:W3CDTF">2013-01-27T09:15:58Z</dcterms:modified>
  <cp:category/>
</cp:coreProperties>
</file>