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7"/>
    <p:restoredTop sz="94645"/>
  </p:normalViewPr>
  <p:slideViewPr>
    <p:cSldViewPr snapToGrid="0">
      <p:cViewPr varScale="1">
        <p:scale>
          <a:sx n="104" d="100"/>
          <a:sy n="104" d="100"/>
        </p:scale>
        <p:origin x="1136" y="5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469286-48A1-CFB5-E5B4-AB9CE65D26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D71FA2-5E2F-D626-75B2-9F556B7772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F41603-A78E-A23F-ABA2-2209854880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EBC1E-F539-2C4A-B20B-F9FE91591E66}" type="datetimeFigureOut">
              <a:rPr lang="en-EG" smtClean="0"/>
              <a:t>03/06/2025</a:t>
            </a:fld>
            <a:endParaRPr lang="en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3EBE2C-5BF8-2602-10D9-108F07C555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D25D17-F632-4C03-44DB-103742EBF0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2F700-7C00-E347-9CDA-891EC6429E44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20414919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4EE842-E856-D1D2-5072-B33A3F660D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409A90-1D90-4CA5-2935-0AFDDE9B68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36C935-389D-6682-06B1-B9D39B7AF9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EBC1E-F539-2C4A-B20B-F9FE91591E66}" type="datetimeFigureOut">
              <a:rPr lang="en-EG" smtClean="0"/>
              <a:t>03/06/2025</a:t>
            </a:fld>
            <a:endParaRPr lang="en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91E34C-FF89-C194-3E9D-9691BD41C4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F4823D-8D32-7CE7-DDC6-8C3CDBB7F8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2F700-7C00-E347-9CDA-891EC6429E44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23175373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04FA21-B213-41DA-732A-8B60019E76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49F23B-E92F-DE02-6D0A-896AA611D6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D1E0F3-DE53-BC17-6C0B-4155057917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EBC1E-F539-2C4A-B20B-F9FE91591E66}" type="datetimeFigureOut">
              <a:rPr lang="en-EG" smtClean="0"/>
              <a:t>03/06/2025</a:t>
            </a:fld>
            <a:endParaRPr lang="en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345A17-50B5-BEE1-CA9B-E2A45B8DDE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B1266E-CABD-BC6B-40E9-DA4697EC42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2F700-7C00-E347-9CDA-891EC6429E44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29996464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60518-5548-C578-FF81-21749EEB3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87C106-8A3B-7F00-0105-A8B6A9CA36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962C31-8A10-34D0-0450-8221D8DCEE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B32B77-8E67-6B45-02FF-C1553D6873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EBC1E-F539-2C4A-B20B-F9FE91591E66}" type="datetimeFigureOut">
              <a:rPr lang="en-EG" smtClean="0"/>
              <a:t>03/06/2025</a:t>
            </a:fld>
            <a:endParaRPr lang="en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E89340-4AAE-B06F-A722-077C26C166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8F5309-7299-C62E-C840-2F3770DD9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2F700-7C00-E347-9CDA-891EC6429E44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1845210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7128DD-A3E7-2B0B-4207-CE2F782176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DDA215-534A-7191-E2E2-E30E5AB8A1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59C783B-DC34-A5A9-B65D-87F2B6463F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A360B00-226C-3257-AA64-3BD83B1285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319CC3F-7B3D-EFA4-423A-E4B0D61EE9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89D20E3-68B8-511B-94B4-4FF231FA83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EBC1E-F539-2C4A-B20B-F9FE91591E66}" type="datetimeFigureOut">
              <a:rPr lang="en-EG" smtClean="0"/>
              <a:t>03/06/2025</a:t>
            </a:fld>
            <a:endParaRPr lang="en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A7959D5-921C-796B-BAC0-42E422EE99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BC6057C-0F34-1342-5F2F-DD5D296FC1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2F700-7C00-E347-9CDA-891EC6429E44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32024170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1BBD0E-06B8-37BF-5043-F5805E66CB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966F3F-14C3-532E-2602-AFA7824F98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EBC1E-F539-2C4A-B20B-F9FE91591E66}" type="datetimeFigureOut">
              <a:rPr lang="en-EG" smtClean="0"/>
              <a:t>03/06/2025</a:t>
            </a:fld>
            <a:endParaRPr lang="en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6FB83C-553B-B0AD-BDE2-67416848A4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9BA6AFC-5432-2789-5AAC-9492EF11C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2F700-7C00-E347-9CDA-891EC6429E44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2771243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069CED8-9A91-ABE5-E8BB-3F3B2D4D6F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EBC1E-F539-2C4A-B20B-F9FE91591E66}" type="datetimeFigureOut">
              <a:rPr lang="en-EG" smtClean="0"/>
              <a:t>03/06/2025</a:t>
            </a:fld>
            <a:endParaRPr lang="en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F935B36-23D9-69DA-AD43-F013D072CA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4489CC-0057-F6F3-222C-6851E0A75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2F700-7C00-E347-9CDA-891EC6429E44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38478019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F4DAE2-EE43-A369-D327-B49415207D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5BF5E6-54EF-8AEE-AD14-82D020CAFD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C4CEE9-23CC-3C2E-8C90-C1FE0E4A89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B19DD6-92DE-F229-14D4-D567345D1E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EBC1E-F539-2C4A-B20B-F9FE91591E66}" type="datetimeFigureOut">
              <a:rPr lang="en-EG" smtClean="0"/>
              <a:t>03/06/2025</a:t>
            </a:fld>
            <a:endParaRPr lang="en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37B515-36E9-1DBF-0F87-7BD386980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8085C8-F891-8750-D6FE-214FF51FC4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2F700-7C00-E347-9CDA-891EC6429E44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1932092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B90FF0-9B63-AC2A-69AE-6529E9A108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31D5809-1A63-EC9B-CEAE-C94AAA11CF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D3E6AB-6B64-E69F-90EF-70982E9E0B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E1ADD9-15D7-292A-5DEA-D625F8C55D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EBC1E-F539-2C4A-B20B-F9FE91591E66}" type="datetimeFigureOut">
              <a:rPr lang="en-EG" smtClean="0"/>
              <a:t>03/06/2025</a:t>
            </a:fld>
            <a:endParaRPr lang="en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38DF87-6C6B-386D-AB18-24DFBDEEE3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D6B469-180F-CA37-3CDD-CD013182C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2F700-7C00-E347-9CDA-891EC6429E44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3105675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FDBEDA-FA60-0F80-5254-1B855C0A0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6604EB-650E-2217-0FC6-699C3607E1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DEEAC5-5D63-04AB-89E4-1F99516DD8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EBC1E-F539-2C4A-B20B-F9FE91591E66}" type="datetimeFigureOut">
              <a:rPr lang="en-EG" smtClean="0"/>
              <a:t>03/06/2025</a:t>
            </a:fld>
            <a:endParaRPr lang="en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0C7E96-FC10-B9FF-F2B6-DC42D6B008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9E80EC-741E-97E4-70D6-66702ADEE2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2F700-7C00-E347-9CDA-891EC6429E44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4285139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80B38E3-83DB-C2E4-740F-58BB16D3A3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D2A19A-096D-1160-FDBF-1AFA8E2CE7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E88E91-021B-74FA-E7EE-590200F7B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EBC1E-F539-2C4A-B20B-F9FE91591E66}" type="datetimeFigureOut">
              <a:rPr lang="en-EG" smtClean="0"/>
              <a:t>03/06/2025</a:t>
            </a:fld>
            <a:endParaRPr lang="en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43A503-E3D1-8366-20CF-E83E1CDFCD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7971A0-DFC4-AB7F-438F-FF533128E9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2F700-7C00-E347-9CDA-891EC6429E44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7820559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E20C1C9-F8FE-B8FE-88DE-C2EA128E7C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58CA79-F206-F40E-8955-5A83BDF43B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71FF36-7511-FDB7-32A3-DBF09ED3E7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5AEBC1E-F539-2C4A-B20B-F9FE91591E66}" type="datetimeFigureOut">
              <a:rPr lang="en-EG" smtClean="0"/>
              <a:t>03/06/2025</a:t>
            </a:fld>
            <a:endParaRPr lang="en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38BEF5-5F11-EEF4-0785-DBDC5D8DCE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2D7508-36E8-0B14-0DEC-D2A1D6A8F3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CC2F700-7C00-E347-9CDA-891EC6429E44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2839609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C16142-8E25-4F95-0206-4138649A650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2800" b="1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Allergen-Free and Inclusive Nutrition Planning for Cruise Passengers</a:t>
            </a:r>
            <a:endParaRPr lang="en-EG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D5F84B3-DDA9-4824-97CA-AA0D35BFE0F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Designing Safe, Culturally-Respectful Meals on Board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Flora Ceyda Knapp</a:t>
            </a:r>
          </a:p>
          <a:p>
            <a:pPr>
              <a:lnSpc>
                <a:spcPct val="150000"/>
              </a:lnSpc>
            </a:pPr>
            <a:r>
              <a:rPr lang="en-US" sz="2100" i="0" u="none" strike="noStrike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DE240004</a:t>
            </a:r>
          </a:p>
          <a:p>
            <a:pPr>
              <a:lnSpc>
                <a:spcPct val="150000"/>
              </a:lnSpc>
            </a:pPr>
            <a:r>
              <a:rPr lang="en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Basics of Dietics </a:t>
            </a:r>
          </a:p>
        </p:txBody>
      </p:sp>
    </p:spTree>
    <p:extLst>
      <p:ext uri="{BB962C8B-B14F-4D97-AF65-F5344CB8AC3E}">
        <p14:creationId xmlns:p14="http://schemas.microsoft.com/office/powerpoint/2010/main" val="30942619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67A546-82B6-CDC9-9381-13F288799C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Why This Matters</a:t>
            </a:r>
            <a:endParaRPr lang="en-EG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51A928-885E-2590-71F6-458C50613C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Food allergies can lead to severe or life-threatening reactions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Cruise passengers rely entirely on onboard meals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Dietary needs vary by religion, culture, and ethics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Providing inclusive meals improves safety and passenger satisfaction</a:t>
            </a:r>
          </a:p>
          <a:p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20591168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657949-6950-DE1A-E0B1-A9CB66224D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Managing Allergen Risks Onboard</a:t>
            </a:r>
            <a:br>
              <a:rPr lang="en-US" sz="4000" b="1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EG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34D584-D677-3580-D50E-86389FECB0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EG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Risks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723F5EF-0935-8D93-23F6-8EF84E3BA4B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Common allergens: milk, eggs, peanuts, tree nuts, soy, wheat, fish, shellfish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Cross-contact through shared tools or surfaces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Self-serve buffets increase risk</a:t>
            </a:r>
          </a:p>
          <a:p>
            <a:endParaRPr lang="en-EG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1A9935C-8F04-BF9A-B220-C15A1224DB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Solutions</a:t>
            </a:r>
            <a:endParaRPr lang="en-E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3F12EBA-6A6D-47F1-3B8E-452953A296EB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separate prep zones and utensils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Label all meals clearly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Train staff on allergens and reactions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Staff-controlled serving for allergen-free dishes</a:t>
            </a:r>
          </a:p>
          <a:p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6186312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8B23E2-7947-A593-17CE-EE0C83DD73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Religious and Ethical Food Practices</a:t>
            </a:r>
            <a:endParaRPr lang="en-EG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BB53EED-3F1C-5A3F-E1B2-C4341B2977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Halal: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No pork or alcohol; certified meat required</a:t>
            </a:r>
          </a:p>
          <a:p>
            <a:pPr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Kosher: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No mixing of meat and dairy; special preparation</a:t>
            </a:r>
          </a:p>
          <a:p>
            <a:pPr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Vegan/Jain: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No animal products or root vegetables (Jainism)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Clear labeling, respectful handling, and separate cookware are key</a:t>
            </a:r>
          </a:p>
          <a:p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39541608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0297F8-ADB3-545B-9307-4479F1AF6B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Sample Allergen-Free Day Menu</a:t>
            </a:r>
            <a:endParaRPr lang="en-EG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36B955-105A-2AF2-C1D0-B46E07A6C3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l">
              <a:lnSpc>
                <a:spcPct val="150000"/>
              </a:lnSpc>
              <a:buNone/>
            </a:pPr>
            <a:r>
              <a:rPr lang="en-US" sz="3000" b="1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Breakfast:</a:t>
            </a:r>
            <a:r>
              <a:rPr lang="en-US" sz="3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Quinoa porridge with oat milk, berries, and mint tea</a:t>
            </a:r>
            <a:br>
              <a:rPr lang="en-US" sz="3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1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Snack:</a:t>
            </a:r>
            <a:r>
              <a:rPr lang="en-US" sz="3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Rice cakes with sunflower seed spread and cucumber</a:t>
            </a:r>
            <a:br>
              <a:rPr lang="en-US" sz="3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1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Lunch:</a:t>
            </a:r>
            <a:r>
              <a:rPr lang="en-US" sz="3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Chickpea-lentil patty with brown rice and lemon tahini</a:t>
            </a:r>
            <a:br>
              <a:rPr lang="en-US" sz="3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1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Snack:</a:t>
            </a:r>
            <a:r>
              <a:rPr lang="en-US" sz="3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Roasted chickpeas and dried apple slices</a:t>
            </a:r>
            <a:br>
              <a:rPr lang="en-US" sz="3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1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Dinner:</a:t>
            </a:r>
            <a:r>
              <a:rPr lang="en-US" sz="3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Lentil stew, sweet potato, and gluten-free flatbread</a:t>
            </a:r>
          </a:p>
          <a:p>
            <a:pPr algn="l">
              <a:lnSpc>
                <a:spcPct val="150000"/>
              </a:lnSpc>
            </a:pPr>
            <a:r>
              <a:rPr lang="en-US" sz="3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Free from all major allergens</a:t>
            </a:r>
            <a:br>
              <a:rPr lang="en-US" sz="3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Halal, Kosher, vegan-friendly</a:t>
            </a:r>
            <a:br>
              <a:rPr lang="en-US" sz="3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Nutritious, balanced, and inclusive</a:t>
            </a:r>
          </a:p>
          <a:p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19838201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245</Words>
  <Application>Microsoft Macintosh PowerPoint</Application>
  <PresentationFormat>Widescreen</PresentationFormat>
  <Paragraphs>28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Aptos</vt:lpstr>
      <vt:lpstr>Aptos Display</vt:lpstr>
      <vt:lpstr>Arial</vt:lpstr>
      <vt:lpstr>Times New Roman</vt:lpstr>
      <vt:lpstr>Office Theme</vt:lpstr>
      <vt:lpstr>Allergen-Free and Inclusive Nutrition Planning for Cruise Passengers</vt:lpstr>
      <vt:lpstr>Why This Matters</vt:lpstr>
      <vt:lpstr>Managing Allergen Risks Onboard </vt:lpstr>
      <vt:lpstr>Religious and Ethical Food Practices</vt:lpstr>
      <vt:lpstr>Sample Allergen-Free Day Menu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flora knapp</dc:creator>
  <cp:lastModifiedBy>flora knapp</cp:lastModifiedBy>
  <cp:revision>1</cp:revision>
  <dcterms:created xsi:type="dcterms:W3CDTF">2025-06-03T07:50:48Z</dcterms:created>
  <dcterms:modified xsi:type="dcterms:W3CDTF">2025-06-03T08:01:33Z</dcterms:modified>
</cp:coreProperties>
</file>