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21"/>
  </p:notesMasterIdLst>
  <p:handoutMasterIdLst>
    <p:handoutMasterId r:id="rId22"/>
  </p:handoutMasterIdLst>
  <p:sldIdLst>
    <p:sldId id="256" r:id="rId5"/>
    <p:sldId id="257" r:id="rId6"/>
    <p:sldId id="268" r:id="rId7"/>
    <p:sldId id="274" r:id="rId8"/>
    <p:sldId id="270" r:id="rId9"/>
    <p:sldId id="277" r:id="rId10"/>
    <p:sldId id="271" r:id="rId11"/>
    <p:sldId id="272" r:id="rId12"/>
    <p:sldId id="275" r:id="rId13"/>
    <p:sldId id="276" r:id="rId14"/>
    <p:sldId id="273" r:id="rId15"/>
    <p:sldId id="278" r:id="rId16"/>
    <p:sldId id="280" r:id="rId17"/>
    <p:sldId id="281" r:id="rId18"/>
    <p:sldId id="282" r:id="rId19"/>
    <p:sldId id="269" r:id="rId20"/>
  </p:sldIdLst>
  <p:sldSz cx="12198350" cy="6858000"/>
  <p:notesSz cx="6858000" cy="9144000"/>
  <p:embeddedFontLst>
    <p:embeddedFont>
      <p:font typeface="Georgia" panose="02040502050405020303" pitchFamily="18" charset="0"/>
      <p:regular r:id="rId23"/>
      <p:bold r:id="rId24"/>
      <p:italic r:id="rId25"/>
      <p:boldItalic r:id="rId26"/>
    </p:embeddedFont>
    <p:embeddedFont>
      <p:font typeface="Minion" panose="020B0604020202020204"/>
      <p:regular r:id="rId27"/>
      <p:bold r:id="rId28"/>
      <p:italic r:id="rId29"/>
      <p:boldItalic r:id="rId30"/>
    </p:embeddedFont>
  </p:embeddedFontLst>
  <p:custDataLst>
    <p:tags r:id="rId31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F2517FF-91B7-4013-AD8C-6A7E60105072}" v="164" dt="2026-04-01T22:19:10.86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>
      <p:cViewPr varScale="1">
        <p:scale>
          <a:sx n="63" d="100"/>
          <a:sy n="63" d="100"/>
        </p:scale>
        <p:origin x="764" y="36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4.fntdata"/><Relationship Id="rId21" Type="http://schemas.openxmlformats.org/officeDocument/2006/relationships/notesMaster" Target="notesMasters/notesMaster1.xml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3.fntdata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font" Target="fonts/font7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2.fntdata"/><Relationship Id="rId32" Type="http://schemas.openxmlformats.org/officeDocument/2006/relationships/presProps" Target="presProps.xml"/><Relationship Id="rId37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36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gs" Target="tags/tag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handoutMaster" Target="handoutMasters/handoutMaster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tableStyles" Target="tableStyle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uhammad Sameer Randhawa" userId="cc624f52c254a762" providerId="LiveId" clId="{6829BD70-F10E-412F-9C1F-BD064FBB0E27}"/>
    <pc:docChg chg="undo custSel addSld delSld modSld sldOrd">
      <pc:chgData name="Muhammad Sameer Randhawa" userId="cc624f52c254a762" providerId="LiveId" clId="{6829BD70-F10E-412F-9C1F-BD064FBB0E27}" dt="2026-04-01T22:26:40.740" v="1334" actId="20577"/>
      <pc:docMkLst>
        <pc:docMk/>
      </pc:docMkLst>
      <pc:sldChg chg="modSp mod">
        <pc:chgData name="Muhammad Sameer Randhawa" userId="cc624f52c254a762" providerId="LiveId" clId="{6829BD70-F10E-412F-9C1F-BD064FBB0E27}" dt="2026-04-01T22:26:40.740" v="1334" actId="20577"/>
        <pc:sldMkLst>
          <pc:docMk/>
          <pc:sldMk cId="2977814846" sldId="256"/>
        </pc:sldMkLst>
        <pc:spChg chg="mod">
          <ac:chgData name="Muhammad Sameer Randhawa" userId="cc624f52c254a762" providerId="LiveId" clId="{6829BD70-F10E-412F-9C1F-BD064FBB0E27}" dt="2026-04-01T22:26:40.740" v="1334" actId="20577"/>
          <ac:spMkLst>
            <pc:docMk/>
            <pc:sldMk cId="2977814846" sldId="256"/>
            <ac:spMk id="5" creationId="{00000000-0000-0000-0000-000000000000}"/>
          </ac:spMkLst>
        </pc:spChg>
      </pc:sldChg>
      <pc:sldChg chg="modSp">
        <pc:chgData name="Muhammad Sameer Randhawa" userId="cc624f52c254a762" providerId="LiveId" clId="{6829BD70-F10E-412F-9C1F-BD064FBB0E27}" dt="2026-04-01T21:10:40.526" v="111" actId="14100"/>
        <pc:sldMkLst>
          <pc:docMk/>
          <pc:sldMk cId="2284280595" sldId="268"/>
        </pc:sldMkLst>
        <pc:picChg chg="mod">
          <ac:chgData name="Muhammad Sameer Randhawa" userId="cc624f52c254a762" providerId="LiveId" clId="{6829BD70-F10E-412F-9C1F-BD064FBB0E27}" dt="2026-04-01T21:10:40.526" v="111" actId="14100"/>
          <ac:picMkLst>
            <pc:docMk/>
            <pc:sldMk cId="2284280595" sldId="268"/>
            <ac:picMk id="1030" creationId="{7BE4BEDA-7F67-5916-AF4B-DA869051DF5C}"/>
          </ac:picMkLst>
        </pc:picChg>
      </pc:sldChg>
      <pc:sldChg chg="addSp delSp modSp mod modClrScheme chgLayout">
        <pc:chgData name="Muhammad Sameer Randhawa" userId="cc624f52c254a762" providerId="LiveId" clId="{6829BD70-F10E-412F-9C1F-BD064FBB0E27}" dt="2026-04-01T21:39:20.197" v="714" actId="207"/>
        <pc:sldMkLst>
          <pc:docMk/>
          <pc:sldMk cId="752884619" sldId="270"/>
        </pc:sldMkLst>
        <pc:spChg chg="mod ord">
          <ac:chgData name="Muhammad Sameer Randhawa" userId="cc624f52c254a762" providerId="LiveId" clId="{6829BD70-F10E-412F-9C1F-BD064FBB0E27}" dt="2026-04-01T21:36:07.446" v="692" actId="26606"/>
          <ac:spMkLst>
            <pc:docMk/>
            <pc:sldMk cId="752884619" sldId="270"/>
            <ac:spMk id="2" creationId="{00000000-0000-0000-0000-000000000000}"/>
          </ac:spMkLst>
        </pc:spChg>
        <pc:spChg chg="add">
          <ac:chgData name="Muhammad Sameer Randhawa" userId="cc624f52c254a762" providerId="LiveId" clId="{6829BD70-F10E-412F-9C1F-BD064FBB0E27}" dt="2026-04-01T21:27:20.560" v="325"/>
          <ac:spMkLst>
            <pc:docMk/>
            <pc:sldMk cId="752884619" sldId="270"/>
            <ac:spMk id="3" creationId="{AEC0DEA2-E62C-E554-6F87-6C0B903DF87C}"/>
          </ac:spMkLst>
        </pc:spChg>
        <pc:spChg chg="mod">
          <ac:chgData name="Muhammad Sameer Randhawa" userId="cc624f52c254a762" providerId="LiveId" clId="{6829BD70-F10E-412F-9C1F-BD064FBB0E27}" dt="2026-04-01T21:36:07.446" v="692" actId="26606"/>
          <ac:spMkLst>
            <pc:docMk/>
            <pc:sldMk cId="752884619" sldId="270"/>
            <ac:spMk id="4" creationId="{E85BC275-3A5A-971F-C04E-300FE58F6F5B}"/>
          </ac:spMkLst>
        </pc:spChg>
        <pc:spChg chg="add">
          <ac:chgData name="Muhammad Sameer Randhawa" userId="cc624f52c254a762" providerId="LiveId" clId="{6829BD70-F10E-412F-9C1F-BD064FBB0E27}" dt="2026-04-01T21:27:29.347" v="326"/>
          <ac:spMkLst>
            <pc:docMk/>
            <pc:sldMk cId="752884619" sldId="270"/>
            <ac:spMk id="5" creationId="{D4196B88-F6E4-52E4-5460-DA259F1E4B8B}"/>
          </ac:spMkLst>
        </pc:spChg>
        <pc:spChg chg="add mod">
          <ac:chgData name="Muhammad Sameer Randhawa" userId="cc624f52c254a762" providerId="LiveId" clId="{6829BD70-F10E-412F-9C1F-BD064FBB0E27}" dt="2026-04-01T21:27:36.972" v="328"/>
          <ac:spMkLst>
            <pc:docMk/>
            <pc:sldMk cId="752884619" sldId="270"/>
            <ac:spMk id="6" creationId="{1FB32B15-5671-91B3-6D69-909229F9AA1D}"/>
          </ac:spMkLst>
        </pc:spChg>
        <pc:spChg chg="add">
          <ac:chgData name="Muhammad Sameer Randhawa" userId="cc624f52c254a762" providerId="LiveId" clId="{6829BD70-F10E-412F-9C1F-BD064FBB0E27}" dt="2026-04-01T21:27:52.326" v="330"/>
          <ac:spMkLst>
            <pc:docMk/>
            <pc:sldMk cId="752884619" sldId="270"/>
            <ac:spMk id="7" creationId="{A64BE927-32A8-0B0D-4039-5DF665833109}"/>
          </ac:spMkLst>
        </pc:spChg>
        <pc:spChg chg="add mod">
          <ac:chgData name="Muhammad Sameer Randhawa" userId="cc624f52c254a762" providerId="LiveId" clId="{6829BD70-F10E-412F-9C1F-BD064FBB0E27}" dt="2026-04-01T21:28:00.155" v="368"/>
          <ac:spMkLst>
            <pc:docMk/>
            <pc:sldMk cId="752884619" sldId="270"/>
            <ac:spMk id="8" creationId="{E259A5E1-24FB-4651-85AF-6D53DACA0925}"/>
          </ac:spMkLst>
        </pc:spChg>
        <pc:spChg chg="del mod">
          <ac:chgData name="Muhammad Sameer Randhawa" userId="cc624f52c254a762" providerId="LiveId" clId="{6829BD70-F10E-412F-9C1F-BD064FBB0E27}" dt="2026-04-01T21:36:07.446" v="692" actId="26606"/>
          <ac:spMkLst>
            <pc:docMk/>
            <pc:sldMk cId="752884619" sldId="270"/>
            <ac:spMk id="9" creationId="{1F6FCDF6-3DC5-4201-B67A-06357789FE7A}"/>
          </ac:spMkLst>
        </pc:spChg>
        <pc:spChg chg="add mod">
          <ac:chgData name="Muhammad Sameer Randhawa" userId="cc624f52c254a762" providerId="LiveId" clId="{6829BD70-F10E-412F-9C1F-BD064FBB0E27}" dt="2026-04-01T21:28:00.127" v="367"/>
          <ac:spMkLst>
            <pc:docMk/>
            <pc:sldMk cId="752884619" sldId="270"/>
            <ac:spMk id="10" creationId="{28298387-E0EE-846A-360C-16A4CB4158C1}"/>
          </ac:spMkLst>
        </pc:spChg>
        <pc:spChg chg="add mod">
          <ac:chgData name="Muhammad Sameer Randhawa" userId="cc624f52c254a762" providerId="LiveId" clId="{6829BD70-F10E-412F-9C1F-BD064FBB0E27}" dt="2026-04-01T21:28:00.092" v="366"/>
          <ac:spMkLst>
            <pc:docMk/>
            <pc:sldMk cId="752884619" sldId="270"/>
            <ac:spMk id="11" creationId="{7D2347FE-7703-235F-FA8E-CFF6CA8B7B53}"/>
          </ac:spMkLst>
        </pc:spChg>
        <pc:spChg chg="add mod">
          <ac:chgData name="Muhammad Sameer Randhawa" userId="cc624f52c254a762" providerId="LiveId" clId="{6829BD70-F10E-412F-9C1F-BD064FBB0E27}" dt="2026-04-01T21:27:59.609" v="365"/>
          <ac:spMkLst>
            <pc:docMk/>
            <pc:sldMk cId="752884619" sldId="270"/>
            <ac:spMk id="12" creationId="{F4166717-BF37-4341-7E20-4F7A6EDDD372}"/>
          </ac:spMkLst>
        </pc:spChg>
        <pc:spChg chg="add mod">
          <ac:chgData name="Muhammad Sameer Randhawa" userId="cc624f52c254a762" providerId="LiveId" clId="{6829BD70-F10E-412F-9C1F-BD064FBB0E27}" dt="2026-04-01T21:27:59.076" v="364"/>
          <ac:spMkLst>
            <pc:docMk/>
            <pc:sldMk cId="752884619" sldId="270"/>
            <ac:spMk id="13" creationId="{1019FA44-174D-ABB3-BD68-7FB8D8F2DF83}"/>
          </ac:spMkLst>
        </pc:spChg>
        <pc:spChg chg="add mod">
          <ac:chgData name="Muhammad Sameer Randhawa" userId="cc624f52c254a762" providerId="LiveId" clId="{6829BD70-F10E-412F-9C1F-BD064FBB0E27}" dt="2026-04-01T21:27:59.040" v="363"/>
          <ac:spMkLst>
            <pc:docMk/>
            <pc:sldMk cId="752884619" sldId="270"/>
            <ac:spMk id="14" creationId="{509F8BF5-5218-3262-0ED8-FFE2BB8849B9}"/>
          </ac:spMkLst>
        </pc:spChg>
        <pc:spChg chg="add mod">
          <ac:chgData name="Muhammad Sameer Randhawa" userId="cc624f52c254a762" providerId="LiveId" clId="{6829BD70-F10E-412F-9C1F-BD064FBB0E27}" dt="2026-04-01T21:27:59.007" v="362"/>
          <ac:spMkLst>
            <pc:docMk/>
            <pc:sldMk cId="752884619" sldId="270"/>
            <ac:spMk id="15" creationId="{7B537F6E-D155-495F-49E7-D5E6DAA77D30}"/>
          </ac:spMkLst>
        </pc:spChg>
        <pc:spChg chg="add mod">
          <ac:chgData name="Muhammad Sameer Randhawa" userId="cc624f52c254a762" providerId="LiveId" clId="{6829BD70-F10E-412F-9C1F-BD064FBB0E27}" dt="2026-04-01T21:27:58.973" v="361"/>
          <ac:spMkLst>
            <pc:docMk/>
            <pc:sldMk cId="752884619" sldId="270"/>
            <ac:spMk id="16" creationId="{8B9978D5-B6CE-C58F-2EDA-A348D61F5C62}"/>
          </ac:spMkLst>
        </pc:spChg>
        <pc:spChg chg="add mod">
          <ac:chgData name="Muhammad Sameer Randhawa" userId="cc624f52c254a762" providerId="LiveId" clId="{6829BD70-F10E-412F-9C1F-BD064FBB0E27}" dt="2026-04-01T21:27:58.940" v="360"/>
          <ac:spMkLst>
            <pc:docMk/>
            <pc:sldMk cId="752884619" sldId="270"/>
            <ac:spMk id="17" creationId="{B240C6C9-BA71-206F-67FD-26B5A40F1953}"/>
          </ac:spMkLst>
        </pc:spChg>
        <pc:spChg chg="add mod">
          <ac:chgData name="Muhammad Sameer Randhawa" userId="cc624f52c254a762" providerId="LiveId" clId="{6829BD70-F10E-412F-9C1F-BD064FBB0E27}" dt="2026-04-01T21:27:58.911" v="359"/>
          <ac:spMkLst>
            <pc:docMk/>
            <pc:sldMk cId="752884619" sldId="270"/>
            <ac:spMk id="18" creationId="{7CDA480B-058D-E36C-1905-74B6091116CC}"/>
          </ac:spMkLst>
        </pc:spChg>
        <pc:spChg chg="add mod">
          <ac:chgData name="Muhammad Sameer Randhawa" userId="cc624f52c254a762" providerId="LiveId" clId="{6829BD70-F10E-412F-9C1F-BD064FBB0E27}" dt="2026-04-01T21:27:58.882" v="358"/>
          <ac:spMkLst>
            <pc:docMk/>
            <pc:sldMk cId="752884619" sldId="270"/>
            <ac:spMk id="19" creationId="{7D343091-E4E4-AA8A-AD9D-7A77AB1A62F0}"/>
          </ac:spMkLst>
        </pc:spChg>
        <pc:spChg chg="add mod">
          <ac:chgData name="Muhammad Sameer Randhawa" userId="cc624f52c254a762" providerId="LiveId" clId="{6829BD70-F10E-412F-9C1F-BD064FBB0E27}" dt="2026-04-01T21:27:58.847" v="357"/>
          <ac:spMkLst>
            <pc:docMk/>
            <pc:sldMk cId="752884619" sldId="270"/>
            <ac:spMk id="20" creationId="{794FB225-A7F0-849A-EFCE-ADD6B4653D7D}"/>
          </ac:spMkLst>
        </pc:spChg>
        <pc:spChg chg="add mod">
          <ac:chgData name="Muhammad Sameer Randhawa" userId="cc624f52c254a762" providerId="LiveId" clId="{6829BD70-F10E-412F-9C1F-BD064FBB0E27}" dt="2026-04-01T21:27:58.816" v="356"/>
          <ac:spMkLst>
            <pc:docMk/>
            <pc:sldMk cId="752884619" sldId="270"/>
            <ac:spMk id="21" creationId="{A3067A1B-9E0C-20A6-B189-9606AB66C731}"/>
          </ac:spMkLst>
        </pc:spChg>
        <pc:spChg chg="add mod">
          <ac:chgData name="Muhammad Sameer Randhawa" userId="cc624f52c254a762" providerId="LiveId" clId="{6829BD70-F10E-412F-9C1F-BD064FBB0E27}" dt="2026-04-01T21:27:58.788" v="355"/>
          <ac:spMkLst>
            <pc:docMk/>
            <pc:sldMk cId="752884619" sldId="270"/>
            <ac:spMk id="22" creationId="{67357BF7-78E6-A26F-57D3-B7FFC81F2F6E}"/>
          </ac:spMkLst>
        </pc:spChg>
        <pc:spChg chg="add mod">
          <ac:chgData name="Muhammad Sameer Randhawa" userId="cc624f52c254a762" providerId="LiveId" clId="{6829BD70-F10E-412F-9C1F-BD064FBB0E27}" dt="2026-04-01T21:27:58.758" v="354"/>
          <ac:spMkLst>
            <pc:docMk/>
            <pc:sldMk cId="752884619" sldId="270"/>
            <ac:spMk id="23" creationId="{602CAB78-4ACA-D899-75C3-5E33854DF708}"/>
          </ac:spMkLst>
        </pc:spChg>
        <pc:spChg chg="add mod">
          <ac:chgData name="Muhammad Sameer Randhawa" userId="cc624f52c254a762" providerId="LiveId" clId="{6829BD70-F10E-412F-9C1F-BD064FBB0E27}" dt="2026-04-01T21:27:58.734" v="353"/>
          <ac:spMkLst>
            <pc:docMk/>
            <pc:sldMk cId="752884619" sldId="270"/>
            <ac:spMk id="24" creationId="{C29A1AE4-8BD3-3C96-469F-8A12D8D2FBCA}"/>
          </ac:spMkLst>
        </pc:spChg>
        <pc:spChg chg="add mod">
          <ac:chgData name="Muhammad Sameer Randhawa" userId="cc624f52c254a762" providerId="LiveId" clId="{6829BD70-F10E-412F-9C1F-BD064FBB0E27}" dt="2026-04-01T21:27:58.726" v="352"/>
          <ac:spMkLst>
            <pc:docMk/>
            <pc:sldMk cId="752884619" sldId="270"/>
            <ac:spMk id="25" creationId="{25DC8789-6A73-0DEC-2D35-614A1095C313}"/>
          </ac:spMkLst>
        </pc:spChg>
        <pc:spChg chg="add mod">
          <ac:chgData name="Muhammad Sameer Randhawa" userId="cc624f52c254a762" providerId="LiveId" clId="{6829BD70-F10E-412F-9C1F-BD064FBB0E27}" dt="2026-04-01T21:27:58.675" v="351"/>
          <ac:spMkLst>
            <pc:docMk/>
            <pc:sldMk cId="752884619" sldId="270"/>
            <ac:spMk id="26" creationId="{EC285A68-5C39-0275-3CD5-08428E8D2EDA}"/>
          </ac:spMkLst>
        </pc:spChg>
        <pc:spChg chg="add mod">
          <ac:chgData name="Muhammad Sameer Randhawa" userId="cc624f52c254a762" providerId="LiveId" clId="{6829BD70-F10E-412F-9C1F-BD064FBB0E27}" dt="2026-04-01T21:27:58.178" v="350"/>
          <ac:spMkLst>
            <pc:docMk/>
            <pc:sldMk cId="752884619" sldId="270"/>
            <ac:spMk id="27" creationId="{7C91D610-48C0-FC97-5001-1903F5693FEE}"/>
          </ac:spMkLst>
        </pc:spChg>
        <pc:spChg chg="add">
          <ac:chgData name="Muhammad Sameer Randhawa" userId="cc624f52c254a762" providerId="LiveId" clId="{6829BD70-F10E-412F-9C1F-BD064FBB0E27}" dt="2026-04-01T21:28:16.256" v="369"/>
          <ac:spMkLst>
            <pc:docMk/>
            <pc:sldMk cId="752884619" sldId="270"/>
            <ac:spMk id="28" creationId="{D5648F9C-B98D-2435-0F97-D0CBE5362A13}"/>
          </ac:spMkLst>
        </pc:spChg>
        <pc:spChg chg="add mod">
          <ac:chgData name="Muhammad Sameer Randhawa" userId="cc624f52c254a762" providerId="LiveId" clId="{6829BD70-F10E-412F-9C1F-BD064FBB0E27}" dt="2026-04-01T21:29:28.648" v="376" actId="1076"/>
          <ac:spMkLst>
            <pc:docMk/>
            <pc:sldMk cId="752884619" sldId="270"/>
            <ac:spMk id="29" creationId="{A3302327-8C3F-DB6C-653D-88983C709BD0}"/>
          </ac:spMkLst>
        </pc:spChg>
        <pc:spChg chg="add">
          <ac:chgData name="Muhammad Sameer Randhawa" userId="cc624f52c254a762" providerId="LiveId" clId="{6829BD70-F10E-412F-9C1F-BD064FBB0E27}" dt="2026-04-01T21:29:31.154" v="377"/>
          <ac:spMkLst>
            <pc:docMk/>
            <pc:sldMk cId="752884619" sldId="270"/>
            <ac:spMk id="30" creationId="{196AEF00-1693-9826-9353-36FDB9D386D7}"/>
          </ac:spMkLst>
        </pc:spChg>
        <pc:graphicFrameChg chg="add mod modGraphic">
          <ac:chgData name="Muhammad Sameer Randhawa" userId="cc624f52c254a762" providerId="LiveId" clId="{6829BD70-F10E-412F-9C1F-BD064FBB0E27}" dt="2026-04-01T21:39:20.197" v="714" actId="207"/>
          <ac:graphicFrameMkLst>
            <pc:docMk/>
            <pc:sldMk cId="752884619" sldId="270"/>
            <ac:graphicFrameMk id="31" creationId="{6F45BA54-E9B6-D2F4-45A5-1DD0D8EB3E53}"/>
          </ac:graphicFrameMkLst>
        </pc:graphicFrameChg>
      </pc:sldChg>
      <pc:sldChg chg="addSp delSp modSp mod ord">
        <pc:chgData name="Muhammad Sameer Randhawa" userId="cc624f52c254a762" providerId="LiveId" clId="{6829BD70-F10E-412F-9C1F-BD064FBB0E27}" dt="2026-04-01T21:54:07.982" v="786" actId="478"/>
        <pc:sldMkLst>
          <pc:docMk/>
          <pc:sldMk cId="3128849547" sldId="271"/>
        </pc:sldMkLst>
        <pc:spChg chg="mod">
          <ac:chgData name="Muhammad Sameer Randhawa" userId="cc624f52c254a762" providerId="LiveId" clId="{6829BD70-F10E-412F-9C1F-BD064FBB0E27}" dt="2026-04-01T21:15:02.257" v="151" actId="20577"/>
          <ac:spMkLst>
            <pc:docMk/>
            <pc:sldMk cId="3128849547" sldId="271"/>
            <ac:spMk id="2" creationId="{832722A3-C19A-2A5D-34D1-437EBBA9E5BD}"/>
          </ac:spMkLst>
        </pc:spChg>
        <pc:spChg chg="add del mod">
          <ac:chgData name="Muhammad Sameer Randhawa" userId="cc624f52c254a762" providerId="LiveId" clId="{6829BD70-F10E-412F-9C1F-BD064FBB0E27}" dt="2026-04-01T21:54:07.982" v="786" actId="478"/>
          <ac:spMkLst>
            <pc:docMk/>
            <pc:sldMk cId="3128849547" sldId="271"/>
            <ac:spMk id="3" creationId="{ADB4B8C8-AB92-8769-642B-5584C1F546CA}"/>
          </ac:spMkLst>
        </pc:spChg>
        <pc:graphicFrameChg chg="mod modGraphic">
          <ac:chgData name="Muhammad Sameer Randhawa" userId="cc624f52c254a762" providerId="LiveId" clId="{6829BD70-F10E-412F-9C1F-BD064FBB0E27}" dt="2026-04-01T21:16:23.539" v="164" actId="14100"/>
          <ac:graphicFrameMkLst>
            <pc:docMk/>
            <pc:sldMk cId="3128849547" sldId="271"/>
            <ac:graphicFrameMk id="16" creationId="{8487F670-B14D-4A3F-A8D9-730AA21544B7}"/>
          </ac:graphicFrameMkLst>
        </pc:graphicFrameChg>
      </pc:sldChg>
      <pc:sldChg chg="addSp delSp modSp mod modClrScheme chgLayout">
        <pc:chgData name="Muhammad Sameer Randhawa" userId="cc624f52c254a762" providerId="LiveId" clId="{6829BD70-F10E-412F-9C1F-BD064FBB0E27}" dt="2026-04-01T22:18:08.628" v="1255" actId="20577"/>
        <pc:sldMkLst>
          <pc:docMk/>
          <pc:sldMk cId="2699956351" sldId="272"/>
        </pc:sldMkLst>
        <pc:spChg chg="mod">
          <ac:chgData name="Muhammad Sameer Randhawa" userId="cc624f52c254a762" providerId="LiveId" clId="{6829BD70-F10E-412F-9C1F-BD064FBB0E27}" dt="2026-04-01T21:42:51.848" v="732" actId="26606"/>
          <ac:spMkLst>
            <pc:docMk/>
            <pc:sldMk cId="2699956351" sldId="272"/>
            <ac:spMk id="2" creationId="{86EECEC2-CF2D-731A-6E38-344F8912C65C}"/>
          </ac:spMkLst>
        </pc:spChg>
        <pc:spChg chg="del mod">
          <ac:chgData name="Muhammad Sameer Randhawa" userId="cc624f52c254a762" providerId="LiveId" clId="{6829BD70-F10E-412F-9C1F-BD064FBB0E27}" dt="2026-04-01T21:42:51.848" v="732" actId="26606"/>
          <ac:spMkLst>
            <pc:docMk/>
            <pc:sldMk cId="2699956351" sldId="272"/>
            <ac:spMk id="3" creationId="{C7D3495C-04C7-E16C-C079-59324E3B2799}"/>
          </ac:spMkLst>
        </pc:spChg>
        <pc:spChg chg="mod">
          <ac:chgData name="Muhammad Sameer Randhawa" userId="cc624f52c254a762" providerId="LiveId" clId="{6829BD70-F10E-412F-9C1F-BD064FBB0E27}" dt="2026-04-01T21:42:51.848" v="732" actId="26606"/>
          <ac:spMkLst>
            <pc:docMk/>
            <pc:sldMk cId="2699956351" sldId="272"/>
            <ac:spMk id="4" creationId="{DF5A83FD-DB7A-7B65-9AA1-99B733F76CB1}"/>
          </ac:spMkLst>
        </pc:spChg>
        <pc:spChg chg="add mod">
          <ac:chgData name="Muhammad Sameer Randhawa" userId="cc624f52c254a762" providerId="LiveId" clId="{6829BD70-F10E-412F-9C1F-BD064FBB0E27}" dt="2026-04-01T22:18:08.628" v="1255" actId="20577"/>
          <ac:spMkLst>
            <pc:docMk/>
            <pc:sldMk cId="2699956351" sldId="272"/>
            <ac:spMk id="5" creationId="{B8515007-B19C-6CED-3F58-9F37F9DB775B}"/>
          </ac:spMkLst>
        </pc:spChg>
        <pc:graphicFrameChg chg="add mod modGraphic">
          <ac:chgData name="Muhammad Sameer Randhawa" userId="cc624f52c254a762" providerId="LiveId" clId="{6829BD70-F10E-412F-9C1F-BD064FBB0E27}" dt="2026-04-01T21:54:23.675" v="787" actId="255"/>
          <ac:graphicFrameMkLst>
            <pc:docMk/>
            <pc:sldMk cId="2699956351" sldId="272"/>
            <ac:graphicFrameMk id="6" creationId="{7D542372-2D26-2D2D-7650-BAD42EC62B40}"/>
          </ac:graphicFrameMkLst>
        </pc:graphicFrameChg>
      </pc:sldChg>
      <pc:sldChg chg="modSp mod">
        <pc:chgData name="Muhammad Sameer Randhawa" userId="cc624f52c254a762" providerId="LiveId" clId="{6829BD70-F10E-412F-9C1F-BD064FBB0E27}" dt="2026-04-01T21:55:41.137" v="831" actId="20577"/>
        <pc:sldMkLst>
          <pc:docMk/>
          <pc:sldMk cId="3614698570" sldId="273"/>
        </pc:sldMkLst>
        <pc:spChg chg="mod">
          <ac:chgData name="Muhammad Sameer Randhawa" userId="cc624f52c254a762" providerId="LiveId" clId="{6829BD70-F10E-412F-9C1F-BD064FBB0E27}" dt="2026-04-01T21:55:41.137" v="831" actId="20577"/>
          <ac:spMkLst>
            <pc:docMk/>
            <pc:sldMk cId="3614698570" sldId="273"/>
            <ac:spMk id="2" creationId="{70FE581F-7AC1-0C47-5556-78CA0F771350}"/>
          </ac:spMkLst>
        </pc:spChg>
      </pc:sldChg>
      <pc:sldChg chg="addSp delSp modSp new mod modClrScheme chgLayout">
        <pc:chgData name="Muhammad Sameer Randhawa" userId="cc624f52c254a762" providerId="LiveId" clId="{6829BD70-F10E-412F-9C1F-BD064FBB0E27}" dt="2026-04-01T22:16:41.679" v="1246" actId="113"/>
        <pc:sldMkLst>
          <pc:docMk/>
          <pc:sldMk cId="182467135" sldId="274"/>
        </pc:sldMkLst>
        <pc:spChg chg="mod">
          <ac:chgData name="Muhammad Sameer Randhawa" userId="cc624f52c254a762" providerId="LiveId" clId="{6829BD70-F10E-412F-9C1F-BD064FBB0E27}" dt="2026-04-01T21:37:04.851" v="697" actId="26606"/>
          <ac:spMkLst>
            <pc:docMk/>
            <pc:sldMk cId="182467135" sldId="274"/>
            <ac:spMk id="2" creationId="{C6599042-8DA1-76BC-E301-60FFAB0A5D6F}"/>
          </ac:spMkLst>
        </pc:spChg>
        <pc:spChg chg="add del mod">
          <ac:chgData name="Muhammad Sameer Randhawa" userId="cc624f52c254a762" providerId="LiveId" clId="{6829BD70-F10E-412F-9C1F-BD064FBB0E27}" dt="2026-04-01T21:37:04.851" v="697" actId="26606"/>
          <ac:spMkLst>
            <pc:docMk/>
            <pc:sldMk cId="182467135" sldId="274"/>
            <ac:spMk id="3" creationId="{12370C8F-825C-25AB-3B5C-35C04FB11D72}"/>
          </ac:spMkLst>
        </pc:spChg>
        <pc:spChg chg="del">
          <ac:chgData name="Muhammad Sameer Randhawa" userId="cc624f52c254a762" providerId="LiveId" clId="{6829BD70-F10E-412F-9C1F-BD064FBB0E27}" dt="2026-04-01T21:11:45.586" v="115" actId="478"/>
          <ac:spMkLst>
            <pc:docMk/>
            <pc:sldMk cId="182467135" sldId="274"/>
            <ac:spMk id="4" creationId="{3695F492-19CF-2D89-5A6D-47C6DE5A99A7}"/>
          </ac:spMkLst>
        </pc:spChg>
        <pc:spChg chg="mod">
          <ac:chgData name="Muhammad Sameer Randhawa" userId="cc624f52c254a762" providerId="LiveId" clId="{6829BD70-F10E-412F-9C1F-BD064FBB0E27}" dt="2026-04-01T21:37:04.851" v="697" actId="26606"/>
          <ac:spMkLst>
            <pc:docMk/>
            <pc:sldMk cId="182467135" sldId="274"/>
            <ac:spMk id="5" creationId="{CEE28DC3-78A9-41CF-A2EA-4BF4271DDC58}"/>
          </ac:spMkLst>
        </pc:spChg>
        <pc:spChg chg="add mod">
          <ac:chgData name="Muhammad Sameer Randhawa" userId="cc624f52c254a762" providerId="LiveId" clId="{6829BD70-F10E-412F-9C1F-BD064FBB0E27}" dt="2026-04-01T21:38:55.449" v="711" actId="207"/>
          <ac:spMkLst>
            <pc:docMk/>
            <pc:sldMk cId="182467135" sldId="274"/>
            <ac:spMk id="6" creationId="{E4F6D93B-C96D-9A13-A3BC-78CD8D5BDBF7}"/>
          </ac:spMkLst>
        </pc:spChg>
        <pc:spChg chg="add mod">
          <ac:chgData name="Muhammad Sameer Randhawa" userId="cc624f52c254a762" providerId="LiveId" clId="{6829BD70-F10E-412F-9C1F-BD064FBB0E27}" dt="2026-04-01T22:16:41.679" v="1246" actId="113"/>
          <ac:spMkLst>
            <pc:docMk/>
            <pc:sldMk cId="182467135" sldId="274"/>
            <ac:spMk id="8" creationId="{FA310B81-8A4C-23C2-6AF9-F5E6F972B1C2}"/>
          </ac:spMkLst>
        </pc:spChg>
        <pc:spChg chg="add del mod">
          <ac:chgData name="Muhammad Sameer Randhawa" userId="cc624f52c254a762" providerId="LiveId" clId="{6829BD70-F10E-412F-9C1F-BD064FBB0E27}" dt="2026-04-01T21:37:04.819" v="696" actId="26606"/>
          <ac:spMkLst>
            <pc:docMk/>
            <pc:sldMk cId="182467135" sldId="274"/>
            <ac:spMk id="9" creationId="{12370C8F-825C-25AB-3B5C-35C04FB11D72}"/>
          </ac:spMkLst>
        </pc:spChg>
        <pc:spChg chg="add del mod">
          <ac:chgData name="Muhammad Sameer Randhawa" userId="cc624f52c254a762" providerId="LiveId" clId="{6829BD70-F10E-412F-9C1F-BD064FBB0E27}" dt="2026-04-01T21:37:04.819" v="696" actId="26606"/>
          <ac:spMkLst>
            <pc:docMk/>
            <pc:sldMk cId="182467135" sldId="274"/>
            <ac:spMk id="10" creationId="{32E3C48F-F09F-DA36-E724-2F2799555E9C}"/>
          </ac:spMkLst>
        </pc:spChg>
        <pc:graphicFrameChg chg="add del">
          <ac:chgData name="Muhammad Sameer Randhawa" userId="cc624f52c254a762" providerId="LiveId" clId="{6829BD70-F10E-412F-9C1F-BD064FBB0E27}" dt="2026-04-01T21:36:52.303" v="694" actId="26606"/>
          <ac:graphicFrameMkLst>
            <pc:docMk/>
            <pc:sldMk cId="182467135" sldId="274"/>
            <ac:graphicFrameMk id="7" creationId="{F810BCD5-F5F6-5AA8-73C1-9B23D6C07E80}"/>
          </ac:graphicFrameMkLst>
        </pc:graphicFrameChg>
        <pc:graphicFrameChg chg="add mod modGraphic">
          <ac:chgData name="Muhammad Sameer Randhawa" userId="cc624f52c254a762" providerId="LiveId" clId="{6829BD70-F10E-412F-9C1F-BD064FBB0E27}" dt="2026-04-01T21:38:29.105" v="708"/>
          <ac:graphicFrameMkLst>
            <pc:docMk/>
            <pc:sldMk cId="182467135" sldId="274"/>
            <ac:graphicFrameMk id="12" creationId="{BE5E763C-F58C-0338-E3A8-CB05EA969C6C}"/>
          </ac:graphicFrameMkLst>
        </pc:graphicFrameChg>
      </pc:sldChg>
      <pc:sldChg chg="addSp delSp modSp new mod modClrScheme chgLayout">
        <pc:chgData name="Muhammad Sameer Randhawa" userId="cc624f52c254a762" providerId="LiveId" clId="{6829BD70-F10E-412F-9C1F-BD064FBB0E27}" dt="2026-04-01T21:50:06.189" v="770" actId="255"/>
        <pc:sldMkLst>
          <pc:docMk/>
          <pc:sldMk cId="630680418" sldId="275"/>
        </pc:sldMkLst>
        <pc:spChg chg="mod">
          <ac:chgData name="Muhammad Sameer Randhawa" userId="cc624f52c254a762" providerId="LiveId" clId="{6829BD70-F10E-412F-9C1F-BD064FBB0E27}" dt="2026-04-01T21:47:55.914" v="753" actId="26606"/>
          <ac:spMkLst>
            <pc:docMk/>
            <pc:sldMk cId="630680418" sldId="275"/>
            <ac:spMk id="2" creationId="{C06B370C-4CBD-EB93-0719-1ACEC458BF47}"/>
          </ac:spMkLst>
        </pc:spChg>
        <pc:spChg chg="del mod">
          <ac:chgData name="Muhammad Sameer Randhawa" userId="cc624f52c254a762" providerId="LiveId" clId="{6829BD70-F10E-412F-9C1F-BD064FBB0E27}" dt="2026-04-01T21:47:55.914" v="753" actId="26606"/>
          <ac:spMkLst>
            <pc:docMk/>
            <pc:sldMk cId="630680418" sldId="275"/>
            <ac:spMk id="3" creationId="{0ED11E74-4FAB-4B5D-139D-98A29F28C5E4}"/>
          </ac:spMkLst>
        </pc:spChg>
        <pc:spChg chg="mod">
          <ac:chgData name="Muhammad Sameer Randhawa" userId="cc624f52c254a762" providerId="LiveId" clId="{6829BD70-F10E-412F-9C1F-BD064FBB0E27}" dt="2026-04-01T21:47:55.914" v="753" actId="26606"/>
          <ac:spMkLst>
            <pc:docMk/>
            <pc:sldMk cId="630680418" sldId="275"/>
            <ac:spMk id="4" creationId="{3EAEB8A3-5839-6F50-15C5-098CF7EDCFB5}"/>
          </ac:spMkLst>
        </pc:spChg>
        <pc:spChg chg="add mod">
          <ac:chgData name="Muhammad Sameer Randhawa" userId="cc624f52c254a762" providerId="LiveId" clId="{6829BD70-F10E-412F-9C1F-BD064FBB0E27}" dt="2026-04-01T21:50:06.189" v="770" actId="255"/>
          <ac:spMkLst>
            <pc:docMk/>
            <pc:sldMk cId="630680418" sldId="275"/>
            <ac:spMk id="5" creationId="{9D4F3D31-C2B0-C07C-5448-24958509E8A6}"/>
          </ac:spMkLst>
        </pc:spChg>
        <pc:graphicFrameChg chg="add mod modGraphic">
          <ac:chgData name="Muhammad Sameer Randhawa" userId="cc624f52c254a762" providerId="LiveId" clId="{6829BD70-F10E-412F-9C1F-BD064FBB0E27}" dt="2026-04-01T21:48:54.164" v="765" actId="255"/>
          <ac:graphicFrameMkLst>
            <pc:docMk/>
            <pc:sldMk cId="630680418" sldId="275"/>
            <ac:graphicFrameMk id="6" creationId="{53434609-379F-0729-34BA-E0CD79141F8F}"/>
          </ac:graphicFrameMkLst>
        </pc:graphicFrameChg>
      </pc:sldChg>
      <pc:sldChg chg="modSp new del">
        <pc:chgData name="Muhammad Sameer Randhawa" userId="cc624f52c254a762" providerId="LiveId" clId="{6829BD70-F10E-412F-9C1F-BD064FBB0E27}" dt="2026-04-01T21:19:28.972" v="171" actId="680"/>
        <pc:sldMkLst>
          <pc:docMk/>
          <pc:sldMk cId="1814649385" sldId="275"/>
        </pc:sldMkLst>
        <pc:spChg chg="mod">
          <ac:chgData name="Muhammad Sameer Randhawa" userId="cc624f52c254a762" providerId="LiveId" clId="{6829BD70-F10E-412F-9C1F-BD064FBB0E27}" dt="2026-04-01T21:19:11.957" v="170"/>
          <ac:spMkLst>
            <pc:docMk/>
            <pc:sldMk cId="1814649385" sldId="275"/>
            <ac:spMk id="2" creationId="{EFCC3B4C-2579-E0D9-ED7D-4935BB0AD7F4}"/>
          </ac:spMkLst>
        </pc:spChg>
      </pc:sldChg>
      <pc:sldChg chg="addSp delSp modSp new mod modClrScheme chgLayout">
        <pc:chgData name="Muhammad Sameer Randhawa" userId="cc624f52c254a762" providerId="LiveId" clId="{6829BD70-F10E-412F-9C1F-BD064FBB0E27}" dt="2026-04-01T21:51:42.211" v="783" actId="1076"/>
        <pc:sldMkLst>
          <pc:docMk/>
          <pc:sldMk cId="3706812522" sldId="276"/>
        </pc:sldMkLst>
        <pc:spChg chg="mod">
          <ac:chgData name="Muhammad Sameer Randhawa" userId="cc624f52c254a762" providerId="LiveId" clId="{6829BD70-F10E-412F-9C1F-BD064FBB0E27}" dt="2026-04-01T21:50:21.603" v="771" actId="26606"/>
          <ac:spMkLst>
            <pc:docMk/>
            <pc:sldMk cId="3706812522" sldId="276"/>
            <ac:spMk id="2" creationId="{DD8266B9-AF44-88D9-5B0B-2FD9C058FCF7}"/>
          </ac:spMkLst>
        </pc:spChg>
        <pc:spChg chg="add del mod">
          <ac:chgData name="Muhammad Sameer Randhawa" userId="cc624f52c254a762" providerId="LiveId" clId="{6829BD70-F10E-412F-9C1F-BD064FBB0E27}" dt="2026-04-01T21:50:21.603" v="771" actId="26606"/>
          <ac:spMkLst>
            <pc:docMk/>
            <pc:sldMk cId="3706812522" sldId="276"/>
            <ac:spMk id="3" creationId="{FE6966D2-90D2-874F-77EA-941B79968A98}"/>
          </ac:spMkLst>
        </pc:spChg>
        <pc:spChg chg="mod">
          <ac:chgData name="Muhammad Sameer Randhawa" userId="cc624f52c254a762" providerId="LiveId" clId="{6829BD70-F10E-412F-9C1F-BD064FBB0E27}" dt="2026-04-01T21:50:21.603" v="771" actId="26606"/>
          <ac:spMkLst>
            <pc:docMk/>
            <pc:sldMk cId="3706812522" sldId="276"/>
            <ac:spMk id="4" creationId="{7EE54DE3-EF88-87F5-6591-470B60A77CD9}"/>
          </ac:spMkLst>
        </pc:spChg>
        <pc:spChg chg="add mod">
          <ac:chgData name="Muhammad Sameer Randhawa" userId="cc624f52c254a762" providerId="LiveId" clId="{6829BD70-F10E-412F-9C1F-BD064FBB0E27}" dt="2026-04-01T21:21:32.112" v="220"/>
          <ac:spMkLst>
            <pc:docMk/>
            <pc:sldMk cId="3706812522" sldId="276"/>
            <ac:spMk id="5" creationId="{2771F988-4294-331A-853A-F6E85EBD75BC}"/>
          </ac:spMkLst>
        </pc:spChg>
        <pc:spChg chg="add mod">
          <ac:chgData name="Muhammad Sameer Randhawa" userId="cc624f52c254a762" providerId="LiveId" clId="{6829BD70-F10E-412F-9C1F-BD064FBB0E27}" dt="2026-04-01T21:22:30.420" v="240"/>
          <ac:spMkLst>
            <pc:docMk/>
            <pc:sldMk cId="3706812522" sldId="276"/>
            <ac:spMk id="6" creationId="{6582100E-8E10-EF29-1BA9-1B6A1EDDD6FF}"/>
          </ac:spMkLst>
        </pc:spChg>
        <pc:spChg chg="add">
          <ac:chgData name="Muhammad Sameer Randhawa" userId="cc624f52c254a762" providerId="LiveId" clId="{6829BD70-F10E-412F-9C1F-BD064FBB0E27}" dt="2026-04-01T21:23:38.370" v="249"/>
          <ac:spMkLst>
            <pc:docMk/>
            <pc:sldMk cId="3706812522" sldId="276"/>
            <ac:spMk id="7" creationId="{DF56B6C9-9615-88BE-7877-A5C20AED0BC0}"/>
          </ac:spMkLst>
        </pc:spChg>
        <pc:spChg chg="add mod">
          <ac:chgData name="Muhammad Sameer Randhawa" userId="cc624f52c254a762" providerId="LiveId" clId="{6829BD70-F10E-412F-9C1F-BD064FBB0E27}" dt="2026-04-01T21:51:42.211" v="783" actId="1076"/>
          <ac:spMkLst>
            <pc:docMk/>
            <pc:sldMk cId="3706812522" sldId="276"/>
            <ac:spMk id="9" creationId="{3C30C9BD-C7E3-8EB8-C947-0DABF07B752B}"/>
          </ac:spMkLst>
        </pc:spChg>
        <pc:graphicFrameChg chg="add mod modGraphic">
          <ac:chgData name="Muhammad Sameer Randhawa" userId="cc624f52c254a762" providerId="LiveId" clId="{6829BD70-F10E-412F-9C1F-BD064FBB0E27}" dt="2026-04-01T21:51:18.601" v="780"/>
          <ac:graphicFrameMkLst>
            <pc:docMk/>
            <pc:sldMk cId="3706812522" sldId="276"/>
            <ac:graphicFrameMk id="8" creationId="{616443C7-C625-C0A3-1D9D-C6B784440568}"/>
          </ac:graphicFrameMkLst>
        </pc:graphicFrameChg>
      </pc:sldChg>
      <pc:sldChg chg="addSp delSp modSp new mod modClrScheme chgLayout">
        <pc:chgData name="Muhammad Sameer Randhawa" userId="cc624f52c254a762" providerId="LiveId" clId="{6829BD70-F10E-412F-9C1F-BD064FBB0E27}" dt="2026-04-01T21:42:15.456" v="731"/>
        <pc:sldMkLst>
          <pc:docMk/>
          <pc:sldMk cId="724075506" sldId="277"/>
        </pc:sldMkLst>
        <pc:spChg chg="mod">
          <ac:chgData name="Muhammad Sameer Randhawa" userId="cc624f52c254a762" providerId="LiveId" clId="{6829BD70-F10E-412F-9C1F-BD064FBB0E27}" dt="2026-04-01T21:35:48.628" v="691" actId="26606"/>
          <ac:spMkLst>
            <pc:docMk/>
            <pc:sldMk cId="724075506" sldId="277"/>
            <ac:spMk id="2" creationId="{4DEB960C-34A2-263C-DF3B-61879837AA59}"/>
          </ac:spMkLst>
        </pc:spChg>
        <pc:spChg chg="add del mod">
          <ac:chgData name="Muhammad Sameer Randhawa" userId="cc624f52c254a762" providerId="LiveId" clId="{6829BD70-F10E-412F-9C1F-BD064FBB0E27}" dt="2026-04-01T21:35:48.628" v="691" actId="26606"/>
          <ac:spMkLst>
            <pc:docMk/>
            <pc:sldMk cId="724075506" sldId="277"/>
            <ac:spMk id="3" creationId="{BB062C00-9FCF-0046-2D84-AFCD2DDC0EFB}"/>
          </ac:spMkLst>
        </pc:spChg>
        <pc:spChg chg="mod">
          <ac:chgData name="Muhammad Sameer Randhawa" userId="cc624f52c254a762" providerId="LiveId" clId="{6829BD70-F10E-412F-9C1F-BD064FBB0E27}" dt="2026-04-01T21:35:48.628" v="691" actId="26606"/>
          <ac:spMkLst>
            <pc:docMk/>
            <pc:sldMk cId="724075506" sldId="277"/>
            <ac:spMk id="4" creationId="{C4D32994-27CB-7BD1-546E-23A691ABDDF9}"/>
          </ac:spMkLst>
        </pc:spChg>
        <pc:spChg chg="add mod">
          <ac:chgData name="Muhammad Sameer Randhawa" userId="cc624f52c254a762" providerId="LiveId" clId="{6829BD70-F10E-412F-9C1F-BD064FBB0E27}" dt="2026-04-01T21:42:11.389" v="730" actId="113"/>
          <ac:spMkLst>
            <pc:docMk/>
            <pc:sldMk cId="724075506" sldId="277"/>
            <ac:spMk id="5" creationId="{081D2115-E251-7701-4028-FB226FC8C34E}"/>
          </ac:spMkLst>
        </pc:spChg>
        <pc:graphicFrameChg chg="add del">
          <ac:chgData name="Muhammad Sameer Randhawa" userId="cc624f52c254a762" providerId="LiveId" clId="{6829BD70-F10E-412F-9C1F-BD064FBB0E27}" dt="2026-04-01T21:35:48.588" v="690" actId="26606"/>
          <ac:graphicFrameMkLst>
            <pc:docMk/>
            <pc:sldMk cId="724075506" sldId="277"/>
            <ac:graphicFrameMk id="6" creationId="{C0DDF97E-808F-12B0-3011-3A3D4E00401C}"/>
          </ac:graphicFrameMkLst>
        </pc:graphicFrameChg>
        <pc:graphicFrameChg chg="add mod modGraphic">
          <ac:chgData name="Muhammad Sameer Randhawa" userId="cc624f52c254a762" providerId="LiveId" clId="{6829BD70-F10E-412F-9C1F-BD064FBB0E27}" dt="2026-04-01T21:42:15.456" v="731"/>
          <ac:graphicFrameMkLst>
            <pc:docMk/>
            <pc:sldMk cId="724075506" sldId="277"/>
            <ac:graphicFrameMk id="8" creationId="{E8A8741C-7587-A577-461D-61D6EE03A4C3}"/>
          </ac:graphicFrameMkLst>
        </pc:graphicFrameChg>
      </pc:sldChg>
      <pc:sldChg chg="addSp delSp modSp new mod modClrScheme chgLayout">
        <pc:chgData name="Muhammad Sameer Randhawa" userId="cc624f52c254a762" providerId="LiveId" clId="{6829BD70-F10E-412F-9C1F-BD064FBB0E27}" dt="2026-04-01T22:01:28.700" v="1092" actId="26606"/>
        <pc:sldMkLst>
          <pc:docMk/>
          <pc:sldMk cId="3428103648" sldId="278"/>
        </pc:sldMkLst>
        <pc:spChg chg="mod">
          <ac:chgData name="Muhammad Sameer Randhawa" userId="cc624f52c254a762" providerId="LiveId" clId="{6829BD70-F10E-412F-9C1F-BD064FBB0E27}" dt="2026-04-01T22:01:28.700" v="1092" actId="26606"/>
          <ac:spMkLst>
            <pc:docMk/>
            <pc:sldMk cId="3428103648" sldId="278"/>
            <ac:spMk id="2" creationId="{722F83FE-E7A1-4296-260F-4D40CA89AD57}"/>
          </ac:spMkLst>
        </pc:spChg>
        <pc:spChg chg="add del mod">
          <ac:chgData name="Muhammad Sameer Randhawa" userId="cc624f52c254a762" providerId="LiveId" clId="{6829BD70-F10E-412F-9C1F-BD064FBB0E27}" dt="2026-04-01T22:01:28.700" v="1092" actId="26606"/>
          <ac:spMkLst>
            <pc:docMk/>
            <pc:sldMk cId="3428103648" sldId="278"/>
            <ac:spMk id="3" creationId="{96E4CC01-7896-BCF3-8A21-BB8425119571}"/>
          </ac:spMkLst>
        </pc:spChg>
        <pc:spChg chg="mod">
          <ac:chgData name="Muhammad Sameer Randhawa" userId="cc624f52c254a762" providerId="LiveId" clId="{6829BD70-F10E-412F-9C1F-BD064FBB0E27}" dt="2026-04-01T22:01:28.700" v="1092" actId="26606"/>
          <ac:spMkLst>
            <pc:docMk/>
            <pc:sldMk cId="3428103648" sldId="278"/>
            <ac:spMk id="4" creationId="{1FF88B6D-C3E6-7527-6EDF-87F17175D351}"/>
          </ac:spMkLst>
        </pc:spChg>
        <pc:spChg chg="add mod">
          <ac:chgData name="Muhammad Sameer Randhawa" userId="cc624f52c254a762" providerId="LiveId" clId="{6829BD70-F10E-412F-9C1F-BD064FBB0E27}" dt="2026-04-01T21:57:01.365" v="839"/>
          <ac:spMkLst>
            <pc:docMk/>
            <pc:sldMk cId="3428103648" sldId="278"/>
            <ac:spMk id="5" creationId="{DC80322E-1035-0071-B3D9-1B07E96A65B9}"/>
          </ac:spMkLst>
        </pc:spChg>
        <pc:graphicFrameChg chg="add">
          <ac:chgData name="Muhammad Sameer Randhawa" userId="cc624f52c254a762" providerId="LiveId" clId="{6829BD70-F10E-412F-9C1F-BD064FBB0E27}" dt="2026-04-01T22:01:28.700" v="1092" actId="26606"/>
          <ac:graphicFrameMkLst>
            <pc:docMk/>
            <pc:sldMk cId="3428103648" sldId="278"/>
            <ac:graphicFrameMk id="6" creationId="{C47E7BD8-E4CE-A9B3-41DC-F5A7234EA3F2}"/>
          </ac:graphicFrameMkLst>
        </pc:graphicFrameChg>
      </pc:sldChg>
      <pc:sldChg chg="new del">
        <pc:chgData name="Muhammad Sameer Randhawa" userId="cc624f52c254a762" providerId="LiveId" clId="{6829BD70-F10E-412F-9C1F-BD064FBB0E27}" dt="2026-04-01T22:01:41.727" v="1094" actId="680"/>
        <pc:sldMkLst>
          <pc:docMk/>
          <pc:sldMk cId="2128439280" sldId="279"/>
        </pc:sldMkLst>
      </pc:sldChg>
      <pc:sldChg chg="modSp new del mod">
        <pc:chgData name="Muhammad Sameer Randhawa" userId="cc624f52c254a762" providerId="LiveId" clId="{6829BD70-F10E-412F-9C1F-BD064FBB0E27}" dt="2026-04-01T22:02:49.748" v="1101" actId="47"/>
        <pc:sldMkLst>
          <pc:docMk/>
          <pc:sldMk cId="3797384228" sldId="279"/>
        </pc:sldMkLst>
        <pc:spChg chg="mod">
          <ac:chgData name="Muhammad Sameer Randhawa" userId="cc624f52c254a762" providerId="LiveId" clId="{6829BD70-F10E-412F-9C1F-BD064FBB0E27}" dt="2026-04-01T22:02:31.107" v="1098"/>
          <ac:spMkLst>
            <pc:docMk/>
            <pc:sldMk cId="3797384228" sldId="279"/>
            <ac:spMk id="2" creationId="{7B2BEDB4-E628-A169-54F3-6EBB890DA2B2}"/>
          </ac:spMkLst>
        </pc:spChg>
      </pc:sldChg>
      <pc:sldChg chg="modSp new mod">
        <pc:chgData name="Muhammad Sameer Randhawa" userId="cc624f52c254a762" providerId="LiveId" clId="{6829BD70-F10E-412F-9C1F-BD064FBB0E27}" dt="2026-04-01T22:25:36.718" v="1319" actId="20577"/>
        <pc:sldMkLst>
          <pc:docMk/>
          <pc:sldMk cId="182319543" sldId="280"/>
        </pc:sldMkLst>
        <pc:spChg chg="mod">
          <ac:chgData name="Muhammad Sameer Randhawa" userId="cc624f52c254a762" providerId="LiveId" clId="{6829BD70-F10E-412F-9C1F-BD064FBB0E27}" dt="2026-04-01T22:02:47.596" v="1100"/>
          <ac:spMkLst>
            <pc:docMk/>
            <pc:sldMk cId="182319543" sldId="280"/>
            <ac:spMk id="2" creationId="{AC7BD1F6-00CC-C645-D7D0-1B8445D63F3A}"/>
          </ac:spMkLst>
        </pc:spChg>
        <pc:spChg chg="mod">
          <ac:chgData name="Muhammad Sameer Randhawa" userId="cc624f52c254a762" providerId="LiveId" clId="{6829BD70-F10E-412F-9C1F-BD064FBB0E27}" dt="2026-04-01T22:25:36.718" v="1319" actId="20577"/>
          <ac:spMkLst>
            <pc:docMk/>
            <pc:sldMk cId="182319543" sldId="280"/>
            <ac:spMk id="3" creationId="{C381203F-1F38-5432-41FC-4ABD667959CB}"/>
          </ac:spMkLst>
        </pc:spChg>
      </pc:sldChg>
      <pc:sldChg chg="modSp new mod">
        <pc:chgData name="Muhammad Sameer Randhawa" userId="cc624f52c254a762" providerId="LiveId" clId="{6829BD70-F10E-412F-9C1F-BD064FBB0E27}" dt="2026-04-01T22:25:30.118" v="1317" actId="20577"/>
        <pc:sldMkLst>
          <pc:docMk/>
          <pc:sldMk cId="993667637" sldId="281"/>
        </pc:sldMkLst>
        <pc:spChg chg="mod">
          <ac:chgData name="Muhammad Sameer Randhawa" userId="cc624f52c254a762" providerId="LiveId" clId="{6829BD70-F10E-412F-9C1F-BD064FBB0E27}" dt="2026-04-01T22:09:58.224" v="1125" actId="20577"/>
          <ac:spMkLst>
            <pc:docMk/>
            <pc:sldMk cId="993667637" sldId="281"/>
            <ac:spMk id="2" creationId="{F5849F68-3EE0-0E29-0033-28CFB498DB0C}"/>
          </ac:spMkLst>
        </pc:spChg>
        <pc:spChg chg="mod">
          <ac:chgData name="Muhammad Sameer Randhawa" userId="cc624f52c254a762" providerId="LiveId" clId="{6829BD70-F10E-412F-9C1F-BD064FBB0E27}" dt="2026-04-01T22:25:30.118" v="1317" actId="20577"/>
          <ac:spMkLst>
            <pc:docMk/>
            <pc:sldMk cId="993667637" sldId="281"/>
            <ac:spMk id="3" creationId="{E9BEF20A-22F7-1C42-AA73-1CD0E50AEFE6}"/>
          </ac:spMkLst>
        </pc:spChg>
      </pc:sldChg>
      <pc:sldChg chg="addSp delSp modSp new mod">
        <pc:chgData name="Muhammad Sameer Randhawa" userId="cc624f52c254a762" providerId="LiveId" clId="{6829BD70-F10E-412F-9C1F-BD064FBB0E27}" dt="2026-04-01T22:25:22.075" v="1316" actId="20577"/>
        <pc:sldMkLst>
          <pc:docMk/>
          <pc:sldMk cId="1421896780" sldId="282"/>
        </pc:sldMkLst>
        <pc:spChg chg="mod">
          <ac:chgData name="Muhammad Sameer Randhawa" userId="cc624f52c254a762" providerId="LiveId" clId="{6829BD70-F10E-412F-9C1F-BD064FBB0E27}" dt="2026-04-01T22:18:47.148" v="1267" actId="20577"/>
          <ac:spMkLst>
            <pc:docMk/>
            <pc:sldMk cId="1421896780" sldId="282"/>
            <ac:spMk id="2" creationId="{CB00E2EE-DF82-EB69-4E41-F3B03D50A29F}"/>
          </ac:spMkLst>
        </pc:spChg>
        <pc:spChg chg="del mod">
          <ac:chgData name="Muhammad Sameer Randhawa" userId="cc624f52c254a762" providerId="LiveId" clId="{6829BD70-F10E-412F-9C1F-BD064FBB0E27}" dt="2026-04-01T22:18:52.849" v="1270"/>
          <ac:spMkLst>
            <pc:docMk/>
            <pc:sldMk cId="1421896780" sldId="282"/>
            <ac:spMk id="3" creationId="{352F76CC-844A-CFF4-6126-A1B5313EC9DD}"/>
          </ac:spMkLst>
        </pc:spChg>
        <pc:spChg chg="add mod">
          <ac:chgData name="Muhammad Sameer Randhawa" userId="cc624f52c254a762" providerId="LiveId" clId="{6829BD70-F10E-412F-9C1F-BD064FBB0E27}" dt="2026-04-01T22:25:22.075" v="1316" actId="20577"/>
          <ac:spMkLst>
            <pc:docMk/>
            <pc:sldMk cId="1421896780" sldId="282"/>
            <ac:spMk id="5" creationId="{66944431-718F-0822-D721-A699CF9CCE14}"/>
          </ac:spMkLst>
        </pc:sp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14.png"/><Relationship Id="rId7" Type="http://schemas.openxmlformats.org/officeDocument/2006/relationships/image" Target="../media/image7.png"/><Relationship Id="rId2" Type="http://schemas.openxmlformats.org/officeDocument/2006/relationships/image" Target="../media/image13.svg"/><Relationship Id="rId1" Type="http://schemas.openxmlformats.org/officeDocument/2006/relationships/image" Target="../media/image12.png"/><Relationship Id="rId6" Type="http://schemas.openxmlformats.org/officeDocument/2006/relationships/image" Target="../media/image17.svg"/><Relationship Id="rId5" Type="http://schemas.openxmlformats.org/officeDocument/2006/relationships/image" Target="../media/image16.png"/><Relationship Id="rId10" Type="http://schemas.openxmlformats.org/officeDocument/2006/relationships/image" Target="../media/image19.svg"/><Relationship Id="rId4" Type="http://schemas.openxmlformats.org/officeDocument/2006/relationships/image" Target="../media/image15.svg"/><Relationship Id="rId9" Type="http://schemas.openxmlformats.org/officeDocument/2006/relationships/image" Target="../media/image18.pn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23.svg"/><Relationship Id="rId5" Type="http://schemas.openxmlformats.org/officeDocument/2006/relationships/image" Target="../media/image22.png"/><Relationship Id="rId4" Type="http://schemas.openxmlformats.org/officeDocument/2006/relationships/image" Target="../media/image21.svg"/></Relationships>
</file>

<file path=ppt/diagrams/_rels/data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sv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12" Type="http://schemas.openxmlformats.org/officeDocument/2006/relationships/image" Target="../media/image35.svg"/><Relationship Id="rId2" Type="http://schemas.openxmlformats.org/officeDocument/2006/relationships/image" Target="../media/image25.svg"/><Relationship Id="rId1" Type="http://schemas.openxmlformats.org/officeDocument/2006/relationships/image" Target="../media/image24.png"/><Relationship Id="rId6" Type="http://schemas.openxmlformats.org/officeDocument/2006/relationships/image" Target="../media/image29.svg"/><Relationship Id="rId11" Type="http://schemas.openxmlformats.org/officeDocument/2006/relationships/image" Target="../media/image34.png"/><Relationship Id="rId5" Type="http://schemas.openxmlformats.org/officeDocument/2006/relationships/image" Target="../media/image28.png"/><Relationship Id="rId10" Type="http://schemas.openxmlformats.org/officeDocument/2006/relationships/image" Target="../media/image33.svg"/><Relationship Id="rId4" Type="http://schemas.openxmlformats.org/officeDocument/2006/relationships/image" Target="../media/image27.svg"/><Relationship Id="rId9" Type="http://schemas.openxmlformats.org/officeDocument/2006/relationships/image" Target="../media/image32.png"/></Relationships>
</file>

<file path=ppt/diagrams/_rels/data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svg"/><Relationship Id="rId3" Type="http://schemas.openxmlformats.org/officeDocument/2006/relationships/image" Target="../media/image14.png"/><Relationship Id="rId7" Type="http://schemas.openxmlformats.org/officeDocument/2006/relationships/image" Target="../media/image3.png"/><Relationship Id="rId2" Type="http://schemas.openxmlformats.org/officeDocument/2006/relationships/image" Target="../media/image37.svg"/><Relationship Id="rId1" Type="http://schemas.openxmlformats.org/officeDocument/2006/relationships/image" Target="../media/image36.png"/><Relationship Id="rId6" Type="http://schemas.openxmlformats.org/officeDocument/2006/relationships/image" Target="../media/image39.svg"/><Relationship Id="rId5" Type="http://schemas.openxmlformats.org/officeDocument/2006/relationships/image" Target="../media/image38.png"/><Relationship Id="rId10" Type="http://schemas.openxmlformats.org/officeDocument/2006/relationships/image" Target="../media/image41.svg"/><Relationship Id="rId4" Type="http://schemas.openxmlformats.org/officeDocument/2006/relationships/image" Target="../media/image15.svg"/><Relationship Id="rId9" Type="http://schemas.openxmlformats.org/officeDocument/2006/relationships/image" Target="../media/image40.png"/></Relationships>
</file>

<file path=ppt/diagrams/_rels/data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17.svg"/><Relationship Id="rId1" Type="http://schemas.openxmlformats.org/officeDocument/2006/relationships/image" Target="../media/image16.png"/><Relationship Id="rId6" Type="http://schemas.openxmlformats.org/officeDocument/2006/relationships/image" Target="../media/image45.svg"/><Relationship Id="rId5" Type="http://schemas.openxmlformats.org/officeDocument/2006/relationships/image" Target="../media/image44.png"/><Relationship Id="rId4" Type="http://schemas.openxmlformats.org/officeDocument/2006/relationships/image" Target="../media/image43.svg"/></Relationships>
</file>

<file path=ppt/diagrams/_rels/data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svg"/><Relationship Id="rId3" Type="http://schemas.openxmlformats.org/officeDocument/2006/relationships/image" Target="../media/image16.png"/><Relationship Id="rId7" Type="http://schemas.openxmlformats.org/officeDocument/2006/relationships/image" Target="../media/image46.png"/><Relationship Id="rId2" Type="http://schemas.openxmlformats.org/officeDocument/2006/relationships/image" Target="../media/image23.svg"/><Relationship Id="rId1" Type="http://schemas.openxmlformats.org/officeDocument/2006/relationships/image" Target="../media/image22.png"/><Relationship Id="rId6" Type="http://schemas.openxmlformats.org/officeDocument/2006/relationships/image" Target="../media/image43.svg"/><Relationship Id="rId5" Type="http://schemas.openxmlformats.org/officeDocument/2006/relationships/image" Target="../media/image42.png"/><Relationship Id="rId4" Type="http://schemas.openxmlformats.org/officeDocument/2006/relationships/image" Target="../media/image17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14.png"/><Relationship Id="rId7" Type="http://schemas.openxmlformats.org/officeDocument/2006/relationships/image" Target="../media/image7.png"/><Relationship Id="rId2" Type="http://schemas.openxmlformats.org/officeDocument/2006/relationships/image" Target="../media/image13.svg"/><Relationship Id="rId1" Type="http://schemas.openxmlformats.org/officeDocument/2006/relationships/image" Target="../media/image12.png"/><Relationship Id="rId6" Type="http://schemas.openxmlformats.org/officeDocument/2006/relationships/image" Target="../media/image17.svg"/><Relationship Id="rId5" Type="http://schemas.openxmlformats.org/officeDocument/2006/relationships/image" Target="../media/image16.png"/><Relationship Id="rId10" Type="http://schemas.openxmlformats.org/officeDocument/2006/relationships/image" Target="../media/image19.svg"/><Relationship Id="rId4" Type="http://schemas.openxmlformats.org/officeDocument/2006/relationships/image" Target="../media/image15.svg"/><Relationship Id="rId9" Type="http://schemas.openxmlformats.org/officeDocument/2006/relationships/image" Target="../media/image18.pn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23.svg"/><Relationship Id="rId5" Type="http://schemas.openxmlformats.org/officeDocument/2006/relationships/image" Target="../media/image22.png"/><Relationship Id="rId4" Type="http://schemas.openxmlformats.org/officeDocument/2006/relationships/image" Target="../media/image21.svg"/></Relationships>
</file>

<file path=ppt/diagrams/_rels/drawing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sv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12" Type="http://schemas.openxmlformats.org/officeDocument/2006/relationships/image" Target="../media/image35.svg"/><Relationship Id="rId2" Type="http://schemas.openxmlformats.org/officeDocument/2006/relationships/image" Target="../media/image25.svg"/><Relationship Id="rId1" Type="http://schemas.openxmlformats.org/officeDocument/2006/relationships/image" Target="../media/image24.png"/><Relationship Id="rId6" Type="http://schemas.openxmlformats.org/officeDocument/2006/relationships/image" Target="../media/image29.svg"/><Relationship Id="rId11" Type="http://schemas.openxmlformats.org/officeDocument/2006/relationships/image" Target="../media/image34.png"/><Relationship Id="rId5" Type="http://schemas.openxmlformats.org/officeDocument/2006/relationships/image" Target="../media/image28.png"/><Relationship Id="rId10" Type="http://schemas.openxmlformats.org/officeDocument/2006/relationships/image" Target="../media/image33.svg"/><Relationship Id="rId4" Type="http://schemas.openxmlformats.org/officeDocument/2006/relationships/image" Target="../media/image27.svg"/><Relationship Id="rId9" Type="http://schemas.openxmlformats.org/officeDocument/2006/relationships/image" Target="../media/image32.png"/></Relationships>
</file>

<file path=ppt/diagrams/_rels/drawing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svg"/><Relationship Id="rId3" Type="http://schemas.openxmlformats.org/officeDocument/2006/relationships/image" Target="../media/image14.png"/><Relationship Id="rId7" Type="http://schemas.openxmlformats.org/officeDocument/2006/relationships/image" Target="../media/image3.png"/><Relationship Id="rId2" Type="http://schemas.openxmlformats.org/officeDocument/2006/relationships/image" Target="../media/image37.svg"/><Relationship Id="rId1" Type="http://schemas.openxmlformats.org/officeDocument/2006/relationships/image" Target="../media/image36.png"/><Relationship Id="rId6" Type="http://schemas.openxmlformats.org/officeDocument/2006/relationships/image" Target="../media/image39.svg"/><Relationship Id="rId5" Type="http://schemas.openxmlformats.org/officeDocument/2006/relationships/image" Target="../media/image38.png"/><Relationship Id="rId10" Type="http://schemas.openxmlformats.org/officeDocument/2006/relationships/image" Target="../media/image41.svg"/><Relationship Id="rId4" Type="http://schemas.openxmlformats.org/officeDocument/2006/relationships/image" Target="../media/image15.svg"/><Relationship Id="rId9" Type="http://schemas.openxmlformats.org/officeDocument/2006/relationships/image" Target="../media/image40.png"/></Relationships>
</file>

<file path=ppt/diagrams/_rels/drawing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17.svg"/><Relationship Id="rId1" Type="http://schemas.openxmlformats.org/officeDocument/2006/relationships/image" Target="../media/image16.png"/><Relationship Id="rId6" Type="http://schemas.openxmlformats.org/officeDocument/2006/relationships/image" Target="../media/image45.svg"/><Relationship Id="rId5" Type="http://schemas.openxmlformats.org/officeDocument/2006/relationships/image" Target="../media/image44.png"/><Relationship Id="rId4" Type="http://schemas.openxmlformats.org/officeDocument/2006/relationships/image" Target="../media/image43.svg"/></Relationships>
</file>

<file path=ppt/diagrams/_rels/drawing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svg"/><Relationship Id="rId3" Type="http://schemas.openxmlformats.org/officeDocument/2006/relationships/image" Target="../media/image16.png"/><Relationship Id="rId7" Type="http://schemas.openxmlformats.org/officeDocument/2006/relationships/image" Target="../media/image46.png"/><Relationship Id="rId2" Type="http://schemas.openxmlformats.org/officeDocument/2006/relationships/image" Target="../media/image23.svg"/><Relationship Id="rId1" Type="http://schemas.openxmlformats.org/officeDocument/2006/relationships/image" Target="../media/image22.png"/><Relationship Id="rId6" Type="http://schemas.openxmlformats.org/officeDocument/2006/relationships/image" Target="../media/image43.svg"/><Relationship Id="rId5" Type="http://schemas.openxmlformats.org/officeDocument/2006/relationships/image" Target="../media/image42.png"/><Relationship Id="rId4" Type="http://schemas.openxmlformats.org/officeDocument/2006/relationships/image" Target="../media/image17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F0C26E6-1863-47E7-982D-D43A3B20F398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11A25061-840A-4BA6-A982-59EFA5E9CCC3}">
      <dgm:prSet/>
      <dgm:spPr/>
      <dgm:t>
        <a:bodyPr/>
        <a:lstStyle/>
        <a:p>
          <a:r>
            <a:rPr lang="en-GB" dirty="0"/>
            <a:t>Starbucks is a global coffee company ​</a:t>
          </a:r>
          <a:endParaRPr lang="en-US" dirty="0"/>
        </a:p>
      </dgm:t>
    </dgm:pt>
    <dgm:pt modelId="{7F3E0D8A-4BF7-4366-A02A-364C43256909}" type="parTrans" cxnId="{510C4C6B-B789-4D59-B0BF-3666AC2C1293}">
      <dgm:prSet/>
      <dgm:spPr/>
      <dgm:t>
        <a:bodyPr/>
        <a:lstStyle/>
        <a:p>
          <a:endParaRPr lang="en-US"/>
        </a:p>
      </dgm:t>
    </dgm:pt>
    <dgm:pt modelId="{5DCDE91B-4716-43E9-BBBD-FF3F0D3A6629}" type="sibTrans" cxnId="{510C4C6B-B789-4D59-B0BF-3666AC2C1293}">
      <dgm:prSet/>
      <dgm:spPr/>
      <dgm:t>
        <a:bodyPr/>
        <a:lstStyle/>
        <a:p>
          <a:endParaRPr lang="en-US"/>
        </a:p>
      </dgm:t>
    </dgm:pt>
    <dgm:pt modelId="{99E31747-170C-4011-8105-C44796AB365D}">
      <dgm:prSet/>
      <dgm:spPr/>
      <dgm:t>
        <a:bodyPr/>
        <a:lstStyle/>
        <a:p>
          <a:r>
            <a:rPr lang="en-GB"/>
            <a:t>Focus on </a:t>
          </a:r>
          <a:r>
            <a:rPr lang="en-GB" b="1"/>
            <a:t>premium quality and customer experience</a:t>
          </a:r>
          <a:r>
            <a:rPr lang="en-GB"/>
            <a:t> ​</a:t>
          </a:r>
          <a:endParaRPr lang="en-US"/>
        </a:p>
      </dgm:t>
    </dgm:pt>
    <dgm:pt modelId="{1D90AB71-324C-4FC3-B477-C05422AE3353}" type="parTrans" cxnId="{A74F38DF-0A8D-4ED1-943D-2290235038AE}">
      <dgm:prSet/>
      <dgm:spPr/>
      <dgm:t>
        <a:bodyPr/>
        <a:lstStyle/>
        <a:p>
          <a:endParaRPr lang="en-US"/>
        </a:p>
      </dgm:t>
    </dgm:pt>
    <dgm:pt modelId="{19B48F6D-696C-4576-8699-A233FEFBCA2F}" type="sibTrans" cxnId="{A74F38DF-0A8D-4ED1-943D-2290235038AE}">
      <dgm:prSet/>
      <dgm:spPr/>
      <dgm:t>
        <a:bodyPr/>
        <a:lstStyle/>
        <a:p>
          <a:endParaRPr lang="en-US"/>
        </a:p>
      </dgm:t>
    </dgm:pt>
    <dgm:pt modelId="{57B5636F-91C5-4F44-86FC-C562DA57FFD5}">
      <dgm:prSet/>
      <dgm:spPr/>
      <dgm:t>
        <a:bodyPr/>
        <a:lstStyle/>
        <a:p>
          <a:r>
            <a:rPr lang="en-GB"/>
            <a:t>Strong international presence ​</a:t>
          </a:r>
          <a:endParaRPr lang="en-US"/>
        </a:p>
      </dgm:t>
    </dgm:pt>
    <dgm:pt modelId="{358A7F94-3D4E-49F7-892A-73AC3DFE7C41}" type="parTrans" cxnId="{0BC082A5-43CA-43C7-AB6F-3F561006594D}">
      <dgm:prSet/>
      <dgm:spPr/>
      <dgm:t>
        <a:bodyPr/>
        <a:lstStyle/>
        <a:p>
          <a:endParaRPr lang="en-US"/>
        </a:p>
      </dgm:t>
    </dgm:pt>
    <dgm:pt modelId="{2680DD09-E3CD-4B5C-ADAC-F49D8A5027EA}" type="sibTrans" cxnId="{0BC082A5-43CA-43C7-AB6F-3F561006594D}">
      <dgm:prSet/>
      <dgm:spPr/>
      <dgm:t>
        <a:bodyPr/>
        <a:lstStyle/>
        <a:p>
          <a:endParaRPr lang="en-US"/>
        </a:p>
      </dgm:t>
    </dgm:pt>
    <dgm:pt modelId="{EBCA88DB-14A9-4581-9A26-4EDC3AB427D1}">
      <dgm:prSet/>
      <dgm:spPr/>
      <dgm:t>
        <a:bodyPr/>
        <a:lstStyle/>
        <a:p>
          <a:r>
            <a:rPr lang="en-GB"/>
            <a:t>Mission: Inspire and nurture the human spirit​</a:t>
          </a:r>
          <a:endParaRPr lang="en-US"/>
        </a:p>
      </dgm:t>
    </dgm:pt>
    <dgm:pt modelId="{BFC49A64-0378-4937-AE35-D86F06476426}" type="parTrans" cxnId="{E2B83ECA-7BEC-4822-9D4B-1C3D6127955F}">
      <dgm:prSet/>
      <dgm:spPr/>
      <dgm:t>
        <a:bodyPr/>
        <a:lstStyle/>
        <a:p>
          <a:endParaRPr lang="en-US"/>
        </a:p>
      </dgm:t>
    </dgm:pt>
    <dgm:pt modelId="{D9563D58-CEB1-4E4B-8A95-51D55C5E8354}" type="sibTrans" cxnId="{E2B83ECA-7BEC-4822-9D4B-1C3D6127955F}">
      <dgm:prSet/>
      <dgm:spPr/>
      <dgm:t>
        <a:bodyPr/>
        <a:lstStyle/>
        <a:p>
          <a:endParaRPr lang="en-US"/>
        </a:p>
      </dgm:t>
    </dgm:pt>
    <dgm:pt modelId="{A483C80F-0235-434D-B321-95605BFC015A}" type="pres">
      <dgm:prSet presAssocID="{4F0C26E6-1863-47E7-982D-D43A3B20F398}" presName="root" presStyleCnt="0">
        <dgm:presLayoutVars>
          <dgm:dir/>
          <dgm:resizeHandles val="exact"/>
        </dgm:presLayoutVars>
      </dgm:prSet>
      <dgm:spPr/>
    </dgm:pt>
    <dgm:pt modelId="{2C468CFC-74BA-4ACB-80D2-241DDC46E0D5}" type="pres">
      <dgm:prSet presAssocID="{11A25061-840A-4BA6-A982-59EFA5E9CCC3}" presName="compNode" presStyleCnt="0"/>
      <dgm:spPr/>
    </dgm:pt>
    <dgm:pt modelId="{1FC2B188-66D7-49EF-846E-1C99FCFA052F}" type="pres">
      <dgm:prSet presAssocID="{11A25061-840A-4BA6-A982-59EFA5E9CCC3}" presName="bgRect" presStyleLbl="bgShp" presStyleIdx="0" presStyleCnt="4"/>
      <dgm:spPr/>
    </dgm:pt>
    <dgm:pt modelId="{317C0F71-19A5-47DB-9684-4285BC025BB4}" type="pres">
      <dgm:prSet presAssocID="{11A25061-840A-4BA6-A982-59EFA5E9CCC3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ffee"/>
        </a:ext>
      </dgm:extLst>
    </dgm:pt>
    <dgm:pt modelId="{814CA2FA-2AF6-452E-9503-40BCC9809A80}" type="pres">
      <dgm:prSet presAssocID="{11A25061-840A-4BA6-A982-59EFA5E9CCC3}" presName="spaceRect" presStyleCnt="0"/>
      <dgm:spPr/>
    </dgm:pt>
    <dgm:pt modelId="{52C1AD4C-1CA3-4B36-991A-86FDF5176F7C}" type="pres">
      <dgm:prSet presAssocID="{11A25061-840A-4BA6-A982-59EFA5E9CCC3}" presName="parTx" presStyleLbl="revTx" presStyleIdx="0" presStyleCnt="4">
        <dgm:presLayoutVars>
          <dgm:chMax val="0"/>
          <dgm:chPref val="0"/>
        </dgm:presLayoutVars>
      </dgm:prSet>
      <dgm:spPr/>
    </dgm:pt>
    <dgm:pt modelId="{DF02C6FD-F7B4-4EEC-843A-0C9AB0A993F7}" type="pres">
      <dgm:prSet presAssocID="{5DCDE91B-4716-43E9-BBBD-FF3F0D3A6629}" presName="sibTrans" presStyleCnt="0"/>
      <dgm:spPr/>
    </dgm:pt>
    <dgm:pt modelId="{4BE42BFC-3044-4EA8-8861-4786EC757F79}" type="pres">
      <dgm:prSet presAssocID="{99E31747-170C-4011-8105-C44796AB365D}" presName="compNode" presStyleCnt="0"/>
      <dgm:spPr/>
    </dgm:pt>
    <dgm:pt modelId="{6B5EC0E1-AC63-49EB-B8A2-06A6ED1FF1DF}" type="pres">
      <dgm:prSet presAssocID="{99E31747-170C-4011-8105-C44796AB365D}" presName="bgRect" presStyleLbl="bgShp" presStyleIdx="1" presStyleCnt="4"/>
      <dgm:spPr/>
    </dgm:pt>
    <dgm:pt modelId="{48877D8D-EECA-4521-B67E-652DAA462584}" type="pres">
      <dgm:prSet presAssocID="{99E31747-170C-4011-8105-C44796AB365D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AF92CD71-C83F-4DA5-952B-6B8345AC5EAC}" type="pres">
      <dgm:prSet presAssocID="{99E31747-170C-4011-8105-C44796AB365D}" presName="spaceRect" presStyleCnt="0"/>
      <dgm:spPr/>
    </dgm:pt>
    <dgm:pt modelId="{576D2909-5178-46F2-894E-573BA5A60883}" type="pres">
      <dgm:prSet presAssocID="{99E31747-170C-4011-8105-C44796AB365D}" presName="parTx" presStyleLbl="revTx" presStyleIdx="1" presStyleCnt="4">
        <dgm:presLayoutVars>
          <dgm:chMax val="0"/>
          <dgm:chPref val="0"/>
        </dgm:presLayoutVars>
      </dgm:prSet>
      <dgm:spPr/>
    </dgm:pt>
    <dgm:pt modelId="{D44B1933-C40F-401B-BEC9-5EF34A01824A}" type="pres">
      <dgm:prSet presAssocID="{19B48F6D-696C-4576-8699-A233FEFBCA2F}" presName="sibTrans" presStyleCnt="0"/>
      <dgm:spPr/>
    </dgm:pt>
    <dgm:pt modelId="{999D87CA-2FCC-4149-8CAA-CF9D46B3CBD7}" type="pres">
      <dgm:prSet presAssocID="{57B5636F-91C5-4F44-86FC-C562DA57FFD5}" presName="compNode" presStyleCnt="0"/>
      <dgm:spPr/>
    </dgm:pt>
    <dgm:pt modelId="{E120D948-6C84-4F02-B83A-53EA78DC7BCC}" type="pres">
      <dgm:prSet presAssocID="{57B5636F-91C5-4F44-86FC-C562DA57FFD5}" presName="bgRect" presStyleLbl="bgShp" presStyleIdx="2" presStyleCnt="4"/>
      <dgm:spPr/>
    </dgm:pt>
    <dgm:pt modelId="{28378897-BDA1-4971-AD5A-B1C4D2E424F5}" type="pres">
      <dgm:prSet presAssocID="{57B5636F-91C5-4F44-86FC-C562DA57FFD5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arth Globe Americas"/>
        </a:ext>
      </dgm:extLst>
    </dgm:pt>
    <dgm:pt modelId="{AE02F3D4-F364-4B7F-BFCD-1D78BBAEB217}" type="pres">
      <dgm:prSet presAssocID="{57B5636F-91C5-4F44-86FC-C562DA57FFD5}" presName="spaceRect" presStyleCnt="0"/>
      <dgm:spPr/>
    </dgm:pt>
    <dgm:pt modelId="{2DCF35CB-67B6-4F8F-9015-290E185B08BC}" type="pres">
      <dgm:prSet presAssocID="{57B5636F-91C5-4F44-86FC-C562DA57FFD5}" presName="parTx" presStyleLbl="revTx" presStyleIdx="2" presStyleCnt="4">
        <dgm:presLayoutVars>
          <dgm:chMax val="0"/>
          <dgm:chPref val="0"/>
        </dgm:presLayoutVars>
      </dgm:prSet>
      <dgm:spPr/>
    </dgm:pt>
    <dgm:pt modelId="{07ED5BB6-0725-4EF2-BEFC-9CC9861E584F}" type="pres">
      <dgm:prSet presAssocID="{2680DD09-E3CD-4B5C-ADAC-F49D8A5027EA}" presName="sibTrans" presStyleCnt="0"/>
      <dgm:spPr/>
    </dgm:pt>
    <dgm:pt modelId="{98AE054B-395F-4CA0-899E-00FB0FCA5139}" type="pres">
      <dgm:prSet presAssocID="{EBCA88DB-14A9-4581-9A26-4EDC3AB427D1}" presName="compNode" presStyleCnt="0"/>
      <dgm:spPr/>
    </dgm:pt>
    <dgm:pt modelId="{DDDDDD3A-86E5-441B-8F8F-ED65014FF43E}" type="pres">
      <dgm:prSet presAssocID="{EBCA88DB-14A9-4581-9A26-4EDC3AB427D1}" presName="bgRect" presStyleLbl="bgShp" presStyleIdx="3" presStyleCnt="4"/>
      <dgm:spPr/>
    </dgm:pt>
    <dgm:pt modelId="{18BCC3DF-9D57-4A4F-91AD-CED417E40B88}" type="pres">
      <dgm:prSet presAssocID="{EBCA88DB-14A9-4581-9A26-4EDC3AB427D1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lant"/>
        </a:ext>
      </dgm:extLst>
    </dgm:pt>
    <dgm:pt modelId="{7A4BA2C3-B861-426E-B7D8-CF7A9F2EF1E2}" type="pres">
      <dgm:prSet presAssocID="{EBCA88DB-14A9-4581-9A26-4EDC3AB427D1}" presName="spaceRect" presStyleCnt="0"/>
      <dgm:spPr/>
    </dgm:pt>
    <dgm:pt modelId="{526B2599-9BE4-462E-9EEE-D3D26C05A341}" type="pres">
      <dgm:prSet presAssocID="{EBCA88DB-14A9-4581-9A26-4EDC3AB427D1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15C41B5B-55F4-4555-8537-32A731C8EC58}" type="presOf" srcId="{11A25061-840A-4BA6-A982-59EFA5E9CCC3}" destId="{52C1AD4C-1CA3-4B36-991A-86FDF5176F7C}" srcOrd="0" destOrd="0" presId="urn:microsoft.com/office/officeart/2018/2/layout/IconVerticalSolidList"/>
    <dgm:cxn modelId="{510C4C6B-B789-4D59-B0BF-3666AC2C1293}" srcId="{4F0C26E6-1863-47E7-982D-D43A3B20F398}" destId="{11A25061-840A-4BA6-A982-59EFA5E9CCC3}" srcOrd="0" destOrd="0" parTransId="{7F3E0D8A-4BF7-4366-A02A-364C43256909}" sibTransId="{5DCDE91B-4716-43E9-BBBD-FF3F0D3A6629}"/>
    <dgm:cxn modelId="{0A912070-608C-4D7D-AD31-B65BA7251D75}" type="presOf" srcId="{4F0C26E6-1863-47E7-982D-D43A3B20F398}" destId="{A483C80F-0235-434D-B321-95605BFC015A}" srcOrd="0" destOrd="0" presId="urn:microsoft.com/office/officeart/2018/2/layout/IconVerticalSolidList"/>
    <dgm:cxn modelId="{A8A5C196-C878-494F-A004-07C0154E7136}" type="presOf" srcId="{EBCA88DB-14A9-4581-9A26-4EDC3AB427D1}" destId="{526B2599-9BE4-462E-9EEE-D3D26C05A341}" srcOrd="0" destOrd="0" presId="urn:microsoft.com/office/officeart/2018/2/layout/IconVerticalSolidList"/>
    <dgm:cxn modelId="{0BC082A5-43CA-43C7-AB6F-3F561006594D}" srcId="{4F0C26E6-1863-47E7-982D-D43A3B20F398}" destId="{57B5636F-91C5-4F44-86FC-C562DA57FFD5}" srcOrd="2" destOrd="0" parTransId="{358A7F94-3D4E-49F7-892A-73AC3DFE7C41}" sibTransId="{2680DD09-E3CD-4B5C-ADAC-F49D8A5027EA}"/>
    <dgm:cxn modelId="{6700EAA9-717B-49CA-8AF7-4FF03F40CBC9}" type="presOf" srcId="{57B5636F-91C5-4F44-86FC-C562DA57FFD5}" destId="{2DCF35CB-67B6-4F8F-9015-290E185B08BC}" srcOrd="0" destOrd="0" presId="urn:microsoft.com/office/officeart/2018/2/layout/IconVerticalSolidList"/>
    <dgm:cxn modelId="{E2B83ECA-7BEC-4822-9D4B-1C3D6127955F}" srcId="{4F0C26E6-1863-47E7-982D-D43A3B20F398}" destId="{EBCA88DB-14A9-4581-9A26-4EDC3AB427D1}" srcOrd="3" destOrd="0" parTransId="{BFC49A64-0378-4937-AE35-D86F06476426}" sibTransId="{D9563D58-CEB1-4E4B-8A95-51D55C5E8354}"/>
    <dgm:cxn modelId="{A74F38DF-0A8D-4ED1-943D-2290235038AE}" srcId="{4F0C26E6-1863-47E7-982D-D43A3B20F398}" destId="{99E31747-170C-4011-8105-C44796AB365D}" srcOrd="1" destOrd="0" parTransId="{1D90AB71-324C-4FC3-B477-C05422AE3353}" sibTransId="{19B48F6D-696C-4576-8699-A233FEFBCA2F}"/>
    <dgm:cxn modelId="{62C94AEF-CB38-46B4-83AC-2CB8CC1080C5}" type="presOf" srcId="{99E31747-170C-4011-8105-C44796AB365D}" destId="{576D2909-5178-46F2-894E-573BA5A60883}" srcOrd="0" destOrd="0" presId="urn:microsoft.com/office/officeart/2018/2/layout/IconVerticalSolidList"/>
    <dgm:cxn modelId="{B56ED5A3-010F-4ADF-8C77-22371006C84F}" type="presParOf" srcId="{A483C80F-0235-434D-B321-95605BFC015A}" destId="{2C468CFC-74BA-4ACB-80D2-241DDC46E0D5}" srcOrd="0" destOrd="0" presId="urn:microsoft.com/office/officeart/2018/2/layout/IconVerticalSolidList"/>
    <dgm:cxn modelId="{0FBA7743-7D47-45BF-B8E6-30888730C402}" type="presParOf" srcId="{2C468CFC-74BA-4ACB-80D2-241DDC46E0D5}" destId="{1FC2B188-66D7-49EF-846E-1C99FCFA052F}" srcOrd="0" destOrd="0" presId="urn:microsoft.com/office/officeart/2018/2/layout/IconVerticalSolidList"/>
    <dgm:cxn modelId="{4940CDC2-C5AE-4588-963D-77FED81F652A}" type="presParOf" srcId="{2C468CFC-74BA-4ACB-80D2-241DDC46E0D5}" destId="{317C0F71-19A5-47DB-9684-4285BC025BB4}" srcOrd="1" destOrd="0" presId="urn:microsoft.com/office/officeart/2018/2/layout/IconVerticalSolidList"/>
    <dgm:cxn modelId="{877D2843-946B-4F5C-AE21-4CE17C2D3105}" type="presParOf" srcId="{2C468CFC-74BA-4ACB-80D2-241DDC46E0D5}" destId="{814CA2FA-2AF6-452E-9503-40BCC9809A80}" srcOrd="2" destOrd="0" presId="urn:microsoft.com/office/officeart/2018/2/layout/IconVerticalSolidList"/>
    <dgm:cxn modelId="{81CF04BB-36B7-4026-B976-1522C83BDC9B}" type="presParOf" srcId="{2C468CFC-74BA-4ACB-80D2-241DDC46E0D5}" destId="{52C1AD4C-1CA3-4B36-991A-86FDF5176F7C}" srcOrd="3" destOrd="0" presId="urn:microsoft.com/office/officeart/2018/2/layout/IconVerticalSolidList"/>
    <dgm:cxn modelId="{E4496691-FD0A-4E39-9D36-62CC44B375BD}" type="presParOf" srcId="{A483C80F-0235-434D-B321-95605BFC015A}" destId="{DF02C6FD-F7B4-4EEC-843A-0C9AB0A993F7}" srcOrd="1" destOrd="0" presId="urn:microsoft.com/office/officeart/2018/2/layout/IconVerticalSolidList"/>
    <dgm:cxn modelId="{C10014ED-080C-4C85-AD2C-7440B75F1E35}" type="presParOf" srcId="{A483C80F-0235-434D-B321-95605BFC015A}" destId="{4BE42BFC-3044-4EA8-8861-4786EC757F79}" srcOrd="2" destOrd="0" presId="urn:microsoft.com/office/officeart/2018/2/layout/IconVerticalSolidList"/>
    <dgm:cxn modelId="{C5D645B2-8CF3-4C4F-A322-16AA86E3B68D}" type="presParOf" srcId="{4BE42BFC-3044-4EA8-8861-4786EC757F79}" destId="{6B5EC0E1-AC63-49EB-B8A2-06A6ED1FF1DF}" srcOrd="0" destOrd="0" presId="urn:microsoft.com/office/officeart/2018/2/layout/IconVerticalSolidList"/>
    <dgm:cxn modelId="{F071357D-F017-463B-ADA7-345E296EF9CD}" type="presParOf" srcId="{4BE42BFC-3044-4EA8-8861-4786EC757F79}" destId="{48877D8D-EECA-4521-B67E-652DAA462584}" srcOrd="1" destOrd="0" presId="urn:microsoft.com/office/officeart/2018/2/layout/IconVerticalSolidList"/>
    <dgm:cxn modelId="{1328BAFE-F685-40F8-9E53-2CE465EA3F79}" type="presParOf" srcId="{4BE42BFC-3044-4EA8-8861-4786EC757F79}" destId="{AF92CD71-C83F-4DA5-952B-6B8345AC5EAC}" srcOrd="2" destOrd="0" presId="urn:microsoft.com/office/officeart/2018/2/layout/IconVerticalSolidList"/>
    <dgm:cxn modelId="{41FE22C0-C952-47FF-AEEC-B080A638343C}" type="presParOf" srcId="{4BE42BFC-3044-4EA8-8861-4786EC757F79}" destId="{576D2909-5178-46F2-894E-573BA5A60883}" srcOrd="3" destOrd="0" presId="urn:microsoft.com/office/officeart/2018/2/layout/IconVerticalSolidList"/>
    <dgm:cxn modelId="{B13E94A0-FA86-45DE-B233-97650366E30C}" type="presParOf" srcId="{A483C80F-0235-434D-B321-95605BFC015A}" destId="{D44B1933-C40F-401B-BEC9-5EF34A01824A}" srcOrd="3" destOrd="0" presId="urn:microsoft.com/office/officeart/2018/2/layout/IconVerticalSolidList"/>
    <dgm:cxn modelId="{6B156FD1-1631-489F-BB03-F48F508F7864}" type="presParOf" srcId="{A483C80F-0235-434D-B321-95605BFC015A}" destId="{999D87CA-2FCC-4149-8CAA-CF9D46B3CBD7}" srcOrd="4" destOrd="0" presId="urn:microsoft.com/office/officeart/2018/2/layout/IconVerticalSolidList"/>
    <dgm:cxn modelId="{CDFA88FA-D568-4198-90C3-8675974CED96}" type="presParOf" srcId="{999D87CA-2FCC-4149-8CAA-CF9D46B3CBD7}" destId="{E120D948-6C84-4F02-B83A-53EA78DC7BCC}" srcOrd="0" destOrd="0" presId="urn:microsoft.com/office/officeart/2018/2/layout/IconVerticalSolidList"/>
    <dgm:cxn modelId="{DDD0C35D-C9CA-4AD8-A9AE-E904CA8D2747}" type="presParOf" srcId="{999D87CA-2FCC-4149-8CAA-CF9D46B3CBD7}" destId="{28378897-BDA1-4971-AD5A-B1C4D2E424F5}" srcOrd="1" destOrd="0" presId="urn:microsoft.com/office/officeart/2018/2/layout/IconVerticalSolidList"/>
    <dgm:cxn modelId="{E6343295-C46F-4498-B3DC-C1EC1649A7DF}" type="presParOf" srcId="{999D87CA-2FCC-4149-8CAA-CF9D46B3CBD7}" destId="{AE02F3D4-F364-4B7F-BFCD-1D78BBAEB217}" srcOrd="2" destOrd="0" presId="urn:microsoft.com/office/officeart/2018/2/layout/IconVerticalSolidList"/>
    <dgm:cxn modelId="{BE8E449D-6297-42FB-B258-A1D00E8E7DBB}" type="presParOf" srcId="{999D87CA-2FCC-4149-8CAA-CF9D46B3CBD7}" destId="{2DCF35CB-67B6-4F8F-9015-290E185B08BC}" srcOrd="3" destOrd="0" presId="urn:microsoft.com/office/officeart/2018/2/layout/IconVerticalSolidList"/>
    <dgm:cxn modelId="{4B49A25C-6A4D-4B9E-9995-F1A1B10D03AA}" type="presParOf" srcId="{A483C80F-0235-434D-B321-95605BFC015A}" destId="{07ED5BB6-0725-4EF2-BEFC-9CC9861E584F}" srcOrd="5" destOrd="0" presId="urn:microsoft.com/office/officeart/2018/2/layout/IconVerticalSolidList"/>
    <dgm:cxn modelId="{56187A87-F07D-4705-AF45-93EE20FF8E1E}" type="presParOf" srcId="{A483C80F-0235-434D-B321-95605BFC015A}" destId="{98AE054B-395F-4CA0-899E-00FB0FCA5139}" srcOrd="6" destOrd="0" presId="urn:microsoft.com/office/officeart/2018/2/layout/IconVerticalSolidList"/>
    <dgm:cxn modelId="{87BF04B9-663C-47AB-B19E-DCFA49F7CDF5}" type="presParOf" srcId="{98AE054B-395F-4CA0-899E-00FB0FCA5139}" destId="{DDDDDD3A-86E5-441B-8F8F-ED65014FF43E}" srcOrd="0" destOrd="0" presId="urn:microsoft.com/office/officeart/2018/2/layout/IconVerticalSolidList"/>
    <dgm:cxn modelId="{F984D85C-D9A9-436C-8FDA-5A7564D15F56}" type="presParOf" srcId="{98AE054B-395F-4CA0-899E-00FB0FCA5139}" destId="{18BCC3DF-9D57-4A4F-91AD-CED417E40B88}" srcOrd="1" destOrd="0" presId="urn:microsoft.com/office/officeart/2018/2/layout/IconVerticalSolidList"/>
    <dgm:cxn modelId="{930054D8-3B71-444E-976A-529CC2E6FC2A}" type="presParOf" srcId="{98AE054B-395F-4CA0-899E-00FB0FCA5139}" destId="{7A4BA2C3-B861-426E-B7D8-CF7A9F2EF1E2}" srcOrd="2" destOrd="0" presId="urn:microsoft.com/office/officeart/2018/2/layout/IconVerticalSolidList"/>
    <dgm:cxn modelId="{122893CC-EEFD-44AB-8B60-73C7AC030FBD}" type="presParOf" srcId="{98AE054B-395F-4CA0-899E-00FB0FCA5139}" destId="{526B2599-9BE4-462E-9EEE-D3D26C05A341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013DB66-5A03-4C15-B041-0B8D0F1BEDFF}" type="doc">
      <dgm:prSet loTypeId="urn:microsoft.com/office/officeart/2018/5/layout/IconCircleLabel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30478D4D-ECF7-4F44-906C-0CBDE9AB6DFA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dirty="0"/>
            <a:t>“</a:t>
          </a:r>
          <a:r>
            <a:rPr lang="en-US" b="1" dirty="0">
              <a:solidFill>
                <a:schemeClr val="bg2"/>
              </a:solidFill>
            </a:rPr>
            <a:t>Third Place” experience </a:t>
          </a:r>
        </a:p>
      </dgm:t>
    </dgm:pt>
    <dgm:pt modelId="{0A7D27FB-3B72-4318-A255-17183B9C1140}" type="parTrans" cxnId="{559037CD-36D8-48DD-9FA1-B950E9746634}">
      <dgm:prSet/>
      <dgm:spPr/>
      <dgm:t>
        <a:bodyPr/>
        <a:lstStyle/>
        <a:p>
          <a:endParaRPr lang="en-US"/>
        </a:p>
      </dgm:t>
    </dgm:pt>
    <dgm:pt modelId="{3C12AD19-6540-47C8-9527-BD4E4B504CD2}" type="sibTrans" cxnId="{559037CD-36D8-48DD-9FA1-B950E9746634}">
      <dgm:prSet/>
      <dgm:spPr/>
      <dgm:t>
        <a:bodyPr/>
        <a:lstStyle/>
        <a:p>
          <a:endParaRPr lang="en-US"/>
        </a:p>
      </dgm:t>
    </dgm:pt>
    <dgm:pt modelId="{5307D6C6-E9C3-4539-B453-0564963BC0DC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b="1" dirty="0">
              <a:solidFill>
                <a:schemeClr val="bg2"/>
              </a:solidFill>
            </a:rPr>
            <a:t>Premium quality &amp; pricing </a:t>
          </a:r>
        </a:p>
      </dgm:t>
    </dgm:pt>
    <dgm:pt modelId="{51BA99D6-13D7-4E94-84A1-19C81ED73C15}" type="parTrans" cxnId="{D25CDFEC-824C-4E67-8E81-78D6B37761C1}">
      <dgm:prSet/>
      <dgm:spPr/>
      <dgm:t>
        <a:bodyPr/>
        <a:lstStyle/>
        <a:p>
          <a:endParaRPr lang="en-US"/>
        </a:p>
      </dgm:t>
    </dgm:pt>
    <dgm:pt modelId="{3A8EC15D-E41E-425D-9F5C-63A71F4AB921}" type="sibTrans" cxnId="{D25CDFEC-824C-4E67-8E81-78D6B37761C1}">
      <dgm:prSet/>
      <dgm:spPr/>
      <dgm:t>
        <a:bodyPr/>
        <a:lstStyle/>
        <a:p>
          <a:endParaRPr lang="en-US"/>
        </a:p>
      </dgm:t>
    </dgm:pt>
    <dgm:pt modelId="{9B2D0ED8-4CE5-4464-BCC1-C288DB5EC8E7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b="1" dirty="0">
              <a:solidFill>
                <a:schemeClr val="bg2"/>
              </a:solidFill>
            </a:rPr>
            <a:t>Innovation focus </a:t>
          </a:r>
        </a:p>
      </dgm:t>
    </dgm:pt>
    <dgm:pt modelId="{B93AEFE0-A89E-4221-BDFD-47FF3C6844AE}" type="parTrans" cxnId="{F150AE79-0160-4440-BE77-6B61732F5CCC}">
      <dgm:prSet/>
      <dgm:spPr/>
      <dgm:t>
        <a:bodyPr/>
        <a:lstStyle/>
        <a:p>
          <a:endParaRPr lang="en-US"/>
        </a:p>
      </dgm:t>
    </dgm:pt>
    <dgm:pt modelId="{EA81352D-11E4-471B-9C95-198B9547A5E1}" type="sibTrans" cxnId="{F150AE79-0160-4440-BE77-6B61732F5CCC}">
      <dgm:prSet/>
      <dgm:spPr/>
      <dgm:t>
        <a:bodyPr/>
        <a:lstStyle/>
        <a:p>
          <a:endParaRPr lang="en-US"/>
        </a:p>
      </dgm:t>
    </dgm:pt>
    <dgm:pt modelId="{25518E19-CAE2-45D4-A8AE-2CD23DE30D3C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b="1" dirty="0">
              <a:solidFill>
                <a:schemeClr val="bg2"/>
              </a:solidFill>
            </a:rPr>
            <a:t>Strong global brand </a:t>
          </a:r>
        </a:p>
      </dgm:t>
    </dgm:pt>
    <dgm:pt modelId="{8229886E-5A83-4BF1-ACA5-0494016C6079}" type="parTrans" cxnId="{813FD42F-5533-4D25-BB5D-484283A304B6}">
      <dgm:prSet/>
      <dgm:spPr/>
      <dgm:t>
        <a:bodyPr/>
        <a:lstStyle/>
        <a:p>
          <a:endParaRPr lang="en-US"/>
        </a:p>
      </dgm:t>
    </dgm:pt>
    <dgm:pt modelId="{E345B9E0-F6D3-4277-BFB4-1DD54C1567D3}" type="sibTrans" cxnId="{813FD42F-5533-4D25-BB5D-484283A304B6}">
      <dgm:prSet/>
      <dgm:spPr/>
      <dgm:t>
        <a:bodyPr/>
        <a:lstStyle/>
        <a:p>
          <a:endParaRPr lang="en-US"/>
        </a:p>
      </dgm:t>
    </dgm:pt>
    <dgm:pt modelId="{F1CC15AB-0527-4776-8D09-8B2AF1E7DF96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b="1" dirty="0">
              <a:solidFill>
                <a:schemeClr val="bg2"/>
              </a:solidFill>
            </a:rPr>
            <a:t>Sustainability</a:t>
          </a:r>
        </a:p>
      </dgm:t>
    </dgm:pt>
    <dgm:pt modelId="{94E32D1F-CB7F-4211-A826-1AB3E7FDBF4D}" type="parTrans" cxnId="{0130FB3C-3D1E-4413-BA27-B97591EE499F}">
      <dgm:prSet/>
      <dgm:spPr/>
      <dgm:t>
        <a:bodyPr/>
        <a:lstStyle/>
        <a:p>
          <a:endParaRPr lang="en-US"/>
        </a:p>
      </dgm:t>
    </dgm:pt>
    <dgm:pt modelId="{1E081169-DCE0-4FD2-A604-930A649D5EE8}" type="sibTrans" cxnId="{0130FB3C-3D1E-4413-BA27-B97591EE499F}">
      <dgm:prSet/>
      <dgm:spPr/>
      <dgm:t>
        <a:bodyPr/>
        <a:lstStyle/>
        <a:p>
          <a:endParaRPr lang="en-US"/>
        </a:p>
      </dgm:t>
    </dgm:pt>
    <dgm:pt modelId="{2C49C526-956C-4DFC-83DA-D07F01B3476E}" type="pres">
      <dgm:prSet presAssocID="{0013DB66-5A03-4C15-B041-0B8D0F1BEDFF}" presName="root" presStyleCnt="0">
        <dgm:presLayoutVars>
          <dgm:dir/>
          <dgm:resizeHandles val="exact"/>
        </dgm:presLayoutVars>
      </dgm:prSet>
      <dgm:spPr/>
    </dgm:pt>
    <dgm:pt modelId="{ACBCCB39-7A1D-4E7E-BAC3-3CF3555CD4CF}" type="pres">
      <dgm:prSet presAssocID="{30478D4D-ECF7-4F44-906C-0CBDE9AB6DFA}" presName="compNode" presStyleCnt="0"/>
      <dgm:spPr/>
    </dgm:pt>
    <dgm:pt modelId="{16793165-AD05-4860-A558-152D20EDB484}" type="pres">
      <dgm:prSet presAssocID="{30478D4D-ECF7-4F44-906C-0CBDE9AB6DFA}" presName="iconBgRect" presStyleLbl="bgShp" presStyleIdx="0" presStyleCnt="5"/>
      <dgm:spPr/>
    </dgm:pt>
    <dgm:pt modelId="{CF5619B5-3A30-45FC-AB1B-9435F9E3CC01}" type="pres">
      <dgm:prSet presAssocID="{30478D4D-ECF7-4F44-906C-0CBDE9AB6DFA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ity"/>
        </a:ext>
      </dgm:extLst>
    </dgm:pt>
    <dgm:pt modelId="{C5940D1A-EB4B-488C-950E-E13E69A9FB26}" type="pres">
      <dgm:prSet presAssocID="{30478D4D-ECF7-4F44-906C-0CBDE9AB6DFA}" presName="spaceRect" presStyleCnt="0"/>
      <dgm:spPr/>
    </dgm:pt>
    <dgm:pt modelId="{7A1A5245-C8C0-4D6A-912A-849710D79B77}" type="pres">
      <dgm:prSet presAssocID="{30478D4D-ECF7-4F44-906C-0CBDE9AB6DFA}" presName="textRect" presStyleLbl="revTx" presStyleIdx="0" presStyleCnt="5">
        <dgm:presLayoutVars>
          <dgm:chMax val="1"/>
          <dgm:chPref val="1"/>
        </dgm:presLayoutVars>
      </dgm:prSet>
      <dgm:spPr/>
    </dgm:pt>
    <dgm:pt modelId="{1E2121C4-CDDC-4B67-BB34-6DA0A4280AFE}" type="pres">
      <dgm:prSet presAssocID="{3C12AD19-6540-47C8-9527-BD4E4B504CD2}" presName="sibTrans" presStyleCnt="0"/>
      <dgm:spPr/>
    </dgm:pt>
    <dgm:pt modelId="{3B371A40-630B-4B97-8602-11991B0D2DF1}" type="pres">
      <dgm:prSet presAssocID="{5307D6C6-E9C3-4539-B453-0564963BC0DC}" presName="compNode" presStyleCnt="0"/>
      <dgm:spPr/>
    </dgm:pt>
    <dgm:pt modelId="{324B8C87-9CD3-4421-BCB7-2A3E3CF1255C}" type="pres">
      <dgm:prSet presAssocID="{5307D6C6-E9C3-4539-B453-0564963BC0DC}" presName="iconBgRect" presStyleLbl="bgShp" presStyleIdx="1" presStyleCnt="5"/>
      <dgm:spPr/>
    </dgm:pt>
    <dgm:pt modelId="{D9B0D75D-7D26-444A-9F76-47FF79604824}" type="pres">
      <dgm:prSet presAssocID="{5307D6C6-E9C3-4539-B453-0564963BC0DC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ney"/>
        </a:ext>
      </dgm:extLst>
    </dgm:pt>
    <dgm:pt modelId="{3E976B01-FA1C-4F40-B704-A185CE95055C}" type="pres">
      <dgm:prSet presAssocID="{5307D6C6-E9C3-4539-B453-0564963BC0DC}" presName="spaceRect" presStyleCnt="0"/>
      <dgm:spPr/>
    </dgm:pt>
    <dgm:pt modelId="{C0EDE79E-B93A-4D07-9CBE-A86268B2759B}" type="pres">
      <dgm:prSet presAssocID="{5307D6C6-E9C3-4539-B453-0564963BC0DC}" presName="textRect" presStyleLbl="revTx" presStyleIdx="1" presStyleCnt="5">
        <dgm:presLayoutVars>
          <dgm:chMax val="1"/>
          <dgm:chPref val="1"/>
        </dgm:presLayoutVars>
      </dgm:prSet>
      <dgm:spPr/>
    </dgm:pt>
    <dgm:pt modelId="{C61FC277-1D7E-4CA8-8DB2-7258226ADA49}" type="pres">
      <dgm:prSet presAssocID="{3A8EC15D-E41E-425D-9F5C-63A71F4AB921}" presName="sibTrans" presStyleCnt="0"/>
      <dgm:spPr/>
    </dgm:pt>
    <dgm:pt modelId="{7C3FDDBB-2928-41E8-84B8-8406867F54BA}" type="pres">
      <dgm:prSet presAssocID="{9B2D0ED8-4CE5-4464-BCC1-C288DB5EC8E7}" presName="compNode" presStyleCnt="0"/>
      <dgm:spPr/>
    </dgm:pt>
    <dgm:pt modelId="{77A1071F-DF5A-4253-B9FF-1FDCC5EDFF0D}" type="pres">
      <dgm:prSet presAssocID="{9B2D0ED8-4CE5-4464-BCC1-C288DB5EC8E7}" presName="iconBgRect" presStyleLbl="bgShp" presStyleIdx="2" presStyleCnt="5"/>
      <dgm:spPr/>
    </dgm:pt>
    <dgm:pt modelId="{B2F2391A-2A88-4F6E-8594-6E45D4A45C5E}" type="pres">
      <dgm:prSet presAssocID="{9B2D0ED8-4CE5-4464-BCC1-C288DB5EC8E7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ghtbulb"/>
        </a:ext>
      </dgm:extLst>
    </dgm:pt>
    <dgm:pt modelId="{1A341090-A604-4A09-8089-D8F0941EA9F8}" type="pres">
      <dgm:prSet presAssocID="{9B2D0ED8-4CE5-4464-BCC1-C288DB5EC8E7}" presName="spaceRect" presStyleCnt="0"/>
      <dgm:spPr/>
    </dgm:pt>
    <dgm:pt modelId="{ED1F1A73-6A98-4F87-984D-7CD1612AA731}" type="pres">
      <dgm:prSet presAssocID="{9B2D0ED8-4CE5-4464-BCC1-C288DB5EC8E7}" presName="textRect" presStyleLbl="revTx" presStyleIdx="2" presStyleCnt="5">
        <dgm:presLayoutVars>
          <dgm:chMax val="1"/>
          <dgm:chPref val="1"/>
        </dgm:presLayoutVars>
      </dgm:prSet>
      <dgm:spPr/>
    </dgm:pt>
    <dgm:pt modelId="{BA8E9507-CB89-4964-ACDF-62C869F25071}" type="pres">
      <dgm:prSet presAssocID="{EA81352D-11E4-471B-9C95-198B9547A5E1}" presName="sibTrans" presStyleCnt="0"/>
      <dgm:spPr/>
    </dgm:pt>
    <dgm:pt modelId="{CE7A38E6-D235-4EA4-8862-83F32821FC99}" type="pres">
      <dgm:prSet presAssocID="{25518E19-CAE2-45D4-A8AE-2CD23DE30D3C}" presName="compNode" presStyleCnt="0"/>
      <dgm:spPr/>
    </dgm:pt>
    <dgm:pt modelId="{FFE2441A-BB13-428E-BFE3-E6C1BF11CB5A}" type="pres">
      <dgm:prSet presAssocID="{25518E19-CAE2-45D4-A8AE-2CD23DE30D3C}" presName="iconBgRect" presStyleLbl="bgShp" presStyleIdx="3" presStyleCnt="5"/>
      <dgm:spPr/>
    </dgm:pt>
    <dgm:pt modelId="{D2D6E5C3-2A5D-4ED7-9ABF-6ACC47C3F8DF}" type="pres">
      <dgm:prSet presAssocID="{25518E19-CAE2-45D4-A8AE-2CD23DE30D3C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arth Globe Americas"/>
        </a:ext>
      </dgm:extLst>
    </dgm:pt>
    <dgm:pt modelId="{4427BEF5-D165-4359-B8DA-A0302EF13CCE}" type="pres">
      <dgm:prSet presAssocID="{25518E19-CAE2-45D4-A8AE-2CD23DE30D3C}" presName="spaceRect" presStyleCnt="0"/>
      <dgm:spPr/>
    </dgm:pt>
    <dgm:pt modelId="{8AF82ACA-9F55-4E86-A5C4-62D2787E9987}" type="pres">
      <dgm:prSet presAssocID="{25518E19-CAE2-45D4-A8AE-2CD23DE30D3C}" presName="textRect" presStyleLbl="revTx" presStyleIdx="3" presStyleCnt="5">
        <dgm:presLayoutVars>
          <dgm:chMax val="1"/>
          <dgm:chPref val="1"/>
        </dgm:presLayoutVars>
      </dgm:prSet>
      <dgm:spPr/>
    </dgm:pt>
    <dgm:pt modelId="{F2C24A32-1D90-4C70-85A8-4E718ABC2070}" type="pres">
      <dgm:prSet presAssocID="{E345B9E0-F6D3-4277-BFB4-1DD54C1567D3}" presName="sibTrans" presStyleCnt="0"/>
      <dgm:spPr/>
    </dgm:pt>
    <dgm:pt modelId="{0BC13C90-1125-43ED-8C82-DCA9CE1F764D}" type="pres">
      <dgm:prSet presAssocID="{F1CC15AB-0527-4776-8D09-8B2AF1E7DF96}" presName="compNode" presStyleCnt="0"/>
      <dgm:spPr/>
    </dgm:pt>
    <dgm:pt modelId="{57B52153-77E1-4123-B800-D35CD4D3E7FE}" type="pres">
      <dgm:prSet presAssocID="{F1CC15AB-0527-4776-8D09-8B2AF1E7DF96}" presName="iconBgRect" presStyleLbl="bgShp" presStyleIdx="4" presStyleCnt="5"/>
      <dgm:spPr/>
    </dgm:pt>
    <dgm:pt modelId="{EDB5BAA3-4F01-4F05-B9E2-81E4126783D1}" type="pres">
      <dgm:prSet presAssocID="{F1CC15AB-0527-4776-8D09-8B2AF1E7DF96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ustainability"/>
        </a:ext>
      </dgm:extLst>
    </dgm:pt>
    <dgm:pt modelId="{7632ECA3-1C25-4439-ACF7-1C7EB670C649}" type="pres">
      <dgm:prSet presAssocID="{F1CC15AB-0527-4776-8D09-8B2AF1E7DF96}" presName="spaceRect" presStyleCnt="0"/>
      <dgm:spPr/>
    </dgm:pt>
    <dgm:pt modelId="{4F7BBBCF-42C0-4DE6-9345-4DB34442CC85}" type="pres">
      <dgm:prSet presAssocID="{F1CC15AB-0527-4776-8D09-8B2AF1E7DF96}" presName="textRect" presStyleLbl="revTx" presStyleIdx="4" presStyleCnt="5">
        <dgm:presLayoutVars>
          <dgm:chMax val="1"/>
          <dgm:chPref val="1"/>
        </dgm:presLayoutVars>
      </dgm:prSet>
      <dgm:spPr/>
    </dgm:pt>
  </dgm:ptLst>
  <dgm:cxnLst>
    <dgm:cxn modelId="{4E701705-F010-4BCF-B5AA-38E621920743}" type="presOf" srcId="{F1CC15AB-0527-4776-8D09-8B2AF1E7DF96}" destId="{4F7BBBCF-42C0-4DE6-9345-4DB34442CC85}" srcOrd="0" destOrd="0" presId="urn:microsoft.com/office/officeart/2018/5/layout/IconCircleLabelList"/>
    <dgm:cxn modelId="{813FD42F-5533-4D25-BB5D-484283A304B6}" srcId="{0013DB66-5A03-4C15-B041-0B8D0F1BEDFF}" destId="{25518E19-CAE2-45D4-A8AE-2CD23DE30D3C}" srcOrd="3" destOrd="0" parTransId="{8229886E-5A83-4BF1-ACA5-0494016C6079}" sibTransId="{E345B9E0-F6D3-4277-BFB4-1DD54C1567D3}"/>
    <dgm:cxn modelId="{9C0D6E38-BC00-4185-89BA-01BC95246CB9}" type="presOf" srcId="{30478D4D-ECF7-4F44-906C-0CBDE9AB6DFA}" destId="{7A1A5245-C8C0-4D6A-912A-849710D79B77}" srcOrd="0" destOrd="0" presId="urn:microsoft.com/office/officeart/2018/5/layout/IconCircleLabelList"/>
    <dgm:cxn modelId="{0130FB3C-3D1E-4413-BA27-B97591EE499F}" srcId="{0013DB66-5A03-4C15-B041-0B8D0F1BEDFF}" destId="{F1CC15AB-0527-4776-8D09-8B2AF1E7DF96}" srcOrd="4" destOrd="0" parTransId="{94E32D1F-CB7F-4211-A826-1AB3E7FDBF4D}" sibTransId="{1E081169-DCE0-4FD2-A604-930A649D5EE8}"/>
    <dgm:cxn modelId="{E209CB3F-CF3E-4E98-9906-8A884047460F}" type="presOf" srcId="{25518E19-CAE2-45D4-A8AE-2CD23DE30D3C}" destId="{8AF82ACA-9F55-4E86-A5C4-62D2787E9987}" srcOrd="0" destOrd="0" presId="urn:microsoft.com/office/officeart/2018/5/layout/IconCircleLabelList"/>
    <dgm:cxn modelId="{17833978-37CB-4030-BC25-B72DD2E464D0}" type="presOf" srcId="{9B2D0ED8-4CE5-4464-BCC1-C288DB5EC8E7}" destId="{ED1F1A73-6A98-4F87-984D-7CD1612AA731}" srcOrd="0" destOrd="0" presId="urn:microsoft.com/office/officeart/2018/5/layout/IconCircleLabelList"/>
    <dgm:cxn modelId="{F150AE79-0160-4440-BE77-6B61732F5CCC}" srcId="{0013DB66-5A03-4C15-B041-0B8D0F1BEDFF}" destId="{9B2D0ED8-4CE5-4464-BCC1-C288DB5EC8E7}" srcOrd="2" destOrd="0" parTransId="{B93AEFE0-A89E-4221-BDFD-47FF3C6844AE}" sibTransId="{EA81352D-11E4-471B-9C95-198B9547A5E1}"/>
    <dgm:cxn modelId="{7EC175A5-5052-4FBB-87C1-FAA2B3A5A2DC}" type="presOf" srcId="{5307D6C6-E9C3-4539-B453-0564963BC0DC}" destId="{C0EDE79E-B93A-4D07-9CBE-A86268B2759B}" srcOrd="0" destOrd="0" presId="urn:microsoft.com/office/officeart/2018/5/layout/IconCircleLabelList"/>
    <dgm:cxn modelId="{559037CD-36D8-48DD-9FA1-B950E9746634}" srcId="{0013DB66-5A03-4C15-B041-0B8D0F1BEDFF}" destId="{30478D4D-ECF7-4F44-906C-0CBDE9AB6DFA}" srcOrd="0" destOrd="0" parTransId="{0A7D27FB-3B72-4318-A255-17183B9C1140}" sibTransId="{3C12AD19-6540-47C8-9527-BD4E4B504CD2}"/>
    <dgm:cxn modelId="{D08E7ACE-EF84-40AA-B01D-718BACCB5FD6}" type="presOf" srcId="{0013DB66-5A03-4C15-B041-0B8D0F1BEDFF}" destId="{2C49C526-956C-4DFC-83DA-D07F01B3476E}" srcOrd="0" destOrd="0" presId="urn:microsoft.com/office/officeart/2018/5/layout/IconCircleLabelList"/>
    <dgm:cxn modelId="{D25CDFEC-824C-4E67-8E81-78D6B37761C1}" srcId="{0013DB66-5A03-4C15-B041-0B8D0F1BEDFF}" destId="{5307D6C6-E9C3-4539-B453-0564963BC0DC}" srcOrd="1" destOrd="0" parTransId="{51BA99D6-13D7-4E94-84A1-19C81ED73C15}" sibTransId="{3A8EC15D-E41E-425D-9F5C-63A71F4AB921}"/>
    <dgm:cxn modelId="{074C063D-AC1D-4E86-B67A-BFB5DF59BF1D}" type="presParOf" srcId="{2C49C526-956C-4DFC-83DA-D07F01B3476E}" destId="{ACBCCB39-7A1D-4E7E-BAC3-3CF3555CD4CF}" srcOrd="0" destOrd="0" presId="urn:microsoft.com/office/officeart/2018/5/layout/IconCircleLabelList"/>
    <dgm:cxn modelId="{F7934820-2CD5-431A-A5B9-B9BE39429C38}" type="presParOf" srcId="{ACBCCB39-7A1D-4E7E-BAC3-3CF3555CD4CF}" destId="{16793165-AD05-4860-A558-152D20EDB484}" srcOrd="0" destOrd="0" presId="urn:microsoft.com/office/officeart/2018/5/layout/IconCircleLabelList"/>
    <dgm:cxn modelId="{AB79B97E-12DF-45AD-812F-5233EE2DE8E0}" type="presParOf" srcId="{ACBCCB39-7A1D-4E7E-BAC3-3CF3555CD4CF}" destId="{CF5619B5-3A30-45FC-AB1B-9435F9E3CC01}" srcOrd="1" destOrd="0" presId="urn:microsoft.com/office/officeart/2018/5/layout/IconCircleLabelList"/>
    <dgm:cxn modelId="{14DDD041-EF84-4296-9A36-2300A91AD794}" type="presParOf" srcId="{ACBCCB39-7A1D-4E7E-BAC3-3CF3555CD4CF}" destId="{C5940D1A-EB4B-488C-950E-E13E69A9FB26}" srcOrd="2" destOrd="0" presId="urn:microsoft.com/office/officeart/2018/5/layout/IconCircleLabelList"/>
    <dgm:cxn modelId="{E476E294-4D97-4266-9325-9635C9C63220}" type="presParOf" srcId="{ACBCCB39-7A1D-4E7E-BAC3-3CF3555CD4CF}" destId="{7A1A5245-C8C0-4D6A-912A-849710D79B77}" srcOrd="3" destOrd="0" presId="urn:microsoft.com/office/officeart/2018/5/layout/IconCircleLabelList"/>
    <dgm:cxn modelId="{46B35E51-3264-4079-B922-247270E5E3FD}" type="presParOf" srcId="{2C49C526-956C-4DFC-83DA-D07F01B3476E}" destId="{1E2121C4-CDDC-4B67-BB34-6DA0A4280AFE}" srcOrd="1" destOrd="0" presId="urn:microsoft.com/office/officeart/2018/5/layout/IconCircleLabelList"/>
    <dgm:cxn modelId="{64C603DF-540F-447C-9170-6B81ABFA6764}" type="presParOf" srcId="{2C49C526-956C-4DFC-83DA-D07F01B3476E}" destId="{3B371A40-630B-4B97-8602-11991B0D2DF1}" srcOrd="2" destOrd="0" presId="urn:microsoft.com/office/officeart/2018/5/layout/IconCircleLabelList"/>
    <dgm:cxn modelId="{C379020B-610B-403F-BEFD-0B95FCE7D549}" type="presParOf" srcId="{3B371A40-630B-4B97-8602-11991B0D2DF1}" destId="{324B8C87-9CD3-4421-BCB7-2A3E3CF1255C}" srcOrd="0" destOrd="0" presId="urn:microsoft.com/office/officeart/2018/5/layout/IconCircleLabelList"/>
    <dgm:cxn modelId="{3F8DF895-F04F-4707-910F-9E93E1832FB7}" type="presParOf" srcId="{3B371A40-630B-4B97-8602-11991B0D2DF1}" destId="{D9B0D75D-7D26-444A-9F76-47FF79604824}" srcOrd="1" destOrd="0" presId="urn:microsoft.com/office/officeart/2018/5/layout/IconCircleLabelList"/>
    <dgm:cxn modelId="{C416BEBE-11FF-4433-9EF5-4B721EE24B26}" type="presParOf" srcId="{3B371A40-630B-4B97-8602-11991B0D2DF1}" destId="{3E976B01-FA1C-4F40-B704-A185CE95055C}" srcOrd="2" destOrd="0" presId="urn:microsoft.com/office/officeart/2018/5/layout/IconCircleLabelList"/>
    <dgm:cxn modelId="{2CAF8840-12FA-4678-91B6-2CBA5F755A02}" type="presParOf" srcId="{3B371A40-630B-4B97-8602-11991B0D2DF1}" destId="{C0EDE79E-B93A-4D07-9CBE-A86268B2759B}" srcOrd="3" destOrd="0" presId="urn:microsoft.com/office/officeart/2018/5/layout/IconCircleLabelList"/>
    <dgm:cxn modelId="{F599CBD8-0DC0-40ED-BDD3-F69F23BC1B69}" type="presParOf" srcId="{2C49C526-956C-4DFC-83DA-D07F01B3476E}" destId="{C61FC277-1D7E-4CA8-8DB2-7258226ADA49}" srcOrd="3" destOrd="0" presId="urn:microsoft.com/office/officeart/2018/5/layout/IconCircleLabelList"/>
    <dgm:cxn modelId="{5B8AD141-B251-43EF-9461-E1A07C652862}" type="presParOf" srcId="{2C49C526-956C-4DFC-83DA-D07F01B3476E}" destId="{7C3FDDBB-2928-41E8-84B8-8406867F54BA}" srcOrd="4" destOrd="0" presId="urn:microsoft.com/office/officeart/2018/5/layout/IconCircleLabelList"/>
    <dgm:cxn modelId="{0C2CF226-2936-4EFA-A5A5-8A777D221CDC}" type="presParOf" srcId="{7C3FDDBB-2928-41E8-84B8-8406867F54BA}" destId="{77A1071F-DF5A-4253-B9FF-1FDCC5EDFF0D}" srcOrd="0" destOrd="0" presId="urn:microsoft.com/office/officeart/2018/5/layout/IconCircleLabelList"/>
    <dgm:cxn modelId="{E5CD8FD3-CE72-4CC5-81F0-68AD2DCA351C}" type="presParOf" srcId="{7C3FDDBB-2928-41E8-84B8-8406867F54BA}" destId="{B2F2391A-2A88-4F6E-8594-6E45D4A45C5E}" srcOrd="1" destOrd="0" presId="urn:microsoft.com/office/officeart/2018/5/layout/IconCircleLabelList"/>
    <dgm:cxn modelId="{C3DCE41B-C990-4D70-AA98-D8EAD98223C1}" type="presParOf" srcId="{7C3FDDBB-2928-41E8-84B8-8406867F54BA}" destId="{1A341090-A604-4A09-8089-D8F0941EA9F8}" srcOrd="2" destOrd="0" presId="urn:microsoft.com/office/officeart/2018/5/layout/IconCircleLabelList"/>
    <dgm:cxn modelId="{8A562E56-78A4-45A1-BC08-D8A00166DAF9}" type="presParOf" srcId="{7C3FDDBB-2928-41E8-84B8-8406867F54BA}" destId="{ED1F1A73-6A98-4F87-984D-7CD1612AA731}" srcOrd="3" destOrd="0" presId="urn:microsoft.com/office/officeart/2018/5/layout/IconCircleLabelList"/>
    <dgm:cxn modelId="{6F68A285-FEDD-4914-ADEF-B8798D26FEFE}" type="presParOf" srcId="{2C49C526-956C-4DFC-83DA-D07F01B3476E}" destId="{BA8E9507-CB89-4964-ACDF-62C869F25071}" srcOrd="5" destOrd="0" presId="urn:microsoft.com/office/officeart/2018/5/layout/IconCircleLabelList"/>
    <dgm:cxn modelId="{F9E12541-0357-46A2-B8C1-35ECDCC9D5BF}" type="presParOf" srcId="{2C49C526-956C-4DFC-83DA-D07F01B3476E}" destId="{CE7A38E6-D235-4EA4-8862-83F32821FC99}" srcOrd="6" destOrd="0" presId="urn:microsoft.com/office/officeart/2018/5/layout/IconCircleLabelList"/>
    <dgm:cxn modelId="{3D3F7BD2-6A0B-480C-9544-41646C0962FD}" type="presParOf" srcId="{CE7A38E6-D235-4EA4-8862-83F32821FC99}" destId="{FFE2441A-BB13-428E-BFE3-E6C1BF11CB5A}" srcOrd="0" destOrd="0" presId="urn:microsoft.com/office/officeart/2018/5/layout/IconCircleLabelList"/>
    <dgm:cxn modelId="{29359E0B-2188-4DD0-A717-2C29E1497BE1}" type="presParOf" srcId="{CE7A38E6-D235-4EA4-8862-83F32821FC99}" destId="{D2D6E5C3-2A5D-4ED7-9ABF-6ACC47C3F8DF}" srcOrd="1" destOrd="0" presId="urn:microsoft.com/office/officeart/2018/5/layout/IconCircleLabelList"/>
    <dgm:cxn modelId="{C41FC2E5-28CE-4F62-842E-76FE2E34A80E}" type="presParOf" srcId="{CE7A38E6-D235-4EA4-8862-83F32821FC99}" destId="{4427BEF5-D165-4359-B8DA-A0302EF13CCE}" srcOrd="2" destOrd="0" presId="urn:microsoft.com/office/officeart/2018/5/layout/IconCircleLabelList"/>
    <dgm:cxn modelId="{C644FECB-5615-4E7D-B572-E643BA16EE8D}" type="presParOf" srcId="{CE7A38E6-D235-4EA4-8862-83F32821FC99}" destId="{8AF82ACA-9F55-4E86-A5C4-62D2787E9987}" srcOrd="3" destOrd="0" presId="urn:microsoft.com/office/officeart/2018/5/layout/IconCircleLabelList"/>
    <dgm:cxn modelId="{CB1323E1-B5CC-46F6-83AC-723DE4FB2042}" type="presParOf" srcId="{2C49C526-956C-4DFC-83DA-D07F01B3476E}" destId="{F2C24A32-1D90-4C70-85A8-4E718ABC2070}" srcOrd="7" destOrd="0" presId="urn:microsoft.com/office/officeart/2018/5/layout/IconCircleLabelList"/>
    <dgm:cxn modelId="{FDFF7D25-113E-45A6-8774-FF547EB111CF}" type="presParOf" srcId="{2C49C526-956C-4DFC-83DA-D07F01B3476E}" destId="{0BC13C90-1125-43ED-8C82-DCA9CE1F764D}" srcOrd="8" destOrd="0" presId="urn:microsoft.com/office/officeart/2018/5/layout/IconCircleLabelList"/>
    <dgm:cxn modelId="{F3CEEF52-7526-487D-AC39-947B18E91177}" type="presParOf" srcId="{0BC13C90-1125-43ED-8C82-DCA9CE1F764D}" destId="{57B52153-77E1-4123-B800-D35CD4D3E7FE}" srcOrd="0" destOrd="0" presId="urn:microsoft.com/office/officeart/2018/5/layout/IconCircleLabelList"/>
    <dgm:cxn modelId="{D20CDFC8-0DB9-4CB9-B6E7-57B0F9EB724C}" type="presParOf" srcId="{0BC13C90-1125-43ED-8C82-DCA9CE1F764D}" destId="{EDB5BAA3-4F01-4F05-B9E2-81E4126783D1}" srcOrd="1" destOrd="0" presId="urn:microsoft.com/office/officeart/2018/5/layout/IconCircleLabelList"/>
    <dgm:cxn modelId="{E960139A-2A15-48DD-8ADE-8816924BDEB7}" type="presParOf" srcId="{0BC13C90-1125-43ED-8C82-DCA9CE1F764D}" destId="{7632ECA3-1C25-4439-ACF7-1C7EB670C649}" srcOrd="2" destOrd="0" presId="urn:microsoft.com/office/officeart/2018/5/layout/IconCircleLabelList"/>
    <dgm:cxn modelId="{BD0FD11E-EE45-4C08-A9A1-DE143CA8CBB3}" type="presParOf" srcId="{0BC13C90-1125-43ED-8C82-DCA9CE1F764D}" destId="{4F7BBBCF-42C0-4DE6-9345-4DB34442CC85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D81D1BD-3C10-4356-A53A-CF425FB00AC8}" type="doc">
      <dgm:prSet loTypeId="urn:microsoft.com/office/officeart/2005/8/layout/vList2" loCatId="list" qsTypeId="urn:microsoft.com/office/officeart/2005/8/quickstyle/simple2" qsCatId="simple" csTypeId="urn:microsoft.com/office/officeart/2005/8/colors/accent2_2" csCatId="accent2"/>
      <dgm:spPr/>
      <dgm:t>
        <a:bodyPr/>
        <a:lstStyle/>
        <a:p>
          <a:endParaRPr lang="en-US"/>
        </a:p>
      </dgm:t>
    </dgm:pt>
    <dgm:pt modelId="{F697F7E6-7B7F-476C-BA6B-2240065E382C}">
      <dgm:prSet/>
      <dgm:spPr/>
      <dgm:t>
        <a:bodyPr/>
        <a:lstStyle/>
        <a:p>
          <a:r>
            <a:rPr lang="en-US" b="1" dirty="0">
              <a:solidFill>
                <a:schemeClr val="bg2"/>
              </a:solidFill>
            </a:rPr>
            <a:t>Q1.1: What value is the company trying to deliver?</a:t>
          </a:r>
          <a:endParaRPr lang="en-US" dirty="0">
            <a:solidFill>
              <a:schemeClr val="bg2"/>
            </a:solidFill>
          </a:endParaRPr>
        </a:p>
      </dgm:t>
    </dgm:pt>
    <dgm:pt modelId="{7B225C02-90B6-492E-8677-9F06C98317C9}" type="parTrans" cxnId="{8B3C6C89-7AD8-4A9A-AB96-1D0435A7E65C}">
      <dgm:prSet/>
      <dgm:spPr/>
      <dgm:t>
        <a:bodyPr/>
        <a:lstStyle/>
        <a:p>
          <a:endParaRPr lang="en-US"/>
        </a:p>
      </dgm:t>
    </dgm:pt>
    <dgm:pt modelId="{DA8D7135-AEFD-4B0A-8D0F-E7536533DD38}" type="sibTrans" cxnId="{8B3C6C89-7AD8-4A9A-AB96-1D0435A7E65C}">
      <dgm:prSet/>
      <dgm:spPr/>
      <dgm:t>
        <a:bodyPr/>
        <a:lstStyle/>
        <a:p>
          <a:endParaRPr lang="en-US"/>
        </a:p>
      </dgm:t>
    </dgm:pt>
    <dgm:pt modelId="{D031D6AE-82FF-41A2-B906-E3FE195A4BDE}">
      <dgm:prSet/>
      <dgm:spPr/>
      <dgm:t>
        <a:bodyPr/>
        <a:lstStyle/>
        <a:p>
          <a:r>
            <a:rPr lang="en-US"/>
            <a:t>High-quality, premium coffee product</a:t>
          </a:r>
        </a:p>
      </dgm:t>
    </dgm:pt>
    <dgm:pt modelId="{AB6C5CEF-CFA1-4E54-8396-238D945AE633}" type="parTrans" cxnId="{ED5A01AC-B275-42A6-B0DA-14F9B0D21527}">
      <dgm:prSet/>
      <dgm:spPr/>
      <dgm:t>
        <a:bodyPr/>
        <a:lstStyle/>
        <a:p>
          <a:endParaRPr lang="en-US"/>
        </a:p>
      </dgm:t>
    </dgm:pt>
    <dgm:pt modelId="{66F475BB-1B43-460E-A808-5D7EF7389F40}" type="sibTrans" cxnId="{ED5A01AC-B275-42A6-B0DA-14F9B0D21527}">
      <dgm:prSet/>
      <dgm:spPr/>
      <dgm:t>
        <a:bodyPr/>
        <a:lstStyle/>
        <a:p>
          <a:endParaRPr lang="en-US"/>
        </a:p>
      </dgm:t>
    </dgm:pt>
    <dgm:pt modelId="{2736DD06-295D-45B1-93A2-EB0300DA19A8}">
      <dgm:prSet/>
      <dgm:spPr/>
      <dgm:t>
        <a:bodyPr/>
        <a:lstStyle/>
        <a:p>
          <a:r>
            <a:rPr lang="en-US"/>
            <a:t>Comfortable and personalized customer experience</a:t>
          </a:r>
        </a:p>
      </dgm:t>
    </dgm:pt>
    <dgm:pt modelId="{BFC844F6-046A-4F23-9DDC-B4ED5AA3C735}" type="parTrans" cxnId="{48E55311-35F5-44F9-AC53-59E6E62EA1F3}">
      <dgm:prSet/>
      <dgm:spPr/>
      <dgm:t>
        <a:bodyPr/>
        <a:lstStyle/>
        <a:p>
          <a:endParaRPr lang="en-US"/>
        </a:p>
      </dgm:t>
    </dgm:pt>
    <dgm:pt modelId="{6CEEE2FD-0BFF-4076-B0AD-BD0BC57550FB}" type="sibTrans" cxnId="{48E55311-35F5-44F9-AC53-59E6E62EA1F3}">
      <dgm:prSet/>
      <dgm:spPr/>
      <dgm:t>
        <a:bodyPr/>
        <a:lstStyle/>
        <a:p>
          <a:endParaRPr lang="en-US"/>
        </a:p>
      </dgm:t>
    </dgm:pt>
    <dgm:pt modelId="{D42AED2E-12C1-4FB4-9C25-A2CA1AAFA8D2}">
      <dgm:prSet/>
      <dgm:spPr/>
      <dgm:t>
        <a:bodyPr/>
        <a:lstStyle/>
        <a:p>
          <a:r>
            <a:rPr lang="en-US"/>
            <a:t>Convenience through mobile apps and digital ordering </a:t>
          </a:r>
        </a:p>
      </dgm:t>
    </dgm:pt>
    <dgm:pt modelId="{4C511C22-7308-4213-86D1-ADA69AB4780A}" type="parTrans" cxnId="{7635FF2E-105E-4D85-ACC7-BC25A257CAD6}">
      <dgm:prSet/>
      <dgm:spPr/>
      <dgm:t>
        <a:bodyPr/>
        <a:lstStyle/>
        <a:p>
          <a:endParaRPr lang="en-US"/>
        </a:p>
      </dgm:t>
    </dgm:pt>
    <dgm:pt modelId="{2CAE3FEF-8E52-4337-A9BB-8E7292160D4A}" type="sibTrans" cxnId="{7635FF2E-105E-4D85-ACC7-BC25A257CAD6}">
      <dgm:prSet/>
      <dgm:spPr/>
      <dgm:t>
        <a:bodyPr/>
        <a:lstStyle/>
        <a:p>
          <a:endParaRPr lang="en-US"/>
        </a:p>
      </dgm:t>
    </dgm:pt>
    <dgm:pt modelId="{42A5829A-A572-43DD-AD49-7964BC024641}">
      <dgm:prSet/>
      <dgm:spPr/>
      <dgm:t>
        <a:bodyPr/>
        <a:lstStyle/>
        <a:p>
          <a:r>
            <a:rPr lang="en-US"/>
            <a:t>Emotional connection and lifestyle branding</a:t>
          </a:r>
        </a:p>
      </dgm:t>
    </dgm:pt>
    <dgm:pt modelId="{C69A87B6-22ED-4E1C-905D-D0AE615EDEAC}" type="parTrans" cxnId="{B30A6334-A33A-4D3F-9DDE-1909DEBB44F3}">
      <dgm:prSet/>
      <dgm:spPr/>
      <dgm:t>
        <a:bodyPr/>
        <a:lstStyle/>
        <a:p>
          <a:endParaRPr lang="en-US"/>
        </a:p>
      </dgm:t>
    </dgm:pt>
    <dgm:pt modelId="{2061B8E3-1C2E-4479-BB9D-ED0372CCF985}" type="sibTrans" cxnId="{B30A6334-A33A-4D3F-9DDE-1909DEBB44F3}">
      <dgm:prSet/>
      <dgm:spPr/>
      <dgm:t>
        <a:bodyPr/>
        <a:lstStyle/>
        <a:p>
          <a:endParaRPr lang="en-US"/>
        </a:p>
      </dgm:t>
    </dgm:pt>
    <dgm:pt modelId="{A76455A8-5486-4DF0-9FC5-76D684AF50AA}">
      <dgm:prSet/>
      <dgm:spPr/>
      <dgm:t>
        <a:bodyPr/>
        <a:lstStyle/>
        <a:p>
          <a:r>
            <a:rPr lang="en-US"/>
            <a:t>Consistency across global location  </a:t>
          </a:r>
        </a:p>
      </dgm:t>
    </dgm:pt>
    <dgm:pt modelId="{358C102D-0636-408D-8449-2C4C6D6D9C5A}" type="parTrans" cxnId="{438AE646-44FD-4914-9583-7B814111057C}">
      <dgm:prSet/>
      <dgm:spPr/>
      <dgm:t>
        <a:bodyPr/>
        <a:lstStyle/>
        <a:p>
          <a:endParaRPr lang="en-US"/>
        </a:p>
      </dgm:t>
    </dgm:pt>
    <dgm:pt modelId="{1A5B387E-3C2E-42EC-8991-B10C97EB6D04}" type="sibTrans" cxnId="{438AE646-44FD-4914-9583-7B814111057C}">
      <dgm:prSet/>
      <dgm:spPr/>
      <dgm:t>
        <a:bodyPr/>
        <a:lstStyle/>
        <a:p>
          <a:endParaRPr lang="en-US"/>
        </a:p>
      </dgm:t>
    </dgm:pt>
    <dgm:pt modelId="{36102571-E4F7-4EA0-B23D-35EA59106030}">
      <dgm:prSet/>
      <dgm:spPr/>
      <dgm:t>
        <a:bodyPr/>
        <a:lstStyle/>
        <a:p>
          <a:r>
            <a:rPr lang="en-US"/>
            <a:t>Tell me them adv ( why its different ​</a:t>
          </a:r>
        </a:p>
      </dgm:t>
    </dgm:pt>
    <dgm:pt modelId="{79C938C8-5FC0-4F89-95E9-6F95A6F6AE20}" type="parTrans" cxnId="{ECD6EC89-E51E-436E-BBE9-39DC1BD1B4A0}">
      <dgm:prSet/>
      <dgm:spPr/>
      <dgm:t>
        <a:bodyPr/>
        <a:lstStyle/>
        <a:p>
          <a:endParaRPr lang="en-US"/>
        </a:p>
      </dgm:t>
    </dgm:pt>
    <dgm:pt modelId="{91979C55-06D7-4B9F-9ED1-DAE73CD55899}" type="sibTrans" cxnId="{ECD6EC89-E51E-436E-BBE9-39DC1BD1B4A0}">
      <dgm:prSet/>
      <dgm:spPr/>
      <dgm:t>
        <a:bodyPr/>
        <a:lstStyle/>
        <a:p>
          <a:endParaRPr lang="en-US"/>
        </a:p>
      </dgm:t>
    </dgm:pt>
    <dgm:pt modelId="{EB817879-8AB2-49E3-97B7-17BA3A214B87}" type="pres">
      <dgm:prSet presAssocID="{CD81D1BD-3C10-4356-A53A-CF425FB00AC8}" presName="linear" presStyleCnt="0">
        <dgm:presLayoutVars>
          <dgm:animLvl val="lvl"/>
          <dgm:resizeHandles val="exact"/>
        </dgm:presLayoutVars>
      </dgm:prSet>
      <dgm:spPr/>
    </dgm:pt>
    <dgm:pt modelId="{C82A6EB1-AA66-4BF0-AC6A-6D74FAFC4502}" type="pres">
      <dgm:prSet presAssocID="{F697F7E6-7B7F-476C-BA6B-2240065E382C}" presName="parentText" presStyleLbl="node1" presStyleIdx="0" presStyleCnt="7" custLinFactNeighborX="-147" custLinFactNeighborY="-37330">
        <dgm:presLayoutVars>
          <dgm:chMax val="0"/>
          <dgm:bulletEnabled val="1"/>
        </dgm:presLayoutVars>
      </dgm:prSet>
      <dgm:spPr/>
    </dgm:pt>
    <dgm:pt modelId="{A89C3280-BD3D-4BEE-A7AB-7C622E51C174}" type="pres">
      <dgm:prSet presAssocID="{DA8D7135-AEFD-4B0A-8D0F-E7536533DD38}" presName="spacer" presStyleCnt="0"/>
      <dgm:spPr/>
    </dgm:pt>
    <dgm:pt modelId="{A040F3DC-23C4-4E2D-BBED-3B1DA78EB97D}" type="pres">
      <dgm:prSet presAssocID="{D031D6AE-82FF-41A2-B906-E3FE195A4BDE}" presName="parentText" presStyleLbl="node1" presStyleIdx="1" presStyleCnt="7">
        <dgm:presLayoutVars>
          <dgm:chMax val="0"/>
          <dgm:bulletEnabled val="1"/>
        </dgm:presLayoutVars>
      </dgm:prSet>
      <dgm:spPr/>
    </dgm:pt>
    <dgm:pt modelId="{2D77B9F3-2CE8-4153-947D-952884D67795}" type="pres">
      <dgm:prSet presAssocID="{66F475BB-1B43-460E-A808-5D7EF7389F40}" presName="spacer" presStyleCnt="0"/>
      <dgm:spPr/>
    </dgm:pt>
    <dgm:pt modelId="{63905AC3-0BC1-4DC6-AB8C-A60915E591A5}" type="pres">
      <dgm:prSet presAssocID="{2736DD06-295D-45B1-93A2-EB0300DA19A8}" presName="parentText" presStyleLbl="node1" presStyleIdx="2" presStyleCnt="7">
        <dgm:presLayoutVars>
          <dgm:chMax val="0"/>
          <dgm:bulletEnabled val="1"/>
        </dgm:presLayoutVars>
      </dgm:prSet>
      <dgm:spPr/>
    </dgm:pt>
    <dgm:pt modelId="{06ABE82D-96F4-43C2-AC91-EBAD26CF4BDA}" type="pres">
      <dgm:prSet presAssocID="{6CEEE2FD-0BFF-4076-B0AD-BD0BC57550FB}" presName="spacer" presStyleCnt="0"/>
      <dgm:spPr/>
    </dgm:pt>
    <dgm:pt modelId="{FD32D996-1DBC-4BC8-8415-923130B6769C}" type="pres">
      <dgm:prSet presAssocID="{D42AED2E-12C1-4FB4-9C25-A2CA1AAFA8D2}" presName="parentText" presStyleLbl="node1" presStyleIdx="3" presStyleCnt="7">
        <dgm:presLayoutVars>
          <dgm:chMax val="0"/>
          <dgm:bulletEnabled val="1"/>
        </dgm:presLayoutVars>
      </dgm:prSet>
      <dgm:spPr/>
    </dgm:pt>
    <dgm:pt modelId="{2666C1EA-2DC3-4DD7-AFA7-7D8423DE664C}" type="pres">
      <dgm:prSet presAssocID="{2CAE3FEF-8E52-4337-A9BB-8E7292160D4A}" presName="spacer" presStyleCnt="0"/>
      <dgm:spPr/>
    </dgm:pt>
    <dgm:pt modelId="{C9571C51-2A87-4745-97E9-9F07B67D3E32}" type="pres">
      <dgm:prSet presAssocID="{42A5829A-A572-43DD-AD49-7964BC024641}" presName="parentText" presStyleLbl="node1" presStyleIdx="4" presStyleCnt="7">
        <dgm:presLayoutVars>
          <dgm:chMax val="0"/>
          <dgm:bulletEnabled val="1"/>
        </dgm:presLayoutVars>
      </dgm:prSet>
      <dgm:spPr/>
    </dgm:pt>
    <dgm:pt modelId="{B96A12F9-D448-44BF-A6CA-1730B547BE54}" type="pres">
      <dgm:prSet presAssocID="{2061B8E3-1C2E-4479-BB9D-ED0372CCF985}" presName="spacer" presStyleCnt="0"/>
      <dgm:spPr/>
    </dgm:pt>
    <dgm:pt modelId="{E4F2DD54-DE0D-42A6-B638-1B792B74BA66}" type="pres">
      <dgm:prSet presAssocID="{A76455A8-5486-4DF0-9FC5-76D684AF50AA}" presName="parentText" presStyleLbl="node1" presStyleIdx="5" presStyleCnt="7">
        <dgm:presLayoutVars>
          <dgm:chMax val="0"/>
          <dgm:bulletEnabled val="1"/>
        </dgm:presLayoutVars>
      </dgm:prSet>
      <dgm:spPr/>
    </dgm:pt>
    <dgm:pt modelId="{B2ACFF51-48A4-4AEA-A0BC-FF638C61F6C0}" type="pres">
      <dgm:prSet presAssocID="{1A5B387E-3C2E-42EC-8991-B10C97EB6D04}" presName="spacer" presStyleCnt="0"/>
      <dgm:spPr/>
    </dgm:pt>
    <dgm:pt modelId="{F533D60D-6E4E-457C-84CA-FE62EE99BC8C}" type="pres">
      <dgm:prSet presAssocID="{36102571-E4F7-4EA0-B23D-35EA59106030}" presName="parentText" presStyleLbl="node1" presStyleIdx="6" presStyleCnt="7">
        <dgm:presLayoutVars>
          <dgm:chMax val="0"/>
          <dgm:bulletEnabled val="1"/>
        </dgm:presLayoutVars>
      </dgm:prSet>
      <dgm:spPr/>
    </dgm:pt>
  </dgm:ptLst>
  <dgm:cxnLst>
    <dgm:cxn modelId="{E75C3611-C42E-4DC2-9F45-A2067F471918}" type="presOf" srcId="{42A5829A-A572-43DD-AD49-7964BC024641}" destId="{C9571C51-2A87-4745-97E9-9F07B67D3E32}" srcOrd="0" destOrd="0" presId="urn:microsoft.com/office/officeart/2005/8/layout/vList2"/>
    <dgm:cxn modelId="{48E55311-35F5-44F9-AC53-59E6E62EA1F3}" srcId="{CD81D1BD-3C10-4356-A53A-CF425FB00AC8}" destId="{2736DD06-295D-45B1-93A2-EB0300DA19A8}" srcOrd="2" destOrd="0" parTransId="{BFC844F6-046A-4F23-9DDC-B4ED5AA3C735}" sibTransId="{6CEEE2FD-0BFF-4076-B0AD-BD0BC57550FB}"/>
    <dgm:cxn modelId="{7635FF2E-105E-4D85-ACC7-BC25A257CAD6}" srcId="{CD81D1BD-3C10-4356-A53A-CF425FB00AC8}" destId="{D42AED2E-12C1-4FB4-9C25-A2CA1AAFA8D2}" srcOrd="3" destOrd="0" parTransId="{4C511C22-7308-4213-86D1-ADA69AB4780A}" sibTransId="{2CAE3FEF-8E52-4337-A9BB-8E7292160D4A}"/>
    <dgm:cxn modelId="{B30A6334-A33A-4D3F-9DDE-1909DEBB44F3}" srcId="{CD81D1BD-3C10-4356-A53A-CF425FB00AC8}" destId="{42A5829A-A572-43DD-AD49-7964BC024641}" srcOrd="4" destOrd="0" parTransId="{C69A87B6-22ED-4E1C-905D-D0AE615EDEAC}" sibTransId="{2061B8E3-1C2E-4479-BB9D-ED0372CCF985}"/>
    <dgm:cxn modelId="{438AE646-44FD-4914-9583-7B814111057C}" srcId="{CD81D1BD-3C10-4356-A53A-CF425FB00AC8}" destId="{A76455A8-5486-4DF0-9FC5-76D684AF50AA}" srcOrd="5" destOrd="0" parTransId="{358C102D-0636-408D-8449-2C4C6D6D9C5A}" sibTransId="{1A5B387E-3C2E-42EC-8991-B10C97EB6D04}"/>
    <dgm:cxn modelId="{7903E04B-A3C0-459A-BD9B-34C3C8D8C071}" type="presOf" srcId="{D031D6AE-82FF-41A2-B906-E3FE195A4BDE}" destId="{A040F3DC-23C4-4E2D-BBED-3B1DA78EB97D}" srcOrd="0" destOrd="0" presId="urn:microsoft.com/office/officeart/2005/8/layout/vList2"/>
    <dgm:cxn modelId="{39712475-C9B8-4672-ADBF-2C9864D99E20}" type="presOf" srcId="{36102571-E4F7-4EA0-B23D-35EA59106030}" destId="{F533D60D-6E4E-457C-84CA-FE62EE99BC8C}" srcOrd="0" destOrd="0" presId="urn:microsoft.com/office/officeart/2005/8/layout/vList2"/>
    <dgm:cxn modelId="{8B3C6C89-7AD8-4A9A-AB96-1D0435A7E65C}" srcId="{CD81D1BD-3C10-4356-A53A-CF425FB00AC8}" destId="{F697F7E6-7B7F-476C-BA6B-2240065E382C}" srcOrd="0" destOrd="0" parTransId="{7B225C02-90B6-492E-8677-9F06C98317C9}" sibTransId="{DA8D7135-AEFD-4B0A-8D0F-E7536533DD38}"/>
    <dgm:cxn modelId="{ECD6EC89-E51E-436E-BBE9-39DC1BD1B4A0}" srcId="{CD81D1BD-3C10-4356-A53A-CF425FB00AC8}" destId="{36102571-E4F7-4EA0-B23D-35EA59106030}" srcOrd="6" destOrd="0" parTransId="{79C938C8-5FC0-4F89-95E9-6F95A6F6AE20}" sibTransId="{91979C55-06D7-4B9F-9ED1-DAE73CD55899}"/>
    <dgm:cxn modelId="{ED5A01AC-B275-42A6-B0DA-14F9B0D21527}" srcId="{CD81D1BD-3C10-4356-A53A-CF425FB00AC8}" destId="{D031D6AE-82FF-41A2-B906-E3FE195A4BDE}" srcOrd="1" destOrd="0" parTransId="{AB6C5CEF-CFA1-4E54-8396-238D945AE633}" sibTransId="{66F475BB-1B43-460E-A808-5D7EF7389F40}"/>
    <dgm:cxn modelId="{B36D97C1-7492-4BC9-99B4-E25C47DCEA12}" type="presOf" srcId="{D42AED2E-12C1-4FB4-9C25-A2CA1AAFA8D2}" destId="{FD32D996-1DBC-4BC8-8415-923130B6769C}" srcOrd="0" destOrd="0" presId="urn:microsoft.com/office/officeart/2005/8/layout/vList2"/>
    <dgm:cxn modelId="{530E1BCE-CC68-45B1-A356-3D09627967E8}" type="presOf" srcId="{F697F7E6-7B7F-476C-BA6B-2240065E382C}" destId="{C82A6EB1-AA66-4BF0-AC6A-6D74FAFC4502}" srcOrd="0" destOrd="0" presId="urn:microsoft.com/office/officeart/2005/8/layout/vList2"/>
    <dgm:cxn modelId="{74F4D0E9-1EE9-4990-A0A1-DFF14F26D2B9}" type="presOf" srcId="{A76455A8-5486-4DF0-9FC5-76D684AF50AA}" destId="{E4F2DD54-DE0D-42A6-B638-1B792B74BA66}" srcOrd="0" destOrd="0" presId="urn:microsoft.com/office/officeart/2005/8/layout/vList2"/>
    <dgm:cxn modelId="{2057C1EC-0B2A-4285-8D00-D00FA6A2CA87}" type="presOf" srcId="{CD81D1BD-3C10-4356-A53A-CF425FB00AC8}" destId="{EB817879-8AB2-49E3-97B7-17BA3A214B87}" srcOrd="0" destOrd="0" presId="urn:microsoft.com/office/officeart/2005/8/layout/vList2"/>
    <dgm:cxn modelId="{C1A3BEFD-68EF-43FE-9EA6-25EC433FBB6B}" type="presOf" srcId="{2736DD06-295D-45B1-93A2-EB0300DA19A8}" destId="{63905AC3-0BC1-4DC6-AB8C-A60915E591A5}" srcOrd="0" destOrd="0" presId="urn:microsoft.com/office/officeart/2005/8/layout/vList2"/>
    <dgm:cxn modelId="{93FAB249-3879-4B11-AC14-B0288319AA3A}" type="presParOf" srcId="{EB817879-8AB2-49E3-97B7-17BA3A214B87}" destId="{C82A6EB1-AA66-4BF0-AC6A-6D74FAFC4502}" srcOrd="0" destOrd="0" presId="urn:microsoft.com/office/officeart/2005/8/layout/vList2"/>
    <dgm:cxn modelId="{1D923F3C-D40D-406D-BB19-F05DD4371600}" type="presParOf" srcId="{EB817879-8AB2-49E3-97B7-17BA3A214B87}" destId="{A89C3280-BD3D-4BEE-A7AB-7C622E51C174}" srcOrd="1" destOrd="0" presId="urn:microsoft.com/office/officeart/2005/8/layout/vList2"/>
    <dgm:cxn modelId="{49CE2C40-FE9F-4A55-A6D4-3F54E09965FE}" type="presParOf" srcId="{EB817879-8AB2-49E3-97B7-17BA3A214B87}" destId="{A040F3DC-23C4-4E2D-BBED-3B1DA78EB97D}" srcOrd="2" destOrd="0" presId="urn:microsoft.com/office/officeart/2005/8/layout/vList2"/>
    <dgm:cxn modelId="{31900279-EF55-412A-8521-03B08C6F5201}" type="presParOf" srcId="{EB817879-8AB2-49E3-97B7-17BA3A214B87}" destId="{2D77B9F3-2CE8-4153-947D-952884D67795}" srcOrd="3" destOrd="0" presId="urn:microsoft.com/office/officeart/2005/8/layout/vList2"/>
    <dgm:cxn modelId="{A878D4EB-C9C3-4BB0-A4D0-2FD4488483A0}" type="presParOf" srcId="{EB817879-8AB2-49E3-97B7-17BA3A214B87}" destId="{63905AC3-0BC1-4DC6-AB8C-A60915E591A5}" srcOrd="4" destOrd="0" presId="urn:microsoft.com/office/officeart/2005/8/layout/vList2"/>
    <dgm:cxn modelId="{39663D9F-1426-4438-B2E1-A35A90ED85DD}" type="presParOf" srcId="{EB817879-8AB2-49E3-97B7-17BA3A214B87}" destId="{06ABE82D-96F4-43C2-AC91-EBAD26CF4BDA}" srcOrd="5" destOrd="0" presId="urn:microsoft.com/office/officeart/2005/8/layout/vList2"/>
    <dgm:cxn modelId="{8402C3BA-82A0-48A0-9005-57B33E0E890B}" type="presParOf" srcId="{EB817879-8AB2-49E3-97B7-17BA3A214B87}" destId="{FD32D996-1DBC-4BC8-8415-923130B6769C}" srcOrd="6" destOrd="0" presId="urn:microsoft.com/office/officeart/2005/8/layout/vList2"/>
    <dgm:cxn modelId="{C5B2E9B6-188D-44FF-AB8E-272B09BB9452}" type="presParOf" srcId="{EB817879-8AB2-49E3-97B7-17BA3A214B87}" destId="{2666C1EA-2DC3-4DD7-AFA7-7D8423DE664C}" srcOrd="7" destOrd="0" presId="urn:microsoft.com/office/officeart/2005/8/layout/vList2"/>
    <dgm:cxn modelId="{F16591A9-65B3-4088-BD88-7AF852622CEA}" type="presParOf" srcId="{EB817879-8AB2-49E3-97B7-17BA3A214B87}" destId="{C9571C51-2A87-4745-97E9-9F07B67D3E32}" srcOrd="8" destOrd="0" presId="urn:microsoft.com/office/officeart/2005/8/layout/vList2"/>
    <dgm:cxn modelId="{16242788-C9B3-4AAC-9621-151AE4E84178}" type="presParOf" srcId="{EB817879-8AB2-49E3-97B7-17BA3A214B87}" destId="{B96A12F9-D448-44BF-A6CA-1730B547BE54}" srcOrd="9" destOrd="0" presId="urn:microsoft.com/office/officeart/2005/8/layout/vList2"/>
    <dgm:cxn modelId="{F27C3FCC-05AD-4CC8-89C2-5A088581FB9C}" type="presParOf" srcId="{EB817879-8AB2-49E3-97B7-17BA3A214B87}" destId="{E4F2DD54-DE0D-42A6-B638-1B792B74BA66}" srcOrd="10" destOrd="0" presId="urn:microsoft.com/office/officeart/2005/8/layout/vList2"/>
    <dgm:cxn modelId="{8BA5C987-B900-4DF5-B536-AE4BC3799B37}" type="presParOf" srcId="{EB817879-8AB2-49E3-97B7-17BA3A214B87}" destId="{B2ACFF51-48A4-4AEA-A0BC-FF638C61F6C0}" srcOrd="11" destOrd="0" presId="urn:microsoft.com/office/officeart/2005/8/layout/vList2"/>
    <dgm:cxn modelId="{3F85829F-2448-4432-B0AD-DA7EDCF7357C}" type="presParOf" srcId="{EB817879-8AB2-49E3-97B7-17BA3A214B87}" destId="{F533D60D-6E4E-457C-84CA-FE62EE99BC8C}" srcOrd="1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D6FFFE4-385E-4C4A-8BB4-8D2732FEBD54}" type="doc">
      <dgm:prSet loTypeId="urn:microsoft.com/office/officeart/2018/2/layout/IconCircle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BEF90497-C2A5-45FE-97FE-EBD01DEBC455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 dirty="0">
              <a:solidFill>
                <a:schemeClr val="bg2"/>
              </a:solidFill>
            </a:rPr>
            <a:t>Starbucks operates in a complex global environment </a:t>
          </a:r>
        </a:p>
      </dgm:t>
    </dgm:pt>
    <dgm:pt modelId="{66E889C0-BD98-4D0D-ABD6-FE4BAD0C3BD6}" type="parTrans" cxnId="{BDA0CA33-FE96-4F76-ADFD-E088384D57C6}">
      <dgm:prSet/>
      <dgm:spPr/>
      <dgm:t>
        <a:bodyPr/>
        <a:lstStyle/>
        <a:p>
          <a:endParaRPr lang="en-US"/>
        </a:p>
      </dgm:t>
    </dgm:pt>
    <dgm:pt modelId="{CB71F31F-974F-48EF-BC62-897398030B9E}" type="sibTrans" cxnId="{BDA0CA33-FE96-4F76-ADFD-E088384D57C6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590031CE-5BE9-4B20-B309-0EFA431D673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 dirty="0">
              <a:solidFill>
                <a:schemeClr val="bg2"/>
              </a:solidFill>
            </a:rPr>
            <a:t>Influenced by political, economic, social, technological, and environmental factors </a:t>
          </a:r>
        </a:p>
      </dgm:t>
    </dgm:pt>
    <dgm:pt modelId="{B3FFA476-4B00-4E0C-AB4A-897B11972ACA}" type="parTrans" cxnId="{3B3A781C-0064-4DB3-BCD8-F7EEE2B68531}">
      <dgm:prSet/>
      <dgm:spPr/>
      <dgm:t>
        <a:bodyPr/>
        <a:lstStyle/>
        <a:p>
          <a:endParaRPr lang="en-US"/>
        </a:p>
      </dgm:t>
    </dgm:pt>
    <dgm:pt modelId="{96BAFA4C-7138-4404-BB76-D4AC0B022ED6}" type="sibTrans" cxnId="{3B3A781C-0064-4DB3-BCD8-F7EEE2B68531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5BD5A023-1CC4-42C4-93DD-2A44000B7C21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 dirty="0">
              <a:solidFill>
                <a:schemeClr val="bg2"/>
              </a:solidFill>
            </a:rPr>
            <a:t>These factors create both growth opportunities and strategic risks </a:t>
          </a:r>
        </a:p>
      </dgm:t>
    </dgm:pt>
    <dgm:pt modelId="{60E62DA0-3D01-43A9-9E44-A63AC220D6C6}" type="parTrans" cxnId="{2D21CC91-D2D0-4C8B-AD26-2ED2DD57E162}">
      <dgm:prSet/>
      <dgm:spPr/>
      <dgm:t>
        <a:bodyPr/>
        <a:lstStyle/>
        <a:p>
          <a:endParaRPr lang="en-US"/>
        </a:p>
      </dgm:t>
    </dgm:pt>
    <dgm:pt modelId="{4E291E61-B462-4314-8318-C848185B61A8}" type="sibTrans" cxnId="{2D21CC91-D2D0-4C8B-AD26-2ED2DD57E162}">
      <dgm:prSet/>
      <dgm:spPr/>
      <dgm:t>
        <a:bodyPr/>
        <a:lstStyle/>
        <a:p>
          <a:endParaRPr lang="en-US"/>
        </a:p>
      </dgm:t>
    </dgm:pt>
    <dgm:pt modelId="{377FDC3E-13CC-4D7A-AABB-990B709886D4}" type="pres">
      <dgm:prSet presAssocID="{8D6FFFE4-385E-4C4A-8BB4-8D2732FEBD54}" presName="root" presStyleCnt="0">
        <dgm:presLayoutVars>
          <dgm:dir/>
          <dgm:resizeHandles val="exact"/>
        </dgm:presLayoutVars>
      </dgm:prSet>
      <dgm:spPr/>
    </dgm:pt>
    <dgm:pt modelId="{5E0689AF-50B5-4FA7-A4E3-FE0E763ED342}" type="pres">
      <dgm:prSet presAssocID="{8D6FFFE4-385E-4C4A-8BB4-8D2732FEBD54}" presName="container" presStyleCnt="0">
        <dgm:presLayoutVars>
          <dgm:dir/>
          <dgm:resizeHandles val="exact"/>
        </dgm:presLayoutVars>
      </dgm:prSet>
      <dgm:spPr/>
    </dgm:pt>
    <dgm:pt modelId="{373F1C95-CEB9-4099-8DFC-33A3C83F6647}" type="pres">
      <dgm:prSet presAssocID="{BEF90497-C2A5-45FE-97FE-EBD01DEBC455}" presName="compNode" presStyleCnt="0"/>
      <dgm:spPr/>
    </dgm:pt>
    <dgm:pt modelId="{2A9567D4-F18D-4D63-9FE1-090DE7BABABC}" type="pres">
      <dgm:prSet presAssocID="{BEF90497-C2A5-45FE-97FE-EBD01DEBC455}" presName="iconBgRect" presStyleLbl="bgShp" presStyleIdx="0" presStyleCnt="3" custLinFactNeighborX="-5291" custLinFactNeighborY="-1884"/>
      <dgm:spPr/>
    </dgm:pt>
    <dgm:pt modelId="{8B2A244D-E1C2-4566-B6CF-04011F8C2F36}" type="pres">
      <dgm:prSet presAssocID="{BEF90497-C2A5-45FE-97FE-EBD01DEBC455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ffee"/>
        </a:ext>
      </dgm:extLst>
    </dgm:pt>
    <dgm:pt modelId="{A6F01FAC-C56A-4460-AD56-9C97A79B4AF3}" type="pres">
      <dgm:prSet presAssocID="{BEF90497-C2A5-45FE-97FE-EBD01DEBC455}" presName="spaceRect" presStyleCnt="0"/>
      <dgm:spPr/>
    </dgm:pt>
    <dgm:pt modelId="{CF92743D-9A74-4147-90B5-F6831036B687}" type="pres">
      <dgm:prSet presAssocID="{BEF90497-C2A5-45FE-97FE-EBD01DEBC455}" presName="textRect" presStyleLbl="revTx" presStyleIdx="0" presStyleCnt="3">
        <dgm:presLayoutVars>
          <dgm:chMax val="1"/>
          <dgm:chPref val="1"/>
        </dgm:presLayoutVars>
      </dgm:prSet>
      <dgm:spPr/>
    </dgm:pt>
    <dgm:pt modelId="{3E48348F-0B55-47BE-9CFE-B397CBFB12DD}" type="pres">
      <dgm:prSet presAssocID="{CB71F31F-974F-48EF-BC62-897398030B9E}" presName="sibTrans" presStyleLbl="sibTrans2D1" presStyleIdx="0" presStyleCnt="0"/>
      <dgm:spPr/>
    </dgm:pt>
    <dgm:pt modelId="{E7DBAFA8-FFEC-479F-A001-0B81728F871F}" type="pres">
      <dgm:prSet presAssocID="{590031CE-5BE9-4B20-B309-0EFA431D6733}" presName="compNode" presStyleCnt="0"/>
      <dgm:spPr/>
    </dgm:pt>
    <dgm:pt modelId="{E442A3EB-E89F-4773-8D82-44FFD44EC954}" type="pres">
      <dgm:prSet presAssocID="{590031CE-5BE9-4B20-B309-0EFA431D6733}" presName="iconBgRect" presStyleLbl="bgShp" presStyleIdx="1" presStyleCnt="3"/>
      <dgm:spPr/>
    </dgm:pt>
    <dgm:pt modelId="{29C6D922-4D0B-430E-8515-F1CD99E628FB}" type="pres">
      <dgm:prSet presAssocID="{590031CE-5BE9-4B20-B309-0EFA431D6733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ank"/>
        </a:ext>
      </dgm:extLst>
    </dgm:pt>
    <dgm:pt modelId="{D4814148-E56D-441B-88A0-580884CECBDA}" type="pres">
      <dgm:prSet presAssocID="{590031CE-5BE9-4B20-B309-0EFA431D6733}" presName="spaceRect" presStyleCnt="0"/>
      <dgm:spPr/>
    </dgm:pt>
    <dgm:pt modelId="{CDD970C1-A439-4B49-B416-3CFAC4F190EE}" type="pres">
      <dgm:prSet presAssocID="{590031CE-5BE9-4B20-B309-0EFA431D6733}" presName="textRect" presStyleLbl="revTx" presStyleIdx="1" presStyleCnt="3">
        <dgm:presLayoutVars>
          <dgm:chMax val="1"/>
          <dgm:chPref val="1"/>
        </dgm:presLayoutVars>
      </dgm:prSet>
      <dgm:spPr/>
    </dgm:pt>
    <dgm:pt modelId="{F3EFD3AC-6FD8-47CC-9D92-AEEE4192F475}" type="pres">
      <dgm:prSet presAssocID="{96BAFA4C-7138-4404-BB76-D4AC0B022ED6}" presName="sibTrans" presStyleLbl="sibTrans2D1" presStyleIdx="0" presStyleCnt="0"/>
      <dgm:spPr/>
    </dgm:pt>
    <dgm:pt modelId="{7A4C1B2E-6252-4FC1-ABB1-C9E9D8F34B74}" type="pres">
      <dgm:prSet presAssocID="{5BD5A023-1CC4-42C4-93DD-2A44000B7C21}" presName="compNode" presStyleCnt="0"/>
      <dgm:spPr/>
    </dgm:pt>
    <dgm:pt modelId="{471ADE89-0879-4306-879E-7A78504EBAB0}" type="pres">
      <dgm:prSet presAssocID="{5BD5A023-1CC4-42C4-93DD-2A44000B7C21}" presName="iconBgRect" presStyleLbl="bgShp" presStyleIdx="2" presStyleCnt="3"/>
      <dgm:spPr/>
    </dgm:pt>
    <dgm:pt modelId="{51588D6B-654B-43D6-B1E8-8A836FCF4D68}" type="pres">
      <dgm:prSet presAssocID="{5BD5A023-1CC4-42C4-93DD-2A44000B7C21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pward trend"/>
        </a:ext>
      </dgm:extLst>
    </dgm:pt>
    <dgm:pt modelId="{9ED4B92F-2A8E-49AC-B23A-A16CA47FD04A}" type="pres">
      <dgm:prSet presAssocID="{5BD5A023-1CC4-42C4-93DD-2A44000B7C21}" presName="spaceRect" presStyleCnt="0"/>
      <dgm:spPr/>
    </dgm:pt>
    <dgm:pt modelId="{82EFA274-F562-42EE-A2E9-38692988359C}" type="pres">
      <dgm:prSet presAssocID="{5BD5A023-1CC4-42C4-93DD-2A44000B7C21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EA090905-597B-4354-8F1A-9DB70C4CE8C1}" type="presOf" srcId="{590031CE-5BE9-4B20-B309-0EFA431D6733}" destId="{CDD970C1-A439-4B49-B416-3CFAC4F190EE}" srcOrd="0" destOrd="0" presId="urn:microsoft.com/office/officeart/2018/2/layout/IconCircleList"/>
    <dgm:cxn modelId="{3B3A781C-0064-4DB3-BCD8-F7EEE2B68531}" srcId="{8D6FFFE4-385E-4C4A-8BB4-8D2732FEBD54}" destId="{590031CE-5BE9-4B20-B309-0EFA431D6733}" srcOrd="1" destOrd="0" parTransId="{B3FFA476-4B00-4E0C-AB4A-897B11972ACA}" sibTransId="{96BAFA4C-7138-4404-BB76-D4AC0B022ED6}"/>
    <dgm:cxn modelId="{BDA0CA33-FE96-4F76-ADFD-E088384D57C6}" srcId="{8D6FFFE4-385E-4C4A-8BB4-8D2732FEBD54}" destId="{BEF90497-C2A5-45FE-97FE-EBD01DEBC455}" srcOrd="0" destOrd="0" parTransId="{66E889C0-BD98-4D0D-ABD6-FE4BAD0C3BD6}" sibTransId="{CB71F31F-974F-48EF-BC62-897398030B9E}"/>
    <dgm:cxn modelId="{92874D5D-C91D-4F66-BC0C-E8C93125C264}" type="presOf" srcId="{96BAFA4C-7138-4404-BB76-D4AC0B022ED6}" destId="{F3EFD3AC-6FD8-47CC-9D92-AEEE4192F475}" srcOrd="0" destOrd="0" presId="urn:microsoft.com/office/officeart/2018/2/layout/IconCircleList"/>
    <dgm:cxn modelId="{A89C4D47-98C4-453F-BC35-B55E84CD7164}" type="presOf" srcId="{BEF90497-C2A5-45FE-97FE-EBD01DEBC455}" destId="{CF92743D-9A74-4147-90B5-F6831036B687}" srcOrd="0" destOrd="0" presId="urn:microsoft.com/office/officeart/2018/2/layout/IconCircleList"/>
    <dgm:cxn modelId="{3B612C6B-1B00-4484-962E-CE1C8DFA1B8B}" type="presOf" srcId="{5BD5A023-1CC4-42C4-93DD-2A44000B7C21}" destId="{82EFA274-F562-42EE-A2E9-38692988359C}" srcOrd="0" destOrd="0" presId="urn:microsoft.com/office/officeart/2018/2/layout/IconCircleList"/>
    <dgm:cxn modelId="{54BF996B-7EFA-4C28-A75E-9679249D2F0D}" type="presOf" srcId="{CB71F31F-974F-48EF-BC62-897398030B9E}" destId="{3E48348F-0B55-47BE-9CFE-B397CBFB12DD}" srcOrd="0" destOrd="0" presId="urn:microsoft.com/office/officeart/2018/2/layout/IconCircleList"/>
    <dgm:cxn modelId="{2D21CC91-D2D0-4C8B-AD26-2ED2DD57E162}" srcId="{8D6FFFE4-385E-4C4A-8BB4-8D2732FEBD54}" destId="{5BD5A023-1CC4-42C4-93DD-2A44000B7C21}" srcOrd="2" destOrd="0" parTransId="{60E62DA0-3D01-43A9-9E44-A63AC220D6C6}" sibTransId="{4E291E61-B462-4314-8318-C848185B61A8}"/>
    <dgm:cxn modelId="{4DBB60E6-468E-4058-AB3D-852110532755}" type="presOf" srcId="{8D6FFFE4-385E-4C4A-8BB4-8D2732FEBD54}" destId="{377FDC3E-13CC-4D7A-AABB-990B709886D4}" srcOrd="0" destOrd="0" presId="urn:microsoft.com/office/officeart/2018/2/layout/IconCircleList"/>
    <dgm:cxn modelId="{000C9323-AB2E-4FE9-9D36-E0F04C07FC95}" type="presParOf" srcId="{377FDC3E-13CC-4D7A-AABB-990B709886D4}" destId="{5E0689AF-50B5-4FA7-A4E3-FE0E763ED342}" srcOrd="0" destOrd="0" presId="urn:microsoft.com/office/officeart/2018/2/layout/IconCircleList"/>
    <dgm:cxn modelId="{1F933398-9EC7-4ECD-AF90-9CC6CCD88E38}" type="presParOf" srcId="{5E0689AF-50B5-4FA7-A4E3-FE0E763ED342}" destId="{373F1C95-CEB9-4099-8DFC-33A3C83F6647}" srcOrd="0" destOrd="0" presId="urn:microsoft.com/office/officeart/2018/2/layout/IconCircleList"/>
    <dgm:cxn modelId="{7585C573-68F9-4967-B50C-774E1498F850}" type="presParOf" srcId="{373F1C95-CEB9-4099-8DFC-33A3C83F6647}" destId="{2A9567D4-F18D-4D63-9FE1-090DE7BABABC}" srcOrd="0" destOrd="0" presId="urn:microsoft.com/office/officeart/2018/2/layout/IconCircleList"/>
    <dgm:cxn modelId="{C5B5A8DE-3179-4272-A641-1E18ADB134F5}" type="presParOf" srcId="{373F1C95-CEB9-4099-8DFC-33A3C83F6647}" destId="{8B2A244D-E1C2-4566-B6CF-04011F8C2F36}" srcOrd="1" destOrd="0" presId="urn:microsoft.com/office/officeart/2018/2/layout/IconCircleList"/>
    <dgm:cxn modelId="{05B62E8B-F569-4357-B5CE-5DD711C72B7F}" type="presParOf" srcId="{373F1C95-CEB9-4099-8DFC-33A3C83F6647}" destId="{A6F01FAC-C56A-4460-AD56-9C97A79B4AF3}" srcOrd="2" destOrd="0" presId="urn:microsoft.com/office/officeart/2018/2/layout/IconCircleList"/>
    <dgm:cxn modelId="{C6B1F99F-6362-4E8E-B1C6-423FA701C231}" type="presParOf" srcId="{373F1C95-CEB9-4099-8DFC-33A3C83F6647}" destId="{CF92743D-9A74-4147-90B5-F6831036B687}" srcOrd="3" destOrd="0" presId="urn:microsoft.com/office/officeart/2018/2/layout/IconCircleList"/>
    <dgm:cxn modelId="{42EA7248-78EC-4543-B5EB-44AD14F6FD3F}" type="presParOf" srcId="{5E0689AF-50B5-4FA7-A4E3-FE0E763ED342}" destId="{3E48348F-0B55-47BE-9CFE-B397CBFB12DD}" srcOrd="1" destOrd="0" presId="urn:microsoft.com/office/officeart/2018/2/layout/IconCircleList"/>
    <dgm:cxn modelId="{638B2C82-9DA7-4D9C-B801-ADF71A374E94}" type="presParOf" srcId="{5E0689AF-50B5-4FA7-A4E3-FE0E763ED342}" destId="{E7DBAFA8-FFEC-479F-A001-0B81728F871F}" srcOrd="2" destOrd="0" presId="urn:microsoft.com/office/officeart/2018/2/layout/IconCircleList"/>
    <dgm:cxn modelId="{C8B69A16-1398-434C-A51E-50EF324A8765}" type="presParOf" srcId="{E7DBAFA8-FFEC-479F-A001-0B81728F871F}" destId="{E442A3EB-E89F-4773-8D82-44FFD44EC954}" srcOrd="0" destOrd="0" presId="urn:microsoft.com/office/officeart/2018/2/layout/IconCircleList"/>
    <dgm:cxn modelId="{3F2AFE71-E703-42E3-89B0-3B529E90948A}" type="presParOf" srcId="{E7DBAFA8-FFEC-479F-A001-0B81728F871F}" destId="{29C6D922-4D0B-430E-8515-F1CD99E628FB}" srcOrd="1" destOrd="0" presId="urn:microsoft.com/office/officeart/2018/2/layout/IconCircleList"/>
    <dgm:cxn modelId="{579BFA27-8DE7-495B-99B5-76F41D043E58}" type="presParOf" srcId="{E7DBAFA8-FFEC-479F-A001-0B81728F871F}" destId="{D4814148-E56D-441B-88A0-580884CECBDA}" srcOrd="2" destOrd="0" presId="urn:microsoft.com/office/officeart/2018/2/layout/IconCircleList"/>
    <dgm:cxn modelId="{4AB1B8B1-9057-4160-9B8A-6C9AF37EA884}" type="presParOf" srcId="{E7DBAFA8-FFEC-479F-A001-0B81728F871F}" destId="{CDD970C1-A439-4B49-B416-3CFAC4F190EE}" srcOrd="3" destOrd="0" presId="urn:microsoft.com/office/officeart/2018/2/layout/IconCircleList"/>
    <dgm:cxn modelId="{F8A3AD27-1104-4DD0-A2DA-1E18FAAFA405}" type="presParOf" srcId="{5E0689AF-50B5-4FA7-A4E3-FE0E763ED342}" destId="{F3EFD3AC-6FD8-47CC-9D92-AEEE4192F475}" srcOrd="3" destOrd="0" presId="urn:microsoft.com/office/officeart/2018/2/layout/IconCircleList"/>
    <dgm:cxn modelId="{D04AC9EB-80E4-4FE0-B873-9C7237AC221B}" type="presParOf" srcId="{5E0689AF-50B5-4FA7-A4E3-FE0E763ED342}" destId="{7A4C1B2E-6252-4FC1-ABB1-C9E9D8F34B74}" srcOrd="4" destOrd="0" presId="urn:microsoft.com/office/officeart/2018/2/layout/IconCircleList"/>
    <dgm:cxn modelId="{39E616A2-7D67-4AD7-81E9-0CE733BD05E0}" type="presParOf" srcId="{7A4C1B2E-6252-4FC1-ABB1-C9E9D8F34B74}" destId="{471ADE89-0879-4306-879E-7A78504EBAB0}" srcOrd="0" destOrd="0" presId="urn:microsoft.com/office/officeart/2018/2/layout/IconCircleList"/>
    <dgm:cxn modelId="{EAFE031D-A7D6-4D6F-8BAF-F4D0D66DDD80}" type="presParOf" srcId="{7A4C1B2E-6252-4FC1-ABB1-C9E9D8F34B74}" destId="{51588D6B-654B-43D6-B1E8-8A836FCF4D68}" srcOrd="1" destOrd="0" presId="urn:microsoft.com/office/officeart/2018/2/layout/IconCircleList"/>
    <dgm:cxn modelId="{ECF4D6B7-DB63-4517-8255-ED6CE8F4BB17}" type="presParOf" srcId="{7A4C1B2E-6252-4FC1-ABB1-C9E9D8F34B74}" destId="{9ED4B92F-2A8E-49AC-B23A-A16CA47FD04A}" srcOrd="2" destOrd="0" presId="urn:microsoft.com/office/officeart/2018/2/layout/IconCircleList"/>
    <dgm:cxn modelId="{04B81A8B-0229-44F8-821F-A3916A01D844}" type="presParOf" srcId="{7A4C1B2E-6252-4FC1-ABB1-C9E9D8F34B74}" destId="{82EFA274-F562-42EE-A2E9-38692988359C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963D61A-2542-4528-8CDB-80CC26BD5720}" type="doc">
      <dgm:prSet loTypeId="urn:microsoft.com/office/officeart/2018/5/layout/IconLeafLabel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9AB995C3-FF6C-4BA3-B657-9D44B17788F6}">
      <dgm:prSet custT="1"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sz="1800" b="1" dirty="0">
              <a:solidFill>
                <a:schemeClr val="bg2"/>
              </a:solidFill>
            </a:rPr>
            <a:t>Strengths:</a:t>
          </a:r>
          <a:endParaRPr lang="en-US" sz="1800" dirty="0">
            <a:solidFill>
              <a:schemeClr val="bg2"/>
            </a:solidFill>
          </a:endParaRPr>
        </a:p>
      </dgm:t>
    </dgm:pt>
    <dgm:pt modelId="{E5ECF870-8FA1-4924-BBBA-60A1AB53C196}" type="parTrans" cxnId="{971438CB-599A-4673-865B-4ADC246F19A7}">
      <dgm:prSet/>
      <dgm:spPr/>
      <dgm:t>
        <a:bodyPr/>
        <a:lstStyle/>
        <a:p>
          <a:endParaRPr lang="en-US"/>
        </a:p>
      </dgm:t>
    </dgm:pt>
    <dgm:pt modelId="{3E6D2A8B-D1F9-4921-A00C-423B995EFF60}" type="sibTrans" cxnId="{971438CB-599A-4673-865B-4ADC246F19A7}">
      <dgm:prSet/>
      <dgm:spPr/>
      <dgm:t>
        <a:bodyPr/>
        <a:lstStyle/>
        <a:p>
          <a:endParaRPr lang="en-US"/>
        </a:p>
      </dgm:t>
    </dgm:pt>
    <dgm:pt modelId="{58167510-5024-423C-96D6-AA4911A2D3FB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b="1" dirty="0">
              <a:solidFill>
                <a:schemeClr val="bg2"/>
              </a:solidFill>
            </a:rPr>
            <a:t>Strong global brand reputation </a:t>
          </a:r>
        </a:p>
      </dgm:t>
    </dgm:pt>
    <dgm:pt modelId="{12BE08C2-7F83-4642-AF43-EE73BAB852C6}" type="parTrans" cxnId="{1B1B577A-CB3A-4EDD-9058-670F40981A7F}">
      <dgm:prSet/>
      <dgm:spPr/>
      <dgm:t>
        <a:bodyPr/>
        <a:lstStyle/>
        <a:p>
          <a:endParaRPr lang="en-US"/>
        </a:p>
      </dgm:t>
    </dgm:pt>
    <dgm:pt modelId="{97E20A2B-D976-4AF9-88D4-69FF30409984}" type="sibTrans" cxnId="{1B1B577A-CB3A-4EDD-9058-670F40981A7F}">
      <dgm:prSet/>
      <dgm:spPr/>
      <dgm:t>
        <a:bodyPr/>
        <a:lstStyle/>
        <a:p>
          <a:endParaRPr lang="en-US"/>
        </a:p>
      </dgm:t>
    </dgm:pt>
    <dgm:pt modelId="{B8D4A215-FAD1-4B57-84D8-C05CB9D9BF98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b="1" dirty="0">
              <a:solidFill>
                <a:schemeClr val="bg2"/>
              </a:solidFill>
            </a:rPr>
            <a:t>High-quality products and sourcing </a:t>
          </a:r>
        </a:p>
      </dgm:t>
    </dgm:pt>
    <dgm:pt modelId="{D1EB8DE0-72C4-4424-AE96-EDBEEA66FADA}" type="parTrans" cxnId="{E33458E3-4475-47F9-A04B-2D40620A6055}">
      <dgm:prSet/>
      <dgm:spPr/>
      <dgm:t>
        <a:bodyPr/>
        <a:lstStyle/>
        <a:p>
          <a:endParaRPr lang="en-US"/>
        </a:p>
      </dgm:t>
    </dgm:pt>
    <dgm:pt modelId="{EC9343F6-40CE-46E1-947A-EF382F343B2C}" type="sibTrans" cxnId="{E33458E3-4475-47F9-A04B-2D40620A6055}">
      <dgm:prSet/>
      <dgm:spPr/>
      <dgm:t>
        <a:bodyPr/>
        <a:lstStyle/>
        <a:p>
          <a:endParaRPr lang="en-US"/>
        </a:p>
      </dgm:t>
    </dgm:pt>
    <dgm:pt modelId="{49643D4C-6AE8-4888-9A9C-1605E4DC16F8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b="1" dirty="0">
              <a:solidFill>
                <a:schemeClr val="bg2"/>
              </a:solidFill>
            </a:rPr>
            <a:t>Excellent customer experience </a:t>
          </a:r>
        </a:p>
      </dgm:t>
    </dgm:pt>
    <dgm:pt modelId="{E154E365-1476-4ABD-B705-DDAA363EF343}" type="parTrans" cxnId="{DFC54F9D-BCC7-410A-A737-31090B0E3084}">
      <dgm:prSet/>
      <dgm:spPr/>
      <dgm:t>
        <a:bodyPr/>
        <a:lstStyle/>
        <a:p>
          <a:endParaRPr lang="en-US"/>
        </a:p>
      </dgm:t>
    </dgm:pt>
    <dgm:pt modelId="{1BE48104-251C-404D-8E73-8C73C8CBFB6E}" type="sibTrans" cxnId="{DFC54F9D-BCC7-410A-A737-31090B0E3084}">
      <dgm:prSet/>
      <dgm:spPr/>
      <dgm:t>
        <a:bodyPr/>
        <a:lstStyle/>
        <a:p>
          <a:endParaRPr lang="en-US"/>
        </a:p>
      </dgm:t>
    </dgm:pt>
    <dgm:pt modelId="{0568D720-0CAE-4AB5-9F00-BCF3919A2EC0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b="1" dirty="0">
              <a:solidFill>
                <a:schemeClr val="bg2"/>
              </a:solidFill>
            </a:rPr>
            <a:t>Advanced digital systems (app, loyalty program</a:t>
          </a:r>
          <a:r>
            <a:rPr lang="en-US" dirty="0"/>
            <a:t>) </a:t>
          </a:r>
        </a:p>
      </dgm:t>
    </dgm:pt>
    <dgm:pt modelId="{C3627AAF-0836-4476-B340-756F56239AAF}" type="parTrans" cxnId="{AC5EDF58-B114-4600-9D11-8424B7B6C039}">
      <dgm:prSet/>
      <dgm:spPr/>
      <dgm:t>
        <a:bodyPr/>
        <a:lstStyle/>
        <a:p>
          <a:endParaRPr lang="en-US"/>
        </a:p>
      </dgm:t>
    </dgm:pt>
    <dgm:pt modelId="{C9D87603-E1E9-4B22-85F2-F6C944B0C3FD}" type="sibTrans" cxnId="{AC5EDF58-B114-4600-9D11-8424B7B6C039}">
      <dgm:prSet/>
      <dgm:spPr/>
      <dgm:t>
        <a:bodyPr/>
        <a:lstStyle/>
        <a:p>
          <a:endParaRPr lang="en-US"/>
        </a:p>
      </dgm:t>
    </dgm:pt>
    <dgm:pt modelId="{6A1DA9DB-87F7-43FF-8AE1-58C99DF294E2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b="1" dirty="0">
              <a:solidFill>
                <a:schemeClr val="bg2"/>
              </a:solidFill>
            </a:rPr>
            <a:t>Skilled employees and training </a:t>
          </a:r>
        </a:p>
      </dgm:t>
    </dgm:pt>
    <dgm:pt modelId="{C5E7DC2F-68F9-44B5-B110-A62D5E247F5A}" type="parTrans" cxnId="{625AC7FE-CE9F-4822-8553-DEEEED34377D}">
      <dgm:prSet/>
      <dgm:spPr/>
      <dgm:t>
        <a:bodyPr/>
        <a:lstStyle/>
        <a:p>
          <a:endParaRPr lang="en-US"/>
        </a:p>
      </dgm:t>
    </dgm:pt>
    <dgm:pt modelId="{ADA00F08-4CDC-4D16-B472-0CD15BA56A24}" type="sibTrans" cxnId="{625AC7FE-CE9F-4822-8553-DEEEED34377D}">
      <dgm:prSet/>
      <dgm:spPr/>
      <dgm:t>
        <a:bodyPr/>
        <a:lstStyle/>
        <a:p>
          <a:endParaRPr lang="en-US"/>
        </a:p>
      </dgm:t>
    </dgm:pt>
    <dgm:pt modelId="{87726B01-6B0F-4638-84B8-2FEFF81C9131}" type="pres">
      <dgm:prSet presAssocID="{2963D61A-2542-4528-8CDB-80CC26BD5720}" presName="root" presStyleCnt="0">
        <dgm:presLayoutVars>
          <dgm:dir/>
          <dgm:resizeHandles val="exact"/>
        </dgm:presLayoutVars>
      </dgm:prSet>
      <dgm:spPr/>
    </dgm:pt>
    <dgm:pt modelId="{3E1E40B2-5F05-47A0-9C02-289064F3B629}" type="pres">
      <dgm:prSet presAssocID="{9AB995C3-FF6C-4BA3-B657-9D44B17788F6}" presName="compNode" presStyleCnt="0"/>
      <dgm:spPr/>
    </dgm:pt>
    <dgm:pt modelId="{11338868-AD6E-4544-B415-7EC438A8F1A0}" type="pres">
      <dgm:prSet presAssocID="{9AB995C3-FF6C-4BA3-B657-9D44B17788F6}" presName="iconBgRect" presStyleLbl="bgShp" presStyleIdx="0" presStyleCnt="6"/>
      <dgm:spPr>
        <a:prstGeom prst="round2DiagRect">
          <a:avLst>
            <a:gd name="adj1" fmla="val 29727"/>
            <a:gd name="adj2" fmla="val 0"/>
          </a:avLst>
        </a:prstGeom>
      </dgm:spPr>
    </dgm:pt>
    <dgm:pt modelId="{1A74A224-4A54-4CB5-913A-654A5FF21ED0}" type="pres">
      <dgm:prSet presAssocID="{9AB995C3-FF6C-4BA3-B657-9D44B17788F6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ingerprint"/>
        </a:ext>
      </dgm:extLst>
    </dgm:pt>
    <dgm:pt modelId="{84C3A3AB-5A04-4114-95A0-01AEBD9AE72A}" type="pres">
      <dgm:prSet presAssocID="{9AB995C3-FF6C-4BA3-B657-9D44B17788F6}" presName="spaceRect" presStyleCnt="0"/>
      <dgm:spPr/>
    </dgm:pt>
    <dgm:pt modelId="{BB5499EB-B301-47C6-BBE3-7176D4B994BF}" type="pres">
      <dgm:prSet presAssocID="{9AB995C3-FF6C-4BA3-B657-9D44B17788F6}" presName="textRect" presStyleLbl="revTx" presStyleIdx="0" presStyleCnt="6">
        <dgm:presLayoutVars>
          <dgm:chMax val="1"/>
          <dgm:chPref val="1"/>
        </dgm:presLayoutVars>
      </dgm:prSet>
      <dgm:spPr/>
    </dgm:pt>
    <dgm:pt modelId="{89D8E6B6-9CD8-45E7-B279-893367100223}" type="pres">
      <dgm:prSet presAssocID="{3E6D2A8B-D1F9-4921-A00C-423B995EFF60}" presName="sibTrans" presStyleCnt="0"/>
      <dgm:spPr/>
    </dgm:pt>
    <dgm:pt modelId="{A97C9479-4E70-4B9B-AF84-12FDABC4ABE0}" type="pres">
      <dgm:prSet presAssocID="{58167510-5024-423C-96D6-AA4911A2D3FB}" presName="compNode" presStyleCnt="0"/>
      <dgm:spPr/>
    </dgm:pt>
    <dgm:pt modelId="{2CA93AE0-CF96-4450-8C1B-2E51930458F5}" type="pres">
      <dgm:prSet presAssocID="{58167510-5024-423C-96D6-AA4911A2D3FB}" presName="iconBgRect" presStyleLbl="bgShp" presStyleIdx="1" presStyleCnt="6"/>
      <dgm:spPr>
        <a:prstGeom prst="round2DiagRect">
          <a:avLst>
            <a:gd name="adj1" fmla="val 29727"/>
            <a:gd name="adj2" fmla="val 0"/>
          </a:avLst>
        </a:prstGeom>
      </dgm:spPr>
    </dgm:pt>
    <dgm:pt modelId="{6D7327EF-1A1F-44C2-9408-920E4BEE8DA2}" type="pres">
      <dgm:prSet presAssocID="{58167510-5024-423C-96D6-AA4911A2D3FB}" presName="iconRect" presStyleLbl="node1" presStyleIdx="1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Verified Brand"/>
        </a:ext>
      </dgm:extLst>
    </dgm:pt>
    <dgm:pt modelId="{6F7ED925-750C-4240-8A44-782C3FD3A515}" type="pres">
      <dgm:prSet presAssocID="{58167510-5024-423C-96D6-AA4911A2D3FB}" presName="spaceRect" presStyleCnt="0"/>
      <dgm:spPr/>
    </dgm:pt>
    <dgm:pt modelId="{793F70B1-9E3B-4F33-B99B-D72F389ABED7}" type="pres">
      <dgm:prSet presAssocID="{58167510-5024-423C-96D6-AA4911A2D3FB}" presName="textRect" presStyleLbl="revTx" presStyleIdx="1" presStyleCnt="6">
        <dgm:presLayoutVars>
          <dgm:chMax val="1"/>
          <dgm:chPref val="1"/>
        </dgm:presLayoutVars>
      </dgm:prSet>
      <dgm:spPr/>
    </dgm:pt>
    <dgm:pt modelId="{3A4AD7D5-92E7-4259-8D40-74ED43A36DB0}" type="pres">
      <dgm:prSet presAssocID="{97E20A2B-D976-4AF9-88D4-69FF30409984}" presName="sibTrans" presStyleCnt="0"/>
      <dgm:spPr/>
    </dgm:pt>
    <dgm:pt modelId="{94013CA3-BF4A-417B-8D72-A1E0F4F1AD0C}" type="pres">
      <dgm:prSet presAssocID="{B8D4A215-FAD1-4B57-84D8-C05CB9D9BF98}" presName="compNode" presStyleCnt="0"/>
      <dgm:spPr/>
    </dgm:pt>
    <dgm:pt modelId="{24B7951C-F3C5-477C-B398-FCE1D16E7598}" type="pres">
      <dgm:prSet presAssocID="{B8D4A215-FAD1-4B57-84D8-C05CB9D9BF98}" presName="iconBgRect" presStyleLbl="bgShp" presStyleIdx="2" presStyleCnt="6"/>
      <dgm:spPr>
        <a:prstGeom prst="round2DiagRect">
          <a:avLst>
            <a:gd name="adj1" fmla="val 29727"/>
            <a:gd name="adj2" fmla="val 0"/>
          </a:avLst>
        </a:prstGeom>
      </dgm:spPr>
    </dgm:pt>
    <dgm:pt modelId="{04DE2C68-C1A8-41F7-B713-752EB9936CC4}" type="pres">
      <dgm:prSet presAssocID="{B8D4A215-FAD1-4B57-84D8-C05CB9D9BF98}" presName="iconRect" presStyleLbl="node1" presStyleIdx="2" presStyleCnt="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nufacturing"/>
        </a:ext>
      </dgm:extLst>
    </dgm:pt>
    <dgm:pt modelId="{B7FD0487-B348-4221-BF61-4720294DDDAA}" type="pres">
      <dgm:prSet presAssocID="{B8D4A215-FAD1-4B57-84D8-C05CB9D9BF98}" presName="spaceRect" presStyleCnt="0"/>
      <dgm:spPr/>
    </dgm:pt>
    <dgm:pt modelId="{90AB05E8-ED9C-40D1-AAC4-557685FCB501}" type="pres">
      <dgm:prSet presAssocID="{B8D4A215-FAD1-4B57-84D8-C05CB9D9BF98}" presName="textRect" presStyleLbl="revTx" presStyleIdx="2" presStyleCnt="6">
        <dgm:presLayoutVars>
          <dgm:chMax val="1"/>
          <dgm:chPref val="1"/>
        </dgm:presLayoutVars>
      </dgm:prSet>
      <dgm:spPr/>
    </dgm:pt>
    <dgm:pt modelId="{720CBC18-73B0-41F3-BEB0-AF96858EBD4F}" type="pres">
      <dgm:prSet presAssocID="{EC9343F6-40CE-46E1-947A-EF382F343B2C}" presName="sibTrans" presStyleCnt="0"/>
      <dgm:spPr/>
    </dgm:pt>
    <dgm:pt modelId="{ACDD0DD0-0EAD-4C1D-A031-9BCFF86081F7}" type="pres">
      <dgm:prSet presAssocID="{49643D4C-6AE8-4888-9A9C-1605E4DC16F8}" presName="compNode" presStyleCnt="0"/>
      <dgm:spPr/>
    </dgm:pt>
    <dgm:pt modelId="{FF556A0A-049F-4A70-8285-1985019B06AD}" type="pres">
      <dgm:prSet presAssocID="{49643D4C-6AE8-4888-9A9C-1605E4DC16F8}" presName="iconBgRect" presStyleLbl="bgShp" presStyleIdx="3" presStyleCnt="6"/>
      <dgm:spPr>
        <a:prstGeom prst="round2DiagRect">
          <a:avLst>
            <a:gd name="adj1" fmla="val 29727"/>
            <a:gd name="adj2" fmla="val 0"/>
          </a:avLst>
        </a:prstGeom>
      </dgm:spPr>
    </dgm:pt>
    <dgm:pt modelId="{A72D28AE-3F04-49CF-B608-5CDA99B297E7}" type="pres">
      <dgm:prSet presAssocID="{49643D4C-6AE8-4888-9A9C-1605E4DC16F8}" presName="iconRect" presStyleLbl="node1" presStyleIdx="3" presStyleCnt="6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eport Add"/>
        </a:ext>
      </dgm:extLst>
    </dgm:pt>
    <dgm:pt modelId="{2A89548E-999E-4430-BA92-D3320C13C11C}" type="pres">
      <dgm:prSet presAssocID="{49643D4C-6AE8-4888-9A9C-1605E4DC16F8}" presName="spaceRect" presStyleCnt="0"/>
      <dgm:spPr/>
    </dgm:pt>
    <dgm:pt modelId="{303376BA-C776-48DC-A917-DE7910BA2D90}" type="pres">
      <dgm:prSet presAssocID="{49643D4C-6AE8-4888-9A9C-1605E4DC16F8}" presName="textRect" presStyleLbl="revTx" presStyleIdx="3" presStyleCnt="6">
        <dgm:presLayoutVars>
          <dgm:chMax val="1"/>
          <dgm:chPref val="1"/>
        </dgm:presLayoutVars>
      </dgm:prSet>
      <dgm:spPr/>
    </dgm:pt>
    <dgm:pt modelId="{1C6C985D-5280-419D-92C8-873B609B5C06}" type="pres">
      <dgm:prSet presAssocID="{1BE48104-251C-404D-8E73-8C73C8CBFB6E}" presName="sibTrans" presStyleCnt="0"/>
      <dgm:spPr/>
    </dgm:pt>
    <dgm:pt modelId="{B2EBDECF-1C0D-493F-8C4D-CA4599EE717D}" type="pres">
      <dgm:prSet presAssocID="{0568D720-0CAE-4AB5-9F00-BCF3919A2EC0}" presName="compNode" presStyleCnt="0"/>
      <dgm:spPr/>
    </dgm:pt>
    <dgm:pt modelId="{DC1F0B0B-C030-40EA-81C9-0245C18F896D}" type="pres">
      <dgm:prSet presAssocID="{0568D720-0CAE-4AB5-9F00-BCF3919A2EC0}" presName="iconBgRect" presStyleLbl="bgShp" presStyleIdx="4" presStyleCnt="6"/>
      <dgm:spPr>
        <a:prstGeom prst="round2DiagRect">
          <a:avLst>
            <a:gd name="adj1" fmla="val 29727"/>
            <a:gd name="adj2" fmla="val 0"/>
          </a:avLst>
        </a:prstGeom>
      </dgm:spPr>
    </dgm:pt>
    <dgm:pt modelId="{AAC933B9-2C4D-4D96-A666-6BC3C3B9C601}" type="pres">
      <dgm:prSet presAssocID="{0568D720-0CAE-4AB5-9F00-BCF3919A2EC0}" presName="iconRect" presStyleLbl="node1" presStyleIdx="4" presStyleCnt="6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aptop Secure"/>
        </a:ext>
      </dgm:extLst>
    </dgm:pt>
    <dgm:pt modelId="{F172C5BB-9E34-40BE-9B09-CD7B287F6BCB}" type="pres">
      <dgm:prSet presAssocID="{0568D720-0CAE-4AB5-9F00-BCF3919A2EC0}" presName="spaceRect" presStyleCnt="0"/>
      <dgm:spPr/>
    </dgm:pt>
    <dgm:pt modelId="{E5D0F64C-B79F-4DA0-B3CB-A8565DF150D2}" type="pres">
      <dgm:prSet presAssocID="{0568D720-0CAE-4AB5-9F00-BCF3919A2EC0}" presName="textRect" presStyleLbl="revTx" presStyleIdx="4" presStyleCnt="6">
        <dgm:presLayoutVars>
          <dgm:chMax val="1"/>
          <dgm:chPref val="1"/>
        </dgm:presLayoutVars>
      </dgm:prSet>
      <dgm:spPr/>
    </dgm:pt>
    <dgm:pt modelId="{444BE6B6-B8EE-4BF9-81A6-5F2184A95D1C}" type="pres">
      <dgm:prSet presAssocID="{C9D87603-E1E9-4B22-85F2-F6C944B0C3FD}" presName="sibTrans" presStyleCnt="0"/>
      <dgm:spPr/>
    </dgm:pt>
    <dgm:pt modelId="{978BDEAA-5773-4CC0-A08C-CD22B44A5DA0}" type="pres">
      <dgm:prSet presAssocID="{6A1DA9DB-87F7-43FF-8AE1-58C99DF294E2}" presName="compNode" presStyleCnt="0"/>
      <dgm:spPr/>
    </dgm:pt>
    <dgm:pt modelId="{2956A9DF-EDE6-4A0A-8EE4-41AFB3249BCE}" type="pres">
      <dgm:prSet presAssocID="{6A1DA9DB-87F7-43FF-8AE1-58C99DF294E2}" presName="iconBgRect" presStyleLbl="bgShp" presStyleIdx="5" presStyleCnt="6"/>
      <dgm:spPr>
        <a:prstGeom prst="round2DiagRect">
          <a:avLst>
            <a:gd name="adj1" fmla="val 29727"/>
            <a:gd name="adj2" fmla="val 0"/>
          </a:avLst>
        </a:prstGeom>
      </dgm:spPr>
    </dgm:pt>
    <dgm:pt modelId="{8123F055-103D-4B99-8155-A1E58BFAA073}" type="pres">
      <dgm:prSet presAssocID="{6A1DA9DB-87F7-43FF-8AE1-58C99DF294E2}" presName="iconRect" presStyleLbl="node1" presStyleIdx="5" presStyleCnt="6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Onboarding"/>
        </a:ext>
      </dgm:extLst>
    </dgm:pt>
    <dgm:pt modelId="{54F5DAB2-2DAC-4200-853C-C46668F3BBE1}" type="pres">
      <dgm:prSet presAssocID="{6A1DA9DB-87F7-43FF-8AE1-58C99DF294E2}" presName="spaceRect" presStyleCnt="0"/>
      <dgm:spPr/>
    </dgm:pt>
    <dgm:pt modelId="{9EAEFF0C-F698-49D3-9640-501F0D0F07C2}" type="pres">
      <dgm:prSet presAssocID="{6A1DA9DB-87F7-43FF-8AE1-58C99DF294E2}" presName="textRect" presStyleLbl="revTx" presStyleIdx="5" presStyleCnt="6">
        <dgm:presLayoutVars>
          <dgm:chMax val="1"/>
          <dgm:chPref val="1"/>
        </dgm:presLayoutVars>
      </dgm:prSet>
      <dgm:spPr/>
    </dgm:pt>
  </dgm:ptLst>
  <dgm:cxnLst>
    <dgm:cxn modelId="{9517BA04-26B1-4AC5-9AD3-A14219C021B4}" type="presOf" srcId="{58167510-5024-423C-96D6-AA4911A2D3FB}" destId="{793F70B1-9E3B-4F33-B99B-D72F389ABED7}" srcOrd="0" destOrd="0" presId="urn:microsoft.com/office/officeart/2018/5/layout/IconLeafLabelList"/>
    <dgm:cxn modelId="{A609DD2A-56F4-4167-A7BB-266A38279D2D}" type="presOf" srcId="{0568D720-0CAE-4AB5-9F00-BCF3919A2EC0}" destId="{E5D0F64C-B79F-4DA0-B3CB-A8565DF150D2}" srcOrd="0" destOrd="0" presId="urn:microsoft.com/office/officeart/2018/5/layout/IconLeafLabelList"/>
    <dgm:cxn modelId="{1814B370-F2E9-41C7-8053-6CA24ED2656E}" type="presOf" srcId="{2963D61A-2542-4528-8CDB-80CC26BD5720}" destId="{87726B01-6B0F-4638-84B8-2FEFF81C9131}" srcOrd="0" destOrd="0" presId="urn:microsoft.com/office/officeart/2018/5/layout/IconLeafLabelList"/>
    <dgm:cxn modelId="{AC5EDF58-B114-4600-9D11-8424B7B6C039}" srcId="{2963D61A-2542-4528-8CDB-80CC26BD5720}" destId="{0568D720-0CAE-4AB5-9F00-BCF3919A2EC0}" srcOrd="4" destOrd="0" parTransId="{C3627AAF-0836-4476-B340-756F56239AAF}" sibTransId="{C9D87603-E1E9-4B22-85F2-F6C944B0C3FD}"/>
    <dgm:cxn modelId="{1B1B577A-CB3A-4EDD-9058-670F40981A7F}" srcId="{2963D61A-2542-4528-8CDB-80CC26BD5720}" destId="{58167510-5024-423C-96D6-AA4911A2D3FB}" srcOrd="1" destOrd="0" parTransId="{12BE08C2-7F83-4642-AF43-EE73BAB852C6}" sibTransId="{97E20A2B-D976-4AF9-88D4-69FF30409984}"/>
    <dgm:cxn modelId="{00AE9C95-3828-4E81-BFBB-63C9DDE7522F}" type="presOf" srcId="{6A1DA9DB-87F7-43FF-8AE1-58C99DF294E2}" destId="{9EAEFF0C-F698-49D3-9640-501F0D0F07C2}" srcOrd="0" destOrd="0" presId="urn:microsoft.com/office/officeart/2018/5/layout/IconLeafLabelList"/>
    <dgm:cxn modelId="{3BB5F39A-EBA0-4000-9008-F61CE84EF472}" type="presOf" srcId="{49643D4C-6AE8-4888-9A9C-1605E4DC16F8}" destId="{303376BA-C776-48DC-A917-DE7910BA2D90}" srcOrd="0" destOrd="0" presId="urn:microsoft.com/office/officeart/2018/5/layout/IconLeafLabelList"/>
    <dgm:cxn modelId="{DFC54F9D-BCC7-410A-A737-31090B0E3084}" srcId="{2963D61A-2542-4528-8CDB-80CC26BD5720}" destId="{49643D4C-6AE8-4888-9A9C-1605E4DC16F8}" srcOrd="3" destOrd="0" parTransId="{E154E365-1476-4ABD-B705-DDAA363EF343}" sibTransId="{1BE48104-251C-404D-8E73-8C73C8CBFB6E}"/>
    <dgm:cxn modelId="{C23962AB-4E4B-4C98-B5CB-9ACACBAFEFCC}" type="presOf" srcId="{9AB995C3-FF6C-4BA3-B657-9D44B17788F6}" destId="{BB5499EB-B301-47C6-BBE3-7176D4B994BF}" srcOrd="0" destOrd="0" presId="urn:microsoft.com/office/officeart/2018/5/layout/IconLeafLabelList"/>
    <dgm:cxn modelId="{92EFE5C0-9101-415C-A3F4-D196828E2DD2}" type="presOf" srcId="{B8D4A215-FAD1-4B57-84D8-C05CB9D9BF98}" destId="{90AB05E8-ED9C-40D1-AAC4-557685FCB501}" srcOrd="0" destOrd="0" presId="urn:microsoft.com/office/officeart/2018/5/layout/IconLeafLabelList"/>
    <dgm:cxn modelId="{971438CB-599A-4673-865B-4ADC246F19A7}" srcId="{2963D61A-2542-4528-8CDB-80CC26BD5720}" destId="{9AB995C3-FF6C-4BA3-B657-9D44B17788F6}" srcOrd="0" destOrd="0" parTransId="{E5ECF870-8FA1-4924-BBBA-60A1AB53C196}" sibTransId="{3E6D2A8B-D1F9-4921-A00C-423B995EFF60}"/>
    <dgm:cxn modelId="{E33458E3-4475-47F9-A04B-2D40620A6055}" srcId="{2963D61A-2542-4528-8CDB-80CC26BD5720}" destId="{B8D4A215-FAD1-4B57-84D8-C05CB9D9BF98}" srcOrd="2" destOrd="0" parTransId="{D1EB8DE0-72C4-4424-AE96-EDBEEA66FADA}" sibTransId="{EC9343F6-40CE-46E1-947A-EF382F343B2C}"/>
    <dgm:cxn modelId="{625AC7FE-CE9F-4822-8553-DEEEED34377D}" srcId="{2963D61A-2542-4528-8CDB-80CC26BD5720}" destId="{6A1DA9DB-87F7-43FF-8AE1-58C99DF294E2}" srcOrd="5" destOrd="0" parTransId="{C5E7DC2F-68F9-44B5-B110-A62D5E247F5A}" sibTransId="{ADA00F08-4CDC-4D16-B472-0CD15BA56A24}"/>
    <dgm:cxn modelId="{D9F5C290-BE58-462E-A615-0140B71FCAB6}" type="presParOf" srcId="{87726B01-6B0F-4638-84B8-2FEFF81C9131}" destId="{3E1E40B2-5F05-47A0-9C02-289064F3B629}" srcOrd="0" destOrd="0" presId="urn:microsoft.com/office/officeart/2018/5/layout/IconLeafLabelList"/>
    <dgm:cxn modelId="{D13707C5-DFF5-4025-96A7-381C0DF80D60}" type="presParOf" srcId="{3E1E40B2-5F05-47A0-9C02-289064F3B629}" destId="{11338868-AD6E-4544-B415-7EC438A8F1A0}" srcOrd="0" destOrd="0" presId="urn:microsoft.com/office/officeart/2018/5/layout/IconLeafLabelList"/>
    <dgm:cxn modelId="{D31BC0AA-CD97-41F3-AA53-C04A940AE54E}" type="presParOf" srcId="{3E1E40B2-5F05-47A0-9C02-289064F3B629}" destId="{1A74A224-4A54-4CB5-913A-654A5FF21ED0}" srcOrd="1" destOrd="0" presId="urn:microsoft.com/office/officeart/2018/5/layout/IconLeafLabelList"/>
    <dgm:cxn modelId="{C3B0BE59-3AEF-4877-B6EB-07617E1B414E}" type="presParOf" srcId="{3E1E40B2-5F05-47A0-9C02-289064F3B629}" destId="{84C3A3AB-5A04-4114-95A0-01AEBD9AE72A}" srcOrd="2" destOrd="0" presId="urn:microsoft.com/office/officeart/2018/5/layout/IconLeafLabelList"/>
    <dgm:cxn modelId="{CFB7584F-E678-4C52-AA1D-AB4623C9FA23}" type="presParOf" srcId="{3E1E40B2-5F05-47A0-9C02-289064F3B629}" destId="{BB5499EB-B301-47C6-BBE3-7176D4B994BF}" srcOrd="3" destOrd="0" presId="urn:microsoft.com/office/officeart/2018/5/layout/IconLeafLabelList"/>
    <dgm:cxn modelId="{80443D67-3CFC-4819-9BA1-EDFDEC4AAF8F}" type="presParOf" srcId="{87726B01-6B0F-4638-84B8-2FEFF81C9131}" destId="{89D8E6B6-9CD8-45E7-B279-893367100223}" srcOrd="1" destOrd="0" presId="urn:microsoft.com/office/officeart/2018/5/layout/IconLeafLabelList"/>
    <dgm:cxn modelId="{EFE50C6F-9224-4CBC-9D4A-7D2C03F9CD7B}" type="presParOf" srcId="{87726B01-6B0F-4638-84B8-2FEFF81C9131}" destId="{A97C9479-4E70-4B9B-AF84-12FDABC4ABE0}" srcOrd="2" destOrd="0" presId="urn:microsoft.com/office/officeart/2018/5/layout/IconLeafLabelList"/>
    <dgm:cxn modelId="{88F22CEE-3A2F-4D3B-996B-C5984ECE334F}" type="presParOf" srcId="{A97C9479-4E70-4B9B-AF84-12FDABC4ABE0}" destId="{2CA93AE0-CF96-4450-8C1B-2E51930458F5}" srcOrd="0" destOrd="0" presId="urn:microsoft.com/office/officeart/2018/5/layout/IconLeafLabelList"/>
    <dgm:cxn modelId="{03FE4C09-2584-4C36-ADB8-7D61D6B7B232}" type="presParOf" srcId="{A97C9479-4E70-4B9B-AF84-12FDABC4ABE0}" destId="{6D7327EF-1A1F-44C2-9408-920E4BEE8DA2}" srcOrd="1" destOrd="0" presId="urn:microsoft.com/office/officeart/2018/5/layout/IconLeafLabelList"/>
    <dgm:cxn modelId="{9A1BC731-7631-4C60-860F-B04D4C71DB63}" type="presParOf" srcId="{A97C9479-4E70-4B9B-AF84-12FDABC4ABE0}" destId="{6F7ED925-750C-4240-8A44-782C3FD3A515}" srcOrd="2" destOrd="0" presId="urn:microsoft.com/office/officeart/2018/5/layout/IconLeafLabelList"/>
    <dgm:cxn modelId="{D63F88A4-AFA0-4AF5-8E43-CEC68A6FE2CF}" type="presParOf" srcId="{A97C9479-4E70-4B9B-AF84-12FDABC4ABE0}" destId="{793F70B1-9E3B-4F33-B99B-D72F389ABED7}" srcOrd="3" destOrd="0" presId="urn:microsoft.com/office/officeart/2018/5/layout/IconLeafLabelList"/>
    <dgm:cxn modelId="{356413EA-1B64-45AF-A86C-7394BA167BD8}" type="presParOf" srcId="{87726B01-6B0F-4638-84B8-2FEFF81C9131}" destId="{3A4AD7D5-92E7-4259-8D40-74ED43A36DB0}" srcOrd="3" destOrd="0" presId="urn:microsoft.com/office/officeart/2018/5/layout/IconLeafLabelList"/>
    <dgm:cxn modelId="{D2E1BDAE-2919-414E-A33E-342C9F4FF633}" type="presParOf" srcId="{87726B01-6B0F-4638-84B8-2FEFF81C9131}" destId="{94013CA3-BF4A-417B-8D72-A1E0F4F1AD0C}" srcOrd="4" destOrd="0" presId="urn:microsoft.com/office/officeart/2018/5/layout/IconLeafLabelList"/>
    <dgm:cxn modelId="{69926F2A-F50C-421A-B782-3D3FADA42C67}" type="presParOf" srcId="{94013CA3-BF4A-417B-8D72-A1E0F4F1AD0C}" destId="{24B7951C-F3C5-477C-B398-FCE1D16E7598}" srcOrd="0" destOrd="0" presId="urn:microsoft.com/office/officeart/2018/5/layout/IconLeafLabelList"/>
    <dgm:cxn modelId="{13C7E06D-00E7-4FB1-AAD0-016BB6727C64}" type="presParOf" srcId="{94013CA3-BF4A-417B-8D72-A1E0F4F1AD0C}" destId="{04DE2C68-C1A8-41F7-B713-752EB9936CC4}" srcOrd="1" destOrd="0" presId="urn:microsoft.com/office/officeart/2018/5/layout/IconLeafLabelList"/>
    <dgm:cxn modelId="{32BFA6E1-B8B6-4808-A720-72D25FABA0B4}" type="presParOf" srcId="{94013CA3-BF4A-417B-8D72-A1E0F4F1AD0C}" destId="{B7FD0487-B348-4221-BF61-4720294DDDAA}" srcOrd="2" destOrd="0" presId="urn:microsoft.com/office/officeart/2018/5/layout/IconLeafLabelList"/>
    <dgm:cxn modelId="{E8479582-4969-4BA0-A57C-19F94D42F080}" type="presParOf" srcId="{94013CA3-BF4A-417B-8D72-A1E0F4F1AD0C}" destId="{90AB05E8-ED9C-40D1-AAC4-557685FCB501}" srcOrd="3" destOrd="0" presId="urn:microsoft.com/office/officeart/2018/5/layout/IconLeafLabelList"/>
    <dgm:cxn modelId="{17CE8BCC-5BDF-4990-B31F-6A7394C0218E}" type="presParOf" srcId="{87726B01-6B0F-4638-84B8-2FEFF81C9131}" destId="{720CBC18-73B0-41F3-BEB0-AF96858EBD4F}" srcOrd="5" destOrd="0" presId="urn:microsoft.com/office/officeart/2018/5/layout/IconLeafLabelList"/>
    <dgm:cxn modelId="{96CA14EF-608E-4B12-ABA4-0429FC602AAB}" type="presParOf" srcId="{87726B01-6B0F-4638-84B8-2FEFF81C9131}" destId="{ACDD0DD0-0EAD-4C1D-A031-9BCFF86081F7}" srcOrd="6" destOrd="0" presId="urn:microsoft.com/office/officeart/2018/5/layout/IconLeafLabelList"/>
    <dgm:cxn modelId="{CA46A7C0-F4EC-44F9-9EE0-A5F96BB6E35E}" type="presParOf" srcId="{ACDD0DD0-0EAD-4C1D-A031-9BCFF86081F7}" destId="{FF556A0A-049F-4A70-8285-1985019B06AD}" srcOrd="0" destOrd="0" presId="urn:microsoft.com/office/officeart/2018/5/layout/IconLeafLabelList"/>
    <dgm:cxn modelId="{04FBFA7C-F619-4C50-A0D5-940B1AC49F47}" type="presParOf" srcId="{ACDD0DD0-0EAD-4C1D-A031-9BCFF86081F7}" destId="{A72D28AE-3F04-49CF-B608-5CDA99B297E7}" srcOrd="1" destOrd="0" presId="urn:microsoft.com/office/officeart/2018/5/layout/IconLeafLabelList"/>
    <dgm:cxn modelId="{70BDEFAC-FBAA-4F89-A18A-0C2D92D92E22}" type="presParOf" srcId="{ACDD0DD0-0EAD-4C1D-A031-9BCFF86081F7}" destId="{2A89548E-999E-4430-BA92-D3320C13C11C}" srcOrd="2" destOrd="0" presId="urn:microsoft.com/office/officeart/2018/5/layout/IconLeafLabelList"/>
    <dgm:cxn modelId="{ECF92BB6-B250-4833-97B8-EE91DAC9E476}" type="presParOf" srcId="{ACDD0DD0-0EAD-4C1D-A031-9BCFF86081F7}" destId="{303376BA-C776-48DC-A917-DE7910BA2D90}" srcOrd="3" destOrd="0" presId="urn:microsoft.com/office/officeart/2018/5/layout/IconLeafLabelList"/>
    <dgm:cxn modelId="{13099A41-E1DA-4289-BA76-274D8E8EEBB9}" type="presParOf" srcId="{87726B01-6B0F-4638-84B8-2FEFF81C9131}" destId="{1C6C985D-5280-419D-92C8-873B609B5C06}" srcOrd="7" destOrd="0" presId="urn:microsoft.com/office/officeart/2018/5/layout/IconLeafLabelList"/>
    <dgm:cxn modelId="{DC690C86-A6B2-4900-814D-0792C4A2CC43}" type="presParOf" srcId="{87726B01-6B0F-4638-84B8-2FEFF81C9131}" destId="{B2EBDECF-1C0D-493F-8C4D-CA4599EE717D}" srcOrd="8" destOrd="0" presId="urn:microsoft.com/office/officeart/2018/5/layout/IconLeafLabelList"/>
    <dgm:cxn modelId="{0F987239-7E0A-4748-913C-4399E937A936}" type="presParOf" srcId="{B2EBDECF-1C0D-493F-8C4D-CA4599EE717D}" destId="{DC1F0B0B-C030-40EA-81C9-0245C18F896D}" srcOrd="0" destOrd="0" presId="urn:microsoft.com/office/officeart/2018/5/layout/IconLeafLabelList"/>
    <dgm:cxn modelId="{1C1FD582-8381-4590-900D-E9C7650F01D2}" type="presParOf" srcId="{B2EBDECF-1C0D-493F-8C4D-CA4599EE717D}" destId="{AAC933B9-2C4D-4D96-A666-6BC3C3B9C601}" srcOrd="1" destOrd="0" presId="urn:microsoft.com/office/officeart/2018/5/layout/IconLeafLabelList"/>
    <dgm:cxn modelId="{65E92061-AFB5-4748-95E9-B4D72BA1C89E}" type="presParOf" srcId="{B2EBDECF-1C0D-493F-8C4D-CA4599EE717D}" destId="{F172C5BB-9E34-40BE-9B09-CD7B287F6BCB}" srcOrd="2" destOrd="0" presId="urn:microsoft.com/office/officeart/2018/5/layout/IconLeafLabelList"/>
    <dgm:cxn modelId="{4B4B6F92-0EE1-45EC-ACBA-0C31CDF3D17B}" type="presParOf" srcId="{B2EBDECF-1C0D-493F-8C4D-CA4599EE717D}" destId="{E5D0F64C-B79F-4DA0-B3CB-A8565DF150D2}" srcOrd="3" destOrd="0" presId="urn:microsoft.com/office/officeart/2018/5/layout/IconLeafLabelList"/>
    <dgm:cxn modelId="{639A3DD2-F05C-4F13-BD87-3B47662F7CA0}" type="presParOf" srcId="{87726B01-6B0F-4638-84B8-2FEFF81C9131}" destId="{444BE6B6-B8EE-4BF9-81A6-5F2184A95D1C}" srcOrd="9" destOrd="0" presId="urn:microsoft.com/office/officeart/2018/5/layout/IconLeafLabelList"/>
    <dgm:cxn modelId="{5AD699F2-7542-4816-A95B-BAC06A09A49C}" type="presParOf" srcId="{87726B01-6B0F-4638-84B8-2FEFF81C9131}" destId="{978BDEAA-5773-4CC0-A08C-CD22B44A5DA0}" srcOrd="10" destOrd="0" presId="urn:microsoft.com/office/officeart/2018/5/layout/IconLeafLabelList"/>
    <dgm:cxn modelId="{8E613D8C-2E6F-449E-A9F6-27B35B99F052}" type="presParOf" srcId="{978BDEAA-5773-4CC0-A08C-CD22B44A5DA0}" destId="{2956A9DF-EDE6-4A0A-8EE4-41AFB3249BCE}" srcOrd="0" destOrd="0" presId="urn:microsoft.com/office/officeart/2018/5/layout/IconLeafLabelList"/>
    <dgm:cxn modelId="{595ED9AB-554A-41B7-A727-E5499506E71C}" type="presParOf" srcId="{978BDEAA-5773-4CC0-A08C-CD22B44A5DA0}" destId="{8123F055-103D-4B99-8155-A1E58BFAA073}" srcOrd="1" destOrd="0" presId="urn:microsoft.com/office/officeart/2018/5/layout/IconLeafLabelList"/>
    <dgm:cxn modelId="{C212B260-CA64-43B0-8973-FA6A3F89A1F5}" type="presParOf" srcId="{978BDEAA-5773-4CC0-A08C-CD22B44A5DA0}" destId="{54F5DAB2-2DAC-4200-853C-C46668F3BBE1}" srcOrd="2" destOrd="0" presId="urn:microsoft.com/office/officeart/2018/5/layout/IconLeafLabelList"/>
    <dgm:cxn modelId="{80E78912-B259-4CC2-B2D3-03EFE3D4D269}" type="presParOf" srcId="{978BDEAA-5773-4CC0-A08C-CD22B44A5DA0}" destId="{9EAEFF0C-F698-49D3-9640-501F0D0F07C2}" srcOrd="3" destOrd="0" presId="urn:microsoft.com/office/officeart/2018/5/layout/IconLeaf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4114034-11EF-48CB-A381-C4FB096DB917}" type="doc">
      <dgm:prSet loTypeId="urn:microsoft.com/office/officeart/2018/5/layout/IconCircleLabel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E73E15B5-4F5B-4A86-8F0F-B5E1D297CCFA}">
      <dgm:prSet custT="1"/>
      <dgm:spPr/>
      <dgm:t>
        <a:bodyPr/>
        <a:lstStyle/>
        <a:p>
          <a:pPr>
            <a:defRPr cap="all"/>
          </a:pPr>
          <a:r>
            <a:rPr lang="en-US" sz="1800" b="1" dirty="0">
              <a:solidFill>
                <a:schemeClr val="bg2"/>
              </a:solidFill>
            </a:rPr>
            <a:t>Weaknesses:</a:t>
          </a:r>
          <a:endParaRPr lang="en-US" sz="1800" dirty="0">
            <a:solidFill>
              <a:schemeClr val="bg2"/>
            </a:solidFill>
          </a:endParaRPr>
        </a:p>
      </dgm:t>
    </dgm:pt>
    <dgm:pt modelId="{75B51B4A-39B6-4CD5-9233-59D6B7934D4E}" type="parTrans" cxnId="{A86F8C87-6C86-42CE-8F2D-4A00357EFF4F}">
      <dgm:prSet/>
      <dgm:spPr/>
      <dgm:t>
        <a:bodyPr/>
        <a:lstStyle/>
        <a:p>
          <a:endParaRPr lang="en-US"/>
        </a:p>
      </dgm:t>
    </dgm:pt>
    <dgm:pt modelId="{74D1D9A9-5F10-4C5F-B566-B7166D305C50}" type="sibTrans" cxnId="{A86F8C87-6C86-42CE-8F2D-4A00357EFF4F}">
      <dgm:prSet/>
      <dgm:spPr/>
      <dgm:t>
        <a:bodyPr/>
        <a:lstStyle/>
        <a:p>
          <a:endParaRPr lang="en-US"/>
        </a:p>
      </dgm:t>
    </dgm:pt>
    <dgm:pt modelId="{41F1A1A7-36E8-4D81-B701-531A9D1D9E5F}">
      <dgm:prSet/>
      <dgm:spPr/>
      <dgm:t>
        <a:bodyPr/>
        <a:lstStyle/>
        <a:p>
          <a:pPr>
            <a:defRPr cap="all"/>
          </a:pPr>
          <a:r>
            <a:rPr lang="en-US" b="1" dirty="0">
              <a:solidFill>
                <a:schemeClr val="bg2"/>
              </a:solidFill>
            </a:rPr>
            <a:t>High pricing strategy ( research / paying employees less</a:t>
          </a:r>
        </a:p>
      </dgm:t>
    </dgm:pt>
    <dgm:pt modelId="{B86AF4B9-3E5F-4CBC-A036-03599E49B43F}" type="parTrans" cxnId="{E2C97033-24B7-469B-AD17-EF4F55639CE3}">
      <dgm:prSet/>
      <dgm:spPr/>
      <dgm:t>
        <a:bodyPr/>
        <a:lstStyle/>
        <a:p>
          <a:endParaRPr lang="en-US"/>
        </a:p>
      </dgm:t>
    </dgm:pt>
    <dgm:pt modelId="{207ED723-57C2-4BE8-89FF-2A3376AFCB19}" type="sibTrans" cxnId="{E2C97033-24B7-469B-AD17-EF4F55639CE3}">
      <dgm:prSet/>
      <dgm:spPr/>
      <dgm:t>
        <a:bodyPr/>
        <a:lstStyle/>
        <a:p>
          <a:endParaRPr lang="en-US"/>
        </a:p>
      </dgm:t>
    </dgm:pt>
    <dgm:pt modelId="{D9690595-737D-4E27-B746-5A8BBDFA1B98}">
      <dgm:prSet/>
      <dgm:spPr/>
      <dgm:t>
        <a:bodyPr/>
        <a:lstStyle/>
        <a:p>
          <a:pPr>
            <a:defRPr cap="all"/>
          </a:pPr>
          <a:r>
            <a:rPr lang="en-US" b="1" dirty="0">
              <a:solidFill>
                <a:schemeClr val="bg2"/>
              </a:solidFill>
            </a:rPr>
            <a:t>High operational costs </a:t>
          </a:r>
        </a:p>
      </dgm:t>
    </dgm:pt>
    <dgm:pt modelId="{81930C4E-1C51-4D4C-8860-5A9A1FAD0568}" type="parTrans" cxnId="{04642486-447F-4A66-A1FD-5121670E5D0B}">
      <dgm:prSet/>
      <dgm:spPr/>
      <dgm:t>
        <a:bodyPr/>
        <a:lstStyle/>
        <a:p>
          <a:endParaRPr lang="en-US"/>
        </a:p>
      </dgm:t>
    </dgm:pt>
    <dgm:pt modelId="{82BBF812-C9A9-4435-B45A-2152AD4B548C}" type="sibTrans" cxnId="{04642486-447F-4A66-A1FD-5121670E5D0B}">
      <dgm:prSet/>
      <dgm:spPr/>
      <dgm:t>
        <a:bodyPr/>
        <a:lstStyle/>
        <a:p>
          <a:endParaRPr lang="en-US"/>
        </a:p>
      </dgm:t>
    </dgm:pt>
    <dgm:pt modelId="{EE1DADE0-D56B-4FF5-878A-57E0CB8F3352}">
      <dgm:prSet/>
      <dgm:spPr/>
      <dgm:t>
        <a:bodyPr/>
        <a:lstStyle/>
        <a:p>
          <a:pPr>
            <a:defRPr cap="all"/>
          </a:pPr>
          <a:r>
            <a:rPr lang="en-US" b="1" dirty="0">
              <a:solidFill>
                <a:schemeClr val="bg2"/>
              </a:solidFill>
            </a:rPr>
            <a:t>Dependence on coffee supply </a:t>
          </a:r>
        </a:p>
      </dgm:t>
    </dgm:pt>
    <dgm:pt modelId="{37F96ACA-3138-48A7-BC32-E538ACD8996B}" type="parTrans" cxnId="{250787AD-F596-41CE-81B2-BBE48A99BAFC}">
      <dgm:prSet/>
      <dgm:spPr/>
      <dgm:t>
        <a:bodyPr/>
        <a:lstStyle/>
        <a:p>
          <a:endParaRPr lang="en-US"/>
        </a:p>
      </dgm:t>
    </dgm:pt>
    <dgm:pt modelId="{68D23166-2E33-465F-9DCA-A33D35E84A8C}" type="sibTrans" cxnId="{250787AD-F596-41CE-81B2-BBE48A99BAFC}">
      <dgm:prSet/>
      <dgm:spPr/>
      <dgm:t>
        <a:bodyPr/>
        <a:lstStyle/>
        <a:p>
          <a:endParaRPr lang="en-US"/>
        </a:p>
      </dgm:t>
    </dgm:pt>
    <dgm:pt modelId="{2D7777F4-BF1A-4CA3-BB00-60BADC40565F}">
      <dgm:prSet/>
      <dgm:spPr/>
      <dgm:t>
        <a:bodyPr/>
        <a:lstStyle/>
        <a:p>
          <a:pPr>
            <a:defRPr cap="all"/>
          </a:pPr>
          <a:r>
            <a:rPr lang="en-US" b="1" dirty="0">
              <a:solidFill>
                <a:schemeClr val="bg2"/>
              </a:solidFill>
            </a:rPr>
            <a:t>Limited affordability</a:t>
          </a:r>
        </a:p>
      </dgm:t>
    </dgm:pt>
    <dgm:pt modelId="{28C22023-B76E-4226-9CD7-9957821C5FF0}" type="parTrans" cxnId="{FA1F0B89-10DC-44D2-807B-229BFAB87FD5}">
      <dgm:prSet/>
      <dgm:spPr/>
      <dgm:t>
        <a:bodyPr/>
        <a:lstStyle/>
        <a:p>
          <a:endParaRPr lang="en-US"/>
        </a:p>
      </dgm:t>
    </dgm:pt>
    <dgm:pt modelId="{43DAD0D5-B4B5-459E-A22F-4FA2A897CFF5}" type="sibTrans" cxnId="{FA1F0B89-10DC-44D2-807B-229BFAB87FD5}">
      <dgm:prSet/>
      <dgm:spPr/>
      <dgm:t>
        <a:bodyPr/>
        <a:lstStyle/>
        <a:p>
          <a:endParaRPr lang="en-US"/>
        </a:p>
      </dgm:t>
    </dgm:pt>
    <dgm:pt modelId="{0E28FC95-5BFF-4C71-8C45-C5DF7752E50C}" type="pres">
      <dgm:prSet presAssocID="{34114034-11EF-48CB-A381-C4FB096DB917}" presName="root" presStyleCnt="0">
        <dgm:presLayoutVars>
          <dgm:dir/>
          <dgm:resizeHandles val="exact"/>
        </dgm:presLayoutVars>
      </dgm:prSet>
      <dgm:spPr/>
    </dgm:pt>
    <dgm:pt modelId="{97C20094-FD15-42ED-A952-8E5FF742933D}" type="pres">
      <dgm:prSet presAssocID="{E73E15B5-4F5B-4A86-8F0F-B5E1D297CCFA}" presName="compNode" presStyleCnt="0"/>
      <dgm:spPr/>
    </dgm:pt>
    <dgm:pt modelId="{E2BB578E-816D-4BA7-AAF3-77C47E6E2575}" type="pres">
      <dgm:prSet presAssocID="{E73E15B5-4F5B-4A86-8F0F-B5E1D297CCFA}" presName="iconBgRect" presStyleLbl="bgShp" presStyleIdx="0" presStyleCnt="5"/>
      <dgm:spPr/>
    </dgm:pt>
    <dgm:pt modelId="{60CD62D9-16FF-48AD-A824-71A2DDFAE688}" type="pres">
      <dgm:prSet presAssocID="{E73E15B5-4F5B-4A86-8F0F-B5E1D297CCFA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Venn Diagram"/>
        </a:ext>
      </dgm:extLst>
    </dgm:pt>
    <dgm:pt modelId="{38071761-70B8-4AD1-A894-064B3BEBB6AA}" type="pres">
      <dgm:prSet presAssocID="{E73E15B5-4F5B-4A86-8F0F-B5E1D297CCFA}" presName="spaceRect" presStyleCnt="0"/>
      <dgm:spPr/>
    </dgm:pt>
    <dgm:pt modelId="{049D9BF3-C6CA-408B-BEB8-63A353DC4D93}" type="pres">
      <dgm:prSet presAssocID="{E73E15B5-4F5B-4A86-8F0F-B5E1D297CCFA}" presName="textRect" presStyleLbl="revTx" presStyleIdx="0" presStyleCnt="5">
        <dgm:presLayoutVars>
          <dgm:chMax val="1"/>
          <dgm:chPref val="1"/>
        </dgm:presLayoutVars>
      </dgm:prSet>
      <dgm:spPr/>
    </dgm:pt>
    <dgm:pt modelId="{CB41DCF5-8561-4342-8C62-1F9CA350E71B}" type="pres">
      <dgm:prSet presAssocID="{74D1D9A9-5F10-4C5F-B566-B7166D305C50}" presName="sibTrans" presStyleCnt="0"/>
      <dgm:spPr/>
    </dgm:pt>
    <dgm:pt modelId="{63B3C0B1-5A3E-484D-9158-B7EE7547963B}" type="pres">
      <dgm:prSet presAssocID="{41F1A1A7-36E8-4D81-B701-531A9D1D9E5F}" presName="compNode" presStyleCnt="0"/>
      <dgm:spPr/>
    </dgm:pt>
    <dgm:pt modelId="{E78864F7-935D-4E6D-9480-DBF0B2C982E3}" type="pres">
      <dgm:prSet presAssocID="{41F1A1A7-36E8-4D81-B701-531A9D1D9E5F}" presName="iconBgRect" presStyleLbl="bgShp" presStyleIdx="1" presStyleCnt="5"/>
      <dgm:spPr/>
    </dgm:pt>
    <dgm:pt modelId="{51B2929B-F878-40C6-AE28-2CF0308CEE71}" type="pres">
      <dgm:prSet presAssocID="{41F1A1A7-36E8-4D81-B701-531A9D1D9E5F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ney"/>
        </a:ext>
      </dgm:extLst>
    </dgm:pt>
    <dgm:pt modelId="{4A4A503B-1D3C-41E5-878C-A93AD852D85F}" type="pres">
      <dgm:prSet presAssocID="{41F1A1A7-36E8-4D81-B701-531A9D1D9E5F}" presName="spaceRect" presStyleCnt="0"/>
      <dgm:spPr/>
    </dgm:pt>
    <dgm:pt modelId="{740C819A-7736-4EF8-B32F-9CAD11F96804}" type="pres">
      <dgm:prSet presAssocID="{41F1A1A7-36E8-4D81-B701-531A9D1D9E5F}" presName="textRect" presStyleLbl="revTx" presStyleIdx="1" presStyleCnt="5">
        <dgm:presLayoutVars>
          <dgm:chMax val="1"/>
          <dgm:chPref val="1"/>
        </dgm:presLayoutVars>
      </dgm:prSet>
      <dgm:spPr/>
    </dgm:pt>
    <dgm:pt modelId="{2CD636BA-6AF2-462D-93B4-49409C4F363F}" type="pres">
      <dgm:prSet presAssocID="{207ED723-57C2-4BE8-89FF-2A3376AFCB19}" presName="sibTrans" presStyleCnt="0"/>
      <dgm:spPr/>
    </dgm:pt>
    <dgm:pt modelId="{419E0BD0-F325-4041-8EEF-24240255BF71}" type="pres">
      <dgm:prSet presAssocID="{D9690595-737D-4E27-B746-5A8BBDFA1B98}" presName="compNode" presStyleCnt="0"/>
      <dgm:spPr/>
    </dgm:pt>
    <dgm:pt modelId="{14DC783D-667A-48A5-B413-CBD173476622}" type="pres">
      <dgm:prSet presAssocID="{D9690595-737D-4E27-B746-5A8BBDFA1B98}" presName="iconBgRect" presStyleLbl="bgShp" presStyleIdx="2" presStyleCnt="5"/>
      <dgm:spPr/>
    </dgm:pt>
    <dgm:pt modelId="{7B91E05E-BF11-4ABE-9230-CD365B1E49DC}" type="pres">
      <dgm:prSet presAssocID="{D9690595-737D-4E27-B746-5A8BBDFA1B98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ins"/>
        </a:ext>
      </dgm:extLst>
    </dgm:pt>
    <dgm:pt modelId="{D7ED31CE-4242-4F19-8158-48FC3E4C4359}" type="pres">
      <dgm:prSet presAssocID="{D9690595-737D-4E27-B746-5A8BBDFA1B98}" presName="spaceRect" presStyleCnt="0"/>
      <dgm:spPr/>
    </dgm:pt>
    <dgm:pt modelId="{FBC7672A-5439-4A1B-A951-BED1924A5BBB}" type="pres">
      <dgm:prSet presAssocID="{D9690595-737D-4E27-B746-5A8BBDFA1B98}" presName="textRect" presStyleLbl="revTx" presStyleIdx="2" presStyleCnt="5">
        <dgm:presLayoutVars>
          <dgm:chMax val="1"/>
          <dgm:chPref val="1"/>
        </dgm:presLayoutVars>
      </dgm:prSet>
      <dgm:spPr/>
    </dgm:pt>
    <dgm:pt modelId="{C920B300-C715-4B3A-985D-08A705B816B2}" type="pres">
      <dgm:prSet presAssocID="{82BBF812-C9A9-4435-B45A-2152AD4B548C}" presName="sibTrans" presStyleCnt="0"/>
      <dgm:spPr/>
    </dgm:pt>
    <dgm:pt modelId="{48C55B62-4CD7-4D86-A7F5-52D1A13426F3}" type="pres">
      <dgm:prSet presAssocID="{EE1DADE0-D56B-4FF5-878A-57E0CB8F3352}" presName="compNode" presStyleCnt="0"/>
      <dgm:spPr/>
    </dgm:pt>
    <dgm:pt modelId="{8612D45D-8477-4EFC-8930-2FACB8146898}" type="pres">
      <dgm:prSet presAssocID="{EE1DADE0-D56B-4FF5-878A-57E0CB8F3352}" presName="iconBgRect" presStyleLbl="bgShp" presStyleIdx="3" presStyleCnt="5"/>
      <dgm:spPr/>
    </dgm:pt>
    <dgm:pt modelId="{8977AB98-62FB-4B08-8F60-7958D857A37E}" type="pres">
      <dgm:prSet presAssocID="{EE1DADE0-D56B-4FF5-878A-57E0CB8F3352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ffee"/>
        </a:ext>
      </dgm:extLst>
    </dgm:pt>
    <dgm:pt modelId="{A2CF1E38-A080-4C08-A0F9-738AF8718D82}" type="pres">
      <dgm:prSet presAssocID="{EE1DADE0-D56B-4FF5-878A-57E0CB8F3352}" presName="spaceRect" presStyleCnt="0"/>
      <dgm:spPr/>
    </dgm:pt>
    <dgm:pt modelId="{2F75A4AC-A890-4C38-95DE-174D65899ACF}" type="pres">
      <dgm:prSet presAssocID="{EE1DADE0-D56B-4FF5-878A-57E0CB8F3352}" presName="textRect" presStyleLbl="revTx" presStyleIdx="3" presStyleCnt="5">
        <dgm:presLayoutVars>
          <dgm:chMax val="1"/>
          <dgm:chPref val="1"/>
        </dgm:presLayoutVars>
      </dgm:prSet>
      <dgm:spPr/>
    </dgm:pt>
    <dgm:pt modelId="{64C6E47C-E025-435D-9C31-7657AABC985B}" type="pres">
      <dgm:prSet presAssocID="{68D23166-2E33-465F-9DCA-A33D35E84A8C}" presName="sibTrans" presStyleCnt="0"/>
      <dgm:spPr/>
    </dgm:pt>
    <dgm:pt modelId="{3F4A3BDC-D769-4664-8C16-B4C7BD2627FC}" type="pres">
      <dgm:prSet presAssocID="{2D7777F4-BF1A-4CA3-BB00-60BADC40565F}" presName="compNode" presStyleCnt="0"/>
      <dgm:spPr/>
    </dgm:pt>
    <dgm:pt modelId="{E94B898C-8590-4292-8926-0705A27E144D}" type="pres">
      <dgm:prSet presAssocID="{2D7777F4-BF1A-4CA3-BB00-60BADC40565F}" presName="iconBgRect" presStyleLbl="bgShp" presStyleIdx="4" presStyleCnt="5"/>
      <dgm:spPr/>
    </dgm:pt>
    <dgm:pt modelId="{1FA28C6B-7CEC-4D36-9445-D0E958F6A6D6}" type="pres">
      <dgm:prSet presAssocID="{2D7777F4-BF1A-4CA3-BB00-60BADC40565F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ouse"/>
        </a:ext>
      </dgm:extLst>
    </dgm:pt>
    <dgm:pt modelId="{6AE9CF67-2686-455F-9740-53E847C54D67}" type="pres">
      <dgm:prSet presAssocID="{2D7777F4-BF1A-4CA3-BB00-60BADC40565F}" presName="spaceRect" presStyleCnt="0"/>
      <dgm:spPr/>
    </dgm:pt>
    <dgm:pt modelId="{B9756455-5A12-4D9A-9EFC-143A92913AEA}" type="pres">
      <dgm:prSet presAssocID="{2D7777F4-BF1A-4CA3-BB00-60BADC40565F}" presName="textRect" presStyleLbl="revTx" presStyleIdx="4" presStyleCnt="5">
        <dgm:presLayoutVars>
          <dgm:chMax val="1"/>
          <dgm:chPref val="1"/>
        </dgm:presLayoutVars>
      </dgm:prSet>
      <dgm:spPr/>
    </dgm:pt>
  </dgm:ptLst>
  <dgm:cxnLst>
    <dgm:cxn modelId="{E2C97033-24B7-469B-AD17-EF4F55639CE3}" srcId="{34114034-11EF-48CB-A381-C4FB096DB917}" destId="{41F1A1A7-36E8-4D81-B701-531A9D1D9E5F}" srcOrd="1" destOrd="0" parTransId="{B86AF4B9-3E5F-4CBC-A036-03599E49B43F}" sibTransId="{207ED723-57C2-4BE8-89FF-2A3376AFCB19}"/>
    <dgm:cxn modelId="{7D15D139-7377-47AA-A5AD-7AE2A4300177}" type="presOf" srcId="{EE1DADE0-D56B-4FF5-878A-57E0CB8F3352}" destId="{2F75A4AC-A890-4C38-95DE-174D65899ACF}" srcOrd="0" destOrd="0" presId="urn:microsoft.com/office/officeart/2018/5/layout/IconCircleLabelList"/>
    <dgm:cxn modelId="{8BBDAD4E-46AC-4B54-B03D-722877627EB4}" type="presOf" srcId="{34114034-11EF-48CB-A381-C4FB096DB917}" destId="{0E28FC95-5BFF-4C71-8C45-C5DF7752E50C}" srcOrd="0" destOrd="0" presId="urn:microsoft.com/office/officeart/2018/5/layout/IconCircleLabelList"/>
    <dgm:cxn modelId="{04642486-447F-4A66-A1FD-5121670E5D0B}" srcId="{34114034-11EF-48CB-A381-C4FB096DB917}" destId="{D9690595-737D-4E27-B746-5A8BBDFA1B98}" srcOrd="2" destOrd="0" parTransId="{81930C4E-1C51-4D4C-8860-5A9A1FAD0568}" sibTransId="{82BBF812-C9A9-4435-B45A-2152AD4B548C}"/>
    <dgm:cxn modelId="{A86F8C87-6C86-42CE-8F2D-4A00357EFF4F}" srcId="{34114034-11EF-48CB-A381-C4FB096DB917}" destId="{E73E15B5-4F5B-4A86-8F0F-B5E1D297CCFA}" srcOrd="0" destOrd="0" parTransId="{75B51B4A-39B6-4CD5-9233-59D6B7934D4E}" sibTransId="{74D1D9A9-5F10-4C5F-B566-B7166D305C50}"/>
    <dgm:cxn modelId="{FA1F0B89-10DC-44D2-807B-229BFAB87FD5}" srcId="{34114034-11EF-48CB-A381-C4FB096DB917}" destId="{2D7777F4-BF1A-4CA3-BB00-60BADC40565F}" srcOrd="4" destOrd="0" parTransId="{28C22023-B76E-4226-9CD7-9957821C5FF0}" sibTransId="{43DAD0D5-B4B5-459E-A22F-4FA2A897CFF5}"/>
    <dgm:cxn modelId="{6E904BAB-0F3A-4AD6-9862-01D457C0FA3A}" type="presOf" srcId="{E73E15B5-4F5B-4A86-8F0F-B5E1D297CCFA}" destId="{049D9BF3-C6CA-408B-BEB8-63A353DC4D93}" srcOrd="0" destOrd="0" presId="urn:microsoft.com/office/officeart/2018/5/layout/IconCircleLabelList"/>
    <dgm:cxn modelId="{250787AD-F596-41CE-81B2-BBE48A99BAFC}" srcId="{34114034-11EF-48CB-A381-C4FB096DB917}" destId="{EE1DADE0-D56B-4FF5-878A-57E0CB8F3352}" srcOrd="3" destOrd="0" parTransId="{37F96ACA-3138-48A7-BC32-E538ACD8996B}" sibTransId="{68D23166-2E33-465F-9DCA-A33D35E84A8C}"/>
    <dgm:cxn modelId="{FDE7FECC-51A8-49B3-8EB9-687A042D947A}" type="presOf" srcId="{2D7777F4-BF1A-4CA3-BB00-60BADC40565F}" destId="{B9756455-5A12-4D9A-9EFC-143A92913AEA}" srcOrd="0" destOrd="0" presId="urn:microsoft.com/office/officeart/2018/5/layout/IconCircleLabelList"/>
    <dgm:cxn modelId="{383ABED3-5FB2-453E-8DDC-1E858F866AA4}" type="presOf" srcId="{41F1A1A7-36E8-4D81-B701-531A9D1D9E5F}" destId="{740C819A-7736-4EF8-B32F-9CAD11F96804}" srcOrd="0" destOrd="0" presId="urn:microsoft.com/office/officeart/2018/5/layout/IconCircleLabelList"/>
    <dgm:cxn modelId="{9DC8E4FE-691B-4561-A30B-81B58655026A}" type="presOf" srcId="{D9690595-737D-4E27-B746-5A8BBDFA1B98}" destId="{FBC7672A-5439-4A1B-A951-BED1924A5BBB}" srcOrd="0" destOrd="0" presId="urn:microsoft.com/office/officeart/2018/5/layout/IconCircleLabelList"/>
    <dgm:cxn modelId="{BAAA386B-B4D5-494E-9EC1-AD53D5A6A523}" type="presParOf" srcId="{0E28FC95-5BFF-4C71-8C45-C5DF7752E50C}" destId="{97C20094-FD15-42ED-A952-8E5FF742933D}" srcOrd="0" destOrd="0" presId="urn:microsoft.com/office/officeart/2018/5/layout/IconCircleLabelList"/>
    <dgm:cxn modelId="{0E66016A-53E4-4C1D-AF0B-E0839C64A544}" type="presParOf" srcId="{97C20094-FD15-42ED-A952-8E5FF742933D}" destId="{E2BB578E-816D-4BA7-AAF3-77C47E6E2575}" srcOrd="0" destOrd="0" presId="urn:microsoft.com/office/officeart/2018/5/layout/IconCircleLabelList"/>
    <dgm:cxn modelId="{C34EC4C1-5811-4EAD-805A-5D84C1DD9A31}" type="presParOf" srcId="{97C20094-FD15-42ED-A952-8E5FF742933D}" destId="{60CD62D9-16FF-48AD-A824-71A2DDFAE688}" srcOrd="1" destOrd="0" presId="urn:microsoft.com/office/officeart/2018/5/layout/IconCircleLabelList"/>
    <dgm:cxn modelId="{34CFD583-E265-47B9-A400-9460FEE6CB73}" type="presParOf" srcId="{97C20094-FD15-42ED-A952-8E5FF742933D}" destId="{38071761-70B8-4AD1-A894-064B3BEBB6AA}" srcOrd="2" destOrd="0" presId="urn:microsoft.com/office/officeart/2018/5/layout/IconCircleLabelList"/>
    <dgm:cxn modelId="{009C08D3-B7FE-4167-AA3E-97A84C49A579}" type="presParOf" srcId="{97C20094-FD15-42ED-A952-8E5FF742933D}" destId="{049D9BF3-C6CA-408B-BEB8-63A353DC4D93}" srcOrd="3" destOrd="0" presId="urn:microsoft.com/office/officeart/2018/5/layout/IconCircleLabelList"/>
    <dgm:cxn modelId="{A02603C4-D942-43E2-8B6A-E62606D9D7F1}" type="presParOf" srcId="{0E28FC95-5BFF-4C71-8C45-C5DF7752E50C}" destId="{CB41DCF5-8561-4342-8C62-1F9CA350E71B}" srcOrd="1" destOrd="0" presId="urn:microsoft.com/office/officeart/2018/5/layout/IconCircleLabelList"/>
    <dgm:cxn modelId="{DABA7E14-1A9E-4D61-ABEA-425D9CF91330}" type="presParOf" srcId="{0E28FC95-5BFF-4C71-8C45-C5DF7752E50C}" destId="{63B3C0B1-5A3E-484D-9158-B7EE7547963B}" srcOrd="2" destOrd="0" presId="urn:microsoft.com/office/officeart/2018/5/layout/IconCircleLabelList"/>
    <dgm:cxn modelId="{CF236D9D-734E-4620-AB97-F62EFC812411}" type="presParOf" srcId="{63B3C0B1-5A3E-484D-9158-B7EE7547963B}" destId="{E78864F7-935D-4E6D-9480-DBF0B2C982E3}" srcOrd="0" destOrd="0" presId="urn:microsoft.com/office/officeart/2018/5/layout/IconCircleLabelList"/>
    <dgm:cxn modelId="{9F9C5388-2337-4AF9-ACD6-7599009A71CA}" type="presParOf" srcId="{63B3C0B1-5A3E-484D-9158-B7EE7547963B}" destId="{51B2929B-F878-40C6-AE28-2CF0308CEE71}" srcOrd="1" destOrd="0" presId="urn:microsoft.com/office/officeart/2018/5/layout/IconCircleLabelList"/>
    <dgm:cxn modelId="{FFCA0462-4EDF-46F0-8551-17219A750186}" type="presParOf" srcId="{63B3C0B1-5A3E-484D-9158-B7EE7547963B}" destId="{4A4A503B-1D3C-41E5-878C-A93AD852D85F}" srcOrd="2" destOrd="0" presId="urn:microsoft.com/office/officeart/2018/5/layout/IconCircleLabelList"/>
    <dgm:cxn modelId="{DD0350B2-4BE9-4F92-A9AB-548596BFA6D1}" type="presParOf" srcId="{63B3C0B1-5A3E-484D-9158-B7EE7547963B}" destId="{740C819A-7736-4EF8-B32F-9CAD11F96804}" srcOrd="3" destOrd="0" presId="urn:microsoft.com/office/officeart/2018/5/layout/IconCircleLabelList"/>
    <dgm:cxn modelId="{C8AC24AF-EF95-4162-AC24-A08DDF58B3EB}" type="presParOf" srcId="{0E28FC95-5BFF-4C71-8C45-C5DF7752E50C}" destId="{2CD636BA-6AF2-462D-93B4-49409C4F363F}" srcOrd="3" destOrd="0" presId="urn:microsoft.com/office/officeart/2018/5/layout/IconCircleLabelList"/>
    <dgm:cxn modelId="{C53A840F-F482-423F-BCA2-6F0333904BD0}" type="presParOf" srcId="{0E28FC95-5BFF-4C71-8C45-C5DF7752E50C}" destId="{419E0BD0-F325-4041-8EEF-24240255BF71}" srcOrd="4" destOrd="0" presId="urn:microsoft.com/office/officeart/2018/5/layout/IconCircleLabelList"/>
    <dgm:cxn modelId="{8759051C-6747-4A5B-A7CB-1B3BFDCD36D1}" type="presParOf" srcId="{419E0BD0-F325-4041-8EEF-24240255BF71}" destId="{14DC783D-667A-48A5-B413-CBD173476622}" srcOrd="0" destOrd="0" presId="urn:microsoft.com/office/officeart/2018/5/layout/IconCircleLabelList"/>
    <dgm:cxn modelId="{9223AE79-6F40-4A78-A5FF-373BD9E5171C}" type="presParOf" srcId="{419E0BD0-F325-4041-8EEF-24240255BF71}" destId="{7B91E05E-BF11-4ABE-9230-CD365B1E49DC}" srcOrd="1" destOrd="0" presId="urn:microsoft.com/office/officeart/2018/5/layout/IconCircleLabelList"/>
    <dgm:cxn modelId="{9B40B091-B05A-4FDA-921E-AC07C96B3AE2}" type="presParOf" srcId="{419E0BD0-F325-4041-8EEF-24240255BF71}" destId="{D7ED31CE-4242-4F19-8158-48FC3E4C4359}" srcOrd="2" destOrd="0" presId="urn:microsoft.com/office/officeart/2018/5/layout/IconCircleLabelList"/>
    <dgm:cxn modelId="{26A9FD74-4036-41B4-AB3E-2ACA33EB38E1}" type="presParOf" srcId="{419E0BD0-F325-4041-8EEF-24240255BF71}" destId="{FBC7672A-5439-4A1B-A951-BED1924A5BBB}" srcOrd="3" destOrd="0" presId="urn:microsoft.com/office/officeart/2018/5/layout/IconCircleLabelList"/>
    <dgm:cxn modelId="{88E0E010-95B0-4E79-8BC5-4B93216610AF}" type="presParOf" srcId="{0E28FC95-5BFF-4C71-8C45-C5DF7752E50C}" destId="{C920B300-C715-4B3A-985D-08A705B816B2}" srcOrd="5" destOrd="0" presId="urn:microsoft.com/office/officeart/2018/5/layout/IconCircleLabelList"/>
    <dgm:cxn modelId="{22760105-2226-4693-A667-923B28BC809D}" type="presParOf" srcId="{0E28FC95-5BFF-4C71-8C45-C5DF7752E50C}" destId="{48C55B62-4CD7-4D86-A7F5-52D1A13426F3}" srcOrd="6" destOrd="0" presId="urn:microsoft.com/office/officeart/2018/5/layout/IconCircleLabelList"/>
    <dgm:cxn modelId="{B3D2EF54-307A-4DA2-AB6C-B1F794BB1092}" type="presParOf" srcId="{48C55B62-4CD7-4D86-A7F5-52D1A13426F3}" destId="{8612D45D-8477-4EFC-8930-2FACB8146898}" srcOrd="0" destOrd="0" presId="urn:microsoft.com/office/officeart/2018/5/layout/IconCircleLabelList"/>
    <dgm:cxn modelId="{6D2840A6-6C42-4731-8CD0-A03845768FE4}" type="presParOf" srcId="{48C55B62-4CD7-4D86-A7F5-52D1A13426F3}" destId="{8977AB98-62FB-4B08-8F60-7958D857A37E}" srcOrd="1" destOrd="0" presId="urn:microsoft.com/office/officeart/2018/5/layout/IconCircleLabelList"/>
    <dgm:cxn modelId="{789BB9E4-71FE-4306-A984-ADB7773D160B}" type="presParOf" srcId="{48C55B62-4CD7-4D86-A7F5-52D1A13426F3}" destId="{A2CF1E38-A080-4C08-A0F9-738AF8718D82}" srcOrd="2" destOrd="0" presId="urn:microsoft.com/office/officeart/2018/5/layout/IconCircleLabelList"/>
    <dgm:cxn modelId="{E6EF2ADE-8E5C-4750-8AB6-A408EFD67589}" type="presParOf" srcId="{48C55B62-4CD7-4D86-A7F5-52D1A13426F3}" destId="{2F75A4AC-A890-4C38-95DE-174D65899ACF}" srcOrd="3" destOrd="0" presId="urn:microsoft.com/office/officeart/2018/5/layout/IconCircleLabelList"/>
    <dgm:cxn modelId="{38EB031A-CFB1-4931-B266-096ECDAAE9EA}" type="presParOf" srcId="{0E28FC95-5BFF-4C71-8C45-C5DF7752E50C}" destId="{64C6E47C-E025-435D-9C31-7657AABC985B}" srcOrd="7" destOrd="0" presId="urn:microsoft.com/office/officeart/2018/5/layout/IconCircleLabelList"/>
    <dgm:cxn modelId="{D7AD4FE0-5A5A-4305-913E-98D719D97181}" type="presParOf" srcId="{0E28FC95-5BFF-4C71-8C45-C5DF7752E50C}" destId="{3F4A3BDC-D769-4664-8C16-B4C7BD2627FC}" srcOrd="8" destOrd="0" presId="urn:microsoft.com/office/officeart/2018/5/layout/IconCircleLabelList"/>
    <dgm:cxn modelId="{78BBCFEB-A5F7-437C-AD7F-877152EC64E5}" type="presParOf" srcId="{3F4A3BDC-D769-4664-8C16-B4C7BD2627FC}" destId="{E94B898C-8590-4292-8926-0705A27E144D}" srcOrd="0" destOrd="0" presId="urn:microsoft.com/office/officeart/2018/5/layout/IconCircleLabelList"/>
    <dgm:cxn modelId="{286C7C87-74BA-4D5C-88C1-9EDA8599AAC9}" type="presParOf" srcId="{3F4A3BDC-D769-4664-8C16-B4C7BD2627FC}" destId="{1FA28C6B-7CEC-4D36-9445-D0E958F6A6D6}" srcOrd="1" destOrd="0" presId="urn:microsoft.com/office/officeart/2018/5/layout/IconCircleLabelList"/>
    <dgm:cxn modelId="{780E29E4-6AD9-4890-8E16-35A811EF6698}" type="presParOf" srcId="{3F4A3BDC-D769-4664-8C16-B4C7BD2627FC}" destId="{6AE9CF67-2686-455F-9740-53E847C54D67}" srcOrd="2" destOrd="0" presId="urn:microsoft.com/office/officeart/2018/5/layout/IconCircleLabelList"/>
    <dgm:cxn modelId="{DB3F9301-5B90-4456-ADB4-D00E990A1967}" type="presParOf" srcId="{3F4A3BDC-D769-4664-8C16-B4C7BD2627FC}" destId="{B9756455-5A12-4D9A-9EFC-143A92913AEA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2AE74C24-4F2A-4995-A838-B7461891D159}" type="doc">
      <dgm:prSet loTypeId="urn:microsoft.com/office/officeart/2018/5/layout/IconCircleLabel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DF6B3C38-183C-42BB-B717-B04CD4DFBEE6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b="1" dirty="0">
              <a:solidFill>
                <a:schemeClr val="bg2"/>
              </a:solidFill>
            </a:rPr>
            <a:t>Product Innovation</a:t>
          </a:r>
        </a:p>
      </dgm:t>
    </dgm:pt>
    <dgm:pt modelId="{3E1DF199-AA6D-46D9-87D6-089BD8C4678F}" type="parTrans" cxnId="{6E1FF736-3459-4A28-81E1-ACA1D015A159}">
      <dgm:prSet/>
      <dgm:spPr/>
      <dgm:t>
        <a:bodyPr/>
        <a:lstStyle/>
        <a:p>
          <a:endParaRPr lang="en-US"/>
        </a:p>
      </dgm:t>
    </dgm:pt>
    <dgm:pt modelId="{FD9517C2-8586-49C1-9693-826F67BB5CE2}" type="sibTrans" cxnId="{6E1FF736-3459-4A28-81E1-ACA1D015A159}">
      <dgm:prSet/>
      <dgm:spPr/>
      <dgm:t>
        <a:bodyPr/>
        <a:lstStyle/>
        <a:p>
          <a:endParaRPr lang="en-US"/>
        </a:p>
      </dgm:t>
    </dgm:pt>
    <dgm:pt modelId="{F5E1AC41-1246-4881-A5C9-DD926B56B576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b="1" dirty="0">
              <a:solidFill>
                <a:schemeClr val="bg2"/>
              </a:solidFill>
            </a:rPr>
            <a:t>Digital ecosystem</a:t>
          </a:r>
        </a:p>
      </dgm:t>
    </dgm:pt>
    <dgm:pt modelId="{3738C467-A49A-4C6D-B1FB-1FB31961EC93}" type="parTrans" cxnId="{4D437992-C1B6-4E9E-90F6-DCBFE21164CE}">
      <dgm:prSet/>
      <dgm:spPr/>
      <dgm:t>
        <a:bodyPr/>
        <a:lstStyle/>
        <a:p>
          <a:endParaRPr lang="en-US"/>
        </a:p>
      </dgm:t>
    </dgm:pt>
    <dgm:pt modelId="{D04FD995-C8E8-4913-8686-13E74F05505F}" type="sibTrans" cxnId="{4D437992-C1B6-4E9E-90F6-DCBFE21164CE}">
      <dgm:prSet/>
      <dgm:spPr/>
      <dgm:t>
        <a:bodyPr/>
        <a:lstStyle/>
        <a:p>
          <a:endParaRPr lang="en-US"/>
        </a:p>
      </dgm:t>
    </dgm:pt>
    <dgm:pt modelId="{57C9BF98-DDB7-4821-8E99-055187B2562D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b="1" dirty="0">
              <a:solidFill>
                <a:schemeClr val="bg2"/>
              </a:solidFill>
            </a:rPr>
            <a:t>Global supply chain</a:t>
          </a:r>
        </a:p>
      </dgm:t>
    </dgm:pt>
    <dgm:pt modelId="{7529165B-2DEA-49EB-90AD-B8D1AED257AE}" type="parTrans" cxnId="{1F4EA1CE-7905-473F-892E-F266CFF8F5F8}">
      <dgm:prSet/>
      <dgm:spPr/>
      <dgm:t>
        <a:bodyPr/>
        <a:lstStyle/>
        <a:p>
          <a:endParaRPr lang="en-US"/>
        </a:p>
      </dgm:t>
    </dgm:pt>
    <dgm:pt modelId="{C4C24426-A306-41D6-93C4-1CF0A1FC421D}" type="sibTrans" cxnId="{1F4EA1CE-7905-473F-892E-F266CFF8F5F8}">
      <dgm:prSet/>
      <dgm:spPr/>
      <dgm:t>
        <a:bodyPr/>
        <a:lstStyle/>
        <a:p>
          <a:endParaRPr lang="en-US"/>
        </a:p>
      </dgm:t>
    </dgm:pt>
    <dgm:pt modelId="{EE78208C-A642-49E8-8F55-E1BD0EE112C7}" type="pres">
      <dgm:prSet presAssocID="{2AE74C24-4F2A-4995-A838-B7461891D159}" presName="root" presStyleCnt="0">
        <dgm:presLayoutVars>
          <dgm:dir/>
          <dgm:resizeHandles val="exact"/>
        </dgm:presLayoutVars>
      </dgm:prSet>
      <dgm:spPr/>
    </dgm:pt>
    <dgm:pt modelId="{7863F967-2338-4F4C-BD2D-68131A7951E6}" type="pres">
      <dgm:prSet presAssocID="{DF6B3C38-183C-42BB-B717-B04CD4DFBEE6}" presName="compNode" presStyleCnt="0"/>
      <dgm:spPr/>
    </dgm:pt>
    <dgm:pt modelId="{A65931E5-C6F0-4DBC-9B75-5A177174387B}" type="pres">
      <dgm:prSet presAssocID="{DF6B3C38-183C-42BB-B717-B04CD4DFBEE6}" presName="iconBgRect" presStyleLbl="bgShp" presStyleIdx="0" presStyleCnt="3"/>
      <dgm:spPr/>
    </dgm:pt>
    <dgm:pt modelId="{4DFAFEF4-F4B3-4584-8289-72C9DB89D6AB}" type="pres">
      <dgm:prSet presAssocID="{DF6B3C38-183C-42BB-B717-B04CD4DFBEE6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ghtbulb"/>
        </a:ext>
      </dgm:extLst>
    </dgm:pt>
    <dgm:pt modelId="{0FFF6D7A-FED9-4506-94A8-59274CD0FC02}" type="pres">
      <dgm:prSet presAssocID="{DF6B3C38-183C-42BB-B717-B04CD4DFBEE6}" presName="spaceRect" presStyleCnt="0"/>
      <dgm:spPr/>
    </dgm:pt>
    <dgm:pt modelId="{9B8D4B53-D0DA-49A1-970D-9018503669C6}" type="pres">
      <dgm:prSet presAssocID="{DF6B3C38-183C-42BB-B717-B04CD4DFBEE6}" presName="textRect" presStyleLbl="revTx" presStyleIdx="0" presStyleCnt="3">
        <dgm:presLayoutVars>
          <dgm:chMax val="1"/>
          <dgm:chPref val="1"/>
        </dgm:presLayoutVars>
      </dgm:prSet>
      <dgm:spPr/>
    </dgm:pt>
    <dgm:pt modelId="{34DCD2C7-19DB-4FBE-8582-0F8322D6E921}" type="pres">
      <dgm:prSet presAssocID="{FD9517C2-8586-49C1-9693-826F67BB5CE2}" presName="sibTrans" presStyleCnt="0"/>
      <dgm:spPr/>
    </dgm:pt>
    <dgm:pt modelId="{38ADB374-6876-454B-BCD6-6109DDD73AE5}" type="pres">
      <dgm:prSet presAssocID="{F5E1AC41-1246-4881-A5C9-DD926B56B576}" presName="compNode" presStyleCnt="0"/>
      <dgm:spPr/>
    </dgm:pt>
    <dgm:pt modelId="{E3C96540-47A8-4100-91BF-B4AFB6A72792}" type="pres">
      <dgm:prSet presAssocID="{F5E1AC41-1246-4881-A5C9-DD926B56B576}" presName="iconBgRect" presStyleLbl="bgShp" presStyleIdx="1" presStyleCnt="3"/>
      <dgm:spPr/>
    </dgm:pt>
    <dgm:pt modelId="{E6314BAC-D6DB-499D-8339-C7D0A8FE9F09}" type="pres">
      <dgm:prSet presAssocID="{F5E1AC41-1246-4881-A5C9-DD926B56B576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mart Phone"/>
        </a:ext>
      </dgm:extLst>
    </dgm:pt>
    <dgm:pt modelId="{B0005E3E-5026-44D2-9A6F-056E2C3D02F1}" type="pres">
      <dgm:prSet presAssocID="{F5E1AC41-1246-4881-A5C9-DD926B56B576}" presName="spaceRect" presStyleCnt="0"/>
      <dgm:spPr/>
    </dgm:pt>
    <dgm:pt modelId="{FE2670D7-2157-475E-B2F4-7AB75F3FF5D8}" type="pres">
      <dgm:prSet presAssocID="{F5E1AC41-1246-4881-A5C9-DD926B56B576}" presName="textRect" presStyleLbl="revTx" presStyleIdx="1" presStyleCnt="3">
        <dgm:presLayoutVars>
          <dgm:chMax val="1"/>
          <dgm:chPref val="1"/>
        </dgm:presLayoutVars>
      </dgm:prSet>
      <dgm:spPr/>
    </dgm:pt>
    <dgm:pt modelId="{C506580F-9A0E-4F41-8767-31B48D8B6C5B}" type="pres">
      <dgm:prSet presAssocID="{D04FD995-C8E8-4913-8686-13E74F05505F}" presName="sibTrans" presStyleCnt="0"/>
      <dgm:spPr/>
    </dgm:pt>
    <dgm:pt modelId="{2DE8A661-4FE4-41ED-80BF-B9791344D8F7}" type="pres">
      <dgm:prSet presAssocID="{57C9BF98-DDB7-4821-8E99-055187B2562D}" presName="compNode" presStyleCnt="0"/>
      <dgm:spPr/>
    </dgm:pt>
    <dgm:pt modelId="{3DDF636F-3024-4D27-945C-71CB8A420AAE}" type="pres">
      <dgm:prSet presAssocID="{57C9BF98-DDB7-4821-8E99-055187B2562D}" presName="iconBgRect" presStyleLbl="bgShp" presStyleIdx="2" presStyleCnt="3"/>
      <dgm:spPr/>
    </dgm:pt>
    <dgm:pt modelId="{DDF9FF9A-DFFD-4087-BCD7-BA5F63341DE0}" type="pres">
      <dgm:prSet presAssocID="{57C9BF98-DDB7-4821-8E99-055187B2562D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ruck"/>
        </a:ext>
      </dgm:extLst>
    </dgm:pt>
    <dgm:pt modelId="{7F5DB830-64BD-4491-8368-58E1BF563BE1}" type="pres">
      <dgm:prSet presAssocID="{57C9BF98-DDB7-4821-8E99-055187B2562D}" presName="spaceRect" presStyleCnt="0"/>
      <dgm:spPr/>
    </dgm:pt>
    <dgm:pt modelId="{C349D7A8-17EA-4B0A-B5BB-749BED1BDA37}" type="pres">
      <dgm:prSet presAssocID="{57C9BF98-DDB7-4821-8E99-055187B2562D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6E1FF736-3459-4A28-81E1-ACA1D015A159}" srcId="{2AE74C24-4F2A-4995-A838-B7461891D159}" destId="{DF6B3C38-183C-42BB-B717-B04CD4DFBEE6}" srcOrd="0" destOrd="0" parTransId="{3E1DF199-AA6D-46D9-87D6-089BD8C4678F}" sibTransId="{FD9517C2-8586-49C1-9693-826F67BB5CE2}"/>
    <dgm:cxn modelId="{97E5A359-CBB0-432C-838F-A9B9641629DB}" type="presOf" srcId="{57C9BF98-DDB7-4821-8E99-055187B2562D}" destId="{C349D7A8-17EA-4B0A-B5BB-749BED1BDA37}" srcOrd="0" destOrd="0" presId="urn:microsoft.com/office/officeart/2018/5/layout/IconCircleLabelList"/>
    <dgm:cxn modelId="{4D437992-C1B6-4E9E-90F6-DCBFE21164CE}" srcId="{2AE74C24-4F2A-4995-A838-B7461891D159}" destId="{F5E1AC41-1246-4881-A5C9-DD926B56B576}" srcOrd="1" destOrd="0" parTransId="{3738C467-A49A-4C6D-B1FB-1FB31961EC93}" sibTransId="{D04FD995-C8E8-4913-8686-13E74F05505F}"/>
    <dgm:cxn modelId="{F073CA9F-1EEC-4A00-85D4-5B264A08E284}" type="presOf" srcId="{F5E1AC41-1246-4881-A5C9-DD926B56B576}" destId="{FE2670D7-2157-475E-B2F4-7AB75F3FF5D8}" srcOrd="0" destOrd="0" presId="urn:microsoft.com/office/officeart/2018/5/layout/IconCircleLabelList"/>
    <dgm:cxn modelId="{1F4EA1CE-7905-473F-892E-F266CFF8F5F8}" srcId="{2AE74C24-4F2A-4995-A838-B7461891D159}" destId="{57C9BF98-DDB7-4821-8E99-055187B2562D}" srcOrd="2" destOrd="0" parTransId="{7529165B-2DEA-49EB-90AD-B8D1AED257AE}" sibTransId="{C4C24426-A306-41D6-93C4-1CF0A1FC421D}"/>
    <dgm:cxn modelId="{38A760D2-5885-46E6-8A00-8686F60F1DC6}" type="presOf" srcId="{2AE74C24-4F2A-4995-A838-B7461891D159}" destId="{EE78208C-A642-49E8-8F55-E1BD0EE112C7}" srcOrd="0" destOrd="0" presId="urn:microsoft.com/office/officeart/2018/5/layout/IconCircleLabelList"/>
    <dgm:cxn modelId="{A02301F0-02BC-41A9-B0D4-F124F6C384CD}" type="presOf" srcId="{DF6B3C38-183C-42BB-B717-B04CD4DFBEE6}" destId="{9B8D4B53-D0DA-49A1-970D-9018503669C6}" srcOrd="0" destOrd="0" presId="urn:microsoft.com/office/officeart/2018/5/layout/IconCircleLabelList"/>
    <dgm:cxn modelId="{CF62C5EA-606F-40D8-850E-C43E135163A7}" type="presParOf" srcId="{EE78208C-A642-49E8-8F55-E1BD0EE112C7}" destId="{7863F967-2338-4F4C-BD2D-68131A7951E6}" srcOrd="0" destOrd="0" presId="urn:microsoft.com/office/officeart/2018/5/layout/IconCircleLabelList"/>
    <dgm:cxn modelId="{EF03DC9A-F772-4441-B983-066B58D6246E}" type="presParOf" srcId="{7863F967-2338-4F4C-BD2D-68131A7951E6}" destId="{A65931E5-C6F0-4DBC-9B75-5A177174387B}" srcOrd="0" destOrd="0" presId="urn:microsoft.com/office/officeart/2018/5/layout/IconCircleLabelList"/>
    <dgm:cxn modelId="{502CD8BF-3938-4488-B093-62547800860C}" type="presParOf" srcId="{7863F967-2338-4F4C-BD2D-68131A7951E6}" destId="{4DFAFEF4-F4B3-4584-8289-72C9DB89D6AB}" srcOrd="1" destOrd="0" presId="urn:microsoft.com/office/officeart/2018/5/layout/IconCircleLabelList"/>
    <dgm:cxn modelId="{28A1E381-087C-4244-83B0-429BF7F121F3}" type="presParOf" srcId="{7863F967-2338-4F4C-BD2D-68131A7951E6}" destId="{0FFF6D7A-FED9-4506-94A8-59274CD0FC02}" srcOrd="2" destOrd="0" presId="urn:microsoft.com/office/officeart/2018/5/layout/IconCircleLabelList"/>
    <dgm:cxn modelId="{A04E5371-5D87-4E33-AB06-E8EA9EE2A779}" type="presParOf" srcId="{7863F967-2338-4F4C-BD2D-68131A7951E6}" destId="{9B8D4B53-D0DA-49A1-970D-9018503669C6}" srcOrd="3" destOrd="0" presId="urn:microsoft.com/office/officeart/2018/5/layout/IconCircleLabelList"/>
    <dgm:cxn modelId="{835803D5-F778-4129-A377-11DF9F452115}" type="presParOf" srcId="{EE78208C-A642-49E8-8F55-E1BD0EE112C7}" destId="{34DCD2C7-19DB-4FBE-8582-0F8322D6E921}" srcOrd="1" destOrd="0" presId="urn:microsoft.com/office/officeart/2018/5/layout/IconCircleLabelList"/>
    <dgm:cxn modelId="{722FE6A0-E536-4B2F-8F40-609E049F45B0}" type="presParOf" srcId="{EE78208C-A642-49E8-8F55-E1BD0EE112C7}" destId="{38ADB374-6876-454B-BCD6-6109DDD73AE5}" srcOrd="2" destOrd="0" presId="urn:microsoft.com/office/officeart/2018/5/layout/IconCircleLabelList"/>
    <dgm:cxn modelId="{4BDAB114-28BD-4C17-89F6-4AE193E161D2}" type="presParOf" srcId="{38ADB374-6876-454B-BCD6-6109DDD73AE5}" destId="{E3C96540-47A8-4100-91BF-B4AFB6A72792}" srcOrd="0" destOrd="0" presId="urn:microsoft.com/office/officeart/2018/5/layout/IconCircleLabelList"/>
    <dgm:cxn modelId="{76C8E7AC-EBC2-4BA0-BBA5-3AB920F8F38C}" type="presParOf" srcId="{38ADB374-6876-454B-BCD6-6109DDD73AE5}" destId="{E6314BAC-D6DB-499D-8339-C7D0A8FE9F09}" srcOrd="1" destOrd="0" presId="urn:microsoft.com/office/officeart/2018/5/layout/IconCircleLabelList"/>
    <dgm:cxn modelId="{943819BA-FD78-4D6D-ACF6-0FC83B29F92F}" type="presParOf" srcId="{38ADB374-6876-454B-BCD6-6109DDD73AE5}" destId="{B0005E3E-5026-44D2-9A6F-056E2C3D02F1}" srcOrd="2" destOrd="0" presId="urn:microsoft.com/office/officeart/2018/5/layout/IconCircleLabelList"/>
    <dgm:cxn modelId="{B1699861-29F1-410C-AEE7-9E6B5AD47C9A}" type="presParOf" srcId="{38ADB374-6876-454B-BCD6-6109DDD73AE5}" destId="{FE2670D7-2157-475E-B2F4-7AB75F3FF5D8}" srcOrd="3" destOrd="0" presId="urn:microsoft.com/office/officeart/2018/5/layout/IconCircleLabelList"/>
    <dgm:cxn modelId="{A6324DE0-97C0-4B9E-A7F6-749DCF06660B}" type="presParOf" srcId="{EE78208C-A642-49E8-8F55-E1BD0EE112C7}" destId="{C506580F-9A0E-4F41-8767-31B48D8B6C5B}" srcOrd="3" destOrd="0" presId="urn:microsoft.com/office/officeart/2018/5/layout/IconCircleLabelList"/>
    <dgm:cxn modelId="{3C0402BA-1900-49ED-AD1F-53525C009C40}" type="presParOf" srcId="{EE78208C-A642-49E8-8F55-E1BD0EE112C7}" destId="{2DE8A661-4FE4-41ED-80BF-B9791344D8F7}" srcOrd="4" destOrd="0" presId="urn:microsoft.com/office/officeart/2018/5/layout/IconCircleLabelList"/>
    <dgm:cxn modelId="{1282CA88-58FF-41E8-B577-769308978567}" type="presParOf" srcId="{2DE8A661-4FE4-41ED-80BF-B9791344D8F7}" destId="{3DDF636F-3024-4D27-945C-71CB8A420AAE}" srcOrd="0" destOrd="0" presId="urn:microsoft.com/office/officeart/2018/5/layout/IconCircleLabelList"/>
    <dgm:cxn modelId="{738B8480-4712-4D85-AAE6-7C4D06EC6893}" type="presParOf" srcId="{2DE8A661-4FE4-41ED-80BF-B9791344D8F7}" destId="{DDF9FF9A-DFFD-4087-BCD7-BA5F63341DE0}" srcOrd="1" destOrd="0" presId="urn:microsoft.com/office/officeart/2018/5/layout/IconCircleLabelList"/>
    <dgm:cxn modelId="{DF94F6FF-7083-4143-A131-F4F01B54A27E}" type="presParOf" srcId="{2DE8A661-4FE4-41ED-80BF-B9791344D8F7}" destId="{7F5DB830-64BD-4491-8368-58E1BF563BE1}" srcOrd="2" destOrd="0" presId="urn:microsoft.com/office/officeart/2018/5/layout/IconCircleLabelList"/>
    <dgm:cxn modelId="{BFF9CBDF-4F4B-48C1-8A31-92B1A10C4761}" type="presParOf" srcId="{2DE8A661-4FE4-41ED-80BF-B9791344D8F7}" destId="{C349D7A8-17EA-4B0A-B5BB-749BED1BDA37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B700758E-8BB2-45A7-90AA-8168658044A2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1DEDE857-7098-4387-9806-B66D91F7235E}">
      <dgm:prSet/>
      <dgm:spPr/>
      <dgm:t>
        <a:bodyPr/>
        <a:lstStyle/>
        <a:p>
          <a:r>
            <a:rPr lang="en-US"/>
            <a:t>Strong brand &gt; helps compete in crowded market</a:t>
          </a:r>
        </a:p>
      </dgm:t>
    </dgm:pt>
    <dgm:pt modelId="{B1EDCCB1-87C6-4691-816F-1C5C4E60C3D2}" type="parTrans" cxnId="{C5521240-D435-48A3-AEA4-335B5A49420A}">
      <dgm:prSet/>
      <dgm:spPr/>
      <dgm:t>
        <a:bodyPr/>
        <a:lstStyle/>
        <a:p>
          <a:endParaRPr lang="en-US"/>
        </a:p>
      </dgm:t>
    </dgm:pt>
    <dgm:pt modelId="{8CBAD1E0-08F2-4A3E-8434-F67F746AACCA}" type="sibTrans" cxnId="{C5521240-D435-48A3-AEA4-335B5A49420A}">
      <dgm:prSet/>
      <dgm:spPr/>
      <dgm:t>
        <a:bodyPr/>
        <a:lstStyle/>
        <a:p>
          <a:endParaRPr lang="en-US"/>
        </a:p>
      </dgm:t>
    </dgm:pt>
    <dgm:pt modelId="{B5E1665A-1B85-45C4-B88E-6657829D47E2}">
      <dgm:prSet/>
      <dgm:spPr/>
      <dgm:t>
        <a:bodyPr/>
        <a:lstStyle/>
        <a:p>
          <a:r>
            <a:rPr lang="en-US"/>
            <a:t>Innovation&gt; captures changing consumer trends</a:t>
          </a:r>
        </a:p>
      </dgm:t>
    </dgm:pt>
    <dgm:pt modelId="{B63242DC-042C-4BD3-A2A5-DD3843F91E1F}" type="parTrans" cxnId="{8158CFDA-FF11-4BEF-8A90-D7BCB3413E58}">
      <dgm:prSet/>
      <dgm:spPr/>
      <dgm:t>
        <a:bodyPr/>
        <a:lstStyle/>
        <a:p>
          <a:endParaRPr lang="en-US"/>
        </a:p>
      </dgm:t>
    </dgm:pt>
    <dgm:pt modelId="{3F165A01-55BA-4DFF-80E8-3DC61BE97251}" type="sibTrans" cxnId="{8158CFDA-FF11-4BEF-8A90-D7BCB3413E58}">
      <dgm:prSet/>
      <dgm:spPr/>
      <dgm:t>
        <a:bodyPr/>
        <a:lstStyle/>
        <a:p>
          <a:endParaRPr lang="en-US"/>
        </a:p>
      </dgm:t>
    </dgm:pt>
    <dgm:pt modelId="{D4E75B69-0FE0-4029-96E5-2AA5F2F9B78C}">
      <dgm:prSet/>
      <dgm:spPr/>
      <dgm:t>
        <a:bodyPr/>
        <a:lstStyle/>
        <a:p>
          <a:r>
            <a:rPr lang="en-US"/>
            <a:t>Digital tools&gt; increase convenience and sales</a:t>
          </a:r>
        </a:p>
      </dgm:t>
    </dgm:pt>
    <dgm:pt modelId="{444DC527-78EB-4AE7-91DC-3251E6312DCE}" type="parTrans" cxnId="{D29813C9-02D0-44D4-99C8-B4D585A39813}">
      <dgm:prSet/>
      <dgm:spPr/>
      <dgm:t>
        <a:bodyPr/>
        <a:lstStyle/>
        <a:p>
          <a:endParaRPr lang="en-US"/>
        </a:p>
      </dgm:t>
    </dgm:pt>
    <dgm:pt modelId="{119DF92C-B0A7-465B-826E-178A46A5972F}" type="sibTrans" cxnId="{D29813C9-02D0-44D4-99C8-B4D585A39813}">
      <dgm:prSet/>
      <dgm:spPr/>
      <dgm:t>
        <a:bodyPr/>
        <a:lstStyle/>
        <a:p>
          <a:endParaRPr lang="en-US"/>
        </a:p>
      </dgm:t>
    </dgm:pt>
    <dgm:pt modelId="{CA7F8CA6-065C-4F67-9656-DBF70F38650C}">
      <dgm:prSet/>
      <dgm:spPr/>
      <dgm:t>
        <a:bodyPr/>
        <a:lstStyle/>
        <a:p>
          <a:r>
            <a:rPr lang="en-US"/>
            <a:t>Sustainability &gt;mproves reputation and sales</a:t>
          </a:r>
        </a:p>
      </dgm:t>
    </dgm:pt>
    <dgm:pt modelId="{93DA9302-7169-4222-8DCA-652154C5EEA8}" type="parTrans" cxnId="{CC9ADF43-F673-4061-9EE0-6CF43D135174}">
      <dgm:prSet/>
      <dgm:spPr/>
      <dgm:t>
        <a:bodyPr/>
        <a:lstStyle/>
        <a:p>
          <a:endParaRPr lang="en-US"/>
        </a:p>
      </dgm:t>
    </dgm:pt>
    <dgm:pt modelId="{1A80019C-206E-4287-8198-CD03EA54C0F9}" type="sibTrans" cxnId="{CC9ADF43-F673-4061-9EE0-6CF43D135174}">
      <dgm:prSet/>
      <dgm:spPr/>
      <dgm:t>
        <a:bodyPr/>
        <a:lstStyle/>
        <a:p>
          <a:endParaRPr lang="en-US"/>
        </a:p>
      </dgm:t>
    </dgm:pt>
    <dgm:pt modelId="{99C88E44-6C8A-4F8D-99E8-CE99BFDE6479}" type="pres">
      <dgm:prSet presAssocID="{B700758E-8BB2-45A7-90AA-8168658044A2}" presName="root" presStyleCnt="0">
        <dgm:presLayoutVars>
          <dgm:dir/>
          <dgm:resizeHandles val="exact"/>
        </dgm:presLayoutVars>
      </dgm:prSet>
      <dgm:spPr/>
    </dgm:pt>
    <dgm:pt modelId="{8206FE55-CAF1-4084-A168-38C2CF88E7C5}" type="pres">
      <dgm:prSet presAssocID="{1DEDE857-7098-4387-9806-B66D91F7235E}" presName="compNode" presStyleCnt="0"/>
      <dgm:spPr/>
    </dgm:pt>
    <dgm:pt modelId="{DE7B0025-336E-4B04-8867-2559B9996070}" type="pres">
      <dgm:prSet presAssocID="{1DEDE857-7098-4387-9806-B66D91F7235E}" presName="bgRect" presStyleLbl="bgShp" presStyleIdx="0" presStyleCnt="4"/>
      <dgm:spPr/>
    </dgm:pt>
    <dgm:pt modelId="{633D1230-2005-4825-994B-2A083EA08B1F}" type="pres">
      <dgm:prSet presAssocID="{1DEDE857-7098-4387-9806-B66D91F7235E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pward trend"/>
        </a:ext>
      </dgm:extLst>
    </dgm:pt>
    <dgm:pt modelId="{AFEECD50-11B7-417E-91BE-3898CA2D9EC8}" type="pres">
      <dgm:prSet presAssocID="{1DEDE857-7098-4387-9806-B66D91F7235E}" presName="spaceRect" presStyleCnt="0"/>
      <dgm:spPr/>
    </dgm:pt>
    <dgm:pt modelId="{E4958F0E-15EF-42F2-9E97-62C6A79CEE7D}" type="pres">
      <dgm:prSet presAssocID="{1DEDE857-7098-4387-9806-B66D91F7235E}" presName="parTx" presStyleLbl="revTx" presStyleIdx="0" presStyleCnt="4">
        <dgm:presLayoutVars>
          <dgm:chMax val="0"/>
          <dgm:chPref val="0"/>
        </dgm:presLayoutVars>
      </dgm:prSet>
      <dgm:spPr/>
    </dgm:pt>
    <dgm:pt modelId="{1B5DC6B9-163C-4684-B2C4-2C794224F4F8}" type="pres">
      <dgm:prSet presAssocID="{8CBAD1E0-08F2-4A3E-8434-F67F746AACCA}" presName="sibTrans" presStyleCnt="0"/>
      <dgm:spPr/>
    </dgm:pt>
    <dgm:pt modelId="{E1F059F7-3B0F-43A3-8163-784707C42270}" type="pres">
      <dgm:prSet presAssocID="{B5E1665A-1B85-45C4-B88E-6657829D47E2}" presName="compNode" presStyleCnt="0"/>
      <dgm:spPr/>
    </dgm:pt>
    <dgm:pt modelId="{2CAA7205-E149-438A-B936-D7E58430BA17}" type="pres">
      <dgm:prSet presAssocID="{B5E1665A-1B85-45C4-B88E-6657829D47E2}" presName="bgRect" presStyleLbl="bgShp" presStyleIdx="1" presStyleCnt="4"/>
      <dgm:spPr/>
    </dgm:pt>
    <dgm:pt modelId="{7A025E8C-E037-4A64-8120-E7354DD6595F}" type="pres">
      <dgm:prSet presAssocID="{B5E1665A-1B85-45C4-B88E-6657829D47E2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ghtbulb"/>
        </a:ext>
      </dgm:extLst>
    </dgm:pt>
    <dgm:pt modelId="{76763952-67B5-422D-9383-E2EACE684FB2}" type="pres">
      <dgm:prSet presAssocID="{B5E1665A-1B85-45C4-B88E-6657829D47E2}" presName="spaceRect" presStyleCnt="0"/>
      <dgm:spPr/>
    </dgm:pt>
    <dgm:pt modelId="{1B1E543D-24FC-45E9-9B3D-BD9A5CE160C0}" type="pres">
      <dgm:prSet presAssocID="{B5E1665A-1B85-45C4-B88E-6657829D47E2}" presName="parTx" presStyleLbl="revTx" presStyleIdx="1" presStyleCnt="4">
        <dgm:presLayoutVars>
          <dgm:chMax val="0"/>
          <dgm:chPref val="0"/>
        </dgm:presLayoutVars>
      </dgm:prSet>
      <dgm:spPr/>
    </dgm:pt>
    <dgm:pt modelId="{75864A96-C2E9-4A1B-B983-35BE06F6540E}" type="pres">
      <dgm:prSet presAssocID="{3F165A01-55BA-4DFF-80E8-3DC61BE97251}" presName="sibTrans" presStyleCnt="0"/>
      <dgm:spPr/>
    </dgm:pt>
    <dgm:pt modelId="{723454B9-FE5C-49BB-9130-032FF69E49AA}" type="pres">
      <dgm:prSet presAssocID="{D4E75B69-0FE0-4029-96E5-2AA5F2F9B78C}" presName="compNode" presStyleCnt="0"/>
      <dgm:spPr/>
    </dgm:pt>
    <dgm:pt modelId="{1E6E7230-D536-4B1E-A342-B1122003AE66}" type="pres">
      <dgm:prSet presAssocID="{D4E75B69-0FE0-4029-96E5-2AA5F2F9B78C}" presName="bgRect" presStyleLbl="bgShp" presStyleIdx="2" presStyleCnt="4"/>
      <dgm:spPr/>
    </dgm:pt>
    <dgm:pt modelId="{FCA9F2F6-3A88-4B9C-921C-283EFA4A6705}" type="pres">
      <dgm:prSet presAssocID="{D4E75B69-0FE0-4029-96E5-2AA5F2F9B78C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mart Phone"/>
        </a:ext>
      </dgm:extLst>
    </dgm:pt>
    <dgm:pt modelId="{2F6823B2-65FE-4937-979F-3B507A6779D8}" type="pres">
      <dgm:prSet presAssocID="{D4E75B69-0FE0-4029-96E5-2AA5F2F9B78C}" presName="spaceRect" presStyleCnt="0"/>
      <dgm:spPr/>
    </dgm:pt>
    <dgm:pt modelId="{61AD9533-ECF1-46FA-A71C-B3398499C2A9}" type="pres">
      <dgm:prSet presAssocID="{D4E75B69-0FE0-4029-96E5-2AA5F2F9B78C}" presName="parTx" presStyleLbl="revTx" presStyleIdx="2" presStyleCnt="4">
        <dgm:presLayoutVars>
          <dgm:chMax val="0"/>
          <dgm:chPref val="0"/>
        </dgm:presLayoutVars>
      </dgm:prSet>
      <dgm:spPr/>
    </dgm:pt>
    <dgm:pt modelId="{BD904C98-D111-49BF-ACC9-8F11671FB5F2}" type="pres">
      <dgm:prSet presAssocID="{119DF92C-B0A7-465B-826E-178A46A5972F}" presName="sibTrans" presStyleCnt="0"/>
      <dgm:spPr/>
    </dgm:pt>
    <dgm:pt modelId="{4EC5BEDE-3011-4B3C-AF43-67D9A38A0BDD}" type="pres">
      <dgm:prSet presAssocID="{CA7F8CA6-065C-4F67-9656-DBF70F38650C}" presName="compNode" presStyleCnt="0"/>
      <dgm:spPr/>
    </dgm:pt>
    <dgm:pt modelId="{BD23DDD5-C42F-4787-8907-003EABDE1DCB}" type="pres">
      <dgm:prSet presAssocID="{CA7F8CA6-065C-4F67-9656-DBF70F38650C}" presName="bgRect" presStyleLbl="bgShp" presStyleIdx="3" presStyleCnt="4"/>
      <dgm:spPr/>
    </dgm:pt>
    <dgm:pt modelId="{5E7FA2B0-7E79-48A4-8BB4-E87F98A03B52}" type="pres">
      <dgm:prSet presAssocID="{CA7F8CA6-065C-4F67-9656-DBF70F38650C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712C204C-C646-4C1A-A6BE-E1E7476E2F66}" type="pres">
      <dgm:prSet presAssocID="{CA7F8CA6-065C-4F67-9656-DBF70F38650C}" presName="spaceRect" presStyleCnt="0"/>
      <dgm:spPr/>
    </dgm:pt>
    <dgm:pt modelId="{EB8CB45A-4093-4B1E-9C66-D2F4FAF86847}" type="pres">
      <dgm:prSet presAssocID="{CA7F8CA6-065C-4F67-9656-DBF70F38650C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C5521240-D435-48A3-AEA4-335B5A49420A}" srcId="{B700758E-8BB2-45A7-90AA-8168658044A2}" destId="{1DEDE857-7098-4387-9806-B66D91F7235E}" srcOrd="0" destOrd="0" parTransId="{B1EDCCB1-87C6-4691-816F-1C5C4E60C3D2}" sibTransId="{8CBAD1E0-08F2-4A3E-8434-F67F746AACCA}"/>
    <dgm:cxn modelId="{CC9ADF43-F673-4061-9EE0-6CF43D135174}" srcId="{B700758E-8BB2-45A7-90AA-8168658044A2}" destId="{CA7F8CA6-065C-4F67-9656-DBF70F38650C}" srcOrd="3" destOrd="0" parTransId="{93DA9302-7169-4222-8DCA-652154C5EEA8}" sibTransId="{1A80019C-206E-4287-8198-CD03EA54C0F9}"/>
    <dgm:cxn modelId="{00BA1049-073B-474C-A3A5-0AA795F8F136}" type="presOf" srcId="{CA7F8CA6-065C-4F67-9656-DBF70F38650C}" destId="{EB8CB45A-4093-4B1E-9C66-D2F4FAF86847}" srcOrd="0" destOrd="0" presId="urn:microsoft.com/office/officeart/2018/2/layout/IconVerticalSolidList"/>
    <dgm:cxn modelId="{5C507B53-21AF-4501-8BF6-5EF3DACA9774}" type="presOf" srcId="{D4E75B69-0FE0-4029-96E5-2AA5F2F9B78C}" destId="{61AD9533-ECF1-46FA-A71C-B3398499C2A9}" srcOrd="0" destOrd="0" presId="urn:microsoft.com/office/officeart/2018/2/layout/IconVerticalSolidList"/>
    <dgm:cxn modelId="{2A50E980-A50F-4CBD-AE27-5F13F699061C}" type="presOf" srcId="{B700758E-8BB2-45A7-90AA-8168658044A2}" destId="{99C88E44-6C8A-4F8D-99E8-CE99BFDE6479}" srcOrd="0" destOrd="0" presId="urn:microsoft.com/office/officeart/2018/2/layout/IconVerticalSolidList"/>
    <dgm:cxn modelId="{9973A2B1-F19E-496E-B059-2ED7EC1E080C}" type="presOf" srcId="{B5E1665A-1B85-45C4-B88E-6657829D47E2}" destId="{1B1E543D-24FC-45E9-9B3D-BD9A5CE160C0}" srcOrd="0" destOrd="0" presId="urn:microsoft.com/office/officeart/2018/2/layout/IconVerticalSolidList"/>
    <dgm:cxn modelId="{D29813C9-02D0-44D4-99C8-B4D585A39813}" srcId="{B700758E-8BB2-45A7-90AA-8168658044A2}" destId="{D4E75B69-0FE0-4029-96E5-2AA5F2F9B78C}" srcOrd="2" destOrd="0" parTransId="{444DC527-78EB-4AE7-91DC-3251E6312DCE}" sibTransId="{119DF92C-B0A7-465B-826E-178A46A5972F}"/>
    <dgm:cxn modelId="{8158CFDA-FF11-4BEF-8A90-D7BCB3413E58}" srcId="{B700758E-8BB2-45A7-90AA-8168658044A2}" destId="{B5E1665A-1B85-45C4-B88E-6657829D47E2}" srcOrd="1" destOrd="0" parTransId="{B63242DC-042C-4BD3-A2A5-DD3843F91E1F}" sibTransId="{3F165A01-55BA-4DFF-80E8-3DC61BE97251}"/>
    <dgm:cxn modelId="{339096E2-1BAC-42A9-A327-055FB79D044D}" type="presOf" srcId="{1DEDE857-7098-4387-9806-B66D91F7235E}" destId="{E4958F0E-15EF-42F2-9E97-62C6A79CEE7D}" srcOrd="0" destOrd="0" presId="urn:microsoft.com/office/officeart/2018/2/layout/IconVerticalSolidList"/>
    <dgm:cxn modelId="{4A1A2F35-B662-4808-B1C5-7E2B34798810}" type="presParOf" srcId="{99C88E44-6C8A-4F8D-99E8-CE99BFDE6479}" destId="{8206FE55-CAF1-4084-A168-38C2CF88E7C5}" srcOrd="0" destOrd="0" presId="urn:microsoft.com/office/officeart/2018/2/layout/IconVerticalSolidList"/>
    <dgm:cxn modelId="{1BC684ED-5FA2-49E8-816A-E873828648DF}" type="presParOf" srcId="{8206FE55-CAF1-4084-A168-38C2CF88E7C5}" destId="{DE7B0025-336E-4B04-8867-2559B9996070}" srcOrd="0" destOrd="0" presId="urn:microsoft.com/office/officeart/2018/2/layout/IconVerticalSolidList"/>
    <dgm:cxn modelId="{3F15CB89-9817-40CA-85E6-657A9CC38506}" type="presParOf" srcId="{8206FE55-CAF1-4084-A168-38C2CF88E7C5}" destId="{633D1230-2005-4825-994B-2A083EA08B1F}" srcOrd="1" destOrd="0" presId="urn:microsoft.com/office/officeart/2018/2/layout/IconVerticalSolidList"/>
    <dgm:cxn modelId="{69D8C6CA-C000-4A27-A785-0AC2BA5E4517}" type="presParOf" srcId="{8206FE55-CAF1-4084-A168-38C2CF88E7C5}" destId="{AFEECD50-11B7-417E-91BE-3898CA2D9EC8}" srcOrd="2" destOrd="0" presId="urn:microsoft.com/office/officeart/2018/2/layout/IconVerticalSolidList"/>
    <dgm:cxn modelId="{B7B71757-1ECF-4DB8-A2BF-758F2D7D0C8F}" type="presParOf" srcId="{8206FE55-CAF1-4084-A168-38C2CF88E7C5}" destId="{E4958F0E-15EF-42F2-9E97-62C6A79CEE7D}" srcOrd="3" destOrd="0" presId="urn:microsoft.com/office/officeart/2018/2/layout/IconVerticalSolidList"/>
    <dgm:cxn modelId="{9DC4823B-0711-45E1-BCEA-A6F4A8C3F47C}" type="presParOf" srcId="{99C88E44-6C8A-4F8D-99E8-CE99BFDE6479}" destId="{1B5DC6B9-163C-4684-B2C4-2C794224F4F8}" srcOrd="1" destOrd="0" presId="urn:microsoft.com/office/officeart/2018/2/layout/IconVerticalSolidList"/>
    <dgm:cxn modelId="{86516286-578B-408D-8B9A-9EAF1FECEED2}" type="presParOf" srcId="{99C88E44-6C8A-4F8D-99E8-CE99BFDE6479}" destId="{E1F059F7-3B0F-43A3-8163-784707C42270}" srcOrd="2" destOrd="0" presId="urn:microsoft.com/office/officeart/2018/2/layout/IconVerticalSolidList"/>
    <dgm:cxn modelId="{B93EDF8B-4E26-40B4-A8A9-E0AC2889E753}" type="presParOf" srcId="{E1F059F7-3B0F-43A3-8163-784707C42270}" destId="{2CAA7205-E149-438A-B936-D7E58430BA17}" srcOrd="0" destOrd="0" presId="urn:microsoft.com/office/officeart/2018/2/layout/IconVerticalSolidList"/>
    <dgm:cxn modelId="{8D1BB156-7800-47C2-A927-FDEFC71E9B98}" type="presParOf" srcId="{E1F059F7-3B0F-43A3-8163-784707C42270}" destId="{7A025E8C-E037-4A64-8120-E7354DD6595F}" srcOrd="1" destOrd="0" presId="urn:microsoft.com/office/officeart/2018/2/layout/IconVerticalSolidList"/>
    <dgm:cxn modelId="{8F9D3BFD-9F99-4DEC-AAE0-836B66E14D16}" type="presParOf" srcId="{E1F059F7-3B0F-43A3-8163-784707C42270}" destId="{76763952-67B5-422D-9383-E2EACE684FB2}" srcOrd="2" destOrd="0" presId="urn:microsoft.com/office/officeart/2018/2/layout/IconVerticalSolidList"/>
    <dgm:cxn modelId="{85546371-606B-47CE-82FD-671953992BCA}" type="presParOf" srcId="{E1F059F7-3B0F-43A3-8163-784707C42270}" destId="{1B1E543D-24FC-45E9-9B3D-BD9A5CE160C0}" srcOrd="3" destOrd="0" presId="urn:microsoft.com/office/officeart/2018/2/layout/IconVerticalSolidList"/>
    <dgm:cxn modelId="{7EF27367-79CE-4457-A3A1-98590CA61D05}" type="presParOf" srcId="{99C88E44-6C8A-4F8D-99E8-CE99BFDE6479}" destId="{75864A96-C2E9-4A1B-B983-35BE06F6540E}" srcOrd="3" destOrd="0" presId="urn:microsoft.com/office/officeart/2018/2/layout/IconVerticalSolidList"/>
    <dgm:cxn modelId="{61B49D8C-08CA-45B5-8063-4C14689E3695}" type="presParOf" srcId="{99C88E44-6C8A-4F8D-99E8-CE99BFDE6479}" destId="{723454B9-FE5C-49BB-9130-032FF69E49AA}" srcOrd="4" destOrd="0" presId="urn:microsoft.com/office/officeart/2018/2/layout/IconVerticalSolidList"/>
    <dgm:cxn modelId="{288CD9D5-4E51-4BDB-8F7B-4839BEABE7F1}" type="presParOf" srcId="{723454B9-FE5C-49BB-9130-032FF69E49AA}" destId="{1E6E7230-D536-4B1E-A342-B1122003AE66}" srcOrd="0" destOrd="0" presId="urn:microsoft.com/office/officeart/2018/2/layout/IconVerticalSolidList"/>
    <dgm:cxn modelId="{C7A8A1FA-4592-45E3-A1BC-E543F1E0FEC1}" type="presParOf" srcId="{723454B9-FE5C-49BB-9130-032FF69E49AA}" destId="{FCA9F2F6-3A88-4B9C-921C-283EFA4A6705}" srcOrd="1" destOrd="0" presId="urn:microsoft.com/office/officeart/2018/2/layout/IconVerticalSolidList"/>
    <dgm:cxn modelId="{7F48D992-60E7-4DE4-88E4-6C9C6198E611}" type="presParOf" srcId="{723454B9-FE5C-49BB-9130-032FF69E49AA}" destId="{2F6823B2-65FE-4937-979F-3B507A6779D8}" srcOrd="2" destOrd="0" presId="urn:microsoft.com/office/officeart/2018/2/layout/IconVerticalSolidList"/>
    <dgm:cxn modelId="{ED8B4991-BEFA-4F85-A9E5-F8C69D0A0EEB}" type="presParOf" srcId="{723454B9-FE5C-49BB-9130-032FF69E49AA}" destId="{61AD9533-ECF1-46FA-A71C-B3398499C2A9}" srcOrd="3" destOrd="0" presId="urn:microsoft.com/office/officeart/2018/2/layout/IconVerticalSolidList"/>
    <dgm:cxn modelId="{B3AF0C31-2987-450D-BC46-3FA84A668B3E}" type="presParOf" srcId="{99C88E44-6C8A-4F8D-99E8-CE99BFDE6479}" destId="{BD904C98-D111-49BF-ACC9-8F11671FB5F2}" srcOrd="5" destOrd="0" presId="urn:microsoft.com/office/officeart/2018/2/layout/IconVerticalSolidList"/>
    <dgm:cxn modelId="{C2C6C656-8173-414C-AE69-3A94C153B738}" type="presParOf" srcId="{99C88E44-6C8A-4F8D-99E8-CE99BFDE6479}" destId="{4EC5BEDE-3011-4B3C-AF43-67D9A38A0BDD}" srcOrd="6" destOrd="0" presId="urn:microsoft.com/office/officeart/2018/2/layout/IconVerticalSolidList"/>
    <dgm:cxn modelId="{10E770E7-926D-4740-9148-6B098E05EAA6}" type="presParOf" srcId="{4EC5BEDE-3011-4B3C-AF43-67D9A38A0BDD}" destId="{BD23DDD5-C42F-4787-8907-003EABDE1DCB}" srcOrd="0" destOrd="0" presId="urn:microsoft.com/office/officeart/2018/2/layout/IconVerticalSolidList"/>
    <dgm:cxn modelId="{4D8892FB-0B0B-49E9-BA21-E54905BF9BA7}" type="presParOf" srcId="{4EC5BEDE-3011-4B3C-AF43-67D9A38A0BDD}" destId="{5E7FA2B0-7E79-48A4-8BB4-E87F98A03B52}" srcOrd="1" destOrd="0" presId="urn:microsoft.com/office/officeart/2018/2/layout/IconVerticalSolidList"/>
    <dgm:cxn modelId="{E12F70F2-12C3-4494-B661-64585CFE898D}" type="presParOf" srcId="{4EC5BEDE-3011-4B3C-AF43-67D9A38A0BDD}" destId="{712C204C-C646-4C1A-A6BE-E1E7476E2F66}" srcOrd="2" destOrd="0" presId="urn:microsoft.com/office/officeart/2018/2/layout/IconVerticalSolidList"/>
    <dgm:cxn modelId="{88088A51-6D02-4846-BD17-9DB378EC588D}" type="presParOf" srcId="{4EC5BEDE-3011-4B3C-AF43-67D9A38A0BDD}" destId="{EB8CB45A-4093-4B1E-9C66-D2F4FAF86847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FC2B188-66D7-49EF-846E-1C99FCFA052F}">
      <dsp:nvSpPr>
        <dsp:cNvPr id="0" name=""/>
        <dsp:cNvSpPr/>
      </dsp:nvSpPr>
      <dsp:spPr>
        <a:xfrm>
          <a:off x="0" y="1990"/>
          <a:ext cx="6840759" cy="1008811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17C0F71-19A5-47DB-9684-4285BC025BB4}">
      <dsp:nvSpPr>
        <dsp:cNvPr id="0" name=""/>
        <dsp:cNvSpPr/>
      </dsp:nvSpPr>
      <dsp:spPr>
        <a:xfrm>
          <a:off x="305165" y="228973"/>
          <a:ext cx="554846" cy="55484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2C1AD4C-1CA3-4B36-991A-86FDF5176F7C}">
      <dsp:nvSpPr>
        <dsp:cNvPr id="0" name=""/>
        <dsp:cNvSpPr/>
      </dsp:nvSpPr>
      <dsp:spPr>
        <a:xfrm>
          <a:off x="1165177" y="1990"/>
          <a:ext cx="5675581" cy="10088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766" tIns="106766" rIns="106766" bIns="106766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Starbucks is a global coffee company ​</a:t>
          </a:r>
          <a:endParaRPr lang="en-US" sz="2200" kern="1200" dirty="0"/>
        </a:p>
      </dsp:txBody>
      <dsp:txXfrm>
        <a:off x="1165177" y="1990"/>
        <a:ext cx="5675581" cy="1008811"/>
      </dsp:txXfrm>
    </dsp:sp>
    <dsp:sp modelId="{6B5EC0E1-AC63-49EB-B8A2-06A6ED1FF1DF}">
      <dsp:nvSpPr>
        <dsp:cNvPr id="0" name=""/>
        <dsp:cNvSpPr/>
      </dsp:nvSpPr>
      <dsp:spPr>
        <a:xfrm>
          <a:off x="0" y="1263004"/>
          <a:ext cx="6840759" cy="1008811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8877D8D-EECA-4521-B67E-652DAA462584}">
      <dsp:nvSpPr>
        <dsp:cNvPr id="0" name=""/>
        <dsp:cNvSpPr/>
      </dsp:nvSpPr>
      <dsp:spPr>
        <a:xfrm>
          <a:off x="305165" y="1489987"/>
          <a:ext cx="554846" cy="55484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76D2909-5178-46F2-894E-573BA5A60883}">
      <dsp:nvSpPr>
        <dsp:cNvPr id="0" name=""/>
        <dsp:cNvSpPr/>
      </dsp:nvSpPr>
      <dsp:spPr>
        <a:xfrm>
          <a:off x="1165177" y="1263004"/>
          <a:ext cx="5675581" cy="10088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766" tIns="106766" rIns="106766" bIns="106766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Focus on </a:t>
          </a:r>
          <a:r>
            <a:rPr lang="en-GB" sz="2200" b="1" kern="1200"/>
            <a:t>premium quality and customer experience</a:t>
          </a:r>
          <a:r>
            <a:rPr lang="en-GB" sz="2200" kern="1200"/>
            <a:t> ​</a:t>
          </a:r>
          <a:endParaRPr lang="en-US" sz="2200" kern="1200"/>
        </a:p>
      </dsp:txBody>
      <dsp:txXfrm>
        <a:off x="1165177" y="1263004"/>
        <a:ext cx="5675581" cy="1008811"/>
      </dsp:txXfrm>
    </dsp:sp>
    <dsp:sp modelId="{E120D948-6C84-4F02-B83A-53EA78DC7BCC}">
      <dsp:nvSpPr>
        <dsp:cNvPr id="0" name=""/>
        <dsp:cNvSpPr/>
      </dsp:nvSpPr>
      <dsp:spPr>
        <a:xfrm>
          <a:off x="0" y="2524019"/>
          <a:ext cx="6840759" cy="1008811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8378897-BDA1-4971-AD5A-B1C4D2E424F5}">
      <dsp:nvSpPr>
        <dsp:cNvPr id="0" name=""/>
        <dsp:cNvSpPr/>
      </dsp:nvSpPr>
      <dsp:spPr>
        <a:xfrm>
          <a:off x="305165" y="2751002"/>
          <a:ext cx="554846" cy="55484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DCF35CB-67B6-4F8F-9015-290E185B08BC}">
      <dsp:nvSpPr>
        <dsp:cNvPr id="0" name=""/>
        <dsp:cNvSpPr/>
      </dsp:nvSpPr>
      <dsp:spPr>
        <a:xfrm>
          <a:off x="1165177" y="2524019"/>
          <a:ext cx="5675581" cy="10088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766" tIns="106766" rIns="106766" bIns="106766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Strong international presence ​</a:t>
          </a:r>
          <a:endParaRPr lang="en-US" sz="2200" kern="1200"/>
        </a:p>
      </dsp:txBody>
      <dsp:txXfrm>
        <a:off x="1165177" y="2524019"/>
        <a:ext cx="5675581" cy="1008811"/>
      </dsp:txXfrm>
    </dsp:sp>
    <dsp:sp modelId="{DDDDDD3A-86E5-441B-8F8F-ED65014FF43E}">
      <dsp:nvSpPr>
        <dsp:cNvPr id="0" name=""/>
        <dsp:cNvSpPr/>
      </dsp:nvSpPr>
      <dsp:spPr>
        <a:xfrm>
          <a:off x="0" y="3785033"/>
          <a:ext cx="6840759" cy="1008811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8BCC3DF-9D57-4A4F-91AD-CED417E40B88}">
      <dsp:nvSpPr>
        <dsp:cNvPr id="0" name=""/>
        <dsp:cNvSpPr/>
      </dsp:nvSpPr>
      <dsp:spPr>
        <a:xfrm>
          <a:off x="305165" y="4012016"/>
          <a:ext cx="554846" cy="554846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26B2599-9BE4-462E-9EEE-D3D26C05A341}">
      <dsp:nvSpPr>
        <dsp:cNvPr id="0" name=""/>
        <dsp:cNvSpPr/>
      </dsp:nvSpPr>
      <dsp:spPr>
        <a:xfrm>
          <a:off x="1165177" y="3785033"/>
          <a:ext cx="5675581" cy="10088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766" tIns="106766" rIns="106766" bIns="106766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Mission: Inspire and nurture the human spirit​</a:t>
          </a:r>
          <a:endParaRPr lang="en-US" sz="2200" kern="1200"/>
        </a:p>
      </dsp:txBody>
      <dsp:txXfrm>
        <a:off x="1165177" y="3785033"/>
        <a:ext cx="5675581" cy="100881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6793165-AD05-4860-A558-152D20EDB484}">
      <dsp:nvSpPr>
        <dsp:cNvPr id="0" name=""/>
        <dsp:cNvSpPr/>
      </dsp:nvSpPr>
      <dsp:spPr>
        <a:xfrm>
          <a:off x="915511" y="1317918"/>
          <a:ext cx="1098000" cy="1098000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F5619B5-3A30-45FC-AB1B-9435F9E3CC01}">
      <dsp:nvSpPr>
        <dsp:cNvPr id="0" name=""/>
        <dsp:cNvSpPr/>
      </dsp:nvSpPr>
      <dsp:spPr>
        <a:xfrm>
          <a:off x="1149511" y="1551918"/>
          <a:ext cx="630000" cy="630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A1A5245-C8C0-4D6A-912A-849710D79B77}">
      <dsp:nvSpPr>
        <dsp:cNvPr id="0" name=""/>
        <dsp:cNvSpPr/>
      </dsp:nvSpPr>
      <dsp:spPr>
        <a:xfrm>
          <a:off x="564511" y="2757918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500" kern="1200" dirty="0"/>
            <a:t>“</a:t>
          </a:r>
          <a:r>
            <a:rPr lang="en-US" sz="1500" b="1" kern="1200" dirty="0">
              <a:solidFill>
                <a:schemeClr val="bg2"/>
              </a:solidFill>
            </a:rPr>
            <a:t>Third Place” experience </a:t>
          </a:r>
        </a:p>
      </dsp:txBody>
      <dsp:txXfrm>
        <a:off x="564511" y="2757918"/>
        <a:ext cx="1800000" cy="720000"/>
      </dsp:txXfrm>
    </dsp:sp>
    <dsp:sp modelId="{324B8C87-9CD3-4421-BCB7-2A3E3CF1255C}">
      <dsp:nvSpPr>
        <dsp:cNvPr id="0" name=""/>
        <dsp:cNvSpPr/>
      </dsp:nvSpPr>
      <dsp:spPr>
        <a:xfrm>
          <a:off x="3030511" y="1317918"/>
          <a:ext cx="1098000" cy="1098000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9B0D75D-7D26-444A-9F76-47FF79604824}">
      <dsp:nvSpPr>
        <dsp:cNvPr id="0" name=""/>
        <dsp:cNvSpPr/>
      </dsp:nvSpPr>
      <dsp:spPr>
        <a:xfrm>
          <a:off x="3264511" y="1551918"/>
          <a:ext cx="630000" cy="630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EDE79E-B93A-4D07-9CBE-A86268B2759B}">
      <dsp:nvSpPr>
        <dsp:cNvPr id="0" name=""/>
        <dsp:cNvSpPr/>
      </dsp:nvSpPr>
      <dsp:spPr>
        <a:xfrm>
          <a:off x="2679511" y="2757918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500" b="1" kern="1200" dirty="0">
              <a:solidFill>
                <a:schemeClr val="bg2"/>
              </a:solidFill>
            </a:rPr>
            <a:t>Premium quality &amp; pricing </a:t>
          </a:r>
        </a:p>
      </dsp:txBody>
      <dsp:txXfrm>
        <a:off x="2679511" y="2757918"/>
        <a:ext cx="1800000" cy="720000"/>
      </dsp:txXfrm>
    </dsp:sp>
    <dsp:sp modelId="{77A1071F-DF5A-4253-B9FF-1FDCC5EDFF0D}">
      <dsp:nvSpPr>
        <dsp:cNvPr id="0" name=""/>
        <dsp:cNvSpPr/>
      </dsp:nvSpPr>
      <dsp:spPr>
        <a:xfrm>
          <a:off x="5145511" y="1317918"/>
          <a:ext cx="1098000" cy="1098000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2F2391A-2A88-4F6E-8594-6E45D4A45C5E}">
      <dsp:nvSpPr>
        <dsp:cNvPr id="0" name=""/>
        <dsp:cNvSpPr/>
      </dsp:nvSpPr>
      <dsp:spPr>
        <a:xfrm>
          <a:off x="5379511" y="1551918"/>
          <a:ext cx="630000" cy="63000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1F1A73-6A98-4F87-984D-7CD1612AA731}">
      <dsp:nvSpPr>
        <dsp:cNvPr id="0" name=""/>
        <dsp:cNvSpPr/>
      </dsp:nvSpPr>
      <dsp:spPr>
        <a:xfrm>
          <a:off x="4794511" y="2757918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500" b="1" kern="1200" dirty="0">
              <a:solidFill>
                <a:schemeClr val="bg2"/>
              </a:solidFill>
            </a:rPr>
            <a:t>Innovation focus </a:t>
          </a:r>
        </a:p>
      </dsp:txBody>
      <dsp:txXfrm>
        <a:off x="4794511" y="2757918"/>
        <a:ext cx="1800000" cy="720000"/>
      </dsp:txXfrm>
    </dsp:sp>
    <dsp:sp modelId="{FFE2441A-BB13-428E-BFE3-E6C1BF11CB5A}">
      <dsp:nvSpPr>
        <dsp:cNvPr id="0" name=""/>
        <dsp:cNvSpPr/>
      </dsp:nvSpPr>
      <dsp:spPr>
        <a:xfrm>
          <a:off x="7260511" y="1317918"/>
          <a:ext cx="1098000" cy="1098000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2D6E5C3-2A5D-4ED7-9ABF-6ACC47C3F8DF}">
      <dsp:nvSpPr>
        <dsp:cNvPr id="0" name=""/>
        <dsp:cNvSpPr/>
      </dsp:nvSpPr>
      <dsp:spPr>
        <a:xfrm>
          <a:off x="7494511" y="1551918"/>
          <a:ext cx="630000" cy="63000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AF82ACA-9F55-4E86-A5C4-62D2787E9987}">
      <dsp:nvSpPr>
        <dsp:cNvPr id="0" name=""/>
        <dsp:cNvSpPr/>
      </dsp:nvSpPr>
      <dsp:spPr>
        <a:xfrm>
          <a:off x="6909511" y="2757918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500" b="1" kern="1200" dirty="0">
              <a:solidFill>
                <a:schemeClr val="bg2"/>
              </a:solidFill>
            </a:rPr>
            <a:t>Strong global brand </a:t>
          </a:r>
        </a:p>
      </dsp:txBody>
      <dsp:txXfrm>
        <a:off x="6909511" y="2757918"/>
        <a:ext cx="1800000" cy="720000"/>
      </dsp:txXfrm>
    </dsp:sp>
    <dsp:sp modelId="{57B52153-77E1-4123-B800-D35CD4D3E7FE}">
      <dsp:nvSpPr>
        <dsp:cNvPr id="0" name=""/>
        <dsp:cNvSpPr/>
      </dsp:nvSpPr>
      <dsp:spPr>
        <a:xfrm>
          <a:off x="9375511" y="1317918"/>
          <a:ext cx="1098000" cy="1098000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DB5BAA3-4F01-4F05-B9E2-81E4126783D1}">
      <dsp:nvSpPr>
        <dsp:cNvPr id="0" name=""/>
        <dsp:cNvSpPr/>
      </dsp:nvSpPr>
      <dsp:spPr>
        <a:xfrm>
          <a:off x="9609511" y="1551918"/>
          <a:ext cx="630000" cy="630000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7BBBCF-42C0-4DE6-9345-4DB34442CC85}">
      <dsp:nvSpPr>
        <dsp:cNvPr id="0" name=""/>
        <dsp:cNvSpPr/>
      </dsp:nvSpPr>
      <dsp:spPr>
        <a:xfrm>
          <a:off x="9024511" y="2757918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500" b="1" kern="1200" dirty="0">
              <a:solidFill>
                <a:schemeClr val="bg2"/>
              </a:solidFill>
            </a:rPr>
            <a:t>Sustainability</a:t>
          </a:r>
        </a:p>
      </dsp:txBody>
      <dsp:txXfrm>
        <a:off x="9024511" y="2757918"/>
        <a:ext cx="1800000" cy="7200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82A6EB1-AA66-4BF0-AC6A-6D74FAFC4502}">
      <dsp:nvSpPr>
        <dsp:cNvPr id="0" name=""/>
        <dsp:cNvSpPr/>
      </dsp:nvSpPr>
      <dsp:spPr>
        <a:xfrm>
          <a:off x="0" y="15925"/>
          <a:ext cx="11389022" cy="6084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b="1" kern="1200" dirty="0">
              <a:solidFill>
                <a:schemeClr val="bg2"/>
              </a:solidFill>
            </a:rPr>
            <a:t>Q1.1: What value is the company trying to deliver?</a:t>
          </a:r>
          <a:endParaRPr lang="en-US" sz="2600" kern="1200" dirty="0">
            <a:solidFill>
              <a:schemeClr val="bg2"/>
            </a:solidFill>
          </a:endParaRPr>
        </a:p>
      </dsp:txBody>
      <dsp:txXfrm>
        <a:off x="29700" y="45625"/>
        <a:ext cx="11329622" cy="549000"/>
      </dsp:txXfrm>
    </dsp:sp>
    <dsp:sp modelId="{A040F3DC-23C4-4E2D-BBED-3B1DA78EB97D}">
      <dsp:nvSpPr>
        <dsp:cNvPr id="0" name=""/>
        <dsp:cNvSpPr/>
      </dsp:nvSpPr>
      <dsp:spPr>
        <a:xfrm>
          <a:off x="0" y="727157"/>
          <a:ext cx="11389022" cy="6084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High-quality, premium coffee product</a:t>
          </a:r>
        </a:p>
      </dsp:txBody>
      <dsp:txXfrm>
        <a:off x="29700" y="756857"/>
        <a:ext cx="11329622" cy="549000"/>
      </dsp:txXfrm>
    </dsp:sp>
    <dsp:sp modelId="{63905AC3-0BC1-4DC6-AB8C-A60915E591A5}">
      <dsp:nvSpPr>
        <dsp:cNvPr id="0" name=""/>
        <dsp:cNvSpPr/>
      </dsp:nvSpPr>
      <dsp:spPr>
        <a:xfrm>
          <a:off x="0" y="1410437"/>
          <a:ext cx="11389022" cy="6084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Comfortable and personalized customer experience</a:t>
          </a:r>
        </a:p>
      </dsp:txBody>
      <dsp:txXfrm>
        <a:off x="29700" y="1440137"/>
        <a:ext cx="11329622" cy="549000"/>
      </dsp:txXfrm>
    </dsp:sp>
    <dsp:sp modelId="{FD32D996-1DBC-4BC8-8415-923130B6769C}">
      <dsp:nvSpPr>
        <dsp:cNvPr id="0" name=""/>
        <dsp:cNvSpPr/>
      </dsp:nvSpPr>
      <dsp:spPr>
        <a:xfrm>
          <a:off x="0" y="2093718"/>
          <a:ext cx="11389022" cy="6084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Convenience through mobile apps and digital ordering </a:t>
          </a:r>
        </a:p>
      </dsp:txBody>
      <dsp:txXfrm>
        <a:off x="29700" y="2123418"/>
        <a:ext cx="11329622" cy="549000"/>
      </dsp:txXfrm>
    </dsp:sp>
    <dsp:sp modelId="{C9571C51-2A87-4745-97E9-9F07B67D3E32}">
      <dsp:nvSpPr>
        <dsp:cNvPr id="0" name=""/>
        <dsp:cNvSpPr/>
      </dsp:nvSpPr>
      <dsp:spPr>
        <a:xfrm>
          <a:off x="0" y="2776998"/>
          <a:ext cx="11389022" cy="6084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Emotional connection and lifestyle branding</a:t>
          </a:r>
        </a:p>
      </dsp:txBody>
      <dsp:txXfrm>
        <a:off x="29700" y="2806698"/>
        <a:ext cx="11329622" cy="549000"/>
      </dsp:txXfrm>
    </dsp:sp>
    <dsp:sp modelId="{E4F2DD54-DE0D-42A6-B638-1B792B74BA66}">
      <dsp:nvSpPr>
        <dsp:cNvPr id="0" name=""/>
        <dsp:cNvSpPr/>
      </dsp:nvSpPr>
      <dsp:spPr>
        <a:xfrm>
          <a:off x="0" y="3460278"/>
          <a:ext cx="11389022" cy="6084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Consistency across global location  </a:t>
          </a:r>
        </a:p>
      </dsp:txBody>
      <dsp:txXfrm>
        <a:off x="29700" y="3489978"/>
        <a:ext cx="11329622" cy="549000"/>
      </dsp:txXfrm>
    </dsp:sp>
    <dsp:sp modelId="{F533D60D-6E4E-457C-84CA-FE62EE99BC8C}">
      <dsp:nvSpPr>
        <dsp:cNvPr id="0" name=""/>
        <dsp:cNvSpPr/>
      </dsp:nvSpPr>
      <dsp:spPr>
        <a:xfrm>
          <a:off x="0" y="4143558"/>
          <a:ext cx="11389022" cy="6084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Tell me them adv ( why its different ​</a:t>
          </a:r>
        </a:p>
      </dsp:txBody>
      <dsp:txXfrm>
        <a:off x="29700" y="4173258"/>
        <a:ext cx="11329622" cy="54900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9567D4-F18D-4D63-9FE1-090DE7BABABC}">
      <dsp:nvSpPr>
        <dsp:cNvPr id="0" name=""/>
        <dsp:cNvSpPr/>
      </dsp:nvSpPr>
      <dsp:spPr>
        <a:xfrm>
          <a:off x="293911" y="1916530"/>
          <a:ext cx="927815" cy="927815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B2A244D-E1C2-4566-B6CF-04011F8C2F36}">
      <dsp:nvSpPr>
        <dsp:cNvPr id="0" name=""/>
        <dsp:cNvSpPr/>
      </dsp:nvSpPr>
      <dsp:spPr>
        <a:xfrm>
          <a:off x="537843" y="2128851"/>
          <a:ext cx="538133" cy="53813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F92743D-9A74-4147-90B5-F6831036B687}">
      <dsp:nvSpPr>
        <dsp:cNvPr id="0" name=""/>
        <dsp:cNvSpPr/>
      </dsp:nvSpPr>
      <dsp:spPr>
        <a:xfrm>
          <a:off x="1469635" y="1934010"/>
          <a:ext cx="2186994" cy="9278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>
              <a:solidFill>
                <a:schemeClr val="bg2"/>
              </a:solidFill>
            </a:rPr>
            <a:t>Starbucks operates in a complex global environment </a:t>
          </a:r>
        </a:p>
      </dsp:txBody>
      <dsp:txXfrm>
        <a:off x="1469635" y="1934010"/>
        <a:ext cx="2186994" cy="927815"/>
      </dsp:txXfrm>
    </dsp:sp>
    <dsp:sp modelId="{E442A3EB-E89F-4773-8D82-44FFD44EC954}">
      <dsp:nvSpPr>
        <dsp:cNvPr id="0" name=""/>
        <dsp:cNvSpPr/>
      </dsp:nvSpPr>
      <dsp:spPr>
        <a:xfrm>
          <a:off x="4037697" y="1934010"/>
          <a:ext cx="927815" cy="927815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9C6D922-4D0B-430E-8515-F1CD99E628FB}">
      <dsp:nvSpPr>
        <dsp:cNvPr id="0" name=""/>
        <dsp:cNvSpPr/>
      </dsp:nvSpPr>
      <dsp:spPr>
        <a:xfrm>
          <a:off x="4232538" y="2128851"/>
          <a:ext cx="538133" cy="538133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D970C1-A439-4B49-B416-3CFAC4F190EE}">
      <dsp:nvSpPr>
        <dsp:cNvPr id="0" name=""/>
        <dsp:cNvSpPr/>
      </dsp:nvSpPr>
      <dsp:spPr>
        <a:xfrm>
          <a:off x="5164331" y="1934010"/>
          <a:ext cx="2186994" cy="9278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>
              <a:solidFill>
                <a:schemeClr val="bg2"/>
              </a:solidFill>
            </a:rPr>
            <a:t>Influenced by political, economic, social, technological, and environmental factors </a:t>
          </a:r>
        </a:p>
      </dsp:txBody>
      <dsp:txXfrm>
        <a:off x="5164331" y="1934010"/>
        <a:ext cx="2186994" cy="927815"/>
      </dsp:txXfrm>
    </dsp:sp>
    <dsp:sp modelId="{471ADE89-0879-4306-879E-7A78504EBAB0}">
      <dsp:nvSpPr>
        <dsp:cNvPr id="0" name=""/>
        <dsp:cNvSpPr/>
      </dsp:nvSpPr>
      <dsp:spPr>
        <a:xfrm>
          <a:off x="7732392" y="1934010"/>
          <a:ext cx="927815" cy="927815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1588D6B-654B-43D6-B1E8-8A836FCF4D68}">
      <dsp:nvSpPr>
        <dsp:cNvPr id="0" name=""/>
        <dsp:cNvSpPr/>
      </dsp:nvSpPr>
      <dsp:spPr>
        <a:xfrm>
          <a:off x="7927233" y="2128851"/>
          <a:ext cx="538133" cy="538133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2EFA274-F562-42EE-A2E9-38692988359C}">
      <dsp:nvSpPr>
        <dsp:cNvPr id="0" name=""/>
        <dsp:cNvSpPr/>
      </dsp:nvSpPr>
      <dsp:spPr>
        <a:xfrm>
          <a:off x="8859026" y="1934010"/>
          <a:ext cx="2186994" cy="9278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>
              <a:solidFill>
                <a:schemeClr val="bg2"/>
              </a:solidFill>
            </a:rPr>
            <a:t>These factors create both growth opportunities and strategic risks </a:t>
          </a:r>
        </a:p>
      </dsp:txBody>
      <dsp:txXfrm>
        <a:off x="8859026" y="1934010"/>
        <a:ext cx="2186994" cy="92781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1338868-AD6E-4544-B415-7EC438A8F1A0}">
      <dsp:nvSpPr>
        <dsp:cNvPr id="0" name=""/>
        <dsp:cNvSpPr/>
      </dsp:nvSpPr>
      <dsp:spPr>
        <a:xfrm>
          <a:off x="915511" y="12918"/>
          <a:ext cx="1098000" cy="1098000"/>
        </a:xfrm>
        <a:prstGeom prst="round2DiagRect">
          <a:avLst>
            <a:gd name="adj1" fmla="val 29727"/>
            <a:gd name="adj2" fmla="val 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A74A224-4A54-4CB5-913A-654A5FF21ED0}">
      <dsp:nvSpPr>
        <dsp:cNvPr id="0" name=""/>
        <dsp:cNvSpPr/>
      </dsp:nvSpPr>
      <dsp:spPr>
        <a:xfrm>
          <a:off x="1149511" y="246918"/>
          <a:ext cx="630000" cy="630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B5499EB-B301-47C6-BBE3-7176D4B994BF}">
      <dsp:nvSpPr>
        <dsp:cNvPr id="0" name=""/>
        <dsp:cNvSpPr/>
      </dsp:nvSpPr>
      <dsp:spPr>
        <a:xfrm>
          <a:off x="564511" y="1452918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800" b="1" kern="1200" dirty="0">
              <a:solidFill>
                <a:schemeClr val="bg2"/>
              </a:solidFill>
            </a:rPr>
            <a:t>Strengths:</a:t>
          </a:r>
          <a:endParaRPr lang="en-US" sz="1800" kern="1200" dirty="0">
            <a:solidFill>
              <a:schemeClr val="bg2"/>
            </a:solidFill>
          </a:endParaRPr>
        </a:p>
      </dsp:txBody>
      <dsp:txXfrm>
        <a:off x="564511" y="1452918"/>
        <a:ext cx="1800000" cy="720000"/>
      </dsp:txXfrm>
    </dsp:sp>
    <dsp:sp modelId="{2CA93AE0-CF96-4450-8C1B-2E51930458F5}">
      <dsp:nvSpPr>
        <dsp:cNvPr id="0" name=""/>
        <dsp:cNvSpPr/>
      </dsp:nvSpPr>
      <dsp:spPr>
        <a:xfrm>
          <a:off x="3030511" y="12918"/>
          <a:ext cx="1098000" cy="1098000"/>
        </a:xfrm>
        <a:prstGeom prst="round2DiagRect">
          <a:avLst>
            <a:gd name="adj1" fmla="val 29727"/>
            <a:gd name="adj2" fmla="val 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D7327EF-1A1F-44C2-9408-920E4BEE8DA2}">
      <dsp:nvSpPr>
        <dsp:cNvPr id="0" name=""/>
        <dsp:cNvSpPr/>
      </dsp:nvSpPr>
      <dsp:spPr>
        <a:xfrm>
          <a:off x="3264511" y="246918"/>
          <a:ext cx="630000" cy="630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93F70B1-9E3B-4F33-B99B-D72F389ABED7}">
      <dsp:nvSpPr>
        <dsp:cNvPr id="0" name=""/>
        <dsp:cNvSpPr/>
      </dsp:nvSpPr>
      <dsp:spPr>
        <a:xfrm>
          <a:off x="2679511" y="1452918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200" b="1" kern="1200" dirty="0">
              <a:solidFill>
                <a:schemeClr val="bg2"/>
              </a:solidFill>
            </a:rPr>
            <a:t>Strong global brand reputation </a:t>
          </a:r>
        </a:p>
      </dsp:txBody>
      <dsp:txXfrm>
        <a:off x="2679511" y="1452918"/>
        <a:ext cx="1800000" cy="720000"/>
      </dsp:txXfrm>
    </dsp:sp>
    <dsp:sp modelId="{24B7951C-F3C5-477C-B398-FCE1D16E7598}">
      <dsp:nvSpPr>
        <dsp:cNvPr id="0" name=""/>
        <dsp:cNvSpPr/>
      </dsp:nvSpPr>
      <dsp:spPr>
        <a:xfrm>
          <a:off x="5145511" y="12918"/>
          <a:ext cx="1098000" cy="1098000"/>
        </a:xfrm>
        <a:prstGeom prst="round2DiagRect">
          <a:avLst>
            <a:gd name="adj1" fmla="val 29727"/>
            <a:gd name="adj2" fmla="val 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4DE2C68-C1A8-41F7-B713-752EB9936CC4}">
      <dsp:nvSpPr>
        <dsp:cNvPr id="0" name=""/>
        <dsp:cNvSpPr/>
      </dsp:nvSpPr>
      <dsp:spPr>
        <a:xfrm>
          <a:off x="5379511" y="246918"/>
          <a:ext cx="630000" cy="63000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0AB05E8-ED9C-40D1-AAC4-557685FCB501}">
      <dsp:nvSpPr>
        <dsp:cNvPr id="0" name=""/>
        <dsp:cNvSpPr/>
      </dsp:nvSpPr>
      <dsp:spPr>
        <a:xfrm>
          <a:off x="4794511" y="1452918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200" b="1" kern="1200" dirty="0">
              <a:solidFill>
                <a:schemeClr val="bg2"/>
              </a:solidFill>
            </a:rPr>
            <a:t>High-quality products and sourcing </a:t>
          </a:r>
        </a:p>
      </dsp:txBody>
      <dsp:txXfrm>
        <a:off x="4794511" y="1452918"/>
        <a:ext cx="1800000" cy="720000"/>
      </dsp:txXfrm>
    </dsp:sp>
    <dsp:sp modelId="{FF556A0A-049F-4A70-8285-1985019B06AD}">
      <dsp:nvSpPr>
        <dsp:cNvPr id="0" name=""/>
        <dsp:cNvSpPr/>
      </dsp:nvSpPr>
      <dsp:spPr>
        <a:xfrm>
          <a:off x="7260511" y="12918"/>
          <a:ext cx="1098000" cy="1098000"/>
        </a:xfrm>
        <a:prstGeom prst="round2DiagRect">
          <a:avLst>
            <a:gd name="adj1" fmla="val 29727"/>
            <a:gd name="adj2" fmla="val 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72D28AE-3F04-49CF-B608-5CDA99B297E7}">
      <dsp:nvSpPr>
        <dsp:cNvPr id="0" name=""/>
        <dsp:cNvSpPr/>
      </dsp:nvSpPr>
      <dsp:spPr>
        <a:xfrm>
          <a:off x="7494511" y="246918"/>
          <a:ext cx="630000" cy="63000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03376BA-C776-48DC-A917-DE7910BA2D90}">
      <dsp:nvSpPr>
        <dsp:cNvPr id="0" name=""/>
        <dsp:cNvSpPr/>
      </dsp:nvSpPr>
      <dsp:spPr>
        <a:xfrm>
          <a:off x="6909511" y="1452918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200" b="1" kern="1200" dirty="0">
              <a:solidFill>
                <a:schemeClr val="bg2"/>
              </a:solidFill>
            </a:rPr>
            <a:t>Excellent customer experience </a:t>
          </a:r>
        </a:p>
      </dsp:txBody>
      <dsp:txXfrm>
        <a:off x="6909511" y="1452918"/>
        <a:ext cx="1800000" cy="720000"/>
      </dsp:txXfrm>
    </dsp:sp>
    <dsp:sp modelId="{DC1F0B0B-C030-40EA-81C9-0245C18F896D}">
      <dsp:nvSpPr>
        <dsp:cNvPr id="0" name=""/>
        <dsp:cNvSpPr/>
      </dsp:nvSpPr>
      <dsp:spPr>
        <a:xfrm>
          <a:off x="9375511" y="12918"/>
          <a:ext cx="1098000" cy="1098000"/>
        </a:xfrm>
        <a:prstGeom prst="round2DiagRect">
          <a:avLst>
            <a:gd name="adj1" fmla="val 29727"/>
            <a:gd name="adj2" fmla="val 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AC933B9-2C4D-4D96-A666-6BC3C3B9C601}">
      <dsp:nvSpPr>
        <dsp:cNvPr id="0" name=""/>
        <dsp:cNvSpPr/>
      </dsp:nvSpPr>
      <dsp:spPr>
        <a:xfrm>
          <a:off x="9609511" y="246918"/>
          <a:ext cx="630000" cy="630000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D0F64C-B79F-4DA0-B3CB-A8565DF150D2}">
      <dsp:nvSpPr>
        <dsp:cNvPr id="0" name=""/>
        <dsp:cNvSpPr/>
      </dsp:nvSpPr>
      <dsp:spPr>
        <a:xfrm>
          <a:off x="9024511" y="1452918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200" b="1" kern="1200" dirty="0">
              <a:solidFill>
                <a:schemeClr val="bg2"/>
              </a:solidFill>
            </a:rPr>
            <a:t>Advanced digital systems (app, loyalty program</a:t>
          </a:r>
          <a:r>
            <a:rPr lang="en-US" sz="1200" kern="1200" dirty="0"/>
            <a:t>) </a:t>
          </a:r>
        </a:p>
      </dsp:txBody>
      <dsp:txXfrm>
        <a:off x="9024511" y="1452918"/>
        <a:ext cx="1800000" cy="720000"/>
      </dsp:txXfrm>
    </dsp:sp>
    <dsp:sp modelId="{2956A9DF-EDE6-4A0A-8EE4-41AFB3249BCE}">
      <dsp:nvSpPr>
        <dsp:cNvPr id="0" name=""/>
        <dsp:cNvSpPr/>
      </dsp:nvSpPr>
      <dsp:spPr>
        <a:xfrm>
          <a:off x="5145511" y="2622918"/>
          <a:ext cx="1098000" cy="1098000"/>
        </a:xfrm>
        <a:prstGeom prst="round2DiagRect">
          <a:avLst>
            <a:gd name="adj1" fmla="val 29727"/>
            <a:gd name="adj2" fmla="val 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123F055-103D-4B99-8155-A1E58BFAA073}">
      <dsp:nvSpPr>
        <dsp:cNvPr id="0" name=""/>
        <dsp:cNvSpPr/>
      </dsp:nvSpPr>
      <dsp:spPr>
        <a:xfrm>
          <a:off x="5379511" y="2856918"/>
          <a:ext cx="630000" cy="630000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EAEFF0C-F698-49D3-9640-501F0D0F07C2}">
      <dsp:nvSpPr>
        <dsp:cNvPr id="0" name=""/>
        <dsp:cNvSpPr/>
      </dsp:nvSpPr>
      <dsp:spPr>
        <a:xfrm>
          <a:off x="4794511" y="4062918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200" b="1" kern="1200" dirty="0">
              <a:solidFill>
                <a:schemeClr val="bg2"/>
              </a:solidFill>
            </a:rPr>
            <a:t>Skilled employees and training </a:t>
          </a:r>
        </a:p>
      </dsp:txBody>
      <dsp:txXfrm>
        <a:off x="4794511" y="4062918"/>
        <a:ext cx="1800000" cy="72000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2BB578E-816D-4BA7-AAF3-77C47E6E2575}">
      <dsp:nvSpPr>
        <dsp:cNvPr id="0" name=""/>
        <dsp:cNvSpPr/>
      </dsp:nvSpPr>
      <dsp:spPr>
        <a:xfrm>
          <a:off x="915511" y="1317918"/>
          <a:ext cx="1098000" cy="1098000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0CD62D9-16FF-48AD-A824-71A2DDFAE688}">
      <dsp:nvSpPr>
        <dsp:cNvPr id="0" name=""/>
        <dsp:cNvSpPr/>
      </dsp:nvSpPr>
      <dsp:spPr>
        <a:xfrm>
          <a:off x="1149511" y="1551918"/>
          <a:ext cx="630000" cy="630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9D9BF3-C6CA-408B-BEB8-63A353DC4D93}">
      <dsp:nvSpPr>
        <dsp:cNvPr id="0" name=""/>
        <dsp:cNvSpPr/>
      </dsp:nvSpPr>
      <dsp:spPr>
        <a:xfrm>
          <a:off x="564511" y="2757918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800" b="1" kern="1200" dirty="0">
              <a:solidFill>
                <a:schemeClr val="bg2"/>
              </a:solidFill>
            </a:rPr>
            <a:t>Weaknesses:</a:t>
          </a:r>
          <a:endParaRPr lang="en-US" sz="1800" kern="1200" dirty="0">
            <a:solidFill>
              <a:schemeClr val="bg2"/>
            </a:solidFill>
          </a:endParaRPr>
        </a:p>
      </dsp:txBody>
      <dsp:txXfrm>
        <a:off x="564511" y="2757918"/>
        <a:ext cx="1800000" cy="720000"/>
      </dsp:txXfrm>
    </dsp:sp>
    <dsp:sp modelId="{E78864F7-935D-4E6D-9480-DBF0B2C982E3}">
      <dsp:nvSpPr>
        <dsp:cNvPr id="0" name=""/>
        <dsp:cNvSpPr/>
      </dsp:nvSpPr>
      <dsp:spPr>
        <a:xfrm>
          <a:off x="3030511" y="1317918"/>
          <a:ext cx="1098000" cy="1098000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1B2929B-F878-40C6-AE28-2CF0308CEE71}">
      <dsp:nvSpPr>
        <dsp:cNvPr id="0" name=""/>
        <dsp:cNvSpPr/>
      </dsp:nvSpPr>
      <dsp:spPr>
        <a:xfrm>
          <a:off x="3264511" y="1551918"/>
          <a:ext cx="630000" cy="630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40C819A-7736-4EF8-B32F-9CAD11F96804}">
      <dsp:nvSpPr>
        <dsp:cNvPr id="0" name=""/>
        <dsp:cNvSpPr/>
      </dsp:nvSpPr>
      <dsp:spPr>
        <a:xfrm>
          <a:off x="2679511" y="2757918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200" b="1" kern="1200" dirty="0">
              <a:solidFill>
                <a:schemeClr val="bg2"/>
              </a:solidFill>
            </a:rPr>
            <a:t>High pricing strategy ( research / paying employees less</a:t>
          </a:r>
        </a:p>
      </dsp:txBody>
      <dsp:txXfrm>
        <a:off x="2679511" y="2757918"/>
        <a:ext cx="1800000" cy="720000"/>
      </dsp:txXfrm>
    </dsp:sp>
    <dsp:sp modelId="{14DC783D-667A-48A5-B413-CBD173476622}">
      <dsp:nvSpPr>
        <dsp:cNvPr id="0" name=""/>
        <dsp:cNvSpPr/>
      </dsp:nvSpPr>
      <dsp:spPr>
        <a:xfrm>
          <a:off x="5145511" y="1317918"/>
          <a:ext cx="1098000" cy="1098000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B91E05E-BF11-4ABE-9230-CD365B1E49DC}">
      <dsp:nvSpPr>
        <dsp:cNvPr id="0" name=""/>
        <dsp:cNvSpPr/>
      </dsp:nvSpPr>
      <dsp:spPr>
        <a:xfrm>
          <a:off x="5379511" y="1551918"/>
          <a:ext cx="630000" cy="63000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C7672A-5439-4A1B-A951-BED1924A5BBB}">
      <dsp:nvSpPr>
        <dsp:cNvPr id="0" name=""/>
        <dsp:cNvSpPr/>
      </dsp:nvSpPr>
      <dsp:spPr>
        <a:xfrm>
          <a:off x="4794511" y="2757918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200" b="1" kern="1200" dirty="0">
              <a:solidFill>
                <a:schemeClr val="bg2"/>
              </a:solidFill>
            </a:rPr>
            <a:t>High operational costs </a:t>
          </a:r>
        </a:p>
      </dsp:txBody>
      <dsp:txXfrm>
        <a:off x="4794511" y="2757918"/>
        <a:ext cx="1800000" cy="720000"/>
      </dsp:txXfrm>
    </dsp:sp>
    <dsp:sp modelId="{8612D45D-8477-4EFC-8930-2FACB8146898}">
      <dsp:nvSpPr>
        <dsp:cNvPr id="0" name=""/>
        <dsp:cNvSpPr/>
      </dsp:nvSpPr>
      <dsp:spPr>
        <a:xfrm>
          <a:off x="7260511" y="1317918"/>
          <a:ext cx="1098000" cy="1098000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977AB98-62FB-4B08-8F60-7958D857A37E}">
      <dsp:nvSpPr>
        <dsp:cNvPr id="0" name=""/>
        <dsp:cNvSpPr/>
      </dsp:nvSpPr>
      <dsp:spPr>
        <a:xfrm>
          <a:off x="7494511" y="1551918"/>
          <a:ext cx="630000" cy="63000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F75A4AC-A890-4C38-95DE-174D65899ACF}">
      <dsp:nvSpPr>
        <dsp:cNvPr id="0" name=""/>
        <dsp:cNvSpPr/>
      </dsp:nvSpPr>
      <dsp:spPr>
        <a:xfrm>
          <a:off x="6909511" y="2757918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200" b="1" kern="1200" dirty="0">
              <a:solidFill>
                <a:schemeClr val="bg2"/>
              </a:solidFill>
            </a:rPr>
            <a:t>Dependence on coffee supply </a:t>
          </a:r>
        </a:p>
      </dsp:txBody>
      <dsp:txXfrm>
        <a:off x="6909511" y="2757918"/>
        <a:ext cx="1800000" cy="720000"/>
      </dsp:txXfrm>
    </dsp:sp>
    <dsp:sp modelId="{E94B898C-8590-4292-8926-0705A27E144D}">
      <dsp:nvSpPr>
        <dsp:cNvPr id="0" name=""/>
        <dsp:cNvSpPr/>
      </dsp:nvSpPr>
      <dsp:spPr>
        <a:xfrm>
          <a:off x="9375511" y="1317918"/>
          <a:ext cx="1098000" cy="1098000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FA28C6B-7CEC-4D36-9445-D0E958F6A6D6}">
      <dsp:nvSpPr>
        <dsp:cNvPr id="0" name=""/>
        <dsp:cNvSpPr/>
      </dsp:nvSpPr>
      <dsp:spPr>
        <a:xfrm>
          <a:off x="9609511" y="1551918"/>
          <a:ext cx="630000" cy="630000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9756455-5A12-4D9A-9EFC-143A92913AEA}">
      <dsp:nvSpPr>
        <dsp:cNvPr id="0" name=""/>
        <dsp:cNvSpPr/>
      </dsp:nvSpPr>
      <dsp:spPr>
        <a:xfrm>
          <a:off x="9024511" y="2757918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200" b="1" kern="1200" dirty="0">
              <a:solidFill>
                <a:schemeClr val="bg2"/>
              </a:solidFill>
            </a:rPr>
            <a:t>Limited affordability</a:t>
          </a:r>
        </a:p>
      </dsp:txBody>
      <dsp:txXfrm>
        <a:off x="9024511" y="2757918"/>
        <a:ext cx="1800000" cy="72000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65931E5-C6F0-4DBC-9B75-5A177174387B}">
      <dsp:nvSpPr>
        <dsp:cNvPr id="0" name=""/>
        <dsp:cNvSpPr/>
      </dsp:nvSpPr>
      <dsp:spPr>
        <a:xfrm>
          <a:off x="699511" y="687917"/>
          <a:ext cx="2058750" cy="2058750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DFAFEF4-F4B3-4584-8289-72C9DB89D6AB}">
      <dsp:nvSpPr>
        <dsp:cNvPr id="0" name=""/>
        <dsp:cNvSpPr/>
      </dsp:nvSpPr>
      <dsp:spPr>
        <a:xfrm>
          <a:off x="1138261" y="1126668"/>
          <a:ext cx="1181250" cy="118125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B8D4B53-D0DA-49A1-970D-9018503669C6}">
      <dsp:nvSpPr>
        <dsp:cNvPr id="0" name=""/>
        <dsp:cNvSpPr/>
      </dsp:nvSpPr>
      <dsp:spPr>
        <a:xfrm>
          <a:off x="41386" y="3387918"/>
          <a:ext cx="3375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400" b="1" kern="1200" dirty="0">
              <a:solidFill>
                <a:schemeClr val="bg2"/>
              </a:solidFill>
            </a:rPr>
            <a:t>Product Innovation</a:t>
          </a:r>
        </a:p>
      </dsp:txBody>
      <dsp:txXfrm>
        <a:off x="41386" y="3387918"/>
        <a:ext cx="3375000" cy="720000"/>
      </dsp:txXfrm>
    </dsp:sp>
    <dsp:sp modelId="{E3C96540-47A8-4100-91BF-B4AFB6A72792}">
      <dsp:nvSpPr>
        <dsp:cNvPr id="0" name=""/>
        <dsp:cNvSpPr/>
      </dsp:nvSpPr>
      <dsp:spPr>
        <a:xfrm>
          <a:off x="4665136" y="687917"/>
          <a:ext cx="2058750" cy="2058750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6314BAC-D6DB-499D-8339-C7D0A8FE9F09}">
      <dsp:nvSpPr>
        <dsp:cNvPr id="0" name=""/>
        <dsp:cNvSpPr/>
      </dsp:nvSpPr>
      <dsp:spPr>
        <a:xfrm>
          <a:off x="5103886" y="1126668"/>
          <a:ext cx="1181250" cy="118125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E2670D7-2157-475E-B2F4-7AB75F3FF5D8}">
      <dsp:nvSpPr>
        <dsp:cNvPr id="0" name=""/>
        <dsp:cNvSpPr/>
      </dsp:nvSpPr>
      <dsp:spPr>
        <a:xfrm>
          <a:off x="4007011" y="3387918"/>
          <a:ext cx="3375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400" b="1" kern="1200" dirty="0">
              <a:solidFill>
                <a:schemeClr val="bg2"/>
              </a:solidFill>
            </a:rPr>
            <a:t>Digital ecosystem</a:t>
          </a:r>
        </a:p>
      </dsp:txBody>
      <dsp:txXfrm>
        <a:off x="4007011" y="3387918"/>
        <a:ext cx="3375000" cy="720000"/>
      </dsp:txXfrm>
    </dsp:sp>
    <dsp:sp modelId="{3DDF636F-3024-4D27-945C-71CB8A420AAE}">
      <dsp:nvSpPr>
        <dsp:cNvPr id="0" name=""/>
        <dsp:cNvSpPr/>
      </dsp:nvSpPr>
      <dsp:spPr>
        <a:xfrm>
          <a:off x="8630761" y="687917"/>
          <a:ext cx="2058750" cy="2058750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DF9FF9A-DFFD-4087-BCD7-BA5F63341DE0}">
      <dsp:nvSpPr>
        <dsp:cNvPr id="0" name=""/>
        <dsp:cNvSpPr/>
      </dsp:nvSpPr>
      <dsp:spPr>
        <a:xfrm>
          <a:off x="9069511" y="1126668"/>
          <a:ext cx="1181250" cy="118125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49D7A8-17EA-4B0A-B5BB-749BED1BDA37}">
      <dsp:nvSpPr>
        <dsp:cNvPr id="0" name=""/>
        <dsp:cNvSpPr/>
      </dsp:nvSpPr>
      <dsp:spPr>
        <a:xfrm>
          <a:off x="7972636" y="3387918"/>
          <a:ext cx="3375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400" b="1" kern="1200" dirty="0">
              <a:solidFill>
                <a:schemeClr val="bg2"/>
              </a:solidFill>
            </a:rPr>
            <a:t>Global supply chain</a:t>
          </a:r>
        </a:p>
      </dsp:txBody>
      <dsp:txXfrm>
        <a:off x="7972636" y="3387918"/>
        <a:ext cx="3375000" cy="72000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E7B0025-336E-4B04-8867-2559B9996070}">
      <dsp:nvSpPr>
        <dsp:cNvPr id="0" name=""/>
        <dsp:cNvSpPr/>
      </dsp:nvSpPr>
      <dsp:spPr>
        <a:xfrm>
          <a:off x="0" y="1990"/>
          <a:ext cx="11389022" cy="1008811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33D1230-2005-4825-994B-2A083EA08B1F}">
      <dsp:nvSpPr>
        <dsp:cNvPr id="0" name=""/>
        <dsp:cNvSpPr/>
      </dsp:nvSpPr>
      <dsp:spPr>
        <a:xfrm>
          <a:off x="305165" y="228973"/>
          <a:ext cx="554846" cy="55484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4958F0E-15EF-42F2-9E97-62C6A79CEE7D}">
      <dsp:nvSpPr>
        <dsp:cNvPr id="0" name=""/>
        <dsp:cNvSpPr/>
      </dsp:nvSpPr>
      <dsp:spPr>
        <a:xfrm>
          <a:off x="1165177" y="1990"/>
          <a:ext cx="10223845" cy="10088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766" tIns="106766" rIns="106766" bIns="106766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Strong brand &gt; helps compete in crowded market</a:t>
          </a:r>
        </a:p>
      </dsp:txBody>
      <dsp:txXfrm>
        <a:off x="1165177" y="1990"/>
        <a:ext cx="10223845" cy="1008811"/>
      </dsp:txXfrm>
    </dsp:sp>
    <dsp:sp modelId="{2CAA7205-E149-438A-B936-D7E58430BA17}">
      <dsp:nvSpPr>
        <dsp:cNvPr id="0" name=""/>
        <dsp:cNvSpPr/>
      </dsp:nvSpPr>
      <dsp:spPr>
        <a:xfrm>
          <a:off x="0" y="1263004"/>
          <a:ext cx="11389022" cy="1008811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A025E8C-E037-4A64-8120-E7354DD6595F}">
      <dsp:nvSpPr>
        <dsp:cNvPr id="0" name=""/>
        <dsp:cNvSpPr/>
      </dsp:nvSpPr>
      <dsp:spPr>
        <a:xfrm>
          <a:off x="305165" y="1489987"/>
          <a:ext cx="554846" cy="55484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B1E543D-24FC-45E9-9B3D-BD9A5CE160C0}">
      <dsp:nvSpPr>
        <dsp:cNvPr id="0" name=""/>
        <dsp:cNvSpPr/>
      </dsp:nvSpPr>
      <dsp:spPr>
        <a:xfrm>
          <a:off x="1165177" y="1263004"/>
          <a:ext cx="10223845" cy="10088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766" tIns="106766" rIns="106766" bIns="106766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Innovation&gt; captures changing consumer trends</a:t>
          </a:r>
        </a:p>
      </dsp:txBody>
      <dsp:txXfrm>
        <a:off x="1165177" y="1263004"/>
        <a:ext cx="10223845" cy="1008811"/>
      </dsp:txXfrm>
    </dsp:sp>
    <dsp:sp modelId="{1E6E7230-D536-4B1E-A342-B1122003AE66}">
      <dsp:nvSpPr>
        <dsp:cNvPr id="0" name=""/>
        <dsp:cNvSpPr/>
      </dsp:nvSpPr>
      <dsp:spPr>
        <a:xfrm>
          <a:off x="0" y="2524019"/>
          <a:ext cx="11389022" cy="1008811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CA9F2F6-3A88-4B9C-921C-283EFA4A6705}">
      <dsp:nvSpPr>
        <dsp:cNvPr id="0" name=""/>
        <dsp:cNvSpPr/>
      </dsp:nvSpPr>
      <dsp:spPr>
        <a:xfrm>
          <a:off x="305165" y="2751002"/>
          <a:ext cx="554846" cy="55484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AD9533-ECF1-46FA-A71C-B3398499C2A9}">
      <dsp:nvSpPr>
        <dsp:cNvPr id="0" name=""/>
        <dsp:cNvSpPr/>
      </dsp:nvSpPr>
      <dsp:spPr>
        <a:xfrm>
          <a:off x="1165177" y="2524019"/>
          <a:ext cx="10223845" cy="10088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766" tIns="106766" rIns="106766" bIns="106766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Digital tools&gt; increase convenience and sales</a:t>
          </a:r>
        </a:p>
      </dsp:txBody>
      <dsp:txXfrm>
        <a:off x="1165177" y="2524019"/>
        <a:ext cx="10223845" cy="1008811"/>
      </dsp:txXfrm>
    </dsp:sp>
    <dsp:sp modelId="{BD23DDD5-C42F-4787-8907-003EABDE1DCB}">
      <dsp:nvSpPr>
        <dsp:cNvPr id="0" name=""/>
        <dsp:cNvSpPr/>
      </dsp:nvSpPr>
      <dsp:spPr>
        <a:xfrm>
          <a:off x="0" y="3785033"/>
          <a:ext cx="11389022" cy="1008811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E7FA2B0-7E79-48A4-8BB4-E87F98A03B52}">
      <dsp:nvSpPr>
        <dsp:cNvPr id="0" name=""/>
        <dsp:cNvSpPr/>
      </dsp:nvSpPr>
      <dsp:spPr>
        <a:xfrm>
          <a:off x="305165" y="4012016"/>
          <a:ext cx="554846" cy="554846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B8CB45A-4093-4B1E-9C66-D2F4FAF86847}">
      <dsp:nvSpPr>
        <dsp:cNvPr id="0" name=""/>
        <dsp:cNvSpPr/>
      </dsp:nvSpPr>
      <dsp:spPr>
        <a:xfrm>
          <a:off x="1165177" y="3785033"/>
          <a:ext cx="10223845" cy="10088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766" tIns="106766" rIns="106766" bIns="106766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Sustainability &gt;mproves reputation and sales</a:t>
          </a:r>
        </a:p>
      </dsp:txBody>
      <dsp:txXfrm>
        <a:off x="1165177" y="3785033"/>
        <a:ext cx="10223845" cy="100881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5/layout/IconLeafLabelList">
  <dgm:title val="Icon Leaf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round2DiagRect" r:blip="">
            <dgm:adjLst/>
            <dgm:extLst>
              <a:ext uri="{B698B0E9-8C71-41B9-8309-B3DCBF30829C}">
                <dgm1612:spPr xmlns:dgm1612="http://schemas.microsoft.com/office/drawing/2016/12/diagram">
                  <a:prstGeom prst="round2DiagRect">
                    <a:avLst>
                      <a:gd name="adj1" fmla="val 29727"/>
                      <a:gd name="adj2" fmla="val 0"/>
                    </a:avLst>
                  </a:prstGeom>
                </dgm1612:spPr>
              </a:ext>
            </dgm:ext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2-4-2026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2-4-2026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2-4-2026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EIIET</a:t>
            </a:r>
          </a:p>
        </p:txBody>
      </p:sp>
      <p:pic>
        <p:nvPicPr>
          <p:cNvPr id="5" name="Picture 4" descr="A blue and white logo&#10;&#10;AI-generated content may be incorrect.">
            <a:extLst>
              <a:ext uri="{FF2B5EF4-FFF2-40B4-BE49-F238E27FC236}">
                <a16:creationId xmlns:a16="http://schemas.microsoft.com/office/drawing/2014/main" id="{8D3E7696-F788-78D6-1AFF-270E64B1E2B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0663" y="4988290"/>
            <a:ext cx="1425328" cy="1227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EIIET</a:t>
            </a:r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1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1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1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11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loomberg.com/" TargetMode="External"/><Relationship Id="rId2" Type="http://schemas.openxmlformats.org/officeDocument/2006/relationships/hyperlink" Target="https://www.reuters.com/" TargetMode="External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www.ft.com/" TargetMode="Externa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90663" y="1484784"/>
            <a:ext cx="10225136" cy="1656184"/>
          </a:xfrm>
        </p:spPr>
        <p:txBody>
          <a:bodyPr/>
          <a:lstStyle/>
          <a:p>
            <a:r>
              <a:rPr lang="nl-NL" dirty="0"/>
              <a:t>Strategic Management and Business Policy </a:t>
            </a:r>
            <a:br>
              <a:rPr lang="nl-NL" dirty="0"/>
            </a:br>
            <a:br>
              <a:rPr lang="nl-NL" dirty="0"/>
            </a:br>
            <a:r>
              <a:rPr lang="nl-NL" sz="2400" dirty="0"/>
              <a:t>Final Assignment</a:t>
            </a:r>
            <a:br>
              <a:rPr lang="it-IT" sz="2400" dirty="0"/>
            </a:br>
            <a:endParaRPr lang="nl-NL" sz="24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/>
              <a:t>Presenter Name| </a:t>
            </a:r>
            <a:r>
              <a:rPr lang="nl-NL"/>
              <a:t>Sameer Randhawa, Ansar Ali</a:t>
            </a:r>
            <a:endParaRPr lang="nl-NL" dirty="0"/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5013176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66527" y="392101"/>
            <a:ext cx="11389024" cy="432048"/>
          </a:xfrm>
        </p:spPr>
        <p:txBody>
          <a:bodyPr/>
          <a:lstStyle/>
          <a:p>
            <a:r>
              <a:rPr lang="nl-NL" dirty="0"/>
              <a:t>Assignment information</a:t>
            </a:r>
            <a:r>
              <a:rPr lang="nl-NL" b="0" dirty="0"/>
              <a:t>​</a:t>
            </a:r>
            <a:endParaRPr lang="nl-NL" dirty="0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04663" y="1252836"/>
            <a:ext cx="11023104" cy="4795836"/>
          </a:xfrm>
        </p:spPr>
        <p:txBody>
          <a:bodyPr>
            <a:normAutofit/>
          </a:bodyPr>
          <a:lstStyle/>
          <a:p>
            <a:pPr fontAlgn="base"/>
            <a:r>
              <a:rPr lang="nl-NL" sz="1800" dirty="0"/>
              <a:t> </a:t>
            </a:r>
            <a:r>
              <a:rPr lang="en-US" sz="1800" b="1" dirty="0"/>
              <a:t>Course</a:t>
            </a:r>
            <a:r>
              <a:rPr lang="en-US" sz="1800" dirty="0"/>
              <a:t>: Strategic management and business policy 1 ​</a:t>
            </a:r>
          </a:p>
          <a:p>
            <a:pPr fontAlgn="base"/>
            <a:r>
              <a:rPr lang="en-US" sz="1800" b="1" dirty="0"/>
              <a:t>Program: </a:t>
            </a:r>
            <a:r>
              <a:rPr lang="en-US" sz="1800" dirty="0"/>
              <a:t>Bachelor's program​</a:t>
            </a:r>
          </a:p>
          <a:p>
            <a:pPr fontAlgn="base"/>
            <a:r>
              <a:rPr lang="en-US" sz="1800" b="1" dirty="0"/>
              <a:t>Credit:</a:t>
            </a:r>
            <a:r>
              <a:rPr lang="en-US" sz="1800" dirty="0"/>
              <a:t> 4 ECTS​</a:t>
            </a:r>
          </a:p>
          <a:p>
            <a:pPr fontAlgn="base"/>
            <a:r>
              <a:rPr lang="en-US" sz="1800" b="1" dirty="0"/>
              <a:t>Mode: </a:t>
            </a:r>
            <a:r>
              <a:rPr lang="en-US" sz="1800" dirty="0"/>
              <a:t>Onsite / Blended​</a:t>
            </a:r>
          </a:p>
          <a:p>
            <a:pPr fontAlgn="base"/>
            <a:r>
              <a:rPr lang="en-US" sz="1800" b="1" dirty="0"/>
              <a:t>Final assignment: </a:t>
            </a:r>
            <a:endParaRPr lang="en-US" sz="1800" dirty="0"/>
          </a:p>
          <a:p>
            <a:pPr fontAlgn="base"/>
            <a:r>
              <a:rPr lang="en-US" sz="1800" b="1" dirty="0"/>
              <a:t>Presenter: </a:t>
            </a:r>
            <a:r>
              <a:rPr lang="en-US" sz="1800" dirty="0"/>
              <a:t>Muh​</a:t>
            </a:r>
            <a:r>
              <a:rPr lang="en-US" sz="1800" dirty="0" err="1"/>
              <a:t>ammad</a:t>
            </a:r>
            <a:r>
              <a:rPr lang="en-US" sz="1800" dirty="0"/>
              <a:t> </a:t>
            </a:r>
            <a:r>
              <a:rPr lang="en-US" sz="1800"/>
              <a:t>Sameer </a:t>
            </a:r>
            <a:r>
              <a:rPr lang="en-US" sz="1800" dirty="0"/>
              <a:t>R</a:t>
            </a:r>
            <a:r>
              <a:rPr lang="en-US" sz="1800"/>
              <a:t>andhawa</a:t>
            </a:r>
            <a:endParaRPr lang="en-US" sz="1800" dirty="0"/>
          </a:p>
          <a:p>
            <a:pPr marL="0" indent="0" fontAlgn="base">
              <a:buNone/>
            </a:pPr>
            <a:endParaRPr lang="nl-NL" sz="1800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62105023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nl-NL" sz="3100"/>
              <a:t>Company Overview</a:t>
            </a:r>
            <a:r>
              <a:rPr lang="nl-NL" sz="3100" b="0"/>
              <a:t>​</a:t>
            </a:r>
            <a:endParaRPr lang="nl-NL" sz="3100"/>
          </a:p>
        </p:txBody>
      </p:sp>
      <p:sp>
        <p:nvSpPr>
          <p:cNvPr id="4" name="Vertical Text Placeholder 3">
            <a:extLst>
              <a:ext uri="{FF2B5EF4-FFF2-40B4-BE49-F238E27FC236}">
                <a16:creationId xmlns:a16="http://schemas.microsoft.com/office/drawing/2014/main" id="{17F34290-9BB4-026B-E932-B1EE0BD793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5EE7099E-8998-4851-915A-4F4831808297}" type="slidenum">
              <a:rPr lang="nl-NL" smtClean="0"/>
              <a:pPr>
                <a:spcAft>
                  <a:spcPts val="600"/>
                </a:spcAft>
              </a:pPr>
              <a:t>2</a:t>
            </a:fld>
            <a:endParaRPr lang="nl-NL"/>
          </a:p>
        </p:txBody>
      </p:sp>
      <p:graphicFrame>
        <p:nvGraphicFramePr>
          <p:cNvPr id="10" name="Tijdelijke aanduiding voor verticale tekst 7">
            <a:extLst>
              <a:ext uri="{FF2B5EF4-FFF2-40B4-BE49-F238E27FC236}">
                <a16:creationId xmlns:a16="http://schemas.microsoft.com/office/drawing/2014/main" id="{64627489-1B8E-6939-3ADE-9EDA9435E25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21143206"/>
              </p:ext>
            </p:extLst>
          </p:nvPr>
        </p:nvGraphicFramePr>
        <p:xfrm>
          <a:off x="194520" y="1196752"/>
          <a:ext cx="6840759" cy="47958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30" name="Picture 6" descr="Aufkleber Starbucks Coffee ...">
            <a:extLst>
              <a:ext uri="{FF2B5EF4-FFF2-40B4-BE49-F238E27FC236}">
                <a16:creationId xmlns:a16="http://schemas.microsoft.com/office/drawing/2014/main" id="{7BE4BEDA-7F67-5916-AF4B-DA869051DF5C}"/>
              </a:ext>
            </a:extLst>
          </p:cNvPr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25" b="7125"/>
          <a:stretch>
            <a:fillRect/>
          </a:stretch>
        </p:blipFill>
        <p:spPr bwMode="auto">
          <a:xfrm>
            <a:off x="7245421" y="1556791"/>
            <a:ext cx="4548117" cy="3528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4280595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599042-8DA1-76BC-E301-60FFAB0A5D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100"/>
              <a:t>Strategic Orientation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EE28DC3-78A9-41CF-A2EA-4BF4271DD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5EE7099E-8998-4851-915A-4F4831808297}" type="slidenum">
              <a:rPr lang="nl-NL" smtClean="0"/>
              <a:pPr>
                <a:spcAft>
                  <a:spcPts val="600"/>
                </a:spcAft>
              </a:pPr>
              <a:t>3</a:t>
            </a:fld>
            <a:endParaRPr lang="nl-NL"/>
          </a:p>
        </p:txBody>
      </p:sp>
      <p:graphicFrame>
        <p:nvGraphicFramePr>
          <p:cNvPr id="12" name="Vertical Text Placeholder 2">
            <a:extLst>
              <a:ext uri="{FF2B5EF4-FFF2-40B4-BE49-F238E27FC236}">
                <a16:creationId xmlns:a16="http://schemas.microsoft.com/office/drawing/2014/main" id="{BE5E763C-F58C-0338-E3A8-CB05EA969C6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60386888"/>
              </p:ext>
            </p:extLst>
          </p:nvPr>
        </p:nvGraphicFramePr>
        <p:xfrm>
          <a:off x="404662" y="1252836"/>
          <a:ext cx="11389023" cy="47958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E4F6D93B-C96D-9A13-A3BC-78CD8D5BDBF7}"/>
              </a:ext>
            </a:extLst>
          </p:cNvPr>
          <p:cNvSpPr txBox="1"/>
          <p:nvPr/>
        </p:nvSpPr>
        <p:spPr>
          <a:xfrm>
            <a:off x="698575" y="1628800"/>
            <a:ext cx="8856984" cy="432048"/>
          </a:xfrm>
          <a:prstGeom prst="rect">
            <a:avLst/>
          </a:prstGeom>
          <a:noFill/>
        </p:spPr>
        <p:txBody>
          <a:bodyPr wrap="square" lIns="108000" tIns="108000" rIns="108000" bIns="108000" rtlCol="0">
            <a:noAutofit/>
          </a:bodyPr>
          <a:lstStyle/>
          <a:p>
            <a:r>
              <a:rPr lang="en-US" b="1" dirty="0">
                <a:solidFill>
                  <a:schemeClr val="bg2"/>
                </a:solidFill>
              </a:rPr>
              <a:t>Q1.1:What strategic orientation does the company’s mission suggest?</a:t>
            </a:r>
            <a:endParaRPr lang="en-US" dirty="0">
              <a:solidFill>
                <a:schemeClr val="bg2"/>
              </a:solidFill>
            </a:endParaRPr>
          </a:p>
          <a:p>
            <a:endParaRPr lang="en-US" noProof="0" dirty="0" err="1">
              <a:solidFill>
                <a:schemeClr val="bg2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A310B81-8A4C-23C2-6AF9-F5E6F972B1C2}"/>
              </a:ext>
            </a:extLst>
          </p:cNvPr>
          <p:cNvSpPr txBox="1"/>
          <p:nvPr/>
        </p:nvSpPr>
        <p:spPr>
          <a:xfrm>
            <a:off x="9541286" y="5605164"/>
            <a:ext cx="2952328" cy="365124"/>
          </a:xfrm>
          <a:prstGeom prst="rect">
            <a:avLst/>
          </a:prstGeom>
          <a:noFill/>
        </p:spPr>
        <p:txBody>
          <a:bodyPr wrap="square" lIns="108000" tIns="108000" rIns="108000" bIns="108000" rtlCol="0">
            <a:noAutofit/>
          </a:bodyPr>
          <a:lstStyle/>
          <a:p>
            <a:r>
              <a:rPr lang="en-US" b="1" dirty="0">
                <a:solidFill>
                  <a:schemeClr val="bg2"/>
                </a:solidFill>
              </a:rPr>
              <a:t>(Financial Times, 2024)</a:t>
            </a:r>
            <a:endParaRPr lang="en-US" b="1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467135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85BC275-3A5A-971F-C04E-300FE58F6F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</p:spPr>
        <p:txBody>
          <a:bodyPr vert="horz" lIns="0" tIns="0" rIns="0" bIns="0" rtlCol="0"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3100" b="1" i="0" kern="1200">
                <a:latin typeface="+mj-lt"/>
                <a:ea typeface="+mj-ea"/>
                <a:cs typeface="+mj-cs"/>
              </a:rPr>
              <a:t>Value Delivered​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5EE7099E-8998-4851-915A-4F4831808297}" type="slidenum">
              <a:rPr lang="nl-NL" smtClean="0"/>
              <a:pPr>
                <a:spcAft>
                  <a:spcPts val="600"/>
                </a:spcAft>
              </a:pPr>
              <a:t>4</a:t>
            </a:fld>
            <a:endParaRPr lang="nl-NL"/>
          </a:p>
        </p:txBody>
      </p:sp>
      <p:graphicFrame>
        <p:nvGraphicFramePr>
          <p:cNvPr id="31" name="Slide Text">
            <a:extLst>
              <a:ext uri="{FF2B5EF4-FFF2-40B4-BE49-F238E27FC236}">
                <a16:creationId xmlns:a16="http://schemas.microsoft.com/office/drawing/2014/main" id="{6F45BA54-E9B6-D2F4-45A5-1DD0D8EB3E5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74820917"/>
              </p:ext>
            </p:extLst>
          </p:nvPr>
        </p:nvGraphicFramePr>
        <p:xfrm>
          <a:off x="404662" y="1252836"/>
          <a:ext cx="11389023" cy="47958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52884619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EB960C-34A2-263C-DF3B-61879837AA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100"/>
              <a:t>Pestel Overview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D32994-27CB-7BD1-546E-23A691ABDDF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5EE7099E-8998-4851-915A-4F4831808297}" type="slidenum">
              <a:rPr lang="nl-NL" smtClean="0"/>
              <a:pPr>
                <a:spcAft>
                  <a:spcPts val="600"/>
                </a:spcAft>
              </a:pPr>
              <a:t>5</a:t>
            </a:fld>
            <a:endParaRPr lang="nl-NL"/>
          </a:p>
        </p:txBody>
      </p:sp>
      <p:graphicFrame>
        <p:nvGraphicFramePr>
          <p:cNvPr id="8" name="Vertical Text Placeholder 2">
            <a:extLst>
              <a:ext uri="{FF2B5EF4-FFF2-40B4-BE49-F238E27FC236}">
                <a16:creationId xmlns:a16="http://schemas.microsoft.com/office/drawing/2014/main" id="{E8A8741C-7587-A577-461D-61D6EE03A4C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38459813"/>
              </p:ext>
            </p:extLst>
          </p:nvPr>
        </p:nvGraphicFramePr>
        <p:xfrm>
          <a:off x="404662" y="1252836"/>
          <a:ext cx="11389023" cy="47958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081D2115-E251-7701-4028-FB226FC8C34E}"/>
              </a:ext>
            </a:extLst>
          </p:cNvPr>
          <p:cNvSpPr txBox="1"/>
          <p:nvPr/>
        </p:nvSpPr>
        <p:spPr>
          <a:xfrm>
            <a:off x="698575" y="1772816"/>
            <a:ext cx="9937104" cy="576064"/>
          </a:xfrm>
          <a:prstGeom prst="rect">
            <a:avLst/>
          </a:prstGeom>
          <a:noFill/>
        </p:spPr>
        <p:txBody>
          <a:bodyPr wrap="square" lIns="108000" tIns="108000" rIns="108000" bIns="108000" rtlCol="0">
            <a:noAutofit/>
          </a:bodyPr>
          <a:lstStyle/>
          <a:p>
            <a:r>
              <a:rPr lang="en-US" b="1" dirty="0">
                <a:solidFill>
                  <a:schemeClr val="bg2"/>
                </a:solidFill>
              </a:rPr>
              <a:t>Q2.1: Which external conditions create opportunities &amp; risks?</a:t>
            </a:r>
          </a:p>
          <a:p>
            <a:endParaRPr lang="en-US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4075506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2722A3-C19A-2A5D-34D1-437EBBA9E5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PESTEL Overview: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8C914B-3169-47BF-18A7-5A4F2195D0E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8487F670-B14D-4A3F-A8D9-730AA21544B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9815027"/>
              </p:ext>
            </p:extLst>
          </p:nvPr>
        </p:nvGraphicFramePr>
        <p:xfrm>
          <a:off x="404662" y="1412777"/>
          <a:ext cx="10725831" cy="53035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717984">
                  <a:extLst>
                    <a:ext uri="{9D8B030D-6E8A-4147-A177-3AD203B41FA5}">
                      <a16:colId xmlns:a16="http://schemas.microsoft.com/office/drawing/2014/main" val="854201407"/>
                    </a:ext>
                  </a:extLst>
                </a:gridCol>
                <a:gridCol w="3298530">
                  <a:extLst>
                    <a:ext uri="{9D8B030D-6E8A-4147-A177-3AD203B41FA5}">
                      <a16:colId xmlns:a16="http://schemas.microsoft.com/office/drawing/2014/main" val="4055294021"/>
                    </a:ext>
                  </a:extLst>
                </a:gridCol>
                <a:gridCol w="2061582">
                  <a:extLst>
                    <a:ext uri="{9D8B030D-6E8A-4147-A177-3AD203B41FA5}">
                      <a16:colId xmlns:a16="http://schemas.microsoft.com/office/drawing/2014/main" val="2833095785"/>
                    </a:ext>
                  </a:extLst>
                </a:gridCol>
                <a:gridCol w="1502569">
                  <a:extLst>
                    <a:ext uri="{9D8B030D-6E8A-4147-A177-3AD203B41FA5}">
                      <a16:colId xmlns:a16="http://schemas.microsoft.com/office/drawing/2014/main" val="660077392"/>
                    </a:ext>
                  </a:extLst>
                </a:gridCol>
                <a:gridCol w="2145166">
                  <a:extLst>
                    <a:ext uri="{9D8B030D-6E8A-4147-A177-3AD203B41FA5}">
                      <a16:colId xmlns:a16="http://schemas.microsoft.com/office/drawing/2014/main" val="251820938"/>
                    </a:ext>
                  </a:extLst>
                </a:gridCol>
              </a:tblGrid>
              <a:tr h="317828"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Factors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Opportunities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Risk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Advantage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err="1">
                          <a:solidFill>
                            <a:schemeClr val="bg2"/>
                          </a:solidFill>
                        </a:rPr>
                        <a:t>Disadavantage</a:t>
                      </a:r>
                      <a:endParaRPr lang="en-US" b="1" dirty="0">
                        <a:solidFill>
                          <a:schemeClr val="bg2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16774402"/>
                  </a:ext>
                </a:extLst>
              </a:tr>
              <a:tr h="556200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125"/>
                        </a:lnSpc>
                        <a:buNone/>
                      </a:pPr>
                      <a:r>
                        <a:rPr lang="en-US" sz="1800" b="1" i="0" dirty="0">
                          <a:solidFill>
                            <a:schemeClr val="bg2"/>
                          </a:solidFill>
                          <a:effectLst/>
                          <a:latin typeface="Georgia" panose="02040502050405020303" pitchFamily="18" charset="0"/>
                        </a:rPr>
                        <a:t>Political​</a:t>
                      </a:r>
                      <a:endParaRPr lang="en-US" b="1" i="0" dirty="0">
                        <a:solidFill>
                          <a:schemeClr val="bg2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125"/>
                        </a:lnSpc>
                        <a:buNone/>
                      </a:pPr>
                      <a:r>
                        <a:rPr lang="en-US" sz="1800" b="0" i="0" dirty="0">
                          <a:solidFill>
                            <a:schemeClr val="bg2"/>
                          </a:solidFill>
                          <a:effectLst/>
                          <a:latin typeface="Georgia" panose="02040502050405020303" pitchFamily="18" charset="0"/>
                        </a:rPr>
                        <a:t>Expansion into stable markets​</a:t>
                      </a:r>
                      <a:endParaRPr lang="en-US" b="0" i="0" dirty="0">
                        <a:solidFill>
                          <a:schemeClr val="bg2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ct val="100000"/>
                        </a:lnSpc>
                        <a:buNone/>
                      </a:pPr>
                      <a:r>
                        <a:rPr lang="en-US" sz="1800" b="0" i="0" dirty="0">
                          <a:solidFill>
                            <a:schemeClr val="bg2"/>
                          </a:solidFill>
                          <a:effectLst/>
                          <a:latin typeface="Georgia" panose="02040502050405020303" pitchFamily="18" charset="0"/>
                        </a:rPr>
                        <a:t>Regulations in different countries​</a:t>
                      </a:r>
                      <a:endParaRPr lang="en-US" b="0" i="0" dirty="0">
                        <a:solidFill>
                          <a:schemeClr val="bg2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0842187"/>
                  </a:ext>
                </a:extLst>
              </a:tr>
              <a:tr h="794571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125"/>
                        </a:lnSpc>
                        <a:buNone/>
                      </a:pPr>
                      <a:r>
                        <a:rPr lang="en-US" sz="1800" b="1" i="0" dirty="0">
                          <a:solidFill>
                            <a:schemeClr val="bg2"/>
                          </a:solidFill>
                          <a:effectLst/>
                          <a:latin typeface="Georgia" panose="02040502050405020303" pitchFamily="18" charset="0"/>
                        </a:rPr>
                        <a:t>Economic​</a:t>
                      </a:r>
                      <a:endParaRPr lang="en-US" b="1" i="0" dirty="0">
                        <a:solidFill>
                          <a:schemeClr val="bg2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125"/>
                        </a:lnSpc>
                        <a:buNone/>
                      </a:pPr>
                      <a:r>
                        <a:rPr lang="en-US" sz="1800" b="0" i="0" dirty="0">
                          <a:solidFill>
                            <a:schemeClr val="bg2"/>
                          </a:solidFill>
                          <a:effectLst/>
                          <a:latin typeface="Georgia" panose="02040502050405020303" pitchFamily="18" charset="0"/>
                        </a:rPr>
                        <a:t>Growth in global coffee demand​</a:t>
                      </a:r>
                      <a:endParaRPr lang="en-US" b="0" i="0" dirty="0">
                        <a:solidFill>
                          <a:schemeClr val="bg2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ct val="100000"/>
                        </a:lnSpc>
                        <a:buNone/>
                      </a:pPr>
                      <a:r>
                        <a:rPr lang="en-US" sz="1800" b="0" i="0">
                          <a:solidFill>
                            <a:schemeClr val="bg2"/>
                          </a:solidFill>
                          <a:effectLst/>
                          <a:latin typeface="Georgia" panose="02040502050405020303" pitchFamily="18" charset="0"/>
                        </a:rPr>
                        <a:t>Inflation reduces customer spending​</a:t>
                      </a:r>
                      <a:endParaRPr lang="en-US" b="0" i="0">
                        <a:solidFill>
                          <a:schemeClr val="bg2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7391680"/>
                  </a:ext>
                </a:extLst>
              </a:tr>
              <a:tr h="556200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125"/>
                        </a:lnSpc>
                        <a:buNone/>
                      </a:pPr>
                      <a:r>
                        <a:rPr lang="en-US" sz="1800" b="1" i="0" dirty="0">
                          <a:solidFill>
                            <a:schemeClr val="bg2"/>
                          </a:solidFill>
                          <a:effectLst/>
                          <a:latin typeface="Georgia" panose="02040502050405020303" pitchFamily="18" charset="0"/>
                        </a:rPr>
                        <a:t>Social​</a:t>
                      </a:r>
                      <a:endParaRPr lang="en-US" b="1" i="0" dirty="0">
                        <a:solidFill>
                          <a:schemeClr val="bg2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ct val="100000"/>
                        </a:lnSpc>
                        <a:buNone/>
                      </a:pPr>
                      <a:r>
                        <a:rPr lang="en-US" sz="1800" b="0" i="0" dirty="0">
                          <a:solidFill>
                            <a:schemeClr val="bg2"/>
                          </a:solidFill>
                          <a:effectLst/>
                          <a:latin typeface="Georgia" panose="02040502050405020303" pitchFamily="18" charset="0"/>
                        </a:rPr>
                        <a:t>Demand for premium and lifestyle brands​</a:t>
                      </a:r>
                      <a:endParaRPr lang="en-US" b="0" i="0" dirty="0">
                        <a:solidFill>
                          <a:schemeClr val="bg2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ct val="100000"/>
                        </a:lnSpc>
                        <a:buNone/>
                      </a:pPr>
                      <a:r>
                        <a:rPr lang="en-US" sz="1800" b="0" i="0">
                          <a:solidFill>
                            <a:schemeClr val="bg2"/>
                          </a:solidFill>
                          <a:effectLst/>
                          <a:latin typeface="Georgia" panose="02040502050405020303" pitchFamily="18" charset="0"/>
                        </a:rPr>
                        <a:t>Shift toward healthier options​</a:t>
                      </a:r>
                      <a:endParaRPr lang="en-US" b="0" i="0">
                        <a:solidFill>
                          <a:schemeClr val="bg2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1571908"/>
                  </a:ext>
                </a:extLst>
              </a:tr>
              <a:tr h="794571">
                <a:tc>
                  <a:txBody>
                    <a:bodyPr/>
                    <a:lstStyle/>
                    <a:p>
                      <a:pPr algn="l" rtl="0" fontAlgn="base">
                        <a:lnSpc>
                          <a:spcPct val="100000"/>
                        </a:lnSpc>
                        <a:buNone/>
                      </a:pPr>
                      <a:r>
                        <a:rPr lang="en-US" sz="1800" b="1" i="0" dirty="0">
                          <a:solidFill>
                            <a:schemeClr val="bg2"/>
                          </a:solidFill>
                          <a:effectLst/>
                          <a:latin typeface="Georgia" panose="02040502050405020303" pitchFamily="18" charset="0"/>
                        </a:rPr>
                        <a:t>T</a:t>
                      </a:r>
                      <a:r>
                        <a:rPr lang="en-US" sz="1800" b="0" i="0" dirty="0">
                          <a:solidFill>
                            <a:schemeClr val="bg2"/>
                          </a:solidFill>
                          <a:effectLst/>
                          <a:latin typeface="Georgia" panose="02040502050405020303" pitchFamily="18" charset="0"/>
                        </a:rPr>
                        <a:t>echnological</a:t>
                      </a:r>
                      <a:endParaRPr lang="en-US" b="1" i="0" dirty="0">
                        <a:solidFill>
                          <a:schemeClr val="bg2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125"/>
                        </a:lnSpc>
                        <a:buNone/>
                      </a:pPr>
                      <a:r>
                        <a:rPr lang="en-US" sz="1800" b="0" i="0" dirty="0">
                          <a:solidFill>
                            <a:schemeClr val="bg2"/>
                          </a:solidFill>
                          <a:effectLst/>
                          <a:latin typeface="Georgia" panose="02040502050405020303" pitchFamily="18" charset="0"/>
                        </a:rPr>
                        <a:t>Mobile apps and digital ordering​</a:t>
                      </a:r>
                      <a:endParaRPr lang="en-US" b="0" i="0" dirty="0">
                        <a:solidFill>
                          <a:schemeClr val="bg2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ct val="100000"/>
                        </a:lnSpc>
                        <a:buNone/>
                      </a:pPr>
                      <a:r>
                        <a:rPr lang="en-US" sz="1800" b="0" i="0" dirty="0">
                          <a:solidFill>
                            <a:schemeClr val="bg2"/>
                          </a:solidFill>
                          <a:effectLst/>
                          <a:latin typeface="Georgia" panose="02040502050405020303" pitchFamily="18" charset="0"/>
                        </a:rPr>
                        <a:t>Need for continuous innovation​</a:t>
                      </a:r>
                      <a:endParaRPr lang="en-US" b="0" i="0" dirty="0">
                        <a:solidFill>
                          <a:schemeClr val="bg2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29406877"/>
                  </a:ext>
                </a:extLst>
              </a:tr>
              <a:tr h="794571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125"/>
                        </a:lnSpc>
                        <a:buNone/>
                      </a:pPr>
                      <a:r>
                        <a:rPr lang="en-US" sz="1800" b="1" i="0" dirty="0">
                          <a:solidFill>
                            <a:schemeClr val="bg2"/>
                          </a:solidFill>
                          <a:effectLst/>
                          <a:latin typeface="Georgia" panose="02040502050405020303" pitchFamily="18" charset="0"/>
                        </a:rPr>
                        <a:t>E</a:t>
                      </a:r>
                      <a:r>
                        <a:rPr lang="en-US" sz="1800" b="0" i="0" dirty="0">
                          <a:solidFill>
                            <a:schemeClr val="bg2"/>
                          </a:solidFill>
                          <a:effectLst/>
                          <a:latin typeface="Georgia" panose="02040502050405020303" pitchFamily="18" charset="0"/>
                        </a:rPr>
                        <a:t>nvironmental</a:t>
                      </a:r>
                      <a:r>
                        <a:rPr lang="en-US" sz="1800" b="1" i="0" dirty="0">
                          <a:solidFill>
                            <a:schemeClr val="bg2"/>
                          </a:solidFill>
                          <a:effectLst/>
                          <a:latin typeface="Georgia" panose="02040502050405020303" pitchFamily="18" charset="0"/>
                        </a:rPr>
                        <a:t>​</a:t>
                      </a:r>
                      <a:endParaRPr lang="en-US" b="1" i="0" dirty="0">
                        <a:solidFill>
                          <a:schemeClr val="bg2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ct val="100000"/>
                        </a:lnSpc>
                        <a:buNone/>
                      </a:pPr>
                      <a:r>
                        <a:rPr lang="en-US" sz="1800" b="0" i="0" dirty="0">
                          <a:solidFill>
                            <a:schemeClr val="bg2"/>
                          </a:solidFill>
                          <a:effectLst/>
                          <a:latin typeface="Georgia" panose="02040502050405020303" pitchFamily="18" charset="0"/>
                        </a:rPr>
                        <a:t>Sustainability initiatives improve brand image​</a:t>
                      </a:r>
                      <a:endParaRPr lang="en-US" b="0" i="0" dirty="0">
                        <a:solidFill>
                          <a:schemeClr val="bg2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ct val="100000"/>
                        </a:lnSpc>
                        <a:buNone/>
                      </a:pPr>
                      <a:r>
                        <a:rPr lang="en-US" sz="1800" b="0" i="0" dirty="0">
                          <a:solidFill>
                            <a:schemeClr val="bg2"/>
                          </a:solidFill>
                          <a:effectLst/>
                          <a:latin typeface="Georgia" panose="02040502050405020303" pitchFamily="18" charset="0"/>
                        </a:rPr>
                        <a:t>Climate change affects coffee supply​</a:t>
                      </a:r>
                      <a:endParaRPr lang="en-US" b="0" i="0" dirty="0">
                        <a:solidFill>
                          <a:schemeClr val="bg2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70718005"/>
                  </a:ext>
                </a:extLst>
              </a:tr>
              <a:tr h="794571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125"/>
                        </a:lnSpc>
                        <a:buNone/>
                      </a:pPr>
                      <a:r>
                        <a:rPr lang="en-US" sz="1800" b="1" i="0" dirty="0">
                          <a:solidFill>
                            <a:schemeClr val="bg2"/>
                          </a:solidFill>
                          <a:effectLst/>
                          <a:latin typeface="Georgia" panose="02040502050405020303" pitchFamily="18" charset="0"/>
                        </a:rPr>
                        <a:t>Legal​</a:t>
                      </a:r>
                      <a:endParaRPr lang="en-US" b="1" i="0" dirty="0">
                        <a:solidFill>
                          <a:schemeClr val="bg2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125"/>
                        </a:lnSpc>
                        <a:buNone/>
                      </a:pPr>
                      <a:r>
                        <a:rPr lang="en-US" sz="1800" b="0" i="0" dirty="0">
                          <a:solidFill>
                            <a:schemeClr val="bg2"/>
                          </a:solidFill>
                          <a:effectLst/>
                          <a:latin typeface="Georgia" panose="02040502050405020303" pitchFamily="18" charset="0"/>
                        </a:rPr>
                        <a:t>Standardized global policies​</a:t>
                      </a:r>
                      <a:endParaRPr lang="en-US" b="0" i="0" dirty="0">
                        <a:solidFill>
                          <a:schemeClr val="bg2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ct val="100000"/>
                        </a:lnSpc>
                        <a:buNone/>
                      </a:pPr>
                      <a:r>
                        <a:rPr lang="en-US" sz="1800" b="0" i="0" dirty="0">
                          <a:solidFill>
                            <a:schemeClr val="bg2"/>
                          </a:solidFill>
                          <a:effectLst/>
                          <a:latin typeface="Georgia" panose="02040502050405020303" pitchFamily="18" charset="0"/>
                        </a:rPr>
                        <a:t>Labor laws increase operational costs​</a:t>
                      </a:r>
                      <a:endParaRPr lang="en-US" b="0" i="0" dirty="0">
                        <a:solidFill>
                          <a:schemeClr val="bg2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031529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28849547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EECEC2-CF2D-731A-6E38-344F8912C6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100"/>
              <a:t>Q3.1: Key organizational strengths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F5A83FD-DB7A-7B65-9AA1-99B733F76CB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5EE7099E-8998-4851-915A-4F4831808297}" type="slidenum">
              <a:rPr lang="nl-NL" smtClean="0"/>
              <a:pPr>
                <a:spcAft>
                  <a:spcPts val="600"/>
                </a:spcAft>
              </a:pPr>
              <a:t>7</a:t>
            </a:fld>
            <a:endParaRPr lang="nl-NL"/>
          </a:p>
        </p:txBody>
      </p:sp>
      <p:graphicFrame>
        <p:nvGraphicFramePr>
          <p:cNvPr id="6" name="Vertical Text Placeholder 2">
            <a:extLst>
              <a:ext uri="{FF2B5EF4-FFF2-40B4-BE49-F238E27FC236}">
                <a16:creationId xmlns:a16="http://schemas.microsoft.com/office/drawing/2014/main" id="{7D542372-2D26-2D2D-7650-BAD42EC62B4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91396841"/>
              </p:ext>
            </p:extLst>
          </p:nvPr>
        </p:nvGraphicFramePr>
        <p:xfrm>
          <a:off x="404662" y="1252836"/>
          <a:ext cx="11389023" cy="47958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B8515007-B19C-6CED-3F58-9F37F9DB775B}"/>
              </a:ext>
            </a:extLst>
          </p:cNvPr>
          <p:cNvSpPr txBox="1"/>
          <p:nvPr/>
        </p:nvSpPr>
        <p:spPr>
          <a:xfrm>
            <a:off x="8835479" y="5877272"/>
            <a:ext cx="3362871" cy="576064"/>
          </a:xfrm>
          <a:prstGeom prst="rect">
            <a:avLst/>
          </a:prstGeom>
          <a:noFill/>
        </p:spPr>
        <p:txBody>
          <a:bodyPr wrap="square" lIns="108000" tIns="108000" rIns="108000" bIns="108000" rtlCol="0">
            <a:noAutofit/>
          </a:bodyPr>
          <a:lstStyle/>
          <a:p>
            <a:r>
              <a:rPr lang="en-US" b="1" dirty="0">
                <a:solidFill>
                  <a:schemeClr val="bg2"/>
                </a:solidFill>
              </a:rPr>
              <a:t>(Bloomberg, 2024)</a:t>
            </a:r>
            <a:endParaRPr lang="en-US" b="1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9956351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6B370C-4CBD-EB93-0719-1ACEC458BF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100"/>
              <a:t>Q3.1: Key organizational weaknesses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EAEB8A3-5839-6F50-15C5-098CF7EDCFB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5EE7099E-8998-4851-915A-4F4831808297}" type="slidenum">
              <a:rPr lang="nl-NL" smtClean="0"/>
              <a:pPr>
                <a:spcAft>
                  <a:spcPts val="600"/>
                </a:spcAft>
              </a:pPr>
              <a:t>8</a:t>
            </a:fld>
            <a:endParaRPr lang="nl-NL"/>
          </a:p>
        </p:txBody>
      </p:sp>
      <p:graphicFrame>
        <p:nvGraphicFramePr>
          <p:cNvPr id="6" name="Vertical Text Placeholder 2">
            <a:extLst>
              <a:ext uri="{FF2B5EF4-FFF2-40B4-BE49-F238E27FC236}">
                <a16:creationId xmlns:a16="http://schemas.microsoft.com/office/drawing/2014/main" id="{53434609-379F-0729-34BA-E0CD79141F8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90015772"/>
              </p:ext>
            </p:extLst>
          </p:nvPr>
        </p:nvGraphicFramePr>
        <p:xfrm>
          <a:off x="404662" y="1252836"/>
          <a:ext cx="11389023" cy="47958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9D4F3D31-C2B0-C07C-5448-24958509E8A6}"/>
              </a:ext>
            </a:extLst>
          </p:cNvPr>
          <p:cNvSpPr txBox="1"/>
          <p:nvPr/>
        </p:nvSpPr>
        <p:spPr>
          <a:xfrm>
            <a:off x="770583" y="1628800"/>
            <a:ext cx="10009112" cy="365125"/>
          </a:xfrm>
          <a:prstGeom prst="rect">
            <a:avLst/>
          </a:prstGeom>
          <a:noFill/>
        </p:spPr>
        <p:txBody>
          <a:bodyPr wrap="square" lIns="108000" tIns="108000" rIns="108000" bIns="108000" rtlCol="0">
            <a:noAutofit/>
          </a:bodyPr>
          <a:lstStyle/>
          <a:p>
            <a:r>
              <a:rPr lang="en-US" sz="2400" b="1" dirty="0">
                <a:solidFill>
                  <a:schemeClr val="bg2"/>
                </a:solidFill>
              </a:rPr>
              <a:t>Q2.1: Which external conditions create opportunities &amp; risks?</a:t>
            </a:r>
            <a:endParaRPr lang="en-US" sz="2400" b="1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0680418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8266B9-AF44-88D9-5B0B-2FD9C058FC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100"/>
              <a:t>Key Capabilities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E54DE3-EF88-87F5-6591-470B60A77C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5EE7099E-8998-4851-915A-4F4831808297}" type="slidenum">
              <a:rPr lang="nl-NL" smtClean="0"/>
              <a:pPr>
                <a:spcAft>
                  <a:spcPts val="600"/>
                </a:spcAft>
              </a:pPr>
              <a:t>9</a:t>
            </a:fld>
            <a:endParaRPr lang="nl-NL"/>
          </a:p>
        </p:txBody>
      </p:sp>
      <p:graphicFrame>
        <p:nvGraphicFramePr>
          <p:cNvPr id="8" name="Vertical Text Placeholder 2">
            <a:extLst>
              <a:ext uri="{FF2B5EF4-FFF2-40B4-BE49-F238E27FC236}">
                <a16:creationId xmlns:a16="http://schemas.microsoft.com/office/drawing/2014/main" id="{616443C7-C625-C0A3-1D9D-C6B78444056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33924953"/>
              </p:ext>
            </p:extLst>
          </p:nvPr>
        </p:nvGraphicFramePr>
        <p:xfrm>
          <a:off x="404662" y="1252836"/>
          <a:ext cx="11389023" cy="47958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3C30C9BD-C7E3-8EB8-C947-0DABF07B752B}"/>
              </a:ext>
            </a:extLst>
          </p:cNvPr>
          <p:cNvSpPr txBox="1"/>
          <p:nvPr/>
        </p:nvSpPr>
        <p:spPr>
          <a:xfrm>
            <a:off x="770583" y="1296802"/>
            <a:ext cx="10081120" cy="216024"/>
          </a:xfrm>
          <a:prstGeom prst="rect">
            <a:avLst/>
          </a:prstGeom>
          <a:noFill/>
        </p:spPr>
        <p:txBody>
          <a:bodyPr wrap="square" lIns="108000" tIns="108000" rIns="108000" bIns="108000" rtlCol="0">
            <a:noAutofit/>
          </a:bodyPr>
          <a:lstStyle/>
          <a:p>
            <a:r>
              <a:rPr lang="en-US" b="1" dirty="0">
                <a:solidFill>
                  <a:schemeClr val="bg2"/>
                </a:solidFill>
              </a:rPr>
              <a:t>Q3.1: Which capabilities support strategy?</a:t>
            </a:r>
            <a:endParaRPr lang="en-US" dirty="0">
              <a:solidFill>
                <a:schemeClr val="bg2"/>
              </a:solidFill>
            </a:endParaRPr>
          </a:p>
          <a:p>
            <a:endParaRPr lang="en-US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6812522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FE581F-7AC1-0C47-5556-78CA0F7713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SWOT ANALYSIS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8050C1-EBBB-FA62-426A-99B6669D3A9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8FC00ADF-A8DF-3B71-1BC9-E1804AF70B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7701741"/>
              </p:ext>
            </p:extLst>
          </p:nvPr>
        </p:nvGraphicFramePr>
        <p:xfrm>
          <a:off x="404661" y="1124744"/>
          <a:ext cx="11389024" cy="2397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47256">
                  <a:extLst>
                    <a:ext uri="{9D8B030D-6E8A-4147-A177-3AD203B41FA5}">
                      <a16:colId xmlns:a16="http://schemas.microsoft.com/office/drawing/2014/main" val="2912512874"/>
                    </a:ext>
                  </a:extLst>
                </a:gridCol>
                <a:gridCol w="2847256">
                  <a:extLst>
                    <a:ext uri="{9D8B030D-6E8A-4147-A177-3AD203B41FA5}">
                      <a16:colId xmlns:a16="http://schemas.microsoft.com/office/drawing/2014/main" val="2211527350"/>
                    </a:ext>
                  </a:extLst>
                </a:gridCol>
                <a:gridCol w="2847256">
                  <a:extLst>
                    <a:ext uri="{9D8B030D-6E8A-4147-A177-3AD203B41FA5}">
                      <a16:colId xmlns:a16="http://schemas.microsoft.com/office/drawing/2014/main" val="1916536335"/>
                    </a:ext>
                  </a:extLst>
                </a:gridCol>
                <a:gridCol w="2847256">
                  <a:extLst>
                    <a:ext uri="{9D8B030D-6E8A-4147-A177-3AD203B41FA5}">
                      <a16:colId xmlns:a16="http://schemas.microsoft.com/office/drawing/2014/main" val="275338358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2"/>
                          </a:solidFill>
                        </a:rPr>
                        <a:t>Strengths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2"/>
                          </a:solidFill>
                        </a:rPr>
                        <a:t>Weakness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2"/>
                          </a:solidFill>
                        </a:rPr>
                        <a:t>Opportunities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2"/>
                          </a:solidFill>
                        </a:rPr>
                        <a:t>Threats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563289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2"/>
                          </a:solidFill>
                        </a:rPr>
                        <a:t>Strong brand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2"/>
                          </a:solidFill>
                        </a:rPr>
                        <a:t>High prices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2"/>
                          </a:solidFill>
                        </a:rPr>
                        <a:t>Market </a:t>
                      </a:r>
                      <a:r>
                        <a:rPr lang="en-US" dirty="0" err="1">
                          <a:solidFill>
                            <a:schemeClr val="bg2"/>
                          </a:solidFill>
                        </a:rPr>
                        <a:t>expension</a:t>
                      </a:r>
                      <a:endParaRPr lang="en-US" dirty="0">
                        <a:solidFill>
                          <a:schemeClr val="bg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2"/>
                          </a:solidFill>
                        </a:rPr>
                        <a:t>Strong competition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578401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2"/>
                          </a:solidFill>
                        </a:rPr>
                        <a:t>High quality products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2"/>
                          </a:solidFill>
                        </a:rPr>
                        <a:t>High cost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2"/>
                          </a:solidFill>
                        </a:rPr>
                        <a:t>Digital growth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2"/>
                          </a:solidFill>
                        </a:rPr>
                        <a:t>Economic downturn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0592447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2"/>
                          </a:solidFill>
                        </a:rPr>
                        <a:t>Loyal customer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2"/>
                          </a:solidFill>
                        </a:rPr>
                        <a:t>Limited affordability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2"/>
                          </a:solidFill>
                        </a:rPr>
                        <a:t>Sustainability trends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2"/>
                          </a:solidFill>
                        </a:rPr>
                        <a:t>Changing preference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71238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2"/>
                          </a:solidFill>
                        </a:rPr>
                        <a:t>Digital innovation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solidFill>
                            <a:schemeClr val="bg2"/>
                          </a:solidFill>
                        </a:rPr>
                        <a:t>Dependence on premium market </a:t>
                      </a:r>
                    </a:p>
                    <a:p>
                      <a:endParaRPr lang="en-US" dirty="0">
                        <a:solidFill>
                          <a:schemeClr val="bg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2"/>
                          </a:solidFill>
                        </a:rPr>
                        <a:t>Product innovation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2"/>
                          </a:solidFill>
                        </a:rPr>
                        <a:t>Rising supply costs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3913992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14698570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2F83FE-E7A1-4296-260F-4D40CA89AD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800"/>
              <a:t>Q4.1: How strengths help respond to opportunities/threats?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FF88B6D-C3E6-7527-6EDF-87F17175D3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5EE7099E-8998-4851-915A-4F4831808297}" type="slidenum">
              <a:rPr lang="nl-NL" smtClean="0"/>
              <a:pPr>
                <a:spcAft>
                  <a:spcPts val="600"/>
                </a:spcAft>
              </a:pPr>
              <a:t>11</a:t>
            </a:fld>
            <a:endParaRPr lang="nl-NL"/>
          </a:p>
        </p:txBody>
      </p:sp>
      <p:graphicFrame>
        <p:nvGraphicFramePr>
          <p:cNvPr id="6" name="Vertical Text Placeholder 2">
            <a:extLst>
              <a:ext uri="{FF2B5EF4-FFF2-40B4-BE49-F238E27FC236}">
                <a16:creationId xmlns:a16="http://schemas.microsoft.com/office/drawing/2014/main" id="{C47E7BD8-E4CE-A9B3-41DC-F5A7234EA3F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5283245"/>
              </p:ext>
            </p:extLst>
          </p:nvPr>
        </p:nvGraphicFramePr>
        <p:xfrm>
          <a:off x="404662" y="1252836"/>
          <a:ext cx="11389023" cy="47958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28103648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7BD1F6-00CC-C645-D7D0-1B8445D63F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Q5.1: What strategic challenge emerges?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381203F-1F38-5432-41FC-4ABD667959C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r>
              <a:rPr lang="en-US" dirty="0"/>
              <a:t>Managing high costs while maintaining premium pricing </a:t>
            </a:r>
          </a:p>
          <a:p>
            <a:r>
              <a:rPr lang="en-US" dirty="0"/>
              <a:t> </a:t>
            </a:r>
            <a:r>
              <a:rPr lang="en-US" b="1" dirty="0"/>
              <a:t>Emerges from:</a:t>
            </a:r>
          </a:p>
          <a:p>
            <a:r>
              <a:rPr lang="en-US" dirty="0"/>
              <a:t>External: inflation, rising costs, competition </a:t>
            </a:r>
          </a:p>
          <a:p>
            <a:r>
              <a:rPr lang="en-US" dirty="0"/>
              <a:t>Internal: premium positioning and high expenses </a:t>
            </a:r>
          </a:p>
          <a:p>
            <a:r>
              <a:rPr lang="en-US" b="1" dirty="0"/>
              <a:t>Importance</a:t>
            </a:r>
            <a:r>
              <a:rPr lang="en-US" dirty="0"/>
              <a:t>:</a:t>
            </a:r>
          </a:p>
          <a:p>
            <a:r>
              <a:rPr lang="en-US" dirty="0"/>
              <a:t>May reduce customer demand </a:t>
            </a:r>
          </a:p>
          <a:p>
            <a:r>
              <a:rPr lang="en-US" dirty="0"/>
              <a:t>Affects long-term profitability and growth</a:t>
            </a:r>
          </a:p>
          <a:p>
            <a:r>
              <a:rPr lang="en-US" dirty="0"/>
              <a:t>                                                                        (Reuters</a:t>
            </a:r>
            <a:r>
              <a:rPr lang="en-US"/>
              <a:t>, 2025)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1A84198-43B0-5AFA-D6E9-172354271A8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82319543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849F68-3EE0-0E29-0033-28CFB498DB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Conclusion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9BEF20A-22F7-1C42-AA73-1CD0E50AEFE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r>
              <a:rPr lang="en-US" dirty="0"/>
              <a:t>Starbucks follows a strong </a:t>
            </a:r>
            <a:r>
              <a:rPr lang="en-US" b="1" dirty="0"/>
              <a:t>premium differentiation strategy</a:t>
            </a:r>
            <a:r>
              <a:rPr lang="en-US" dirty="0"/>
              <a:t> built on customer experience and brand value </a:t>
            </a:r>
          </a:p>
          <a:p>
            <a:r>
              <a:rPr lang="en-US" dirty="0"/>
              <a:t>External factors such as </a:t>
            </a:r>
            <a:r>
              <a:rPr lang="en-US" b="1" dirty="0"/>
              <a:t>economic pressure and competition</a:t>
            </a:r>
            <a:r>
              <a:rPr lang="en-US" dirty="0"/>
              <a:t> create both risks and growth opportunities </a:t>
            </a:r>
          </a:p>
          <a:p>
            <a:r>
              <a:rPr lang="en-US" dirty="0"/>
              <a:t>The company’s </a:t>
            </a:r>
            <a:r>
              <a:rPr lang="en-US" b="1" dirty="0"/>
              <a:t>brand strength, innovation, and digital capabilities</a:t>
            </a:r>
            <a:r>
              <a:rPr lang="en-US" dirty="0"/>
              <a:t> support its competitive position </a:t>
            </a:r>
          </a:p>
          <a:p>
            <a:r>
              <a:rPr lang="en-US" dirty="0"/>
              <a:t>However, </a:t>
            </a:r>
            <a:r>
              <a:rPr lang="en-US" b="1" dirty="0"/>
              <a:t>rising costs and premium pricing</a:t>
            </a:r>
            <a:r>
              <a:rPr lang="en-US" dirty="0"/>
              <a:t> remain a key strategic challenge </a:t>
            </a:r>
          </a:p>
          <a:p>
            <a:r>
              <a:rPr lang="en-US" dirty="0"/>
              <a:t>Future success depends on </a:t>
            </a:r>
            <a:r>
              <a:rPr lang="en-US" b="1" dirty="0"/>
              <a:t>balancing profitability with customer value and global expansion</a:t>
            </a:r>
            <a:r>
              <a:rPr lang="en-US" dirty="0"/>
              <a:t> 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CF74C95-989F-A579-E823-DBED1019A3D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93667637"/>
      </p:ext>
    </p:extLst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00E2EE-DF82-EB69-4E41-F3B03D50A2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References: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85A98F-F6F6-34D4-8BCD-A91C0182F4B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14</a:t>
            </a:fld>
            <a:endParaRPr lang="nl-NL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66944431-718F-0822-D721-A699CF9CCE14}"/>
              </a:ext>
            </a:extLst>
          </p:cNvPr>
          <p:cNvSpPr>
            <a:spLocks noGrp="1" noChangeArrowheads="1"/>
          </p:cNvSpPr>
          <p:nvPr>
            <p:ph type="body" orient="vert" idx="1"/>
          </p:nvPr>
        </p:nvSpPr>
        <p:spPr bwMode="auto">
          <a:xfrm>
            <a:off x="482551" y="980728"/>
            <a:ext cx="5779211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Reuters (2025).  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hlinkClick r:id="rId2"/>
              </a:rPr>
              <a:t>https://www.reuters.com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Bloomberg News (2024): 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hlinkClick r:id="rId3"/>
              </a:rPr>
              <a:t>https://www.bloomberg.com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Financial Times (2024): 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hlinkClick r:id="rId4"/>
              </a:rPr>
              <a:t>https://www.ft.com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21896780"/>
      </p:ext>
    </p:extLst>
  </p:cSld>
  <p:clrMapOvr>
    <a:masterClrMapping/>
  </p:clrMapOvr>
  <p:transition spd="slow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EIIET</a:t>
            </a:r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52D4775-B13D-4BD4-89B1-2E5B7CFBB179}">
  <ds:schemaRefs>
    <ds:schemaRef ds:uri="http://purl.org/dc/terms/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  <ds:schemaRef ds:uri="http://purl.org/dc/elements/1.1/"/>
    <ds:schemaRef ds:uri="http://schemas.microsoft.com/office/2006/documentManagement/types"/>
    <ds:schemaRef ds:uri="01a1795b-c314-4f6e-9e61-ae7877c66689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146</TotalTime>
  <Words>688</Words>
  <Application>Microsoft Office PowerPoint</Application>
  <PresentationFormat>Custom</PresentationFormat>
  <Paragraphs>150</Paragraphs>
  <Slides>16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Minion</vt:lpstr>
      <vt:lpstr>Arial</vt:lpstr>
      <vt:lpstr>Calibri</vt:lpstr>
      <vt:lpstr>Georgia</vt:lpstr>
      <vt:lpstr>Corporate template-set Universiteit Leiden</vt:lpstr>
      <vt:lpstr>Strategic Management and Business Policy   Final Assignment </vt:lpstr>
      <vt:lpstr>Assignment information​</vt:lpstr>
      <vt:lpstr>Company Overview​</vt:lpstr>
      <vt:lpstr>Strategic Orientation</vt:lpstr>
      <vt:lpstr>Value Delivered​</vt:lpstr>
      <vt:lpstr>Pestel Overview</vt:lpstr>
      <vt:lpstr>PESTEL Overview:</vt:lpstr>
      <vt:lpstr>Q3.1: Key organizational strengths</vt:lpstr>
      <vt:lpstr>Q3.1: Key organizational weaknesses</vt:lpstr>
      <vt:lpstr>Key Capabilities</vt:lpstr>
      <vt:lpstr>SWOT ANALYSIS</vt:lpstr>
      <vt:lpstr>Q4.1: How strengths help respond to opportunities/threats?</vt:lpstr>
      <vt:lpstr>Q5.1: What strategic challenge emerges?</vt:lpstr>
      <vt:lpstr>Conclusion</vt:lpstr>
      <vt:lpstr>References: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Muhammad Sameer Randhawa</cp:lastModifiedBy>
  <cp:revision>199</cp:revision>
  <dcterms:created xsi:type="dcterms:W3CDTF">2023-10-18T00:40:52Z</dcterms:created>
  <dcterms:modified xsi:type="dcterms:W3CDTF">2026-04-01T22:26:43Z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