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C7EB4-5AAB-4CD3-A975-52A7E867BDDB}" type="datetimeFigureOut">
              <a:rPr lang="en-US" smtClean="0"/>
              <a:pPr/>
              <a:t>6/24/2025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6A410-BC9F-4EE3-9EF0-BD2B05BF831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Tourist Regions and </a:t>
            </a:r>
            <a:r>
              <a:rPr lang="en-US" b="1" dirty="0" smtClean="0"/>
              <a:t>Attractions</a:t>
            </a:r>
            <a:br>
              <a:rPr lang="en-US" b="1" dirty="0" smtClean="0"/>
            </a:br>
            <a:r>
              <a:rPr lang="en-US" dirty="0" smtClean="0"/>
              <a:t>Kyoto: Preserving the Soul of Traditional Japan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8728" y="4143380"/>
            <a:ext cx="6400800" cy="1752600"/>
          </a:xfrm>
        </p:spPr>
        <p:txBody>
          <a:bodyPr/>
          <a:lstStyle/>
          <a:p>
            <a:r>
              <a:rPr lang="en-US" dirty="0" smtClean="0"/>
              <a:t>Student Name: </a:t>
            </a:r>
            <a:r>
              <a:rPr lang="en-US" dirty="0" err="1" smtClean="0"/>
              <a:t>Anup</a:t>
            </a:r>
            <a:r>
              <a:rPr lang="en-US" dirty="0" smtClean="0"/>
              <a:t> Joshi</a:t>
            </a:r>
            <a:br>
              <a:rPr lang="en-US" dirty="0" smtClean="0"/>
            </a:br>
            <a:r>
              <a:rPr lang="en-US" dirty="0" smtClean="0"/>
              <a:t>Student Id: D</a:t>
            </a:r>
            <a:r>
              <a:rPr lang="nl-NL" dirty="0" smtClean="0"/>
              <a:t>E240036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6sdtdh="http://schemas.microsoft.com/office/word/2020/wordml/sdtdatahash" xmlns:w16="http://schemas.microsoft.com/office/word/2018/wordml" xmlns:w16cid="http://schemas.microsoft.com/office/word/2016/wordml/cid" xmlns:w16cex="http://schemas.microsoft.com/office/word/2018/wordml/c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el="http://schemas.microsoft.com/office/2019/extlst" xmlns:o="urn:schemas-microsoft-com:office:office" xmlns:am3d="http://schemas.microsoft.com/office/drawing/2017/model3d" xmlns:aink="http://schemas.microsoft.com/office/drawing/2016/ink" xmlns:mc="http://schemas.openxmlformats.org/markup-compatibility/2006" xmlns:cx8="http://schemas.microsoft.com/office/drawing/2016/5/14/chartex" xmlns:cx7="http://schemas.microsoft.com/office/drawing/2016/5/13/chartex" xmlns:cx6="http://schemas.microsoft.com/office/drawing/2016/5/12/chartex" xmlns:cx5="http://schemas.microsoft.com/office/drawing/2016/5/11/chartex" xmlns:cx4="http://schemas.microsoft.com/office/drawing/2016/5/10/chartex" xmlns:cx3="http://schemas.microsoft.com/office/drawing/2016/5/9/chartex" xmlns:cx2="http://schemas.microsoft.com/office/drawing/2015/10/21/chartex" xmlns:cx1="http://schemas.microsoft.com/office/drawing/2015/9/8/chartex" xmlns:cx="http://schemas.microsoft.com/office/drawing/2014/chartex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3500430" y="357166"/>
            <a:ext cx="2214578" cy="171451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Historical Background of </a:t>
            </a:r>
            <a:r>
              <a:rPr lang="en-US" dirty="0" smtClean="0"/>
              <a:t>Kyoto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Kyoto was Japan’s capital for over </a:t>
            </a:r>
            <a:r>
              <a:rPr lang="en-US" b="1" dirty="0" smtClean="0"/>
              <a:t>1,000 years</a:t>
            </a:r>
            <a:r>
              <a:rPr lang="en-US" dirty="0" smtClean="0"/>
              <a:t> (from 794 to 1868).</a:t>
            </a:r>
          </a:p>
          <a:p>
            <a:r>
              <a:rPr lang="en-US" dirty="0" smtClean="0"/>
              <a:t>It was the center of </a:t>
            </a:r>
            <a:r>
              <a:rPr lang="en-US" b="1" dirty="0" smtClean="0"/>
              <a:t>imperial power</a:t>
            </a:r>
            <a:r>
              <a:rPr lang="en-US" dirty="0" smtClean="0"/>
              <a:t>, art, and religion.</a:t>
            </a:r>
          </a:p>
          <a:p>
            <a:r>
              <a:rPr lang="en-US" dirty="0" smtClean="0"/>
              <a:t>The city was spared from World War II bombings, keeping its history intact.</a:t>
            </a:r>
          </a:p>
          <a:p>
            <a:r>
              <a:rPr lang="en-US" dirty="0" smtClean="0"/>
              <a:t>Known as </a:t>
            </a:r>
            <a:r>
              <a:rPr lang="en-US" b="1" dirty="0" err="1" smtClean="0"/>
              <a:t>Heian-kyo</a:t>
            </a:r>
            <a:r>
              <a:rPr lang="en-US" dirty="0" smtClean="0"/>
              <a:t> in ancient times.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Cultural Features – Festivals and Traditions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Kyoto is famous for the </a:t>
            </a:r>
            <a:r>
              <a:rPr lang="en-US" b="1" dirty="0" err="1" smtClean="0"/>
              <a:t>Gion</a:t>
            </a:r>
            <a:r>
              <a:rPr lang="en-US" b="1" dirty="0" smtClean="0"/>
              <a:t> </a:t>
            </a:r>
            <a:r>
              <a:rPr lang="en-US" b="1" dirty="0" err="1" smtClean="0"/>
              <a:t>Matsuri</a:t>
            </a:r>
            <a:r>
              <a:rPr lang="en-US" dirty="0" smtClean="0"/>
              <a:t>, a summer festival with massive floats.</a:t>
            </a:r>
          </a:p>
          <a:p>
            <a:r>
              <a:rPr lang="en-US" dirty="0" smtClean="0"/>
              <a:t>Locals wear </a:t>
            </a:r>
            <a:r>
              <a:rPr lang="en-US" b="1" dirty="0" smtClean="0"/>
              <a:t>kimonos</a:t>
            </a:r>
            <a:r>
              <a:rPr lang="en-US" dirty="0" smtClean="0"/>
              <a:t>, especially during tea ceremonies and temple visits.</a:t>
            </a:r>
          </a:p>
          <a:p>
            <a:r>
              <a:rPr lang="en-US" dirty="0" smtClean="0"/>
              <a:t>Traditional crafts: </a:t>
            </a:r>
            <a:r>
              <a:rPr lang="en-US" b="1" dirty="0" err="1" smtClean="0"/>
              <a:t>Kyo-yaki</a:t>
            </a:r>
            <a:r>
              <a:rPr lang="en-US" b="1" dirty="0" smtClean="0"/>
              <a:t> ceramics</a:t>
            </a:r>
            <a:r>
              <a:rPr lang="en-US" dirty="0" smtClean="0"/>
              <a:t>, </a:t>
            </a:r>
            <a:r>
              <a:rPr lang="en-US" b="1" dirty="0" err="1" smtClean="0"/>
              <a:t>Kyo-Yuzen</a:t>
            </a:r>
            <a:r>
              <a:rPr lang="en-US" b="1" dirty="0" smtClean="0"/>
              <a:t> dyeing</a:t>
            </a:r>
            <a:r>
              <a:rPr lang="en-US" dirty="0" smtClean="0"/>
              <a:t>, and </a:t>
            </a:r>
            <a:r>
              <a:rPr lang="en-US" b="1" dirty="0" err="1" smtClean="0"/>
              <a:t>Wagashi</a:t>
            </a:r>
            <a:r>
              <a:rPr lang="en-US" b="1" dirty="0" smtClean="0"/>
              <a:t> sweets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Practices like </a:t>
            </a:r>
            <a:r>
              <a:rPr lang="en-US" b="1" dirty="0" smtClean="0"/>
              <a:t>Ikebana (flower arrangement)</a:t>
            </a:r>
            <a:r>
              <a:rPr lang="en-US" dirty="0" smtClean="0"/>
              <a:t> and </a:t>
            </a:r>
            <a:r>
              <a:rPr lang="en-US" b="1" dirty="0" err="1" smtClean="0"/>
              <a:t>Shodo</a:t>
            </a:r>
            <a:r>
              <a:rPr lang="en-US" b="1" dirty="0" smtClean="0"/>
              <a:t> (calligraphy)</a:t>
            </a:r>
            <a:r>
              <a:rPr lang="en-US" dirty="0" smtClean="0"/>
              <a:t> are still taught.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Historical and Archaeological Sites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 smtClean="0"/>
              <a:t>Kinkaku-ji</a:t>
            </a:r>
            <a:r>
              <a:rPr lang="en-US" b="1" dirty="0" smtClean="0"/>
              <a:t> (Golden Pavilion)</a:t>
            </a:r>
            <a:r>
              <a:rPr lang="en-US" dirty="0" smtClean="0"/>
              <a:t> and </a:t>
            </a:r>
            <a:r>
              <a:rPr lang="en-US" b="1" dirty="0" err="1" smtClean="0"/>
              <a:t>Ginkaku-ji</a:t>
            </a:r>
            <a:r>
              <a:rPr lang="en-US" b="1" dirty="0" smtClean="0"/>
              <a:t> (Silver Pavilion)</a:t>
            </a:r>
            <a:r>
              <a:rPr lang="en-US" dirty="0" smtClean="0"/>
              <a:t> – Zen temples.</a:t>
            </a:r>
          </a:p>
          <a:p>
            <a:r>
              <a:rPr lang="en-US" b="1" dirty="0" smtClean="0"/>
              <a:t>Fushimi Inari Shrine</a:t>
            </a:r>
            <a:r>
              <a:rPr lang="en-US" dirty="0" smtClean="0"/>
              <a:t> – iconic with its thousands of red </a:t>
            </a:r>
            <a:r>
              <a:rPr lang="en-US" dirty="0" err="1" smtClean="0"/>
              <a:t>torii</a:t>
            </a:r>
            <a:r>
              <a:rPr lang="en-US" dirty="0" smtClean="0"/>
              <a:t> gates.</a:t>
            </a:r>
          </a:p>
          <a:p>
            <a:r>
              <a:rPr lang="en-US" b="1" dirty="0" err="1" smtClean="0"/>
              <a:t>Kiyomizu-dera</a:t>
            </a:r>
            <a:r>
              <a:rPr lang="en-US" dirty="0" smtClean="0"/>
              <a:t> – temple with a huge wooden veranda and panoramic views.</a:t>
            </a:r>
          </a:p>
          <a:p>
            <a:r>
              <a:rPr lang="en-US" b="1" dirty="0" err="1" smtClean="0"/>
              <a:t>Nijo</a:t>
            </a:r>
            <a:r>
              <a:rPr lang="en-US" b="1" dirty="0" smtClean="0"/>
              <a:t> Castle</a:t>
            </a:r>
            <a:r>
              <a:rPr lang="en-US" dirty="0" smtClean="0"/>
              <a:t> – residence of Tokugawa shoguns.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Importance in Tourism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Kyoto is Japan’s </a:t>
            </a:r>
            <a:r>
              <a:rPr lang="en-US" b="1" dirty="0" smtClean="0"/>
              <a:t>cultural capital</a:t>
            </a:r>
            <a:r>
              <a:rPr lang="en-US" dirty="0" smtClean="0"/>
              <a:t>.</a:t>
            </a:r>
          </a:p>
          <a:p>
            <a:r>
              <a:rPr lang="en-US" dirty="0" smtClean="0"/>
              <a:t>It represents </a:t>
            </a:r>
            <a:r>
              <a:rPr lang="en-US" b="1" dirty="0" smtClean="0"/>
              <a:t>authentic Japanese heritage</a:t>
            </a:r>
            <a:r>
              <a:rPr lang="en-US" dirty="0" smtClean="0"/>
              <a:t> in contrast to modern Tokyo.</a:t>
            </a:r>
          </a:p>
          <a:p>
            <a:r>
              <a:rPr lang="en-US" dirty="0" smtClean="0"/>
              <a:t>It helps preserve endangered traditions and supports craft tourism.</a:t>
            </a:r>
          </a:p>
          <a:p>
            <a:r>
              <a:rPr lang="en-US" dirty="0" smtClean="0"/>
              <a:t>The city’s reputation attracts researchers, filmmakers, and spiritual tourists.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Number of Tourists Annually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Kyoto attracts around </a:t>
            </a:r>
            <a:r>
              <a:rPr lang="en-US" b="1" dirty="0" smtClean="0"/>
              <a:t>53 million visitors</a:t>
            </a:r>
            <a:r>
              <a:rPr lang="en-US" dirty="0" smtClean="0"/>
              <a:t> annually (including domestic).</a:t>
            </a:r>
          </a:p>
          <a:p>
            <a:r>
              <a:rPr lang="en-US" dirty="0" smtClean="0"/>
              <a:t>About </a:t>
            </a:r>
            <a:r>
              <a:rPr lang="en-US" b="1" dirty="0" smtClean="0"/>
              <a:t>8 million are international visitors</a:t>
            </a:r>
            <a:r>
              <a:rPr lang="en-US" dirty="0" smtClean="0"/>
              <a:t>, mainly from China, USA, and Europe.</a:t>
            </a:r>
          </a:p>
          <a:p>
            <a:r>
              <a:rPr lang="en-US" dirty="0" smtClean="0"/>
              <a:t>UNESCO World Heritage status enhances its global appeal.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Touristic Activities and Entertainment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Visitors enjoy </a:t>
            </a:r>
            <a:r>
              <a:rPr lang="en-US" b="1" dirty="0" smtClean="0"/>
              <a:t>tea ceremonies</a:t>
            </a:r>
            <a:r>
              <a:rPr lang="en-US" dirty="0" smtClean="0"/>
              <a:t>, </a:t>
            </a:r>
            <a:r>
              <a:rPr lang="en-US" b="1" dirty="0" smtClean="0"/>
              <a:t>kimono rentals</a:t>
            </a:r>
            <a:r>
              <a:rPr lang="en-US" dirty="0" smtClean="0"/>
              <a:t>, and </a:t>
            </a:r>
            <a:r>
              <a:rPr lang="en-US" b="1" dirty="0" smtClean="0"/>
              <a:t>calligraphy workshops</a:t>
            </a:r>
            <a:r>
              <a:rPr lang="en-US" dirty="0" smtClean="0"/>
              <a:t>.</a:t>
            </a:r>
          </a:p>
          <a:p>
            <a:r>
              <a:rPr lang="en-US" dirty="0" smtClean="0"/>
              <a:t>Nature lovers go for </a:t>
            </a:r>
            <a:r>
              <a:rPr lang="en-US" b="1" dirty="0" err="1" smtClean="0"/>
              <a:t>Arashiyama</a:t>
            </a:r>
            <a:r>
              <a:rPr lang="en-US" b="1" dirty="0" smtClean="0"/>
              <a:t> Bamboo Grove</a:t>
            </a:r>
            <a:r>
              <a:rPr lang="en-US" dirty="0" smtClean="0"/>
              <a:t> and </a:t>
            </a:r>
            <a:r>
              <a:rPr lang="en-US" b="1" dirty="0" smtClean="0"/>
              <a:t>Philosopher’s Path</a:t>
            </a:r>
            <a:r>
              <a:rPr lang="en-US" dirty="0" smtClean="0"/>
              <a:t>.</a:t>
            </a:r>
          </a:p>
          <a:p>
            <a:r>
              <a:rPr lang="en-US" dirty="0" smtClean="0"/>
              <a:t>Cultural experiences include </a:t>
            </a:r>
            <a:r>
              <a:rPr lang="en-US" b="1" dirty="0" smtClean="0"/>
              <a:t>Geisha performances in </a:t>
            </a:r>
            <a:r>
              <a:rPr lang="en-US" b="1" dirty="0" err="1" smtClean="0"/>
              <a:t>Gion</a:t>
            </a:r>
            <a:r>
              <a:rPr lang="en-US" dirty="0" smtClean="0"/>
              <a:t>.</a:t>
            </a:r>
          </a:p>
          <a:p>
            <a:r>
              <a:rPr lang="en-US" dirty="0" smtClean="0"/>
              <a:t>Seasonal events: </a:t>
            </a:r>
            <a:r>
              <a:rPr lang="en-US" b="1" dirty="0" smtClean="0"/>
              <a:t>cherry blossom festivals</a:t>
            </a:r>
            <a:r>
              <a:rPr lang="en-US" dirty="0" smtClean="0"/>
              <a:t> in spring and </a:t>
            </a:r>
            <a:r>
              <a:rPr lang="en-US" b="1" dirty="0" smtClean="0"/>
              <a:t>autumn leaf viewing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Kyoto is a spiritual and artistic heart of Japan.</a:t>
            </a:r>
          </a:p>
          <a:p>
            <a:r>
              <a:rPr lang="en-US" dirty="0" smtClean="0"/>
              <a:t>Its peaceful temples and vibrant traditions offer a unique experience.</a:t>
            </a:r>
          </a:p>
          <a:p>
            <a:r>
              <a:rPr lang="en-US" dirty="0" smtClean="0"/>
              <a:t>By blending old customs with tourism innovation, Kyoto attracts millions.</a:t>
            </a:r>
          </a:p>
          <a:p>
            <a:r>
              <a:rPr lang="en-US" dirty="0" smtClean="0"/>
              <a:t>It continues to inspire people across generations and cultures.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Japan National Tourism Organization (JNTO)</a:t>
            </a:r>
          </a:p>
          <a:p>
            <a:r>
              <a:rPr lang="en-US" dirty="0" smtClean="0"/>
              <a:t>UNESCO Kyoto Heritage Sites List</a:t>
            </a:r>
          </a:p>
          <a:p>
            <a:r>
              <a:rPr lang="en-US" dirty="0" smtClean="0"/>
              <a:t>Kyoto City Official Travel Guide</a:t>
            </a:r>
          </a:p>
          <a:p>
            <a:r>
              <a:rPr lang="en-US" smtClean="0"/>
              <a:t>Lonely Planet Japan Guidebook</a:t>
            </a:r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373</Words>
  <Application>Microsoft Office PowerPoint</Application>
  <PresentationFormat>On-screen Show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Tourist Regions and Attractions Kyoto: Preserving the Soul of Traditional Japan</vt:lpstr>
      <vt:lpstr>Historical Background of Kyoto</vt:lpstr>
      <vt:lpstr>Cultural Features – Festivals and Traditions</vt:lpstr>
      <vt:lpstr>Historical and Archaeological Sites</vt:lpstr>
      <vt:lpstr>Importance in Tourism Development</vt:lpstr>
      <vt:lpstr>Number of Tourists Annually</vt:lpstr>
      <vt:lpstr>Touristic Activities and Entertainment</vt:lpstr>
      <vt:lpstr>Conclusion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Tourist Regions and Attractions Discovering Istanbul: A Cultural and Historical Treasure</dc:title>
  <dc:creator>ANCHALIKA</dc:creator>
  <cp:lastModifiedBy>ANCHALIKA</cp:lastModifiedBy>
  <cp:revision>8</cp:revision>
  <dcterms:created xsi:type="dcterms:W3CDTF">2025-06-24T04:24:56Z</dcterms:created>
  <dcterms:modified xsi:type="dcterms:W3CDTF">2025-06-24T11:52:12Z</dcterms:modified>
</cp:coreProperties>
</file>