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9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6/23/2025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Culturally-Inclusive Nutrition Protocols for Global Space Tourists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Name: Harsh Kumar</a:t>
            </a:r>
          </a:p>
          <a:p>
            <a:r>
              <a:rPr lang="nl-NL" smtClean="0"/>
              <a:t>Student Id: DE240086</a:t>
            </a:r>
            <a:endParaRPr lang="nl-NL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Diversity Among Space Tourists</a:t>
            </a:r>
          </a:p>
          <a:p>
            <a:pPr lvl="0"/>
            <a:r>
              <a:rPr lang="en-US" dirty="0" smtClean="0"/>
              <a:t>Challenges in Cultural Nutrition in Space</a:t>
            </a:r>
          </a:p>
          <a:p>
            <a:pPr lvl="0"/>
            <a:r>
              <a:rPr lang="en-US" dirty="0" smtClean="0"/>
              <a:t>Regional Preferences and Restrictions</a:t>
            </a:r>
          </a:p>
          <a:p>
            <a:pPr lvl="0"/>
            <a:r>
              <a:rPr lang="en-US" dirty="0" smtClean="0"/>
              <a:t>Meal Plan 1: South Asian-Inspired</a:t>
            </a:r>
          </a:p>
          <a:p>
            <a:pPr lvl="0"/>
            <a:r>
              <a:rPr lang="en-US" dirty="0" smtClean="0"/>
              <a:t>Meal Plan 2: East Asian-Inspired</a:t>
            </a:r>
          </a:p>
          <a:p>
            <a:pPr lvl="0"/>
            <a:r>
              <a:rPr lang="en-US" dirty="0" smtClean="0"/>
              <a:t>Meal Plan 3: Mediterranean-Inspired</a:t>
            </a:r>
          </a:p>
          <a:p>
            <a:pPr lvl="0"/>
            <a:r>
              <a:rPr lang="en-US" dirty="0" smtClean="0"/>
              <a:t>Managing Religious and Ethical Diets</a:t>
            </a:r>
          </a:p>
          <a:p>
            <a:pPr lvl="0"/>
            <a:r>
              <a:rPr lang="en-US" dirty="0" smtClean="0"/>
              <a:t>Ingredients and Allergen Considerations</a:t>
            </a:r>
          </a:p>
          <a:p>
            <a:pPr lvl="0"/>
            <a:r>
              <a:rPr lang="en-US" dirty="0" smtClean="0"/>
              <a:t>Multilingual Recipe Guidance</a:t>
            </a:r>
          </a:p>
          <a:p>
            <a:pPr lvl="0"/>
            <a:r>
              <a:rPr lang="en-US" dirty="0" smtClean="0"/>
              <a:t>Cultural Familiarity as Mental Support</a:t>
            </a:r>
          </a:p>
          <a:p>
            <a:pPr lvl="0"/>
            <a:r>
              <a:rPr lang="en-US" dirty="0" smtClean="0"/>
              <a:t>Respecting Dietary Rituals in Space</a:t>
            </a:r>
          </a:p>
          <a:p>
            <a:pPr lvl="0"/>
            <a:r>
              <a:rPr lang="en-US" dirty="0" smtClean="0"/>
              <a:t>Space Safety with Diverse Ingredients</a:t>
            </a:r>
          </a:p>
          <a:p>
            <a:pPr lvl="0"/>
            <a:r>
              <a:rPr lang="en-US" dirty="0" smtClean="0"/>
              <a:t>Conclusion &amp; 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tourism will attract people from all over the world—each with unique culinary traditions, dietary laws, and comfort foods. Creating inclusive, culturally-sensitive meals helps reduce homesickness and anxiety, while honoring identity in space.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 b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Respect dietary laws (</a:t>
            </a:r>
            <a:r>
              <a:rPr lang="en-US" dirty="0" err="1" smtClean="0"/>
              <a:t>halal</a:t>
            </a:r>
            <a:r>
              <a:rPr lang="en-US" dirty="0" smtClean="0"/>
              <a:t>, kosher, vegetarian, etc.)</a:t>
            </a:r>
          </a:p>
          <a:p>
            <a:pPr lvl="0"/>
            <a:r>
              <a:rPr lang="en-US" dirty="0" smtClean="0"/>
              <a:t>Include global flavor profiles</a:t>
            </a:r>
          </a:p>
          <a:p>
            <a:pPr lvl="0"/>
            <a:r>
              <a:rPr lang="en-US" dirty="0" smtClean="0"/>
              <a:t>Ensure cross-cultural packaging and prep guides</a:t>
            </a:r>
          </a:p>
          <a:p>
            <a:pPr lvl="0"/>
            <a:r>
              <a:rPr lang="en-US" dirty="0" smtClean="0"/>
              <a:t>Avoid allergens specific to regional populations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Diversity Among Space Tourists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Space tourists hail from Asia, Europe, Africa, and the Middle East. Many adhere to: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Religious restrictions (Islam, Judaism, Hinduism)</a:t>
            </a:r>
          </a:p>
          <a:p>
            <a:pPr lvl="0"/>
            <a:r>
              <a:rPr lang="en-US" dirty="0" smtClean="0"/>
              <a:t>Cultural taste preferences (spice, texture, portion size)</a:t>
            </a:r>
          </a:p>
          <a:p>
            <a:pPr lvl="0"/>
            <a:r>
              <a:rPr lang="en-US" dirty="0" smtClean="0"/>
              <a:t>Language-specific preparation guides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Challenges in Cultural Nutrition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Limited ingredient access</a:t>
            </a:r>
          </a:p>
          <a:p>
            <a:pPr lvl="0"/>
            <a:r>
              <a:rPr lang="en-US" dirty="0" smtClean="0"/>
              <a:t>Short shelf-life of fresh herbs/spices</a:t>
            </a:r>
          </a:p>
          <a:p>
            <a:pPr lvl="0"/>
            <a:r>
              <a:rPr lang="en-US" dirty="0" smtClean="0"/>
              <a:t>Standardized prep may conflict with tradition</a:t>
            </a:r>
          </a:p>
          <a:p>
            <a:pPr lvl="0"/>
            <a:r>
              <a:rPr lang="en-US" dirty="0" smtClean="0"/>
              <a:t>Emotional comfort vs. nutrient design conflict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Regional Preferences and Restrictions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Examples: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No beef (India), no pork (Islam, Judaism)</a:t>
            </a:r>
          </a:p>
          <a:p>
            <a:pPr lvl="0"/>
            <a:r>
              <a:rPr lang="en-US" dirty="0" smtClean="0"/>
              <a:t>Need for rice vs. bread as base</a:t>
            </a:r>
          </a:p>
          <a:p>
            <a:pPr lvl="0"/>
            <a:r>
              <a:rPr lang="en-US" dirty="0" smtClean="0"/>
              <a:t>Spice levels vary widely</a:t>
            </a:r>
          </a:p>
          <a:p>
            <a:pPr lvl="0"/>
            <a:r>
              <a:rPr lang="en-US" dirty="0" smtClean="0"/>
              <a:t>Fermented vs. bland preferences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1: South Asian-Inspired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</a:t>
            </a:r>
            <a:r>
              <a:rPr lang="en-US" dirty="0" err="1" smtClean="0"/>
              <a:t>Upma</a:t>
            </a:r>
            <a:r>
              <a:rPr lang="en-US" dirty="0" smtClean="0"/>
              <a:t> (semolina dish), </a:t>
            </a:r>
            <a:r>
              <a:rPr lang="en-US" dirty="0" err="1" smtClean="0"/>
              <a:t>chai</a:t>
            </a:r>
            <a:r>
              <a:rPr lang="en-US" dirty="0" smtClean="0"/>
              <a:t> with soy milk</a:t>
            </a:r>
          </a:p>
          <a:p>
            <a:pPr lvl="0"/>
            <a:r>
              <a:rPr lang="en-US" dirty="0" smtClean="0"/>
              <a:t>Lunch: Chickpea curry, brown rice, mango pickle</a:t>
            </a:r>
          </a:p>
          <a:p>
            <a:pPr lvl="0"/>
            <a:r>
              <a:rPr lang="en-US" dirty="0" smtClean="0"/>
              <a:t>Dinner: Lentil soup (</a:t>
            </a:r>
            <a:r>
              <a:rPr lang="en-US" dirty="0" err="1" smtClean="0"/>
              <a:t>dal</a:t>
            </a:r>
            <a:r>
              <a:rPr lang="en-US" dirty="0" smtClean="0"/>
              <a:t>), wheat flatbread, coconut bar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err="1" smtClean="0"/>
              <a:t>Halal</a:t>
            </a:r>
            <a:r>
              <a:rPr lang="en-US" b="1" dirty="0" smtClean="0"/>
              <a:t>, vegan, gluten-light design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2: East Asian-Inspired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</a:t>
            </a:r>
            <a:r>
              <a:rPr lang="en-US" dirty="0" err="1" smtClean="0"/>
              <a:t>Miso</a:t>
            </a:r>
            <a:r>
              <a:rPr lang="en-US" dirty="0" smtClean="0"/>
              <a:t> soup, seaweed rice balls</a:t>
            </a:r>
          </a:p>
          <a:p>
            <a:pPr lvl="0"/>
            <a:r>
              <a:rPr lang="en-US" dirty="0" smtClean="0"/>
              <a:t>Lunch: Tofu ramen, </a:t>
            </a:r>
            <a:r>
              <a:rPr lang="en-US" dirty="0" err="1" smtClean="0"/>
              <a:t>matcha</a:t>
            </a:r>
            <a:r>
              <a:rPr lang="en-US" dirty="0" smtClean="0"/>
              <a:t> energy drink</a:t>
            </a:r>
          </a:p>
          <a:p>
            <a:pPr lvl="0"/>
            <a:r>
              <a:rPr lang="en-US" dirty="0" smtClean="0"/>
              <a:t>Dinner: Stir-fried rice with eggplant and soy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Low oil, </a:t>
            </a:r>
            <a:r>
              <a:rPr lang="en-US" b="1" dirty="0" err="1" smtClean="0"/>
              <a:t>umami</a:t>
            </a:r>
            <a:r>
              <a:rPr lang="en-US" b="1" dirty="0" smtClean="0"/>
              <a:t>-rich, with </a:t>
            </a:r>
            <a:r>
              <a:rPr lang="en-US" b="1" dirty="0" err="1" smtClean="0"/>
              <a:t>probiotic</a:t>
            </a:r>
            <a:r>
              <a:rPr lang="en-US" b="1" dirty="0" smtClean="0"/>
              <a:t> sources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3: Mediterranean-Inspired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Hummus with whole grain pita</a:t>
            </a:r>
          </a:p>
          <a:p>
            <a:pPr lvl="0"/>
            <a:r>
              <a:rPr lang="en-US" dirty="0" smtClean="0"/>
              <a:t>Lunch: Couscous with grilled vegetables</a:t>
            </a:r>
          </a:p>
          <a:p>
            <a:pPr lvl="0"/>
            <a:r>
              <a:rPr lang="en-US" dirty="0" smtClean="0"/>
              <a:t>Dinner: Fish stew with tomato, olives, and herbs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High omega-3, low red meat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Managing Religious and Ethical Diets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Separate production lines for </a:t>
            </a:r>
            <a:r>
              <a:rPr lang="en-US" dirty="0" err="1" smtClean="0"/>
              <a:t>halal</a:t>
            </a:r>
            <a:r>
              <a:rPr lang="en-US" dirty="0" smtClean="0"/>
              <a:t> and kosher</a:t>
            </a:r>
          </a:p>
          <a:p>
            <a:pPr lvl="0"/>
            <a:r>
              <a:rPr lang="en-US" dirty="0" smtClean="0"/>
              <a:t>Clear icon systems</a:t>
            </a:r>
          </a:p>
          <a:p>
            <a:pPr lvl="0"/>
            <a:r>
              <a:rPr lang="en-US" dirty="0" smtClean="0"/>
              <a:t>Avoid gelatin, lard, alcohol</a:t>
            </a:r>
          </a:p>
          <a:p>
            <a:pPr lvl="0"/>
            <a:r>
              <a:rPr lang="en-US" dirty="0" smtClean="0"/>
              <a:t>Vegetarian/vegan alternatives for all dishes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Ingredients and Allergen Considerations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Rice, lentils, seaweed: common base ingredients</a:t>
            </a:r>
          </a:p>
          <a:p>
            <a:pPr lvl="0"/>
            <a:r>
              <a:rPr lang="en-US" dirty="0" smtClean="0"/>
              <a:t>Avoid peanuts in East Asian diets</a:t>
            </a:r>
          </a:p>
          <a:p>
            <a:pPr lvl="0"/>
            <a:r>
              <a:rPr lang="en-US" dirty="0" smtClean="0"/>
              <a:t>Reduce lactose for African and Asian travelers</a:t>
            </a:r>
          </a:p>
          <a:p>
            <a:pPr lvl="0"/>
            <a:r>
              <a:rPr lang="en-US" dirty="0" smtClean="0"/>
              <a:t>Include optional spice blends for personal control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Multilingual Recipe Guidance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Cards in EN, HI, AR, ZH, ES, FR</a:t>
            </a:r>
          </a:p>
          <a:p>
            <a:pPr lvl="0"/>
            <a:r>
              <a:rPr lang="en-US" dirty="0" smtClean="0"/>
              <a:t>Symbol system for heating vs. cold prep</a:t>
            </a:r>
          </a:p>
          <a:p>
            <a:pPr lvl="0"/>
            <a:r>
              <a:rPr lang="en-US" dirty="0" smtClean="0"/>
              <a:t>Recipe instructions include cultural greetings for comfort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Cultural Familiarity as Mental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Foods that remind people of home reduce stress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Aromatics: ginger, cumin, garlic</a:t>
            </a:r>
          </a:p>
          <a:p>
            <a:pPr lvl="0"/>
            <a:r>
              <a:rPr lang="en-US" dirty="0" smtClean="0"/>
              <a:t>Comfort dishes help during isolation</a:t>
            </a:r>
          </a:p>
          <a:p>
            <a:pPr lvl="0"/>
            <a:r>
              <a:rPr lang="en-US" dirty="0" smtClean="0"/>
              <a:t>Regional sweets for morale boosts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Respecting Dietary Rituals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Fasting periods (e.g., Ramadan) must be considered</a:t>
            </a:r>
          </a:p>
          <a:p>
            <a:pPr lvl="0"/>
            <a:r>
              <a:rPr lang="en-US" dirty="0" smtClean="0"/>
              <a:t>Space-adjusted meal timing schedules</a:t>
            </a:r>
          </a:p>
          <a:p>
            <a:pPr lvl="0"/>
            <a:r>
              <a:rPr lang="en-US" dirty="0" smtClean="0"/>
              <a:t>Prayer-friendly meal structuring (no-pork options for all)</a:t>
            </a:r>
          </a:p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Space Safety with Diverse Ingredients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Reheat-only packs for sensitive ingredients</a:t>
            </a:r>
          </a:p>
          <a:p>
            <a:pPr lvl="0"/>
            <a:r>
              <a:rPr lang="en-US" dirty="0" smtClean="0"/>
              <a:t>Separate prep and packaging zones</a:t>
            </a:r>
          </a:p>
          <a:p>
            <a:pPr lvl="0"/>
            <a:r>
              <a:rPr lang="en-US" dirty="0" smtClean="0"/>
              <a:t>Bacteria-free herbal blends</a:t>
            </a:r>
          </a:p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Diversity in food is essential for health and emotional comfort. When honored with care, space meals can nourish not just the body but also the soul.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NASA Cultural Food Research, 2021</a:t>
            </a:r>
          </a:p>
          <a:p>
            <a:pPr lvl="0"/>
            <a:r>
              <a:rPr lang="en-US" dirty="0" smtClean="0"/>
              <a:t>WHO Allergen and Culture Guidelines, 2020</a:t>
            </a:r>
          </a:p>
          <a:p>
            <a:pPr lvl="0"/>
            <a:r>
              <a:rPr lang="en-US" dirty="0" err="1" smtClean="0"/>
              <a:t>Zwart</a:t>
            </a:r>
            <a:r>
              <a:rPr lang="en-US" dirty="0" smtClean="0"/>
              <a:t>, S. R. et al. (2013). </a:t>
            </a:r>
            <a:r>
              <a:rPr lang="en-US" i="1" dirty="0" smtClean="0"/>
              <a:t>Nutrition and Human Spaceflight</a:t>
            </a:r>
            <a:endParaRPr lang="en-US" dirty="0" smtClean="0"/>
          </a:p>
          <a:p>
            <a:pPr lvl="0"/>
            <a:r>
              <a:rPr lang="en-US" dirty="0" smtClean="0"/>
              <a:t>FAO Religious Dietary Guidelines, 2019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586</Words>
  <Application>Microsoft Macintosh PowerPoint</Application>
  <PresentationFormat>On-screen Show (4:3)</PresentationFormat>
  <Paragraphs>94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Culturally-Inclusive Nutrition Protocols for Global Space Tourists</vt:lpstr>
      <vt:lpstr>Index</vt:lpstr>
      <vt:lpstr>Introduction</vt:lpstr>
      <vt:lpstr>Objectives</vt:lpstr>
      <vt:lpstr>Diversity Among Space Tourists</vt:lpstr>
      <vt:lpstr>Challenges in Cultural Nutrition in Space</vt:lpstr>
      <vt:lpstr>Regional Preferences and Restrictions</vt:lpstr>
      <vt:lpstr>Meal Plan 1: South Asian-Inspired</vt:lpstr>
      <vt:lpstr>Meal Plan 2: East Asian-Inspired</vt:lpstr>
      <vt:lpstr>Meal Plan 3: Mediterranean-Inspired</vt:lpstr>
      <vt:lpstr>Managing Religious and Ethical Diets</vt:lpstr>
      <vt:lpstr>Ingredients and Allergen Considerations</vt:lpstr>
      <vt:lpstr>Multilingual Recipe Guidance</vt:lpstr>
      <vt:lpstr>Cultural Familiarity as Mental Support</vt:lpstr>
      <vt:lpstr>Respecting Dietary Rituals in Space</vt:lpstr>
      <vt:lpstr>Space Safety with Diverse Ingredients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Culturally-Inclusive Nutrition Protocols for Global Space Tourists</dc:title>
  <dc:subject/>
  <dc:creator/>
  <cp:keywords/>
  <dc:description>generated using python-pptx</dc:description>
  <cp:lastModifiedBy>ANCHALIKA</cp:lastModifiedBy>
  <cp:revision>10</cp:revision>
  <dcterms:created xsi:type="dcterms:W3CDTF">2013-01-27T09:14:16Z</dcterms:created>
  <dcterms:modified xsi:type="dcterms:W3CDTF">2025-06-23T19:11:46Z</dcterms:modified>
  <cp:category/>
</cp:coreProperties>
</file>