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70" r:id="rId14"/>
    <p:sldId id="271" r:id="rId15"/>
    <p:sldId id="272" r:id="rId16"/>
    <p:sldId id="269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napToObjects="1">
      <p:cViewPr varScale="1">
        <p:scale>
          <a:sx n="55" d="100"/>
          <a:sy n="55" d="100"/>
        </p:scale>
        <p:origin x="-78" y="-3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9/9/2025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9/9/2025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9/9/2025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9/9/2025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9/9/2025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9/9/2025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9/9/2025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9/9/2025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9/9/2025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9/9/2025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9/9/2025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pPr/>
              <a:t>9/9/2025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mapbox.com/" TargetMode="External"/><Relationship Id="rId2" Type="http://schemas.openxmlformats.org/officeDocument/2006/relationships/hyperlink" Target="https://nomadgate.com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leafletj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Interactive Digital Maps with Embedded Local Content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nl-NL" dirty="0" smtClean="0"/>
              <a:t>Student Name: Champion</a:t>
            </a:r>
            <a:endParaRPr lang="en-US" dirty="0" smtClean="0"/>
          </a:p>
          <a:p>
            <a:r>
              <a:rPr lang="nl-NL" dirty="0" smtClean="0"/>
              <a:t>Submission Id: DE240077</a:t>
            </a:r>
            <a:r>
              <a:rPr lang="en-US" smtClean="0"/>
              <a:t/>
            </a:r>
            <a:br>
              <a:rPr lang="en-US" smtClean="0"/>
            </a:b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Index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lvl="0"/>
            <a:r>
              <a:rPr lang="en-US" dirty="0" smtClean="0"/>
              <a:t>Introduction</a:t>
            </a:r>
          </a:p>
          <a:p>
            <a:pPr lvl="0"/>
            <a:r>
              <a:rPr lang="en-US" dirty="0" smtClean="0"/>
              <a:t>Objectives</a:t>
            </a:r>
          </a:p>
          <a:p>
            <a:pPr lvl="0"/>
            <a:r>
              <a:rPr lang="en-US" dirty="0" smtClean="0"/>
              <a:t>Importance of Mapping in Nomad Tourism</a:t>
            </a:r>
          </a:p>
          <a:p>
            <a:pPr lvl="0"/>
            <a:r>
              <a:rPr lang="en-US" dirty="0" smtClean="0"/>
              <a:t>User Needs and Preferences</a:t>
            </a:r>
          </a:p>
          <a:p>
            <a:pPr lvl="0"/>
            <a:r>
              <a:rPr lang="en-US" dirty="0" smtClean="0"/>
              <a:t>Core Features of Digital Maps</a:t>
            </a:r>
          </a:p>
          <a:p>
            <a:pPr lvl="0"/>
            <a:r>
              <a:rPr lang="en-US" dirty="0" smtClean="0"/>
              <a:t>Platform Selection and Tools</a:t>
            </a:r>
          </a:p>
          <a:p>
            <a:pPr lvl="0"/>
            <a:r>
              <a:rPr lang="en-US" dirty="0" smtClean="0"/>
              <a:t>Content Categories</a:t>
            </a:r>
          </a:p>
          <a:p>
            <a:pPr lvl="0"/>
            <a:r>
              <a:rPr lang="en-US" dirty="0" smtClean="0"/>
              <a:t>Localization and Multilingual Support</a:t>
            </a:r>
          </a:p>
          <a:p>
            <a:pPr lvl="0"/>
            <a:r>
              <a:rPr lang="en-US" dirty="0" smtClean="0"/>
              <a:t>Interactivity Features</a:t>
            </a:r>
          </a:p>
          <a:p>
            <a:pPr lvl="0"/>
            <a:r>
              <a:rPr lang="en-US" dirty="0" smtClean="0"/>
              <a:t>Accessibility and Mobile Optimization</a:t>
            </a:r>
          </a:p>
          <a:p>
            <a:pPr lvl="0"/>
            <a:r>
              <a:rPr lang="en-US" dirty="0" smtClean="0"/>
              <a:t>Trust and Verification</a:t>
            </a:r>
          </a:p>
          <a:p>
            <a:pPr lvl="0"/>
            <a:r>
              <a:rPr lang="en-US" dirty="0" smtClean="0"/>
              <a:t>Content Submission and Moderation</a:t>
            </a:r>
          </a:p>
          <a:p>
            <a:pPr lvl="0"/>
            <a:r>
              <a:rPr lang="en-US" dirty="0" smtClean="0"/>
              <a:t>Marketing the Map Feature</a:t>
            </a:r>
          </a:p>
          <a:p>
            <a:pPr lvl="0"/>
            <a:r>
              <a:rPr lang="en-US" dirty="0" smtClean="0"/>
              <a:t>Integration with Other Communication Tools</a:t>
            </a:r>
          </a:p>
          <a:p>
            <a:pPr lvl="0"/>
            <a:r>
              <a:rPr lang="en-US" dirty="0" smtClean="0"/>
              <a:t>References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b="1"/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Digital maps enhance the experience of digital nomads by providing real-time, </a:t>
            </a:r>
            <a:r>
              <a:rPr lang="en-US" dirty="0" err="1" smtClean="0"/>
              <a:t>hyperlocal</a:t>
            </a:r>
            <a:r>
              <a:rPr lang="en-US" dirty="0" smtClean="0"/>
              <a:t> information. This assignment presents a communication strategy for implementing interactive digital maps that serve as hubs of local content, event discovery, and safety.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Objectives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Help nomads navigate new locations</a:t>
            </a:r>
          </a:p>
          <a:p>
            <a:pPr lvl="0"/>
            <a:r>
              <a:rPr lang="en-US" dirty="0" smtClean="0"/>
              <a:t>Highlight key amenities and community spots</a:t>
            </a:r>
          </a:p>
          <a:p>
            <a:pPr lvl="0"/>
            <a:r>
              <a:rPr lang="en-US" dirty="0" smtClean="0"/>
              <a:t>Increase usage of hub services</a:t>
            </a:r>
          </a:p>
          <a:p>
            <a:pPr lvl="0"/>
            <a:r>
              <a:rPr lang="en-US" dirty="0" smtClean="0"/>
              <a:t>Foster trust by sharing verified user insights</a:t>
            </a:r>
          </a:p>
          <a:p>
            <a:pPr lvl="0"/>
            <a:r>
              <a:rPr lang="en-US" dirty="0" smtClean="0"/>
              <a:t>Provide content that changes with real-world context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Importance of Mapping in Nomad Tourism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Digital nomads are mobile by nature. Maps that go beyond location—by integrating reviews, Wi-Fi speed, events, and safety—become essential. A survey by Nomad Gate (2023) found 78% of nomads rely on Google Maps or custom maps during the first 10 days in a new city.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User Needs and Preferences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 smtClean="0"/>
              <a:t>	Nomads want maps that show:</a:t>
            </a:r>
          </a:p>
          <a:p>
            <a:endParaRPr lang="en-US" dirty="0" smtClean="0"/>
          </a:p>
          <a:p>
            <a:pPr lvl="0"/>
            <a:r>
              <a:rPr lang="en-US" dirty="0" smtClean="0"/>
              <a:t>Co-working spaces</a:t>
            </a:r>
          </a:p>
          <a:p>
            <a:pPr lvl="0"/>
            <a:r>
              <a:rPr lang="en-US" dirty="0" smtClean="0"/>
              <a:t>Safe vs. unsafe zones</a:t>
            </a:r>
          </a:p>
          <a:p>
            <a:pPr lvl="0"/>
            <a:r>
              <a:rPr lang="en-US" dirty="0" smtClean="0"/>
              <a:t>SIM card shops</a:t>
            </a:r>
          </a:p>
          <a:p>
            <a:pPr lvl="0"/>
            <a:r>
              <a:rPr lang="en-US" dirty="0" smtClean="0"/>
              <a:t>Vegan cafés</a:t>
            </a:r>
          </a:p>
          <a:p>
            <a:pPr lvl="0"/>
            <a:r>
              <a:rPr lang="en-US" dirty="0" smtClean="0"/>
              <a:t>Community-rated “hotspots” for events</a:t>
            </a:r>
            <a:br>
              <a:rPr lang="en-US" dirty="0" smtClean="0"/>
            </a:br>
            <a:r>
              <a:rPr lang="en-US" dirty="0" smtClean="0"/>
              <a:t>Simplicity, reliability, and relevance are key.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Core Features of Digital Maps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Custom layers (e.g., internet speed, </a:t>
            </a:r>
            <a:r>
              <a:rPr lang="en-US" dirty="0" err="1" smtClean="0"/>
              <a:t>walkability</a:t>
            </a:r>
            <a:r>
              <a:rPr lang="en-US" dirty="0" smtClean="0"/>
              <a:t>)</a:t>
            </a:r>
          </a:p>
          <a:p>
            <a:pPr lvl="0"/>
            <a:r>
              <a:rPr lang="en-US" dirty="0" smtClean="0"/>
              <a:t>Event pins (e.g., “Sunset Yoga @ 6 PM”)</a:t>
            </a:r>
          </a:p>
          <a:p>
            <a:pPr lvl="0"/>
            <a:r>
              <a:rPr lang="en-US" dirty="0" smtClean="0"/>
              <a:t>Filters: price, language spoken, business hours</a:t>
            </a:r>
          </a:p>
          <a:p>
            <a:pPr lvl="0"/>
            <a:r>
              <a:rPr lang="en-US" dirty="0" smtClean="0"/>
              <a:t>Quick contact options (</a:t>
            </a:r>
            <a:r>
              <a:rPr lang="en-US" dirty="0" err="1" smtClean="0"/>
              <a:t>WhatsApp</a:t>
            </a:r>
            <a:r>
              <a:rPr lang="en-US" dirty="0" smtClean="0"/>
              <a:t>, booking)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Platform Selection and Tools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	Options include:</a:t>
            </a:r>
          </a:p>
          <a:p>
            <a:endParaRPr lang="en-US" dirty="0" smtClean="0"/>
          </a:p>
          <a:p>
            <a:pPr lvl="0"/>
            <a:r>
              <a:rPr lang="en-US" dirty="0" smtClean="0"/>
              <a:t>Google Maps API (custom layers and pins)</a:t>
            </a:r>
          </a:p>
          <a:p>
            <a:pPr lvl="0"/>
            <a:r>
              <a:rPr lang="en-US" dirty="0" err="1" smtClean="0"/>
              <a:t>Mapbox</a:t>
            </a:r>
            <a:r>
              <a:rPr lang="en-US" dirty="0" smtClean="0"/>
              <a:t> (highly customizable)</a:t>
            </a:r>
          </a:p>
          <a:p>
            <a:pPr lvl="0"/>
            <a:r>
              <a:rPr lang="en-US" dirty="0" smtClean="0"/>
              <a:t>Leaflet (open-source and lightweight)</a:t>
            </a:r>
          </a:p>
          <a:p>
            <a:pPr lvl="0"/>
            <a:r>
              <a:rPr lang="en-US" dirty="0" err="1" smtClean="0"/>
              <a:t>ArcGIS</a:t>
            </a:r>
            <a:r>
              <a:rPr lang="en-US" dirty="0" smtClean="0"/>
              <a:t> (if heavy GIS needed)</a:t>
            </a:r>
            <a:br>
              <a:rPr lang="en-US" dirty="0" smtClean="0"/>
            </a:br>
            <a:r>
              <a:rPr lang="en-US" dirty="0" smtClean="0"/>
              <a:t>Ensure PWA compatibility for offline access.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Content Categories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Work: </a:t>
            </a:r>
            <a:r>
              <a:rPr lang="en-US" dirty="0" err="1" smtClean="0"/>
              <a:t>coworking</a:t>
            </a:r>
            <a:r>
              <a:rPr lang="en-US" dirty="0" smtClean="0"/>
              <a:t> spaces, laptop cafés</a:t>
            </a:r>
          </a:p>
          <a:p>
            <a:pPr lvl="0"/>
            <a:r>
              <a:rPr lang="en-US" dirty="0" smtClean="0"/>
              <a:t>Sleep: hostels, </a:t>
            </a:r>
            <a:r>
              <a:rPr lang="en-US" dirty="0" err="1" smtClean="0"/>
              <a:t>colivings</a:t>
            </a:r>
            <a:r>
              <a:rPr lang="en-US" dirty="0" smtClean="0"/>
              <a:t>, verified rentals</a:t>
            </a:r>
          </a:p>
          <a:p>
            <a:pPr lvl="0"/>
            <a:r>
              <a:rPr lang="en-US" dirty="0" smtClean="0"/>
              <a:t>Eat: dietary options, opening hours</a:t>
            </a:r>
          </a:p>
          <a:p>
            <a:pPr lvl="0"/>
            <a:r>
              <a:rPr lang="en-US" dirty="0" smtClean="0"/>
              <a:t>Safety: police stations, clinics</a:t>
            </a:r>
          </a:p>
          <a:p>
            <a:pPr lvl="0"/>
            <a:r>
              <a:rPr lang="en-US" dirty="0" smtClean="0"/>
              <a:t>Culture: language classes, local tours</a:t>
            </a:r>
          </a:p>
          <a:p>
            <a:pPr lvl="0"/>
            <a:r>
              <a:rPr lang="en-US" dirty="0" smtClean="0"/>
              <a:t>Community: </a:t>
            </a:r>
            <a:r>
              <a:rPr lang="en-US" dirty="0" err="1" smtClean="0"/>
              <a:t>meetups</a:t>
            </a:r>
            <a:r>
              <a:rPr lang="en-US" dirty="0" smtClean="0"/>
              <a:t>, volunteer ops</a:t>
            </a: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Localization and Multilingual Support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dirty="0" smtClean="0"/>
              <a:t>	Auto-translate map pins and content into: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English</a:t>
            </a:r>
          </a:p>
          <a:p>
            <a:pPr lvl="0"/>
            <a:r>
              <a:rPr lang="en-US" dirty="0" smtClean="0"/>
              <a:t>Spanish</a:t>
            </a:r>
          </a:p>
          <a:p>
            <a:pPr lvl="0"/>
            <a:r>
              <a:rPr lang="en-US" dirty="0" smtClean="0"/>
              <a:t>Portuguese</a:t>
            </a:r>
          </a:p>
          <a:p>
            <a:pPr lvl="0"/>
            <a:r>
              <a:rPr lang="en-US" dirty="0" smtClean="0"/>
              <a:t>German</a:t>
            </a:r>
          </a:p>
          <a:p>
            <a:pPr lvl="0"/>
            <a:r>
              <a:rPr lang="en-US" dirty="0" smtClean="0"/>
              <a:t>Local language (e.g., </a:t>
            </a:r>
            <a:r>
              <a:rPr lang="en-US" dirty="0" err="1" smtClean="0"/>
              <a:t>Bahasa</a:t>
            </a:r>
            <a:r>
              <a:rPr lang="en-US" dirty="0" smtClean="0"/>
              <a:t> Indonesia)</a:t>
            </a:r>
            <a:br>
              <a:rPr lang="en-US" dirty="0" smtClean="0"/>
            </a:br>
            <a:endParaRPr lang="en-US" dirty="0" smtClean="0"/>
          </a:p>
          <a:p>
            <a:pPr lvl="0">
              <a:buNone/>
            </a:pPr>
            <a:r>
              <a:rPr lang="en-US" dirty="0" smtClean="0"/>
              <a:t>	Use </a:t>
            </a:r>
            <a:r>
              <a:rPr lang="en-US" dirty="0" err="1" smtClean="0"/>
              <a:t>emojis</a:t>
            </a:r>
            <a:r>
              <a:rPr lang="en-US" dirty="0" smtClean="0"/>
              <a:t> and icons to supplement text (universal symbols).</a:t>
            </a:r>
          </a:p>
          <a:p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Interactivity Features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Clickable pins open pop-ups with content</a:t>
            </a:r>
          </a:p>
          <a:p>
            <a:pPr lvl="0"/>
            <a:r>
              <a:rPr lang="en-US" dirty="0" smtClean="0"/>
              <a:t>Star ratings and live comments</a:t>
            </a:r>
          </a:p>
          <a:p>
            <a:pPr lvl="0"/>
            <a:r>
              <a:rPr lang="en-US" dirty="0" smtClean="0"/>
              <a:t>Shareable locations (via </a:t>
            </a:r>
            <a:r>
              <a:rPr lang="en-US" dirty="0" err="1" smtClean="0"/>
              <a:t>WhatsApp</a:t>
            </a:r>
            <a:r>
              <a:rPr lang="en-US" dirty="0" smtClean="0"/>
              <a:t> or email)</a:t>
            </a:r>
          </a:p>
          <a:p>
            <a:pPr lvl="0"/>
            <a:r>
              <a:rPr lang="en-US" dirty="0" smtClean="0"/>
              <a:t>Route suggestions based on time of day or interest (e.g., “safest evening walk”)</a:t>
            </a:r>
          </a:p>
          <a:p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Accessibility and Mobile Optimization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	Ensure:</a:t>
            </a:r>
          </a:p>
          <a:p>
            <a:endParaRPr lang="en-US" dirty="0" smtClean="0"/>
          </a:p>
          <a:p>
            <a:pPr lvl="0"/>
            <a:r>
              <a:rPr lang="en-US" dirty="0" smtClean="0"/>
              <a:t>Touch-friendly navigation</a:t>
            </a:r>
          </a:p>
          <a:p>
            <a:pPr lvl="0"/>
            <a:r>
              <a:rPr lang="en-US" dirty="0" smtClean="0"/>
              <a:t>Voice search</a:t>
            </a:r>
          </a:p>
          <a:p>
            <a:pPr lvl="0"/>
            <a:r>
              <a:rPr lang="en-US" dirty="0" smtClean="0"/>
              <a:t>Colorblind-safe design</a:t>
            </a:r>
          </a:p>
          <a:p>
            <a:pPr lvl="0"/>
            <a:r>
              <a:rPr lang="en-US" dirty="0" smtClean="0"/>
              <a:t>Low data mode with reduced media load</a:t>
            </a:r>
            <a:br>
              <a:rPr lang="en-US" dirty="0" smtClean="0"/>
            </a:br>
            <a:r>
              <a:rPr lang="en-US" dirty="0" smtClean="0"/>
              <a:t>Test across devices using emulators (e.g., </a:t>
            </a:r>
            <a:r>
              <a:rPr lang="en-US" dirty="0" err="1" smtClean="0"/>
              <a:t>BrowserStack</a:t>
            </a:r>
            <a:r>
              <a:rPr lang="en-US" dirty="0" smtClean="0"/>
              <a:t>).</a:t>
            </a:r>
          </a:p>
          <a:p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Trust and Verification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Label verified entries (“Verified by Hub Team”)</a:t>
            </a:r>
            <a:br>
              <a:rPr lang="en-US" dirty="0" smtClean="0"/>
            </a:br>
            <a:endParaRPr lang="en-US" dirty="0" smtClean="0"/>
          </a:p>
          <a:p>
            <a:r>
              <a:rPr lang="en-US" dirty="0" smtClean="0"/>
              <a:t>Allow crowd-sourced edits with moderation</a:t>
            </a:r>
            <a:br>
              <a:rPr lang="en-US" dirty="0" smtClean="0"/>
            </a:br>
            <a:r>
              <a:rPr lang="en-US" dirty="0" smtClean="0"/>
              <a:t>Include timestamps on updates (e.g., “last updated 2 days ago”)</a:t>
            </a:r>
            <a:br>
              <a:rPr lang="en-US" dirty="0" smtClean="0"/>
            </a:br>
            <a:endParaRPr lang="en-US" dirty="0" smtClean="0"/>
          </a:p>
          <a:p>
            <a:r>
              <a:rPr lang="en-US" dirty="0" smtClean="0"/>
              <a:t>Only include venues with at least 3 user confirmations</a:t>
            </a:r>
          </a:p>
          <a:p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Content Submission and Moderation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Let users:</a:t>
            </a:r>
          </a:p>
          <a:p>
            <a:endParaRPr lang="en-US" dirty="0" smtClean="0"/>
          </a:p>
          <a:p>
            <a:pPr lvl="0"/>
            <a:r>
              <a:rPr lang="en-US" dirty="0" smtClean="0"/>
              <a:t>Submit new pins</a:t>
            </a:r>
          </a:p>
          <a:p>
            <a:pPr lvl="0"/>
            <a:r>
              <a:rPr lang="en-US" dirty="0" smtClean="0"/>
              <a:t>Flag outdated or unsafe listings</a:t>
            </a:r>
          </a:p>
          <a:p>
            <a:pPr lvl="0"/>
            <a:r>
              <a:rPr lang="en-US" dirty="0" smtClean="0"/>
              <a:t>Suggest edits (e.g., change hours)</a:t>
            </a:r>
            <a:br>
              <a:rPr lang="en-US" dirty="0" smtClean="0"/>
            </a:br>
            <a:r>
              <a:rPr lang="en-US" dirty="0" smtClean="0"/>
              <a:t>Appoint community moderators and staff reviewers</a:t>
            </a:r>
          </a:p>
          <a:p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Marketing the Map Feature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Add “Map” button to homepage and app </a:t>
            </a:r>
            <a:r>
              <a:rPr lang="en-US" dirty="0" err="1" smtClean="0"/>
              <a:t>nav</a:t>
            </a:r>
            <a:endParaRPr lang="en-US" dirty="0" smtClean="0"/>
          </a:p>
          <a:p>
            <a:pPr lvl="0"/>
            <a:r>
              <a:rPr lang="en-US" dirty="0" smtClean="0"/>
              <a:t>Feature UGC from maps on </a:t>
            </a:r>
            <a:r>
              <a:rPr lang="en-US" dirty="0" err="1" smtClean="0"/>
              <a:t>Instagram</a:t>
            </a:r>
            <a:r>
              <a:rPr lang="en-US" dirty="0" smtClean="0"/>
              <a:t> Stories</a:t>
            </a:r>
          </a:p>
          <a:p>
            <a:pPr lvl="0"/>
            <a:r>
              <a:rPr lang="en-US" dirty="0" smtClean="0"/>
              <a:t>QR posters in real-world locations linking to the map</a:t>
            </a:r>
          </a:p>
          <a:p>
            <a:r>
              <a:rPr lang="en-US" dirty="0" smtClean="0"/>
              <a:t>Send “Map of the Week” in email newsletter</a:t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lvl="0"/>
            <a:r>
              <a:rPr lang="en-US" dirty="0" smtClean="0"/>
              <a:t>Nomad Gate. (2023). </a:t>
            </a:r>
            <a:r>
              <a:rPr lang="en-US" i="1" dirty="0" smtClean="0"/>
              <a:t>Digital Nomad Toolkit</a:t>
            </a:r>
            <a:r>
              <a:rPr lang="en-US" dirty="0" smtClean="0"/>
              <a:t>. </a:t>
            </a:r>
            <a:r>
              <a:rPr lang="en-US" dirty="0" smtClean="0">
                <a:hlinkClick r:id="rId2"/>
              </a:rPr>
              <a:t>https://nomadgate.com</a:t>
            </a:r>
            <a:endParaRPr lang="en-US" dirty="0" smtClean="0"/>
          </a:p>
          <a:p>
            <a:pPr lvl="0"/>
            <a:r>
              <a:rPr lang="en-US" dirty="0" err="1" smtClean="0"/>
              <a:t>Mapbox</a:t>
            </a:r>
            <a:r>
              <a:rPr lang="en-US" dirty="0" smtClean="0"/>
              <a:t>. (2024). </a:t>
            </a:r>
            <a:r>
              <a:rPr lang="en-US" i="1" dirty="0" smtClean="0"/>
              <a:t>Build Interactive Tourist Maps</a:t>
            </a:r>
            <a:r>
              <a:rPr lang="en-US" dirty="0" smtClean="0"/>
              <a:t>. </a:t>
            </a:r>
            <a:r>
              <a:rPr lang="en-US" dirty="0" smtClean="0">
                <a:hlinkClick r:id="rId3"/>
              </a:rPr>
              <a:t>https://mapbox.com</a:t>
            </a:r>
            <a:endParaRPr lang="en-US" dirty="0" smtClean="0"/>
          </a:p>
          <a:p>
            <a:pPr lvl="0"/>
            <a:r>
              <a:rPr lang="en-US" dirty="0" err="1" smtClean="0"/>
              <a:t>LeafletJS</a:t>
            </a:r>
            <a:r>
              <a:rPr lang="en-US" dirty="0" smtClean="0"/>
              <a:t>. (2024). </a:t>
            </a:r>
            <a:r>
              <a:rPr lang="en-US" i="1" dirty="0" smtClean="0"/>
              <a:t>Open Source Mapping Tools</a:t>
            </a:r>
            <a:r>
              <a:rPr lang="en-US" dirty="0" smtClean="0"/>
              <a:t>. </a:t>
            </a:r>
            <a:r>
              <a:rPr lang="en-US" dirty="0" smtClean="0">
                <a:hlinkClick r:id="rId4"/>
              </a:rPr>
              <a:t>https://leafletjs.com</a:t>
            </a:r>
            <a:endParaRPr lang="en-US" dirty="0" smtClean="0"/>
          </a:p>
          <a:p>
            <a:pPr lvl="0"/>
            <a:r>
              <a:rPr lang="en-US" dirty="0" smtClean="0"/>
              <a:t>Google Maps API Docs. (2023). https://developers.google.com/maps/documentation</a:t>
            </a:r>
          </a:p>
          <a:p>
            <a:pPr lvl="0"/>
            <a:r>
              <a:rPr lang="en-US" dirty="0" smtClean="0"/>
              <a:t>APA Manual, 7th ed.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421</Words>
  <Application>Microsoft Macintosh PowerPoint</Application>
  <PresentationFormat>On-screen Show (4:3)</PresentationFormat>
  <Paragraphs>98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Interactive Digital Maps with Embedded Local Content</vt:lpstr>
      <vt:lpstr>Index</vt:lpstr>
      <vt:lpstr>Introduction</vt:lpstr>
      <vt:lpstr>Objectives</vt:lpstr>
      <vt:lpstr>Importance of Mapping in Nomad Tourism</vt:lpstr>
      <vt:lpstr>User Needs and Preferences</vt:lpstr>
      <vt:lpstr>Core Features of Digital Maps</vt:lpstr>
      <vt:lpstr>Platform Selection and Tools</vt:lpstr>
      <vt:lpstr>Content Categories</vt:lpstr>
      <vt:lpstr>Localization and Multilingual Support</vt:lpstr>
      <vt:lpstr>Interactivity Features</vt:lpstr>
      <vt:lpstr>Accessibility and Mobile Optimization</vt:lpstr>
      <vt:lpstr>Trust and Verification</vt:lpstr>
      <vt:lpstr>Content Submission and Moderation</vt:lpstr>
      <vt:lpstr>Marketing the Map Feature</vt:lpstr>
      <vt:lpstr>References</vt:lpstr>
    </vt:vector>
  </TitlesOfParts>
  <Manager/>
  <Company/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Assignment 4: Culturally Diverse Plant-Based Menus for International Tourists</dc:title>
  <dc:subject/>
  <dc:creator/>
  <cp:keywords/>
  <dc:description>generated using python-pptx</dc:description>
  <cp:lastModifiedBy>ANCHALIKA</cp:lastModifiedBy>
  <cp:revision>8</cp:revision>
  <dcterms:created xsi:type="dcterms:W3CDTF">2013-01-27T09:14:16Z</dcterms:created>
  <dcterms:modified xsi:type="dcterms:W3CDTF">2025-09-09T04:02:26Z</dcterms:modified>
  <cp:category/>
</cp:coreProperties>
</file>