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5.png"/><Relationship Id="rId7" Type="http://schemas.openxmlformats.org/officeDocument/2006/relationships/image" Target="../media/image31.png"/><Relationship Id="rId12" Type="http://schemas.openxmlformats.org/officeDocument/2006/relationships/image" Target="../media/image12.sv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0.svg"/><Relationship Id="rId11" Type="http://schemas.openxmlformats.org/officeDocument/2006/relationships/image" Target="../media/image11.pn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6.svg"/><Relationship Id="rId9" Type="http://schemas.openxmlformats.org/officeDocument/2006/relationships/image" Target="../media/image33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49.png"/><Relationship Id="rId7" Type="http://schemas.openxmlformats.org/officeDocument/2006/relationships/image" Target="../media/image41.png"/><Relationship Id="rId12" Type="http://schemas.openxmlformats.org/officeDocument/2006/relationships/image" Target="../media/image56.sv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11" Type="http://schemas.openxmlformats.org/officeDocument/2006/relationships/image" Target="../media/image55.png"/><Relationship Id="rId5" Type="http://schemas.openxmlformats.org/officeDocument/2006/relationships/image" Target="../media/image51.png"/><Relationship Id="rId10" Type="http://schemas.openxmlformats.org/officeDocument/2006/relationships/image" Target="../media/image54.svg"/><Relationship Id="rId4" Type="http://schemas.openxmlformats.org/officeDocument/2006/relationships/image" Target="../media/image50.svg"/><Relationship Id="rId9" Type="http://schemas.openxmlformats.org/officeDocument/2006/relationships/image" Target="../media/image53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5.png"/><Relationship Id="rId7" Type="http://schemas.openxmlformats.org/officeDocument/2006/relationships/image" Target="../media/image31.png"/><Relationship Id="rId12" Type="http://schemas.openxmlformats.org/officeDocument/2006/relationships/image" Target="../media/image12.sv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0.svg"/><Relationship Id="rId11" Type="http://schemas.openxmlformats.org/officeDocument/2006/relationships/image" Target="../media/image11.pn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6.svg"/><Relationship Id="rId9" Type="http://schemas.openxmlformats.org/officeDocument/2006/relationships/image" Target="../media/image33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49.png"/><Relationship Id="rId7" Type="http://schemas.openxmlformats.org/officeDocument/2006/relationships/image" Target="../media/image41.png"/><Relationship Id="rId12" Type="http://schemas.openxmlformats.org/officeDocument/2006/relationships/image" Target="../media/image56.svg"/><Relationship Id="rId2" Type="http://schemas.openxmlformats.org/officeDocument/2006/relationships/image" Target="../media/image48.svg"/><Relationship Id="rId1" Type="http://schemas.openxmlformats.org/officeDocument/2006/relationships/image" Target="../media/image47.png"/><Relationship Id="rId6" Type="http://schemas.openxmlformats.org/officeDocument/2006/relationships/image" Target="../media/image52.svg"/><Relationship Id="rId11" Type="http://schemas.openxmlformats.org/officeDocument/2006/relationships/image" Target="../media/image55.png"/><Relationship Id="rId5" Type="http://schemas.openxmlformats.org/officeDocument/2006/relationships/image" Target="../media/image51.png"/><Relationship Id="rId10" Type="http://schemas.openxmlformats.org/officeDocument/2006/relationships/image" Target="../media/image54.svg"/><Relationship Id="rId4" Type="http://schemas.openxmlformats.org/officeDocument/2006/relationships/image" Target="../media/image50.svg"/><Relationship Id="rId9" Type="http://schemas.openxmlformats.org/officeDocument/2006/relationships/image" Target="../media/image5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5E740A-8FA3-42E5-B495-90875C18C13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46A260A-2CAC-41E9-B7C9-6E23F3A4D15C}">
      <dgm:prSet/>
      <dgm:spPr/>
      <dgm:t>
        <a:bodyPr/>
        <a:lstStyle/>
        <a:p>
          <a:r>
            <a:rPr lang="en-US" b="0" i="0" baseline="0"/>
            <a:t>Sustainable tourism focuses on balancing economic growth, environmental protection, and social equity</a:t>
          </a:r>
          <a:endParaRPr lang="en-US"/>
        </a:p>
      </dgm:t>
    </dgm:pt>
    <dgm:pt modelId="{BB800D6E-76FD-43C7-A423-0549C7AD8CC2}" type="parTrans" cxnId="{8B6B3E3B-E528-449F-87B0-274E8C97DBF6}">
      <dgm:prSet/>
      <dgm:spPr/>
      <dgm:t>
        <a:bodyPr/>
        <a:lstStyle/>
        <a:p>
          <a:endParaRPr lang="en-US"/>
        </a:p>
      </dgm:t>
    </dgm:pt>
    <dgm:pt modelId="{04B21223-AD56-4DBA-8182-1E248D07657D}" type="sibTrans" cxnId="{8B6B3E3B-E528-449F-87B0-274E8C97DBF6}">
      <dgm:prSet/>
      <dgm:spPr/>
      <dgm:t>
        <a:bodyPr/>
        <a:lstStyle/>
        <a:p>
          <a:endParaRPr lang="en-US"/>
        </a:p>
      </dgm:t>
    </dgm:pt>
    <dgm:pt modelId="{CCC87A3A-6A69-4204-BE65-EC7B53931D5C}">
      <dgm:prSet/>
      <dgm:spPr/>
      <dgm:t>
        <a:bodyPr/>
        <a:lstStyle/>
        <a:p>
          <a:r>
            <a:rPr lang="en-US" b="0" i="0" baseline="0"/>
            <a:t>India is one of the world’s most diverse tourism destinations in terms of culture, geography, and biodiversity</a:t>
          </a:r>
          <a:endParaRPr lang="en-US"/>
        </a:p>
      </dgm:t>
    </dgm:pt>
    <dgm:pt modelId="{6C390D73-74B6-49E9-AF71-5C0C50B70BA8}" type="parTrans" cxnId="{99FFCCF8-8E80-4479-9322-42BF1C409592}">
      <dgm:prSet/>
      <dgm:spPr/>
      <dgm:t>
        <a:bodyPr/>
        <a:lstStyle/>
        <a:p>
          <a:endParaRPr lang="en-US"/>
        </a:p>
      </dgm:t>
    </dgm:pt>
    <dgm:pt modelId="{9CFC6E4C-DFCA-472D-A89B-E6744B7E3A84}" type="sibTrans" cxnId="{99FFCCF8-8E80-4479-9322-42BF1C409592}">
      <dgm:prSet/>
      <dgm:spPr/>
      <dgm:t>
        <a:bodyPr/>
        <a:lstStyle/>
        <a:p>
          <a:endParaRPr lang="en-US"/>
        </a:p>
      </dgm:t>
    </dgm:pt>
    <dgm:pt modelId="{7E2FD3C1-2B1E-4973-8A72-1EE70C9D73FE}">
      <dgm:prSet/>
      <dgm:spPr/>
      <dgm:t>
        <a:bodyPr/>
        <a:lstStyle/>
        <a:p>
          <a:r>
            <a:rPr lang="en-US" b="0" i="0" baseline="0"/>
            <a:t>Tourism contributes significantly to India’s GDP and employment generation</a:t>
          </a:r>
          <a:endParaRPr lang="en-US"/>
        </a:p>
      </dgm:t>
    </dgm:pt>
    <dgm:pt modelId="{5987B365-5C6A-4F96-812D-96932211100D}" type="parTrans" cxnId="{CD517D7B-FE90-4B7D-AA83-B4566F0E7EE1}">
      <dgm:prSet/>
      <dgm:spPr/>
      <dgm:t>
        <a:bodyPr/>
        <a:lstStyle/>
        <a:p>
          <a:endParaRPr lang="en-US"/>
        </a:p>
      </dgm:t>
    </dgm:pt>
    <dgm:pt modelId="{6F4C2C10-0D2D-481E-9E2B-55E346175F4E}" type="sibTrans" cxnId="{CD517D7B-FE90-4B7D-AA83-B4566F0E7EE1}">
      <dgm:prSet/>
      <dgm:spPr/>
      <dgm:t>
        <a:bodyPr/>
        <a:lstStyle/>
        <a:p>
          <a:endParaRPr lang="en-US"/>
        </a:p>
      </dgm:t>
    </dgm:pt>
    <dgm:pt modelId="{C267EC8B-422F-4FF2-BC53-EE6C66F08E01}">
      <dgm:prSet/>
      <dgm:spPr/>
      <dgm:t>
        <a:bodyPr/>
        <a:lstStyle/>
        <a:p>
          <a:r>
            <a:rPr lang="en-US" b="0" i="0" baseline="0"/>
            <a:t>Rapid tourism growth has increased pressure on natural and cultural resources</a:t>
          </a:r>
          <a:endParaRPr lang="en-US"/>
        </a:p>
      </dgm:t>
    </dgm:pt>
    <dgm:pt modelId="{D6A8F2A4-2006-48C2-8A16-9685C768C475}" type="parTrans" cxnId="{6F0A166A-5D23-41F5-BE25-A7BCA510846D}">
      <dgm:prSet/>
      <dgm:spPr/>
      <dgm:t>
        <a:bodyPr/>
        <a:lstStyle/>
        <a:p>
          <a:endParaRPr lang="en-US"/>
        </a:p>
      </dgm:t>
    </dgm:pt>
    <dgm:pt modelId="{A211B904-EE12-4C8E-903D-7AF0AA70BCD3}" type="sibTrans" cxnId="{6F0A166A-5D23-41F5-BE25-A7BCA510846D}">
      <dgm:prSet/>
      <dgm:spPr/>
      <dgm:t>
        <a:bodyPr/>
        <a:lstStyle/>
        <a:p>
          <a:endParaRPr lang="en-US"/>
        </a:p>
      </dgm:t>
    </dgm:pt>
    <dgm:pt modelId="{1A14A3DC-8C8A-4A63-AC22-E3F5CF2E36EC}">
      <dgm:prSet/>
      <dgm:spPr/>
      <dgm:t>
        <a:bodyPr/>
        <a:lstStyle/>
        <a:p>
          <a:r>
            <a:rPr lang="en-US" b="0" i="0" baseline="0"/>
            <a:t>Sustainable tourism aims to reduce negative impacts while maximizing long-term benefits</a:t>
          </a:r>
          <a:endParaRPr lang="en-US"/>
        </a:p>
      </dgm:t>
    </dgm:pt>
    <dgm:pt modelId="{7F782C67-C329-4A54-8711-DC540D546830}" type="parTrans" cxnId="{6C1A01D4-580A-4AA1-A779-B717D6A5FE5B}">
      <dgm:prSet/>
      <dgm:spPr/>
      <dgm:t>
        <a:bodyPr/>
        <a:lstStyle/>
        <a:p>
          <a:endParaRPr lang="en-US"/>
        </a:p>
      </dgm:t>
    </dgm:pt>
    <dgm:pt modelId="{0CD60EC5-E02C-4745-9BC6-1577C0A8EAA9}" type="sibTrans" cxnId="{6C1A01D4-580A-4AA1-A779-B717D6A5FE5B}">
      <dgm:prSet/>
      <dgm:spPr/>
      <dgm:t>
        <a:bodyPr/>
        <a:lstStyle/>
        <a:p>
          <a:endParaRPr lang="en-US"/>
        </a:p>
      </dgm:t>
    </dgm:pt>
    <dgm:pt modelId="{A61D6134-7EA5-4B04-B245-90D4CF766D6C}">
      <dgm:prSet/>
      <dgm:spPr/>
      <dgm:t>
        <a:bodyPr/>
        <a:lstStyle/>
        <a:p>
          <a:r>
            <a:rPr lang="en-US" b="0" i="0" baseline="0"/>
            <a:t>India’s tourism strategy increasingly aligns with sustainability and responsible travel principles</a:t>
          </a:r>
          <a:endParaRPr lang="en-US"/>
        </a:p>
      </dgm:t>
    </dgm:pt>
    <dgm:pt modelId="{D24DB61E-50C6-46CA-A96C-F9C734037725}" type="parTrans" cxnId="{1FC4DEF2-5A77-4BBE-81EB-03E47C11535F}">
      <dgm:prSet/>
      <dgm:spPr/>
      <dgm:t>
        <a:bodyPr/>
        <a:lstStyle/>
        <a:p>
          <a:endParaRPr lang="en-US"/>
        </a:p>
      </dgm:t>
    </dgm:pt>
    <dgm:pt modelId="{3E789D75-2D04-4610-A9C7-73DBCAEC6C3C}" type="sibTrans" cxnId="{1FC4DEF2-5A77-4BBE-81EB-03E47C11535F}">
      <dgm:prSet/>
      <dgm:spPr/>
      <dgm:t>
        <a:bodyPr/>
        <a:lstStyle/>
        <a:p>
          <a:endParaRPr lang="en-US"/>
        </a:p>
      </dgm:t>
    </dgm:pt>
    <dgm:pt modelId="{FBDFAE7E-5D87-475B-869A-581466648DF2}" type="pres">
      <dgm:prSet presAssocID="{CF5E740A-8FA3-42E5-B495-90875C18C13C}" presName="linear" presStyleCnt="0">
        <dgm:presLayoutVars>
          <dgm:animLvl val="lvl"/>
          <dgm:resizeHandles val="exact"/>
        </dgm:presLayoutVars>
      </dgm:prSet>
      <dgm:spPr/>
    </dgm:pt>
    <dgm:pt modelId="{504443AE-2FFD-4ACE-90EA-BE5699157FF4}" type="pres">
      <dgm:prSet presAssocID="{646A260A-2CAC-41E9-B7C9-6E23F3A4D15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AD9976E-A2CC-4E92-9853-F7C2D6FB34ED}" type="pres">
      <dgm:prSet presAssocID="{04B21223-AD56-4DBA-8182-1E248D07657D}" presName="spacer" presStyleCnt="0"/>
      <dgm:spPr/>
    </dgm:pt>
    <dgm:pt modelId="{9229DFD9-DDA6-4744-A75C-A70090620DF8}" type="pres">
      <dgm:prSet presAssocID="{CCC87A3A-6A69-4204-BE65-EC7B53931D5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2E70C12-553B-4C8B-B48D-A0D15ED56CBA}" type="pres">
      <dgm:prSet presAssocID="{9CFC6E4C-DFCA-472D-A89B-E6744B7E3A84}" presName="spacer" presStyleCnt="0"/>
      <dgm:spPr/>
    </dgm:pt>
    <dgm:pt modelId="{AB957EF2-B15A-4BAA-8851-B354C1EAFF10}" type="pres">
      <dgm:prSet presAssocID="{7E2FD3C1-2B1E-4973-8A72-1EE70C9D73F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7C88B97-42DD-4475-B598-F5F022A8D5F7}" type="pres">
      <dgm:prSet presAssocID="{6F4C2C10-0D2D-481E-9E2B-55E346175F4E}" presName="spacer" presStyleCnt="0"/>
      <dgm:spPr/>
    </dgm:pt>
    <dgm:pt modelId="{366FD87B-9506-4FA0-BBE0-5AEC1896DB13}" type="pres">
      <dgm:prSet presAssocID="{C267EC8B-422F-4FF2-BC53-EE6C66F08E01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41BF5D5-567E-41B7-AD72-D0E0FEFDC592}" type="pres">
      <dgm:prSet presAssocID="{A211B904-EE12-4C8E-903D-7AF0AA70BCD3}" presName="spacer" presStyleCnt="0"/>
      <dgm:spPr/>
    </dgm:pt>
    <dgm:pt modelId="{DC2103B8-8AAA-48A5-A4F2-13F234560900}" type="pres">
      <dgm:prSet presAssocID="{1A14A3DC-8C8A-4A63-AC22-E3F5CF2E36E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485AD17-1988-480F-BA12-5A0125E13629}" type="pres">
      <dgm:prSet presAssocID="{0CD60EC5-E02C-4745-9BC6-1577C0A8EAA9}" presName="spacer" presStyleCnt="0"/>
      <dgm:spPr/>
    </dgm:pt>
    <dgm:pt modelId="{AC72EE57-2095-46E5-B151-07C9F9EB14FC}" type="pres">
      <dgm:prSet presAssocID="{A61D6134-7EA5-4B04-B245-90D4CF766D6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1ABECE02-B236-4C02-ABFF-61D0D5678A21}" type="presOf" srcId="{CCC87A3A-6A69-4204-BE65-EC7B53931D5C}" destId="{9229DFD9-DDA6-4744-A75C-A70090620DF8}" srcOrd="0" destOrd="0" presId="urn:microsoft.com/office/officeart/2005/8/layout/vList2"/>
    <dgm:cxn modelId="{8B6B3E3B-E528-449F-87B0-274E8C97DBF6}" srcId="{CF5E740A-8FA3-42E5-B495-90875C18C13C}" destId="{646A260A-2CAC-41E9-B7C9-6E23F3A4D15C}" srcOrd="0" destOrd="0" parTransId="{BB800D6E-76FD-43C7-A423-0549C7AD8CC2}" sibTransId="{04B21223-AD56-4DBA-8182-1E248D07657D}"/>
    <dgm:cxn modelId="{7A52EC64-0F0D-4809-AF2E-1389A82CD00A}" type="presOf" srcId="{7E2FD3C1-2B1E-4973-8A72-1EE70C9D73FE}" destId="{AB957EF2-B15A-4BAA-8851-B354C1EAFF10}" srcOrd="0" destOrd="0" presId="urn:microsoft.com/office/officeart/2005/8/layout/vList2"/>
    <dgm:cxn modelId="{6F0A166A-5D23-41F5-BE25-A7BCA510846D}" srcId="{CF5E740A-8FA3-42E5-B495-90875C18C13C}" destId="{C267EC8B-422F-4FF2-BC53-EE6C66F08E01}" srcOrd="3" destOrd="0" parTransId="{D6A8F2A4-2006-48C2-8A16-9685C768C475}" sibTransId="{A211B904-EE12-4C8E-903D-7AF0AA70BCD3}"/>
    <dgm:cxn modelId="{CD517D7B-FE90-4B7D-AA83-B4566F0E7EE1}" srcId="{CF5E740A-8FA3-42E5-B495-90875C18C13C}" destId="{7E2FD3C1-2B1E-4973-8A72-1EE70C9D73FE}" srcOrd="2" destOrd="0" parTransId="{5987B365-5C6A-4F96-812D-96932211100D}" sibTransId="{6F4C2C10-0D2D-481E-9E2B-55E346175F4E}"/>
    <dgm:cxn modelId="{C0887080-E759-45D9-B3BC-2C8F4B081D4F}" type="presOf" srcId="{A61D6134-7EA5-4B04-B245-90D4CF766D6C}" destId="{AC72EE57-2095-46E5-B151-07C9F9EB14FC}" srcOrd="0" destOrd="0" presId="urn:microsoft.com/office/officeart/2005/8/layout/vList2"/>
    <dgm:cxn modelId="{E189EF80-DC78-45E2-92EE-C02E71C01E02}" type="presOf" srcId="{1A14A3DC-8C8A-4A63-AC22-E3F5CF2E36EC}" destId="{DC2103B8-8AAA-48A5-A4F2-13F234560900}" srcOrd="0" destOrd="0" presId="urn:microsoft.com/office/officeart/2005/8/layout/vList2"/>
    <dgm:cxn modelId="{34D8D989-F0AE-4E75-ACC8-840340660688}" type="presOf" srcId="{C267EC8B-422F-4FF2-BC53-EE6C66F08E01}" destId="{366FD87B-9506-4FA0-BBE0-5AEC1896DB13}" srcOrd="0" destOrd="0" presId="urn:microsoft.com/office/officeart/2005/8/layout/vList2"/>
    <dgm:cxn modelId="{A848F7A8-241D-4031-9912-342B3E1E8E85}" type="presOf" srcId="{646A260A-2CAC-41E9-B7C9-6E23F3A4D15C}" destId="{504443AE-2FFD-4ACE-90EA-BE5699157FF4}" srcOrd="0" destOrd="0" presId="urn:microsoft.com/office/officeart/2005/8/layout/vList2"/>
    <dgm:cxn modelId="{9114E6AD-4895-4C9F-BF7A-B08FB694B55A}" type="presOf" srcId="{CF5E740A-8FA3-42E5-B495-90875C18C13C}" destId="{FBDFAE7E-5D87-475B-869A-581466648DF2}" srcOrd="0" destOrd="0" presId="urn:microsoft.com/office/officeart/2005/8/layout/vList2"/>
    <dgm:cxn modelId="{6C1A01D4-580A-4AA1-A779-B717D6A5FE5B}" srcId="{CF5E740A-8FA3-42E5-B495-90875C18C13C}" destId="{1A14A3DC-8C8A-4A63-AC22-E3F5CF2E36EC}" srcOrd="4" destOrd="0" parTransId="{7F782C67-C329-4A54-8711-DC540D546830}" sibTransId="{0CD60EC5-E02C-4745-9BC6-1577C0A8EAA9}"/>
    <dgm:cxn modelId="{1FC4DEF2-5A77-4BBE-81EB-03E47C11535F}" srcId="{CF5E740A-8FA3-42E5-B495-90875C18C13C}" destId="{A61D6134-7EA5-4B04-B245-90D4CF766D6C}" srcOrd="5" destOrd="0" parTransId="{D24DB61E-50C6-46CA-A96C-F9C734037725}" sibTransId="{3E789D75-2D04-4610-A9C7-73DBCAEC6C3C}"/>
    <dgm:cxn modelId="{99FFCCF8-8E80-4479-9322-42BF1C409592}" srcId="{CF5E740A-8FA3-42E5-B495-90875C18C13C}" destId="{CCC87A3A-6A69-4204-BE65-EC7B53931D5C}" srcOrd="1" destOrd="0" parTransId="{6C390D73-74B6-49E9-AF71-5C0C50B70BA8}" sibTransId="{9CFC6E4C-DFCA-472D-A89B-E6744B7E3A84}"/>
    <dgm:cxn modelId="{E36E7F26-5C30-432F-A85E-B6662BC26498}" type="presParOf" srcId="{FBDFAE7E-5D87-475B-869A-581466648DF2}" destId="{504443AE-2FFD-4ACE-90EA-BE5699157FF4}" srcOrd="0" destOrd="0" presId="urn:microsoft.com/office/officeart/2005/8/layout/vList2"/>
    <dgm:cxn modelId="{A390A199-D286-4949-A99A-7A2DE55CE4CA}" type="presParOf" srcId="{FBDFAE7E-5D87-475B-869A-581466648DF2}" destId="{1AD9976E-A2CC-4E92-9853-F7C2D6FB34ED}" srcOrd="1" destOrd="0" presId="urn:microsoft.com/office/officeart/2005/8/layout/vList2"/>
    <dgm:cxn modelId="{EDCC2EF8-3EDA-44C7-A2F0-A888452EDDD1}" type="presParOf" srcId="{FBDFAE7E-5D87-475B-869A-581466648DF2}" destId="{9229DFD9-DDA6-4744-A75C-A70090620DF8}" srcOrd="2" destOrd="0" presId="urn:microsoft.com/office/officeart/2005/8/layout/vList2"/>
    <dgm:cxn modelId="{11421E52-C59E-4E53-8E81-A9DFFE4ED6A4}" type="presParOf" srcId="{FBDFAE7E-5D87-475B-869A-581466648DF2}" destId="{42E70C12-553B-4C8B-B48D-A0D15ED56CBA}" srcOrd="3" destOrd="0" presId="urn:microsoft.com/office/officeart/2005/8/layout/vList2"/>
    <dgm:cxn modelId="{85C8285B-07FA-4765-BB93-CE560A6A8489}" type="presParOf" srcId="{FBDFAE7E-5D87-475B-869A-581466648DF2}" destId="{AB957EF2-B15A-4BAA-8851-B354C1EAFF10}" srcOrd="4" destOrd="0" presId="urn:microsoft.com/office/officeart/2005/8/layout/vList2"/>
    <dgm:cxn modelId="{D10EC79A-9F6E-47ED-ACF2-B9BE910A9BDE}" type="presParOf" srcId="{FBDFAE7E-5D87-475B-869A-581466648DF2}" destId="{37C88B97-42DD-4475-B598-F5F022A8D5F7}" srcOrd="5" destOrd="0" presId="urn:microsoft.com/office/officeart/2005/8/layout/vList2"/>
    <dgm:cxn modelId="{EA031228-87E6-4BB2-8292-917E898E7B8B}" type="presParOf" srcId="{FBDFAE7E-5D87-475B-869A-581466648DF2}" destId="{366FD87B-9506-4FA0-BBE0-5AEC1896DB13}" srcOrd="6" destOrd="0" presId="urn:microsoft.com/office/officeart/2005/8/layout/vList2"/>
    <dgm:cxn modelId="{618DC756-D4BD-4850-8FF8-540209834EF6}" type="presParOf" srcId="{FBDFAE7E-5D87-475B-869A-581466648DF2}" destId="{441BF5D5-567E-41B7-AD72-D0E0FEFDC592}" srcOrd="7" destOrd="0" presId="urn:microsoft.com/office/officeart/2005/8/layout/vList2"/>
    <dgm:cxn modelId="{97B8C206-C918-48F8-9DC8-8A058A01C38E}" type="presParOf" srcId="{FBDFAE7E-5D87-475B-869A-581466648DF2}" destId="{DC2103B8-8AAA-48A5-A4F2-13F234560900}" srcOrd="8" destOrd="0" presId="urn:microsoft.com/office/officeart/2005/8/layout/vList2"/>
    <dgm:cxn modelId="{BEEC5869-7B22-468D-8B6A-CE1691ED01B9}" type="presParOf" srcId="{FBDFAE7E-5D87-475B-869A-581466648DF2}" destId="{8485AD17-1988-480F-BA12-5A0125E13629}" srcOrd="9" destOrd="0" presId="urn:microsoft.com/office/officeart/2005/8/layout/vList2"/>
    <dgm:cxn modelId="{26429F80-3A5D-4651-A232-52AD60F0BAA4}" type="presParOf" srcId="{FBDFAE7E-5D87-475B-869A-581466648DF2}" destId="{AC72EE57-2095-46E5-B151-07C9F9EB14F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BE21D1-1EF9-4BF1-85E3-798AA943DFFC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90CFD1E-D504-414D-BB35-46C92E9D1D5D}">
      <dgm:prSet/>
      <dgm:spPr/>
      <dgm:t>
        <a:bodyPr/>
        <a:lstStyle/>
        <a:p>
          <a:r>
            <a:rPr lang="en-US" b="0" i="0" baseline="0"/>
            <a:t>Sustainable tourism promotes responsible use of natural and cultural resources</a:t>
          </a:r>
          <a:endParaRPr lang="en-US"/>
        </a:p>
      </dgm:t>
    </dgm:pt>
    <dgm:pt modelId="{092D8950-36C7-4658-8367-CF2B267FB090}" type="parTrans" cxnId="{089EE17B-7764-4F83-9BE6-F0634DDABE53}">
      <dgm:prSet/>
      <dgm:spPr/>
      <dgm:t>
        <a:bodyPr/>
        <a:lstStyle/>
        <a:p>
          <a:endParaRPr lang="en-US"/>
        </a:p>
      </dgm:t>
    </dgm:pt>
    <dgm:pt modelId="{50EFA87C-692E-4C12-92F9-F4CECD84D658}" type="sibTrans" cxnId="{089EE17B-7764-4F83-9BE6-F0634DDABE53}">
      <dgm:prSet/>
      <dgm:spPr/>
      <dgm:t>
        <a:bodyPr/>
        <a:lstStyle/>
        <a:p>
          <a:endParaRPr lang="en-US"/>
        </a:p>
      </dgm:t>
    </dgm:pt>
    <dgm:pt modelId="{A03AB0CB-D14F-46C1-9760-CF77B770E3BB}">
      <dgm:prSet/>
      <dgm:spPr/>
      <dgm:t>
        <a:bodyPr/>
        <a:lstStyle/>
        <a:p>
          <a:r>
            <a:rPr lang="en-US" b="0" i="0" baseline="0"/>
            <a:t>It ensures tourism development meets present needs without harming future generations</a:t>
          </a:r>
          <a:endParaRPr lang="en-US"/>
        </a:p>
      </dgm:t>
    </dgm:pt>
    <dgm:pt modelId="{82D54549-D387-4971-8012-71366A3D1897}" type="parTrans" cxnId="{2B78257A-08B2-42C4-B404-210D3253C908}">
      <dgm:prSet/>
      <dgm:spPr/>
      <dgm:t>
        <a:bodyPr/>
        <a:lstStyle/>
        <a:p>
          <a:endParaRPr lang="en-US"/>
        </a:p>
      </dgm:t>
    </dgm:pt>
    <dgm:pt modelId="{C4F2D9A2-7F82-4A56-812C-C8E82CD66478}" type="sibTrans" cxnId="{2B78257A-08B2-42C4-B404-210D3253C908}">
      <dgm:prSet/>
      <dgm:spPr/>
      <dgm:t>
        <a:bodyPr/>
        <a:lstStyle/>
        <a:p>
          <a:endParaRPr lang="en-US"/>
        </a:p>
      </dgm:t>
    </dgm:pt>
    <dgm:pt modelId="{6B6E4101-6056-42B5-A955-EE24C43BC2DB}">
      <dgm:prSet/>
      <dgm:spPr/>
      <dgm:t>
        <a:bodyPr/>
        <a:lstStyle/>
        <a:p>
          <a:r>
            <a:rPr lang="en-US" b="0" i="0" baseline="0"/>
            <a:t>Environmental conservation is a core pillar of sustainable tourism</a:t>
          </a:r>
          <a:endParaRPr lang="en-US"/>
        </a:p>
      </dgm:t>
    </dgm:pt>
    <dgm:pt modelId="{CC51EA3A-4705-491B-90DE-E2E47F484C5E}" type="parTrans" cxnId="{15698D4F-E654-4705-96BA-97CFFE0480AD}">
      <dgm:prSet/>
      <dgm:spPr/>
      <dgm:t>
        <a:bodyPr/>
        <a:lstStyle/>
        <a:p>
          <a:endParaRPr lang="en-US"/>
        </a:p>
      </dgm:t>
    </dgm:pt>
    <dgm:pt modelId="{45087F4C-8D03-4363-AD12-C56F6837DD39}" type="sibTrans" cxnId="{15698D4F-E654-4705-96BA-97CFFE0480AD}">
      <dgm:prSet/>
      <dgm:spPr/>
      <dgm:t>
        <a:bodyPr/>
        <a:lstStyle/>
        <a:p>
          <a:endParaRPr lang="en-US"/>
        </a:p>
      </dgm:t>
    </dgm:pt>
    <dgm:pt modelId="{A0D650B1-02C3-4050-A3C7-FE3CB39D9ECB}">
      <dgm:prSet/>
      <dgm:spPr/>
      <dgm:t>
        <a:bodyPr/>
        <a:lstStyle/>
        <a:p>
          <a:r>
            <a:rPr lang="en-US" b="0" i="0" baseline="0"/>
            <a:t>Social inclusion and community participation are emphasized</a:t>
          </a:r>
          <a:endParaRPr lang="en-US"/>
        </a:p>
      </dgm:t>
    </dgm:pt>
    <dgm:pt modelId="{75A57273-2E0D-403C-AB5D-5719A14F5A1E}" type="parTrans" cxnId="{7A9B595B-6D32-497A-8047-DC3D94EAE4C7}">
      <dgm:prSet/>
      <dgm:spPr/>
      <dgm:t>
        <a:bodyPr/>
        <a:lstStyle/>
        <a:p>
          <a:endParaRPr lang="en-US"/>
        </a:p>
      </dgm:t>
    </dgm:pt>
    <dgm:pt modelId="{9DDC5AC2-5493-4534-B6CF-BEC5E8720B27}" type="sibTrans" cxnId="{7A9B595B-6D32-497A-8047-DC3D94EAE4C7}">
      <dgm:prSet/>
      <dgm:spPr/>
      <dgm:t>
        <a:bodyPr/>
        <a:lstStyle/>
        <a:p>
          <a:endParaRPr lang="en-US"/>
        </a:p>
      </dgm:t>
    </dgm:pt>
    <dgm:pt modelId="{D0EAD1AE-3F8F-4E62-8E70-D65A3958A16E}">
      <dgm:prSet/>
      <dgm:spPr/>
      <dgm:t>
        <a:bodyPr/>
        <a:lstStyle/>
        <a:p>
          <a:r>
            <a:rPr lang="en-US" b="0" i="0" baseline="0"/>
            <a:t>Economic benefits are distributed fairly among local stakeholders</a:t>
          </a:r>
          <a:endParaRPr lang="en-US"/>
        </a:p>
      </dgm:t>
    </dgm:pt>
    <dgm:pt modelId="{90D693B0-F054-4FA7-B845-A34B72207858}" type="parTrans" cxnId="{4BCF83B2-11B0-4F24-86C1-86768E17D096}">
      <dgm:prSet/>
      <dgm:spPr/>
      <dgm:t>
        <a:bodyPr/>
        <a:lstStyle/>
        <a:p>
          <a:endParaRPr lang="en-US"/>
        </a:p>
      </dgm:t>
    </dgm:pt>
    <dgm:pt modelId="{86544AEA-BDE8-4DD3-B6BF-1DA64F6CA9C0}" type="sibTrans" cxnId="{4BCF83B2-11B0-4F24-86C1-86768E17D096}">
      <dgm:prSet/>
      <dgm:spPr/>
      <dgm:t>
        <a:bodyPr/>
        <a:lstStyle/>
        <a:p>
          <a:endParaRPr lang="en-US"/>
        </a:p>
      </dgm:t>
    </dgm:pt>
    <dgm:pt modelId="{CB180F3E-986F-442C-9ACA-0511DBD76A51}">
      <dgm:prSet/>
      <dgm:spPr/>
      <dgm:t>
        <a:bodyPr/>
        <a:lstStyle/>
        <a:p>
          <a:r>
            <a:rPr lang="en-US" b="0" i="0" baseline="0"/>
            <a:t>Long-term destination resilience is prioritized over short-term profits</a:t>
          </a:r>
          <a:endParaRPr lang="en-US"/>
        </a:p>
      </dgm:t>
    </dgm:pt>
    <dgm:pt modelId="{92AE635B-0EFC-4362-BBDF-184895F8E6B4}" type="parTrans" cxnId="{D0B7F60D-E33A-44C5-8622-0F20D8D93ADC}">
      <dgm:prSet/>
      <dgm:spPr/>
      <dgm:t>
        <a:bodyPr/>
        <a:lstStyle/>
        <a:p>
          <a:endParaRPr lang="en-US"/>
        </a:p>
      </dgm:t>
    </dgm:pt>
    <dgm:pt modelId="{371F2FC7-11B5-4F5C-A828-D927C33B647A}" type="sibTrans" cxnId="{D0B7F60D-E33A-44C5-8622-0F20D8D93ADC}">
      <dgm:prSet/>
      <dgm:spPr/>
      <dgm:t>
        <a:bodyPr/>
        <a:lstStyle/>
        <a:p>
          <a:endParaRPr lang="en-US"/>
        </a:p>
      </dgm:t>
    </dgm:pt>
    <dgm:pt modelId="{35A0DAED-7573-4A67-B57F-78BD87B118E2}" type="pres">
      <dgm:prSet presAssocID="{ABBE21D1-1EF9-4BF1-85E3-798AA943DFFC}" presName="linear" presStyleCnt="0">
        <dgm:presLayoutVars>
          <dgm:animLvl val="lvl"/>
          <dgm:resizeHandles val="exact"/>
        </dgm:presLayoutVars>
      </dgm:prSet>
      <dgm:spPr/>
    </dgm:pt>
    <dgm:pt modelId="{B23EF369-8A5B-4959-800C-F744B826F000}" type="pres">
      <dgm:prSet presAssocID="{A90CFD1E-D504-414D-BB35-46C92E9D1D5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42B7F5F5-A8AB-4D95-BD7D-E5AA1F61ABF4}" type="pres">
      <dgm:prSet presAssocID="{50EFA87C-692E-4C12-92F9-F4CECD84D658}" presName="spacer" presStyleCnt="0"/>
      <dgm:spPr/>
    </dgm:pt>
    <dgm:pt modelId="{D23F7F8A-2C39-4115-81AF-77FF38D3311E}" type="pres">
      <dgm:prSet presAssocID="{A03AB0CB-D14F-46C1-9760-CF77B770E3BB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F88EF8A-CF9A-41DB-B553-76303C023C50}" type="pres">
      <dgm:prSet presAssocID="{C4F2D9A2-7F82-4A56-812C-C8E82CD66478}" presName="spacer" presStyleCnt="0"/>
      <dgm:spPr/>
    </dgm:pt>
    <dgm:pt modelId="{1E181343-4297-420D-A15F-84E90AEA0FAB}" type="pres">
      <dgm:prSet presAssocID="{6B6E4101-6056-42B5-A955-EE24C43BC2DB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91177A2-9885-445D-8B69-53E547153999}" type="pres">
      <dgm:prSet presAssocID="{45087F4C-8D03-4363-AD12-C56F6837DD39}" presName="spacer" presStyleCnt="0"/>
      <dgm:spPr/>
    </dgm:pt>
    <dgm:pt modelId="{3F080A67-5AF9-4374-8635-BE5455240B62}" type="pres">
      <dgm:prSet presAssocID="{A0D650B1-02C3-4050-A3C7-FE3CB39D9EC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AF8B97C2-2DAA-432F-9245-759CAA6F8644}" type="pres">
      <dgm:prSet presAssocID="{9DDC5AC2-5493-4534-B6CF-BEC5E8720B27}" presName="spacer" presStyleCnt="0"/>
      <dgm:spPr/>
    </dgm:pt>
    <dgm:pt modelId="{8F9BD68C-BA15-48DC-894F-ADD8FB0B4A24}" type="pres">
      <dgm:prSet presAssocID="{D0EAD1AE-3F8F-4E62-8E70-D65A3958A16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DC3CCDC-BDEB-4606-9CB9-8A056145C806}" type="pres">
      <dgm:prSet presAssocID="{86544AEA-BDE8-4DD3-B6BF-1DA64F6CA9C0}" presName="spacer" presStyleCnt="0"/>
      <dgm:spPr/>
    </dgm:pt>
    <dgm:pt modelId="{307D2A86-1231-4DDC-BB93-F624B3C1896B}" type="pres">
      <dgm:prSet presAssocID="{CB180F3E-986F-442C-9ACA-0511DBD76A5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75A0EC03-6372-4CD3-9533-CC51EFBFA303}" type="presOf" srcId="{A03AB0CB-D14F-46C1-9760-CF77B770E3BB}" destId="{D23F7F8A-2C39-4115-81AF-77FF38D3311E}" srcOrd="0" destOrd="0" presId="urn:microsoft.com/office/officeart/2005/8/layout/vList2"/>
    <dgm:cxn modelId="{D0B7F60D-E33A-44C5-8622-0F20D8D93ADC}" srcId="{ABBE21D1-1EF9-4BF1-85E3-798AA943DFFC}" destId="{CB180F3E-986F-442C-9ACA-0511DBD76A51}" srcOrd="5" destOrd="0" parTransId="{92AE635B-0EFC-4362-BBDF-184895F8E6B4}" sibTransId="{371F2FC7-11B5-4F5C-A828-D927C33B647A}"/>
    <dgm:cxn modelId="{AE837F15-2600-40B3-8B5C-8743A545C1DE}" type="presOf" srcId="{D0EAD1AE-3F8F-4E62-8E70-D65A3958A16E}" destId="{8F9BD68C-BA15-48DC-894F-ADD8FB0B4A24}" srcOrd="0" destOrd="0" presId="urn:microsoft.com/office/officeart/2005/8/layout/vList2"/>
    <dgm:cxn modelId="{7A9B595B-6D32-497A-8047-DC3D94EAE4C7}" srcId="{ABBE21D1-1EF9-4BF1-85E3-798AA943DFFC}" destId="{A0D650B1-02C3-4050-A3C7-FE3CB39D9ECB}" srcOrd="3" destOrd="0" parTransId="{75A57273-2E0D-403C-AB5D-5719A14F5A1E}" sibTransId="{9DDC5AC2-5493-4534-B6CF-BEC5E8720B27}"/>
    <dgm:cxn modelId="{15698D4F-E654-4705-96BA-97CFFE0480AD}" srcId="{ABBE21D1-1EF9-4BF1-85E3-798AA943DFFC}" destId="{6B6E4101-6056-42B5-A955-EE24C43BC2DB}" srcOrd="2" destOrd="0" parTransId="{CC51EA3A-4705-491B-90DE-E2E47F484C5E}" sibTransId="{45087F4C-8D03-4363-AD12-C56F6837DD39}"/>
    <dgm:cxn modelId="{EB263A55-457B-4644-9699-55ADA9EA7A0C}" type="presOf" srcId="{A0D650B1-02C3-4050-A3C7-FE3CB39D9ECB}" destId="{3F080A67-5AF9-4374-8635-BE5455240B62}" srcOrd="0" destOrd="0" presId="urn:microsoft.com/office/officeart/2005/8/layout/vList2"/>
    <dgm:cxn modelId="{2B78257A-08B2-42C4-B404-210D3253C908}" srcId="{ABBE21D1-1EF9-4BF1-85E3-798AA943DFFC}" destId="{A03AB0CB-D14F-46C1-9760-CF77B770E3BB}" srcOrd="1" destOrd="0" parTransId="{82D54549-D387-4971-8012-71366A3D1897}" sibTransId="{C4F2D9A2-7F82-4A56-812C-C8E82CD66478}"/>
    <dgm:cxn modelId="{089EE17B-7764-4F83-9BE6-F0634DDABE53}" srcId="{ABBE21D1-1EF9-4BF1-85E3-798AA943DFFC}" destId="{A90CFD1E-D504-414D-BB35-46C92E9D1D5D}" srcOrd="0" destOrd="0" parTransId="{092D8950-36C7-4658-8367-CF2B267FB090}" sibTransId="{50EFA87C-692E-4C12-92F9-F4CECD84D658}"/>
    <dgm:cxn modelId="{7D5FE699-C31E-49E6-95FE-AC8398154CCE}" type="presOf" srcId="{A90CFD1E-D504-414D-BB35-46C92E9D1D5D}" destId="{B23EF369-8A5B-4959-800C-F744B826F000}" srcOrd="0" destOrd="0" presId="urn:microsoft.com/office/officeart/2005/8/layout/vList2"/>
    <dgm:cxn modelId="{E677A1B1-355A-48D5-83DA-5769801F5426}" type="presOf" srcId="{ABBE21D1-1EF9-4BF1-85E3-798AA943DFFC}" destId="{35A0DAED-7573-4A67-B57F-78BD87B118E2}" srcOrd="0" destOrd="0" presId="urn:microsoft.com/office/officeart/2005/8/layout/vList2"/>
    <dgm:cxn modelId="{4BCF83B2-11B0-4F24-86C1-86768E17D096}" srcId="{ABBE21D1-1EF9-4BF1-85E3-798AA943DFFC}" destId="{D0EAD1AE-3F8F-4E62-8E70-D65A3958A16E}" srcOrd="4" destOrd="0" parTransId="{90D693B0-F054-4FA7-B845-A34B72207858}" sibTransId="{86544AEA-BDE8-4DD3-B6BF-1DA64F6CA9C0}"/>
    <dgm:cxn modelId="{8B36DDBD-ABBD-4D1C-AFAA-F7995B5E9E28}" type="presOf" srcId="{CB180F3E-986F-442C-9ACA-0511DBD76A51}" destId="{307D2A86-1231-4DDC-BB93-F624B3C1896B}" srcOrd="0" destOrd="0" presId="urn:microsoft.com/office/officeart/2005/8/layout/vList2"/>
    <dgm:cxn modelId="{94D725C9-D654-49EE-B5BF-2037B9C43D11}" type="presOf" srcId="{6B6E4101-6056-42B5-A955-EE24C43BC2DB}" destId="{1E181343-4297-420D-A15F-84E90AEA0FAB}" srcOrd="0" destOrd="0" presId="urn:microsoft.com/office/officeart/2005/8/layout/vList2"/>
    <dgm:cxn modelId="{A36D2A44-C736-4E7B-9820-A0848BAE3938}" type="presParOf" srcId="{35A0DAED-7573-4A67-B57F-78BD87B118E2}" destId="{B23EF369-8A5B-4959-800C-F744B826F000}" srcOrd="0" destOrd="0" presId="urn:microsoft.com/office/officeart/2005/8/layout/vList2"/>
    <dgm:cxn modelId="{1A00F06B-864C-46F2-A22C-C7DD20CC8265}" type="presParOf" srcId="{35A0DAED-7573-4A67-B57F-78BD87B118E2}" destId="{42B7F5F5-A8AB-4D95-BD7D-E5AA1F61ABF4}" srcOrd="1" destOrd="0" presId="urn:microsoft.com/office/officeart/2005/8/layout/vList2"/>
    <dgm:cxn modelId="{5736E20C-6460-4573-A3AE-8AB6EA49B5EE}" type="presParOf" srcId="{35A0DAED-7573-4A67-B57F-78BD87B118E2}" destId="{D23F7F8A-2C39-4115-81AF-77FF38D3311E}" srcOrd="2" destOrd="0" presId="urn:microsoft.com/office/officeart/2005/8/layout/vList2"/>
    <dgm:cxn modelId="{AAAB3134-4C11-4E22-AB1C-7077D7F79394}" type="presParOf" srcId="{35A0DAED-7573-4A67-B57F-78BD87B118E2}" destId="{6F88EF8A-CF9A-41DB-B553-76303C023C50}" srcOrd="3" destOrd="0" presId="urn:microsoft.com/office/officeart/2005/8/layout/vList2"/>
    <dgm:cxn modelId="{402EA643-B336-4A73-8100-DF0CE3004545}" type="presParOf" srcId="{35A0DAED-7573-4A67-B57F-78BD87B118E2}" destId="{1E181343-4297-420D-A15F-84E90AEA0FAB}" srcOrd="4" destOrd="0" presId="urn:microsoft.com/office/officeart/2005/8/layout/vList2"/>
    <dgm:cxn modelId="{220EE0FB-F203-41EC-A7D0-2B86D24D54A8}" type="presParOf" srcId="{35A0DAED-7573-4A67-B57F-78BD87B118E2}" destId="{991177A2-9885-445D-8B69-53E547153999}" srcOrd="5" destOrd="0" presId="urn:microsoft.com/office/officeart/2005/8/layout/vList2"/>
    <dgm:cxn modelId="{C31AA45C-D154-40AA-8391-D44736BA30C8}" type="presParOf" srcId="{35A0DAED-7573-4A67-B57F-78BD87B118E2}" destId="{3F080A67-5AF9-4374-8635-BE5455240B62}" srcOrd="6" destOrd="0" presId="urn:microsoft.com/office/officeart/2005/8/layout/vList2"/>
    <dgm:cxn modelId="{C805A129-496F-4695-8A4E-87168636C32B}" type="presParOf" srcId="{35A0DAED-7573-4A67-B57F-78BD87B118E2}" destId="{AF8B97C2-2DAA-432F-9245-759CAA6F8644}" srcOrd="7" destOrd="0" presId="urn:microsoft.com/office/officeart/2005/8/layout/vList2"/>
    <dgm:cxn modelId="{1B220CBA-96D1-4451-98FA-D482E4C6CB56}" type="presParOf" srcId="{35A0DAED-7573-4A67-B57F-78BD87B118E2}" destId="{8F9BD68C-BA15-48DC-894F-ADD8FB0B4A24}" srcOrd="8" destOrd="0" presId="urn:microsoft.com/office/officeart/2005/8/layout/vList2"/>
    <dgm:cxn modelId="{D4350EBF-7BBF-4166-A3CF-BD0B43D50A33}" type="presParOf" srcId="{35A0DAED-7573-4A67-B57F-78BD87B118E2}" destId="{9DC3CCDC-BDEB-4606-9CB9-8A056145C806}" srcOrd="9" destOrd="0" presId="urn:microsoft.com/office/officeart/2005/8/layout/vList2"/>
    <dgm:cxn modelId="{98C710AD-58B4-4C51-9FF4-F68C029650F7}" type="presParOf" srcId="{35A0DAED-7573-4A67-B57F-78BD87B118E2}" destId="{307D2A86-1231-4DDC-BB93-F624B3C1896B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3D1AB4-D9FB-4F82-AC60-51D6D146742B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804244D5-27FB-4FED-B681-2D0221FF1420}">
      <dgm:prSet/>
      <dgm:spPr/>
      <dgm:t>
        <a:bodyPr/>
        <a:lstStyle/>
        <a:p>
          <a:r>
            <a:rPr lang="en-US" b="0" i="0" baseline="0"/>
            <a:t>India hosts fragile ecosystems such as the Himalayas, Western Ghats, and coastal regions</a:t>
          </a:r>
          <a:endParaRPr lang="en-US"/>
        </a:p>
      </dgm:t>
    </dgm:pt>
    <dgm:pt modelId="{329C810E-786B-4519-9D67-3D06966DEB47}" type="parTrans" cxnId="{C90A1508-EB07-4C8A-8841-DEB3E498CC35}">
      <dgm:prSet/>
      <dgm:spPr/>
      <dgm:t>
        <a:bodyPr/>
        <a:lstStyle/>
        <a:p>
          <a:endParaRPr lang="en-US"/>
        </a:p>
      </dgm:t>
    </dgm:pt>
    <dgm:pt modelId="{0FF400D6-FD1E-4A0C-AFAF-1B3995DF7DD6}" type="sibTrans" cxnId="{C90A1508-EB07-4C8A-8841-DEB3E498CC35}">
      <dgm:prSet/>
      <dgm:spPr/>
      <dgm:t>
        <a:bodyPr/>
        <a:lstStyle/>
        <a:p>
          <a:endParaRPr lang="en-US"/>
        </a:p>
      </dgm:t>
    </dgm:pt>
    <dgm:pt modelId="{657142C6-5F05-461E-A639-EC39430CC304}">
      <dgm:prSet/>
      <dgm:spPr/>
      <dgm:t>
        <a:bodyPr/>
        <a:lstStyle/>
        <a:p>
          <a:r>
            <a:rPr lang="en-US" b="0" i="0" baseline="0"/>
            <a:t>Cultural heritage sites require preservation against mass tourism impacts</a:t>
          </a:r>
          <a:endParaRPr lang="en-US"/>
        </a:p>
      </dgm:t>
    </dgm:pt>
    <dgm:pt modelId="{6A31CF26-6E80-44D1-A19D-F1A972E997AA}" type="parTrans" cxnId="{609B4B8F-76AA-4EF7-833B-067B31CA2174}">
      <dgm:prSet/>
      <dgm:spPr/>
      <dgm:t>
        <a:bodyPr/>
        <a:lstStyle/>
        <a:p>
          <a:endParaRPr lang="en-US"/>
        </a:p>
      </dgm:t>
    </dgm:pt>
    <dgm:pt modelId="{2502EFD8-FAEB-41F1-A3F9-7E8FDBBEDE1E}" type="sibTrans" cxnId="{609B4B8F-76AA-4EF7-833B-067B31CA2174}">
      <dgm:prSet/>
      <dgm:spPr/>
      <dgm:t>
        <a:bodyPr/>
        <a:lstStyle/>
        <a:p>
          <a:endParaRPr lang="en-US"/>
        </a:p>
      </dgm:t>
    </dgm:pt>
    <dgm:pt modelId="{058F7EB6-5C81-4F48-8EC7-0BED73535C50}">
      <dgm:prSet/>
      <dgm:spPr/>
      <dgm:t>
        <a:bodyPr/>
        <a:lstStyle/>
        <a:p>
          <a:r>
            <a:rPr lang="en-US" b="0" i="0" baseline="0"/>
            <a:t>Sustainable tourism supports rural development and local livelihoods</a:t>
          </a:r>
          <a:endParaRPr lang="en-US"/>
        </a:p>
      </dgm:t>
    </dgm:pt>
    <dgm:pt modelId="{85C4E7BF-4BFC-4F4A-8C81-9E7B622F4AF4}" type="parTrans" cxnId="{22C67554-9BA3-4CEA-9C52-9BA12A5B48F9}">
      <dgm:prSet/>
      <dgm:spPr/>
      <dgm:t>
        <a:bodyPr/>
        <a:lstStyle/>
        <a:p>
          <a:endParaRPr lang="en-US"/>
        </a:p>
      </dgm:t>
    </dgm:pt>
    <dgm:pt modelId="{BD2F10FD-7A83-41A1-A59C-B345317E28A8}" type="sibTrans" cxnId="{22C67554-9BA3-4CEA-9C52-9BA12A5B48F9}">
      <dgm:prSet/>
      <dgm:spPr/>
      <dgm:t>
        <a:bodyPr/>
        <a:lstStyle/>
        <a:p>
          <a:endParaRPr lang="en-US"/>
        </a:p>
      </dgm:t>
    </dgm:pt>
    <dgm:pt modelId="{C73905BE-CC10-4637-AF97-D2F29A72487A}">
      <dgm:prSet/>
      <dgm:spPr/>
      <dgm:t>
        <a:bodyPr/>
        <a:lstStyle/>
        <a:p>
          <a:r>
            <a:rPr lang="en-US" b="0" i="0" baseline="0"/>
            <a:t>It helps reduce environmental degradation caused by overcrowding</a:t>
          </a:r>
          <a:endParaRPr lang="en-US"/>
        </a:p>
      </dgm:t>
    </dgm:pt>
    <dgm:pt modelId="{51007A74-64B9-4821-94DA-C0055E7AF455}" type="parTrans" cxnId="{62839EB5-ED74-45D0-B3D2-943454C4681F}">
      <dgm:prSet/>
      <dgm:spPr/>
      <dgm:t>
        <a:bodyPr/>
        <a:lstStyle/>
        <a:p>
          <a:endParaRPr lang="en-US"/>
        </a:p>
      </dgm:t>
    </dgm:pt>
    <dgm:pt modelId="{AF3EB4D1-D6E6-41C0-BA6D-EBCB0AED5CA3}" type="sibTrans" cxnId="{62839EB5-ED74-45D0-B3D2-943454C4681F}">
      <dgm:prSet/>
      <dgm:spPr/>
      <dgm:t>
        <a:bodyPr/>
        <a:lstStyle/>
        <a:p>
          <a:endParaRPr lang="en-US"/>
        </a:p>
      </dgm:t>
    </dgm:pt>
    <dgm:pt modelId="{C547290E-04E2-406B-82C9-46F803E35CDD}">
      <dgm:prSet/>
      <dgm:spPr/>
      <dgm:t>
        <a:bodyPr/>
        <a:lstStyle/>
        <a:p>
          <a:r>
            <a:rPr lang="en-US" b="0" i="0" baseline="0"/>
            <a:t>Enhances India’s global image as a responsible tourism destination</a:t>
          </a:r>
          <a:endParaRPr lang="en-US"/>
        </a:p>
      </dgm:t>
    </dgm:pt>
    <dgm:pt modelId="{40DD7429-F368-4725-B083-66FF8AC3E9A5}" type="parTrans" cxnId="{76E624AA-5C5B-4A36-B90E-69E75A355CB6}">
      <dgm:prSet/>
      <dgm:spPr/>
      <dgm:t>
        <a:bodyPr/>
        <a:lstStyle/>
        <a:p>
          <a:endParaRPr lang="en-US"/>
        </a:p>
      </dgm:t>
    </dgm:pt>
    <dgm:pt modelId="{B65D557D-1CE6-45DF-AC01-214114E01576}" type="sibTrans" cxnId="{76E624AA-5C5B-4A36-B90E-69E75A355CB6}">
      <dgm:prSet/>
      <dgm:spPr/>
      <dgm:t>
        <a:bodyPr/>
        <a:lstStyle/>
        <a:p>
          <a:endParaRPr lang="en-US"/>
        </a:p>
      </dgm:t>
    </dgm:pt>
    <dgm:pt modelId="{846BB53C-0697-4A7B-9D2E-1C08F62B06EB}">
      <dgm:prSet/>
      <dgm:spPr/>
      <dgm:t>
        <a:bodyPr/>
        <a:lstStyle/>
        <a:p>
          <a:r>
            <a:rPr lang="en-US" b="0" i="0" baseline="0"/>
            <a:t>Supports alignment with UN Sustainable Development Goals (SDGs)</a:t>
          </a:r>
          <a:endParaRPr lang="en-US"/>
        </a:p>
      </dgm:t>
    </dgm:pt>
    <dgm:pt modelId="{97AE4924-3D85-4B04-9897-E362CF63C37C}" type="parTrans" cxnId="{FEF94CDB-881F-4A1F-AF97-57B1F8CE5733}">
      <dgm:prSet/>
      <dgm:spPr/>
      <dgm:t>
        <a:bodyPr/>
        <a:lstStyle/>
        <a:p>
          <a:endParaRPr lang="en-US"/>
        </a:p>
      </dgm:t>
    </dgm:pt>
    <dgm:pt modelId="{09D6A587-6990-4BEF-84B1-6FB55332FCFE}" type="sibTrans" cxnId="{FEF94CDB-881F-4A1F-AF97-57B1F8CE5733}">
      <dgm:prSet/>
      <dgm:spPr/>
      <dgm:t>
        <a:bodyPr/>
        <a:lstStyle/>
        <a:p>
          <a:endParaRPr lang="en-US"/>
        </a:p>
      </dgm:t>
    </dgm:pt>
    <dgm:pt modelId="{9DEEA260-CD56-4606-8581-5CDF98F41ED0}" type="pres">
      <dgm:prSet presAssocID="{7A3D1AB4-D9FB-4F82-AC60-51D6D146742B}" presName="vert0" presStyleCnt="0">
        <dgm:presLayoutVars>
          <dgm:dir/>
          <dgm:animOne val="branch"/>
          <dgm:animLvl val="lvl"/>
        </dgm:presLayoutVars>
      </dgm:prSet>
      <dgm:spPr/>
    </dgm:pt>
    <dgm:pt modelId="{2C656DD0-3126-483A-87F8-136C4E8B5CE7}" type="pres">
      <dgm:prSet presAssocID="{804244D5-27FB-4FED-B681-2D0221FF1420}" presName="thickLine" presStyleLbl="alignNode1" presStyleIdx="0" presStyleCnt="6"/>
      <dgm:spPr/>
    </dgm:pt>
    <dgm:pt modelId="{605FC534-2C9C-40B7-AF84-32877415FB79}" type="pres">
      <dgm:prSet presAssocID="{804244D5-27FB-4FED-B681-2D0221FF1420}" presName="horz1" presStyleCnt="0"/>
      <dgm:spPr/>
    </dgm:pt>
    <dgm:pt modelId="{51FEF2E4-680F-49AA-AE27-3F81A0D1FA7D}" type="pres">
      <dgm:prSet presAssocID="{804244D5-27FB-4FED-B681-2D0221FF1420}" presName="tx1" presStyleLbl="revTx" presStyleIdx="0" presStyleCnt="6"/>
      <dgm:spPr/>
    </dgm:pt>
    <dgm:pt modelId="{A25A880C-36C7-4B2B-AA7E-607567E96205}" type="pres">
      <dgm:prSet presAssocID="{804244D5-27FB-4FED-B681-2D0221FF1420}" presName="vert1" presStyleCnt="0"/>
      <dgm:spPr/>
    </dgm:pt>
    <dgm:pt modelId="{4A42BB5B-9044-40D1-B6B6-D769A53A2688}" type="pres">
      <dgm:prSet presAssocID="{657142C6-5F05-461E-A639-EC39430CC304}" presName="thickLine" presStyleLbl="alignNode1" presStyleIdx="1" presStyleCnt="6"/>
      <dgm:spPr/>
    </dgm:pt>
    <dgm:pt modelId="{A9C6AC1F-2F5D-44FA-9868-31BDB431D17A}" type="pres">
      <dgm:prSet presAssocID="{657142C6-5F05-461E-A639-EC39430CC304}" presName="horz1" presStyleCnt="0"/>
      <dgm:spPr/>
    </dgm:pt>
    <dgm:pt modelId="{D42185DE-B95E-4511-8147-06A41E7CDECF}" type="pres">
      <dgm:prSet presAssocID="{657142C6-5F05-461E-A639-EC39430CC304}" presName="tx1" presStyleLbl="revTx" presStyleIdx="1" presStyleCnt="6"/>
      <dgm:spPr/>
    </dgm:pt>
    <dgm:pt modelId="{DF0D5C12-19F5-416C-9EF4-8A6D6928F4FF}" type="pres">
      <dgm:prSet presAssocID="{657142C6-5F05-461E-A639-EC39430CC304}" presName="vert1" presStyleCnt="0"/>
      <dgm:spPr/>
    </dgm:pt>
    <dgm:pt modelId="{AEFF8A4A-33C0-4554-8C25-6A3D8440EC2C}" type="pres">
      <dgm:prSet presAssocID="{058F7EB6-5C81-4F48-8EC7-0BED73535C50}" presName="thickLine" presStyleLbl="alignNode1" presStyleIdx="2" presStyleCnt="6"/>
      <dgm:spPr/>
    </dgm:pt>
    <dgm:pt modelId="{C948551F-8F3B-426A-9CAB-11140D6201E7}" type="pres">
      <dgm:prSet presAssocID="{058F7EB6-5C81-4F48-8EC7-0BED73535C50}" presName="horz1" presStyleCnt="0"/>
      <dgm:spPr/>
    </dgm:pt>
    <dgm:pt modelId="{A883B3B6-2010-4EF9-BF59-C2D1781B35A7}" type="pres">
      <dgm:prSet presAssocID="{058F7EB6-5C81-4F48-8EC7-0BED73535C50}" presName="tx1" presStyleLbl="revTx" presStyleIdx="2" presStyleCnt="6"/>
      <dgm:spPr/>
    </dgm:pt>
    <dgm:pt modelId="{9640AAA6-ADD8-4E56-B673-713E5F7C3A6A}" type="pres">
      <dgm:prSet presAssocID="{058F7EB6-5C81-4F48-8EC7-0BED73535C50}" presName="vert1" presStyleCnt="0"/>
      <dgm:spPr/>
    </dgm:pt>
    <dgm:pt modelId="{966B7D2E-37D1-481A-8CD7-1B004BC48498}" type="pres">
      <dgm:prSet presAssocID="{C73905BE-CC10-4637-AF97-D2F29A72487A}" presName="thickLine" presStyleLbl="alignNode1" presStyleIdx="3" presStyleCnt="6"/>
      <dgm:spPr/>
    </dgm:pt>
    <dgm:pt modelId="{FD95ACBA-9A70-4FCA-90BA-5226D7783B4B}" type="pres">
      <dgm:prSet presAssocID="{C73905BE-CC10-4637-AF97-D2F29A72487A}" presName="horz1" presStyleCnt="0"/>
      <dgm:spPr/>
    </dgm:pt>
    <dgm:pt modelId="{056999D1-5D21-4066-AF61-8A8508ABF006}" type="pres">
      <dgm:prSet presAssocID="{C73905BE-CC10-4637-AF97-D2F29A72487A}" presName="tx1" presStyleLbl="revTx" presStyleIdx="3" presStyleCnt="6"/>
      <dgm:spPr/>
    </dgm:pt>
    <dgm:pt modelId="{0BB4FB52-3BD0-40E4-9093-B3548A2FFD97}" type="pres">
      <dgm:prSet presAssocID="{C73905BE-CC10-4637-AF97-D2F29A72487A}" presName="vert1" presStyleCnt="0"/>
      <dgm:spPr/>
    </dgm:pt>
    <dgm:pt modelId="{59A20372-8B41-4D58-9B31-F207C392C13A}" type="pres">
      <dgm:prSet presAssocID="{C547290E-04E2-406B-82C9-46F803E35CDD}" presName="thickLine" presStyleLbl="alignNode1" presStyleIdx="4" presStyleCnt="6"/>
      <dgm:spPr/>
    </dgm:pt>
    <dgm:pt modelId="{0E8F46AD-1401-45BC-90D5-66AADFA8C0A7}" type="pres">
      <dgm:prSet presAssocID="{C547290E-04E2-406B-82C9-46F803E35CDD}" presName="horz1" presStyleCnt="0"/>
      <dgm:spPr/>
    </dgm:pt>
    <dgm:pt modelId="{0D061F3D-C8B9-495E-88EC-ED6B646D0539}" type="pres">
      <dgm:prSet presAssocID="{C547290E-04E2-406B-82C9-46F803E35CDD}" presName="tx1" presStyleLbl="revTx" presStyleIdx="4" presStyleCnt="6"/>
      <dgm:spPr/>
    </dgm:pt>
    <dgm:pt modelId="{B347E16D-77CC-493C-A976-4723D95F2725}" type="pres">
      <dgm:prSet presAssocID="{C547290E-04E2-406B-82C9-46F803E35CDD}" presName="vert1" presStyleCnt="0"/>
      <dgm:spPr/>
    </dgm:pt>
    <dgm:pt modelId="{1E0066D4-22A2-489E-8CD3-87C2AEBCD36F}" type="pres">
      <dgm:prSet presAssocID="{846BB53C-0697-4A7B-9D2E-1C08F62B06EB}" presName="thickLine" presStyleLbl="alignNode1" presStyleIdx="5" presStyleCnt="6"/>
      <dgm:spPr/>
    </dgm:pt>
    <dgm:pt modelId="{856BA260-2F7F-4F3A-A5F8-8E8E6D3C82D9}" type="pres">
      <dgm:prSet presAssocID="{846BB53C-0697-4A7B-9D2E-1C08F62B06EB}" presName="horz1" presStyleCnt="0"/>
      <dgm:spPr/>
    </dgm:pt>
    <dgm:pt modelId="{6DCDB974-EB20-43AA-BBC4-FB80B37A839A}" type="pres">
      <dgm:prSet presAssocID="{846BB53C-0697-4A7B-9D2E-1C08F62B06EB}" presName="tx1" presStyleLbl="revTx" presStyleIdx="5" presStyleCnt="6"/>
      <dgm:spPr/>
    </dgm:pt>
    <dgm:pt modelId="{2538BF96-DCE3-4C43-A50B-AB5C030AA83D}" type="pres">
      <dgm:prSet presAssocID="{846BB53C-0697-4A7B-9D2E-1C08F62B06EB}" presName="vert1" presStyleCnt="0"/>
      <dgm:spPr/>
    </dgm:pt>
  </dgm:ptLst>
  <dgm:cxnLst>
    <dgm:cxn modelId="{C90A1508-EB07-4C8A-8841-DEB3E498CC35}" srcId="{7A3D1AB4-D9FB-4F82-AC60-51D6D146742B}" destId="{804244D5-27FB-4FED-B681-2D0221FF1420}" srcOrd="0" destOrd="0" parTransId="{329C810E-786B-4519-9D67-3D06966DEB47}" sibTransId="{0FF400D6-FD1E-4A0C-AFAF-1B3995DF7DD6}"/>
    <dgm:cxn modelId="{22C67554-9BA3-4CEA-9C52-9BA12A5B48F9}" srcId="{7A3D1AB4-D9FB-4F82-AC60-51D6D146742B}" destId="{058F7EB6-5C81-4F48-8EC7-0BED73535C50}" srcOrd="2" destOrd="0" parTransId="{85C4E7BF-4BFC-4F4A-8C81-9E7B622F4AF4}" sibTransId="{BD2F10FD-7A83-41A1-A59C-B345317E28A8}"/>
    <dgm:cxn modelId="{48B6BE7D-4422-4F49-A1CA-787C69FCADA0}" type="presOf" srcId="{C547290E-04E2-406B-82C9-46F803E35CDD}" destId="{0D061F3D-C8B9-495E-88EC-ED6B646D0539}" srcOrd="0" destOrd="0" presId="urn:microsoft.com/office/officeart/2008/layout/LinedList"/>
    <dgm:cxn modelId="{64848483-E8C2-442E-ACDA-AACCD4317B13}" type="presOf" srcId="{657142C6-5F05-461E-A639-EC39430CC304}" destId="{D42185DE-B95E-4511-8147-06A41E7CDECF}" srcOrd="0" destOrd="0" presId="urn:microsoft.com/office/officeart/2008/layout/LinedList"/>
    <dgm:cxn modelId="{609B4B8F-76AA-4EF7-833B-067B31CA2174}" srcId="{7A3D1AB4-D9FB-4F82-AC60-51D6D146742B}" destId="{657142C6-5F05-461E-A639-EC39430CC304}" srcOrd="1" destOrd="0" parTransId="{6A31CF26-6E80-44D1-A19D-F1A972E997AA}" sibTransId="{2502EFD8-FAEB-41F1-A3F9-7E8FDBBEDE1E}"/>
    <dgm:cxn modelId="{54665890-69E2-41DF-9EF4-8A2CF4E03874}" type="presOf" srcId="{846BB53C-0697-4A7B-9D2E-1C08F62B06EB}" destId="{6DCDB974-EB20-43AA-BBC4-FB80B37A839A}" srcOrd="0" destOrd="0" presId="urn:microsoft.com/office/officeart/2008/layout/LinedList"/>
    <dgm:cxn modelId="{76E624AA-5C5B-4A36-B90E-69E75A355CB6}" srcId="{7A3D1AB4-D9FB-4F82-AC60-51D6D146742B}" destId="{C547290E-04E2-406B-82C9-46F803E35CDD}" srcOrd="4" destOrd="0" parTransId="{40DD7429-F368-4725-B083-66FF8AC3E9A5}" sibTransId="{B65D557D-1CE6-45DF-AC01-214114E01576}"/>
    <dgm:cxn modelId="{62839EB5-ED74-45D0-B3D2-943454C4681F}" srcId="{7A3D1AB4-D9FB-4F82-AC60-51D6D146742B}" destId="{C73905BE-CC10-4637-AF97-D2F29A72487A}" srcOrd="3" destOrd="0" parTransId="{51007A74-64B9-4821-94DA-C0055E7AF455}" sibTransId="{AF3EB4D1-D6E6-41C0-BA6D-EBCB0AED5CA3}"/>
    <dgm:cxn modelId="{C1E6A8BD-BA43-472D-8779-99CE47DABB85}" type="presOf" srcId="{C73905BE-CC10-4637-AF97-D2F29A72487A}" destId="{056999D1-5D21-4066-AF61-8A8508ABF006}" srcOrd="0" destOrd="0" presId="urn:microsoft.com/office/officeart/2008/layout/LinedList"/>
    <dgm:cxn modelId="{FEF94CDB-881F-4A1F-AF97-57B1F8CE5733}" srcId="{7A3D1AB4-D9FB-4F82-AC60-51D6D146742B}" destId="{846BB53C-0697-4A7B-9D2E-1C08F62B06EB}" srcOrd="5" destOrd="0" parTransId="{97AE4924-3D85-4B04-9897-E362CF63C37C}" sibTransId="{09D6A587-6990-4BEF-84B1-6FB55332FCFE}"/>
    <dgm:cxn modelId="{971131EC-046E-419B-8431-7B83FB0CD6C3}" type="presOf" srcId="{058F7EB6-5C81-4F48-8EC7-0BED73535C50}" destId="{A883B3B6-2010-4EF9-BF59-C2D1781B35A7}" srcOrd="0" destOrd="0" presId="urn:microsoft.com/office/officeart/2008/layout/LinedList"/>
    <dgm:cxn modelId="{7825CBF0-A80E-4B00-9212-20ED831F0ED1}" type="presOf" srcId="{804244D5-27FB-4FED-B681-2D0221FF1420}" destId="{51FEF2E4-680F-49AA-AE27-3F81A0D1FA7D}" srcOrd="0" destOrd="0" presId="urn:microsoft.com/office/officeart/2008/layout/LinedList"/>
    <dgm:cxn modelId="{81F17DF8-6B70-41EC-A6E4-BA4DB8D961CA}" type="presOf" srcId="{7A3D1AB4-D9FB-4F82-AC60-51D6D146742B}" destId="{9DEEA260-CD56-4606-8581-5CDF98F41ED0}" srcOrd="0" destOrd="0" presId="urn:microsoft.com/office/officeart/2008/layout/LinedList"/>
    <dgm:cxn modelId="{D9EA6C69-F435-4437-A9AD-DF5A8198285C}" type="presParOf" srcId="{9DEEA260-CD56-4606-8581-5CDF98F41ED0}" destId="{2C656DD0-3126-483A-87F8-136C4E8B5CE7}" srcOrd="0" destOrd="0" presId="urn:microsoft.com/office/officeart/2008/layout/LinedList"/>
    <dgm:cxn modelId="{5451502E-4BF9-4D3A-BFD6-3E00FB80082F}" type="presParOf" srcId="{9DEEA260-CD56-4606-8581-5CDF98F41ED0}" destId="{605FC534-2C9C-40B7-AF84-32877415FB79}" srcOrd="1" destOrd="0" presId="urn:microsoft.com/office/officeart/2008/layout/LinedList"/>
    <dgm:cxn modelId="{97FAEB06-1282-4B5B-AB72-33F1593EA78D}" type="presParOf" srcId="{605FC534-2C9C-40B7-AF84-32877415FB79}" destId="{51FEF2E4-680F-49AA-AE27-3F81A0D1FA7D}" srcOrd="0" destOrd="0" presId="urn:microsoft.com/office/officeart/2008/layout/LinedList"/>
    <dgm:cxn modelId="{63189871-4BAA-4962-9D30-BEDA7332AECB}" type="presParOf" srcId="{605FC534-2C9C-40B7-AF84-32877415FB79}" destId="{A25A880C-36C7-4B2B-AA7E-607567E96205}" srcOrd="1" destOrd="0" presId="urn:microsoft.com/office/officeart/2008/layout/LinedList"/>
    <dgm:cxn modelId="{4E450CDF-BC1B-4E49-AF4F-306678428B5A}" type="presParOf" srcId="{9DEEA260-CD56-4606-8581-5CDF98F41ED0}" destId="{4A42BB5B-9044-40D1-B6B6-D769A53A2688}" srcOrd="2" destOrd="0" presId="urn:microsoft.com/office/officeart/2008/layout/LinedList"/>
    <dgm:cxn modelId="{8251B551-BAED-4D6A-92EC-4A5BFA330FC9}" type="presParOf" srcId="{9DEEA260-CD56-4606-8581-5CDF98F41ED0}" destId="{A9C6AC1F-2F5D-44FA-9868-31BDB431D17A}" srcOrd="3" destOrd="0" presId="urn:microsoft.com/office/officeart/2008/layout/LinedList"/>
    <dgm:cxn modelId="{2DD2F253-7620-48A6-B7C4-9813D505478F}" type="presParOf" srcId="{A9C6AC1F-2F5D-44FA-9868-31BDB431D17A}" destId="{D42185DE-B95E-4511-8147-06A41E7CDECF}" srcOrd="0" destOrd="0" presId="urn:microsoft.com/office/officeart/2008/layout/LinedList"/>
    <dgm:cxn modelId="{84A933AE-2A76-422F-9E73-E831323D5A5F}" type="presParOf" srcId="{A9C6AC1F-2F5D-44FA-9868-31BDB431D17A}" destId="{DF0D5C12-19F5-416C-9EF4-8A6D6928F4FF}" srcOrd="1" destOrd="0" presId="urn:microsoft.com/office/officeart/2008/layout/LinedList"/>
    <dgm:cxn modelId="{7D9427F5-61A6-43FC-AD1E-F1E3AB0F89B7}" type="presParOf" srcId="{9DEEA260-CD56-4606-8581-5CDF98F41ED0}" destId="{AEFF8A4A-33C0-4554-8C25-6A3D8440EC2C}" srcOrd="4" destOrd="0" presId="urn:microsoft.com/office/officeart/2008/layout/LinedList"/>
    <dgm:cxn modelId="{FBF75A6F-1211-4171-B9E0-14E681236AEA}" type="presParOf" srcId="{9DEEA260-CD56-4606-8581-5CDF98F41ED0}" destId="{C948551F-8F3B-426A-9CAB-11140D6201E7}" srcOrd="5" destOrd="0" presId="urn:microsoft.com/office/officeart/2008/layout/LinedList"/>
    <dgm:cxn modelId="{E2F19D77-7669-42F7-B9D6-512CCF2C48B6}" type="presParOf" srcId="{C948551F-8F3B-426A-9CAB-11140D6201E7}" destId="{A883B3B6-2010-4EF9-BF59-C2D1781B35A7}" srcOrd="0" destOrd="0" presId="urn:microsoft.com/office/officeart/2008/layout/LinedList"/>
    <dgm:cxn modelId="{BC2E8CED-3ED0-4DF9-A718-DA3869879080}" type="presParOf" srcId="{C948551F-8F3B-426A-9CAB-11140D6201E7}" destId="{9640AAA6-ADD8-4E56-B673-713E5F7C3A6A}" srcOrd="1" destOrd="0" presId="urn:microsoft.com/office/officeart/2008/layout/LinedList"/>
    <dgm:cxn modelId="{73194196-64FD-4EEB-ABFD-933AE2C7D41E}" type="presParOf" srcId="{9DEEA260-CD56-4606-8581-5CDF98F41ED0}" destId="{966B7D2E-37D1-481A-8CD7-1B004BC48498}" srcOrd="6" destOrd="0" presId="urn:microsoft.com/office/officeart/2008/layout/LinedList"/>
    <dgm:cxn modelId="{2A8952A3-4AD5-4CB7-A5AC-C17CC75F17F1}" type="presParOf" srcId="{9DEEA260-CD56-4606-8581-5CDF98F41ED0}" destId="{FD95ACBA-9A70-4FCA-90BA-5226D7783B4B}" srcOrd="7" destOrd="0" presId="urn:microsoft.com/office/officeart/2008/layout/LinedList"/>
    <dgm:cxn modelId="{CDA81FAD-0376-4FA1-A16D-B7DEAED82FC1}" type="presParOf" srcId="{FD95ACBA-9A70-4FCA-90BA-5226D7783B4B}" destId="{056999D1-5D21-4066-AF61-8A8508ABF006}" srcOrd="0" destOrd="0" presId="urn:microsoft.com/office/officeart/2008/layout/LinedList"/>
    <dgm:cxn modelId="{934FE1B6-6EEA-47F7-AB4F-40BAE430182A}" type="presParOf" srcId="{FD95ACBA-9A70-4FCA-90BA-5226D7783B4B}" destId="{0BB4FB52-3BD0-40E4-9093-B3548A2FFD97}" srcOrd="1" destOrd="0" presId="urn:microsoft.com/office/officeart/2008/layout/LinedList"/>
    <dgm:cxn modelId="{A2358C4B-0788-410A-AACD-5E5EB3C4BB97}" type="presParOf" srcId="{9DEEA260-CD56-4606-8581-5CDF98F41ED0}" destId="{59A20372-8B41-4D58-9B31-F207C392C13A}" srcOrd="8" destOrd="0" presId="urn:microsoft.com/office/officeart/2008/layout/LinedList"/>
    <dgm:cxn modelId="{064ECBF0-9115-46D8-9FA6-1ACFB33FEA16}" type="presParOf" srcId="{9DEEA260-CD56-4606-8581-5CDF98F41ED0}" destId="{0E8F46AD-1401-45BC-90D5-66AADFA8C0A7}" srcOrd="9" destOrd="0" presId="urn:microsoft.com/office/officeart/2008/layout/LinedList"/>
    <dgm:cxn modelId="{6BDB14A2-59E5-4173-93B0-F7103E9E8DA0}" type="presParOf" srcId="{0E8F46AD-1401-45BC-90D5-66AADFA8C0A7}" destId="{0D061F3D-C8B9-495E-88EC-ED6B646D0539}" srcOrd="0" destOrd="0" presId="urn:microsoft.com/office/officeart/2008/layout/LinedList"/>
    <dgm:cxn modelId="{D163C848-0AAE-43AD-9DDA-1BF096A9D5DB}" type="presParOf" srcId="{0E8F46AD-1401-45BC-90D5-66AADFA8C0A7}" destId="{B347E16D-77CC-493C-A976-4723D95F2725}" srcOrd="1" destOrd="0" presId="urn:microsoft.com/office/officeart/2008/layout/LinedList"/>
    <dgm:cxn modelId="{15190C92-2E52-4F0C-A845-456C8F7EA8E4}" type="presParOf" srcId="{9DEEA260-CD56-4606-8581-5CDF98F41ED0}" destId="{1E0066D4-22A2-489E-8CD3-87C2AEBCD36F}" srcOrd="10" destOrd="0" presId="urn:microsoft.com/office/officeart/2008/layout/LinedList"/>
    <dgm:cxn modelId="{437177C8-511F-41D0-930C-8B32A1975ABF}" type="presParOf" srcId="{9DEEA260-CD56-4606-8581-5CDF98F41ED0}" destId="{856BA260-2F7F-4F3A-A5F8-8E8E6D3C82D9}" srcOrd="11" destOrd="0" presId="urn:microsoft.com/office/officeart/2008/layout/LinedList"/>
    <dgm:cxn modelId="{970536E7-7EE3-4C63-91AE-BA364B9827A3}" type="presParOf" srcId="{856BA260-2F7F-4F3A-A5F8-8E8E6D3C82D9}" destId="{6DCDB974-EB20-43AA-BBC4-FB80B37A839A}" srcOrd="0" destOrd="0" presId="urn:microsoft.com/office/officeart/2008/layout/LinedList"/>
    <dgm:cxn modelId="{8C8E6E38-6F5B-4465-A94D-8C6AC13AF402}" type="presParOf" srcId="{856BA260-2F7F-4F3A-A5F8-8E8E6D3C82D9}" destId="{2538BF96-DCE3-4C43-A50B-AB5C030AA83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782F4F-9591-4B6E-AD22-A4ABA2E3C4D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6924E1C-2CAD-4C1C-A174-8B6D092A22CC}">
      <dgm:prSet/>
      <dgm:spPr/>
      <dgm:t>
        <a:bodyPr/>
        <a:lstStyle/>
        <a:p>
          <a:r>
            <a:rPr lang="en-US" b="0" i="0" baseline="0"/>
            <a:t>Promotion of eco-tourism in national parks and wildlife reserves</a:t>
          </a:r>
          <a:endParaRPr lang="en-US"/>
        </a:p>
      </dgm:t>
    </dgm:pt>
    <dgm:pt modelId="{DFC7C924-7253-41C1-A881-1957ACC88646}" type="parTrans" cxnId="{F14F753F-F20B-40BA-A2F1-7F01EF68FDF6}">
      <dgm:prSet/>
      <dgm:spPr/>
      <dgm:t>
        <a:bodyPr/>
        <a:lstStyle/>
        <a:p>
          <a:endParaRPr lang="en-US"/>
        </a:p>
      </dgm:t>
    </dgm:pt>
    <dgm:pt modelId="{84F82D77-D85B-40F9-AB3E-8D6551579907}" type="sibTrans" cxnId="{F14F753F-F20B-40BA-A2F1-7F01EF68FDF6}">
      <dgm:prSet/>
      <dgm:spPr/>
      <dgm:t>
        <a:bodyPr/>
        <a:lstStyle/>
        <a:p>
          <a:endParaRPr lang="en-US"/>
        </a:p>
      </dgm:t>
    </dgm:pt>
    <dgm:pt modelId="{FF8309A0-B6B0-4C5D-A69E-439BA3993AB1}">
      <dgm:prSet/>
      <dgm:spPr/>
      <dgm:t>
        <a:bodyPr/>
        <a:lstStyle/>
        <a:p>
          <a:r>
            <a:rPr lang="en-US" b="0" i="0" baseline="0"/>
            <a:t>Encouragement of community-based tourism initiatives</a:t>
          </a:r>
          <a:endParaRPr lang="en-US"/>
        </a:p>
      </dgm:t>
    </dgm:pt>
    <dgm:pt modelId="{100F2F07-56A0-4B19-9794-9BECF89D5161}" type="parTrans" cxnId="{3C801A78-34BF-40CF-AAC1-3A7B43BC87B1}">
      <dgm:prSet/>
      <dgm:spPr/>
      <dgm:t>
        <a:bodyPr/>
        <a:lstStyle/>
        <a:p>
          <a:endParaRPr lang="en-US"/>
        </a:p>
      </dgm:t>
    </dgm:pt>
    <dgm:pt modelId="{E675635F-A31B-46E6-A962-BC23DA2AC91B}" type="sibTrans" cxnId="{3C801A78-34BF-40CF-AAC1-3A7B43BC87B1}">
      <dgm:prSet/>
      <dgm:spPr/>
      <dgm:t>
        <a:bodyPr/>
        <a:lstStyle/>
        <a:p>
          <a:endParaRPr lang="en-US"/>
        </a:p>
      </dgm:t>
    </dgm:pt>
    <dgm:pt modelId="{2A42214C-81A9-4364-A660-0BEFDD0E55C2}">
      <dgm:prSet/>
      <dgm:spPr/>
      <dgm:t>
        <a:bodyPr/>
        <a:lstStyle/>
        <a:p>
          <a:r>
            <a:rPr lang="en-US" b="0" i="0" baseline="0"/>
            <a:t>Adoption of renewable energy in hotels and resorts</a:t>
          </a:r>
          <a:endParaRPr lang="en-US"/>
        </a:p>
      </dgm:t>
    </dgm:pt>
    <dgm:pt modelId="{75C45F17-3E84-4C7C-AA26-26A7CF30E3F8}" type="parTrans" cxnId="{53046B75-3622-4389-BF84-467C8E13DF9E}">
      <dgm:prSet/>
      <dgm:spPr/>
      <dgm:t>
        <a:bodyPr/>
        <a:lstStyle/>
        <a:p>
          <a:endParaRPr lang="en-US"/>
        </a:p>
      </dgm:t>
    </dgm:pt>
    <dgm:pt modelId="{C82FE691-91A3-4924-8C4C-60EF85452D5D}" type="sibTrans" cxnId="{53046B75-3622-4389-BF84-467C8E13DF9E}">
      <dgm:prSet/>
      <dgm:spPr/>
      <dgm:t>
        <a:bodyPr/>
        <a:lstStyle/>
        <a:p>
          <a:endParaRPr lang="en-US"/>
        </a:p>
      </dgm:t>
    </dgm:pt>
    <dgm:pt modelId="{428562FA-4348-4022-8B90-1741D90B7D43}">
      <dgm:prSet/>
      <dgm:spPr/>
      <dgm:t>
        <a:bodyPr/>
        <a:lstStyle/>
        <a:p>
          <a:r>
            <a:rPr lang="en-US" b="0" i="0" baseline="0"/>
            <a:t>Waste management and plastic reduction in tourist areas</a:t>
          </a:r>
          <a:endParaRPr lang="en-US"/>
        </a:p>
      </dgm:t>
    </dgm:pt>
    <dgm:pt modelId="{760C4A67-C1AB-4004-8042-955AACEB0ACE}" type="parTrans" cxnId="{6419AFB6-59F1-4ADE-8325-D716BCBDDBB4}">
      <dgm:prSet/>
      <dgm:spPr/>
      <dgm:t>
        <a:bodyPr/>
        <a:lstStyle/>
        <a:p>
          <a:endParaRPr lang="en-US"/>
        </a:p>
      </dgm:t>
    </dgm:pt>
    <dgm:pt modelId="{EF9AC715-05F1-4F1F-80BE-3A1EBFC14857}" type="sibTrans" cxnId="{6419AFB6-59F1-4ADE-8325-D716BCBDDBB4}">
      <dgm:prSet/>
      <dgm:spPr/>
      <dgm:t>
        <a:bodyPr/>
        <a:lstStyle/>
        <a:p>
          <a:endParaRPr lang="en-US"/>
        </a:p>
      </dgm:t>
    </dgm:pt>
    <dgm:pt modelId="{41C574DF-70FB-4369-A4FA-E7E641EB627A}">
      <dgm:prSet/>
      <dgm:spPr/>
      <dgm:t>
        <a:bodyPr/>
        <a:lstStyle/>
        <a:p>
          <a:r>
            <a:rPr lang="en-US" b="0" i="0" baseline="0"/>
            <a:t>Preservation of heritage through regulated visitor access</a:t>
          </a:r>
          <a:endParaRPr lang="en-US"/>
        </a:p>
      </dgm:t>
    </dgm:pt>
    <dgm:pt modelId="{43EF7778-D778-4DA9-99E6-97D798E518B5}" type="parTrans" cxnId="{B37FFE11-B0F4-48E8-AB0C-7D333AE2934E}">
      <dgm:prSet/>
      <dgm:spPr/>
      <dgm:t>
        <a:bodyPr/>
        <a:lstStyle/>
        <a:p>
          <a:endParaRPr lang="en-US"/>
        </a:p>
      </dgm:t>
    </dgm:pt>
    <dgm:pt modelId="{B2EC04A0-5E87-4005-BA17-C23D955DB6A0}" type="sibTrans" cxnId="{B37FFE11-B0F4-48E8-AB0C-7D333AE2934E}">
      <dgm:prSet/>
      <dgm:spPr/>
      <dgm:t>
        <a:bodyPr/>
        <a:lstStyle/>
        <a:p>
          <a:endParaRPr lang="en-US"/>
        </a:p>
      </dgm:t>
    </dgm:pt>
    <dgm:pt modelId="{8404F1D6-C871-4AF1-890D-7226E1F20F2E}">
      <dgm:prSet/>
      <dgm:spPr/>
      <dgm:t>
        <a:bodyPr/>
        <a:lstStyle/>
        <a:p>
          <a:r>
            <a:rPr lang="en-US" b="0" i="0" baseline="0"/>
            <a:t>Promotion of slow tourism and low-impact travel experiences</a:t>
          </a:r>
          <a:endParaRPr lang="en-US"/>
        </a:p>
      </dgm:t>
    </dgm:pt>
    <dgm:pt modelId="{F70F8D63-546F-4288-B717-8FA136714F63}" type="parTrans" cxnId="{552BF385-3572-4C94-8350-F7055EF39E96}">
      <dgm:prSet/>
      <dgm:spPr/>
      <dgm:t>
        <a:bodyPr/>
        <a:lstStyle/>
        <a:p>
          <a:endParaRPr lang="en-US"/>
        </a:p>
      </dgm:t>
    </dgm:pt>
    <dgm:pt modelId="{7C5C26EC-8D78-4B23-BCA5-52120C3D3B51}" type="sibTrans" cxnId="{552BF385-3572-4C94-8350-F7055EF39E96}">
      <dgm:prSet/>
      <dgm:spPr/>
      <dgm:t>
        <a:bodyPr/>
        <a:lstStyle/>
        <a:p>
          <a:endParaRPr lang="en-US"/>
        </a:p>
      </dgm:t>
    </dgm:pt>
    <dgm:pt modelId="{B6C82659-FE07-4B38-97F3-9B20AA94B77C}" type="pres">
      <dgm:prSet presAssocID="{39782F4F-9591-4B6E-AD22-A4ABA2E3C4D6}" presName="Name0" presStyleCnt="0">
        <dgm:presLayoutVars>
          <dgm:dir/>
          <dgm:resizeHandles val="exact"/>
        </dgm:presLayoutVars>
      </dgm:prSet>
      <dgm:spPr/>
    </dgm:pt>
    <dgm:pt modelId="{16724C0C-1768-4EF0-8B3B-EE497D8652BC}" type="pres">
      <dgm:prSet presAssocID="{E6924E1C-2CAD-4C1C-A174-8B6D092A22CC}" presName="node" presStyleLbl="node1" presStyleIdx="0" presStyleCnt="6">
        <dgm:presLayoutVars>
          <dgm:bulletEnabled val="1"/>
        </dgm:presLayoutVars>
      </dgm:prSet>
      <dgm:spPr/>
    </dgm:pt>
    <dgm:pt modelId="{05335132-15B4-44EC-81C8-DE2C366C0AF6}" type="pres">
      <dgm:prSet presAssocID="{84F82D77-D85B-40F9-AB3E-8D6551579907}" presName="sibTrans" presStyleLbl="sibTrans1D1" presStyleIdx="0" presStyleCnt="5"/>
      <dgm:spPr/>
    </dgm:pt>
    <dgm:pt modelId="{CC274F4A-D6C8-44F4-92A3-2EFD2AC31CD6}" type="pres">
      <dgm:prSet presAssocID="{84F82D77-D85B-40F9-AB3E-8D6551579907}" presName="connectorText" presStyleLbl="sibTrans1D1" presStyleIdx="0" presStyleCnt="5"/>
      <dgm:spPr/>
    </dgm:pt>
    <dgm:pt modelId="{92E66BF6-CF65-41F8-B694-C51EACEC5254}" type="pres">
      <dgm:prSet presAssocID="{FF8309A0-B6B0-4C5D-A69E-439BA3993AB1}" presName="node" presStyleLbl="node1" presStyleIdx="1" presStyleCnt="6">
        <dgm:presLayoutVars>
          <dgm:bulletEnabled val="1"/>
        </dgm:presLayoutVars>
      </dgm:prSet>
      <dgm:spPr/>
    </dgm:pt>
    <dgm:pt modelId="{EF3ED665-E277-41D6-AA27-EFB7345DE6EA}" type="pres">
      <dgm:prSet presAssocID="{E675635F-A31B-46E6-A962-BC23DA2AC91B}" presName="sibTrans" presStyleLbl="sibTrans1D1" presStyleIdx="1" presStyleCnt="5"/>
      <dgm:spPr/>
    </dgm:pt>
    <dgm:pt modelId="{28051E05-3D81-4E92-AD8A-CF6456F730CA}" type="pres">
      <dgm:prSet presAssocID="{E675635F-A31B-46E6-A962-BC23DA2AC91B}" presName="connectorText" presStyleLbl="sibTrans1D1" presStyleIdx="1" presStyleCnt="5"/>
      <dgm:spPr/>
    </dgm:pt>
    <dgm:pt modelId="{563B5923-E2BA-4399-88FF-2D5A721582D1}" type="pres">
      <dgm:prSet presAssocID="{2A42214C-81A9-4364-A660-0BEFDD0E55C2}" presName="node" presStyleLbl="node1" presStyleIdx="2" presStyleCnt="6">
        <dgm:presLayoutVars>
          <dgm:bulletEnabled val="1"/>
        </dgm:presLayoutVars>
      </dgm:prSet>
      <dgm:spPr/>
    </dgm:pt>
    <dgm:pt modelId="{1F2B30C5-A38D-40B5-8195-5B933FCFE765}" type="pres">
      <dgm:prSet presAssocID="{C82FE691-91A3-4924-8C4C-60EF85452D5D}" presName="sibTrans" presStyleLbl="sibTrans1D1" presStyleIdx="2" presStyleCnt="5"/>
      <dgm:spPr/>
    </dgm:pt>
    <dgm:pt modelId="{3A200383-B060-4C8A-BAE8-B0FC155AE01F}" type="pres">
      <dgm:prSet presAssocID="{C82FE691-91A3-4924-8C4C-60EF85452D5D}" presName="connectorText" presStyleLbl="sibTrans1D1" presStyleIdx="2" presStyleCnt="5"/>
      <dgm:spPr/>
    </dgm:pt>
    <dgm:pt modelId="{B250266C-102C-4CD6-94F3-2BCAE082483E}" type="pres">
      <dgm:prSet presAssocID="{428562FA-4348-4022-8B90-1741D90B7D43}" presName="node" presStyleLbl="node1" presStyleIdx="3" presStyleCnt="6">
        <dgm:presLayoutVars>
          <dgm:bulletEnabled val="1"/>
        </dgm:presLayoutVars>
      </dgm:prSet>
      <dgm:spPr/>
    </dgm:pt>
    <dgm:pt modelId="{A8055511-1119-4647-985C-EC7F4CA8A5CF}" type="pres">
      <dgm:prSet presAssocID="{EF9AC715-05F1-4F1F-80BE-3A1EBFC14857}" presName="sibTrans" presStyleLbl="sibTrans1D1" presStyleIdx="3" presStyleCnt="5"/>
      <dgm:spPr/>
    </dgm:pt>
    <dgm:pt modelId="{C63C0E20-431D-4EF0-A6E8-5F24D1A41C21}" type="pres">
      <dgm:prSet presAssocID="{EF9AC715-05F1-4F1F-80BE-3A1EBFC14857}" presName="connectorText" presStyleLbl="sibTrans1D1" presStyleIdx="3" presStyleCnt="5"/>
      <dgm:spPr/>
    </dgm:pt>
    <dgm:pt modelId="{673D6C06-58FF-46E1-BD1F-F2B369808C25}" type="pres">
      <dgm:prSet presAssocID="{41C574DF-70FB-4369-A4FA-E7E641EB627A}" presName="node" presStyleLbl="node1" presStyleIdx="4" presStyleCnt="6">
        <dgm:presLayoutVars>
          <dgm:bulletEnabled val="1"/>
        </dgm:presLayoutVars>
      </dgm:prSet>
      <dgm:spPr/>
    </dgm:pt>
    <dgm:pt modelId="{D61D1DC0-1C4B-4E22-93C3-2719B76F0719}" type="pres">
      <dgm:prSet presAssocID="{B2EC04A0-5E87-4005-BA17-C23D955DB6A0}" presName="sibTrans" presStyleLbl="sibTrans1D1" presStyleIdx="4" presStyleCnt="5"/>
      <dgm:spPr/>
    </dgm:pt>
    <dgm:pt modelId="{B7011CBF-CEAA-4732-92FB-76417A3DBD9E}" type="pres">
      <dgm:prSet presAssocID="{B2EC04A0-5E87-4005-BA17-C23D955DB6A0}" presName="connectorText" presStyleLbl="sibTrans1D1" presStyleIdx="4" presStyleCnt="5"/>
      <dgm:spPr/>
    </dgm:pt>
    <dgm:pt modelId="{69EE54F0-0D8B-495B-AF8C-84ED2FC823E2}" type="pres">
      <dgm:prSet presAssocID="{8404F1D6-C871-4AF1-890D-7226E1F20F2E}" presName="node" presStyleLbl="node1" presStyleIdx="5" presStyleCnt="6">
        <dgm:presLayoutVars>
          <dgm:bulletEnabled val="1"/>
        </dgm:presLayoutVars>
      </dgm:prSet>
      <dgm:spPr/>
    </dgm:pt>
  </dgm:ptLst>
  <dgm:cxnLst>
    <dgm:cxn modelId="{D5D64E09-9136-4892-A8AC-3A6B4E9F9219}" type="presOf" srcId="{84F82D77-D85B-40F9-AB3E-8D6551579907}" destId="{05335132-15B4-44EC-81C8-DE2C366C0AF6}" srcOrd="0" destOrd="0" presId="urn:microsoft.com/office/officeart/2016/7/layout/RepeatingBendingProcessNew"/>
    <dgm:cxn modelId="{B37FFE11-B0F4-48E8-AB0C-7D333AE2934E}" srcId="{39782F4F-9591-4B6E-AD22-A4ABA2E3C4D6}" destId="{41C574DF-70FB-4369-A4FA-E7E641EB627A}" srcOrd="4" destOrd="0" parTransId="{43EF7778-D778-4DA9-99E6-97D798E518B5}" sibTransId="{B2EC04A0-5E87-4005-BA17-C23D955DB6A0}"/>
    <dgm:cxn modelId="{D0C5EC1C-335D-4B44-80CE-1CA9843E44D1}" type="presOf" srcId="{428562FA-4348-4022-8B90-1741D90B7D43}" destId="{B250266C-102C-4CD6-94F3-2BCAE082483E}" srcOrd="0" destOrd="0" presId="urn:microsoft.com/office/officeart/2016/7/layout/RepeatingBendingProcessNew"/>
    <dgm:cxn modelId="{FCFFC51F-67FF-45CA-9B69-FBC522E996BE}" type="presOf" srcId="{E675635F-A31B-46E6-A962-BC23DA2AC91B}" destId="{EF3ED665-E277-41D6-AA27-EFB7345DE6EA}" srcOrd="0" destOrd="0" presId="urn:microsoft.com/office/officeart/2016/7/layout/RepeatingBendingProcessNew"/>
    <dgm:cxn modelId="{F14F753F-F20B-40BA-A2F1-7F01EF68FDF6}" srcId="{39782F4F-9591-4B6E-AD22-A4ABA2E3C4D6}" destId="{E6924E1C-2CAD-4C1C-A174-8B6D092A22CC}" srcOrd="0" destOrd="0" parTransId="{DFC7C924-7253-41C1-A881-1957ACC88646}" sibTransId="{84F82D77-D85B-40F9-AB3E-8D6551579907}"/>
    <dgm:cxn modelId="{9CA1AC64-6B51-4FAD-8B97-DA6F609C752C}" type="presOf" srcId="{FF8309A0-B6B0-4C5D-A69E-439BA3993AB1}" destId="{92E66BF6-CF65-41F8-B694-C51EACEC5254}" srcOrd="0" destOrd="0" presId="urn:microsoft.com/office/officeart/2016/7/layout/RepeatingBendingProcessNew"/>
    <dgm:cxn modelId="{B4F4E547-F51E-4430-ADB8-44A8ADFCAB66}" type="presOf" srcId="{E675635F-A31B-46E6-A962-BC23DA2AC91B}" destId="{28051E05-3D81-4E92-AD8A-CF6456F730CA}" srcOrd="1" destOrd="0" presId="urn:microsoft.com/office/officeart/2016/7/layout/RepeatingBendingProcessNew"/>
    <dgm:cxn modelId="{53046B75-3622-4389-BF84-467C8E13DF9E}" srcId="{39782F4F-9591-4B6E-AD22-A4ABA2E3C4D6}" destId="{2A42214C-81A9-4364-A660-0BEFDD0E55C2}" srcOrd="2" destOrd="0" parTransId="{75C45F17-3E84-4C7C-AA26-26A7CF30E3F8}" sibTransId="{C82FE691-91A3-4924-8C4C-60EF85452D5D}"/>
    <dgm:cxn modelId="{9D82C575-6FF4-431D-B041-B67A2309A7BA}" type="presOf" srcId="{E6924E1C-2CAD-4C1C-A174-8B6D092A22CC}" destId="{16724C0C-1768-4EF0-8B3B-EE497D8652BC}" srcOrd="0" destOrd="0" presId="urn:microsoft.com/office/officeart/2016/7/layout/RepeatingBendingProcessNew"/>
    <dgm:cxn modelId="{33440357-9AE5-417A-A8B0-DB812FBDEDFC}" type="presOf" srcId="{EF9AC715-05F1-4F1F-80BE-3A1EBFC14857}" destId="{C63C0E20-431D-4EF0-A6E8-5F24D1A41C21}" srcOrd="1" destOrd="0" presId="urn:microsoft.com/office/officeart/2016/7/layout/RepeatingBendingProcessNew"/>
    <dgm:cxn modelId="{3C801A78-34BF-40CF-AAC1-3A7B43BC87B1}" srcId="{39782F4F-9591-4B6E-AD22-A4ABA2E3C4D6}" destId="{FF8309A0-B6B0-4C5D-A69E-439BA3993AB1}" srcOrd="1" destOrd="0" parTransId="{100F2F07-56A0-4B19-9794-9BECF89D5161}" sibTransId="{E675635F-A31B-46E6-A962-BC23DA2AC91B}"/>
    <dgm:cxn modelId="{552BF385-3572-4C94-8350-F7055EF39E96}" srcId="{39782F4F-9591-4B6E-AD22-A4ABA2E3C4D6}" destId="{8404F1D6-C871-4AF1-890D-7226E1F20F2E}" srcOrd="5" destOrd="0" parTransId="{F70F8D63-546F-4288-B717-8FA136714F63}" sibTransId="{7C5C26EC-8D78-4B23-BCA5-52120C3D3B51}"/>
    <dgm:cxn modelId="{0B9A2C98-A769-4C3A-A9E2-8181DDD38ACB}" type="presOf" srcId="{B2EC04A0-5E87-4005-BA17-C23D955DB6A0}" destId="{D61D1DC0-1C4B-4E22-93C3-2719B76F0719}" srcOrd="0" destOrd="0" presId="urn:microsoft.com/office/officeart/2016/7/layout/RepeatingBendingProcessNew"/>
    <dgm:cxn modelId="{E603C1AB-AA82-4BDC-AFCF-1AD57EE5E24A}" type="presOf" srcId="{B2EC04A0-5E87-4005-BA17-C23D955DB6A0}" destId="{B7011CBF-CEAA-4732-92FB-76417A3DBD9E}" srcOrd="1" destOrd="0" presId="urn:microsoft.com/office/officeart/2016/7/layout/RepeatingBendingProcessNew"/>
    <dgm:cxn modelId="{6419AFB6-59F1-4ADE-8325-D716BCBDDBB4}" srcId="{39782F4F-9591-4B6E-AD22-A4ABA2E3C4D6}" destId="{428562FA-4348-4022-8B90-1741D90B7D43}" srcOrd="3" destOrd="0" parTransId="{760C4A67-C1AB-4004-8042-955AACEB0ACE}" sibTransId="{EF9AC715-05F1-4F1F-80BE-3A1EBFC14857}"/>
    <dgm:cxn modelId="{70773DBF-E151-49C4-8673-C07E3FE66578}" type="presOf" srcId="{2A42214C-81A9-4364-A660-0BEFDD0E55C2}" destId="{563B5923-E2BA-4399-88FF-2D5A721582D1}" srcOrd="0" destOrd="0" presId="urn:microsoft.com/office/officeart/2016/7/layout/RepeatingBendingProcessNew"/>
    <dgm:cxn modelId="{5507ADCC-F54D-4B9D-997B-A1F826BCE17F}" type="presOf" srcId="{EF9AC715-05F1-4F1F-80BE-3A1EBFC14857}" destId="{A8055511-1119-4647-985C-EC7F4CA8A5CF}" srcOrd="0" destOrd="0" presId="urn:microsoft.com/office/officeart/2016/7/layout/RepeatingBendingProcessNew"/>
    <dgm:cxn modelId="{5FB677D9-1079-49D9-9BE4-3BF0039BD9CD}" type="presOf" srcId="{39782F4F-9591-4B6E-AD22-A4ABA2E3C4D6}" destId="{B6C82659-FE07-4B38-97F3-9B20AA94B77C}" srcOrd="0" destOrd="0" presId="urn:microsoft.com/office/officeart/2016/7/layout/RepeatingBendingProcessNew"/>
    <dgm:cxn modelId="{B5712AE6-F618-4F21-B5FD-6B1BD2BD0F1A}" type="presOf" srcId="{8404F1D6-C871-4AF1-890D-7226E1F20F2E}" destId="{69EE54F0-0D8B-495B-AF8C-84ED2FC823E2}" srcOrd="0" destOrd="0" presId="urn:microsoft.com/office/officeart/2016/7/layout/RepeatingBendingProcessNew"/>
    <dgm:cxn modelId="{43ED2DE8-E8BC-4F51-B314-273A1A4F6D49}" type="presOf" srcId="{84F82D77-D85B-40F9-AB3E-8D6551579907}" destId="{CC274F4A-D6C8-44F4-92A3-2EFD2AC31CD6}" srcOrd="1" destOrd="0" presId="urn:microsoft.com/office/officeart/2016/7/layout/RepeatingBendingProcessNew"/>
    <dgm:cxn modelId="{4E70E7ED-CCE4-4266-88EE-D067EF1E04A0}" type="presOf" srcId="{C82FE691-91A3-4924-8C4C-60EF85452D5D}" destId="{1F2B30C5-A38D-40B5-8195-5B933FCFE765}" srcOrd="0" destOrd="0" presId="urn:microsoft.com/office/officeart/2016/7/layout/RepeatingBendingProcessNew"/>
    <dgm:cxn modelId="{97D1DDF2-2901-43B4-B35C-5B41F35B8EDB}" type="presOf" srcId="{C82FE691-91A3-4924-8C4C-60EF85452D5D}" destId="{3A200383-B060-4C8A-BAE8-B0FC155AE01F}" srcOrd="1" destOrd="0" presId="urn:microsoft.com/office/officeart/2016/7/layout/RepeatingBendingProcessNew"/>
    <dgm:cxn modelId="{523835F6-DBE1-42DB-B8F6-F542CC9345F9}" type="presOf" srcId="{41C574DF-70FB-4369-A4FA-E7E641EB627A}" destId="{673D6C06-58FF-46E1-BD1F-F2B369808C25}" srcOrd="0" destOrd="0" presId="urn:microsoft.com/office/officeart/2016/7/layout/RepeatingBendingProcessNew"/>
    <dgm:cxn modelId="{5C8566EE-A606-4625-9B2D-B004F17EC846}" type="presParOf" srcId="{B6C82659-FE07-4B38-97F3-9B20AA94B77C}" destId="{16724C0C-1768-4EF0-8B3B-EE497D8652BC}" srcOrd="0" destOrd="0" presId="urn:microsoft.com/office/officeart/2016/7/layout/RepeatingBendingProcessNew"/>
    <dgm:cxn modelId="{EBBFF776-AF5C-4EC3-AB8A-C89910D0FDBC}" type="presParOf" srcId="{B6C82659-FE07-4B38-97F3-9B20AA94B77C}" destId="{05335132-15B4-44EC-81C8-DE2C366C0AF6}" srcOrd="1" destOrd="0" presId="urn:microsoft.com/office/officeart/2016/7/layout/RepeatingBendingProcessNew"/>
    <dgm:cxn modelId="{7BDF16F8-69C3-4EA4-89B3-4842F368A52B}" type="presParOf" srcId="{05335132-15B4-44EC-81C8-DE2C366C0AF6}" destId="{CC274F4A-D6C8-44F4-92A3-2EFD2AC31CD6}" srcOrd="0" destOrd="0" presId="urn:microsoft.com/office/officeart/2016/7/layout/RepeatingBendingProcessNew"/>
    <dgm:cxn modelId="{B9411914-22B3-444C-A2AE-1DC6F9F6A61D}" type="presParOf" srcId="{B6C82659-FE07-4B38-97F3-9B20AA94B77C}" destId="{92E66BF6-CF65-41F8-B694-C51EACEC5254}" srcOrd="2" destOrd="0" presId="urn:microsoft.com/office/officeart/2016/7/layout/RepeatingBendingProcessNew"/>
    <dgm:cxn modelId="{4FFB450D-D426-4DDF-9F61-9B42C5E5C415}" type="presParOf" srcId="{B6C82659-FE07-4B38-97F3-9B20AA94B77C}" destId="{EF3ED665-E277-41D6-AA27-EFB7345DE6EA}" srcOrd="3" destOrd="0" presId="urn:microsoft.com/office/officeart/2016/7/layout/RepeatingBendingProcessNew"/>
    <dgm:cxn modelId="{B04FD4AD-C204-4590-BA91-F8CD066D0329}" type="presParOf" srcId="{EF3ED665-E277-41D6-AA27-EFB7345DE6EA}" destId="{28051E05-3D81-4E92-AD8A-CF6456F730CA}" srcOrd="0" destOrd="0" presId="urn:microsoft.com/office/officeart/2016/7/layout/RepeatingBendingProcessNew"/>
    <dgm:cxn modelId="{94AB8948-E857-422B-9D63-3343F4E861D1}" type="presParOf" srcId="{B6C82659-FE07-4B38-97F3-9B20AA94B77C}" destId="{563B5923-E2BA-4399-88FF-2D5A721582D1}" srcOrd="4" destOrd="0" presId="urn:microsoft.com/office/officeart/2016/7/layout/RepeatingBendingProcessNew"/>
    <dgm:cxn modelId="{608991A4-F4D2-4718-9553-412F9CB72809}" type="presParOf" srcId="{B6C82659-FE07-4B38-97F3-9B20AA94B77C}" destId="{1F2B30C5-A38D-40B5-8195-5B933FCFE765}" srcOrd="5" destOrd="0" presId="urn:microsoft.com/office/officeart/2016/7/layout/RepeatingBendingProcessNew"/>
    <dgm:cxn modelId="{A0B59F3D-0C9C-4FAA-A65C-FD5C9B537AEC}" type="presParOf" srcId="{1F2B30C5-A38D-40B5-8195-5B933FCFE765}" destId="{3A200383-B060-4C8A-BAE8-B0FC155AE01F}" srcOrd="0" destOrd="0" presId="urn:microsoft.com/office/officeart/2016/7/layout/RepeatingBendingProcessNew"/>
    <dgm:cxn modelId="{BA0FB2CA-85B4-4DEE-BEA1-5BF28FF799B0}" type="presParOf" srcId="{B6C82659-FE07-4B38-97F3-9B20AA94B77C}" destId="{B250266C-102C-4CD6-94F3-2BCAE082483E}" srcOrd="6" destOrd="0" presId="urn:microsoft.com/office/officeart/2016/7/layout/RepeatingBendingProcessNew"/>
    <dgm:cxn modelId="{41229DE2-8E57-4681-8BE1-34C18678AEC2}" type="presParOf" srcId="{B6C82659-FE07-4B38-97F3-9B20AA94B77C}" destId="{A8055511-1119-4647-985C-EC7F4CA8A5CF}" srcOrd="7" destOrd="0" presId="urn:microsoft.com/office/officeart/2016/7/layout/RepeatingBendingProcessNew"/>
    <dgm:cxn modelId="{67C694F5-6149-4609-8CD1-D15A667145FE}" type="presParOf" srcId="{A8055511-1119-4647-985C-EC7F4CA8A5CF}" destId="{C63C0E20-431D-4EF0-A6E8-5F24D1A41C21}" srcOrd="0" destOrd="0" presId="urn:microsoft.com/office/officeart/2016/7/layout/RepeatingBendingProcessNew"/>
    <dgm:cxn modelId="{F7AF7D4D-6D06-4520-A9B1-E49E3608D495}" type="presParOf" srcId="{B6C82659-FE07-4B38-97F3-9B20AA94B77C}" destId="{673D6C06-58FF-46E1-BD1F-F2B369808C25}" srcOrd="8" destOrd="0" presId="urn:microsoft.com/office/officeart/2016/7/layout/RepeatingBendingProcessNew"/>
    <dgm:cxn modelId="{7F955097-6F11-4F10-887F-C84A7893A9DE}" type="presParOf" srcId="{B6C82659-FE07-4B38-97F3-9B20AA94B77C}" destId="{D61D1DC0-1C4B-4E22-93C3-2719B76F0719}" srcOrd="9" destOrd="0" presId="urn:microsoft.com/office/officeart/2016/7/layout/RepeatingBendingProcessNew"/>
    <dgm:cxn modelId="{4786D68E-2838-4533-B039-7ABAB4F8BBAA}" type="presParOf" srcId="{D61D1DC0-1C4B-4E22-93C3-2719B76F0719}" destId="{B7011CBF-CEAA-4732-92FB-76417A3DBD9E}" srcOrd="0" destOrd="0" presId="urn:microsoft.com/office/officeart/2016/7/layout/RepeatingBendingProcessNew"/>
    <dgm:cxn modelId="{F5AB26F3-FCCD-4388-9304-A22BF32407D7}" type="presParOf" srcId="{B6C82659-FE07-4B38-97F3-9B20AA94B77C}" destId="{69EE54F0-0D8B-495B-AF8C-84ED2FC823E2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191ACF-4E7D-4A7C-8C52-E0F9E8B4063D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CF1008A-0964-4610-AA49-CE90E36445A0}">
      <dgm:prSet/>
      <dgm:spPr/>
      <dgm:t>
        <a:bodyPr/>
        <a:lstStyle/>
        <a:p>
          <a:pPr>
            <a:defRPr cap="all"/>
          </a:pPr>
          <a:r>
            <a:rPr lang="en-GB"/>
            <a:t>Ministry of Tourism promotes responsible tourism guidelines</a:t>
          </a:r>
          <a:endParaRPr lang="en-US"/>
        </a:p>
      </dgm:t>
    </dgm:pt>
    <dgm:pt modelId="{76A54C10-C7C5-4FFC-8E6C-FA55157BD9BC}" type="parTrans" cxnId="{D960200A-54C6-446E-8B82-864BF24D44CA}">
      <dgm:prSet/>
      <dgm:spPr/>
      <dgm:t>
        <a:bodyPr/>
        <a:lstStyle/>
        <a:p>
          <a:endParaRPr lang="en-US"/>
        </a:p>
      </dgm:t>
    </dgm:pt>
    <dgm:pt modelId="{79E7005A-E5BD-4834-933D-C18B3A84B459}" type="sibTrans" cxnId="{D960200A-54C6-446E-8B82-864BF24D44CA}">
      <dgm:prSet/>
      <dgm:spPr/>
      <dgm:t>
        <a:bodyPr/>
        <a:lstStyle/>
        <a:p>
          <a:endParaRPr lang="en-US"/>
        </a:p>
      </dgm:t>
    </dgm:pt>
    <dgm:pt modelId="{F3A0C7BC-39E2-460F-B309-9B04DB451AF5}">
      <dgm:prSet/>
      <dgm:spPr/>
      <dgm:t>
        <a:bodyPr/>
        <a:lstStyle/>
        <a:p>
          <a:pPr>
            <a:defRPr cap="all"/>
          </a:pPr>
          <a:r>
            <a:rPr lang="en-GB"/>
            <a:t>Swadesh Darshan scheme supports sustainable destination development</a:t>
          </a:r>
          <a:endParaRPr lang="en-US"/>
        </a:p>
      </dgm:t>
    </dgm:pt>
    <dgm:pt modelId="{CE66AF2D-F677-407C-8488-F7D7E155E591}" type="parTrans" cxnId="{3646AEAA-E252-493A-B3C9-FB487BEA0916}">
      <dgm:prSet/>
      <dgm:spPr/>
      <dgm:t>
        <a:bodyPr/>
        <a:lstStyle/>
        <a:p>
          <a:endParaRPr lang="en-US"/>
        </a:p>
      </dgm:t>
    </dgm:pt>
    <dgm:pt modelId="{CCBC9B26-B2AB-4BE8-8D72-FE0CC22D5027}" type="sibTrans" cxnId="{3646AEAA-E252-493A-B3C9-FB487BEA0916}">
      <dgm:prSet/>
      <dgm:spPr/>
      <dgm:t>
        <a:bodyPr/>
        <a:lstStyle/>
        <a:p>
          <a:endParaRPr lang="en-US"/>
        </a:p>
      </dgm:t>
    </dgm:pt>
    <dgm:pt modelId="{A465E646-1759-4979-ADFA-C31A5108E7FD}">
      <dgm:prSet/>
      <dgm:spPr/>
      <dgm:t>
        <a:bodyPr/>
        <a:lstStyle/>
        <a:p>
          <a:pPr>
            <a:defRPr cap="all"/>
          </a:pPr>
          <a:r>
            <a:rPr lang="en-GB"/>
            <a:t>Incredible India campaigns highlight eco-friendly travel options</a:t>
          </a:r>
          <a:endParaRPr lang="en-US"/>
        </a:p>
      </dgm:t>
    </dgm:pt>
    <dgm:pt modelId="{EE7FDAD3-A88F-4163-A37F-31C7AA2C05BF}" type="parTrans" cxnId="{17D37FA0-5D93-4BF3-93AA-8B9257280E98}">
      <dgm:prSet/>
      <dgm:spPr/>
      <dgm:t>
        <a:bodyPr/>
        <a:lstStyle/>
        <a:p>
          <a:endParaRPr lang="en-US"/>
        </a:p>
      </dgm:t>
    </dgm:pt>
    <dgm:pt modelId="{D8F7C64E-E29D-4B6E-BDD1-A52C1CC40E02}" type="sibTrans" cxnId="{17D37FA0-5D93-4BF3-93AA-8B9257280E98}">
      <dgm:prSet/>
      <dgm:spPr/>
      <dgm:t>
        <a:bodyPr/>
        <a:lstStyle/>
        <a:p>
          <a:endParaRPr lang="en-US"/>
        </a:p>
      </dgm:t>
    </dgm:pt>
    <dgm:pt modelId="{21DE2877-1283-4085-B81F-400DCEAA5F2A}">
      <dgm:prSet/>
      <dgm:spPr/>
      <dgm:t>
        <a:bodyPr/>
        <a:lstStyle/>
        <a:p>
          <a:pPr>
            <a:defRPr cap="all"/>
          </a:pPr>
          <a:r>
            <a:rPr lang="en-GB"/>
            <a:t>Regulations for wildlife tourism and coastal tourism management</a:t>
          </a:r>
          <a:endParaRPr lang="en-US"/>
        </a:p>
      </dgm:t>
    </dgm:pt>
    <dgm:pt modelId="{B8DD69E3-18FE-45AD-B1D6-17E2A86FD127}" type="parTrans" cxnId="{BBD36D9D-328B-431D-8790-2DCAC56F0855}">
      <dgm:prSet/>
      <dgm:spPr/>
      <dgm:t>
        <a:bodyPr/>
        <a:lstStyle/>
        <a:p>
          <a:endParaRPr lang="en-US"/>
        </a:p>
      </dgm:t>
    </dgm:pt>
    <dgm:pt modelId="{F41DCC74-3792-40F7-926A-61EB08B0AFD3}" type="sibTrans" cxnId="{BBD36D9D-328B-431D-8790-2DCAC56F0855}">
      <dgm:prSet/>
      <dgm:spPr/>
      <dgm:t>
        <a:bodyPr/>
        <a:lstStyle/>
        <a:p>
          <a:endParaRPr lang="en-US"/>
        </a:p>
      </dgm:t>
    </dgm:pt>
    <dgm:pt modelId="{6A2697A3-B067-4D40-B65E-E04ED81D0764}">
      <dgm:prSet/>
      <dgm:spPr/>
      <dgm:t>
        <a:bodyPr/>
        <a:lstStyle/>
        <a:p>
          <a:pPr>
            <a:defRPr cap="all"/>
          </a:pPr>
          <a:r>
            <a:rPr lang="en-GB"/>
            <a:t>Skill development programs for local tourism communities</a:t>
          </a:r>
          <a:endParaRPr lang="en-US"/>
        </a:p>
      </dgm:t>
    </dgm:pt>
    <dgm:pt modelId="{684E89D9-5670-4D7C-AFFA-CFEC22B95057}" type="parTrans" cxnId="{17424C03-01EA-4493-B3B5-7E3607E7B6E1}">
      <dgm:prSet/>
      <dgm:spPr/>
      <dgm:t>
        <a:bodyPr/>
        <a:lstStyle/>
        <a:p>
          <a:endParaRPr lang="en-US"/>
        </a:p>
      </dgm:t>
    </dgm:pt>
    <dgm:pt modelId="{6B4F3EF6-8429-43E1-BF82-683F23183ACC}" type="sibTrans" cxnId="{17424C03-01EA-4493-B3B5-7E3607E7B6E1}">
      <dgm:prSet/>
      <dgm:spPr/>
      <dgm:t>
        <a:bodyPr/>
        <a:lstStyle/>
        <a:p>
          <a:endParaRPr lang="en-US"/>
        </a:p>
      </dgm:t>
    </dgm:pt>
    <dgm:pt modelId="{5237933A-7A74-404B-94C1-E32A052064F7}">
      <dgm:prSet/>
      <dgm:spPr/>
      <dgm:t>
        <a:bodyPr/>
        <a:lstStyle/>
        <a:p>
          <a:pPr>
            <a:defRPr cap="all"/>
          </a:pPr>
          <a:r>
            <a:rPr lang="en-GB"/>
            <a:t>Public-private partnerships encourage sustainable investments</a:t>
          </a:r>
          <a:endParaRPr lang="en-US"/>
        </a:p>
      </dgm:t>
    </dgm:pt>
    <dgm:pt modelId="{BD1755B2-4B68-45BF-8E90-8B84518B98E6}" type="parTrans" cxnId="{A875C118-1C05-4AA9-B324-3BB5BAB2CD39}">
      <dgm:prSet/>
      <dgm:spPr/>
      <dgm:t>
        <a:bodyPr/>
        <a:lstStyle/>
        <a:p>
          <a:endParaRPr lang="en-US"/>
        </a:p>
      </dgm:t>
    </dgm:pt>
    <dgm:pt modelId="{B02A6EBC-06DF-4AAF-8C09-84B2C5F880CA}" type="sibTrans" cxnId="{A875C118-1C05-4AA9-B324-3BB5BAB2CD39}">
      <dgm:prSet/>
      <dgm:spPr/>
      <dgm:t>
        <a:bodyPr/>
        <a:lstStyle/>
        <a:p>
          <a:endParaRPr lang="en-US"/>
        </a:p>
      </dgm:t>
    </dgm:pt>
    <dgm:pt modelId="{E8FCF023-77FF-4AAA-A4D5-90694DC2D79A}" type="pres">
      <dgm:prSet presAssocID="{C1191ACF-4E7D-4A7C-8C52-E0F9E8B4063D}" presName="root" presStyleCnt="0">
        <dgm:presLayoutVars>
          <dgm:dir/>
          <dgm:resizeHandles val="exact"/>
        </dgm:presLayoutVars>
      </dgm:prSet>
      <dgm:spPr/>
    </dgm:pt>
    <dgm:pt modelId="{D4950364-A11D-49F6-96B0-09A189EE9581}" type="pres">
      <dgm:prSet presAssocID="{ACF1008A-0964-4610-AA49-CE90E36445A0}" presName="compNode" presStyleCnt="0"/>
      <dgm:spPr/>
    </dgm:pt>
    <dgm:pt modelId="{3B8722EF-BAA3-4125-8059-B5F2FA8B1E98}" type="pres">
      <dgm:prSet presAssocID="{ACF1008A-0964-4610-AA49-CE90E36445A0}" presName="iconBgRect" presStyleLbl="bgShp" presStyleIdx="0" presStyleCnt="6"/>
      <dgm:spPr/>
    </dgm:pt>
    <dgm:pt modelId="{8C8333B5-FCF3-4E0A-8367-E8C158A1EC4E}" type="pres">
      <dgm:prSet presAssocID="{ACF1008A-0964-4610-AA49-CE90E36445A0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1EA86669-8A9C-4615-B04E-33DEB4D79240}" type="pres">
      <dgm:prSet presAssocID="{ACF1008A-0964-4610-AA49-CE90E36445A0}" presName="spaceRect" presStyleCnt="0"/>
      <dgm:spPr/>
    </dgm:pt>
    <dgm:pt modelId="{A85A00FB-306D-4B43-84E6-0D11D1EAD16D}" type="pres">
      <dgm:prSet presAssocID="{ACF1008A-0964-4610-AA49-CE90E36445A0}" presName="textRect" presStyleLbl="revTx" presStyleIdx="0" presStyleCnt="6">
        <dgm:presLayoutVars>
          <dgm:chMax val="1"/>
          <dgm:chPref val="1"/>
        </dgm:presLayoutVars>
      </dgm:prSet>
      <dgm:spPr/>
    </dgm:pt>
    <dgm:pt modelId="{FDBE8A7A-7B89-434E-9475-7B88A61DD8DB}" type="pres">
      <dgm:prSet presAssocID="{79E7005A-E5BD-4834-933D-C18B3A84B459}" presName="sibTrans" presStyleCnt="0"/>
      <dgm:spPr/>
    </dgm:pt>
    <dgm:pt modelId="{D2071D8B-1E33-47F4-8C96-1EF8474B70C7}" type="pres">
      <dgm:prSet presAssocID="{F3A0C7BC-39E2-460F-B309-9B04DB451AF5}" presName="compNode" presStyleCnt="0"/>
      <dgm:spPr/>
    </dgm:pt>
    <dgm:pt modelId="{66F167C6-A19E-45C0-B185-424E21685D45}" type="pres">
      <dgm:prSet presAssocID="{F3A0C7BC-39E2-460F-B309-9B04DB451AF5}" presName="iconBgRect" presStyleLbl="bgShp" presStyleIdx="1" presStyleCnt="6"/>
      <dgm:spPr/>
    </dgm:pt>
    <dgm:pt modelId="{D0FF0CA9-D6E1-41C4-886E-BF3F1ECB8B8C}" type="pres">
      <dgm:prSet presAssocID="{F3A0C7BC-39E2-460F-B309-9B04DB451AF5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EC20F483-B19B-4A76-BF82-8D5DBBA3F915}" type="pres">
      <dgm:prSet presAssocID="{F3A0C7BC-39E2-460F-B309-9B04DB451AF5}" presName="spaceRect" presStyleCnt="0"/>
      <dgm:spPr/>
    </dgm:pt>
    <dgm:pt modelId="{944CC752-D087-4B19-9C63-2C40F07404A7}" type="pres">
      <dgm:prSet presAssocID="{F3A0C7BC-39E2-460F-B309-9B04DB451AF5}" presName="textRect" presStyleLbl="revTx" presStyleIdx="1" presStyleCnt="6">
        <dgm:presLayoutVars>
          <dgm:chMax val="1"/>
          <dgm:chPref val="1"/>
        </dgm:presLayoutVars>
      </dgm:prSet>
      <dgm:spPr/>
    </dgm:pt>
    <dgm:pt modelId="{F78A320E-233B-44A0-84F5-A1962659B3DA}" type="pres">
      <dgm:prSet presAssocID="{CCBC9B26-B2AB-4BE8-8D72-FE0CC22D5027}" presName="sibTrans" presStyleCnt="0"/>
      <dgm:spPr/>
    </dgm:pt>
    <dgm:pt modelId="{E2931529-587E-475B-8E5D-659F05224224}" type="pres">
      <dgm:prSet presAssocID="{A465E646-1759-4979-ADFA-C31A5108E7FD}" presName="compNode" presStyleCnt="0"/>
      <dgm:spPr/>
    </dgm:pt>
    <dgm:pt modelId="{205BD962-A3C7-48FA-A31F-44347DA4748B}" type="pres">
      <dgm:prSet presAssocID="{A465E646-1759-4979-ADFA-C31A5108E7FD}" presName="iconBgRect" presStyleLbl="bgShp" presStyleIdx="2" presStyleCnt="6"/>
      <dgm:spPr/>
    </dgm:pt>
    <dgm:pt modelId="{7F519ADB-C6A1-4057-B20D-8F048C23CF61}" type="pres">
      <dgm:prSet presAssocID="{A465E646-1759-4979-ADFA-C31A5108E7F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in"/>
        </a:ext>
      </dgm:extLst>
    </dgm:pt>
    <dgm:pt modelId="{171BAFD9-50DC-4629-A1CE-1FB5C25A4393}" type="pres">
      <dgm:prSet presAssocID="{A465E646-1759-4979-ADFA-C31A5108E7FD}" presName="spaceRect" presStyleCnt="0"/>
      <dgm:spPr/>
    </dgm:pt>
    <dgm:pt modelId="{1E13BD7D-6E16-42C1-8DE8-080AB40A2B2A}" type="pres">
      <dgm:prSet presAssocID="{A465E646-1759-4979-ADFA-C31A5108E7FD}" presName="textRect" presStyleLbl="revTx" presStyleIdx="2" presStyleCnt="6">
        <dgm:presLayoutVars>
          <dgm:chMax val="1"/>
          <dgm:chPref val="1"/>
        </dgm:presLayoutVars>
      </dgm:prSet>
      <dgm:spPr/>
    </dgm:pt>
    <dgm:pt modelId="{D93F8506-42CC-4A25-B81B-05CDA7ACFAE8}" type="pres">
      <dgm:prSet presAssocID="{D8F7C64E-E29D-4B6E-BDD1-A52C1CC40E02}" presName="sibTrans" presStyleCnt="0"/>
      <dgm:spPr/>
    </dgm:pt>
    <dgm:pt modelId="{2D775932-4156-41AF-B2EB-899724F90C05}" type="pres">
      <dgm:prSet presAssocID="{21DE2877-1283-4085-B81F-400DCEAA5F2A}" presName="compNode" presStyleCnt="0"/>
      <dgm:spPr/>
    </dgm:pt>
    <dgm:pt modelId="{1E1016F3-B251-4912-BD9D-8C28B62C0780}" type="pres">
      <dgm:prSet presAssocID="{21DE2877-1283-4085-B81F-400DCEAA5F2A}" presName="iconBgRect" presStyleLbl="bgShp" presStyleIdx="3" presStyleCnt="6"/>
      <dgm:spPr/>
    </dgm:pt>
    <dgm:pt modelId="{332753EE-21D5-4EB7-9531-16E780DE3A97}" type="pres">
      <dgm:prSet presAssocID="{21DE2877-1283-4085-B81F-400DCEAA5F2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shing"/>
        </a:ext>
      </dgm:extLst>
    </dgm:pt>
    <dgm:pt modelId="{F4870586-20C7-4A72-A203-9AE008522855}" type="pres">
      <dgm:prSet presAssocID="{21DE2877-1283-4085-B81F-400DCEAA5F2A}" presName="spaceRect" presStyleCnt="0"/>
      <dgm:spPr/>
    </dgm:pt>
    <dgm:pt modelId="{71B00A75-D5F6-400C-82EC-34F5723E75A3}" type="pres">
      <dgm:prSet presAssocID="{21DE2877-1283-4085-B81F-400DCEAA5F2A}" presName="textRect" presStyleLbl="revTx" presStyleIdx="3" presStyleCnt="6">
        <dgm:presLayoutVars>
          <dgm:chMax val="1"/>
          <dgm:chPref val="1"/>
        </dgm:presLayoutVars>
      </dgm:prSet>
      <dgm:spPr/>
    </dgm:pt>
    <dgm:pt modelId="{BDC4158A-82DD-478C-BF57-033ED9997F14}" type="pres">
      <dgm:prSet presAssocID="{F41DCC74-3792-40F7-926A-61EB08B0AFD3}" presName="sibTrans" presStyleCnt="0"/>
      <dgm:spPr/>
    </dgm:pt>
    <dgm:pt modelId="{B0640838-B56D-48FD-A01D-EC264642A098}" type="pres">
      <dgm:prSet presAssocID="{6A2697A3-B067-4D40-B65E-E04ED81D0764}" presName="compNode" presStyleCnt="0"/>
      <dgm:spPr/>
    </dgm:pt>
    <dgm:pt modelId="{970A9070-596A-4567-80FA-5A665F18130A}" type="pres">
      <dgm:prSet presAssocID="{6A2697A3-B067-4D40-B65E-E04ED81D0764}" presName="iconBgRect" presStyleLbl="bgShp" presStyleIdx="4" presStyleCnt="6"/>
      <dgm:spPr/>
    </dgm:pt>
    <dgm:pt modelId="{DFCE91CE-0159-40AB-B05A-49ED5F0604A7}" type="pres">
      <dgm:prSet presAssocID="{6A2697A3-B067-4D40-B65E-E04ED81D0764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DE37E2F9-2B4F-4FD6-8ADE-66AD49459AF5}" type="pres">
      <dgm:prSet presAssocID="{6A2697A3-B067-4D40-B65E-E04ED81D0764}" presName="spaceRect" presStyleCnt="0"/>
      <dgm:spPr/>
    </dgm:pt>
    <dgm:pt modelId="{5332A231-65C9-4121-9B31-A25822CC9119}" type="pres">
      <dgm:prSet presAssocID="{6A2697A3-B067-4D40-B65E-E04ED81D0764}" presName="textRect" presStyleLbl="revTx" presStyleIdx="4" presStyleCnt="6">
        <dgm:presLayoutVars>
          <dgm:chMax val="1"/>
          <dgm:chPref val="1"/>
        </dgm:presLayoutVars>
      </dgm:prSet>
      <dgm:spPr/>
    </dgm:pt>
    <dgm:pt modelId="{491FE20C-7E5A-4F35-BB9C-5F79F9DAB6D7}" type="pres">
      <dgm:prSet presAssocID="{6B4F3EF6-8429-43E1-BF82-683F23183ACC}" presName="sibTrans" presStyleCnt="0"/>
      <dgm:spPr/>
    </dgm:pt>
    <dgm:pt modelId="{DE71AF9C-43C7-4E7A-9146-19D1562B26B4}" type="pres">
      <dgm:prSet presAssocID="{5237933A-7A74-404B-94C1-E32A052064F7}" presName="compNode" presStyleCnt="0"/>
      <dgm:spPr/>
    </dgm:pt>
    <dgm:pt modelId="{C179F669-68EB-4B9A-A4F5-1159727460BB}" type="pres">
      <dgm:prSet presAssocID="{5237933A-7A74-404B-94C1-E32A052064F7}" presName="iconBgRect" presStyleLbl="bgShp" presStyleIdx="5" presStyleCnt="6"/>
      <dgm:spPr/>
    </dgm:pt>
    <dgm:pt modelId="{76413708-FD7E-499D-97D2-27A443BC2E36}" type="pres">
      <dgm:prSet presAssocID="{5237933A-7A74-404B-94C1-E32A052064F7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76FFD898-86B0-40C1-9AD0-2F09C8AF6381}" type="pres">
      <dgm:prSet presAssocID="{5237933A-7A74-404B-94C1-E32A052064F7}" presName="spaceRect" presStyleCnt="0"/>
      <dgm:spPr/>
    </dgm:pt>
    <dgm:pt modelId="{7D8C9525-7BA7-4241-A605-2ACB379E430D}" type="pres">
      <dgm:prSet presAssocID="{5237933A-7A74-404B-94C1-E32A052064F7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17424C03-01EA-4493-B3B5-7E3607E7B6E1}" srcId="{C1191ACF-4E7D-4A7C-8C52-E0F9E8B4063D}" destId="{6A2697A3-B067-4D40-B65E-E04ED81D0764}" srcOrd="4" destOrd="0" parTransId="{684E89D9-5670-4D7C-AFFA-CFEC22B95057}" sibTransId="{6B4F3EF6-8429-43E1-BF82-683F23183ACC}"/>
    <dgm:cxn modelId="{D960200A-54C6-446E-8B82-864BF24D44CA}" srcId="{C1191ACF-4E7D-4A7C-8C52-E0F9E8B4063D}" destId="{ACF1008A-0964-4610-AA49-CE90E36445A0}" srcOrd="0" destOrd="0" parTransId="{76A54C10-C7C5-4FFC-8E6C-FA55157BD9BC}" sibTransId="{79E7005A-E5BD-4834-933D-C18B3A84B459}"/>
    <dgm:cxn modelId="{A875C118-1C05-4AA9-B324-3BB5BAB2CD39}" srcId="{C1191ACF-4E7D-4A7C-8C52-E0F9E8B4063D}" destId="{5237933A-7A74-404B-94C1-E32A052064F7}" srcOrd="5" destOrd="0" parTransId="{BD1755B2-4B68-45BF-8E90-8B84518B98E6}" sibTransId="{B02A6EBC-06DF-4AAF-8C09-84B2C5F880CA}"/>
    <dgm:cxn modelId="{8E27704E-B805-4C62-ADA0-8FA81FA09C90}" type="presOf" srcId="{C1191ACF-4E7D-4A7C-8C52-E0F9E8B4063D}" destId="{E8FCF023-77FF-4AAA-A4D5-90694DC2D79A}" srcOrd="0" destOrd="0" presId="urn:microsoft.com/office/officeart/2018/5/layout/IconCircleLabelList"/>
    <dgm:cxn modelId="{06BE6179-DD05-4486-AA9A-FD43481A2092}" type="presOf" srcId="{5237933A-7A74-404B-94C1-E32A052064F7}" destId="{7D8C9525-7BA7-4241-A605-2ACB379E430D}" srcOrd="0" destOrd="0" presId="urn:microsoft.com/office/officeart/2018/5/layout/IconCircleLabelList"/>
    <dgm:cxn modelId="{66A9F07E-B977-48A8-A363-2ACA3D211B02}" type="presOf" srcId="{21DE2877-1283-4085-B81F-400DCEAA5F2A}" destId="{71B00A75-D5F6-400C-82EC-34F5723E75A3}" srcOrd="0" destOrd="0" presId="urn:microsoft.com/office/officeart/2018/5/layout/IconCircleLabelList"/>
    <dgm:cxn modelId="{A68CD786-E115-434B-885D-7080C7A6F846}" type="presOf" srcId="{A465E646-1759-4979-ADFA-C31A5108E7FD}" destId="{1E13BD7D-6E16-42C1-8DE8-080AB40A2B2A}" srcOrd="0" destOrd="0" presId="urn:microsoft.com/office/officeart/2018/5/layout/IconCircleLabelList"/>
    <dgm:cxn modelId="{BBD36D9D-328B-431D-8790-2DCAC56F0855}" srcId="{C1191ACF-4E7D-4A7C-8C52-E0F9E8B4063D}" destId="{21DE2877-1283-4085-B81F-400DCEAA5F2A}" srcOrd="3" destOrd="0" parTransId="{B8DD69E3-18FE-45AD-B1D6-17E2A86FD127}" sibTransId="{F41DCC74-3792-40F7-926A-61EB08B0AFD3}"/>
    <dgm:cxn modelId="{17D37FA0-5D93-4BF3-93AA-8B9257280E98}" srcId="{C1191ACF-4E7D-4A7C-8C52-E0F9E8B4063D}" destId="{A465E646-1759-4979-ADFA-C31A5108E7FD}" srcOrd="2" destOrd="0" parTransId="{EE7FDAD3-A88F-4163-A37F-31C7AA2C05BF}" sibTransId="{D8F7C64E-E29D-4B6E-BDD1-A52C1CC40E02}"/>
    <dgm:cxn modelId="{3646AEAA-E252-493A-B3C9-FB487BEA0916}" srcId="{C1191ACF-4E7D-4A7C-8C52-E0F9E8B4063D}" destId="{F3A0C7BC-39E2-460F-B309-9B04DB451AF5}" srcOrd="1" destOrd="0" parTransId="{CE66AF2D-F677-407C-8488-F7D7E155E591}" sibTransId="{CCBC9B26-B2AB-4BE8-8D72-FE0CC22D5027}"/>
    <dgm:cxn modelId="{D13D6EB8-0201-47D7-B290-A15AFC2DA0D3}" type="presOf" srcId="{ACF1008A-0964-4610-AA49-CE90E36445A0}" destId="{A85A00FB-306D-4B43-84E6-0D11D1EAD16D}" srcOrd="0" destOrd="0" presId="urn:microsoft.com/office/officeart/2018/5/layout/IconCircleLabelList"/>
    <dgm:cxn modelId="{0230BDC8-5CDB-4711-AF9E-8484230F64BB}" type="presOf" srcId="{6A2697A3-B067-4D40-B65E-E04ED81D0764}" destId="{5332A231-65C9-4121-9B31-A25822CC9119}" srcOrd="0" destOrd="0" presId="urn:microsoft.com/office/officeart/2018/5/layout/IconCircleLabelList"/>
    <dgm:cxn modelId="{2EBD66FF-861D-43C6-A425-894CD9AB4742}" type="presOf" srcId="{F3A0C7BC-39E2-460F-B309-9B04DB451AF5}" destId="{944CC752-D087-4B19-9C63-2C40F07404A7}" srcOrd="0" destOrd="0" presId="urn:microsoft.com/office/officeart/2018/5/layout/IconCircleLabelList"/>
    <dgm:cxn modelId="{CD1DE7B6-96B8-40BC-B6C2-0C4057D6AB85}" type="presParOf" srcId="{E8FCF023-77FF-4AAA-A4D5-90694DC2D79A}" destId="{D4950364-A11D-49F6-96B0-09A189EE9581}" srcOrd="0" destOrd="0" presId="urn:microsoft.com/office/officeart/2018/5/layout/IconCircleLabelList"/>
    <dgm:cxn modelId="{794FC5CF-7C60-4CFF-B478-DA46F0879A97}" type="presParOf" srcId="{D4950364-A11D-49F6-96B0-09A189EE9581}" destId="{3B8722EF-BAA3-4125-8059-B5F2FA8B1E98}" srcOrd="0" destOrd="0" presId="urn:microsoft.com/office/officeart/2018/5/layout/IconCircleLabelList"/>
    <dgm:cxn modelId="{E8FB170E-DE2E-4120-B33E-FBBA506411C6}" type="presParOf" srcId="{D4950364-A11D-49F6-96B0-09A189EE9581}" destId="{8C8333B5-FCF3-4E0A-8367-E8C158A1EC4E}" srcOrd="1" destOrd="0" presId="urn:microsoft.com/office/officeart/2018/5/layout/IconCircleLabelList"/>
    <dgm:cxn modelId="{576E58AC-DB5C-469B-BE1F-79CB6ADF2D4C}" type="presParOf" srcId="{D4950364-A11D-49F6-96B0-09A189EE9581}" destId="{1EA86669-8A9C-4615-B04E-33DEB4D79240}" srcOrd="2" destOrd="0" presId="urn:microsoft.com/office/officeart/2018/5/layout/IconCircleLabelList"/>
    <dgm:cxn modelId="{24089CE0-2897-4A69-82B3-057A0AE219FF}" type="presParOf" srcId="{D4950364-A11D-49F6-96B0-09A189EE9581}" destId="{A85A00FB-306D-4B43-84E6-0D11D1EAD16D}" srcOrd="3" destOrd="0" presId="urn:microsoft.com/office/officeart/2018/5/layout/IconCircleLabelList"/>
    <dgm:cxn modelId="{CF7F8EDA-E490-4E82-B3A6-6F3382ED5665}" type="presParOf" srcId="{E8FCF023-77FF-4AAA-A4D5-90694DC2D79A}" destId="{FDBE8A7A-7B89-434E-9475-7B88A61DD8DB}" srcOrd="1" destOrd="0" presId="urn:microsoft.com/office/officeart/2018/5/layout/IconCircleLabelList"/>
    <dgm:cxn modelId="{D969F82D-12C8-4F21-95A9-53988D9A49F7}" type="presParOf" srcId="{E8FCF023-77FF-4AAA-A4D5-90694DC2D79A}" destId="{D2071D8B-1E33-47F4-8C96-1EF8474B70C7}" srcOrd="2" destOrd="0" presId="urn:microsoft.com/office/officeart/2018/5/layout/IconCircleLabelList"/>
    <dgm:cxn modelId="{AAB87117-F2D6-4731-8E15-E1C5B364B5BD}" type="presParOf" srcId="{D2071D8B-1E33-47F4-8C96-1EF8474B70C7}" destId="{66F167C6-A19E-45C0-B185-424E21685D45}" srcOrd="0" destOrd="0" presId="urn:microsoft.com/office/officeart/2018/5/layout/IconCircleLabelList"/>
    <dgm:cxn modelId="{28835094-0665-401A-AD72-791CF0220613}" type="presParOf" srcId="{D2071D8B-1E33-47F4-8C96-1EF8474B70C7}" destId="{D0FF0CA9-D6E1-41C4-886E-BF3F1ECB8B8C}" srcOrd="1" destOrd="0" presId="urn:microsoft.com/office/officeart/2018/5/layout/IconCircleLabelList"/>
    <dgm:cxn modelId="{41A49EBF-A5A0-4786-B157-DFA54A63F7DE}" type="presParOf" srcId="{D2071D8B-1E33-47F4-8C96-1EF8474B70C7}" destId="{EC20F483-B19B-4A76-BF82-8D5DBBA3F915}" srcOrd="2" destOrd="0" presId="urn:microsoft.com/office/officeart/2018/5/layout/IconCircleLabelList"/>
    <dgm:cxn modelId="{D35A9102-43F2-4F2F-8EAB-3536293A72D4}" type="presParOf" srcId="{D2071D8B-1E33-47F4-8C96-1EF8474B70C7}" destId="{944CC752-D087-4B19-9C63-2C40F07404A7}" srcOrd="3" destOrd="0" presId="urn:microsoft.com/office/officeart/2018/5/layout/IconCircleLabelList"/>
    <dgm:cxn modelId="{51D502AF-6050-4781-AC2B-AAE154FD80F3}" type="presParOf" srcId="{E8FCF023-77FF-4AAA-A4D5-90694DC2D79A}" destId="{F78A320E-233B-44A0-84F5-A1962659B3DA}" srcOrd="3" destOrd="0" presId="urn:microsoft.com/office/officeart/2018/5/layout/IconCircleLabelList"/>
    <dgm:cxn modelId="{86FB274E-915B-470A-960B-2A624231A669}" type="presParOf" srcId="{E8FCF023-77FF-4AAA-A4D5-90694DC2D79A}" destId="{E2931529-587E-475B-8E5D-659F05224224}" srcOrd="4" destOrd="0" presId="urn:microsoft.com/office/officeart/2018/5/layout/IconCircleLabelList"/>
    <dgm:cxn modelId="{4FF1E993-10FE-4E3F-BEE2-309530F5ADB9}" type="presParOf" srcId="{E2931529-587E-475B-8E5D-659F05224224}" destId="{205BD962-A3C7-48FA-A31F-44347DA4748B}" srcOrd="0" destOrd="0" presId="urn:microsoft.com/office/officeart/2018/5/layout/IconCircleLabelList"/>
    <dgm:cxn modelId="{54BDA38E-4517-44D8-9529-06938CDBA299}" type="presParOf" srcId="{E2931529-587E-475B-8E5D-659F05224224}" destId="{7F519ADB-C6A1-4057-B20D-8F048C23CF61}" srcOrd="1" destOrd="0" presId="urn:microsoft.com/office/officeart/2018/5/layout/IconCircleLabelList"/>
    <dgm:cxn modelId="{785298DC-5A94-4754-A554-F1D6B8683E07}" type="presParOf" srcId="{E2931529-587E-475B-8E5D-659F05224224}" destId="{171BAFD9-50DC-4629-A1CE-1FB5C25A4393}" srcOrd="2" destOrd="0" presId="urn:microsoft.com/office/officeart/2018/5/layout/IconCircleLabelList"/>
    <dgm:cxn modelId="{CFA83965-D62B-418C-B5C4-46812E11C7CB}" type="presParOf" srcId="{E2931529-587E-475B-8E5D-659F05224224}" destId="{1E13BD7D-6E16-42C1-8DE8-080AB40A2B2A}" srcOrd="3" destOrd="0" presId="urn:microsoft.com/office/officeart/2018/5/layout/IconCircleLabelList"/>
    <dgm:cxn modelId="{D0304020-8EA2-4E9A-A271-249088D4647B}" type="presParOf" srcId="{E8FCF023-77FF-4AAA-A4D5-90694DC2D79A}" destId="{D93F8506-42CC-4A25-B81B-05CDA7ACFAE8}" srcOrd="5" destOrd="0" presId="urn:microsoft.com/office/officeart/2018/5/layout/IconCircleLabelList"/>
    <dgm:cxn modelId="{BD375B89-2C97-4D8A-BF7E-460E5210AB9D}" type="presParOf" srcId="{E8FCF023-77FF-4AAA-A4D5-90694DC2D79A}" destId="{2D775932-4156-41AF-B2EB-899724F90C05}" srcOrd="6" destOrd="0" presId="urn:microsoft.com/office/officeart/2018/5/layout/IconCircleLabelList"/>
    <dgm:cxn modelId="{FF005851-D22B-4B6A-8427-58830392EB80}" type="presParOf" srcId="{2D775932-4156-41AF-B2EB-899724F90C05}" destId="{1E1016F3-B251-4912-BD9D-8C28B62C0780}" srcOrd="0" destOrd="0" presId="urn:microsoft.com/office/officeart/2018/5/layout/IconCircleLabelList"/>
    <dgm:cxn modelId="{3371E789-A074-4902-9F19-D2FB291D99C7}" type="presParOf" srcId="{2D775932-4156-41AF-B2EB-899724F90C05}" destId="{332753EE-21D5-4EB7-9531-16E780DE3A97}" srcOrd="1" destOrd="0" presId="urn:microsoft.com/office/officeart/2018/5/layout/IconCircleLabelList"/>
    <dgm:cxn modelId="{6C804469-1946-4558-9E5F-21039A391728}" type="presParOf" srcId="{2D775932-4156-41AF-B2EB-899724F90C05}" destId="{F4870586-20C7-4A72-A203-9AE008522855}" srcOrd="2" destOrd="0" presId="urn:microsoft.com/office/officeart/2018/5/layout/IconCircleLabelList"/>
    <dgm:cxn modelId="{363A5B15-00D0-4B39-848C-DABF41185739}" type="presParOf" srcId="{2D775932-4156-41AF-B2EB-899724F90C05}" destId="{71B00A75-D5F6-400C-82EC-34F5723E75A3}" srcOrd="3" destOrd="0" presId="urn:microsoft.com/office/officeart/2018/5/layout/IconCircleLabelList"/>
    <dgm:cxn modelId="{07A21FA6-6A52-4E19-A51E-21A505C38DFF}" type="presParOf" srcId="{E8FCF023-77FF-4AAA-A4D5-90694DC2D79A}" destId="{BDC4158A-82DD-478C-BF57-033ED9997F14}" srcOrd="7" destOrd="0" presId="urn:microsoft.com/office/officeart/2018/5/layout/IconCircleLabelList"/>
    <dgm:cxn modelId="{C502BCB6-47EB-455E-92D0-799BCA2611B7}" type="presParOf" srcId="{E8FCF023-77FF-4AAA-A4D5-90694DC2D79A}" destId="{B0640838-B56D-48FD-A01D-EC264642A098}" srcOrd="8" destOrd="0" presId="urn:microsoft.com/office/officeart/2018/5/layout/IconCircleLabelList"/>
    <dgm:cxn modelId="{5B1BFD3A-CF19-494E-8601-802AD5F22016}" type="presParOf" srcId="{B0640838-B56D-48FD-A01D-EC264642A098}" destId="{970A9070-596A-4567-80FA-5A665F18130A}" srcOrd="0" destOrd="0" presId="urn:microsoft.com/office/officeart/2018/5/layout/IconCircleLabelList"/>
    <dgm:cxn modelId="{D83E4FB8-0E88-44A4-BFB0-3E631777EE85}" type="presParOf" srcId="{B0640838-B56D-48FD-A01D-EC264642A098}" destId="{DFCE91CE-0159-40AB-B05A-49ED5F0604A7}" srcOrd="1" destOrd="0" presId="urn:microsoft.com/office/officeart/2018/5/layout/IconCircleLabelList"/>
    <dgm:cxn modelId="{01190BF1-D61E-4F21-AB12-126E308798DF}" type="presParOf" srcId="{B0640838-B56D-48FD-A01D-EC264642A098}" destId="{DE37E2F9-2B4F-4FD6-8ADE-66AD49459AF5}" srcOrd="2" destOrd="0" presId="urn:microsoft.com/office/officeart/2018/5/layout/IconCircleLabelList"/>
    <dgm:cxn modelId="{52AAD3B8-18F4-434B-90F8-EDFF859D7ACE}" type="presParOf" srcId="{B0640838-B56D-48FD-A01D-EC264642A098}" destId="{5332A231-65C9-4121-9B31-A25822CC9119}" srcOrd="3" destOrd="0" presId="urn:microsoft.com/office/officeart/2018/5/layout/IconCircleLabelList"/>
    <dgm:cxn modelId="{C7D3A522-5F1B-4D82-8476-AD4325BD2CE6}" type="presParOf" srcId="{E8FCF023-77FF-4AAA-A4D5-90694DC2D79A}" destId="{491FE20C-7E5A-4F35-BB9C-5F79F9DAB6D7}" srcOrd="9" destOrd="0" presId="urn:microsoft.com/office/officeart/2018/5/layout/IconCircleLabelList"/>
    <dgm:cxn modelId="{67E5B154-F1B4-4E6D-8143-2A2E705891C1}" type="presParOf" srcId="{E8FCF023-77FF-4AAA-A4D5-90694DC2D79A}" destId="{DE71AF9C-43C7-4E7A-9146-19D1562B26B4}" srcOrd="10" destOrd="0" presId="urn:microsoft.com/office/officeart/2018/5/layout/IconCircleLabelList"/>
    <dgm:cxn modelId="{0BCFBAF5-F84C-484D-B408-97C8F3A6B9ED}" type="presParOf" srcId="{DE71AF9C-43C7-4E7A-9146-19D1562B26B4}" destId="{C179F669-68EB-4B9A-A4F5-1159727460BB}" srcOrd="0" destOrd="0" presId="urn:microsoft.com/office/officeart/2018/5/layout/IconCircleLabelList"/>
    <dgm:cxn modelId="{0614B850-604A-4190-A051-98331B9CA064}" type="presParOf" srcId="{DE71AF9C-43C7-4E7A-9146-19D1562B26B4}" destId="{76413708-FD7E-499D-97D2-27A443BC2E36}" srcOrd="1" destOrd="0" presId="urn:microsoft.com/office/officeart/2018/5/layout/IconCircleLabelList"/>
    <dgm:cxn modelId="{6AFD3ACD-7C3D-424F-9FB4-F0CF514005B5}" type="presParOf" srcId="{DE71AF9C-43C7-4E7A-9146-19D1562B26B4}" destId="{76FFD898-86B0-40C1-9AD0-2F09C8AF6381}" srcOrd="2" destOrd="0" presId="urn:microsoft.com/office/officeart/2018/5/layout/IconCircleLabelList"/>
    <dgm:cxn modelId="{2C05ADC9-6860-45CE-B98C-CFD0B4FF42B8}" type="presParOf" srcId="{DE71AF9C-43C7-4E7A-9146-19D1562B26B4}" destId="{7D8C9525-7BA7-4241-A605-2ACB379E430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FAC69FE-A5B5-4A4F-9553-8AF0A0C1BD9F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46DF116E-F90C-4192-B64F-E7924EF6331B}">
      <dgm:prSet/>
      <dgm:spPr/>
      <dgm:t>
        <a:bodyPr/>
        <a:lstStyle/>
        <a:p>
          <a:r>
            <a:rPr lang="en-US"/>
            <a:t>Over-tourism causing pollution and habitat destruction</a:t>
          </a:r>
        </a:p>
      </dgm:t>
    </dgm:pt>
    <dgm:pt modelId="{275FA8D0-9288-4048-A5CF-0C88737FBB60}" type="parTrans" cxnId="{7C3823E3-DD82-41B8-B72F-164552084D6D}">
      <dgm:prSet/>
      <dgm:spPr/>
      <dgm:t>
        <a:bodyPr/>
        <a:lstStyle/>
        <a:p>
          <a:endParaRPr lang="en-US"/>
        </a:p>
      </dgm:t>
    </dgm:pt>
    <dgm:pt modelId="{04E35F1C-565B-4485-A4D6-A5034DF245D5}" type="sibTrans" cxnId="{7C3823E3-DD82-41B8-B72F-164552084D6D}">
      <dgm:prSet/>
      <dgm:spPr/>
      <dgm:t>
        <a:bodyPr/>
        <a:lstStyle/>
        <a:p>
          <a:endParaRPr lang="en-US"/>
        </a:p>
      </dgm:t>
    </dgm:pt>
    <dgm:pt modelId="{72FDA7F8-2CF2-455E-ABB0-39DF64952012}">
      <dgm:prSet/>
      <dgm:spPr/>
      <dgm:t>
        <a:bodyPr/>
        <a:lstStyle/>
        <a:p>
          <a:r>
            <a:rPr lang="en-US"/>
            <a:t>Poor waste management in popular tourist destinations</a:t>
          </a:r>
        </a:p>
      </dgm:t>
    </dgm:pt>
    <dgm:pt modelId="{C5E37C1F-48DE-4334-B110-35CF9111F233}" type="parTrans" cxnId="{F098B2A2-CBA2-4BAB-8AB7-F5968A881B3F}">
      <dgm:prSet/>
      <dgm:spPr/>
      <dgm:t>
        <a:bodyPr/>
        <a:lstStyle/>
        <a:p>
          <a:endParaRPr lang="en-US"/>
        </a:p>
      </dgm:t>
    </dgm:pt>
    <dgm:pt modelId="{C049532A-6258-4262-B1CA-A61EECDF8901}" type="sibTrans" cxnId="{F098B2A2-CBA2-4BAB-8AB7-F5968A881B3F}">
      <dgm:prSet/>
      <dgm:spPr/>
      <dgm:t>
        <a:bodyPr/>
        <a:lstStyle/>
        <a:p>
          <a:endParaRPr lang="en-US"/>
        </a:p>
      </dgm:t>
    </dgm:pt>
    <dgm:pt modelId="{0A162C10-9DA6-4C13-AE45-60932E9C7036}">
      <dgm:prSet/>
      <dgm:spPr/>
      <dgm:t>
        <a:bodyPr/>
        <a:lstStyle/>
        <a:p>
          <a:r>
            <a:rPr lang="en-US"/>
            <a:t>Water scarcity intensified by high tourist consumption</a:t>
          </a:r>
        </a:p>
      </dgm:t>
    </dgm:pt>
    <dgm:pt modelId="{2B346B14-E57E-4FDB-A7E0-D4138703E380}" type="parTrans" cxnId="{F0F59147-F0FA-429A-92DF-E2D26B9F3598}">
      <dgm:prSet/>
      <dgm:spPr/>
      <dgm:t>
        <a:bodyPr/>
        <a:lstStyle/>
        <a:p>
          <a:endParaRPr lang="en-US"/>
        </a:p>
      </dgm:t>
    </dgm:pt>
    <dgm:pt modelId="{3A0156A5-D317-4FB4-B413-F48B0703D86D}" type="sibTrans" cxnId="{F0F59147-F0FA-429A-92DF-E2D26B9F3598}">
      <dgm:prSet/>
      <dgm:spPr/>
      <dgm:t>
        <a:bodyPr/>
        <a:lstStyle/>
        <a:p>
          <a:endParaRPr lang="en-US"/>
        </a:p>
      </dgm:t>
    </dgm:pt>
    <dgm:pt modelId="{D5E61C80-E9F8-43A0-8D16-89E394865C09}">
      <dgm:prSet/>
      <dgm:spPr/>
      <dgm:t>
        <a:bodyPr/>
        <a:lstStyle/>
        <a:p>
          <a:r>
            <a:rPr lang="en-US"/>
            <a:t>Carbon emissions from transport and hospitality operations</a:t>
          </a:r>
        </a:p>
      </dgm:t>
    </dgm:pt>
    <dgm:pt modelId="{B47C8561-C445-4DF7-B2B6-3D778BA1276D}" type="parTrans" cxnId="{384F3BDB-F797-4318-8BB7-C8866E065D36}">
      <dgm:prSet/>
      <dgm:spPr/>
      <dgm:t>
        <a:bodyPr/>
        <a:lstStyle/>
        <a:p>
          <a:endParaRPr lang="en-US"/>
        </a:p>
      </dgm:t>
    </dgm:pt>
    <dgm:pt modelId="{57476666-4A33-4E4B-BE31-9748A4C6C1D4}" type="sibTrans" cxnId="{384F3BDB-F797-4318-8BB7-C8866E065D36}">
      <dgm:prSet/>
      <dgm:spPr/>
      <dgm:t>
        <a:bodyPr/>
        <a:lstStyle/>
        <a:p>
          <a:endParaRPr lang="en-US"/>
        </a:p>
      </dgm:t>
    </dgm:pt>
    <dgm:pt modelId="{FD6CAF5C-62C7-4710-8491-E41A65291F3A}">
      <dgm:prSet/>
      <dgm:spPr/>
      <dgm:t>
        <a:bodyPr/>
        <a:lstStyle/>
        <a:p>
          <a:r>
            <a:rPr lang="en-US"/>
            <a:t>Damage to coral reefs, forests, and mountain ecosystems</a:t>
          </a:r>
        </a:p>
      </dgm:t>
    </dgm:pt>
    <dgm:pt modelId="{F500DF56-2B81-4BD5-8308-3B9E82ED1CBF}" type="parTrans" cxnId="{7192DAC7-4728-426F-9C2F-C0BAC336F347}">
      <dgm:prSet/>
      <dgm:spPr/>
      <dgm:t>
        <a:bodyPr/>
        <a:lstStyle/>
        <a:p>
          <a:endParaRPr lang="en-US"/>
        </a:p>
      </dgm:t>
    </dgm:pt>
    <dgm:pt modelId="{105C9FA9-0EB9-4792-A7AB-857AF516EF7F}" type="sibTrans" cxnId="{7192DAC7-4728-426F-9C2F-C0BAC336F347}">
      <dgm:prSet/>
      <dgm:spPr/>
      <dgm:t>
        <a:bodyPr/>
        <a:lstStyle/>
        <a:p>
          <a:endParaRPr lang="en-US"/>
        </a:p>
      </dgm:t>
    </dgm:pt>
    <dgm:pt modelId="{B04D3369-AD83-41B6-B9C9-CBC0CB06B7EE}">
      <dgm:prSet/>
      <dgm:spPr/>
      <dgm:t>
        <a:bodyPr/>
        <a:lstStyle/>
        <a:p>
          <a:r>
            <a:rPr lang="en-US"/>
            <a:t>Climate change increasing risks to tourism infrastructure</a:t>
          </a:r>
        </a:p>
      </dgm:t>
    </dgm:pt>
    <dgm:pt modelId="{8D1DDE69-640E-44AE-8A7C-DC38FEBE1F15}" type="parTrans" cxnId="{A732B367-CD11-4A3E-8F8A-796AE1F44DA1}">
      <dgm:prSet/>
      <dgm:spPr/>
      <dgm:t>
        <a:bodyPr/>
        <a:lstStyle/>
        <a:p>
          <a:endParaRPr lang="en-US"/>
        </a:p>
      </dgm:t>
    </dgm:pt>
    <dgm:pt modelId="{E7BFAD47-66CE-4EEB-856C-744337B1E0E7}" type="sibTrans" cxnId="{A732B367-CD11-4A3E-8F8A-796AE1F44DA1}">
      <dgm:prSet/>
      <dgm:spPr/>
      <dgm:t>
        <a:bodyPr/>
        <a:lstStyle/>
        <a:p>
          <a:endParaRPr lang="en-US"/>
        </a:p>
      </dgm:t>
    </dgm:pt>
    <dgm:pt modelId="{329EFE9C-73B9-406E-B56C-25AA9F3F5D80}" type="pres">
      <dgm:prSet presAssocID="{4FAC69FE-A5B5-4A4F-9553-8AF0A0C1BD9F}" presName="root" presStyleCnt="0">
        <dgm:presLayoutVars>
          <dgm:dir/>
          <dgm:resizeHandles val="exact"/>
        </dgm:presLayoutVars>
      </dgm:prSet>
      <dgm:spPr/>
    </dgm:pt>
    <dgm:pt modelId="{74F60CF7-A556-4D42-BD43-2EC4CD16F5CE}" type="pres">
      <dgm:prSet presAssocID="{4FAC69FE-A5B5-4A4F-9553-8AF0A0C1BD9F}" presName="container" presStyleCnt="0">
        <dgm:presLayoutVars>
          <dgm:dir/>
          <dgm:resizeHandles val="exact"/>
        </dgm:presLayoutVars>
      </dgm:prSet>
      <dgm:spPr/>
    </dgm:pt>
    <dgm:pt modelId="{784B2999-1923-4135-A82A-90C3499EE78E}" type="pres">
      <dgm:prSet presAssocID="{46DF116E-F90C-4192-B64F-E7924EF6331B}" presName="compNode" presStyleCnt="0"/>
      <dgm:spPr/>
    </dgm:pt>
    <dgm:pt modelId="{D372ABEA-2BAE-4931-A498-74D3B67A483B}" type="pres">
      <dgm:prSet presAssocID="{46DF116E-F90C-4192-B64F-E7924EF6331B}" presName="iconBgRect" presStyleLbl="bgShp" presStyleIdx="0" presStyleCnt="6"/>
      <dgm:spPr/>
    </dgm:pt>
    <dgm:pt modelId="{366DB1EB-3C6B-4054-B993-D4E4F07A1164}" type="pres">
      <dgm:prSet presAssocID="{46DF116E-F90C-4192-B64F-E7924EF6331B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D9904DC7-2F2C-4CE7-AF0E-BFA246D175A5}" type="pres">
      <dgm:prSet presAssocID="{46DF116E-F90C-4192-B64F-E7924EF6331B}" presName="spaceRect" presStyleCnt="0"/>
      <dgm:spPr/>
    </dgm:pt>
    <dgm:pt modelId="{987D957B-BC71-4CE3-887C-B5E2BD5BDD19}" type="pres">
      <dgm:prSet presAssocID="{46DF116E-F90C-4192-B64F-E7924EF6331B}" presName="textRect" presStyleLbl="revTx" presStyleIdx="0" presStyleCnt="6">
        <dgm:presLayoutVars>
          <dgm:chMax val="1"/>
          <dgm:chPref val="1"/>
        </dgm:presLayoutVars>
      </dgm:prSet>
      <dgm:spPr/>
    </dgm:pt>
    <dgm:pt modelId="{D58B8A47-700C-4079-A510-E25B35C8446E}" type="pres">
      <dgm:prSet presAssocID="{04E35F1C-565B-4485-A4D6-A5034DF245D5}" presName="sibTrans" presStyleLbl="sibTrans2D1" presStyleIdx="0" presStyleCnt="0"/>
      <dgm:spPr/>
    </dgm:pt>
    <dgm:pt modelId="{4AAA6424-464D-46CD-AE04-50B60DC26EAA}" type="pres">
      <dgm:prSet presAssocID="{72FDA7F8-2CF2-455E-ABB0-39DF64952012}" presName="compNode" presStyleCnt="0"/>
      <dgm:spPr/>
    </dgm:pt>
    <dgm:pt modelId="{26E7DDE7-6153-4A1D-AE15-0D0A2B47A5FF}" type="pres">
      <dgm:prSet presAssocID="{72FDA7F8-2CF2-455E-ABB0-39DF64952012}" presName="iconBgRect" presStyleLbl="bgShp" presStyleIdx="1" presStyleCnt="6"/>
      <dgm:spPr/>
    </dgm:pt>
    <dgm:pt modelId="{09B6B358-5472-4DFF-9628-11EC355FD40F}" type="pres">
      <dgm:prSet presAssocID="{72FDA7F8-2CF2-455E-ABB0-39DF6495201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ycle"/>
        </a:ext>
      </dgm:extLst>
    </dgm:pt>
    <dgm:pt modelId="{4D7243F7-6ED9-4D74-B139-5CAA36A82341}" type="pres">
      <dgm:prSet presAssocID="{72FDA7F8-2CF2-455E-ABB0-39DF64952012}" presName="spaceRect" presStyleCnt="0"/>
      <dgm:spPr/>
    </dgm:pt>
    <dgm:pt modelId="{C97A161E-810A-4962-B970-4AC9EC1B37A8}" type="pres">
      <dgm:prSet presAssocID="{72FDA7F8-2CF2-455E-ABB0-39DF64952012}" presName="textRect" presStyleLbl="revTx" presStyleIdx="1" presStyleCnt="6">
        <dgm:presLayoutVars>
          <dgm:chMax val="1"/>
          <dgm:chPref val="1"/>
        </dgm:presLayoutVars>
      </dgm:prSet>
      <dgm:spPr/>
    </dgm:pt>
    <dgm:pt modelId="{54109B67-5299-472F-B696-A9096459BF01}" type="pres">
      <dgm:prSet presAssocID="{C049532A-6258-4262-B1CA-A61EECDF8901}" presName="sibTrans" presStyleLbl="sibTrans2D1" presStyleIdx="0" presStyleCnt="0"/>
      <dgm:spPr/>
    </dgm:pt>
    <dgm:pt modelId="{727A8338-411C-4B53-8960-392AD2FA3718}" type="pres">
      <dgm:prSet presAssocID="{0A162C10-9DA6-4C13-AE45-60932E9C7036}" presName="compNode" presStyleCnt="0"/>
      <dgm:spPr/>
    </dgm:pt>
    <dgm:pt modelId="{A7549DEE-BBF6-47F0-8524-5286091AB582}" type="pres">
      <dgm:prSet presAssocID="{0A162C10-9DA6-4C13-AE45-60932E9C7036}" presName="iconBgRect" presStyleLbl="bgShp" presStyleIdx="2" presStyleCnt="6"/>
      <dgm:spPr/>
    </dgm:pt>
    <dgm:pt modelId="{F35666A8-596A-4D6A-A263-58DA2CB9C54B}" type="pres">
      <dgm:prSet presAssocID="{0A162C10-9DA6-4C13-AE45-60932E9C703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"/>
        </a:ext>
      </dgm:extLst>
    </dgm:pt>
    <dgm:pt modelId="{79096155-DEA1-492E-9625-4F71B6B10DB9}" type="pres">
      <dgm:prSet presAssocID="{0A162C10-9DA6-4C13-AE45-60932E9C7036}" presName="spaceRect" presStyleCnt="0"/>
      <dgm:spPr/>
    </dgm:pt>
    <dgm:pt modelId="{0EC145B5-CEFE-4C0C-A3C7-74D13C8CFE8D}" type="pres">
      <dgm:prSet presAssocID="{0A162C10-9DA6-4C13-AE45-60932E9C7036}" presName="textRect" presStyleLbl="revTx" presStyleIdx="2" presStyleCnt="6">
        <dgm:presLayoutVars>
          <dgm:chMax val="1"/>
          <dgm:chPref val="1"/>
        </dgm:presLayoutVars>
      </dgm:prSet>
      <dgm:spPr/>
    </dgm:pt>
    <dgm:pt modelId="{9C1FBF56-5809-42A9-9C9A-0C831FA866D0}" type="pres">
      <dgm:prSet presAssocID="{3A0156A5-D317-4FB4-B413-F48B0703D86D}" presName="sibTrans" presStyleLbl="sibTrans2D1" presStyleIdx="0" presStyleCnt="0"/>
      <dgm:spPr/>
    </dgm:pt>
    <dgm:pt modelId="{AF2DECB1-AAEA-4754-8B0D-876E5EDF7928}" type="pres">
      <dgm:prSet presAssocID="{D5E61C80-E9F8-43A0-8D16-89E394865C09}" presName="compNode" presStyleCnt="0"/>
      <dgm:spPr/>
    </dgm:pt>
    <dgm:pt modelId="{CF9E6252-E9B0-4E8A-88BD-3CE3BB585C5A}" type="pres">
      <dgm:prSet presAssocID="{D5E61C80-E9F8-43A0-8D16-89E394865C09}" presName="iconBgRect" presStyleLbl="bgShp" presStyleIdx="3" presStyleCnt="6"/>
      <dgm:spPr/>
    </dgm:pt>
    <dgm:pt modelId="{24853B8C-FD64-4391-AD2B-3C1A6E30477B}" type="pres">
      <dgm:prSet presAssocID="{D5E61C80-E9F8-43A0-8D16-89E394865C09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"/>
        </a:ext>
      </dgm:extLst>
    </dgm:pt>
    <dgm:pt modelId="{D1DF3D72-677A-4B90-B533-51E73D6D8CA7}" type="pres">
      <dgm:prSet presAssocID="{D5E61C80-E9F8-43A0-8D16-89E394865C09}" presName="spaceRect" presStyleCnt="0"/>
      <dgm:spPr/>
    </dgm:pt>
    <dgm:pt modelId="{F2228F63-E3E5-4362-9397-56F5F5FD372D}" type="pres">
      <dgm:prSet presAssocID="{D5E61C80-E9F8-43A0-8D16-89E394865C09}" presName="textRect" presStyleLbl="revTx" presStyleIdx="3" presStyleCnt="6">
        <dgm:presLayoutVars>
          <dgm:chMax val="1"/>
          <dgm:chPref val="1"/>
        </dgm:presLayoutVars>
      </dgm:prSet>
      <dgm:spPr/>
    </dgm:pt>
    <dgm:pt modelId="{82B17F63-A7C5-4D66-990F-22D141409A7E}" type="pres">
      <dgm:prSet presAssocID="{57476666-4A33-4E4B-BE31-9748A4C6C1D4}" presName="sibTrans" presStyleLbl="sibTrans2D1" presStyleIdx="0" presStyleCnt="0"/>
      <dgm:spPr/>
    </dgm:pt>
    <dgm:pt modelId="{039147E2-CA18-41FF-B8C5-EF8C85DB293F}" type="pres">
      <dgm:prSet presAssocID="{FD6CAF5C-62C7-4710-8491-E41A65291F3A}" presName="compNode" presStyleCnt="0"/>
      <dgm:spPr/>
    </dgm:pt>
    <dgm:pt modelId="{85810463-9043-4CEC-9D4D-BCD7728161EB}" type="pres">
      <dgm:prSet presAssocID="{FD6CAF5C-62C7-4710-8491-E41A65291F3A}" presName="iconBgRect" presStyleLbl="bgShp" presStyleIdx="4" presStyleCnt="6"/>
      <dgm:spPr/>
    </dgm:pt>
    <dgm:pt modelId="{34D6F2A4-5FB4-45D0-AB0D-39E497457547}" type="pres">
      <dgm:prSet presAssocID="{FD6CAF5C-62C7-4710-8491-E41A65291F3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al"/>
        </a:ext>
      </dgm:extLst>
    </dgm:pt>
    <dgm:pt modelId="{99470E0D-0EF5-473A-B00B-E9CCE9B0A064}" type="pres">
      <dgm:prSet presAssocID="{FD6CAF5C-62C7-4710-8491-E41A65291F3A}" presName="spaceRect" presStyleCnt="0"/>
      <dgm:spPr/>
    </dgm:pt>
    <dgm:pt modelId="{5D8C8FF8-DEF6-4A49-8780-491650FDE43E}" type="pres">
      <dgm:prSet presAssocID="{FD6CAF5C-62C7-4710-8491-E41A65291F3A}" presName="textRect" presStyleLbl="revTx" presStyleIdx="4" presStyleCnt="6">
        <dgm:presLayoutVars>
          <dgm:chMax val="1"/>
          <dgm:chPref val="1"/>
        </dgm:presLayoutVars>
      </dgm:prSet>
      <dgm:spPr/>
    </dgm:pt>
    <dgm:pt modelId="{0F8DA96F-DD2C-4963-9883-C7B443C81E02}" type="pres">
      <dgm:prSet presAssocID="{105C9FA9-0EB9-4792-A7AB-857AF516EF7F}" presName="sibTrans" presStyleLbl="sibTrans2D1" presStyleIdx="0" presStyleCnt="0"/>
      <dgm:spPr/>
    </dgm:pt>
    <dgm:pt modelId="{B43446D1-F9C3-418A-BD39-C933298B8C66}" type="pres">
      <dgm:prSet presAssocID="{B04D3369-AD83-41B6-B9C9-CBC0CB06B7EE}" presName="compNode" presStyleCnt="0"/>
      <dgm:spPr/>
    </dgm:pt>
    <dgm:pt modelId="{12065139-671D-4EFC-A21E-6FAE76CA3198}" type="pres">
      <dgm:prSet presAssocID="{B04D3369-AD83-41B6-B9C9-CBC0CB06B7EE}" presName="iconBgRect" presStyleLbl="bgShp" presStyleIdx="5" presStyleCnt="6"/>
      <dgm:spPr/>
    </dgm:pt>
    <dgm:pt modelId="{C6E7C59A-C147-42E1-B01F-4CF6C8817B73}" type="pres">
      <dgm:prSet presAssocID="{B04D3369-AD83-41B6-B9C9-CBC0CB06B7EE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7511592E-FD15-4227-800D-3D9EFC2C1E1E}" type="pres">
      <dgm:prSet presAssocID="{B04D3369-AD83-41B6-B9C9-CBC0CB06B7EE}" presName="spaceRect" presStyleCnt="0"/>
      <dgm:spPr/>
    </dgm:pt>
    <dgm:pt modelId="{50A20F50-982F-4C3F-9493-4BDFAF8BABBA}" type="pres">
      <dgm:prSet presAssocID="{B04D3369-AD83-41B6-B9C9-CBC0CB06B7EE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86FA60A-F1DD-45F7-BF97-1799DD20E8F0}" type="presOf" srcId="{57476666-4A33-4E4B-BE31-9748A4C6C1D4}" destId="{82B17F63-A7C5-4D66-990F-22D141409A7E}" srcOrd="0" destOrd="0" presId="urn:microsoft.com/office/officeart/2018/2/layout/IconCircleList"/>
    <dgm:cxn modelId="{9249AF0C-21CA-43A1-9205-4DBA78D3B636}" type="presOf" srcId="{4FAC69FE-A5B5-4A4F-9553-8AF0A0C1BD9F}" destId="{329EFE9C-73B9-406E-B56C-25AA9F3F5D80}" srcOrd="0" destOrd="0" presId="urn:microsoft.com/office/officeart/2018/2/layout/IconCircleList"/>
    <dgm:cxn modelId="{6170D315-DE48-4A66-B727-0677E89F6128}" type="presOf" srcId="{46DF116E-F90C-4192-B64F-E7924EF6331B}" destId="{987D957B-BC71-4CE3-887C-B5E2BD5BDD19}" srcOrd="0" destOrd="0" presId="urn:microsoft.com/office/officeart/2018/2/layout/IconCircleList"/>
    <dgm:cxn modelId="{D5256347-AA72-4F85-A24A-2E7C27E4B44C}" type="presOf" srcId="{D5E61C80-E9F8-43A0-8D16-89E394865C09}" destId="{F2228F63-E3E5-4362-9397-56F5F5FD372D}" srcOrd="0" destOrd="0" presId="urn:microsoft.com/office/officeart/2018/2/layout/IconCircleList"/>
    <dgm:cxn modelId="{F0F59147-F0FA-429A-92DF-E2D26B9F3598}" srcId="{4FAC69FE-A5B5-4A4F-9553-8AF0A0C1BD9F}" destId="{0A162C10-9DA6-4C13-AE45-60932E9C7036}" srcOrd="2" destOrd="0" parTransId="{2B346B14-E57E-4FDB-A7E0-D4138703E380}" sibTransId="{3A0156A5-D317-4FB4-B413-F48B0703D86D}"/>
    <dgm:cxn modelId="{A732B367-CD11-4A3E-8F8A-796AE1F44DA1}" srcId="{4FAC69FE-A5B5-4A4F-9553-8AF0A0C1BD9F}" destId="{B04D3369-AD83-41B6-B9C9-CBC0CB06B7EE}" srcOrd="5" destOrd="0" parTransId="{8D1DDE69-640E-44AE-8A7C-DC38FEBE1F15}" sibTransId="{E7BFAD47-66CE-4EEB-856C-744337B1E0E7}"/>
    <dgm:cxn modelId="{A42F366C-D567-43DF-8389-51407F887D33}" type="presOf" srcId="{3A0156A5-D317-4FB4-B413-F48B0703D86D}" destId="{9C1FBF56-5809-42A9-9C9A-0C831FA866D0}" srcOrd="0" destOrd="0" presId="urn:microsoft.com/office/officeart/2018/2/layout/IconCircleList"/>
    <dgm:cxn modelId="{72CBB059-159A-44B1-B6CA-7D4401285895}" type="presOf" srcId="{0A162C10-9DA6-4C13-AE45-60932E9C7036}" destId="{0EC145B5-CEFE-4C0C-A3C7-74D13C8CFE8D}" srcOrd="0" destOrd="0" presId="urn:microsoft.com/office/officeart/2018/2/layout/IconCircleList"/>
    <dgm:cxn modelId="{F84CCB89-AD1C-495E-850A-43955EEBE28D}" type="presOf" srcId="{105C9FA9-0EB9-4792-A7AB-857AF516EF7F}" destId="{0F8DA96F-DD2C-4963-9883-C7B443C81E02}" srcOrd="0" destOrd="0" presId="urn:microsoft.com/office/officeart/2018/2/layout/IconCircleList"/>
    <dgm:cxn modelId="{1BE9C79D-551F-48DD-BF2E-C50E33568276}" type="presOf" srcId="{C049532A-6258-4262-B1CA-A61EECDF8901}" destId="{54109B67-5299-472F-B696-A9096459BF01}" srcOrd="0" destOrd="0" presId="urn:microsoft.com/office/officeart/2018/2/layout/IconCircleList"/>
    <dgm:cxn modelId="{F098B2A2-CBA2-4BAB-8AB7-F5968A881B3F}" srcId="{4FAC69FE-A5B5-4A4F-9553-8AF0A0C1BD9F}" destId="{72FDA7F8-2CF2-455E-ABB0-39DF64952012}" srcOrd="1" destOrd="0" parTransId="{C5E37C1F-48DE-4334-B110-35CF9111F233}" sibTransId="{C049532A-6258-4262-B1CA-A61EECDF8901}"/>
    <dgm:cxn modelId="{70A42BAF-1D27-4D2A-AAE2-19E0C17385D3}" type="presOf" srcId="{04E35F1C-565B-4485-A4D6-A5034DF245D5}" destId="{D58B8A47-700C-4079-A510-E25B35C8446E}" srcOrd="0" destOrd="0" presId="urn:microsoft.com/office/officeart/2018/2/layout/IconCircleList"/>
    <dgm:cxn modelId="{8C1FF2B9-B486-4B4F-9F8C-22B4549A9619}" type="presOf" srcId="{FD6CAF5C-62C7-4710-8491-E41A65291F3A}" destId="{5D8C8FF8-DEF6-4A49-8780-491650FDE43E}" srcOrd="0" destOrd="0" presId="urn:microsoft.com/office/officeart/2018/2/layout/IconCircleList"/>
    <dgm:cxn modelId="{7192DAC7-4728-426F-9C2F-C0BAC336F347}" srcId="{4FAC69FE-A5B5-4A4F-9553-8AF0A0C1BD9F}" destId="{FD6CAF5C-62C7-4710-8491-E41A65291F3A}" srcOrd="4" destOrd="0" parTransId="{F500DF56-2B81-4BD5-8308-3B9E82ED1CBF}" sibTransId="{105C9FA9-0EB9-4792-A7AB-857AF516EF7F}"/>
    <dgm:cxn modelId="{D3C0FED5-D4FD-49A0-889A-6AC415E439A4}" type="presOf" srcId="{B04D3369-AD83-41B6-B9C9-CBC0CB06B7EE}" destId="{50A20F50-982F-4C3F-9493-4BDFAF8BABBA}" srcOrd="0" destOrd="0" presId="urn:microsoft.com/office/officeart/2018/2/layout/IconCircleList"/>
    <dgm:cxn modelId="{72D033D7-8F75-48E6-9BC0-9D6216505900}" type="presOf" srcId="{72FDA7F8-2CF2-455E-ABB0-39DF64952012}" destId="{C97A161E-810A-4962-B970-4AC9EC1B37A8}" srcOrd="0" destOrd="0" presId="urn:microsoft.com/office/officeart/2018/2/layout/IconCircleList"/>
    <dgm:cxn modelId="{384F3BDB-F797-4318-8BB7-C8866E065D36}" srcId="{4FAC69FE-A5B5-4A4F-9553-8AF0A0C1BD9F}" destId="{D5E61C80-E9F8-43A0-8D16-89E394865C09}" srcOrd="3" destOrd="0" parTransId="{B47C8561-C445-4DF7-B2B6-3D778BA1276D}" sibTransId="{57476666-4A33-4E4B-BE31-9748A4C6C1D4}"/>
    <dgm:cxn modelId="{7C3823E3-DD82-41B8-B72F-164552084D6D}" srcId="{4FAC69FE-A5B5-4A4F-9553-8AF0A0C1BD9F}" destId="{46DF116E-F90C-4192-B64F-E7924EF6331B}" srcOrd="0" destOrd="0" parTransId="{275FA8D0-9288-4048-A5CF-0C88737FBB60}" sibTransId="{04E35F1C-565B-4485-A4D6-A5034DF245D5}"/>
    <dgm:cxn modelId="{8722DEC7-264E-480B-9AAB-3E29BEE13E16}" type="presParOf" srcId="{329EFE9C-73B9-406E-B56C-25AA9F3F5D80}" destId="{74F60CF7-A556-4D42-BD43-2EC4CD16F5CE}" srcOrd="0" destOrd="0" presId="urn:microsoft.com/office/officeart/2018/2/layout/IconCircleList"/>
    <dgm:cxn modelId="{F002FD26-382C-44F2-89EB-E9C237D37323}" type="presParOf" srcId="{74F60CF7-A556-4D42-BD43-2EC4CD16F5CE}" destId="{784B2999-1923-4135-A82A-90C3499EE78E}" srcOrd="0" destOrd="0" presId="urn:microsoft.com/office/officeart/2018/2/layout/IconCircleList"/>
    <dgm:cxn modelId="{1ABEDE78-CA7C-4AC9-9F71-AEF8F394510E}" type="presParOf" srcId="{784B2999-1923-4135-A82A-90C3499EE78E}" destId="{D372ABEA-2BAE-4931-A498-74D3B67A483B}" srcOrd="0" destOrd="0" presId="urn:microsoft.com/office/officeart/2018/2/layout/IconCircleList"/>
    <dgm:cxn modelId="{4D42C802-054B-42CE-9447-F388ADC7EB2F}" type="presParOf" srcId="{784B2999-1923-4135-A82A-90C3499EE78E}" destId="{366DB1EB-3C6B-4054-B993-D4E4F07A1164}" srcOrd="1" destOrd="0" presId="urn:microsoft.com/office/officeart/2018/2/layout/IconCircleList"/>
    <dgm:cxn modelId="{2306622C-1B91-4C60-9FC4-479E362E1252}" type="presParOf" srcId="{784B2999-1923-4135-A82A-90C3499EE78E}" destId="{D9904DC7-2F2C-4CE7-AF0E-BFA246D175A5}" srcOrd="2" destOrd="0" presId="urn:microsoft.com/office/officeart/2018/2/layout/IconCircleList"/>
    <dgm:cxn modelId="{758FD348-EB08-48DC-A5BD-DFF783FCD820}" type="presParOf" srcId="{784B2999-1923-4135-A82A-90C3499EE78E}" destId="{987D957B-BC71-4CE3-887C-B5E2BD5BDD19}" srcOrd="3" destOrd="0" presId="urn:microsoft.com/office/officeart/2018/2/layout/IconCircleList"/>
    <dgm:cxn modelId="{3E23D9E6-0124-41DD-A75D-9CE5D1B00002}" type="presParOf" srcId="{74F60CF7-A556-4D42-BD43-2EC4CD16F5CE}" destId="{D58B8A47-700C-4079-A510-E25B35C8446E}" srcOrd="1" destOrd="0" presId="urn:microsoft.com/office/officeart/2018/2/layout/IconCircleList"/>
    <dgm:cxn modelId="{CAF38FC8-B717-4687-B568-AD09D53C76F5}" type="presParOf" srcId="{74F60CF7-A556-4D42-BD43-2EC4CD16F5CE}" destId="{4AAA6424-464D-46CD-AE04-50B60DC26EAA}" srcOrd="2" destOrd="0" presId="urn:microsoft.com/office/officeart/2018/2/layout/IconCircleList"/>
    <dgm:cxn modelId="{0DC5C7A1-3C39-488D-973D-01C83C76FF69}" type="presParOf" srcId="{4AAA6424-464D-46CD-AE04-50B60DC26EAA}" destId="{26E7DDE7-6153-4A1D-AE15-0D0A2B47A5FF}" srcOrd="0" destOrd="0" presId="urn:microsoft.com/office/officeart/2018/2/layout/IconCircleList"/>
    <dgm:cxn modelId="{077F9665-839E-490C-A70A-A399558AA5E3}" type="presParOf" srcId="{4AAA6424-464D-46CD-AE04-50B60DC26EAA}" destId="{09B6B358-5472-4DFF-9628-11EC355FD40F}" srcOrd="1" destOrd="0" presId="urn:microsoft.com/office/officeart/2018/2/layout/IconCircleList"/>
    <dgm:cxn modelId="{C567B959-2608-4547-87E2-3AFB5C8F9B82}" type="presParOf" srcId="{4AAA6424-464D-46CD-AE04-50B60DC26EAA}" destId="{4D7243F7-6ED9-4D74-B139-5CAA36A82341}" srcOrd="2" destOrd="0" presId="urn:microsoft.com/office/officeart/2018/2/layout/IconCircleList"/>
    <dgm:cxn modelId="{3ACEE111-D9C1-4F76-B253-EB912D62487D}" type="presParOf" srcId="{4AAA6424-464D-46CD-AE04-50B60DC26EAA}" destId="{C97A161E-810A-4962-B970-4AC9EC1B37A8}" srcOrd="3" destOrd="0" presId="urn:microsoft.com/office/officeart/2018/2/layout/IconCircleList"/>
    <dgm:cxn modelId="{34B6E96A-60BA-44EF-B539-CCD27A1D42C5}" type="presParOf" srcId="{74F60CF7-A556-4D42-BD43-2EC4CD16F5CE}" destId="{54109B67-5299-472F-B696-A9096459BF01}" srcOrd="3" destOrd="0" presId="urn:microsoft.com/office/officeart/2018/2/layout/IconCircleList"/>
    <dgm:cxn modelId="{85DF7E2F-1637-45DF-BACE-E79C6269A3E0}" type="presParOf" srcId="{74F60CF7-A556-4D42-BD43-2EC4CD16F5CE}" destId="{727A8338-411C-4B53-8960-392AD2FA3718}" srcOrd="4" destOrd="0" presId="urn:microsoft.com/office/officeart/2018/2/layout/IconCircleList"/>
    <dgm:cxn modelId="{B4B52F81-4DCD-4B65-B930-83A6F22B73B8}" type="presParOf" srcId="{727A8338-411C-4B53-8960-392AD2FA3718}" destId="{A7549DEE-BBF6-47F0-8524-5286091AB582}" srcOrd="0" destOrd="0" presId="urn:microsoft.com/office/officeart/2018/2/layout/IconCircleList"/>
    <dgm:cxn modelId="{A823512F-8582-4B6F-AD36-EF8347B12B06}" type="presParOf" srcId="{727A8338-411C-4B53-8960-392AD2FA3718}" destId="{F35666A8-596A-4D6A-A263-58DA2CB9C54B}" srcOrd="1" destOrd="0" presId="urn:microsoft.com/office/officeart/2018/2/layout/IconCircleList"/>
    <dgm:cxn modelId="{C922D593-515A-456A-A5BD-379E6EADBC2F}" type="presParOf" srcId="{727A8338-411C-4B53-8960-392AD2FA3718}" destId="{79096155-DEA1-492E-9625-4F71B6B10DB9}" srcOrd="2" destOrd="0" presId="urn:microsoft.com/office/officeart/2018/2/layout/IconCircleList"/>
    <dgm:cxn modelId="{A184E1C6-B849-42FE-9A98-1EDD63DA19BA}" type="presParOf" srcId="{727A8338-411C-4B53-8960-392AD2FA3718}" destId="{0EC145B5-CEFE-4C0C-A3C7-74D13C8CFE8D}" srcOrd="3" destOrd="0" presId="urn:microsoft.com/office/officeart/2018/2/layout/IconCircleList"/>
    <dgm:cxn modelId="{DD9C89D8-2B8F-4E0B-82B1-5B6E6F86C0F2}" type="presParOf" srcId="{74F60CF7-A556-4D42-BD43-2EC4CD16F5CE}" destId="{9C1FBF56-5809-42A9-9C9A-0C831FA866D0}" srcOrd="5" destOrd="0" presId="urn:microsoft.com/office/officeart/2018/2/layout/IconCircleList"/>
    <dgm:cxn modelId="{E28B2C49-C57F-4830-BA6A-3D05C2318E17}" type="presParOf" srcId="{74F60CF7-A556-4D42-BD43-2EC4CD16F5CE}" destId="{AF2DECB1-AAEA-4754-8B0D-876E5EDF7928}" srcOrd="6" destOrd="0" presId="urn:microsoft.com/office/officeart/2018/2/layout/IconCircleList"/>
    <dgm:cxn modelId="{A9168377-2B70-4D5C-8446-917E3554ACA8}" type="presParOf" srcId="{AF2DECB1-AAEA-4754-8B0D-876E5EDF7928}" destId="{CF9E6252-E9B0-4E8A-88BD-3CE3BB585C5A}" srcOrd="0" destOrd="0" presId="urn:microsoft.com/office/officeart/2018/2/layout/IconCircleList"/>
    <dgm:cxn modelId="{64ACEC41-C1B0-4E41-A385-0A940039B5F3}" type="presParOf" srcId="{AF2DECB1-AAEA-4754-8B0D-876E5EDF7928}" destId="{24853B8C-FD64-4391-AD2B-3C1A6E30477B}" srcOrd="1" destOrd="0" presId="urn:microsoft.com/office/officeart/2018/2/layout/IconCircleList"/>
    <dgm:cxn modelId="{A9526645-DC9E-4F60-976A-6EFC4A4A6B09}" type="presParOf" srcId="{AF2DECB1-AAEA-4754-8B0D-876E5EDF7928}" destId="{D1DF3D72-677A-4B90-B533-51E73D6D8CA7}" srcOrd="2" destOrd="0" presId="urn:microsoft.com/office/officeart/2018/2/layout/IconCircleList"/>
    <dgm:cxn modelId="{25FBD3AA-57D1-41C6-A4A6-E71FA43817BC}" type="presParOf" srcId="{AF2DECB1-AAEA-4754-8B0D-876E5EDF7928}" destId="{F2228F63-E3E5-4362-9397-56F5F5FD372D}" srcOrd="3" destOrd="0" presId="urn:microsoft.com/office/officeart/2018/2/layout/IconCircleList"/>
    <dgm:cxn modelId="{039CEE3B-BE25-45C3-9634-800CBC9DBB77}" type="presParOf" srcId="{74F60CF7-A556-4D42-BD43-2EC4CD16F5CE}" destId="{82B17F63-A7C5-4D66-990F-22D141409A7E}" srcOrd="7" destOrd="0" presId="urn:microsoft.com/office/officeart/2018/2/layout/IconCircleList"/>
    <dgm:cxn modelId="{0960449E-3AF3-436B-BFC5-BD8CBE1832FA}" type="presParOf" srcId="{74F60CF7-A556-4D42-BD43-2EC4CD16F5CE}" destId="{039147E2-CA18-41FF-B8C5-EF8C85DB293F}" srcOrd="8" destOrd="0" presId="urn:microsoft.com/office/officeart/2018/2/layout/IconCircleList"/>
    <dgm:cxn modelId="{3B6C464D-7F62-4620-AB32-A62282F4A040}" type="presParOf" srcId="{039147E2-CA18-41FF-B8C5-EF8C85DB293F}" destId="{85810463-9043-4CEC-9D4D-BCD7728161EB}" srcOrd="0" destOrd="0" presId="urn:microsoft.com/office/officeart/2018/2/layout/IconCircleList"/>
    <dgm:cxn modelId="{233745F0-F623-4729-807A-EE445930C9B6}" type="presParOf" srcId="{039147E2-CA18-41FF-B8C5-EF8C85DB293F}" destId="{34D6F2A4-5FB4-45D0-AB0D-39E497457547}" srcOrd="1" destOrd="0" presId="urn:microsoft.com/office/officeart/2018/2/layout/IconCircleList"/>
    <dgm:cxn modelId="{4EEF2711-57DE-4DED-BE76-F21B14F43031}" type="presParOf" srcId="{039147E2-CA18-41FF-B8C5-EF8C85DB293F}" destId="{99470E0D-0EF5-473A-B00B-E9CCE9B0A064}" srcOrd="2" destOrd="0" presId="urn:microsoft.com/office/officeart/2018/2/layout/IconCircleList"/>
    <dgm:cxn modelId="{9D7A5DBC-F291-4A38-8795-89A98E6B41C6}" type="presParOf" srcId="{039147E2-CA18-41FF-B8C5-EF8C85DB293F}" destId="{5D8C8FF8-DEF6-4A49-8780-491650FDE43E}" srcOrd="3" destOrd="0" presId="urn:microsoft.com/office/officeart/2018/2/layout/IconCircleList"/>
    <dgm:cxn modelId="{4B1C1E07-73A5-4BCF-956A-A681F5B7C6D0}" type="presParOf" srcId="{74F60CF7-A556-4D42-BD43-2EC4CD16F5CE}" destId="{0F8DA96F-DD2C-4963-9883-C7B443C81E02}" srcOrd="9" destOrd="0" presId="urn:microsoft.com/office/officeart/2018/2/layout/IconCircleList"/>
    <dgm:cxn modelId="{358AEF51-4FDB-45FA-A537-E98EB5EEE3A9}" type="presParOf" srcId="{74F60CF7-A556-4D42-BD43-2EC4CD16F5CE}" destId="{B43446D1-F9C3-418A-BD39-C933298B8C66}" srcOrd="10" destOrd="0" presId="urn:microsoft.com/office/officeart/2018/2/layout/IconCircleList"/>
    <dgm:cxn modelId="{FBE38C4F-A778-40B5-8D35-EECBC2BFF3AE}" type="presParOf" srcId="{B43446D1-F9C3-418A-BD39-C933298B8C66}" destId="{12065139-671D-4EFC-A21E-6FAE76CA3198}" srcOrd="0" destOrd="0" presId="urn:microsoft.com/office/officeart/2018/2/layout/IconCircleList"/>
    <dgm:cxn modelId="{CDE0B158-D9D7-4399-B4D9-FEBDC6112546}" type="presParOf" srcId="{B43446D1-F9C3-418A-BD39-C933298B8C66}" destId="{C6E7C59A-C147-42E1-B01F-4CF6C8817B73}" srcOrd="1" destOrd="0" presId="urn:microsoft.com/office/officeart/2018/2/layout/IconCircleList"/>
    <dgm:cxn modelId="{96B1210E-5431-42A0-BF1E-805626292741}" type="presParOf" srcId="{B43446D1-F9C3-418A-BD39-C933298B8C66}" destId="{7511592E-FD15-4227-800D-3D9EFC2C1E1E}" srcOrd="2" destOrd="0" presId="urn:microsoft.com/office/officeart/2018/2/layout/IconCircleList"/>
    <dgm:cxn modelId="{9018655D-5FC9-49A5-96E6-C515367A664A}" type="presParOf" srcId="{B43446D1-F9C3-418A-BD39-C933298B8C66}" destId="{50A20F50-982F-4C3F-9493-4BDFAF8BABB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183C762-1C71-4671-AB79-A7CED6E8200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10C13857-86F3-4995-8E74-39E4E4FCFDC1}">
      <dgm:prSet/>
      <dgm:spPr/>
      <dgm:t>
        <a:bodyPr/>
        <a:lstStyle/>
        <a:p>
          <a:pPr>
            <a:defRPr cap="all"/>
          </a:pPr>
          <a:r>
            <a:rPr lang="en-US" b="0" i="0" baseline="0"/>
            <a:t>Loss of local culture due to commercialization</a:t>
          </a:r>
          <a:endParaRPr lang="en-US"/>
        </a:p>
      </dgm:t>
    </dgm:pt>
    <dgm:pt modelId="{F5910902-F681-4870-9448-EB9318056588}" type="parTrans" cxnId="{EB92D764-A075-47B8-8AAF-4A5777B8AA76}">
      <dgm:prSet/>
      <dgm:spPr/>
      <dgm:t>
        <a:bodyPr/>
        <a:lstStyle/>
        <a:p>
          <a:endParaRPr lang="en-US"/>
        </a:p>
      </dgm:t>
    </dgm:pt>
    <dgm:pt modelId="{91909D95-A380-459C-8E44-C3CB39EC7B83}" type="sibTrans" cxnId="{EB92D764-A075-47B8-8AAF-4A5777B8AA76}">
      <dgm:prSet/>
      <dgm:spPr/>
      <dgm:t>
        <a:bodyPr/>
        <a:lstStyle/>
        <a:p>
          <a:endParaRPr lang="en-US"/>
        </a:p>
      </dgm:t>
    </dgm:pt>
    <dgm:pt modelId="{D48D4790-E5D8-467E-B014-DA36771C4C9E}">
      <dgm:prSet/>
      <dgm:spPr/>
      <dgm:t>
        <a:bodyPr/>
        <a:lstStyle/>
        <a:p>
          <a:pPr>
            <a:defRPr cap="all"/>
          </a:pPr>
          <a:r>
            <a:rPr lang="en-US" b="0" i="0" baseline="0"/>
            <a:t>Displacement of local communities for tourism projects</a:t>
          </a:r>
          <a:endParaRPr lang="en-US"/>
        </a:p>
      </dgm:t>
    </dgm:pt>
    <dgm:pt modelId="{27CB925F-F536-4368-B56F-268131908ADC}" type="parTrans" cxnId="{A5044F88-89EB-47F2-AC7B-97F82222981D}">
      <dgm:prSet/>
      <dgm:spPr/>
      <dgm:t>
        <a:bodyPr/>
        <a:lstStyle/>
        <a:p>
          <a:endParaRPr lang="en-US"/>
        </a:p>
      </dgm:t>
    </dgm:pt>
    <dgm:pt modelId="{762EAF73-E017-469F-81A0-6BCBA10DC7F9}" type="sibTrans" cxnId="{A5044F88-89EB-47F2-AC7B-97F82222981D}">
      <dgm:prSet/>
      <dgm:spPr/>
      <dgm:t>
        <a:bodyPr/>
        <a:lstStyle/>
        <a:p>
          <a:endParaRPr lang="en-US"/>
        </a:p>
      </dgm:t>
    </dgm:pt>
    <dgm:pt modelId="{C4DD80E4-6A9B-45DB-A031-CE92DDA43041}">
      <dgm:prSet/>
      <dgm:spPr/>
      <dgm:t>
        <a:bodyPr/>
        <a:lstStyle/>
        <a:p>
          <a:pPr>
            <a:defRPr cap="all"/>
          </a:pPr>
          <a:r>
            <a:rPr lang="en-US" b="0" i="0" baseline="0"/>
            <a:t>Unequal distribution of tourism income</a:t>
          </a:r>
          <a:endParaRPr lang="en-US"/>
        </a:p>
      </dgm:t>
    </dgm:pt>
    <dgm:pt modelId="{3E8CF07B-1288-4943-83F7-3836859EEDEB}" type="parTrans" cxnId="{76814705-07E1-4C3E-BB62-67577BA99412}">
      <dgm:prSet/>
      <dgm:spPr/>
      <dgm:t>
        <a:bodyPr/>
        <a:lstStyle/>
        <a:p>
          <a:endParaRPr lang="en-US"/>
        </a:p>
      </dgm:t>
    </dgm:pt>
    <dgm:pt modelId="{FEC14EFD-85CF-44B0-A7C8-E24CC85D30B2}" type="sibTrans" cxnId="{76814705-07E1-4C3E-BB62-67577BA99412}">
      <dgm:prSet/>
      <dgm:spPr/>
      <dgm:t>
        <a:bodyPr/>
        <a:lstStyle/>
        <a:p>
          <a:endParaRPr lang="en-US"/>
        </a:p>
      </dgm:t>
    </dgm:pt>
    <dgm:pt modelId="{7FAF9CE6-C76D-48B6-B93A-44E06D574D8A}">
      <dgm:prSet/>
      <dgm:spPr/>
      <dgm:t>
        <a:bodyPr/>
        <a:lstStyle/>
        <a:p>
          <a:pPr>
            <a:defRPr cap="all"/>
          </a:pPr>
          <a:r>
            <a:rPr lang="en-US" b="0" i="0" baseline="0"/>
            <a:t>Seasonal employment leading to income instability</a:t>
          </a:r>
          <a:endParaRPr lang="en-US"/>
        </a:p>
      </dgm:t>
    </dgm:pt>
    <dgm:pt modelId="{DF6B2761-0F58-47B7-A0CC-74F5058363F1}" type="parTrans" cxnId="{1CAC5350-84BB-4391-99EA-D486518E7F7A}">
      <dgm:prSet/>
      <dgm:spPr/>
      <dgm:t>
        <a:bodyPr/>
        <a:lstStyle/>
        <a:p>
          <a:endParaRPr lang="en-US"/>
        </a:p>
      </dgm:t>
    </dgm:pt>
    <dgm:pt modelId="{41E98B09-F4C0-4214-BF92-0320B7BDC001}" type="sibTrans" cxnId="{1CAC5350-84BB-4391-99EA-D486518E7F7A}">
      <dgm:prSet/>
      <dgm:spPr/>
      <dgm:t>
        <a:bodyPr/>
        <a:lstStyle/>
        <a:p>
          <a:endParaRPr lang="en-US"/>
        </a:p>
      </dgm:t>
    </dgm:pt>
    <dgm:pt modelId="{73562420-496C-41FC-B91B-1BCE19BBE2AF}">
      <dgm:prSet/>
      <dgm:spPr/>
      <dgm:t>
        <a:bodyPr/>
        <a:lstStyle/>
        <a:p>
          <a:pPr>
            <a:defRPr cap="all"/>
          </a:pPr>
          <a:r>
            <a:rPr lang="en-US" b="0" i="0" baseline="0"/>
            <a:t>Lack of awareness among tourists about responsible behavior</a:t>
          </a:r>
          <a:endParaRPr lang="en-US"/>
        </a:p>
      </dgm:t>
    </dgm:pt>
    <dgm:pt modelId="{C1679A71-7D15-4460-A4F8-CFCAA2DE8552}" type="parTrans" cxnId="{297A747E-3610-4DA1-B98E-B3D447051F89}">
      <dgm:prSet/>
      <dgm:spPr/>
      <dgm:t>
        <a:bodyPr/>
        <a:lstStyle/>
        <a:p>
          <a:endParaRPr lang="en-US"/>
        </a:p>
      </dgm:t>
    </dgm:pt>
    <dgm:pt modelId="{62282C7D-2869-4CB5-8151-87E954C5172C}" type="sibTrans" cxnId="{297A747E-3610-4DA1-B98E-B3D447051F89}">
      <dgm:prSet/>
      <dgm:spPr/>
      <dgm:t>
        <a:bodyPr/>
        <a:lstStyle/>
        <a:p>
          <a:endParaRPr lang="en-US"/>
        </a:p>
      </dgm:t>
    </dgm:pt>
    <dgm:pt modelId="{5B6DFD3C-3613-4354-9270-A2AE5AB33ED2}">
      <dgm:prSet/>
      <dgm:spPr/>
      <dgm:t>
        <a:bodyPr/>
        <a:lstStyle/>
        <a:p>
          <a:pPr>
            <a:defRPr cap="all"/>
          </a:pPr>
          <a:r>
            <a:rPr lang="en-US" b="0" i="0" baseline="0"/>
            <a:t>Cultural commodification reducing authenticity</a:t>
          </a:r>
          <a:endParaRPr lang="en-US"/>
        </a:p>
      </dgm:t>
    </dgm:pt>
    <dgm:pt modelId="{70B44950-3621-41E5-A83F-C3A4FC1F72A4}" type="parTrans" cxnId="{B7AF513A-B983-4FAF-A4E9-6BCFCD7FDB25}">
      <dgm:prSet/>
      <dgm:spPr/>
      <dgm:t>
        <a:bodyPr/>
        <a:lstStyle/>
        <a:p>
          <a:endParaRPr lang="en-US"/>
        </a:p>
      </dgm:t>
    </dgm:pt>
    <dgm:pt modelId="{C039194C-192C-4581-9F30-BE372B57E935}" type="sibTrans" cxnId="{B7AF513A-B983-4FAF-A4E9-6BCFCD7FDB25}">
      <dgm:prSet/>
      <dgm:spPr/>
      <dgm:t>
        <a:bodyPr/>
        <a:lstStyle/>
        <a:p>
          <a:endParaRPr lang="en-US"/>
        </a:p>
      </dgm:t>
    </dgm:pt>
    <dgm:pt modelId="{D592FCBE-8E76-417F-8139-B4DDDF89863B}" type="pres">
      <dgm:prSet presAssocID="{D183C762-1C71-4671-AB79-A7CED6E82003}" presName="root" presStyleCnt="0">
        <dgm:presLayoutVars>
          <dgm:dir/>
          <dgm:resizeHandles val="exact"/>
        </dgm:presLayoutVars>
      </dgm:prSet>
      <dgm:spPr/>
    </dgm:pt>
    <dgm:pt modelId="{B734CF9F-2928-4B7E-9BD7-5677EE367ACB}" type="pres">
      <dgm:prSet presAssocID="{10C13857-86F3-4995-8E74-39E4E4FCFDC1}" presName="compNode" presStyleCnt="0"/>
      <dgm:spPr/>
    </dgm:pt>
    <dgm:pt modelId="{8F51B86E-305B-4E43-A4B5-10AE3F258252}" type="pres">
      <dgm:prSet presAssocID="{10C13857-86F3-4995-8E74-39E4E4FCFDC1}" presName="iconBgRect" presStyleLbl="bgShp" presStyleIdx="0" presStyleCnt="6"/>
      <dgm:spPr/>
    </dgm:pt>
    <dgm:pt modelId="{D3DCAE43-689F-4B67-AB5A-EDB923DC3A22}" type="pres">
      <dgm:prSet presAssocID="{10C13857-86F3-4995-8E74-39E4E4FCFDC1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78659AA5-4DF6-48B0-AF8A-BCEEF638D2BB}" type="pres">
      <dgm:prSet presAssocID="{10C13857-86F3-4995-8E74-39E4E4FCFDC1}" presName="spaceRect" presStyleCnt="0"/>
      <dgm:spPr/>
    </dgm:pt>
    <dgm:pt modelId="{2D7A53F8-36EC-4617-8A34-206610FEABE5}" type="pres">
      <dgm:prSet presAssocID="{10C13857-86F3-4995-8E74-39E4E4FCFDC1}" presName="textRect" presStyleLbl="revTx" presStyleIdx="0" presStyleCnt="6">
        <dgm:presLayoutVars>
          <dgm:chMax val="1"/>
          <dgm:chPref val="1"/>
        </dgm:presLayoutVars>
      </dgm:prSet>
      <dgm:spPr/>
    </dgm:pt>
    <dgm:pt modelId="{89926962-0138-4EC9-BD57-5A7A30B1BB14}" type="pres">
      <dgm:prSet presAssocID="{91909D95-A380-459C-8E44-C3CB39EC7B83}" presName="sibTrans" presStyleCnt="0"/>
      <dgm:spPr/>
    </dgm:pt>
    <dgm:pt modelId="{B3438BDE-B359-4786-9823-C103F2867515}" type="pres">
      <dgm:prSet presAssocID="{D48D4790-E5D8-467E-B014-DA36771C4C9E}" presName="compNode" presStyleCnt="0"/>
      <dgm:spPr/>
    </dgm:pt>
    <dgm:pt modelId="{5F43BE75-4BD1-4A02-8889-5CE1B1F83AC5}" type="pres">
      <dgm:prSet presAssocID="{D48D4790-E5D8-467E-B014-DA36771C4C9E}" presName="iconBgRect" presStyleLbl="bgShp" presStyleIdx="1" presStyleCnt="6"/>
      <dgm:spPr/>
    </dgm:pt>
    <dgm:pt modelId="{F946E638-037F-4B6F-98B2-8ADCABCB7F94}" type="pres">
      <dgm:prSet presAssocID="{D48D4790-E5D8-467E-B014-DA36771C4C9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C89B573B-E46D-4F01-AD5E-7E645A9A9F86}" type="pres">
      <dgm:prSet presAssocID="{D48D4790-E5D8-467E-B014-DA36771C4C9E}" presName="spaceRect" presStyleCnt="0"/>
      <dgm:spPr/>
    </dgm:pt>
    <dgm:pt modelId="{6177A7A7-805E-4EA9-AB9B-C7627CD1E5F0}" type="pres">
      <dgm:prSet presAssocID="{D48D4790-E5D8-467E-B014-DA36771C4C9E}" presName="textRect" presStyleLbl="revTx" presStyleIdx="1" presStyleCnt="6">
        <dgm:presLayoutVars>
          <dgm:chMax val="1"/>
          <dgm:chPref val="1"/>
        </dgm:presLayoutVars>
      </dgm:prSet>
      <dgm:spPr/>
    </dgm:pt>
    <dgm:pt modelId="{D90F2433-31E5-440C-8F4D-797DC04809B3}" type="pres">
      <dgm:prSet presAssocID="{762EAF73-E017-469F-81A0-6BCBA10DC7F9}" presName="sibTrans" presStyleCnt="0"/>
      <dgm:spPr/>
    </dgm:pt>
    <dgm:pt modelId="{55ABBF36-541E-49FB-AA78-BF9D9AEF038C}" type="pres">
      <dgm:prSet presAssocID="{C4DD80E4-6A9B-45DB-A031-CE92DDA43041}" presName="compNode" presStyleCnt="0"/>
      <dgm:spPr/>
    </dgm:pt>
    <dgm:pt modelId="{B63D68BA-0474-490B-B0B9-3F34E05DC5B0}" type="pres">
      <dgm:prSet presAssocID="{C4DD80E4-6A9B-45DB-A031-CE92DDA43041}" presName="iconBgRect" presStyleLbl="bgShp" presStyleIdx="2" presStyleCnt="6"/>
      <dgm:spPr/>
    </dgm:pt>
    <dgm:pt modelId="{C282EE0D-66B7-44D9-9E11-1BEEB60B22BF}" type="pres">
      <dgm:prSet presAssocID="{C4DD80E4-6A9B-45DB-A031-CE92DDA43041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21682797-B0EF-40CA-94CA-013A474019B4}" type="pres">
      <dgm:prSet presAssocID="{C4DD80E4-6A9B-45DB-A031-CE92DDA43041}" presName="spaceRect" presStyleCnt="0"/>
      <dgm:spPr/>
    </dgm:pt>
    <dgm:pt modelId="{5900AD80-5800-42D5-A10F-D5688B27D043}" type="pres">
      <dgm:prSet presAssocID="{C4DD80E4-6A9B-45DB-A031-CE92DDA43041}" presName="textRect" presStyleLbl="revTx" presStyleIdx="2" presStyleCnt="6">
        <dgm:presLayoutVars>
          <dgm:chMax val="1"/>
          <dgm:chPref val="1"/>
        </dgm:presLayoutVars>
      </dgm:prSet>
      <dgm:spPr/>
    </dgm:pt>
    <dgm:pt modelId="{B25D514A-02B8-418A-8017-81377F22009D}" type="pres">
      <dgm:prSet presAssocID="{FEC14EFD-85CF-44B0-A7C8-E24CC85D30B2}" presName="sibTrans" presStyleCnt="0"/>
      <dgm:spPr/>
    </dgm:pt>
    <dgm:pt modelId="{A0EB07CA-3AD8-441C-8E31-855BC36B1684}" type="pres">
      <dgm:prSet presAssocID="{7FAF9CE6-C76D-48B6-B93A-44E06D574D8A}" presName="compNode" presStyleCnt="0"/>
      <dgm:spPr/>
    </dgm:pt>
    <dgm:pt modelId="{0B4B60F4-7563-4AC5-8C6A-294A090BAE89}" type="pres">
      <dgm:prSet presAssocID="{7FAF9CE6-C76D-48B6-B93A-44E06D574D8A}" presName="iconBgRect" presStyleLbl="bgShp" presStyleIdx="3" presStyleCnt="6"/>
      <dgm:spPr/>
    </dgm:pt>
    <dgm:pt modelId="{79EAAC97-E78E-4C73-9B11-0ACF3534AA4B}" type="pres">
      <dgm:prSet presAssocID="{7FAF9CE6-C76D-48B6-B93A-44E06D574D8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BC688C3B-7370-4F5D-BD3D-C7D4A8D9B529}" type="pres">
      <dgm:prSet presAssocID="{7FAF9CE6-C76D-48B6-B93A-44E06D574D8A}" presName="spaceRect" presStyleCnt="0"/>
      <dgm:spPr/>
    </dgm:pt>
    <dgm:pt modelId="{C020EC72-D218-45E8-A9F0-F40BE5B1EB46}" type="pres">
      <dgm:prSet presAssocID="{7FAF9CE6-C76D-48B6-B93A-44E06D574D8A}" presName="textRect" presStyleLbl="revTx" presStyleIdx="3" presStyleCnt="6">
        <dgm:presLayoutVars>
          <dgm:chMax val="1"/>
          <dgm:chPref val="1"/>
        </dgm:presLayoutVars>
      </dgm:prSet>
      <dgm:spPr/>
    </dgm:pt>
    <dgm:pt modelId="{71A87460-1CE7-4DA0-8DDC-160A2D215EC4}" type="pres">
      <dgm:prSet presAssocID="{41E98B09-F4C0-4214-BF92-0320B7BDC001}" presName="sibTrans" presStyleCnt="0"/>
      <dgm:spPr/>
    </dgm:pt>
    <dgm:pt modelId="{23A3C290-08C0-4073-AAA1-7B1A7DD3DFDF}" type="pres">
      <dgm:prSet presAssocID="{73562420-496C-41FC-B91B-1BCE19BBE2AF}" presName="compNode" presStyleCnt="0"/>
      <dgm:spPr/>
    </dgm:pt>
    <dgm:pt modelId="{2615C563-8766-4785-A6AE-3F5EFF8FC301}" type="pres">
      <dgm:prSet presAssocID="{73562420-496C-41FC-B91B-1BCE19BBE2AF}" presName="iconBgRect" presStyleLbl="bgShp" presStyleIdx="4" presStyleCnt="6"/>
      <dgm:spPr/>
    </dgm:pt>
    <dgm:pt modelId="{255CF9E4-30E7-4BCF-8E2D-E7A0A8023727}" type="pres">
      <dgm:prSet presAssocID="{73562420-496C-41FC-B91B-1BCE19BBE2A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C1DD6A59-8D13-428B-8A83-1F9E79CB2CD8}" type="pres">
      <dgm:prSet presAssocID="{73562420-496C-41FC-B91B-1BCE19BBE2AF}" presName="spaceRect" presStyleCnt="0"/>
      <dgm:spPr/>
    </dgm:pt>
    <dgm:pt modelId="{EF7079CD-9269-49BD-8122-105D6E64B9F1}" type="pres">
      <dgm:prSet presAssocID="{73562420-496C-41FC-B91B-1BCE19BBE2AF}" presName="textRect" presStyleLbl="revTx" presStyleIdx="4" presStyleCnt="6">
        <dgm:presLayoutVars>
          <dgm:chMax val="1"/>
          <dgm:chPref val="1"/>
        </dgm:presLayoutVars>
      </dgm:prSet>
      <dgm:spPr/>
    </dgm:pt>
    <dgm:pt modelId="{114746AD-0AD6-4589-8ED5-37BCFF36D177}" type="pres">
      <dgm:prSet presAssocID="{62282C7D-2869-4CB5-8151-87E954C5172C}" presName="sibTrans" presStyleCnt="0"/>
      <dgm:spPr/>
    </dgm:pt>
    <dgm:pt modelId="{888ED592-F116-44E5-9CD0-35D22FBDE859}" type="pres">
      <dgm:prSet presAssocID="{5B6DFD3C-3613-4354-9270-A2AE5AB33ED2}" presName="compNode" presStyleCnt="0"/>
      <dgm:spPr/>
    </dgm:pt>
    <dgm:pt modelId="{79832B32-3FB1-42AC-A8FA-398F5051D0B3}" type="pres">
      <dgm:prSet presAssocID="{5B6DFD3C-3613-4354-9270-A2AE5AB33ED2}" presName="iconBgRect" presStyleLbl="bgShp" presStyleIdx="5" presStyleCnt="6"/>
      <dgm:spPr/>
    </dgm:pt>
    <dgm:pt modelId="{653BFE92-A4F0-4A88-ADAB-A91831524005}" type="pres">
      <dgm:prSet presAssocID="{5B6DFD3C-3613-4354-9270-A2AE5AB33ED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AD08E71F-0DA1-46E4-A09A-D2F9C05DB262}" type="pres">
      <dgm:prSet presAssocID="{5B6DFD3C-3613-4354-9270-A2AE5AB33ED2}" presName="spaceRect" presStyleCnt="0"/>
      <dgm:spPr/>
    </dgm:pt>
    <dgm:pt modelId="{1D898127-DD5E-4629-8142-412371A53E80}" type="pres">
      <dgm:prSet presAssocID="{5B6DFD3C-3613-4354-9270-A2AE5AB33ED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76814705-07E1-4C3E-BB62-67577BA99412}" srcId="{D183C762-1C71-4671-AB79-A7CED6E82003}" destId="{C4DD80E4-6A9B-45DB-A031-CE92DDA43041}" srcOrd="2" destOrd="0" parTransId="{3E8CF07B-1288-4943-83F7-3836859EEDEB}" sibTransId="{FEC14EFD-85CF-44B0-A7C8-E24CC85D30B2}"/>
    <dgm:cxn modelId="{1520AE1A-2BFB-4024-AD06-FE12B84851C9}" type="presOf" srcId="{10C13857-86F3-4995-8E74-39E4E4FCFDC1}" destId="{2D7A53F8-36EC-4617-8A34-206610FEABE5}" srcOrd="0" destOrd="0" presId="urn:microsoft.com/office/officeart/2018/5/layout/IconCircleLabelList"/>
    <dgm:cxn modelId="{8D99AB1B-9DA3-4B9B-A0FB-C53AFD1FCCA5}" type="presOf" srcId="{7FAF9CE6-C76D-48B6-B93A-44E06D574D8A}" destId="{C020EC72-D218-45E8-A9F0-F40BE5B1EB46}" srcOrd="0" destOrd="0" presId="urn:microsoft.com/office/officeart/2018/5/layout/IconCircleLabelList"/>
    <dgm:cxn modelId="{B7AF513A-B983-4FAF-A4E9-6BCFCD7FDB25}" srcId="{D183C762-1C71-4671-AB79-A7CED6E82003}" destId="{5B6DFD3C-3613-4354-9270-A2AE5AB33ED2}" srcOrd="5" destOrd="0" parTransId="{70B44950-3621-41E5-A83F-C3A4FC1F72A4}" sibTransId="{C039194C-192C-4581-9F30-BE372B57E935}"/>
    <dgm:cxn modelId="{EB92D764-A075-47B8-8AAF-4A5777B8AA76}" srcId="{D183C762-1C71-4671-AB79-A7CED6E82003}" destId="{10C13857-86F3-4995-8E74-39E4E4FCFDC1}" srcOrd="0" destOrd="0" parTransId="{F5910902-F681-4870-9448-EB9318056588}" sibTransId="{91909D95-A380-459C-8E44-C3CB39EC7B83}"/>
    <dgm:cxn modelId="{1CAC5350-84BB-4391-99EA-D486518E7F7A}" srcId="{D183C762-1C71-4671-AB79-A7CED6E82003}" destId="{7FAF9CE6-C76D-48B6-B93A-44E06D574D8A}" srcOrd="3" destOrd="0" parTransId="{DF6B2761-0F58-47B7-A0CC-74F5058363F1}" sibTransId="{41E98B09-F4C0-4214-BF92-0320B7BDC001}"/>
    <dgm:cxn modelId="{89FC477B-CBC7-45DE-B5E2-369E2176DF4A}" type="presOf" srcId="{73562420-496C-41FC-B91B-1BCE19BBE2AF}" destId="{EF7079CD-9269-49BD-8122-105D6E64B9F1}" srcOrd="0" destOrd="0" presId="urn:microsoft.com/office/officeart/2018/5/layout/IconCircleLabelList"/>
    <dgm:cxn modelId="{297A747E-3610-4DA1-B98E-B3D447051F89}" srcId="{D183C762-1C71-4671-AB79-A7CED6E82003}" destId="{73562420-496C-41FC-B91B-1BCE19BBE2AF}" srcOrd="4" destOrd="0" parTransId="{C1679A71-7D15-4460-A4F8-CFCAA2DE8552}" sibTransId="{62282C7D-2869-4CB5-8151-87E954C5172C}"/>
    <dgm:cxn modelId="{A5044F88-89EB-47F2-AC7B-97F82222981D}" srcId="{D183C762-1C71-4671-AB79-A7CED6E82003}" destId="{D48D4790-E5D8-467E-B014-DA36771C4C9E}" srcOrd="1" destOrd="0" parTransId="{27CB925F-F536-4368-B56F-268131908ADC}" sibTransId="{762EAF73-E017-469F-81A0-6BCBA10DC7F9}"/>
    <dgm:cxn modelId="{CBA582B9-9642-4FAE-8667-99FD738AF2FF}" type="presOf" srcId="{5B6DFD3C-3613-4354-9270-A2AE5AB33ED2}" destId="{1D898127-DD5E-4629-8142-412371A53E80}" srcOrd="0" destOrd="0" presId="urn:microsoft.com/office/officeart/2018/5/layout/IconCircleLabelList"/>
    <dgm:cxn modelId="{9CCF97D7-7735-42FA-B276-DAB99BB395B0}" type="presOf" srcId="{D48D4790-E5D8-467E-B014-DA36771C4C9E}" destId="{6177A7A7-805E-4EA9-AB9B-C7627CD1E5F0}" srcOrd="0" destOrd="0" presId="urn:microsoft.com/office/officeart/2018/5/layout/IconCircleLabelList"/>
    <dgm:cxn modelId="{1051D8ED-6B86-4547-BAE9-864C10542D5C}" type="presOf" srcId="{C4DD80E4-6A9B-45DB-A031-CE92DDA43041}" destId="{5900AD80-5800-42D5-A10F-D5688B27D043}" srcOrd="0" destOrd="0" presId="urn:microsoft.com/office/officeart/2018/5/layout/IconCircleLabelList"/>
    <dgm:cxn modelId="{EA8D39FA-EAB5-4205-B66A-CF0F27479F15}" type="presOf" srcId="{D183C762-1C71-4671-AB79-A7CED6E82003}" destId="{D592FCBE-8E76-417F-8139-B4DDDF89863B}" srcOrd="0" destOrd="0" presId="urn:microsoft.com/office/officeart/2018/5/layout/IconCircleLabelList"/>
    <dgm:cxn modelId="{9B36153F-D860-4702-9AEF-6D6470EC632C}" type="presParOf" srcId="{D592FCBE-8E76-417F-8139-B4DDDF89863B}" destId="{B734CF9F-2928-4B7E-9BD7-5677EE367ACB}" srcOrd="0" destOrd="0" presId="urn:microsoft.com/office/officeart/2018/5/layout/IconCircleLabelList"/>
    <dgm:cxn modelId="{D3C90F8F-270E-49E9-ADA2-C1C974A48D32}" type="presParOf" srcId="{B734CF9F-2928-4B7E-9BD7-5677EE367ACB}" destId="{8F51B86E-305B-4E43-A4B5-10AE3F258252}" srcOrd="0" destOrd="0" presId="urn:microsoft.com/office/officeart/2018/5/layout/IconCircleLabelList"/>
    <dgm:cxn modelId="{B21B1838-BC57-489C-9B00-CCC1AFD1480A}" type="presParOf" srcId="{B734CF9F-2928-4B7E-9BD7-5677EE367ACB}" destId="{D3DCAE43-689F-4B67-AB5A-EDB923DC3A22}" srcOrd="1" destOrd="0" presId="urn:microsoft.com/office/officeart/2018/5/layout/IconCircleLabelList"/>
    <dgm:cxn modelId="{C7BB4AE7-D966-496A-9334-BA907D6CF99F}" type="presParOf" srcId="{B734CF9F-2928-4B7E-9BD7-5677EE367ACB}" destId="{78659AA5-4DF6-48B0-AF8A-BCEEF638D2BB}" srcOrd="2" destOrd="0" presId="urn:microsoft.com/office/officeart/2018/5/layout/IconCircleLabelList"/>
    <dgm:cxn modelId="{E56DB0B5-B1E0-4F75-A83A-64CE61BEDBB4}" type="presParOf" srcId="{B734CF9F-2928-4B7E-9BD7-5677EE367ACB}" destId="{2D7A53F8-36EC-4617-8A34-206610FEABE5}" srcOrd="3" destOrd="0" presId="urn:microsoft.com/office/officeart/2018/5/layout/IconCircleLabelList"/>
    <dgm:cxn modelId="{EE05F615-CA3C-4429-96DA-EA4505D77FC7}" type="presParOf" srcId="{D592FCBE-8E76-417F-8139-B4DDDF89863B}" destId="{89926962-0138-4EC9-BD57-5A7A30B1BB14}" srcOrd="1" destOrd="0" presId="urn:microsoft.com/office/officeart/2018/5/layout/IconCircleLabelList"/>
    <dgm:cxn modelId="{51514E2E-65B5-420C-A929-A5B2693075A1}" type="presParOf" srcId="{D592FCBE-8E76-417F-8139-B4DDDF89863B}" destId="{B3438BDE-B359-4786-9823-C103F2867515}" srcOrd="2" destOrd="0" presId="urn:microsoft.com/office/officeart/2018/5/layout/IconCircleLabelList"/>
    <dgm:cxn modelId="{502BED27-7386-423C-B39E-943DEAD43A19}" type="presParOf" srcId="{B3438BDE-B359-4786-9823-C103F2867515}" destId="{5F43BE75-4BD1-4A02-8889-5CE1B1F83AC5}" srcOrd="0" destOrd="0" presId="urn:microsoft.com/office/officeart/2018/5/layout/IconCircleLabelList"/>
    <dgm:cxn modelId="{8BB3A574-263B-4030-82C1-0FDD1AF7D183}" type="presParOf" srcId="{B3438BDE-B359-4786-9823-C103F2867515}" destId="{F946E638-037F-4B6F-98B2-8ADCABCB7F94}" srcOrd="1" destOrd="0" presId="urn:microsoft.com/office/officeart/2018/5/layout/IconCircleLabelList"/>
    <dgm:cxn modelId="{E35F6C36-DDB8-4777-9923-C95EBECA5C50}" type="presParOf" srcId="{B3438BDE-B359-4786-9823-C103F2867515}" destId="{C89B573B-E46D-4F01-AD5E-7E645A9A9F86}" srcOrd="2" destOrd="0" presId="urn:microsoft.com/office/officeart/2018/5/layout/IconCircleLabelList"/>
    <dgm:cxn modelId="{62B5D327-25AE-488D-873A-1D70FB40999A}" type="presParOf" srcId="{B3438BDE-B359-4786-9823-C103F2867515}" destId="{6177A7A7-805E-4EA9-AB9B-C7627CD1E5F0}" srcOrd="3" destOrd="0" presId="urn:microsoft.com/office/officeart/2018/5/layout/IconCircleLabelList"/>
    <dgm:cxn modelId="{F467DE0B-060C-4958-BDD5-8384F41A5DE9}" type="presParOf" srcId="{D592FCBE-8E76-417F-8139-B4DDDF89863B}" destId="{D90F2433-31E5-440C-8F4D-797DC04809B3}" srcOrd="3" destOrd="0" presId="urn:microsoft.com/office/officeart/2018/5/layout/IconCircleLabelList"/>
    <dgm:cxn modelId="{97E391BD-7242-40F9-B7AD-24880C55B2BE}" type="presParOf" srcId="{D592FCBE-8E76-417F-8139-B4DDDF89863B}" destId="{55ABBF36-541E-49FB-AA78-BF9D9AEF038C}" srcOrd="4" destOrd="0" presId="urn:microsoft.com/office/officeart/2018/5/layout/IconCircleLabelList"/>
    <dgm:cxn modelId="{60691766-A10B-47F3-96A8-4B5082C3EC20}" type="presParOf" srcId="{55ABBF36-541E-49FB-AA78-BF9D9AEF038C}" destId="{B63D68BA-0474-490B-B0B9-3F34E05DC5B0}" srcOrd="0" destOrd="0" presId="urn:microsoft.com/office/officeart/2018/5/layout/IconCircleLabelList"/>
    <dgm:cxn modelId="{D92B3421-4568-448D-AA02-CA6051C48F1D}" type="presParOf" srcId="{55ABBF36-541E-49FB-AA78-BF9D9AEF038C}" destId="{C282EE0D-66B7-44D9-9E11-1BEEB60B22BF}" srcOrd="1" destOrd="0" presId="urn:microsoft.com/office/officeart/2018/5/layout/IconCircleLabelList"/>
    <dgm:cxn modelId="{CE2A4702-6017-428F-A320-95D9369C610B}" type="presParOf" srcId="{55ABBF36-541E-49FB-AA78-BF9D9AEF038C}" destId="{21682797-B0EF-40CA-94CA-013A474019B4}" srcOrd="2" destOrd="0" presId="urn:microsoft.com/office/officeart/2018/5/layout/IconCircleLabelList"/>
    <dgm:cxn modelId="{9AAEF6E5-D16C-4401-BA18-1E35949DA31D}" type="presParOf" srcId="{55ABBF36-541E-49FB-AA78-BF9D9AEF038C}" destId="{5900AD80-5800-42D5-A10F-D5688B27D043}" srcOrd="3" destOrd="0" presId="urn:microsoft.com/office/officeart/2018/5/layout/IconCircleLabelList"/>
    <dgm:cxn modelId="{DD8C6F08-CD95-43A4-BE48-9859983FECED}" type="presParOf" srcId="{D592FCBE-8E76-417F-8139-B4DDDF89863B}" destId="{B25D514A-02B8-418A-8017-81377F22009D}" srcOrd="5" destOrd="0" presId="urn:microsoft.com/office/officeart/2018/5/layout/IconCircleLabelList"/>
    <dgm:cxn modelId="{A05B320E-3FB9-4446-B10E-25A9FDE65886}" type="presParOf" srcId="{D592FCBE-8E76-417F-8139-B4DDDF89863B}" destId="{A0EB07CA-3AD8-441C-8E31-855BC36B1684}" srcOrd="6" destOrd="0" presId="urn:microsoft.com/office/officeart/2018/5/layout/IconCircleLabelList"/>
    <dgm:cxn modelId="{E258CE4A-2171-4BA2-ACB0-9559A7FD7076}" type="presParOf" srcId="{A0EB07CA-3AD8-441C-8E31-855BC36B1684}" destId="{0B4B60F4-7563-4AC5-8C6A-294A090BAE89}" srcOrd="0" destOrd="0" presId="urn:microsoft.com/office/officeart/2018/5/layout/IconCircleLabelList"/>
    <dgm:cxn modelId="{CEFB7E35-6F0C-4595-9809-7A812DB2CF3B}" type="presParOf" srcId="{A0EB07CA-3AD8-441C-8E31-855BC36B1684}" destId="{79EAAC97-E78E-4C73-9B11-0ACF3534AA4B}" srcOrd="1" destOrd="0" presId="urn:microsoft.com/office/officeart/2018/5/layout/IconCircleLabelList"/>
    <dgm:cxn modelId="{A530655E-EBE0-4D8C-AD96-B323E06317F6}" type="presParOf" srcId="{A0EB07CA-3AD8-441C-8E31-855BC36B1684}" destId="{BC688C3B-7370-4F5D-BD3D-C7D4A8D9B529}" srcOrd="2" destOrd="0" presId="urn:microsoft.com/office/officeart/2018/5/layout/IconCircleLabelList"/>
    <dgm:cxn modelId="{85B7D04D-36B8-4998-B9CC-552853CEFD22}" type="presParOf" srcId="{A0EB07CA-3AD8-441C-8E31-855BC36B1684}" destId="{C020EC72-D218-45E8-A9F0-F40BE5B1EB46}" srcOrd="3" destOrd="0" presId="urn:microsoft.com/office/officeart/2018/5/layout/IconCircleLabelList"/>
    <dgm:cxn modelId="{77C1C552-321F-4EEE-A890-EE80E17683FA}" type="presParOf" srcId="{D592FCBE-8E76-417F-8139-B4DDDF89863B}" destId="{71A87460-1CE7-4DA0-8DDC-160A2D215EC4}" srcOrd="7" destOrd="0" presId="urn:microsoft.com/office/officeart/2018/5/layout/IconCircleLabelList"/>
    <dgm:cxn modelId="{1EB6BEEA-716E-419E-847F-92A317846DAF}" type="presParOf" srcId="{D592FCBE-8E76-417F-8139-B4DDDF89863B}" destId="{23A3C290-08C0-4073-AAA1-7B1A7DD3DFDF}" srcOrd="8" destOrd="0" presId="urn:microsoft.com/office/officeart/2018/5/layout/IconCircleLabelList"/>
    <dgm:cxn modelId="{A68EB065-49D9-4259-989A-12C3A73DDB48}" type="presParOf" srcId="{23A3C290-08C0-4073-AAA1-7B1A7DD3DFDF}" destId="{2615C563-8766-4785-A6AE-3F5EFF8FC301}" srcOrd="0" destOrd="0" presId="urn:microsoft.com/office/officeart/2018/5/layout/IconCircleLabelList"/>
    <dgm:cxn modelId="{704183DD-56F0-43DF-B848-A671A4F1A4AA}" type="presParOf" srcId="{23A3C290-08C0-4073-AAA1-7B1A7DD3DFDF}" destId="{255CF9E4-30E7-4BCF-8E2D-E7A0A8023727}" srcOrd="1" destOrd="0" presId="urn:microsoft.com/office/officeart/2018/5/layout/IconCircleLabelList"/>
    <dgm:cxn modelId="{715362B1-1826-48F3-9CE8-B3171C851952}" type="presParOf" srcId="{23A3C290-08C0-4073-AAA1-7B1A7DD3DFDF}" destId="{C1DD6A59-8D13-428B-8A83-1F9E79CB2CD8}" srcOrd="2" destOrd="0" presId="urn:microsoft.com/office/officeart/2018/5/layout/IconCircleLabelList"/>
    <dgm:cxn modelId="{0AA66A42-FEF9-4C6E-A643-3F6538F8D57F}" type="presParOf" srcId="{23A3C290-08C0-4073-AAA1-7B1A7DD3DFDF}" destId="{EF7079CD-9269-49BD-8122-105D6E64B9F1}" srcOrd="3" destOrd="0" presId="urn:microsoft.com/office/officeart/2018/5/layout/IconCircleLabelList"/>
    <dgm:cxn modelId="{9579D167-3DD4-43C6-8F91-99CBF997EE70}" type="presParOf" srcId="{D592FCBE-8E76-417F-8139-B4DDDF89863B}" destId="{114746AD-0AD6-4589-8ED5-37BCFF36D177}" srcOrd="9" destOrd="0" presId="urn:microsoft.com/office/officeart/2018/5/layout/IconCircleLabelList"/>
    <dgm:cxn modelId="{1FE76042-84C9-44DA-AA6F-FF21304ECDF8}" type="presParOf" srcId="{D592FCBE-8E76-417F-8139-B4DDDF89863B}" destId="{888ED592-F116-44E5-9CD0-35D22FBDE859}" srcOrd="10" destOrd="0" presId="urn:microsoft.com/office/officeart/2018/5/layout/IconCircleLabelList"/>
    <dgm:cxn modelId="{EB859B48-147A-4001-9DF9-E0DBC262557A}" type="presParOf" srcId="{888ED592-F116-44E5-9CD0-35D22FBDE859}" destId="{79832B32-3FB1-42AC-A8FA-398F5051D0B3}" srcOrd="0" destOrd="0" presId="urn:microsoft.com/office/officeart/2018/5/layout/IconCircleLabelList"/>
    <dgm:cxn modelId="{C3F74EC9-3763-4B78-B9F2-AE64DCD9A86A}" type="presParOf" srcId="{888ED592-F116-44E5-9CD0-35D22FBDE859}" destId="{653BFE92-A4F0-4A88-ADAB-A91831524005}" srcOrd="1" destOrd="0" presId="urn:microsoft.com/office/officeart/2018/5/layout/IconCircleLabelList"/>
    <dgm:cxn modelId="{3E48FE0D-DA70-4EE8-96B6-7D6E603CE396}" type="presParOf" srcId="{888ED592-F116-44E5-9CD0-35D22FBDE859}" destId="{AD08E71F-0DA1-46E4-A09A-D2F9C05DB262}" srcOrd="2" destOrd="0" presId="urn:microsoft.com/office/officeart/2018/5/layout/IconCircleLabelList"/>
    <dgm:cxn modelId="{6D447E9F-18B6-4F09-8275-8C8E7D8E570D}" type="presParOf" srcId="{888ED592-F116-44E5-9CD0-35D22FBDE859}" destId="{1D898127-DD5E-4629-8142-412371A53E80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83F52B2-DBC7-428D-8E01-3DA4A1B562A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44B8758-50E7-4D66-B148-F7386231533B}">
      <dgm:prSet/>
      <dgm:spPr/>
      <dgm:t>
        <a:bodyPr/>
        <a:lstStyle/>
        <a:p>
          <a:r>
            <a:rPr lang="en-US"/>
            <a:t>High cost of implementing sustainable technologies</a:t>
          </a:r>
        </a:p>
      </dgm:t>
    </dgm:pt>
    <dgm:pt modelId="{FA37EFAF-9355-430B-9A03-2DE16E4E5E9C}" type="parTrans" cxnId="{26641E7B-A151-4799-B2D9-D8F8CBD561F3}">
      <dgm:prSet/>
      <dgm:spPr/>
      <dgm:t>
        <a:bodyPr/>
        <a:lstStyle/>
        <a:p>
          <a:endParaRPr lang="en-US"/>
        </a:p>
      </dgm:t>
    </dgm:pt>
    <dgm:pt modelId="{F1E266AE-7411-4E78-9817-AB7FB05EF05F}" type="sibTrans" cxnId="{26641E7B-A151-4799-B2D9-D8F8CBD561F3}">
      <dgm:prSet/>
      <dgm:spPr/>
      <dgm:t>
        <a:bodyPr/>
        <a:lstStyle/>
        <a:p>
          <a:endParaRPr lang="en-US"/>
        </a:p>
      </dgm:t>
    </dgm:pt>
    <dgm:pt modelId="{CEC58E76-8F98-4660-A6B2-03AA21D43FEE}">
      <dgm:prSet/>
      <dgm:spPr/>
      <dgm:t>
        <a:bodyPr/>
        <a:lstStyle/>
        <a:p>
          <a:r>
            <a:rPr lang="en-US"/>
            <a:t>Limited funding for small tourism enterprises</a:t>
          </a:r>
        </a:p>
      </dgm:t>
    </dgm:pt>
    <dgm:pt modelId="{B04CADFA-696B-4B9B-A6E6-9C9462FFE2CB}" type="parTrans" cxnId="{E2396799-F47E-45D7-BC89-787AF0653FDE}">
      <dgm:prSet/>
      <dgm:spPr/>
      <dgm:t>
        <a:bodyPr/>
        <a:lstStyle/>
        <a:p>
          <a:endParaRPr lang="en-US"/>
        </a:p>
      </dgm:t>
    </dgm:pt>
    <dgm:pt modelId="{C417BC50-C3CB-4D3C-A62A-DAE39002BC46}" type="sibTrans" cxnId="{E2396799-F47E-45D7-BC89-787AF0653FDE}">
      <dgm:prSet/>
      <dgm:spPr/>
      <dgm:t>
        <a:bodyPr/>
        <a:lstStyle/>
        <a:p>
          <a:endParaRPr lang="en-US"/>
        </a:p>
      </dgm:t>
    </dgm:pt>
    <dgm:pt modelId="{A1932F71-7001-40F5-8BA7-49DBB39AE24D}">
      <dgm:prSet/>
      <dgm:spPr/>
      <dgm:t>
        <a:bodyPr/>
        <a:lstStyle/>
        <a:p>
          <a:r>
            <a:rPr lang="en-US"/>
            <a:t>Resistance from businesses focused on short-term profits</a:t>
          </a:r>
        </a:p>
      </dgm:t>
    </dgm:pt>
    <dgm:pt modelId="{B1ADEC2A-309A-41E2-8D75-E764E1873F53}" type="parTrans" cxnId="{56747224-4627-47B5-B029-DB7D4D902A72}">
      <dgm:prSet/>
      <dgm:spPr/>
      <dgm:t>
        <a:bodyPr/>
        <a:lstStyle/>
        <a:p>
          <a:endParaRPr lang="en-US"/>
        </a:p>
      </dgm:t>
    </dgm:pt>
    <dgm:pt modelId="{BD8E3B8D-0545-4CF0-8E0A-F0B6EDFEDEC1}" type="sibTrans" cxnId="{56747224-4627-47B5-B029-DB7D4D902A72}">
      <dgm:prSet/>
      <dgm:spPr/>
      <dgm:t>
        <a:bodyPr/>
        <a:lstStyle/>
        <a:p>
          <a:endParaRPr lang="en-US"/>
        </a:p>
      </dgm:t>
    </dgm:pt>
    <dgm:pt modelId="{C5AC2ED0-0D51-4AF2-B833-68FB0F3D532D}">
      <dgm:prSet/>
      <dgm:spPr/>
      <dgm:t>
        <a:bodyPr/>
        <a:lstStyle/>
        <a:p>
          <a:r>
            <a:rPr lang="en-US"/>
            <a:t>Lack of skilled workforce trained in sustainability practices</a:t>
          </a:r>
        </a:p>
      </dgm:t>
    </dgm:pt>
    <dgm:pt modelId="{D84848F8-1F4F-4B63-A0DC-7B6009FE1F00}" type="parTrans" cxnId="{222A7CD4-0DD8-4338-869F-ABD72B927DF1}">
      <dgm:prSet/>
      <dgm:spPr/>
      <dgm:t>
        <a:bodyPr/>
        <a:lstStyle/>
        <a:p>
          <a:endParaRPr lang="en-US"/>
        </a:p>
      </dgm:t>
    </dgm:pt>
    <dgm:pt modelId="{F63D063E-0237-4245-A12A-B46F28B24938}" type="sibTrans" cxnId="{222A7CD4-0DD8-4338-869F-ABD72B927DF1}">
      <dgm:prSet/>
      <dgm:spPr/>
      <dgm:t>
        <a:bodyPr/>
        <a:lstStyle/>
        <a:p>
          <a:endParaRPr lang="en-US"/>
        </a:p>
      </dgm:t>
    </dgm:pt>
    <dgm:pt modelId="{4767BC90-D979-4356-9DDE-5F62E7E1C84D}">
      <dgm:prSet/>
      <dgm:spPr/>
      <dgm:t>
        <a:bodyPr/>
        <a:lstStyle/>
        <a:p>
          <a:r>
            <a:rPr lang="en-US"/>
            <a:t>Inconsistent enforcement of sustainability regulations</a:t>
          </a:r>
        </a:p>
      </dgm:t>
    </dgm:pt>
    <dgm:pt modelId="{2B5469C4-1A27-4F13-90E9-44C6A6BC088E}" type="parTrans" cxnId="{60DE74E9-AEB7-4AD9-B9E2-FF1ECDCC1B4D}">
      <dgm:prSet/>
      <dgm:spPr/>
      <dgm:t>
        <a:bodyPr/>
        <a:lstStyle/>
        <a:p>
          <a:endParaRPr lang="en-US"/>
        </a:p>
      </dgm:t>
    </dgm:pt>
    <dgm:pt modelId="{E20EF52D-A940-4E0D-87F9-1C0A1BC37752}" type="sibTrans" cxnId="{60DE74E9-AEB7-4AD9-B9E2-FF1ECDCC1B4D}">
      <dgm:prSet/>
      <dgm:spPr/>
      <dgm:t>
        <a:bodyPr/>
        <a:lstStyle/>
        <a:p>
          <a:endParaRPr lang="en-US"/>
        </a:p>
      </dgm:t>
    </dgm:pt>
    <dgm:pt modelId="{3A2AF23C-5EF9-425F-8833-494382DC3C14}">
      <dgm:prSet/>
      <dgm:spPr/>
      <dgm:t>
        <a:bodyPr/>
        <a:lstStyle/>
        <a:p>
          <a:r>
            <a:rPr lang="en-US"/>
            <a:t>Dependence on mass tourism models in some regions</a:t>
          </a:r>
        </a:p>
      </dgm:t>
    </dgm:pt>
    <dgm:pt modelId="{CE28841F-B1C4-4671-A7AA-69CC77452A78}" type="parTrans" cxnId="{8E4789CE-C738-4489-84C1-4DE1BCD4A20B}">
      <dgm:prSet/>
      <dgm:spPr/>
      <dgm:t>
        <a:bodyPr/>
        <a:lstStyle/>
        <a:p>
          <a:endParaRPr lang="en-US"/>
        </a:p>
      </dgm:t>
    </dgm:pt>
    <dgm:pt modelId="{53D1414C-1AED-41FA-8CD7-FF4A183D0F68}" type="sibTrans" cxnId="{8E4789CE-C738-4489-84C1-4DE1BCD4A20B}">
      <dgm:prSet/>
      <dgm:spPr/>
      <dgm:t>
        <a:bodyPr/>
        <a:lstStyle/>
        <a:p>
          <a:endParaRPr lang="en-US"/>
        </a:p>
      </dgm:t>
    </dgm:pt>
    <dgm:pt modelId="{8FD8D26B-174E-4254-8EAF-BC503E90C003}" type="pres">
      <dgm:prSet presAssocID="{E83F52B2-DBC7-428D-8E01-3DA4A1B562A2}" presName="root" presStyleCnt="0">
        <dgm:presLayoutVars>
          <dgm:dir/>
          <dgm:resizeHandles val="exact"/>
        </dgm:presLayoutVars>
      </dgm:prSet>
      <dgm:spPr/>
    </dgm:pt>
    <dgm:pt modelId="{C44C21AC-6B82-4543-A171-713CD5697869}" type="pres">
      <dgm:prSet presAssocID="{C44B8758-50E7-4D66-B148-F7386231533B}" presName="compNode" presStyleCnt="0"/>
      <dgm:spPr/>
    </dgm:pt>
    <dgm:pt modelId="{37A1E5D5-FA17-46A7-916E-D85221B6F7F8}" type="pres">
      <dgm:prSet presAssocID="{C44B8758-50E7-4D66-B148-F7386231533B}" presName="bgRect" presStyleLbl="bgShp" presStyleIdx="0" presStyleCnt="6"/>
      <dgm:spPr/>
    </dgm:pt>
    <dgm:pt modelId="{7864FF5C-1C40-4A60-8439-14DDDAF20E97}" type="pres">
      <dgm:prSet presAssocID="{C44B8758-50E7-4D66-B148-F7386231533B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A341DB48-AFA9-4305-AE2E-76ADF3CD3C12}" type="pres">
      <dgm:prSet presAssocID="{C44B8758-50E7-4D66-B148-F7386231533B}" presName="spaceRect" presStyleCnt="0"/>
      <dgm:spPr/>
    </dgm:pt>
    <dgm:pt modelId="{AB41B257-CD9E-4629-AC66-67F7272C6071}" type="pres">
      <dgm:prSet presAssocID="{C44B8758-50E7-4D66-B148-F7386231533B}" presName="parTx" presStyleLbl="revTx" presStyleIdx="0" presStyleCnt="6">
        <dgm:presLayoutVars>
          <dgm:chMax val="0"/>
          <dgm:chPref val="0"/>
        </dgm:presLayoutVars>
      </dgm:prSet>
      <dgm:spPr/>
    </dgm:pt>
    <dgm:pt modelId="{F84B7DF3-CF44-4AEA-85E2-B2E42A90AEAB}" type="pres">
      <dgm:prSet presAssocID="{F1E266AE-7411-4E78-9817-AB7FB05EF05F}" presName="sibTrans" presStyleCnt="0"/>
      <dgm:spPr/>
    </dgm:pt>
    <dgm:pt modelId="{F7CCFE4A-B90A-4DD7-BCE2-5DA4920235D2}" type="pres">
      <dgm:prSet presAssocID="{CEC58E76-8F98-4660-A6B2-03AA21D43FEE}" presName="compNode" presStyleCnt="0"/>
      <dgm:spPr/>
    </dgm:pt>
    <dgm:pt modelId="{7581CDD5-E7FC-4649-931B-9698730F6D3C}" type="pres">
      <dgm:prSet presAssocID="{CEC58E76-8F98-4660-A6B2-03AA21D43FEE}" presName="bgRect" presStyleLbl="bgShp" presStyleIdx="1" presStyleCnt="6"/>
      <dgm:spPr/>
    </dgm:pt>
    <dgm:pt modelId="{5564E93D-A582-4215-98D3-BC45D3CEEE05}" type="pres">
      <dgm:prSet presAssocID="{CEC58E76-8F98-4660-A6B2-03AA21D43FE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6E82A98E-0404-422E-8772-46E027192EDD}" type="pres">
      <dgm:prSet presAssocID="{CEC58E76-8F98-4660-A6B2-03AA21D43FEE}" presName="spaceRect" presStyleCnt="0"/>
      <dgm:spPr/>
    </dgm:pt>
    <dgm:pt modelId="{C2812F23-2486-449A-B216-1397934072C8}" type="pres">
      <dgm:prSet presAssocID="{CEC58E76-8F98-4660-A6B2-03AA21D43FEE}" presName="parTx" presStyleLbl="revTx" presStyleIdx="1" presStyleCnt="6">
        <dgm:presLayoutVars>
          <dgm:chMax val="0"/>
          <dgm:chPref val="0"/>
        </dgm:presLayoutVars>
      </dgm:prSet>
      <dgm:spPr/>
    </dgm:pt>
    <dgm:pt modelId="{E378C41B-3640-40BA-988D-D9A79064ACF0}" type="pres">
      <dgm:prSet presAssocID="{C417BC50-C3CB-4D3C-A62A-DAE39002BC46}" presName="sibTrans" presStyleCnt="0"/>
      <dgm:spPr/>
    </dgm:pt>
    <dgm:pt modelId="{2D1B64CC-2741-406E-9627-258580554089}" type="pres">
      <dgm:prSet presAssocID="{A1932F71-7001-40F5-8BA7-49DBB39AE24D}" presName="compNode" presStyleCnt="0"/>
      <dgm:spPr/>
    </dgm:pt>
    <dgm:pt modelId="{4B7D837C-7178-4D8B-81F1-2E4FCC468AED}" type="pres">
      <dgm:prSet presAssocID="{A1932F71-7001-40F5-8BA7-49DBB39AE24D}" presName="bgRect" presStyleLbl="bgShp" presStyleIdx="2" presStyleCnt="6"/>
      <dgm:spPr/>
    </dgm:pt>
    <dgm:pt modelId="{2F13743B-7BAC-4DFE-A91A-871645B50FF1}" type="pres">
      <dgm:prSet presAssocID="{A1932F71-7001-40F5-8BA7-49DBB39AE24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9813499-0144-4ECC-BA26-E9FE7AD5770C}" type="pres">
      <dgm:prSet presAssocID="{A1932F71-7001-40F5-8BA7-49DBB39AE24D}" presName="spaceRect" presStyleCnt="0"/>
      <dgm:spPr/>
    </dgm:pt>
    <dgm:pt modelId="{9D81CF59-3677-4418-827E-EEB13D3CB4D8}" type="pres">
      <dgm:prSet presAssocID="{A1932F71-7001-40F5-8BA7-49DBB39AE24D}" presName="parTx" presStyleLbl="revTx" presStyleIdx="2" presStyleCnt="6">
        <dgm:presLayoutVars>
          <dgm:chMax val="0"/>
          <dgm:chPref val="0"/>
        </dgm:presLayoutVars>
      </dgm:prSet>
      <dgm:spPr/>
    </dgm:pt>
    <dgm:pt modelId="{BC8ABC5F-6E64-4D1C-BF95-B2099C39D002}" type="pres">
      <dgm:prSet presAssocID="{BD8E3B8D-0545-4CF0-8E0A-F0B6EDFEDEC1}" presName="sibTrans" presStyleCnt="0"/>
      <dgm:spPr/>
    </dgm:pt>
    <dgm:pt modelId="{A35CF56A-5398-4DCB-96D7-274F6D85636F}" type="pres">
      <dgm:prSet presAssocID="{C5AC2ED0-0D51-4AF2-B833-68FB0F3D532D}" presName="compNode" presStyleCnt="0"/>
      <dgm:spPr/>
    </dgm:pt>
    <dgm:pt modelId="{F19AB2F6-409E-4037-B3B1-C9F74C52C4D4}" type="pres">
      <dgm:prSet presAssocID="{C5AC2ED0-0D51-4AF2-B833-68FB0F3D532D}" presName="bgRect" presStyleLbl="bgShp" presStyleIdx="3" presStyleCnt="6"/>
      <dgm:spPr/>
    </dgm:pt>
    <dgm:pt modelId="{9465A3F1-5690-44F1-BD5C-EB22645E317F}" type="pres">
      <dgm:prSet presAssocID="{C5AC2ED0-0D51-4AF2-B833-68FB0F3D532D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0BCFAD6B-74E7-448F-A974-E819D57D4CC3}" type="pres">
      <dgm:prSet presAssocID="{C5AC2ED0-0D51-4AF2-B833-68FB0F3D532D}" presName="spaceRect" presStyleCnt="0"/>
      <dgm:spPr/>
    </dgm:pt>
    <dgm:pt modelId="{22A71966-7A0B-455D-849E-6DA8A518AE41}" type="pres">
      <dgm:prSet presAssocID="{C5AC2ED0-0D51-4AF2-B833-68FB0F3D532D}" presName="parTx" presStyleLbl="revTx" presStyleIdx="3" presStyleCnt="6">
        <dgm:presLayoutVars>
          <dgm:chMax val="0"/>
          <dgm:chPref val="0"/>
        </dgm:presLayoutVars>
      </dgm:prSet>
      <dgm:spPr/>
    </dgm:pt>
    <dgm:pt modelId="{6B76D3CA-0B1F-4962-8668-6985AB8BAE9E}" type="pres">
      <dgm:prSet presAssocID="{F63D063E-0237-4245-A12A-B46F28B24938}" presName="sibTrans" presStyleCnt="0"/>
      <dgm:spPr/>
    </dgm:pt>
    <dgm:pt modelId="{B4AC3167-6CDC-4813-9BDB-813F6B93557D}" type="pres">
      <dgm:prSet presAssocID="{4767BC90-D979-4356-9DDE-5F62E7E1C84D}" presName="compNode" presStyleCnt="0"/>
      <dgm:spPr/>
    </dgm:pt>
    <dgm:pt modelId="{9AABD3EC-1008-4ACD-844B-233D0332D1FB}" type="pres">
      <dgm:prSet presAssocID="{4767BC90-D979-4356-9DDE-5F62E7E1C84D}" presName="bgRect" presStyleLbl="bgShp" presStyleIdx="4" presStyleCnt="6"/>
      <dgm:spPr/>
    </dgm:pt>
    <dgm:pt modelId="{BACBFC6B-D034-47D8-95F4-467AE12DF394}" type="pres">
      <dgm:prSet presAssocID="{4767BC90-D979-4356-9DDE-5F62E7E1C84D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152F0F3D-93A3-4EDC-946C-16B473C99E0D}" type="pres">
      <dgm:prSet presAssocID="{4767BC90-D979-4356-9DDE-5F62E7E1C84D}" presName="spaceRect" presStyleCnt="0"/>
      <dgm:spPr/>
    </dgm:pt>
    <dgm:pt modelId="{5573F658-95A4-4172-BD50-9F65B3EC57F8}" type="pres">
      <dgm:prSet presAssocID="{4767BC90-D979-4356-9DDE-5F62E7E1C84D}" presName="parTx" presStyleLbl="revTx" presStyleIdx="4" presStyleCnt="6">
        <dgm:presLayoutVars>
          <dgm:chMax val="0"/>
          <dgm:chPref val="0"/>
        </dgm:presLayoutVars>
      </dgm:prSet>
      <dgm:spPr/>
    </dgm:pt>
    <dgm:pt modelId="{4E919713-8D85-42E9-9EE6-16397758AE0B}" type="pres">
      <dgm:prSet presAssocID="{E20EF52D-A940-4E0D-87F9-1C0A1BC37752}" presName="sibTrans" presStyleCnt="0"/>
      <dgm:spPr/>
    </dgm:pt>
    <dgm:pt modelId="{94EDCA07-8E5B-4955-B171-F2D79DF91B62}" type="pres">
      <dgm:prSet presAssocID="{3A2AF23C-5EF9-425F-8833-494382DC3C14}" presName="compNode" presStyleCnt="0"/>
      <dgm:spPr/>
    </dgm:pt>
    <dgm:pt modelId="{C4C5D617-8D02-439D-A397-8027BC05CDB3}" type="pres">
      <dgm:prSet presAssocID="{3A2AF23C-5EF9-425F-8833-494382DC3C14}" presName="bgRect" presStyleLbl="bgShp" presStyleIdx="5" presStyleCnt="6"/>
      <dgm:spPr/>
    </dgm:pt>
    <dgm:pt modelId="{459C155A-FBAB-4F43-8E27-5B67EA25CDE2}" type="pres">
      <dgm:prSet presAssocID="{3A2AF23C-5EF9-425F-8833-494382DC3C14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BF1757EA-DF3C-4C0D-AE13-9DC9F8110235}" type="pres">
      <dgm:prSet presAssocID="{3A2AF23C-5EF9-425F-8833-494382DC3C14}" presName="spaceRect" presStyleCnt="0"/>
      <dgm:spPr/>
    </dgm:pt>
    <dgm:pt modelId="{B5E5E49A-76B4-4771-9D0B-F63129B4BEA9}" type="pres">
      <dgm:prSet presAssocID="{3A2AF23C-5EF9-425F-8833-494382DC3C14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B7CAB31C-9C76-4259-A263-384E6BFC23AB}" type="presOf" srcId="{C5AC2ED0-0D51-4AF2-B833-68FB0F3D532D}" destId="{22A71966-7A0B-455D-849E-6DA8A518AE41}" srcOrd="0" destOrd="0" presId="urn:microsoft.com/office/officeart/2018/2/layout/IconVerticalSolidList"/>
    <dgm:cxn modelId="{56747224-4627-47B5-B029-DB7D4D902A72}" srcId="{E83F52B2-DBC7-428D-8E01-3DA4A1B562A2}" destId="{A1932F71-7001-40F5-8BA7-49DBB39AE24D}" srcOrd="2" destOrd="0" parTransId="{B1ADEC2A-309A-41E2-8D75-E764E1873F53}" sibTransId="{BD8E3B8D-0545-4CF0-8E0A-F0B6EDFEDEC1}"/>
    <dgm:cxn modelId="{381F9061-C597-4005-B33F-BCB7E7B4379E}" type="presOf" srcId="{A1932F71-7001-40F5-8BA7-49DBB39AE24D}" destId="{9D81CF59-3677-4418-827E-EEB13D3CB4D8}" srcOrd="0" destOrd="0" presId="urn:microsoft.com/office/officeart/2018/2/layout/IconVerticalSolidList"/>
    <dgm:cxn modelId="{7EA5FD66-B2C2-49A7-8B2B-BC421132ACE3}" type="presOf" srcId="{C44B8758-50E7-4D66-B148-F7386231533B}" destId="{AB41B257-CD9E-4629-AC66-67F7272C6071}" srcOrd="0" destOrd="0" presId="urn:microsoft.com/office/officeart/2018/2/layout/IconVerticalSolidList"/>
    <dgm:cxn modelId="{1588CA49-0C13-481F-AE8C-22F8A35EF98E}" type="presOf" srcId="{E83F52B2-DBC7-428D-8E01-3DA4A1B562A2}" destId="{8FD8D26B-174E-4254-8EAF-BC503E90C003}" srcOrd="0" destOrd="0" presId="urn:microsoft.com/office/officeart/2018/2/layout/IconVerticalSolidList"/>
    <dgm:cxn modelId="{26641E7B-A151-4799-B2D9-D8F8CBD561F3}" srcId="{E83F52B2-DBC7-428D-8E01-3DA4A1B562A2}" destId="{C44B8758-50E7-4D66-B148-F7386231533B}" srcOrd="0" destOrd="0" parTransId="{FA37EFAF-9355-430B-9A03-2DE16E4E5E9C}" sibTransId="{F1E266AE-7411-4E78-9817-AB7FB05EF05F}"/>
    <dgm:cxn modelId="{FEA7CF88-DE61-40AC-B52E-045C4D9B926B}" type="presOf" srcId="{CEC58E76-8F98-4660-A6B2-03AA21D43FEE}" destId="{C2812F23-2486-449A-B216-1397934072C8}" srcOrd="0" destOrd="0" presId="urn:microsoft.com/office/officeart/2018/2/layout/IconVerticalSolidList"/>
    <dgm:cxn modelId="{E2396799-F47E-45D7-BC89-787AF0653FDE}" srcId="{E83F52B2-DBC7-428D-8E01-3DA4A1B562A2}" destId="{CEC58E76-8F98-4660-A6B2-03AA21D43FEE}" srcOrd="1" destOrd="0" parTransId="{B04CADFA-696B-4B9B-A6E6-9C9462FFE2CB}" sibTransId="{C417BC50-C3CB-4D3C-A62A-DAE39002BC46}"/>
    <dgm:cxn modelId="{C28E37B7-936F-41E9-A7B0-BBFE380A8663}" type="presOf" srcId="{4767BC90-D979-4356-9DDE-5F62E7E1C84D}" destId="{5573F658-95A4-4172-BD50-9F65B3EC57F8}" srcOrd="0" destOrd="0" presId="urn:microsoft.com/office/officeart/2018/2/layout/IconVerticalSolidList"/>
    <dgm:cxn modelId="{8E4789CE-C738-4489-84C1-4DE1BCD4A20B}" srcId="{E83F52B2-DBC7-428D-8E01-3DA4A1B562A2}" destId="{3A2AF23C-5EF9-425F-8833-494382DC3C14}" srcOrd="5" destOrd="0" parTransId="{CE28841F-B1C4-4671-A7AA-69CC77452A78}" sibTransId="{53D1414C-1AED-41FA-8CD7-FF4A183D0F68}"/>
    <dgm:cxn modelId="{222A7CD4-0DD8-4338-869F-ABD72B927DF1}" srcId="{E83F52B2-DBC7-428D-8E01-3DA4A1B562A2}" destId="{C5AC2ED0-0D51-4AF2-B833-68FB0F3D532D}" srcOrd="3" destOrd="0" parTransId="{D84848F8-1F4F-4B63-A0DC-7B6009FE1F00}" sibTransId="{F63D063E-0237-4245-A12A-B46F28B24938}"/>
    <dgm:cxn modelId="{60DE74E9-AEB7-4AD9-B9E2-FF1ECDCC1B4D}" srcId="{E83F52B2-DBC7-428D-8E01-3DA4A1B562A2}" destId="{4767BC90-D979-4356-9DDE-5F62E7E1C84D}" srcOrd="4" destOrd="0" parTransId="{2B5469C4-1A27-4F13-90E9-44C6A6BC088E}" sibTransId="{E20EF52D-A940-4E0D-87F9-1C0A1BC37752}"/>
    <dgm:cxn modelId="{056E09F7-9167-4204-BA44-488B21E8F4DD}" type="presOf" srcId="{3A2AF23C-5EF9-425F-8833-494382DC3C14}" destId="{B5E5E49A-76B4-4771-9D0B-F63129B4BEA9}" srcOrd="0" destOrd="0" presId="urn:microsoft.com/office/officeart/2018/2/layout/IconVerticalSolidList"/>
    <dgm:cxn modelId="{66BF8A90-0D7B-4246-9177-3817CD7A7606}" type="presParOf" srcId="{8FD8D26B-174E-4254-8EAF-BC503E90C003}" destId="{C44C21AC-6B82-4543-A171-713CD5697869}" srcOrd="0" destOrd="0" presId="urn:microsoft.com/office/officeart/2018/2/layout/IconVerticalSolidList"/>
    <dgm:cxn modelId="{C0C0FE91-50C9-4030-9A28-097CDD41419C}" type="presParOf" srcId="{C44C21AC-6B82-4543-A171-713CD5697869}" destId="{37A1E5D5-FA17-46A7-916E-D85221B6F7F8}" srcOrd="0" destOrd="0" presId="urn:microsoft.com/office/officeart/2018/2/layout/IconVerticalSolidList"/>
    <dgm:cxn modelId="{957D9384-17D6-4682-951A-925E154E68AF}" type="presParOf" srcId="{C44C21AC-6B82-4543-A171-713CD5697869}" destId="{7864FF5C-1C40-4A60-8439-14DDDAF20E97}" srcOrd="1" destOrd="0" presId="urn:microsoft.com/office/officeart/2018/2/layout/IconVerticalSolidList"/>
    <dgm:cxn modelId="{51987A29-E200-4E34-84EB-EC310C6B2D3E}" type="presParOf" srcId="{C44C21AC-6B82-4543-A171-713CD5697869}" destId="{A341DB48-AFA9-4305-AE2E-76ADF3CD3C12}" srcOrd="2" destOrd="0" presId="urn:microsoft.com/office/officeart/2018/2/layout/IconVerticalSolidList"/>
    <dgm:cxn modelId="{C39B0289-1C7B-4230-AD1A-B349F5B1C471}" type="presParOf" srcId="{C44C21AC-6B82-4543-A171-713CD5697869}" destId="{AB41B257-CD9E-4629-AC66-67F7272C6071}" srcOrd="3" destOrd="0" presId="urn:microsoft.com/office/officeart/2018/2/layout/IconVerticalSolidList"/>
    <dgm:cxn modelId="{93F7EDAD-1205-41DE-9A98-1410BC137660}" type="presParOf" srcId="{8FD8D26B-174E-4254-8EAF-BC503E90C003}" destId="{F84B7DF3-CF44-4AEA-85E2-B2E42A90AEAB}" srcOrd="1" destOrd="0" presId="urn:microsoft.com/office/officeart/2018/2/layout/IconVerticalSolidList"/>
    <dgm:cxn modelId="{04833D13-A8FB-42AC-86AC-1AD6EC2D3133}" type="presParOf" srcId="{8FD8D26B-174E-4254-8EAF-BC503E90C003}" destId="{F7CCFE4A-B90A-4DD7-BCE2-5DA4920235D2}" srcOrd="2" destOrd="0" presId="urn:microsoft.com/office/officeart/2018/2/layout/IconVerticalSolidList"/>
    <dgm:cxn modelId="{541EA27E-1E88-4365-A0C7-DA7C2A8C7C6E}" type="presParOf" srcId="{F7CCFE4A-B90A-4DD7-BCE2-5DA4920235D2}" destId="{7581CDD5-E7FC-4649-931B-9698730F6D3C}" srcOrd="0" destOrd="0" presId="urn:microsoft.com/office/officeart/2018/2/layout/IconVerticalSolidList"/>
    <dgm:cxn modelId="{649931E6-AC4D-448B-B234-EC133F86C213}" type="presParOf" srcId="{F7CCFE4A-B90A-4DD7-BCE2-5DA4920235D2}" destId="{5564E93D-A582-4215-98D3-BC45D3CEEE05}" srcOrd="1" destOrd="0" presId="urn:microsoft.com/office/officeart/2018/2/layout/IconVerticalSolidList"/>
    <dgm:cxn modelId="{4694D456-534B-4347-9FA9-2CAFF5003A81}" type="presParOf" srcId="{F7CCFE4A-B90A-4DD7-BCE2-5DA4920235D2}" destId="{6E82A98E-0404-422E-8772-46E027192EDD}" srcOrd="2" destOrd="0" presId="urn:microsoft.com/office/officeart/2018/2/layout/IconVerticalSolidList"/>
    <dgm:cxn modelId="{0EBEAC7E-BA6B-4C43-89BB-EB6889B74560}" type="presParOf" srcId="{F7CCFE4A-B90A-4DD7-BCE2-5DA4920235D2}" destId="{C2812F23-2486-449A-B216-1397934072C8}" srcOrd="3" destOrd="0" presId="urn:microsoft.com/office/officeart/2018/2/layout/IconVerticalSolidList"/>
    <dgm:cxn modelId="{FC390F2C-2AA1-4A68-B2BA-75C692FE9FD1}" type="presParOf" srcId="{8FD8D26B-174E-4254-8EAF-BC503E90C003}" destId="{E378C41B-3640-40BA-988D-D9A79064ACF0}" srcOrd="3" destOrd="0" presId="urn:microsoft.com/office/officeart/2018/2/layout/IconVerticalSolidList"/>
    <dgm:cxn modelId="{85BC29B5-9E49-40D6-8A78-1620EE1C5BFD}" type="presParOf" srcId="{8FD8D26B-174E-4254-8EAF-BC503E90C003}" destId="{2D1B64CC-2741-406E-9627-258580554089}" srcOrd="4" destOrd="0" presId="urn:microsoft.com/office/officeart/2018/2/layout/IconVerticalSolidList"/>
    <dgm:cxn modelId="{BCB96589-9B87-43D7-A4DD-814FC862E4A0}" type="presParOf" srcId="{2D1B64CC-2741-406E-9627-258580554089}" destId="{4B7D837C-7178-4D8B-81F1-2E4FCC468AED}" srcOrd="0" destOrd="0" presId="urn:microsoft.com/office/officeart/2018/2/layout/IconVerticalSolidList"/>
    <dgm:cxn modelId="{A3F49879-A56D-46F0-85C0-5B6EC87D0F4D}" type="presParOf" srcId="{2D1B64CC-2741-406E-9627-258580554089}" destId="{2F13743B-7BAC-4DFE-A91A-871645B50FF1}" srcOrd="1" destOrd="0" presId="urn:microsoft.com/office/officeart/2018/2/layout/IconVerticalSolidList"/>
    <dgm:cxn modelId="{15A55A70-D96A-4E1C-9C75-6F9E73DF939E}" type="presParOf" srcId="{2D1B64CC-2741-406E-9627-258580554089}" destId="{89813499-0144-4ECC-BA26-E9FE7AD5770C}" srcOrd="2" destOrd="0" presId="urn:microsoft.com/office/officeart/2018/2/layout/IconVerticalSolidList"/>
    <dgm:cxn modelId="{045370FF-AC6A-472C-8C0A-F60D914C9E4D}" type="presParOf" srcId="{2D1B64CC-2741-406E-9627-258580554089}" destId="{9D81CF59-3677-4418-827E-EEB13D3CB4D8}" srcOrd="3" destOrd="0" presId="urn:microsoft.com/office/officeart/2018/2/layout/IconVerticalSolidList"/>
    <dgm:cxn modelId="{6CA5C6BF-0305-40DD-AFA5-1CC9FCF81E24}" type="presParOf" srcId="{8FD8D26B-174E-4254-8EAF-BC503E90C003}" destId="{BC8ABC5F-6E64-4D1C-BF95-B2099C39D002}" srcOrd="5" destOrd="0" presId="urn:microsoft.com/office/officeart/2018/2/layout/IconVerticalSolidList"/>
    <dgm:cxn modelId="{15BEC780-B9CE-4778-A402-29D0E52749A6}" type="presParOf" srcId="{8FD8D26B-174E-4254-8EAF-BC503E90C003}" destId="{A35CF56A-5398-4DCB-96D7-274F6D85636F}" srcOrd="6" destOrd="0" presId="urn:microsoft.com/office/officeart/2018/2/layout/IconVerticalSolidList"/>
    <dgm:cxn modelId="{198ADDC3-6D0B-431D-A101-1A9FB039A4E1}" type="presParOf" srcId="{A35CF56A-5398-4DCB-96D7-274F6D85636F}" destId="{F19AB2F6-409E-4037-B3B1-C9F74C52C4D4}" srcOrd="0" destOrd="0" presId="urn:microsoft.com/office/officeart/2018/2/layout/IconVerticalSolidList"/>
    <dgm:cxn modelId="{3A5E6A4B-5E9C-47C2-ADA9-AF08377329E6}" type="presParOf" srcId="{A35CF56A-5398-4DCB-96D7-274F6D85636F}" destId="{9465A3F1-5690-44F1-BD5C-EB22645E317F}" srcOrd="1" destOrd="0" presId="urn:microsoft.com/office/officeart/2018/2/layout/IconVerticalSolidList"/>
    <dgm:cxn modelId="{935C5BCE-F37F-4697-9404-DAB8FA95D186}" type="presParOf" srcId="{A35CF56A-5398-4DCB-96D7-274F6D85636F}" destId="{0BCFAD6B-74E7-448F-A974-E819D57D4CC3}" srcOrd="2" destOrd="0" presId="urn:microsoft.com/office/officeart/2018/2/layout/IconVerticalSolidList"/>
    <dgm:cxn modelId="{2AABE505-CFDC-4978-B98F-9D91CB58CDAF}" type="presParOf" srcId="{A35CF56A-5398-4DCB-96D7-274F6D85636F}" destId="{22A71966-7A0B-455D-849E-6DA8A518AE41}" srcOrd="3" destOrd="0" presId="urn:microsoft.com/office/officeart/2018/2/layout/IconVerticalSolidList"/>
    <dgm:cxn modelId="{F5DD77B6-9B40-4A58-9D92-68485F719348}" type="presParOf" srcId="{8FD8D26B-174E-4254-8EAF-BC503E90C003}" destId="{6B76D3CA-0B1F-4962-8668-6985AB8BAE9E}" srcOrd="7" destOrd="0" presId="urn:microsoft.com/office/officeart/2018/2/layout/IconVerticalSolidList"/>
    <dgm:cxn modelId="{D68EE440-2DA3-4BAD-A37E-5304B58980B5}" type="presParOf" srcId="{8FD8D26B-174E-4254-8EAF-BC503E90C003}" destId="{B4AC3167-6CDC-4813-9BDB-813F6B93557D}" srcOrd="8" destOrd="0" presId="urn:microsoft.com/office/officeart/2018/2/layout/IconVerticalSolidList"/>
    <dgm:cxn modelId="{E871AD6E-916F-4950-88F9-851AFC3B2862}" type="presParOf" srcId="{B4AC3167-6CDC-4813-9BDB-813F6B93557D}" destId="{9AABD3EC-1008-4ACD-844B-233D0332D1FB}" srcOrd="0" destOrd="0" presId="urn:microsoft.com/office/officeart/2018/2/layout/IconVerticalSolidList"/>
    <dgm:cxn modelId="{4AA52203-EE1F-4BB8-9872-6C05E560B8F0}" type="presParOf" srcId="{B4AC3167-6CDC-4813-9BDB-813F6B93557D}" destId="{BACBFC6B-D034-47D8-95F4-467AE12DF394}" srcOrd="1" destOrd="0" presId="urn:microsoft.com/office/officeart/2018/2/layout/IconVerticalSolidList"/>
    <dgm:cxn modelId="{374C6A30-7744-400F-8751-05AF0F2D6126}" type="presParOf" srcId="{B4AC3167-6CDC-4813-9BDB-813F6B93557D}" destId="{152F0F3D-93A3-4EDC-946C-16B473C99E0D}" srcOrd="2" destOrd="0" presId="urn:microsoft.com/office/officeart/2018/2/layout/IconVerticalSolidList"/>
    <dgm:cxn modelId="{FF73AC15-31FE-4395-8BBB-06AB73B782E1}" type="presParOf" srcId="{B4AC3167-6CDC-4813-9BDB-813F6B93557D}" destId="{5573F658-95A4-4172-BD50-9F65B3EC57F8}" srcOrd="3" destOrd="0" presId="urn:microsoft.com/office/officeart/2018/2/layout/IconVerticalSolidList"/>
    <dgm:cxn modelId="{2790FA8C-C59C-4BF0-9D30-8E0C2EC77D4C}" type="presParOf" srcId="{8FD8D26B-174E-4254-8EAF-BC503E90C003}" destId="{4E919713-8D85-42E9-9EE6-16397758AE0B}" srcOrd="9" destOrd="0" presId="urn:microsoft.com/office/officeart/2018/2/layout/IconVerticalSolidList"/>
    <dgm:cxn modelId="{2C929F65-523B-450D-8D07-B35DFDF76609}" type="presParOf" srcId="{8FD8D26B-174E-4254-8EAF-BC503E90C003}" destId="{94EDCA07-8E5B-4955-B171-F2D79DF91B62}" srcOrd="10" destOrd="0" presId="urn:microsoft.com/office/officeart/2018/2/layout/IconVerticalSolidList"/>
    <dgm:cxn modelId="{71191657-35DA-4EC2-A3CE-B8F48ECADE25}" type="presParOf" srcId="{94EDCA07-8E5B-4955-B171-F2D79DF91B62}" destId="{C4C5D617-8D02-439D-A397-8027BC05CDB3}" srcOrd="0" destOrd="0" presId="urn:microsoft.com/office/officeart/2018/2/layout/IconVerticalSolidList"/>
    <dgm:cxn modelId="{944CD2CB-58E3-4A89-9CB3-582C6EA510F4}" type="presParOf" srcId="{94EDCA07-8E5B-4955-B171-F2D79DF91B62}" destId="{459C155A-FBAB-4F43-8E27-5B67EA25CDE2}" srcOrd="1" destOrd="0" presId="urn:microsoft.com/office/officeart/2018/2/layout/IconVerticalSolidList"/>
    <dgm:cxn modelId="{EC095CE2-9EE7-4887-ADF0-2BFEAA9A7EFA}" type="presParOf" srcId="{94EDCA07-8E5B-4955-B171-F2D79DF91B62}" destId="{BF1757EA-DF3C-4C0D-AE13-9DC9F8110235}" srcOrd="2" destOrd="0" presId="urn:microsoft.com/office/officeart/2018/2/layout/IconVerticalSolidList"/>
    <dgm:cxn modelId="{1554B66B-C82E-4D26-88C6-52E6BF3794B4}" type="presParOf" srcId="{94EDCA07-8E5B-4955-B171-F2D79DF91B62}" destId="{B5E5E49A-76B4-4771-9D0B-F63129B4BEA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69CE1B6-6991-47CC-9CDF-4DC22303008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DD31F01-0525-4A6E-AE16-2B506557E859}">
      <dgm:prSet/>
      <dgm:spPr/>
      <dgm:t>
        <a:bodyPr/>
        <a:lstStyle/>
        <a:p>
          <a:r>
            <a:rPr lang="en-US" b="0" i="0" baseline="0"/>
            <a:t>Strengthening policy enforcement and monitoring systems</a:t>
          </a:r>
          <a:endParaRPr lang="en-US"/>
        </a:p>
      </dgm:t>
    </dgm:pt>
    <dgm:pt modelId="{9571D0B6-0BF6-4070-BB92-37D4D8415C66}" type="parTrans" cxnId="{95B61A21-5602-4FBD-A646-D70D7E072478}">
      <dgm:prSet/>
      <dgm:spPr/>
      <dgm:t>
        <a:bodyPr/>
        <a:lstStyle/>
        <a:p>
          <a:endParaRPr lang="en-US"/>
        </a:p>
      </dgm:t>
    </dgm:pt>
    <dgm:pt modelId="{6D74CFDA-1BBF-46FE-81F0-9D8FE3716BFE}" type="sibTrans" cxnId="{95B61A21-5602-4FBD-A646-D70D7E072478}">
      <dgm:prSet/>
      <dgm:spPr/>
      <dgm:t>
        <a:bodyPr/>
        <a:lstStyle/>
        <a:p>
          <a:endParaRPr lang="en-US"/>
        </a:p>
      </dgm:t>
    </dgm:pt>
    <dgm:pt modelId="{8099B68B-ADB6-4885-850C-AA53D4BD4A29}">
      <dgm:prSet/>
      <dgm:spPr/>
      <dgm:t>
        <a:bodyPr/>
        <a:lstStyle/>
        <a:p>
          <a:r>
            <a:rPr lang="en-US" b="0" i="0" baseline="0"/>
            <a:t>Incentivizing sustainable practices through tax benefits</a:t>
          </a:r>
          <a:endParaRPr lang="en-US"/>
        </a:p>
      </dgm:t>
    </dgm:pt>
    <dgm:pt modelId="{634E189C-48F6-459B-A1DD-D6818F5B2A73}" type="parTrans" cxnId="{E88EFEB1-1C0B-4E56-8138-B8380FCF7ECE}">
      <dgm:prSet/>
      <dgm:spPr/>
      <dgm:t>
        <a:bodyPr/>
        <a:lstStyle/>
        <a:p>
          <a:endParaRPr lang="en-US"/>
        </a:p>
      </dgm:t>
    </dgm:pt>
    <dgm:pt modelId="{BC5F8DCD-FA0E-4529-A84F-860958062F78}" type="sibTrans" cxnId="{E88EFEB1-1C0B-4E56-8138-B8380FCF7ECE}">
      <dgm:prSet/>
      <dgm:spPr/>
      <dgm:t>
        <a:bodyPr/>
        <a:lstStyle/>
        <a:p>
          <a:endParaRPr lang="en-US"/>
        </a:p>
      </dgm:t>
    </dgm:pt>
    <dgm:pt modelId="{4F366331-7971-489C-A666-E685275509E1}">
      <dgm:prSet/>
      <dgm:spPr/>
      <dgm:t>
        <a:bodyPr/>
        <a:lstStyle/>
        <a:p>
          <a:r>
            <a:rPr lang="en-US" b="0" i="0" baseline="0"/>
            <a:t>Educating tourists on responsible travel behavior</a:t>
          </a:r>
          <a:endParaRPr lang="en-US"/>
        </a:p>
      </dgm:t>
    </dgm:pt>
    <dgm:pt modelId="{F3C2E21D-125A-4DD1-B732-181617F19558}" type="parTrans" cxnId="{F9AF2F0E-D5E7-4715-9A57-B2DE4F600C14}">
      <dgm:prSet/>
      <dgm:spPr/>
      <dgm:t>
        <a:bodyPr/>
        <a:lstStyle/>
        <a:p>
          <a:endParaRPr lang="en-US"/>
        </a:p>
      </dgm:t>
    </dgm:pt>
    <dgm:pt modelId="{7DAE48C6-FD96-4A85-A500-E088585E9BAD}" type="sibTrans" cxnId="{F9AF2F0E-D5E7-4715-9A57-B2DE4F600C14}">
      <dgm:prSet/>
      <dgm:spPr/>
      <dgm:t>
        <a:bodyPr/>
        <a:lstStyle/>
        <a:p>
          <a:endParaRPr lang="en-US"/>
        </a:p>
      </dgm:t>
    </dgm:pt>
    <dgm:pt modelId="{ABE7055B-CCE5-439D-9BC4-311BFBAD11CE}">
      <dgm:prSet/>
      <dgm:spPr/>
      <dgm:t>
        <a:bodyPr/>
        <a:lstStyle/>
        <a:p>
          <a:r>
            <a:rPr lang="en-US" b="0" i="0" baseline="0"/>
            <a:t>Empowering local communities through capacity building</a:t>
          </a:r>
          <a:endParaRPr lang="en-US"/>
        </a:p>
      </dgm:t>
    </dgm:pt>
    <dgm:pt modelId="{719F8B65-31EB-4B58-940A-2F43AB073D1C}" type="parTrans" cxnId="{82636C52-33BD-49E2-9192-EED375EBA904}">
      <dgm:prSet/>
      <dgm:spPr/>
      <dgm:t>
        <a:bodyPr/>
        <a:lstStyle/>
        <a:p>
          <a:endParaRPr lang="en-US"/>
        </a:p>
      </dgm:t>
    </dgm:pt>
    <dgm:pt modelId="{8A184D7C-4AF2-46D6-B68E-2501C8DC7835}" type="sibTrans" cxnId="{82636C52-33BD-49E2-9192-EED375EBA904}">
      <dgm:prSet/>
      <dgm:spPr/>
      <dgm:t>
        <a:bodyPr/>
        <a:lstStyle/>
        <a:p>
          <a:endParaRPr lang="en-US"/>
        </a:p>
      </dgm:t>
    </dgm:pt>
    <dgm:pt modelId="{05594158-20F1-4887-8EB3-09469429D559}">
      <dgm:prSet/>
      <dgm:spPr/>
      <dgm:t>
        <a:bodyPr/>
        <a:lstStyle/>
        <a:p>
          <a:r>
            <a:rPr lang="en-US" b="0" i="0" baseline="0"/>
            <a:t>Encouraging green certifications for hotels and operators</a:t>
          </a:r>
          <a:endParaRPr lang="en-US"/>
        </a:p>
      </dgm:t>
    </dgm:pt>
    <dgm:pt modelId="{B0F23514-B7F6-4F74-AD88-8FA1BDB3B509}" type="parTrans" cxnId="{8C552AB2-6D02-4B0E-BD6A-20A043E46347}">
      <dgm:prSet/>
      <dgm:spPr/>
      <dgm:t>
        <a:bodyPr/>
        <a:lstStyle/>
        <a:p>
          <a:endParaRPr lang="en-US"/>
        </a:p>
      </dgm:t>
    </dgm:pt>
    <dgm:pt modelId="{8E5E4192-8F86-4404-A689-AEF92FF0F7C3}" type="sibTrans" cxnId="{8C552AB2-6D02-4B0E-BD6A-20A043E46347}">
      <dgm:prSet/>
      <dgm:spPr/>
      <dgm:t>
        <a:bodyPr/>
        <a:lstStyle/>
        <a:p>
          <a:endParaRPr lang="en-US"/>
        </a:p>
      </dgm:t>
    </dgm:pt>
    <dgm:pt modelId="{51664D33-271C-49A2-9FE4-1A86089F3517}">
      <dgm:prSet/>
      <dgm:spPr/>
      <dgm:t>
        <a:bodyPr/>
        <a:lstStyle/>
        <a:p>
          <a:r>
            <a:rPr lang="en-US" b="0" i="0" baseline="0"/>
            <a:t>Promoting digital tools to manage tourist flows</a:t>
          </a:r>
          <a:endParaRPr lang="en-US"/>
        </a:p>
      </dgm:t>
    </dgm:pt>
    <dgm:pt modelId="{8E6949B1-595F-4F7B-B340-FD924F3213F2}" type="parTrans" cxnId="{545C8451-22E4-411D-A7A4-3229C269F7F4}">
      <dgm:prSet/>
      <dgm:spPr/>
      <dgm:t>
        <a:bodyPr/>
        <a:lstStyle/>
        <a:p>
          <a:endParaRPr lang="en-US"/>
        </a:p>
      </dgm:t>
    </dgm:pt>
    <dgm:pt modelId="{E6CD480C-B385-4937-B0EE-41689ADFD87B}" type="sibTrans" cxnId="{545C8451-22E4-411D-A7A4-3229C269F7F4}">
      <dgm:prSet/>
      <dgm:spPr/>
      <dgm:t>
        <a:bodyPr/>
        <a:lstStyle/>
        <a:p>
          <a:endParaRPr lang="en-US"/>
        </a:p>
      </dgm:t>
    </dgm:pt>
    <dgm:pt modelId="{56201E78-881F-49A6-AE4C-B52ADBF33AFE}" type="pres">
      <dgm:prSet presAssocID="{569CE1B6-6991-47CC-9CDF-4DC22303008B}" presName="root" presStyleCnt="0">
        <dgm:presLayoutVars>
          <dgm:dir/>
          <dgm:resizeHandles val="exact"/>
        </dgm:presLayoutVars>
      </dgm:prSet>
      <dgm:spPr/>
    </dgm:pt>
    <dgm:pt modelId="{D3699BD3-A7EB-450F-AC6E-3DE1F49B56D7}" type="pres">
      <dgm:prSet presAssocID="{8DD31F01-0525-4A6E-AE16-2B506557E859}" presName="compNode" presStyleCnt="0"/>
      <dgm:spPr/>
    </dgm:pt>
    <dgm:pt modelId="{01836B0E-D25A-457C-B283-8A18CD3B0866}" type="pres">
      <dgm:prSet presAssocID="{8DD31F01-0525-4A6E-AE16-2B506557E859}" presName="bgRect" presStyleLbl="bgShp" presStyleIdx="0" presStyleCnt="6"/>
      <dgm:spPr/>
    </dgm:pt>
    <dgm:pt modelId="{FF0E865E-11D7-4CB6-9E5A-570397F5E530}" type="pres">
      <dgm:prSet presAssocID="{8DD31F01-0525-4A6E-AE16-2B506557E85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94B584C-D332-4569-9311-CB3D5D40F0A2}" type="pres">
      <dgm:prSet presAssocID="{8DD31F01-0525-4A6E-AE16-2B506557E859}" presName="spaceRect" presStyleCnt="0"/>
      <dgm:spPr/>
    </dgm:pt>
    <dgm:pt modelId="{785467AB-BB24-40AC-A5A2-74931C2D67D6}" type="pres">
      <dgm:prSet presAssocID="{8DD31F01-0525-4A6E-AE16-2B506557E859}" presName="parTx" presStyleLbl="revTx" presStyleIdx="0" presStyleCnt="6">
        <dgm:presLayoutVars>
          <dgm:chMax val="0"/>
          <dgm:chPref val="0"/>
        </dgm:presLayoutVars>
      </dgm:prSet>
      <dgm:spPr/>
    </dgm:pt>
    <dgm:pt modelId="{84D59758-540D-467D-A479-A0E2542A2517}" type="pres">
      <dgm:prSet presAssocID="{6D74CFDA-1BBF-46FE-81F0-9D8FE3716BFE}" presName="sibTrans" presStyleCnt="0"/>
      <dgm:spPr/>
    </dgm:pt>
    <dgm:pt modelId="{F252F7F1-951A-4D63-9347-DADAF3E11870}" type="pres">
      <dgm:prSet presAssocID="{8099B68B-ADB6-4885-850C-AA53D4BD4A29}" presName="compNode" presStyleCnt="0"/>
      <dgm:spPr/>
    </dgm:pt>
    <dgm:pt modelId="{626387C2-9C10-4A15-B311-C0F867BBD5A6}" type="pres">
      <dgm:prSet presAssocID="{8099B68B-ADB6-4885-850C-AA53D4BD4A29}" presName="bgRect" presStyleLbl="bgShp" presStyleIdx="1" presStyleCnt="6"/>
      <dgm:spPr/>
    </dgm:pt>
    <dgm:pt modelId="{259E00B8-66DA-461A-9B38-B12DC0B516A1}" type="pres">
      <dgm:prSet presAssocID="{8099B68B-ADB6-4885-850C-AA53D4BD4A29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6427B20B-CD08-4FB8-B7AF-E5473A1FDAA0}" type="pres">
      <dgm:prSet presAssocID="{8099B68B-ADB6-4885-850C-AA53D4BD4A29}" presName="spaceRect" presStyleCnt="0"/>
      <dgm:spPr/>
    </dgm:pt>
    <dgm:pt modelId="{1E269217-B448-41CE-8964-6E898222AA38}" type="pres">
      <dgm:prSet presAssocID="{8099B68B-ADB6-4885-850C-AA53D4BD4A29}" presName="parTx" presStyleLbl="revTx" presStyleIdx="1" presStyleCnt="6">
        <dgm:presLayoutVars>
          <dgm:chMax val="0"/>
          <dgm:chPref val="0"/>
        </dgm:presLayoutVars>
      </dgm:prSet>
      <dgm:spPr/>
    </dgm:pt>
    <dgm:pt modelId="{2A770B42-0EB5-4A64-B839-4A7C1A672E3E}" type="pres">
      <dgm:prSet presAssocID="{BC5F8DCD-FA0E-4529-A84F-860958062F78}" presName="sibTrans" presStyleCnt="0"/>
      <dgm:spPr/>
    </dgm:pt>
    <dgm:pt modelId="{D8BFE303-8BEA-420E-A4C0-77E91F17BC62}" type="pres">
      <dgm:prSet presAssocID="{4F366331-7971-489C-A666-E685275509E1}" presName="compNode" presStyleCnt="0"/>
      <dgm:spPr/>
    </dgm:pt>
    <dgm:pt modelId="{DE11D99F-AC3E-4CA3-823A-D670A9CAE6D0}" type="pres">
      <dgm:prSet presAssocID="{4F366331-7971-489C-A666-E685275509E1}" presName="bgRect" presStyleLbl="bgShp" presStyleIdx="2" presStyleCnt="6"/>
      <dgm:spPr/>
    </dgm:pt>
    <dgm:pt modelId="{6827ABAB-09CC-467B-A863-4C552F6447A0}" type="pres">
      <dgm:prSet presAssocID="{4F366331-7971-489C-A666-E685275509E1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FAEFFA20-F217-4034-904B-0A5A9D4E4252}" type="pres">
      <dgm:prSet presAssocID="{4F366331-7971-489C-A666-E685275509E1}" presName="spaceRect" presStyleCnt="0"/>
      <dgm:spPr/>
    </dgm:pt>
    <dgm:pt modelId="{CE897D84-1CDC-4837-85A3-A94F6E07FB24}" type="pres">
      <dgm:prSet presAssocID="{4F366331-7971-489C-A666-E685275509E1}" presName="parTx" presStyleLbl="revTx" presStyleIdx="2" presStyleCnt="6">
        <dgm:presLayoutVars>
          <dgm:chMax val="0"/>
          <dgm:chPref val="0"/>
        </dgm:presLayoutVars>
      </dgm:prSet>
      <dgm:spPr/>
    </dgm:pt>
    <dgm:pt modelId="{4BCE853E-5D46-4776-9C8D-F4107765B7F5}" type="pres">
      <dgm:prSet presAssocID="{7DAE48C6-FD96-4A85-A500-E088585E9BAD}" presName="sibTrans" presStyleCnt="0"/>
      <dgm:spPr/>
    </dgm:pt>
    <dgm:pt modelId="{1008FDFB-35C0-4A9A-9CF4-18652749DD0D}" type="pres">
      <dgm:prSet presAssocID="{ABE7055B-CCE5-439D-9BC4-311BFBAD11CE}" presName="compNode" presStyleCnt="0"/>
      <dgm:spPr/>
    </dgm:pt>
    <dgm:pt modelId="{B5B435CE-6576-4391-853B-995AF241A608}" type="pres">
      <dgm:prSet presAssocID="{ABE7055B-CCE5-439D-9BC4-311BFBAD11CE}" presName="bgRect" presStyleLbl="bgShp" presStyleIdx="3" presStyleCnt="6"/>
      <dgm:spPr/>
    </dgm:pt>
    <dgm:pt modelId="{DEA9E1A0-CEA6-4118-A215-0F8BA943D913}" type="pres">
      <dgm:prSet presAssocID="{ABE7055B-CCE5-439D-9BC4-311BFBAD11CE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CD215F65-A4DC-4DA3-B78C-43CBEB8121D7}" type="pres">
      <dgm:prSet presAssocID="{ABE7055B-CCE5-439D-9BC4-311BFBAD11CE}" presName="spaceRect" presStyleCnt="0"/>
      <dgm:spPr/>
    </dgm:pt>
    <dgm:pt modelId="{5782C301-E272-44E8-AD5F-2E961BE9AC40}" type="pres">
      <dgm:prSet presAssocID="{ABE7055B-CCE5-439D-9BC4-311BFBAD11CE}" presName="parTx" presStyleLbl="revTx" presStyleIdx="3" presStyleCnt="6">
        <dgm:presLayoutVars>
          <dgm:chMax val="0"/>
          <dgm:chPref val="0"/>
        </dgm:presLayoutVars>
      </dgm:prSet>
      <dgm:spPr/>
    </dgm:pt>
    <dgm:pt modelId="{514EB74A-E791-4948-9D34-73A269B632C7}" type="pres">
      <dgm:prSet presAssocID="{8A184D7C-4AF2-46D6-B68E-2501C8DC7835}" presName="sibTrans" presStyleCnt="0"/>
      <dgm:spPr/>
    </dgm:pt>
    <dgm:pt modelId="{B584AD2C-2F97-4C79-ACAF-B1CB5D653993}" type="pres">
      <dgm:prSet presAssocID="{05594158-20F1-4887-8EB3-09469429D559}" presName="compNode" presStyleCnt="0"/>
      <dgm:spPr/>
    </dgm:pt>
    <dgm:pt modelId="{EA716E6E-5C03-4F80-A670-C5129D615BDE}" type="pres">
      <dgm:prSet presAssocID="{05594158-20F1-4887-8EB3-09469429D559}" presName="bgRect" presStyleLbl="bgShp" presStyleIdx="4" presStyleCnt="6"/>
      <dgm:spPr/>
    </dgm:pt>
    <dgm:pt modelId="{B2B68C4D-7D13-44C3-8A0E-4850210CC12B}" type="pres">
      <dgm:prSet presAssocID="{05594158-20F1-4887-8EB3-09469429D55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bbon"/>
        </a:ext>
      </dgm:extLst>
    </dgm:pt>
    <dgm:pt modelId="{D52E5B81-675C-43B1-AA95-0A243E07597A}" type="pres">
      <dgm:prSet presAssocID="{05594158-20F1-4887-8EB3-09469429D559}" presName="spaceRect" presStyleCnt="0"/>
      <dgm:spPr/>
    </dgm:pt>
    <dgm:pt modelId="{120E7C04-6F57-4E99-9256-2F385058BB4D}" type="pres">
      <dgm:prSet presAssocID="{05594158-20F1-4887-8EB3-09469429D559}" presName="parTx" presStyleLbl="revTx" presStyleIdx="4" presStyleCnt="6">
        <dgm:presLayoutVars>
          <dgm:chMax val="0"/>
          <dgm:chPref val="0"/>
        </dgm:presLayoutVars>
      </dgm:prSet>
      <dgm:spPr/>
    </dgm:pt>
    <dgm:pt modelId="{89AFD2C5-4F55-4720-BF41-359B3293AAB3}" type="pres">
      <dgm:prSet presAssocID="{8E5E4192-8F86-4404-A689-AEF92FF0F7C3}" presName="sibTrans" presStyleCnt="0"/>
      <dgm:spPr/>
    </dgm:pt>
    <dgm:pt modelId="{70C6CC17-5D48-45B1-B1A9-FBB4BBD3D46F}" type="pres">
      <dgm:prSet presAssocID="{51664D33-271C-49A2-9FE4-1A86089F3517}" presName="compNode" presStyleCnt="0"/>
      <dgm:spPr/>
    </dgm:pt>
    <dgm:pt modelId="{443D61C0-C96E-49CE-9165-FC327DB33706}" type="pres">
      <dgm:prSet presAssocID="{51664D33-271C-49A2-9FE4-1A86089F3517}" presName="bgRect" presStyleLbl="bgShp" presStyleIdx="5" presStyleCnt="6"/>
      <dgm:spPr/>
    </dgm:pt>
    <dgm:pt modelId="{C7EDB6A1-6BD6-4468-9886-B739CAB79CD3}" type="pres">
      <dgm:prSet presAssocID="{51664D33-271C-49A2-9FE4-1A86089F3517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1CB2161B-1654-4ADC-908F-3F200EC88676}" type="pres">
      <dgm:prSet presAssocID="{51664D33-271C-49A2-9FE4-1A86089F3517}" presName="spaceRect" presStyleCnt="0"/>
      <dgm:spPr/>
    </dgm:pt>
    <dgm:pt modelId="{10FCDCCC-7E75-48CB-A4A3-4F14958F74AF}" type="pres">
      <dgm:prSet presAssocID="{51664D33-271C-49A2-9FE4-1A86089F3517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2C453503-7DEF-414E-90E5-0B9DD816763C}" type="presOf" srcId="{ABE7055B-CCE5-439D-9BC4-311BFBAD11CE}" destId="{5782C301-E272-44E8-AD5F-2E961BE9AC40}" srcOrd="0" destOrd="0" presId="urn:microsoft.com/office/officeart/2018/2/layout/IconVerticalSolidList"/>
    <dgm:cxn modelId="{F9AF2F0E-D5E7-4715-9A57-B2DE4F600C14}" srcId="{569CE1B6-6991-47CC-9CDF-4DC22303008B}" destId="{4F366331-7971-489C-A666-E685275509E1}" srcOrd="2" destOrd="0" parTransId="{F3C2E21D-125A-4DD1-B732-181617F19558}" sibTransId="{7DAE48C6-FD96-4A85-A500-E088585E9BAD}"/>
    <dgm:cxn modelId="{95B61A21-5602-4FBD-A646-D70D7E072478}" srcId="{569CE1B6-6991-47CC-9CDF-4DC22303008B}" destId="{8DD31F01-0525-4A6E-AE16-2B506557E859}" srcOrd="0" destOrd="0" parTransId="{9571D0B6-0BF6-4070-BB92-37D4D8415C66}" sibTransId="{6D74CFDA-1BBF-46FE-81F0-9D8FE3716BFE}"/>
    <dgm:cxn modelId="{B868CC2C-C052-4628-8B32-07E50466F227}" type="presOf" srcId="{05594158-20F1-4887-8EB3-09469429D559}" destId="{120E7C04-6F57-4E99-9256-2F385058BB4D}" srcOrd="0" destOrd="0" presId="urn:microsoft.com/office/officeart/2018/2/layout/IconVerticalSolidList"/>
    <dgm:cxn modelId="{329D1731-4F11-4EA9-B703-D82AD85C2379}" type="presOf" srcId="{569CE1B6-6991-47CC-9CDF-4DC22303008B}" destId="{56201E78-881F-49A6-AE4C-B52ADBF33AFE}" srcOrd="0" destOrd="0" presId="urn:microsoft.com/office/officeart/2018/2/layout/IconVerticalSolidList"/>
    <dgm:cxn modelId="{545C8451-22E4-411D-A7A4-3229C269F7F4}" srcId="{569CE1B6-6991-47CC-9CDF-4DC22303008B}" destId="{51664D33-271C-49A2-9FE4-1A86089F3517}" srcOrd="5" destOrd="0" parTransId="{8E6949B1-595F-4F7B-B340-FD924F3213F2}" sibTransId="{E6CD480C-B385-4937-B0EE-41689ADFD87B}"/>
    <dgm:cxn modelId="{82636C52-33BD-49E2-9192-EED375EBA904}" srcId="{569CE1B6-6991-47CC-9CDF-4DC22303008B}" destId="{ABE7055B-CCE5-439D-9BC4-311BFBAD11CE}" srcOrd="3" destOrd="0" parTransId="{719F8B65-31EB-4B58-940A-2F43AB073D1C}" sibTransId="{8A184D7C-4AF2-46D6-B68E-2501C8DC7835}"/>
    <dgm:cxn modelId="{34682975-A4F7-4DB4-A081-D4FE018B428D}" type="presOf" srcId="{8DD31F01-0525-4A6E-AE16-2B506557E859}" destId="{785467AB-BB24-40AC-A5A2-74931C2D67D6}" srcOrd="0" destOrd="0" presId="urn:microsoft.com/office/officeart/2018/2/layout/IconVerticalSolidList"/>
    <dgm:cxn modelId="{5022D77E-DC61-45DD-BCAA-3688E96F1E7D}" type="presOf" srcId="{4F366331-7971-489C-A666-E685275509E1}" destId="{CE897D84-1CDC-4837-85A3-A94F6E07FB24}" srcOrd="0" destOrd="0" presId="urn:microsoft.com/office/officeart/2018/2/layout/IconVerticalSolidList"/>
    <dgm:cxn modelId="{71E3F288-1FC6-4B49-A852-025397C90061}" type="presOf" srcId="{8099B68B-ADB6-4885-850C-AA53D4BD4A29}" destId="{1E269217-B448-41CE-8964-6E898222AA38}" srcOrd="0" destOrd="0" presId="urn:microsoft.com/office/officeart/2018/2/layout/IconVerticalSolidList"/>
    <dgm:cxn modelId="{E88EFEB1-1C0B-4E56-8138-B8380FCF7ECE}" srcId="{569CE1B6-6991-47CC-9CDF-4DC22303008B}" destId="{8099B68B-ADB6-4885-850C-AA53D4BD4A29}" srcOrd="1" destOrd="0" parTransId="{634E189C-48F6-459B-A1DD-D6818F5B2A73}" sibTransId="{BC5F8DCD-FA0E-4529-A84F-860958062F78}"/>
    <dgm:cxn modelId="{8C552AB2-6D02-4B0E-BD6A-20A043E46347}" srcId="{569CE1B6-6991-47CC-9CDF-4DC22303008B}" destId="{05594158-20F1-4887-8EB3-09469429D559}" srcOrd="4" destOrd="0" parTransId="{B0F23514-B7F6-4F74-AD88-8FA1BDB3B509}" sibTransId="{8E5E4192-8F86-4404-A689-AEF92FF0F7C3}"/>
    <dgm:cxn modelId="{122B81E5-9556-4AF8-A336-8335F7E9F0BA}" type="presOf" srcId="{51664D33-271C-49A2-9FE4-1A86089F3517}" destId="{10FCDCCC-7E75-48CB-A4A3-4F14958F74AF}" srcOrd="0" destOrd="0" presId="urn:microsoft.com/office/officeart/2018/2/layout/IconVerticalSolidList"/>
    <dgm:cxn modelId="{5E833FAF-ECDF-485B-948A-2BFFD5C04AC6}" type="presParOf" srcId="{56201E78-881F-49A6-AE4C-B52ADBF33AFE}" destId="{D3699BD3-A7EB-450F-AC6E-3DE1F49B56D7}" srcOrd="0" destOrd="0" presId="urn:microsoft.com/office/officeart/2018/2/layout/IconVerticalSolidList"/>
    <dgm:cxn modelId="{0A592554-2F5E-4A10-96B0-6D3BC7F4220B}" type="presParOf" srcId="{D3699BD3-A7EB-450F-AC6E-3DE1F49B56D7}" destId="{01836B0E-D25A-457C-B283-8A18CD3B0866}" srcOrd="0" destOrd="0" presId="urn:microsoft.com/office/officeart/2018/2/layout/IconVerticalSolidList"/>
    <dgm:cxn modelId="{6B0945CA-887E-4EAC-959E-B96D9AC59CE9}" type="presParOf" srcId="{D3699BD3-A7EB-450F-AC6E-3DE1F49B56D7}" destId="{FF0E865E-11D7-4CB6-9E5A-570397F5E530}" srcOrd="1" destOrd="0" presId="urn:microsoft.com/office/officeart/2018/2/layout/IconVerticalSolidList"/>
    <dgm:cxn modelId="{972D8C21-92A4-4892-8EFB-31BC2B743E07}" type="presParOf" srcId="{D3699BD3-A7EB-450F-AC6E-3DE1F49B56D7}" destId="{694B584C-D332-4569-9311-CB3D5D40F0A2}" srcOrd="2" destOrd="0" presId="urn:microsoft.com/office/officeart/2018/2/layout/IconVerticalSolidList"/>
    <dgm:cxn modelId="{95E7CDEB-B1C0-4AF9-BA9C-8263A2AF8C77}" type="presParOf" srcId="{D3699BD3-A7EB-450F-AC6E-3DE1F49B56D7}" destId="{785467AB-BB24-40AC-A5A2-74931C2D67D6}" srcOrd="3" destOrd="0" presId="urn:microsoft.com/office/officeart/2018/2/layout/IconVerticalSolidList"/>
    <dgm:cxn modelId="{96111B09-6F82-4A27-B5B4-1EEA394D9150}" type="presParOf" srcId="{56201E78-881F-49A6-AE4C-B52ADBF33AFE}" destId="{84D59758-540D-467D-A479-A0E2542A2517}" srcOrd="1" destOrd="0" presId="urn:microsoft.com/office/officeart/2018/2/layout/IconVerticalSolidList"/>
    <dgm:cxn modelId="{929E2509-2469-4EE5-B0EF-53E5C16A3DB4}" type="presParOf" srcId="{56201E78-881F-49A6-AE4C-B52ADBF33AFE}" destId="{F252F7F1-951A-4D63-9347-DADAF3E11870}" srcOrd="2" destOrd="0" presId="urn:microsoft.com/office/officeart/2018/2/layout/IconVerticalSolidList"/>
    <dgm:cxn modelId="{7D8AE35F-8BC4-44B1-B0AF-6D2C3F44212B}" type="presParOf" srcId="{F252F7F1-951A-4D63-9347-DADAF3E11870}" destId="{626387C2-9C10-4A15-B311-C0F867BBD5A6}" srcOrd="0" destOrd="0" presId="urn:microsoft.com/office/officeart/2018/2/layout/IconVerticalSolidList"/>
    <dgm:cxn modelId="{68908AC3-EDBE-4BD6-ABA6-AD97228F1E28}" type="presParOf" srcId="{F252F7F1-951A-4D63-9347-DADAF3E11870}" destId="{259E00B8-66DA-461A-9B38-B12DC0B516A1}" srcOrd="1" destOrd="0" presId="urn:microsoft.com/office/officeart/2018/2/layout/IconVerticalSolidList"/>
    <dgm:cxn modelId="{09F2884B-5438-476C-8374-2CD38D9738AC}" type="presParOf" srcId="{F252F7F1-951A-4D63-9347-DADAF3E11870}" destId="{6427B20B-CD08-4FB8-B7AF-E5473A1FDAA0}" srcOrd="2" destOrd="0" presId="urn:microsoft.com/office/officeart/2018/2/layout/IconVerticalSolidList"/>
    <dgm:cxn modelId="{F4706034-0F42-431C-8238-1430C7F1D313}" type="presParOf" srcId="{F252F7F1-951A-4D63-9347-DADAF3E11870}" destId="{1E269217-B448-41CE-8964-6E898222AA38}" srcOrd="3" destOrd="0" presId="urn:microsoft.com/office/officeart/2018/2/layout/IconVerticalSolidList"/>
    <dgm:cxn modelId="{58178986-4455-46BA-990B-E68766C2BC6B}" type="presParOf" srcId="{56201E78-881F-49A6-AE4C-B52ADBF33AFE}" destId="{2A770B42-0EB5-4A64-B839-4A7C1A672E3E}" srcOrd="3" destOrd="0" presId="urn:microsoft.com/office/officeart/2018/2/layout/IconVerticalSolidList"/>
    <dgm:cxn modelId="{16E90C75-7377-4C83-A107-28EE5DD1DBD0}" type="presParOf" srcId="{56201E78-881F-49A6-AE4C-B52ADBF33AFE}" destId="{D8BFE303-8BEA-420E-A4C0-77E91F17BC62}" srcOrd="4" destOrd="0" presId="urn:microsoft.com/office/officeart/2018/2/layout/IconVerticalSolidList"/>
    <dgm:cxn modelId="{CE75F47D-6B63-45BB-8A30-1F7AFA70219C}" type="presParOf" srcId="{D8BFE303-8BEA-420E-A4C0-77E91F17BC62}" destId="{DE11D99F-AC3E-4CA3-823A-D670A9CAE6D0}" srcOrd="0" destOrd="0" presId="urn:microsoft.com/office/officeart/2018/2/layout/IconVerticalSolidList"/>
    <dgm:cxn modelId="{BF259206-6FF8-46E7-A1CC-8059107595C1}" type="presParOf" srcId="{D8BFE303-8BEA-420E-A4C0-77E91F17BC62}" destId="{6827ABAB-09CC-467B-A863-4C552F6447A0}" srcOrd="1" destOrd="0" presId="urn:microsoft.com/office/officeart/2018/2/layout/IconVerticalSolidList"/>
    <dgm:cxn modelId="{9BB28BA3-6F6B-450F-A31F-D34E2FEC9340}" type="presParOf" srcId="{D8BFE303-8BEA-420E-A4C0-77E91F17BC62}" destId="{FAEFFA20-F217-4034-904B-0A5A9D4E4252}" srcOrd="2" destOrd="0" presId="urn:microsoft.com/office/officeart/2018/2/layout/IconVerticalSolidList"/>
    <dgm:cxn modelId="{2E958D98-B9E1-4112-9C59-008620100050}" type="presParOf" srcId="{D8BFE303-8BEA-420E-A4C0-77E91F17BC62}" destId="{CE897D84-1CDC-4837-85A3-A94F6E07FB24}" srcOrd="3" destOrd="0" presId="urn:microsoft.com/office/officeart/2018/2/layout/IconVerticalSolidList"/>
    <dgm:cxn modelId="{524383B8-C92B-4F2E-9EAA-98DA2C1BD471}" type="presParOf" srcId="{56201E78-881F-49A6-AE4C-B52ADBF33AFE}" destId="{4BCE853E-5D46-4776-9C8D-F4107765B7F5}" srcOrd="5" destOrd="0" presId="urn:microsoft.com/office/officeart/2018/2/layout/IconVerticalSolidList"/>
    <dgm:cxn modelId="{D1A6AAE8-B458-4637-AF9F-65275846F447}" type="presParOf" srcId="{56201E78-881F-49A6-AE4C-B52ADBF33AFE}" destId="{1008FDFB-35C0-4A9A-9CF4-18652749DD0D}" srcOrd="6" destOrd="0" presId="urn:microsoft.com/office/officeart/2018/2/layout/IconVerticalSolidList"/>
    <dgm:cxn modelId="{32C6F0DF-AB65-496E-BA01-D70D0A2E8107}" type="presParOf" srcId="{1008FDFB-35C0-4A9A-9CF4-18652749DD0D}" destId="{B5B435CE-6576-4391-853B-995AF241A608}" srcOrd="0" destOrd="0" presId="urn:microsoft.com/office/officeart/2018/2/layout/IconVerticalSolidList"/>
    <dgm:cxn modelId="{CEAA0A5C-C553-4357-AE4E-D82372B07D0D}" type="presParOf" srcId="{1008FDFB-35C0-4A9A-9CF4-18652749DD0D}" destId="{DEA9E1A0-CEA6-4118-A215-0F8BA943D913}" srcOrd="1" destOrd="0" presId="urn:microsoft.com/office/officeart/2018/2/layout/IconVerticalSolidList"/>
    <dgm:cxn modelId="{26CE6310-3830-41C4-865D-BE28B1EDB9EB}" type="presParOf" srcId="{1008FDFB-35C0-4A9A-9CF4-18652749DD0D}" destId="{CD215F65-A4DC-4DA3-B78C-43CBEB8121D7}" srcOrd="2" destOrd="0" presId="urn:microsoft.com/office/officeart/2018/2/layout/IconVerticalSolidList"/>
    <dgm:cxn modelId="{252AE85C-45A7-4B48-B802-A08054DC9E20}" type="presParOf" srcId="{1008FDFB-35C0-4A9A-9CF4-18652749DD0D}" destId="{5782C301-E272-44E8-AD5F-2E961BE9AC40}" srcOrd="3" destOrd="0" presId="urn:microsoft.com/office/officeart/2018/2/layout/IconVerticalSolidList"/>
    <dgm:cxn modelId="{0922AA46-434E-4D8D-A470-5931726AAFF1}" type="presParOf" srcId="{56201E78-881F-49A6-AE4C-B52ADBF33AFE}" destId="{514EB74A-E791-4948-9D34-73A269B632C7}" srcOrd="7" destOrd="0" presId="urn:microsoft.com/office/officeart/2018/2/layout/IconVerticalSolidList"/>
    <dgm:cxn modelId="{A2ECAC13-BE98-4B01-8156-6B84D83CD42D}" type="presParOf" srcId="{56201E78-881F-49A6-AE4C-B52ADBF33AFE}" destId="{B584AD2C-2F97-4C79-ACAF-B1CB5D653993}" srcOrd="8" destOrd="0" presId="urn:microsoft.com/office/officeart/2018/2/layout/IconVerticalSolidList"/>
    <dgm:cxn modelId="{5D310B9A-CBB8-4E69-AE29-6A6EF438BF70}" type="presParOf" srcId="{B584AD2C-2F97-4C79-ACAF-B1CB5D653993}" destId="{EA716E6E-5C03-4F80-A670-C5129D615BDE}" srcOrd="0" destOrd="0" presId="urn:microsoft.com/office/officeart/2018/2/layout/IconVerticalSolidList"/>
    <dgm:cxn modelId="{6C05B704-5B1C-4F1F-BF55-2D1A2D7D64D3}" type="presParOf" srcId="{B584AD2C-2F97-4C79-ACAF-B1CB5D653993}" destId="{B2B68C4D-7D13-44C3-8A0E-4850210CC12B}" srcOrd="1" destOrd="0" presId="urn:microsoft.com/office/officeart/2018/2/layout/IconVerticalSolidList"/>
    <dgm:cxn modelId="{85B990E7-C2FA-4B21-AD4C-2C6214AC7192}" type="presParOf" srcId="{B584AD2C-2F97-4C79-ACAF-B1CB5D653993}" destId="{D52E5B81-675C-43B1-AA95-0A243E07597A}" srcOrd="2" destOrd="0" presId="urn:microsoft.com/office/officeart/2018/2/layout/IconVerticalSolidList"/>
    <dgm:cxn modelId="{9C86FA13-F831-417F-B8D4-21E52B42865A}" type="presParOf" srcId="{B584AD2C-2F97-4C79-ACAF-B1CB5D653993}" destId="{120E7C04-6F57-4E99-9256-2F385058BB4D}" srcOrd="3" destOrd="0" presId="urn:microsoft.com/office/officeart/2018/2/layout/IconVerticalSolidList"/>
    <dgm:cxn modelId="{B6B30A30-B918-4BF4-A06F-7D08AA6AF23B}" type="presParOf" srcId="{56201E78-881F-49A6-AE4C-B52ADBF33AFE}" destId="{89AFD2C5-4F55-4720-BF41-359B3293AAB3}" srcOrd="9" destOrd="0" presId="urn:microsoft.com/office/officeart/2018/2/layout/IconVerticalSolidList"/>
    <dgm:cxn modelId="{9461F8DE-4C6C-4F39-A619-F34648AEAB2A}" type="presParOf" srcId="{56201E78-881F-49A6-AE4C-B52ADBF33AFE}" destId="{70C6CC17-5D48-45B1-B1A9-FBB4BBD3D46F}" srcOrd="10" destOrd="0" presId="urn:microsoft.com/office/officeart/2018/2/layout/IconVerticalSolidList"/>
    <dgm:cxn modelId="{C715DF25-1EB7-4DF3-946E-979449AA988C}" type="presParOf" srcId="{70C6CC17-5D48-45B1-B1A9-FBB4BBD3D46F}" destId="{443D61C0-C96E-49CE-9165-FC327DB33706}" srcOrd="0" destOrd="0" presId="urn:microsoft.com/office/officeart/2018/2/layout/IconVerticalSolidList"/>
    <dgm:cxn modelId="{699DF490-E2BE-47DA-8001-2D05C826E7ED}" type="presParOf" srcId="{70C6CC17-5D48-45B1-B1A9-FBB4BBD3D46F}" destId="{C7EDB6A1-6BD6-4468-9886-B739CAB79CD3}" srcOrd="1" destOrd="0" presId="urn:microsoft.com/office/officeart/2018/2/layout/IconVerticalSolidList"/>
    <dgm:cxn modelId="{F2AA49DE-6C72-4999-8D59-6C567FCE5D8A}" type="presParOf" srcId="{70C6CC17-5D48-45B1-B1A9-FBB4BBD3D46F}" destId="{1CB2161B-1654-4ADC-908F-3F200EC88676}" srcOrd="2" destOrd="0" presId="urn:microsoft.com/office/officeart/2018/2/layout/IconVerticalSolidList"/>
    <dgm:cxn modelId="{7E4E5592-AEEB-42B0-A957-F63A2128A110}" type="presParOf" srcId="{70C6CC17-5D48-45B1-B1A9-FBB4BBD3D46F}" destId="{10FCDCCC-7E75-48CB-A4A3-4F14958F74A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A27C06E-77F6-4295-BEBC-1961616C26C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6534E09-0F9B-4486-84F9-F2EB50BF9CF2}">
      <dgm:prSet/>
      <dgm:spPr/>
      <dgm:t>
        <a:bodyPr/>
        <a:lstStyle/>
        <a:p>
          <a:r>
            <a:rPr lang="en-US"/>
            <a:t>Sustainable tourism is essential for India’s long-term tourism success</a:t>
          </a:r>
        </a:p>
      </dgm:t>
    </dgm:pt>
    <dgm:pt modelId="{675CA4BD-E848-4768-BD0C-EE39279930E2}" type="parTrans" cxnId="{30DF8386-D884-4BB1-8105-3184CCBDCD4F}">
      <dgm:prSet/>
      <dgm:spPr/>
      <dgm:t>
        <a:bodyPr/>
        <a:lstStyle/>
        <a:p>
          <a:endParaRPr lang="en-US"/>
        </a:p>
      </dgm:t>
    </dgm:pt>
    <dgm:pt modelId="{A7BC1754-9740-432B-A70A-A702CE1DA033}" type="sibTrans" cxnId="{30DF8386-D884-4BB1-8105-3184CCBDCD4F}">
      <dgm:prSet/>
      <dgm:spPr/>
      <dgm:t>
        <a:bodyPr/>
        <a:lstStyle/>
        <a:p>
          <a:endParaRPr lang="en-US"/>
        </a:p>
      </dgm:t>
    </dgm:pt>
    <dgm:pt modelId="{E27C6C30-C5A1-4F48-94C1-087796F2FD21}">
      <dgm:prSet/>
      <dgm:spPr/>
      <dgm:t>
        <a:bodyPr/>
        <a:lstStyle/>
        <a:p>
          <a:r>
            <a:rPr lang="en-US"/>
            <a:t>Environmental, social, and economic balance must be maintained</a:t>
          </a:r>
        </a:p>
      </dgm:t>
    </dgm:pt>
    <dgm:pt modelId="{87A88952-5895-4818-8C00-3702A9D5C94F}" type="parTrans" cxnId="{740DC918-9390-4A6E-9B71-A3D9703CBEE8}">
      <dgm:prSet/>
      <dgm:spPr/>
      <dgm:t>
        <a:bodyPr/>
        <a:lstStyle/>
        <a:p>
          <a:endParaRPr lang="en-US"/>
        </a:p>
      </dgm:t>
    </dgm:pt>
    <dgm:pt modelId="{A79EA5F8-BCD3-458B-AC05-64776350282F}" type="sibTrans" cxnId="{740DC918-9390-4A6E-9B71-A3D9703CBEE8}">
      <dgm:prSet/>
      <dgm:spPr/>
      <dgm:t>
        <a:bodyPr/>
        <a:lstStyle/>
        <a:p>
          <a:endParaRPr lang="en-US"/>
        </a:p>
      </dgm:t>
    </dgm:pt>
    <dgm:pt modelId="{C2200204-006C-4E44-B3C4-574293E255DB}">
      <dgm:prSet/>
      <dgm:spPr/>
      <dgm:t>
        <a:bodyPr/>
        <a:lstStyle/>
        <a:p>
          <a:r>
            <a:rPr lang="en-US"/>
            <a:t>Government, businesses, communities, and tourists share responsibility</a:t>
          </a:r>
        </a:p>
      </dgm:t>
    </dgm:pt>
    <dgm:pt modelId="{FA1A1E5B-5364-4378-A8A3-4706064A5C03}" type="parTrans" cxnId="{1E629BFE-2D27-4212-9474-0EF6572CA6E5}">
      <dgm:prSet/>
      <dgm:spPr/>
      <dgm:t>
        <a:bodyPr/>
        <a:lstStyle/>
        <a:p>
          <a:endParaRPr lang="en-US"/>
        </a:p>
      </dgm:t>
    </dgm:pt>
    <dgm:pt modelId="{7CBB54C2-0719-4CB1-8226-8210AC3430A8}" type="sibTrans" cxnId="{1E629BFE-2D27-4212-9474-0EF6572CA6E5}">
      <dgm:prSet/>
      <dgm:spPr/>
      <dgm:t>
        <a:bodyPr/>
        <a:lstStyle/>
        <a:p>
          <a:endParaRPr lang="en-US"/>
        </a:p>
      </dgm:t>
    </dgm:pt>
    <dgm:pt modelId="{52424812-E67F-4590-94BB-D36AB9364E84}">
      <dgm:prSet/>
      <dgm:spPr/>
      <dgm:t>
        <a:bodyPr/>
        <a:lstStyle/>
        <a:p>
          <a:r>
            <a:rPr lang="en-US"/>
            <a:t>Addressing challenges requires coordinated and inclusive strategies</a:t>
          </a:r>
        </a:p>
      </dgm:t>
    </dgm:pt>
    <dgm:pt modelId="{4583D8AE-5FAC-404A-86CC-5173AA6C3245}" type="parTrans" cxnId="{0E2E1D46-D81F-41E2-A602-884825FD235E}">
      <dgm:prSet/>
      <dgm:spPr/>
      <dgm:t>
        <a:bodyPr/>
        <a:lstStyle/>
        <a:p>
          <a:endParaRPr lang="en-US"/>
        </a:p>
      </dgm:t>
    </dgm:pt>
    <dgm:pt modelId="{C6927670-ED6F-490C-B7A1-A63E7EDE9115}" type="sibTrans" cxnId="{0E2E1D46-D81F-41E2-A602-884825FD235E}">
      <dgm:prSet/>
      <dgm:spPr/>
      <dgm:t>
        <a:bodyPr/>
        <a:lstStyle/>
        <a:p>
          <a:endParaRPr lang="en-US"/>
        </a:p>
      </dgm:t>
    </dgm:pt>
    <dgm:pt modelId="{35924958-1E29-4E0F-A1FA-B7C2DEC85FF1}">
      <dgm:prSet/>
      <dgm:spPr/>
      <dgm:t>
        <a:bodyPr/>
        <a:lstStyle/>
        <a:p>
          <a:r>
            <a:rPr lang="en-US"/>
            <a:t>Sustainable tourism enhances destination resilience and competitiveness</a:t>
          </a:r>
        </a:p>
      </dgm:t>
    </dgm:pt>
    <dgm:pt modelId="{4E74D9ED-AFF5-4E89-9FF0-09479A31748C}" type="parTrans" cxnId="{BA7DB9A7-E366-465C-830C-F230928BCAED}">
      <dgm:prSet/>
      <dgm:spPr/>
      <dgm:t>
        <a:bodyPr/>
        <a:lstStyle/>
        <a:p>
          <a:endParaRPr lang="en-US"/>
        </a:p>
      </dgm:t>
    </dgm:pt>
    <dgm:pt modelId="{13CBB5A3-70B4-4B90-8C6A-78F676F794F6}" type="sibTrans" cxnId="{BA7DB9A7-E366-465C-830C-F230928BCAED}">
      <dgm:prSet/>
      <dgm:spPr/>
      <dgm:t>
        <a:bodyPr/>
        <a:lstStyle/>
        <a:p>
          <a:endParaRPr lang="en-US"/>
        </a:p>
      </dgm:t>
    </dgm:pt>
    <dgm:pt modelId="{C0462175-FFDE-4347-9CB3-A83CAE3CA6CC}">
      <dgm:prSet/>
      <dgm:spPr/>
      <dgm:t>
        <a:bodyPr/>
        <a:lstStyle/>
        <a:p>
          <a:r>
            <a:rPr lang="en-US"/>
            <a:t>India has strong potential to become a global leader in sustainable tourism</a:t>
          </a:r>
        </a:p>
      </dgm:t>
    </dgm:pt>
    <dgm:pt modelId="{17223FF0-C9AF-4598-8D18-0084A377A4E0}" type="parTrans" cxnId="{4EB9F9A9-383B-483E-9460-F41FEA7190D1}">
      <dgm:prSet/>
      <dgm:spPr/>
      <dgm:t>
        <a:bodyPr/>
        <a:lstStyle/>
        <a:p>
          <a:endParaRPr lang="en-US"/>
        </a:p>
      </dgm:t>
    </dgm:pt>
    <dgm:pt modelId="{D0D52D17-22D2-4F53-8535-9606AE12C569}" type="sibTrans" cxnId="{4EB9F9A9-383B-483E-9460-F41FEA7190D1}">
      <dgm:prSet/>
      <dgm:spPr/>
      <dgm:t>
        <a:bodyPr/>
        <a:lstStyle/>
        <a:p>
          <a:endParaRPr lang="en-US"/>
        </a:p>
      </dgm:t>
    </dgm:pt>
    <dgm:pt modelId="{8D1A84AA-5645-4696-932B-E3C2648F743B}" type="pres">
      <dgm:prSet presAssocID="{EA27C06E-77F6-4295-BEBC-1961616C26C3}" presName="Name0" presStyleCnt="0">
        <dgm:presLayoutVars>
          <dgm:dir/>
          <dgm:resizeHandles val="exact"/>
        </dgm:presLayoutVars>
      </dgm:prSet>
      <dgm:spPr/>
    </dgm:pt>
    <dgm:pt modelId="{99AD66B9-5431-4286-9BA3-86130B911C24}" type="pres">
      <dgm:prSet presAssocID="{56534E09-0F9B-4486-84F9-F2EB50BF9CF2}" presName="node" presStyleLbl="node1" presStyleIdx="0" presStyleCnt="6">
        <dgm:presLayoutVars>
          <dgm:bulletEnabled val="1"/>
        </dgm:presLayoutVars>
      </dgm:prSet>
      <dgm:spPr/>
    </dgm:pt>
    <dgm:pt modelId="{E09A0F50-5243-48D1-9CE3-6BF62581CD2A}" type="pres">
      <dgm:prSet presAssocID="{A7BC1754-9740-432B-A70A-A702CE1DA033}" presName="sibTrans" presStyleLbl="sibTrans1D1" presStyleIdx="0" presStyleCnt="5"/>
      <dgm:spPr/>
    </dgm:pt>
    <dgm:pt modelId="{36B4E864-E1F1-4FC8-BB9F-410C4B16A8DD}" type="pres">
      <dgm:prSet presAssocID="{A7BC1754-9740-432B-A70A-A702CE1DA033}" presName="connectorText" presStyleLbl="sibTrans1D1" presStyleIdx="0" presStyleCnt="5"/>
      <dgm:spPr/>
    </dgm:pt>
    <dgm:pt modelId="{5FA617C6-691B-4616-AC28-171F220D265F}" type="pres">
      <dgm:prSet presAssocID="{E27C6C30-C5A1-4F48-94C1-087796F2FD21}" presName="node" presStyleLbl="node1" presStyleIdx="1" presStyleCnt="6">
        <dgm:presLayoutVars>
          <dgm:bulletEnabled val="1"/>
        </dgm:presLayoutVars>
      </dgm:prSet>
      <dgm:spPr/>
    </dgm:pt>
    <dgm:pt modelId="{2805BFA2-6ADC-4815-9298-591CD30BD30E}" type="pres">
      <dgm:prSet presAssocID="{A79EA5F8-BCD3-458B-AC05-64776350282F}" presName="sibTrans" presStyleLbl="sibTrans1D1" presStyleIdx="1" presStyleCnt="5"/>
      <dgm:spPr/>
    </dgm:pt>
    <dgm:pt modelId="{5E3F8C96-EB18-4D66-A16C-5C7A09D3A63D}" type="pres">
      <dgm:prSet presAssocID="{A79EA5F8-BCD3-458B-AC05-64776350282F}" presName="connectorText" presStyleLbl="sibTrans1D1" presStyleIdx="1" presStyleCnt="5"/>
      <dgm:spPr/>
    </dgm:pt>
    <dgm:pt modelId="{A1F5EEBF-BF16-4BC7-A232-A2D2249E4C8D}" type="pres">
      <dgm:prSet presAssocID="{C2200204-006C-4E44-B3C4-574293E255DB}" presName="node" presStyleLbl="node1" presStyleIdx="2" presStyleCnt="6">
        <dgm:presLayoutVars>
          <dgm:bulletEnabled val="1"/>
        </dgm:presLayoutVars>
      </dgm:prSet>
      <dgm:spPr/>
    </dgm:pt>
    <dgm:pt modelId="{66E107CB-4688-4176-8B32-125C862C937D}" type="pres">
      <dgm:prSet presAssocID="{7CBB54C2-0719-4CB1-8226-8210AC3430A8}" presName="sibTrans" presStyleLbl="sibTrans1D1" presStyleIdx="2" presStyleCnt="5"/>
      <dgm:spPr/>
    </dgm:pt>
    <dgm:pt modelId="{D2011B3C-4274-4DBE-8367-C6752116213A}" type="pres">
      <dgm:prSet presAssocID="{7CBB54C2-0719-4CB1-8226-8210AC3430A8}" presName="connectorText" presStyleLbl="sibTrans1D1" presStyleIdx="2" presStyleCnt="5"/>
      <dgm:spPr/>
    </dgm:pt>
    <dgm:pt modelId="{0CB20600-A8D0-4238-84F3-FB623E61BC65}" type="pres">
      <dgm:prSet presAssocID="{52424812-E67F-4590-94BB-D36AB9364E84}" presName="node" presStyleLbl="node1" presStyleIdx="3" presStyleCnt="6">
        <dgm:presLayoutVars>
          <dgm:bulletEnabled val="1"/>
        </dgm:presLayoutVars>
      </dgm:prSet>
      <dgm:spPr/>
    </dgm:pt>
    <dgm:pt modelId="{7947C0B6-D8E7-4ACB-8097-A12FA15D6F31}" type="pres">
      <dgm:prSet presAssocID="{C6927670-ED6F-490C-B7A1-A63E7EDE9115}" presName="sibTrans" presStyleLbl="sibTrans1D1" presStyleIdx="3" presStyleCnt="5"/>
      <dgm:spPr/>
    </dgm:pt>
    <dgm:pt modelId="{F13A4D0C-E4FD-4744-AC56-6E4CCB3F1B47}" type="pres">
      <dgm:prSet presAssocID="{C6927670-ED6F-490C-B7A1-A63E7EDE9115}" presName="connectorText" presStyleLbl="sibTrans1D1" presStyleIdx="3" presStyleCnt="5"/>
      <dgm:spPr/>
    </dgm:pt>
    <dgm:pt modelId="{7A07EBF4-2E88-4A7F-82D1-91A83D97C33C}" type="pres">
      <dgm:prSet presAssocID="{35924958-1E29-4E0F-A1FA-B7C2DEC85FF1}" presName="node" presStyleLbl="node1" presStyleIdx="4" presStyleCnt="6">
        <dgm:presLayoutVars>
          <dgm:bulletEnabled val="1"/>
        </dgm:presLayoutVars>
      </dgm:prSet>
      <dgm:spPr/>
    </dgm:pt>
    <dgm:pt modelId="{8075A585-FDC0-4A52-90C3-558671C2B2FE}" type="pres">
      <dgm:prSet presAssocID="{13CBB5A3-70B4-4B90-8C6A-78F676F794F6}" presName="sibTrans" presStyleLbl="sibTrans1D1" presStyleIdx="4" presStyleCnt="5"/>
      <dgm:spPr/>
    </dgm:pt>
    <dgm:pt modelId="{DF626AA1-D832-4F8E-AA5B-825C74360DF8}" type="pres">
      <dgm:prSet presAssocID="{13CBB5A3-70B4-4B90-8C6A-78F676F794F6}" presName="connectorText" presStyleLbl="sibTrans1D1" presStyleIdx="4" presStyleCnt="5"/>
      <dgm:spPr/>
    </dgm:pt>
    <dgm:pt modelId="{678CC95E-0E0C-4286-BA23-A42F56D302DB}" type="pres">
      <dgm:prSet presAssocID="{C0462175-FFDE-4347-9CB3-A83CAE3CA6CC}" presName="node" presStyleLbl="node1" presStyleIdx="5" presStyleCnt="6">
        <dgm:presLayoutVars>
          <dgm:bulletEnabled val="1"/>
        </dgm:presLayoutVars>
      </dgm:prSet>
      <dgm:spPr/>
    </dgm:pt>
  </dgm:ptLst>
  <dgm:cxnLst>
    <dgm:cxn modelId="{2E97FD04-EB0A-4E10-94D2-91E749612040}" type="presOf" srcId="{E27C6C30-C5A1-4F48-94C1-087796F2FD21}" destId="{5FA617C6-691B-4616-AC28-171F220D265F}" srcOrd="0" destOrd="0" presId="urn:microsoft.com/office/officeart/2016/7/layout/RepeatingBendingProcessNew"/>
    <dgm:cxn modelId="{740DC918-9390-4A6E-9B71-A3D9703CBEE8}" srcId="{EA27C06E-77F6-4295-BEBC-1961616C26C3}" destId="{E27C6C30-C5A1-4F48-94C1-087796F2FD21}" srcOrd="1" destOrd="0" parTransId="{87A88952-5895-4818-8C00-3702A9D5C94F}" sibTransId="{A79EA5F8-BCD3-458B-AC05-64776350282F}"/>
    <dgm:cxn modelId="{AC63352C-8F33-4B66-A1AE-85790DE74A52}" type="presOf" srcId="{C0462175-FFDE-4347-9CB3-A83CAE3CA6CC}" destId="{678CC95E-0E0C-4286-BA23-A42F56D302DB}" srcOrd="0" destOrd="0" presId="urn:microsoft.com/office/officeart/2016/7/layout/RepeatingBendingProcessNew"/>
    <dgm:cxn modelId="{0E2E1D46-D81F-41E2-A602-884825FD235E}" srcId="{EA27C06E-77F6-4295-BEBC-1961616C26C3}" destId="{52424812-E67F-4590-94BB-D36AB9364E84}" srcOrd="3" destOrd="0" parTransId="{4583D8AE-5FAC-404A-86CC-5173AA6C3245}" sibTransId="{C6927670-ED6F-490C-B7A1-A63E7EDE9115}"/>
    <dgm:cxn modelId="{80D3994A-DAE7-47F2-9B24-23B077D866C4}" type="presOf" srcId="{7CBB54C2-0719-4CB1-8226-8210AC3430A8}" destId="{66E107CB-4688-4176-8B32-125C862C937D}" srcOrd="0" destOrd="0" presId="urn:microsoft.com/office/officeart/2016/7/layout/RepeatingBendingProcessNew"/>
    <dgm:cxn modelId="{FC276275-8393-4048-9A43-6668DCB050FE}" type="presOf" srcId="{13CBB5A3-70B4-4B90-8C6A-78F676F794F6}" destId="{8075A585-FDC0-4A52-90C3-558671C2B2FE}" srcOrd="0" destOrd="0" presId="urn:microsoft.com/office/officeart/2016/7/layout/RepeatingBendingProcessNew"/>
    <dgm:cxn modelId="{2468FC76-8168-4547-81D0-6322B08AA7AF}" type="presOf" srcId="{EA27C06E-77F6-4295-BEBC-1961616C26C3}" destId="{8D1A84AA-5645-4696-932B-E3C2648F743B}" srcOrd="0" destOrd="0" presId="urn:microsoft.com/office/officeart/2016/7/layout/RepeatingBendingProcessNew"/>
    <dgm:cxn modelId="{807F0B78-9B28-403C-B62F-FE61FE3A1655}" type="presOf" srcId="{A7BC1754-9740-432B-A70A-A702CE1DA033}" destId="{36B4E864-E1F1-4FC8-BB9F-410C4B16A8DD}" srcOrd="1" destOrd="0" presId="urn:microsoft.com/office/officeart/2016/7/layout/RepeatingBendingProcessNew"/>
    <dgm:cxn modelId="{E0AE2979-95BF-43D4-BDD5-F2B1E71B176E}" type="presOf" srcId="{35924958-1E29-4E0F-A1FA-B7C2DEC85FF1}" destId="{7A07EBF4-2E88-4A7F-82D1-91A83D97C33C}" srcOrd="0" destOrd="0" presId="urn:microsoft.com/office/officeart/2016/7/layout/RepeatingBendingProcessNew"/>
    <dgm:cxn modelId="{30DF8386-D884-4BB1-8105-3184CCBDCD4F}" srcId="{EA27C06E-77F6-4295-BEBC-1961616C26C3}" destId="{56534E09-0F9B-4486-84F9-F2EB50BF9CF2}" srcOrd="0" destOrd="0" parTransId="{675CA4BD-E848-4768-BD0C-EE39279930E2}" sibTransId="{A7BC1754-9740-432B-A70A-A702CE1DA033}"/>
    <dgm:cxn modelId="{FC04E987-1FF7-435E-8C06-95DD6FF64F8C}" type="presOf" srcId="{13CBB5A3-70B4-4B90-8C6A-78F676F794F6}" destId="{DF626AA1-D832-4F8E-AA5B-825C74360DF8}" srcOrd="1" destOrd="0" presId="urn:microsoft.com/office/officeart/2016/7/layout/RepeatingBendingProcessNew"/>
    <dgm:cxn modelId="{62FEF988-2D1E-41C2-89D3-FCD6105F8B7D}" type="presOf" srcId="{C2200204-006C-4E44-B3C4-574293E255DB}" destId="{A1F5EEBF-BF16-4BC7-A232-A2D2249E4C8D}" srcOrd="0" destOrd="0" presId="urn:microsoft.com/office/officeart/2016/7/layout/RepeatingBendingProcessNew"/>
    <dgm:cxn modelId="{6C9975A6-E6D0-46AF-ACD7-5B3785B965DC}" type="presOf" srcId="{A79EA5F8-BCD3-458B-AC05-64776350282F}" destId="{5E3F8C96-EB18-4D66-A16C-5C7A09D3A63D}" srcOrd="1" destOrd="0" presId="urn:microsoft.com/office/officeart/2016/7/layout/RepeatingBendingProcessNew"/>
    <dgm:cxn modelId="{BA7DB9A7-E366-465C-830C-F230928BCAED}" srcId="{EA27C06E-77F6-4295-BEBC-1961616C26C3}" destId="{35924958-1E29-4E0F-A1FA-B7C2DEC85FF1}" srcOrd="4" destOrd="0" parTransId="{4E74D9ED-AFF5-4E89-9FF0-09479A31748C}" sibTransId="{13CBB5A3-70B4-4B90-8C6A-78F676F794F6}"/>
    <dgm:cxn modelId="{2CC27CA8-DDF1-4587-896E-85B44AFF9852}" type="presOf" srcId="{A79EA5F8-BCD3-458B-AC05-64776350282F}" destId="{2805BFA2-6ADC-4815-9298-591CD30BD30E}" srcOrd="0" destOrd="0" presId="urn:microsoft.com/office/officeart/2016/7/layout/RepeatingBendingProcessNew"/>
    <dgm:cxn modelId="{4EB9F9A9-383B-483E-9460-F41FEA7190D1}" srcId="{EA27C06E-77F6-4295-BEBC-1961616C26C3}" destId="{C0462175-FFDE-4347-9CB3-A83CAE3CA6CC}" srcOrd="5" destOrd="0" parTransId="{17223FF0-C9AF-4598-8D18-0084A377A4E0}" sibTransId="{D0D52D17-22D2-4F53-8535-9606AE12C569}"/>
    <dgm:cxn modelId="{EF45BFAB-975D-434C-ACF8-48BE4DF8497A}" type="presOf" srcId="{C6927670-ED6F-490C-B7A1-A63E7EDE9115}" destId="{F13A4D0C-E4FD-4744-AC56-6E4CCB3F1B47}" srcOrd="1" destOrd="0" presId="urn:microsoft.com/office/officeart/2016/7/layout/RepeatingBendingProcessNew"/>
    <dgm:cxn modelId="{B5CB1DBE-B78B-4D0B-931D-D6ECCA7C0DA2}" type="presOf" srcId="{56534E09-0F9B-4486-84F9-F2EB50BF9CF2}" destId="{99AD66B9-5431-4286-9BA3-86130B911C24}" srcOrd="0" destOrd="0" presId="urn:microsoft.com/office/officeart/2016/7/layout/RepeatingBendingProcessNew"/>
    <dgm:cxn modelId="{6B9B80BF-9055-4CC6-80D0-7FD1572EEBD0}" type="presOf" srcId="{52424812-E67F-4590-94BB-D36AB9364E84}" destId="{0CB20600-A8D0-4238-84F3-FB623E61BC65}" srcOrd="0" destOrd="0" presId="urn:microsoft.com/office/officeart/2016/7/layout/RepeatingBendingProcessNew"/>
    <dgm:cxn modelId="{A9D434DB-AF8D-49C7-95F5-CFC5B95124E8}" type="presOf" srcId="{C6927670-ED6F-490C-B7A1-A63E7EDE9115}" destId="{7947C0B6-D8E7-4ACB-8097-A12FA15D6F31}" srcOrd="0" destOrd="0" presId="urn:microsoft.com/office/officeart/2016/7/layout/RepeatingBendingProcessNew"/>
    <dgm:cxn modelId="{45C90FE3-4772-49CC-BF6B-97348DE227EC}" type="presOf" srcId="{A7BC1754-9740-432B-A70A-A702CE1DA033}" destId="{E09A0F50-5243-48D1-9CE3-6BF62581CD2A}" srcOrd="0" destOrd="0" presId="urn:microsoft.com/office/officeart/2016/7/layout/RepeatingBendingProcessNew"/>
    <dgm:cxn modelId="{2EFA11F8-01E6-477D-9A10-D6DC1B409BC7}" type="presOf" srcId="{7CBB54C2-0719-4CB1-8226-8210AC3430A8}" destId="{D2011B3C-4274-4DBE-8367-C6752116213A}" srcOrd="1" destOrd="0" presId="urn:microsoft.com/office/officeart/2016/7/layout/RepeatingBendingProcessNew"/>
    <dgm:cxn modelId="{1E629BFE-2D27-4212-9474-0EF6572CA6E5}" srcId="{EA27C06E-77F6-4295-BEBC-1961616C26C3}" destId="{C2200204-006C-4E44-B3C4-574293E255DB}" srcOrd="2" destOrd="0" parTransId="{FA1A1E5B-5364-4378-A8A3-4706064A5C03}" sibTransId="{7CBB54C2-0719-4CB1-8226-8210AC3430A8}"/>
    <dgm:cxn modelId="{DF286E4A-9382-4C13-A2D6-B778B4EA8DE1}" type="presParOf" srcId="{8D1A84AA-5645-4696-932B-E3C2648F743B}" destId="{99AD66B9-5431-4286-9BA3-86130B911C24}" srcOrd="0" destOrd="0" presId="urn:microsoft.com/office/officeart/2016/7/layout/RepeatingBendingProcessNew"/>
    <dgm:cxn modelId="{827D282B-73A0-4AEC-9EDA-3C7D223AC02B}" type="presParOf" srcId="{8D1A84AA-5645-4696-932B-E3C2648F743B}" destId="{E09A0F50-5243-48D1-9CE3-6BF62581CD2A}" srcOrd="1" destOrd="0" presId="urn:microsoft.com/office/officeart/2016/7/layout/RepeatingBendingProcessNew"/>
    <dgm:cxn modelId="{475A61CC-35FE-4DF7-B79D-EFE40B8B08BA}" type="presParOf" srcId="{E09A0F50-5243-48D1-9CE3-6BF62581CD2A}" destId="{36B4E864-E1F1-4FC8-BB9F-410C4B16A8DD}" srcOrd="0" destOrd="0" presId="urn:microsoft.com/office/officeart/2016/7/layout/RepeatingBendingProcessNew"/>
    <dgm:cxn modelId="{3A7709D5-B670-496B-BF65-86641D8311AE}" type="presParOf" srcId="{8D1A84AA-5645-4696-932B-E3C2648F743B}" destId="{5FA617C6-691B-4616-AC28-171F220D265F}" srcOrd="2" destOrd="0" presId="urn:microsoft.com/office/officeart/2016/7/layout/RepeatingBendingProcessNew"/>
    <dgm:cxn modelId="{A88667AB-765A-4B65-B540-AB2D0AB4DD42}" type="presParOf" srcId="{8D1A84AA-5645-4696-932B-E3C2648F743B}" destId="{2805BFA2-6ADC-4815-9298-591CD30BD30E}" srcOrd="3" destOrd="0" presId="urn:microsoft.com/office/officeart/2016/7/layout/RepeatingBendingProcessNew"/>
    <dgm:cxn modelId="{0C361F4F-C1E7-4F26-B09D-EDB0878C54A9}" type="presParOf" srcId="{2805BFA2-6ADC-4815-9298-591CD30BD30E}" destId="{5E3F8C96-EB18-4D66-A16C-5C7A09D3A63D}" srcOrd="0" destOrd="0" presId="urn:microsoft.com/office/officeart/2016/7/layout/RepeatingBendingProcessNew"/>
    <dgm:cxn modelId="{4BB5D863-5682-464F-843E-2A34BF43C49E}" type="presParOf" srcId="{8D1A84AA-5645-4696-932B-E3C2648F743B}" destId="{A1F5EEBF-BF16-4BC7-A232-A2D2249E4C8D}" srcOrd="4" destOrd="0" presId="urn:microsoft.com/office/officeart/2016/7/layout/RepeatingBendingProcessNew"/>
    <dgm:cxn modelId="{22D03C79-B71C-4191-B3F3-54B5F39DA0C6}" type="presParOf" srcId="{8D1A84AA-5645-4696-932B-E3C2648F743B}" destId="{66E107CB-4688-4176-8B32-125C862C937D}" srcOrd="5" destOrd="0" presId="urn:microsoft.com/office/officeart/2016/7/layout/RepeatingBendingProcessNew"/>
    <dgm:cxn modelId="{CECFB2C5-8C26-4FA9-8F7F-EDF66D4E3C6B}" type="presParOf" srcId="{66E107CB-4688-4176-8B32-125C862C937D}" destId="{D2011B3C-4274-4DBE-8367-C6752116213A}" srcOrd="0" destOrd="0" presId="urn:microsoft.com/office/officeart/2016/7/layout/RepeatingBendingProcessNew"/>
    <dgm:cxn modelId="{F52766B6-FF7E-4DCC-9A6B-4ED001406A8F}" type="presParOf" srcId="{8D1A84AA-5645-4696-932B-E3C2648F743B}" destId="{0CB20600-A8D0-4238-84F3-FB623E61BC65}" srcOrd="6" destOrd="0" presId="urn:microsoft.com/office/officeart/2016/7/layout/RepeatingBendingProcessNew"/>
    <dgm:cxn modelId="{134B1A7F-AD90-4A4F-B22D-55B41EB6D0C1}" type="presParOf" srcId="{8D1A84AA-5645-4696-932B-E3C2648F743B}" destId="{7947C0B6-D8E7-4ACB-8097-A12FA15D6F31}" srcOrd="7" destOrd="0" presId="urn:microsoft.com/office/officeart/2016/7/layout/RepeatingBendingProcessNew"/>
    <dgm:cxn modelId="{DCF79BCC-2908-4909-BB1E-DF37DC772F1E}" type="presParOf" srcId="{7947C0B6-D8E7-4ACB-8097-A12FA15D6F31}" destId="{F13A4D0C-E4FD-4744-AC56-6E4CCB3F1B47}" srcOrd="0" destOrd="0" presId="urn:microsoft.com/office/officeart/2016/7/layout/RepeatingBendingProcessNew"/>
    <dgm:cxn modelId="{AC0B73A0-9B5E-47E4-88D3-1A73ECD34A47}" type="presParOf" srcId="{8D1A84AA-5645-4696-932B-E3C2648F743B}" destId="{7A07EBF4-2E88-4A7F-82D1-91A83D97C33C}" srcOrd="8" destOrd="0" presId="urn:microsoft.com/office/officeart/2016/7/layout/RepeatingBendingProcessNew"/>
    <dgm:cxn modelId="{8A3E27E0-F4D6-4F78-8041-0D9D0C2075D6}" type="presParOf" srcId="{8D1A84AA-5645-4696-932B-E3C2648F743B}" destId="{8075A585-FDC0-4A52-90C3-558671C2B2FE}" srcOrd="9" destOrd="0" presId="urn:microsoft.com/office/officeart/2016/7/layout/RepeatingBendingProcessNew"/>
    <dgm:cxn modelId="{6B8A6D78-A9B2-459A-985B-04B5CF4D649D}" type="presParOf" srcId="{8075A585-FDC0-4A52-90C3-558671C2B2FE}" destId="{DF626AA1-D832-4F8E-AA5B-825C74360DF8}" srcOrd="0" destOrd="0" presId="urn:microsoft.com/office/officeart/2016/7/layout/RepeatingBendingProcessNew"/>
    <dgm:cxn modelId="{DE5B22E4-0FF0-4959-9BB0-401AEA013B16}" type="presParOf" srcId="{8D1A84AA-5645-4696-932B-E3C2648F743B}" destId="{678CC95E-0E0C-4286-BA23-A42F56D302DB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443AE-2FFD-4ACE-90EA-BE5699157FF4}">
      <dsp:nvSpPr>
        <dsp:cNvPr id="0" name=""/>
        <dsp:cNvSpPr/>
      </dsp:nvSpPr>
      <dsp:spPr>
        <a:xfrm>
          <a:off x="0" y="81048"/>
          <a:ext cx="6798539" cy="5569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Sustainable tourism focuses on balancing economic growth, environmental protection, and social equity</a:t>
          </a:r>
          <a:endParaRPr lang="en-US" sz="1400" kern="1200"/>
        </a:p>
      </dsp:txBody>
      <dsp:txXfrm>
        <a:off x="27187" y="108235"/>
        <a:ext cx="6744165" cy="502546"/>
      </dsp:txXfrm>
    </dsp:sp>
    <dsp:sp modelId="{9229DFD9-DDA6-4744-A75C-A70090620DF8}">
      <dsp:nvSpPr>
        <dsp:cNvPr id="0" name=""/>
        <dsp:cNvSpPr/>
      </dsp:nvSpPr>
      <dsp:spPr>
        <a:xfrm>
          <a:off x="0" y="678288"/>
          <a:ext cx="6798539" cy="556920"/>
        </a:xfrm>
        <a:prstGeom prst="round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India is one of the world’s most diverse tourism destinations in terms of culture, geography, and biodiversity</a:t>
          </a:r>
          <a:endParaRPr lang="en-US" sz="1400" kern="1200"/>
        </a:p>
      </dsp:txBody>
      <dsp:txXfrm>
        <a:off x="27187" y="705475"/>
        <a:ext cx="6744165" cy="502546"/>
      </dsp:txXfrm>
    </dsp:sp>
    <dsp:sp modelId="{AB957EF2-B15A-4BAA-8851-B354C1EAFF10}">
      <dsp:nvSpPr>
        <dsp:cNvPr id="0" name=""/>
        <dsp:cNvSpPr/>
      </dsp:nvSpPr>
      <dsp:spPr>
        <a:xfrm>
          <a:off x="0" y="1275528"/>
          <a:ext cx="6798539" cy="556920"/>
        </a:xfrm>
        <a:prstGeom prst="roundRect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Tourism contributes significantly to India’s GDP and employment generation</a:t>
          </a:r>
          <a:endParaRPr lang="en-US" sz="1400" kern="1200"/>
        </a:p>
      </dsp:txBody>
      <dsp:txXfrm>
        <a:off x="27187" y="1302715"/>
        <a:ext cx="6744165" cy="502546"/>
      </dsp:txXfrm>
    </dsp:sp>
    <dsp:sp modelId="{366FD87B-9506-4FA0-BBE0-5AEC1896DB13}">
      <dsp:nvSpPr>
        <dsp:cNvPr id="0" name=""/>
        <dsp:cNvSpPr/>
      </dsp:nvSpPr>
      <dsp:spPr>
        <a:xfrm>
          <a:off x="0" y="1872768"/>
          <a:ext cx="6798539" cy="556920"/>
        </a:xfrm>
        <a:prstGeom prst="round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Rapid tourism growth has increased pressure on natural and cultural resources</a:t>
          </a:r>
          <a:endParaRPr lang="en-US" sz="1400" kern="1200"/>
        </a:p>
      </dsp:txBody>
      <dsp:txXfrm>
        <a:off x="27187" y="1899955"/>
        <a:ext cx="6744165" cy="502546"/>
      </dsp:txXfrm>
    </dsp:sp>
    <dsp:sp modelId="{DC2103B8-8AAA-48A5-A4F2-13F234560900}">
      <dsp:nvSpPr>
        <dsp:cNvPr id="0" name=""/>
        <dsp:cNvSpPr/>
      </dsp:nvSpPr>
      <dsp:spPr>
        <a:xfrm>
          <a:off x="0" y="2470008"/>
          <a:ext cx="6798539" cy="556920"/>
        </a:xfrm>
        <a:prstGeom prst="roundRect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Sustainable tourism aims to reduce negative impacts while maximizing long-term benefits</a:t>
          </a:r>
          <a:endParaRPr lang="en-US" sz="1400" kern="1200"/>
        </a:p>
      </dsp:txBody>
      <dsp:txXfrm>
        <a:off x="27187" y="2497195"/>
        <a:ext cx="6744165" cy="502546"/>
      </dsp:txXfrm>
    </dsp:sp>
    <dsp:sp modelId="{AC72EE57-2095-46E5-B151-07C9F9EB14FC}">
      <dsp:nvSpPr>
        <dsp:cNvPr id="0" name=""/>
        <dsp:cNvSpPr/>
      </dsp:nvSpPr>
      <dsp:spPr>
        <a:xfrm>
          <a:off x="0" y="3067248"/>
          <a:ext cx="6798539" cy="5569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India’s tourism strategy increasingly aligns with sustainability and responsible travel principles</a:t>
          </a:r>
          <a:endParaRPr lang="en-US" sz="1400" kern="1200"/>
        </a:p>
      </dsp:txBody>
      <dsp:txXfrm>
        <a:off x="27187" y="3094435"/>
        <a:ext cx="6744165" cy="5025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3EF369-8A5B-4959-800C-F744B826F000}">
      <dsp:nvSpPr>
        <dsp:cNvPr id="0" name=""/>
        <dsp:cNvSpPr/>
      </dsp:nvSpPr>
      <dsp:spPr>
        <a:xfrm>
          <a:off x="0" y="69619"/>
          <a:ext cx="6666833" cy="83537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Sustainable tourism promotes responsible use of natural and cultural resources</a:t>
          </a:r>
          <a:endParaRPr lang="en-US" sz="2100" kern="1200"/>
        </a:p>
      </dsp:txBody>
      <dsp:txXfrm>
        <a:off x="40780" y="110399"/>
        <a:ext cx="6585273" cy="753819"/>
      </dsp:txXfrm>
    </dsp:sp>
    <dsp:sp modelId="{D23F7F8A-2C39-4115-81AF-77FF38D3311E}">
      <dsp:nvSpPr>
        <dsp:cNvPr id="0" name=""/>
        <dsp:cNvSpPr/>
      </dsp:nvSpPr>
      <dsp:spPr>
        <a:xfrm>
          <a:off x="0" y="965479"/>
          <a:ext cx="6666833" cy="835379"/>
        </a:xfrm>
        <a:prstGeom prst="roundRect">
          <a:avLst/>
        </a:prstGeom>
        <a:gradFill rotWithShape="0">
          <a:gsLst>
            <a:gs pos="0">
              <a:schemeClr val="accent5">
                <a:hueOff val="-2430430"/>
                <a:satOff val="-165"/>
                <a:lumOff val="3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30430"/>
                <a:satOff val="-165"/>
                <a:lumOff val="3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30430"/>
                <a:satOff val="-165"/>
                <a:lumOff val="3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It ensures tourism development meets present needs without harming future generations</a:t>
          </a:r>
          <a:endParaRPr lang="en-US" sz="2100" kern="1200"/>
        </a:p>
      </dsp:txBody>
      <dsp:txXfrm>
        <a:off x="40780" y="1006259"/>
        <a:ext cx="6585273" cy="753819"/>
      </dsp:txXfrm>
    </dsp:sp>
    <dsp:sp modelId="{1E181343-4297-420D-A15F-84E90AEA0FAB}">
      <dsp:nvSpPr>
        <dsp:cNvPr id="0" name=""/>
        <dsp:cNvSpPr/>
      </dsp:nvSpPr>
      <dsp:spPr>
        <a:xfrm>
          <a:off x="0" y="1861339"/>
          <a:ext cx="6666833" cy="835379"/>
        </a:xfrm>
        <a:prstGeom prst="roundRect">
          <a:avLst/>
        </a:prstGeom>
        <a:gradFill rotWithShape="0">
          <a:gsLst>
            <a:gs pos="0">
              <a:schemeClr val="accent5">
                <a:hueOff val="-4860860"/>
                <a:satOff val="-330"/>
                <a:lumOff val="7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860860"/>
                <a:satOff val="-330"/>
                <a:lumOff val="7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860860"/>
                <a:satOff val="-330"/>
                <a:lumOff val="7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Environmental conservation is a core pillar of sustainable tourism</a:t>
          </a:r>
          <a:endParaRPr lang="en-US" sz="2100" kern="1200"/>
        </a:p>
      </dsp:txBody>
      <dsp:txXfrm>
        <a:off x="40780" y="1902119"/>
        <a:ext cx="6585273" cy="753819"/>
      </dsp:txXfrm>
    </dsp:sp>
    <dsp:sp modelId="{3F080A67-5AF9-4374-8635-BE5455240B62}">
      <dsp:nvSpPr>
        <dsp:cNvPr id="0" name=""/>
        <dsp:cNvSpPr/>
      </dsp:nvSpPr>
      <dsp:spPr>
        <a:xfrm>
          <a:off x="0" y="2757200"/>
          <a:ext cx="6666833" cy="835379"/>
        </a:xfrm>
        <a:prstGeom prst="roundRect">
          <a:avLst/>
        </a:prstGeom>
        <a:gradFill rotWithShape="0">
          <a:gsLst>
            <a:gs pos="0">
              <a:schemeClr val="accent5">
                <a:hueOff val="-7291290"/>
                <a:satOff val="-496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291290"/>
                <a:satOff val="-496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291290"/>
                <a:satOff val="-496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Social inclusion and community participation are emphasized</a:t>
          </a:r>
          <a:endParaRPr lang="en-US" sz="2100" kern="1200"/>
        </a:p>
      </dsp:txBody>
      <dsp:txXfrm>
        <a:off x="40780" y="2797980"/>
        <a:ext cx="6585273" cy="753819"/>
      </dsp:txXfrm>
    </dsp:sp>
    <dsp:sp modelId="{8F9BD68C-BA15-48DC-894F-ADD8FB0B4A24}">
      <dsp:nvSpPr>
        <dsp:cNvPr id="0" name=""/>
        <dsp:cNvSpPr/>
      </dsp:nvSpPr>
      <dsp:spPr>
        <a:xfrm>
          <a:off x="0" y="3653060"/>
          <a:ext cx="6666833" cy="835379"/>
        </a:xfrm>
        <a:prstGeom prst="roundRect">
          <a:avLst/>
        </a:prstGeom>
        <a:gradFill rotWithShape="0">
          <a:gsLst>
            <a:gs pos="0">
              <a:schemeClr val="accent5">
                <a:hueOff val="-9721720"/>
                <a:satOff val="-661"/>
                <a:lumOff val="15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721720"/>
                <a:satOff val="-661"/>
                <a:lumOff val="15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721720"/>
                <a:satOff val="-661"/>
                <a:lumOff val="15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Economic benefits are distributed fairly among local stakeholders</a:t>
          </a:r>
          <a:endParaRPr lang="en-US" sz="2100" kern="1200"/>
        </a:p>
      </dsp:txBody>
      <dsp:txXfrm>
        <a:off x="40780" y="3693840"/>
        <a:ext cx="6585273" cy="753819"/>
      </dsp:txXfrm>
    </dsp:sp>
    <dsp:sp modelId="{307D2A86-1231-4DDC-BB93-F624B3C1896B}">
      <dsp:nvSpPr>
        <dsp:cNvPr id="0" name=""/>
        <dsp:cNvSpPr/>
      </dsp:nvSpPr>
      <dsp:spPr>
        <a:xfrm>
          <a:off x="0" y="4548920"/>
          <a:ext cx="6666833" cy="835379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baseline="0"/>
            <a:t>Long-term destination resilience is prioritized over short-term profits</a:t>
          </a:r>
          <a:endParaRPr lang="en-US" sz="2100" kern="1200"/>
        </a:p>
      </dsp:txBody>
      <dsp:txXfrm>
        <a:off x="40780" y="4589700"/>
        <a:ext cx="6585273" cy="7538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656DD0-3126-483A-87F8-136C4E8B5CE7}">
      <dsp:nvSpPr>
        <dsp:cNvPr id="0" name=""/>
        <dsp:cNvSpPr/>
      </dsp:nvSpPr>
      <dsp:spPr>
        <a:xfrm>
          <a:off x="0" y="2663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1FEF2E4-680F-49AA-AE27-3F81A0D1FA7D}">
      <dsp:nvSpPr>
        <dsp:cNvPr id="0" name=""/>
        <dsp:cNvSpPr/>
      </dsp:nvSpPr>
      <dsp:spPr>
        <a:xfrm>
          <a:off x="0" y="2663"/>
          <a:ext cx="6666833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India hosts fragile ecosystems such as the Himalayas, Western Ghats, and coastal regions</a:t>
          </a:r>
          <a:endParaRPr lang="en-US" sz="2500" kern="1200"/>
        </a:p>
      </dsp:txBody>
      <dsp:txXfrm>
        <a:off x="0" y="2663"/>
        <a:ext cx="6666833" cy="908098"/>
      </dsp:txXfrm>
    </dsp:sp>
    <dsp:sp modelId="{4A42BB5B-9044-40D1-B6B6-D769A53A2688}">
      <dsp:nvSpPr>
        <dsp:cNvPr id="0" name=""/>
        <dsp:cNvSpPr/>
      </dsp:nvSpPr>
      <dsp:spPr>
        <a:xfrm>
          <a:off x="0" y="910762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2185DE-B95E-4511-8147-06A41E7CDECF}">
      <dsp:nvSpPr>
        <dsp:cNvPr id="0" name=""/>
        <dsp:cNvSpPr/>
      </dsp:nvSpPr>
      <dsp:spPr>
        <a:xfrm>
          <a:off x="0" y="910762"/>
          <a:ext cx="6666833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Cultural heritage sites require preservation against mass tourism impacts</a:t>
          </a:r>
          <a:endParaRPr lang="en-US" sz="2500" kern="1200"/>
        </a:p>
      </dsp:txBody>
      <dsp:txXfrm>
        <a:off x="0" y="910762"/>
        <a:ext cx="6666833" cy="908098"/>
      </dsp:txXfrm>
    </dsp:sp>
    <dsp:sp modelId="{AEFF8A4A-33C0-4554-8C25-6A3D8440EC2C}">
      <dsp:nvSpPr>
        <dsp:cNvPr id="0" name=""/>
        <dsp:cNvSpPr/>
      </dsp:nvSpPr>
      <dsp:spPr>
        <a:xfrm>
          <a:off x="0" y="1818861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83B3B6-2010-4EF9-BF59-C2D1781B35A7}">
      <dsp:nvSpPr>
        <dsp:cNvPr id="0" name=""/>
        <dsp:cNvSpPr/>
      </dsp:nvSpPr>
      <dsp:spPr>
        <a:xfrm>
          <a:off x="0" y="1818861"/>
          <a:ext cx="6666833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Sustainable tourism supports rural development and local livelihoods</a:t>
          </a:r>
          <a:endParaRPr lang="en-US" sz="2500" kern="1200"/>
        </a:p>
      </dsp:txBody>
      <dsp:txXfrm>
        <a:off x="0" y="1818861"/>
        <a:ext cx="6666833" cy="908098"/>
      </dsp:txXfrm>
    </dsp:sp>
    <dsp:sp modelId="{966B7D2E-37D1-481A-8CD7-1B004BC48498}">
      <dsp:nvSpPr>
        <dsp:cNvPr id="0" name=""/>
        <dsp:cNvSpPr/>
      </dsp:nvSpPr>
      <dsp:spPr>
        <a:xfrm>
          <a:off x="0" y="2726960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56999D1-5D21-4066-AF61-8A8508ABF006}">
      <dsp:nvSpPr>
        <dsp:cNvPr id="0" name=""/>
        <dsp:cNvSpPr/>
      </dsp:nvSpPr>
      <dsp:spPr>
        <a:xfrm>
          <a:off x="0" y="2726960"/>
          <a:ext cx="6666833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It helps reduce environmental degradation caused by overcrowding</a:t>
          </a:r>
          <a:endParaRPr lang="en-US" sz="2500" kern="1200"/>
        </a:p>
      </dsp:txBody>
      <dsp:txXfrm>
        <a:off x="0" y="2726960"/>
        <a:ext cx="6666833" cy="908098"/>
      </dsp:txXfrm>
    </dsp:sp>
    <dsp:sp modelId="{59A20372-8B41-4D58-9B31-F207C392C13A}">
      <dsp:nvSpPr>
        <dsp:cNvPr id="0" name=""/>
        <dsp:cNvSpPr/>
      </dsp:nvSpPr>
      <dsp:spPr>
        <a:xfrm>
          <a:off x="0" y="3635058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061F3D-C8B9-495E-88EC-ED6B646D0539}">
      <dsp:nvSpPr>
        <dsp:cNvPr id="0" name=""/>
        <dsp:cNvSpPr/>
      </dsp:nvSpPr>
      <dsp:spPr>
        <a:xfrm>
          <a:off x="0" y="3635058"/>
          <a:ext cx="6666833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Enhances India’s global image as a responsible tourism destination</a:t>
          </a:r>
          <a:endParaRPr lang="en-US" sz="2500" kern="1200"/>
        </a:p>
      </dsp:txBody>
      <dsp:txXfrm>
        <a:off x="0" y="3635058"/>
        <a:ext cx="6666833" cy="908098"/>
      </dsp:txXfrm>
    </dsp:sp>
    <dsp:sp modelId="{1E0066D4-22A2-489E-8CD3-87C2AEBCD36F}">
      <dsp:nvSpPr>
        <dsp:cNvPr id="0" name=""/>
        <dsp:cNvSpPr/>
      </dsp:nvSpPr>
      <dsp:spPr>
        <a:xfrm>
          <a:off x="0" y="4543157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DCDB974-EB20-43AA-BBC4-FB80B37A839A}">
      <dsp:nvSpPr>
        <dsp:cNvPr id="0" name=""/>
        <dsp:cNvSpPr/>
      </dsp:nvSpPr>
      <dsp:spPr>
        <a:xfrm>
          <a:off x="0" y="4543157"/>
          <a:ext cx="6666833" cy="9080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Supports alignment with UN Sustainable Development Goals (SDGs)</a:t>
          </a:r>
          <a:endParaRPr lang="en-US" sz="2500" kern="1200"/>
        </a:p>
      </dsp:txBody>
      <dsp:txXfrm>
        <a:off x="0" y="4543157"/>
        <a:ext cx="6666833" cy="9080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335132-15B4-44EC-81C8-DE2C366C0AF6}">
      <dsp:nvSpPr>
        <dsp:cNvPr id="0" name=""/>
        <dsp:cNvSpPr/>
      </dsp:nvSpPr>
      <dsp:spPr>
        <a:xfrm>
          <a:off x="3425469" y="828215"/>
          <a:ext cx="6371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7173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27361" y="870597"/>
        <a:ext cx="33388" cy="6677"/>
      </dsp:txXfrm>
    </dsp:sp>
    <dsp:sp modelId="{16724C0C-1768-4EF0-8B3B-EE497D8652BC}">
      <dsp:nvSpPr>
        <dsp:cNvPr id="0" name=""/>
        <dsp:cNvSpPr/>
      </dsp:nvSpPr>
      <dsp:spPr>
        <a:xfrm>
          <a:off x="523905" y="2926"/>
          <a:ext cx="2903363" cy="17420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67" tIns="149335" rIns="142267" bIns="14933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Promotion of eco-tourism in national parks and wildlife reserves</a:t>
          </a:r>
          <a:endParaRPr lang="en-US" sz="2500" kern="1200"/>
        </a:p>
      </dsp:txBody>
      <dsp:txXfrm>
        <a:off x="523905" y="2926"/>
        <a:ext cx="2903363" cy="1742018"/>
      </dsp:txXfrm>
    </dsp:sp>
    <dsp:sp modelId="{EF3ED665-E277-41D6-AA27-EFB7345DE6EA}">
      <dsp:nvSpPr>
        <dsp:cNvPr id="0" name=""/>
        <dsp:cNvSpPr/>
      </dsp:nvSpPr>
      <dsp:spPr>
        <a:xfrm>
          <a:off x="6996606" y="828215"/>
          <a:ext cx="6371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7173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98499" y="870597"/>
        <a:ext cx="33388" cy="6677"/>
      </dsp:txXfrm>
    </dsp:sp>
    <dsp:sp modelId="{92E66BF6-CF65-41F8-B694-C51EACEC5254}">
      <dsp:nvSpPr>
        <dsp:cNvPr id="0" name=""/>
        <dsp:cNvSpPr/>
      </dsp:nvSpPr>
      <dsp:spPr>
        <a:xfrm>
          <a:off x="4095043" y="2926"/>
          <a:ext cx="2903363" cy="17420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67" tIns="149335" rIns="142267" bIns="14933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Encouragement of community-based tourism initiatives</a:t>
          </a:r>
          <a:endParaRPr lang="en-US" sz="2500" kern="1200"/>
        </a:p>
      </dsp:txBody>
      <dsp:txXfrm>
        <a:off x="4095043" y="2926"/>
        <a:ext cx="2903363" cy="1742018"/>
      </dsp:txXfrm>
    </dsp:sp>
    <dsp:sp modelId="{1F2B30C5-A38D-40B5-8195-5B933FCFE765}">
      <dsp:nvSpPr>
        <dsp:cNvPr id="0" name=""/>
        <dsp:cNvSpPr/>
      </dsp:nvSpPr>
      <dsp:spPr>
        <a:xfrm>
          <a:off x="1975587" y="1743145"/>
          <a:ext cx="7142275" cy="637173"/>
        </a:xfrm>
        <a:custGeom>
          <a:avLst/>
          <a:gdLst/>
          <a:ahLst/>
          <a:cxnLst/>
          <a:rect l="0" t="0" r="0" b="0"/>
          <a:pathLst>
            <a:path>
              <a:moveTo>
                <a:pt x="7142275" y="0"/>
              </a:moveTo>
              <a:lnTo>
                <a:pt x="7142275" y="335686"/>
              </a:lnTo>
              <a:lnTo>
                <a:pt x="0" y="335686"/>
              </a:lnTo>
              <a:lnTo>
                <a:pt x="0" y="637173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67389" y="2058393"/>
        <a:ext cx="358671" cy="6677"/>
      </dsp:txXfrm>
    </dsp:sp>
    <dsp:sp modelId="{563B5923-E2BA-4399-88FF-2D5A721582D1}">
      <dsp:nvSpPr>
        <dsp:cNvPr id="0" name=""/>
        <dsp:cNvSpPr/>
      </dsp:nvSpPr>
      <dsp:spPr>
        <a:xfrm>
          <a:off x="7666180" y="2926"/>
          <a:ext cx="2903363" cy="17420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67" tIns="149335" rIns="142267" bIns="14933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Adoption of renewable energy in hotels and resorts</a:t>
          </a:r>
          <a:endParaRPr lang="en-US" sz="2500" kern="1200"/>
        </a:p>
      </dsp:txBody>
      <dsp:txXfrm>
        <a:off x="7666180" y="2926"/>
        <a:ext cx="2903363" cy="1742018"/>
      </dsp:txXfrm>
    </dsp:sp>
    <dsp:sp modelId="{A8055511-1119-4647-985C-EC7F4CA8A5CF}">
      <dsp:nvSpPr>
        <dsp:cNvPr id="0" name=""/>
        <dsp:cNvSpPr/>
      </dsp:nvSpPr>
      <dsp:spPr>
        <a:xfrm>
          <a:off x="3425469" y="3238008"/>
          <a:ext cx="6371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7173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27361" y="3280389"/>
        <a:ext cx="33388" cy="6677"/>
      </dsp:txXfrm>
    </dsp:sp>
    <dsp:sp modelId="{B250266C-102C-4CD6-94F3-2BCAE082483E}">
      <dsp:nvSpPr>
        <dsp:cNvPr id="0" name=""/>
        <dsp:cNvSpPr/>
      </dsp:nvSpPr>
      <dsp:spPr>
        <a:xfrm>
          <a:off x="523905" y="2412718"/>
          <a:ext cx="2903363" cy="17420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67" tIns="149335" rIns="142267" bIns="14933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Waste management and plastic reduction in tourist areas</a:t>
          </a:r>
          <a:endParaRPr lang="en-US" sz="2500" kern="1200"/>
        </a:p>
      </dsp:txBody>
      <dsp:txXfrm>
        <a:off x="523905" y="2412718"/>
        <a:ext cx="2903363" cy="1742018"/>
      </dsp:txXfrm>
    </dsp:sp>
    <dsp:sp modelId="{D61D1DC0-1C4B-4E22-93C3-2719B76F0719}">
      <dsp:nvSpPr>
        <dsp:cNvPr id="0" name=""/>
        <dsp:cNvSpPr/>
      </dsp:nvSpPr>
      <dsp:spPr>
        <a:xfrm>
          <a:off x="6996606" y="3238008"/>
          <a:ext cx="63717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37173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98499" y="3280389"/>
        <a:ext cx="33388" cy="6677"/>
      </dsp:txXfrm>
    </dsp:sp>
    <dsp:sp modelId="{673D6C06-58FF-46E1-BD1F-F2B369808C25}">
      <dsp:nvSpPr>
        <dsp:cNvPr id="0" name=""/>
        <dsp:cNvSpPr/>
      </dsp:nvSpPr>
      <dsp:spPr>
        <a:xfrm>
          <a:off x="4095043" y="2412718"/>
          <a:ext cx="2903363" cy="17420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67" tIns="149335" rIns="142267" bIns="14933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Preservation of heritage through regulated visitor access</a:t>
          </a:r>
          <a:endParaRPr lang="en-US" sz="2500" kern="1200"/>
        </a:p>
      </dsp:txBody>
      <dsp:txXfrm>
        <a:off x="4095043" y="2412718"/>
        <a:ext cx="2903363" cy="1742018"/>
      </dsp:txXfrm>
    </dsp:sp>
    <dsp:sp modelId="{69EE54F0-0D8B-495B-AF8C-84ED2FC823E2}">
      <dsp:nvSpPr>
        <dsp:cNvPr id="0" name=""/>
        <dsp:cNvSpPr/>
      </dsp:nvSpPr>
      <dsp:spPr>
        <a:xfrm>
          <a:off x="7666180" y="2412718"/>
          <a:ext cx="2903363" cy="17420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67" tIns="149335" rIns="142267" bIns="14933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Promotion of slow tourism and low-impact travel experiences</a:t>
          </a:r>
          <a:endParaRPr lang="en-US" sz="2500" kern="1200"/>
        </a:p>
      </dsp:txBody>
      <dsp:txXfrm>
        <a:off x="7666180" y="2412718"/>
        <a:ext cx="2903363" cy="17420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8722EF-BAA3-4125-8059-B5F2FA8B1E98}">
      <dsp:nvSpPr>
        <dsp:cNvPr id="0" name=""/>
        <dsp:cNvSpPr/>
      </dsp:nvSpPr>
      <dsp:spPr>
        <a:xfrm>
          <a:off x="898829" y="288"/>
          <a:ext cx="1001496" cy="10014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8333B5-FCF3-4E0A-8367-E8C158A1EC4E}">
      <dsp:nvSpPr>
        <dsp:cNvPr id="0" name=""/>
        <dsp:cNvSpPr/>
      </dsp:nvSpPr>
      <dsp:spPr>
        <a:xfrm>
          <a:off x="1112262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5A00FB-306D-4B43-84E6-0D11D1EAD16D}">
      <dsp:nvSpPr>
        <dsp:cNvPr id="0" name=""/>
        <dsp:cNvSpPr/>
      </dsp:nvSpPr>
      <dsp:spPr>
        <a:xfrm>
          <a:off x="578678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Ministry of Tourism promotes responsible tourism guidelines</a:t>
          </a:r>
          <a:endParaRPr lang="en-US" sz="1100" kern="1200"/>
        </a:p>
      </dsp:txBody>
      <dsp:txXfrm>
        <a:off x="578678" y="1313725"/>
        <a:ext cx="1641796" cy="656718"/>
      </dsp:txXfrm>
    </dsp:sp>
    <dsp:sp modelId="{66F167C6-A19E-45C0-B185-424E21685D45}">
      <dsp:nvSpPr>
        <dsp:cNvPr id="0" name=""/>
        <dsp:cNvSpPr/>
      </dsp:nvSpPr>
      <dsp:spPr>
        <a:xfrm>
          <a:off x="2827940" y="288"/>
          <a:ext cx="1001496" cy="100149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FF0CA9-D6E1-41C4-886E-BF3F1ECB8B8C}">
      <dsp:nvSpPr>
        <dsp:cNvPr id="0" name=""/>
        <dsp:cNvSpPr/>
      </dsp:nvSpPr>
      <dsp:spPr>
        <a:xfrm>
          <a:off x="3041374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4CC752-D087-4B19-9C63-2C40F07404A7}">
      <dsp:nvSpPr>
        <dsp:cNvPr id="0" name=""/>
        <dsp:cNvSpPr/>
      </dsp:nvSpPr>
      <dsp:spPr>
        <a:xfrm>
          <a:off x="2507790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Swadesh Darshan scheme supports sustainable destination development</a:t>
          </a:r>
          <a:endParaRPr lang="en-US" sz="1100" kern="1200"/>
        </a:p>
      </dsp:txBody>
      <dsp:txXfrm>
        <a:off x="2507790" y="1313725"/>
        <a:ext cx="1641796" cy="656718"/>
      </dsp:txXfrm>
    </dsp:sp>
    <dsp:sp modelId="{205BD962-A3C7-48FA-A31F-44347DA4748B}">
      <dsp:nvSpPr>
        <dsp:cNvPr id="0" name=""/>
        <dsp:cNvSpPr/>
      </dsp:nvSpPr>
      <dsp:spPr>
        <a:xfrm>
          <a:off x="4757051" y="288"/>
          <a:ext cx="1001496" cy="10014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519ADB-C6A1-4057-B20D-8F048C23CF61}">
      <dsp:nvSpPr>
        <dsp:cNvPr id="0" name=""/>
        <dsp:cNvSpPr/>
      </dsp:nvSpPr>
      <dsp:spPr>
        <a:xfrm>
          <a:off x="4970485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13BD7D-6E16-42C1-8DE8-080AB40A2B2A}">
      <dsp:nvSpPr>
        <dsp:cNvPr id="0" name=""/>
        <dsp:cNvSpPr/>
      </dsp:nvSpPr>
      <dsp:spPr>
        <a:xfrm>
          <a:off x="4436901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Incredible India campaigns highlight eco-friendly travel options</a:t>
          </a:r>
          <a:endParaRPr lang="en-US" sz="1100" kern="1200"/>
        </a:p>
      </dsp:txBody>
      <dsp:txXfrm>
        <a:off x="4436901" y="1313725"/>
        <a:ext cx="1641796" cy="656718"/>
      </dsp:txXfrm>
    </dsp:sp>
    <dsp:sp modelId="{1E1016F3-B251-4912-BD9D-8C28B62C0780}">
      <dsp:nvSpPr>
        <dsp:cNvPr id="0" name=""/>
        <dsp:cNvSpPr/>
      </dsp:nvSpPr>
      <dsp:spPr>
        <a:xfrm>
          <a:off x="6686163" y="288"/>
          <a:ext cx="1001496" cy="10014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2753EE-21D5-4EB7-9531-16E780DE3A97}">
      <dsp:nvSpPr>
        <dsp:cNvPr id="0" name=""/>
        <dsp:cNvSpPr/>
      </dsp:nvSpPr>
      <dsp:spPr>
        <a:xfrm>
          <a:off x="6899596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B00A75-D5F6-400C-82EC-34F5723E75A3}">
      <dsp:nvSpPr>
        <dsp:cNvPr id="0" name=""/>
        <dsp:cNvSpPr/>
      </dsp:nvSpPr>
      <dsp:spPr>
        <a:xfrm>
          <a:off x="6366012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Regulations for wildlife tourism and coastal tourism management</a:t>
          </a:r>
          <a:endParaRPr lang="en-US" sz="1100" kern="1200"/>
        </a:p>
      </dsp:txBody>
      <dsp:txXfrm>
        <a:off x="6366012" y="1313725"/>
        <a:ext cx="1641796" cy="656718"/>
      </dsp:txXfrm>
    </dsp:sp>
    <dsp:sp modelId="{970A9070-596A-4567-80FA-5A665F18130A}">
      <dsp:nvSpPr>
        <dsp:cNvPr id="0" name=""/>
        <dsp:cNvSpPr/>
      </dsp:nvSpPr>
      <dsp:spPr>
        <a:xfrm>
          <a:off x="8615274" y="288"/>
          <a:ext cx="1001496" cy="100149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CE91CE-0159-40AB-B05A-49ED5F0604A7}">
      <dsp:nvSpPr>
        <dsp:cNvPr id="0" name=""/>
        <dsp:cNvSpPr/>
      </dsp:nvSpPr>
      <dsp:spPr>
        <a:xfrm>
          <a:off x="8828708" y="213721"/>
          <a:ext cx="574628" cy="57462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32A231-65C9-4121-9B31-A25822CC9119}">
      <dsp:nvSpPr>
        <dsp:cNvPr id="0" name=""/>
        <dsp:cNvSpPr/>
      </dsp:nvSpPr>
      <dsp:spPr>
        <a:xfrm>
          <a:off x="8295124" y="1313725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Skill development programs for local tourism communities</a:t>
          </a:r>
          <a:endParaRPr lang="en-US" sz="1100" kern="1200"/>
        </a:p>
      </dsp:txBody>
      <dsp:txXfrm>
        <a:off x="8295124" y="1313725"/>
        <a:ext cx="1641796" cy="656718"/>
      </dsp:txXfrm>
    </dsp:sp>
    <dsp:sp modelId="{C179F669-68EB-4B9A-A4F5-1159727460BB}">
      <dsp:nvSpPr>
        <dsp:cNvPr id="0" name=""/>
        <dsp:cNvSpPr/>
      </dsp:nvSpPr>
      <dsp:spPr>
        <a:xfrm>
          <a:off x="4757051" y="2380893"/>
          <a:ext cx="1001496" cy="10014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13708-FD7E-499D-97D2-27A443BC2E36}">
      <dsp:nvSpPr>
        <dsp:cNvPr id="0" name=""/>
        <dsp:cNvSpPr/>
      </dsp:nvSpPr>
      <dsp:spPr>
        <a:xfrm>
          <a:off x="4970485" y="2594327"/>
          <a:ext cx="574628" cy="57462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8C9525-7BA7-4241-A605-2ACB379E430D}">
      <dsp:nvSpPr>
        <dsp:cNvPr id="0" name=""/>
        <dsp:cNvSpPr/>
      </dsp:nvSpPr>
      <dsp:spPr>
        <a:xfrm>
          <a:off x="4436901" y="3694331"/>
          <a:ext cx="1641796" cy="65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Public-private partnerships encourage sustainable investments</a:t>
          </a:r>
          <a:endParaRPr lang="en-US" sz="1100" kern="1200"/>
        </a:p>
      </dsp:txBody>
      <dsp:txXfrm>
        <a:off x="4436901" y="3694331"/>
        <a:ext cx="1641796" cy="6567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2ABEA-2BAE-4931-A498-74D3B67A483B}">
      <dsp:nvSpPr>
        <dsp:cNvPr id="0" name=""/>
        <dsp:cNvSpPr/>
      </dsp:nvSpPr>
      <dsp:spPr>
        <a:xfrm>
          <a:off x="366183" y="666223"/>
          <a:ext cx="813733" cy="81373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6DB1EB-3C6B-4054-B993-D4E4F07A1164}">
      <dsp:nvSpPr>
        <dsp:cNvPr id="0" name=""/>
        <dsp:cNvSpPr/>
      </dsp:nvSpPr>
      <dsp:spPr>
        <a:xfrm>
          <a:off x="537067" y="837107"/>
          <a:ext cx="471965" cy="47196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7D957B-BC71-4CE3-887C-B5E2BD5BDD19}">
      <dsp:nvSpPr>
        <dsp:cNvPr id="0" name=""/>
        <dsp:cNvSpPr/>
      </dsp:nvSpPr>
      <dsp:spPr>
        <a:xfrm>
          <a:off x="1354287" y="666223"/>
          <a:ext cx="1918085" cy="8137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Over-tourism causing pollution and habitat destruction</a:t>
          </a:r>
        </a:p>
      </dsp:txBody>
      <dsp:txXfrm>
        <a:off x="1354287" y="666223"/>
        <a:ext cx="1918085" cy="813733"/>
      </dsp:txXfrm>
    </dsp:sp>
    <dsp:sp modelId="{26E7DDE7-6153-4A1D-AE15-0D0A2B47A5FF}">
      <dsp:nvSpPr>
        <dsp:cNvPr id="0" name=""/>
        <dsp:cNvSpPr/>
      </dsp:nvSpPr>
      <dsp:spPr>
        <a:xfrm>
          <a:off x="3606585" y="666223"/>
          <a:ext cx="813733" cy="81373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B6B358-5472-4DFF-9628-11EC355FD40F}">
      <dsp:nvSpPr>
        <dsp:cNvPr id="0" name=""/>
        <dsp:cNvSpPr/>
      </dsp:nvSpPr>
      <dsp:spPr>
        <a:xfrm>
          <a:off x="3777468" y="837107"/>
          <a:ext cx="471965" cy="47196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7A161E-810A-4962-B970-4AC9EC1B37A8}">
      <dsp:nvSpPr>
        <dsp:cNvPr id="0" name=""/>
        <dsp:cNvSpPr/>
      </dsp:nvSpPr>
      <dsp:spPr>
        <a:xfrm>
          <a:off x="4594689" y="666223"/>
          <a:ext cx="1918085" cy="8137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Poor waste management in popular tourist destinations</a:t>
          </a:r>
        </a:p>
      </dsp:txBody>
      <dsp:txXfrm>
        <a:off x="4594689" y="666223"/>
        <a:ext cx="1918085" cy="813733"/>
      </dsp:txXfrm>
    </dsp:sp>
    <dsp:sp modelId="{A7549DEE-BBF6-47F0-8524-5286091AB582}">
      <dsp:nvSpPr>
        <dsp:cNvPr id="0" name=""/>
        <dsp:cNvSpPr/>
      </dsp:nvSpPr>
      <dsp:spPr>
        <a:xfrm>
          <a:off x="6846986" y="666223"/>
          <a:ext cx="813733" cy="81373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5666A8-596A-4D6A-A263-58DA2CB9C54B}">
      <dsp:nvSpPr>
        <dsp:cNvPr id="0" name=""/>
        <dsp:cNvSpPr/>
      </dsp:nvSpPr>
      <dsp:spPr>
        <a:xfrm>
          <a:off x="7017870" y="837107"/>
          <a:ext cx="471965" cy="47196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C145B5-CEFE-4C0C-A3C7-74D13C8CFE8D}">
      <dsp:nvSpPr>
        <dsp:cNvPr id="0" name=""/>
        <dsp:cNvSpPr/>
      </dsp:nvSpPr>
      <dsp:spPr>
        <a:xfrm>
          <a:off x="7835091" y="666223"/>
          <a:ext cx="1918085" cy="8137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Water scarcity intensified by high tourist consumption</a:t>
          </a:r>
        </a:p>
      </dsp:txBody>
      <dsp:txXfrm>
        <a:off x="7835091" y="666223"/>
        <a:ext cx="1918085" cy="813733"/>
      </dsp:txXfrm>
    </dsp:sp>
    <dsp:sp modelId="{CF9E6252-E9B0-4E8A-88BD-3CE3BB585C5A}">
      <dsp:nvSpPr>
        <dsp:cNvPr id="0" name=""/>
        <dsp:cNvSpPr/>
      </dsp:nvSpPr>
      <dsp:spPr>
        <a:xfrm>
          <a:off x="366183" y="2086203"/>
          <a:ext cx="813733" cy="81373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853B8C-FD64-4391-AD2B-3C1A6E30477B}">
      <dsp:nvSpPr>
        <dsp:cNvPr id="0" name=""/>
        <dsp:cNvSpPr/>
      </dsp:nvSpPr>
      <dsp:spPr>
        <a:xfrm>
          <a:off x="537067" y="2257087"/>
          <a:ext cx="471965" cy="47196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28F63-E3E5-4362-9397-56F5F5FD372D}">
      <dsp:nvSpPr>
        <dsp:cNvPr id="0" name=""/>
        <dsp:cNvSpPr/>
      </dsp:nvSpPr>
      <dsp:spPr>
        <a:xfrm>
          <a:off x="1354287" y="2086203"/>
          <a:ext cx="1918085" cy="8137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Carbon emissions from transport and hospitality operations</a:t>
          </a:r>
        </a:p>
      </dsp:txBody>
      <dsp:txXfrm>
        <a:off x="1354287" y="2086203"/>
        <a:ext cx="1918085" cy="813733"/>
      </dsp:txXfrm>
    </dsp:sp>
    <dsp:sp modelId="{85810463-9043-4CEC-9D4D-BCD7728161EB}">
      <dsp:nvSpPr>
        <dsp:cNvPr id="0" name=""/>
        <dsp:cNvSpPr/>
      </dsp:nvSpPr>
      <dsp:spPr>
        <a:xfrm>
          <a:off x="3606585" y="2086203"/>
          <a:ext cx="813733" cy="81373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D6F2A4-5FB4-45D0-AB0D-39E497457547}">
      <dsp:nvSpPr>
        <dsp:cNvPr id="0" name=""/>
        <dsp:cNvSpPr/>
      </dsp:nvSpPr>
      <dsp:spPr>
        <a:xfrm>
          <a:off x="3777468" y="2257087"/>
          <a:ext cx="471965" cy="47196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8C8FF8-DEF6-4A49-8780-491650FDE43E}">
      <dsp:nvSpPr>
        <dsp:cNvPr id="0" name=""/>
        <dsp:cNvSpPr/>
      </dsp:nvSpPr>
      <dsp:spPr>
        <a:xfrm>
          <a:off x="4594689" y="2086203"/>
          <a:ext cx="1918085" cy="8137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Damage to coral reefs, forests, and mountain ecosystems</a:t>
          </a:r>
        </a:p>
      </dsp:txBody>
      <dsp:txXfrm>
        <a:off x="4594689" y="2086203"/>
        <a:ext cx="1918085" cy="813733"/>
      </dsp:txXfrm>
    </dsp:sp>
    <dsp:sp modelId="{12065139-671D-4EFC-A21E-6FAE76CA3198}">
      <dsp:nvSpPr>
        <dsp:cNvPr id="0" name=""/>
        <dsp:cNvSpPr/>
      </dsp:nvSpPr>
      <dsp:spPr>
        <a:xfrm>
          <a:off x="6846986" y="2086203"/>
          <a:ext cx="813733" cy="81373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E7C59A-C147-42E1-B01F-4CF6C8817B73}">
      <dsp:nvSpPr>
        <dsp:cNvPr id="0" name=""/>
        <dsp:cNvSpPr/>
      </dsp:nvSpPr>
      <dsp:spPr>
        <a:xfrm>
          <a:off x="7017870" y="2257087"/>
          <a:ext cx="471965" cy="47196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A20F50-982F-4C3F-9493-4BDFAF8BABBA}">
      <dsp:nvSpPr>
        <dsp:cNvPr id="0" name=""/>
        <dsp:cNvSpPr/>
      </dsp:nvSpPr>
      <dsp:spPr>
        <a:xfrm>
          <a:off x="7835091" y="2086203"/>
          <a:ext cx="1918085" cy="8137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Climate change increasing risks to tourism infrastructure</a:t>
          </a:r>
        </a:p>
      </dsp:txBody>
      <dsp:txXfrm>
        <a:off x="7835091" y="2086203"/>
        <a:ext cx="1918085" cy="81373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51B86E-305B-4E43-A4B5-10AE3F258252}">
      <dsp:nvSpPr>
        <dsp:cNvPr id="0" name=""/>
        <dsp:cNvSpPr/>
      </dsp:nvSpPr>
      <dsp:spPr>
        <a:xfrm>
          <a:off x="289025" y="900306"/>
          <a:ext cx="897486" cy="8974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DCAE43-689F-4B67-AB5A-EDB923DC3A22}">
      <dsp:nvSpPr>
        <dsp:cNvPr id="0" name=""/>
        <dsp:cNvSpPr/>
      </dsp:nvSpPr>
      <dsp:spPr>
        <a:xfrm>
          <a:off x="480292" y="1091574"/>
          <a:ext cx="514951" cy="5149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7A53F8-36EC-4617-8A34-206610FEABE5}">
      <dsp:nvSpPr>
        <dsp:cNvPr id="0" name=""/>
        <dsp:cNvSpPr/>
      </dsp:nvSpPr>
      <dsp:spPr>
        <a:xfrm>
          <a:off x="2123" y="2077337"/>
          <a:ext cx="1471289" cy="5885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Loss of local culture due to commercialization</a:t>
          </a:r>
          <a:endParaRPr lang="en-US" sz="1100" kern="1200"/>
        </a:p>
      </dsp:txBody>
      <dsp:txXfrm>
        <a:off x="2123" y="2077337"/>
        <a:ext cx="1471289" cy="588515"/>
      </dsp:txXfrm>
    </dsp:sp>
    <dsp:sp modelId="{5F43BE75-4BD1-4A02-8889-5CE1B1F83AC5}">
      <dsp:nvSpPr>
        <dsp:cNvPr id="0" name=""/>
        <dsp:cNvSpPr/>
      </dsp:nvSpPr>
      <dsp:spPr>
        <a:xfrm>
          <a:off x="2017789" y="900306"/>
          <a:ext cx="897486" cy="89748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46E638-037F-4B6F-98B2-8ADCABCB7F94}">
      <dsp:nvSpPr>
        <dsp:cNvPr id="0" name=""/>
        <dsp:cNvSpPr/>
      </dsp:nvSpPr>
      <dsp:spPr>
        <a:xfrm>
          <a:off x="2209057" y="1091574"/>
          <a:ext cx="514951" cy="5149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77A7A7-805E-4EA9-AB9B-C7627CD1E5F0}">
      <dsp:nvSpPr>
        <dsp:cNvPr id="0" name=""/>
        <dsp:cNvSpPr/>
      </dsp:nvSpPr>
      <dsp:spPr>
        <a:xfrm>
          <a:off x="1730888" y="2077337"/>
          <a:ext cx="1471289" cy="5885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Displacement of local communities for tourism projects</a:t>
          </a:r>
          <a:endParaRPr lang="en-US" sz="1100" kern="1200"/>
        </a:p>
      </dsp:txBody>
      <dsp:txXfrm>
        <a:off x="1730888" y="2077337"/>
        <a:ext cx="1471289" cy="588515"/>
      </dsp:txXfrm>
    </dsp:sp>
    <dsp:sp modelId="{B63D68BA-0474-490B-B0B9-3F34E05DC5B0}">
      <dsp:nvSpPr>
        <dsp:cNvPr id="0" name=""/>
        <dsp:cNvSpPr/>
      </dsp:nvSpPr>
      <dsp:spPr>
        <a:xfrm>
          <a:off x="3746554" y="900306"/>
          <a:ext cx="897486" cy="89748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82EE0D-66B7-44D9-9E11-1BEEB60B22BF}">
      <dsp:nvSpPr>
        <dsp:cNvPr id="0" name=""/>
        <dsp:cNvSpPr/>
      </dsp:nvSpPr>
      <dsp:spPr>
        <a:xfrm>
          <a:off x="3937822" y="1091574"/>
          <a:ext cx="514951" cy="5149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00AD80-5800-42D5-A10F-D5688B27D043}">
      <dsp:nvSpPr>
        <dsp:cNvPr id="0" name=""/>
        <dsp:cNvSpPr/>
      </dsp:nvSpPr>
      <dsp:spPr>
        <a:xfrm>
          <a:off x="3459653" y="2077337"/>
          <a:ext cx="1471289" cy="5885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Unequal distribution of tourism income</a:t>
          </a:r>
          <a:endParaRPr lang="en-US" sz="1100" kern="1200"/>
        </a:p>
      </dsp:txBody>
      <dsp:txXfrm>
        <a:off x="3459653" y="2077337"/>
        <a:ext cx="1471289" cy="588515"/>
      </dsp:txXfrm>
    </dsp:sp>
    <dsp:sp modelId="{0B4B60F4-7563-4AC5-8C6A-294A090BAE89}">
      <dsp:nvSpPr>
        <dsp:cNvPr id="0" name=""/>
        <dsp:cNvSpPr/>
      </dsp:nvSpPr>
      <dsp:spPr>
        <a:xfrm>
          <a:off x="5475319" y="900306"/>
          <a:ext cx="897486" cy="89748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EAAC97-E78E-4C73-9B11-0ACF3534AA4B}">
      <dsp:nvSpPr>
        <dsp:cNvPr id="0" name=""/>
        <dsp:cNvSpPr/>
      </dsp:nvSpPr>
      <dsp:spPr>
        <a:xfrm>
          <a:off x="5666586" y="1091574"/>
          <a:ext cx="514951" cy="51495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20EC72-D218-45E8-A9F0-F40BE5B1EB46}">
      <dsp:nvSpPr>
        <dsp:cNvPr id="0" name=""/>
        <dsp:cNvSpPr/>
      </dsp:nvSpPr>
      <dsp:spPr>
        <a:xfrm>
          <a:off x="5188417" y="2077337"/>
          <a:ext cx="1471289" cy="5885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Seasonal employment leading to income instability</a:t>
          </a:r>
          <a:endParaRPr lang="en-US" sz="1100" kern="1200"/>
        </a:p>
      </dsp:txBody>
      <dsp:txXfrm>
        <a:off x="5188417" y="2077337"/>
        <a:ext cx="1471289" cy="588515"/>
      </dsp:txXfrm>
    </dsp:sp>
    <dsp:sp modelId="{2615C563-8766-4785-A6AE-3F5EFF8FC301}">
      <dsp:nvSpPr>
        <dsp:cNvPr id="0" name=""/>
        <dsp:cNvSpPr/>
      </dsp:nvSpPr>
      <dsp:spPr>
        <a:xfrm>
          <a:off x="7204083" y="900306"/>
          <a:ext cx="897486" cy="89748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5CF9E4-30E7-4BCF-8E2D-E7A0A8023727}">
      <dsp:nvSpPr>
        <dsp:cNvPr id="0" name=""/>
        <dsp:cNvSpPr/>
      </dsp:nvSpPr>
      <dsp:spPr>
        <a:xfrm>
          <a:off x="7395351" y="1091574"/>
          <a:ext cx="514951" cy="51495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079CD-9269-49BD-8122-105D6E64B9F1}">
      <dsp:nvSpPr>
        <dsp:cNvPr id="0" name=""/>
        <dsp:cNvSpPr/>
      </dsp:nvSpPr>
      <dsp:spPr>
        <a:xfrm>
          <a:off x="6917182" y="2077337"/>
          <a:ext cx="1471289" cy="5885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Lack of awareness among tourists about responsible behavior</a:t>
          </a:r>
          <a:endParaRPr lang="en-US" sz="1100" kern="1200"/>
        </a:p>
      </dsp:txBody>
      <dsp:txXfrm>
        <a:off x="6917182" y="2077337"/>
        <a:ext cx="1471289" cy="588515"/>
      </dsp:txXfrm>
    </dsp:sp>
    <dsp:sp modelId="{79832B32-3FB1-42AC-A8FA-398F5051D0B3}">
      <dsp:nvSpPr>
        <dsp:cNvPr id="0" name=""/>
        <dsp:cNvSpPr/>
      </dsp:nvSpPr>
      <dsp:spPr>
        <a:xfrm>
          <a:off x="8932848" y="900306"/>
          <a:ext cx="897486" cy="8974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3BFE92-A4F0-4A88-ADAB-A91831524005}">
      <dsp:nvSpPr>
        <dsp:cNvPr id="0" name=""/>
        <dsp:cNvSpPr/>
      </dsp:nvSpPr>
      <dsp:spPr>
        <a:xfrm>
          <a:off x="9124116" y="1091574"/>
          <a:ext cx="514951" cy="51495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898127-DD5E-4629-8142-412371A53E80}">
      <dsp:nvSpPr>
        <dsp:cNvPr id="0" name=""/>
        <dsp:cNvSpPr/>
      </dsp:nvSpPr>
      <dsp:spPr>
        <a:xfrm>
          <a:off x="8645947" y="2077337"/>
          <a:ext cx="1471289" cy="5885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baseline="0"/>
            <a:t>Cultural commodification reducing authenticity</a:t>
          </a:r>
          <a:endParaRPr lang="en-US" sz="1100" kern="1200"/>
        </a:p>
      </dsp:txBody>
      <dsp:txXfrm>
        <a:off x="8645947" y="2077337"/>
        <a:ext cx="1471289" cy="5885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1E5D5-FA17-46A7-916E-D85221B6F7F8}">
      <dsp:nvSpPr>
        <dsp:cNvPr id="0" name=""/>
        <dsp:cNvSpPr/>
      </dsp:nvSpPr>
      <dsp:spPr>
        <a:xfrm>
          <a:off x="0" y="1783"/>
          <a:ext cx="6364224" cy="7600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64FF5C-1C40-4A60-8439-14DDDAF20E97}">
      <dsp:nvSpPr>
        <dsp:cNvPr id="0" name=""/>
        <dsp:cNvSpPr/>
      </dsp:nvSpPr>
      <dsp:spPr>
        <a:xfrm>
          <a:off x="229911" y="172791"/>
          <a:ext cx="418020" cy="4180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41B257-CD9E-4629-AC66-67F7272C6071}">
      <dsp:nvSpPr>
        <dsp:cNvPr id="0" name=""/>
        <dsp:cNvSpPr/>
      </dsp:nvSpPr>
      <dsp:spPr>
        <a:xfrm>
          <a:off x="877842" y="1783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High cost of implementing sustainable technologies</a:t>
          </a:r>
        </a:p>
      </dsp:txBody>
      <dsp:txXfrm>
        <a:off x="877842" y="1783"/>
        <a:ext cx="5486381" cy="760036"/>
      </dsp:txXfrm>
    </dsp:sp>
    <dsp:sp modelId="{7581CDD5-E7FC-4649-931B-9698730F6D3C}">
      <dsp:nvSpPr>
        <dsp:cNvPr id="0" name=""/>
        <dsp:cNvSpPr/>
      </dsp:nvSpPr>
      <dsp:spPr>
        <a:xfrm>
          <a:off x="0" y="951829"/>
          <a:ext cx="6364224" cy="7600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64E93D-A582-4215-98D3-BC45D3CEEE05}">
      <dsp:nvSpPr>
        <dsp:cNvPr id="0" name=""/>
        <dsp:cNvSpPr/>
      </dsp:nvSpPr>
      <dsp:spPr>
        <a:xfrm>
          <a:off x="229911" y="1122837"/>
          <a:ext cx="418020" cy="4180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812F23-2486-449A-B216-1397934072C8}">
      <dsp:nvSpPr>
        <dsp:cNvPr id="0" name=""/>
        <dsp:cNvSpPr/>
      </dsp:nvSpPr>
      <dsp:spPr>
        <a:xfrm>
          <a:off x="877842" y="951829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Limited funding for small tourism enterprises</a:t>
          </a:r>
        </a:p>
      </dsp:txBody>
      <dsp:txXfrm>
        <a:off x="877842" y="951829"/>
        <a:ext cx="5486381" cy="760036"/>
      </dsp:txXfrm>
    </dsp:sp>
    <dsp:sp modelId="{4B7D837C-7178-4D8B-81F1-2E4FCC468AED}">
      <dsp:nvSpPr>
        <dsp:cNvPr id="0" name=""/>
        <dsp:cNvSpPr/>
      </dsp:nvSpPr>
      <dsp:spPr>
        <a:xfrm>
          <a:off x="0" y="1901874"/>
          <a:ext cx="6364224" cy="7600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13743B-7BAC-4DFE-A91A-871645B50FF1}">
      <dsp:nvSpPr>
        <dsp:cNvPr id="0" name=""/>
        <dsp:cNvSpPr/>
      </dsp:nvSpPr>
      <dsp:spPr>
        <a:xfrm>
          <a:off x="229911" y="2072883"/>
          <a:ext cx="418020" cy="4180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81CF59-3677-4418-827E-EEB13D3CB4D8}">
      <dsp:nvSpPr>
        <dsp:cNvPr id="0" name=""/>
        <dsp:cNvSpPr/>
      </dsp:nvSpPr>
      <dsp:spPr>
        <a:xfrm>
          <a:off x="877842" y="1901874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Resistance from businesses focused on short-term profits</a:t>
          </a:r>
        </a:p>
      </dsp:txBody>
      <dsp:txXfrm>
        <a:off x="877842" y="1901874"/>
        <a:ext cx="5486381" cy="760036"/>
      </dsp:txXfrm>
    </dsp:sp>
    <dsp:sp modelId="{F19AB2F6-409E-4037-B3B1-C9F74C52C4D4}">
      <dsp:nvSpPr>
        <dsp:cNvPr id="0" name=""/>
        <dsp:cNvSpPr/>
      </dsp:nvSpPr>
      <dsp:spPr>
        <a:xfrm>
          <a:off x="0" y="2851920"/>
          <a:ext cx="6364224" cy="7600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65A3F1-5690-44F1-BD5C-EB22645E317F}">
      <dsp:nvSpPr>
        <dsp:cNvPr id="0" name=""/>
        <dsp:cNvSpPr/>
      </dsp:nvSpPr>
      <dsp:spPr>
        <a:xfrm>
          <a:off x="229911" y="3022928"/>
          <a:ext cx="418020" cy="4180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A71966-7A0B-455D-849E-6DA8A518AE41}">
      <dsp:nvSpPr>
        <dsp:cNvPr id="0" name=""/>
        <dsp:cNvSpPr/>
      </dsp:nvSpPr>
      <dsp:spPr>
        <a:xfrm>
          <a:off x="877842" y="2851920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Lack of skilled workforce trained in sustainability practices</a:t>
          </a:r>
        </a:p>
      </dsp:txBody>
      <dsp:txXfrm>
        <a:off x="877842" y="2851920"/>
        <a:ext cx="5486381" cy="760036"/>
      </dsp:txXfrm>
    </dsp:sp>
    <dsp:sp modelId="{9AABD3EC-1008-4ACD-844B-233D0332D1FB}">
      <dsp:nvSpPr>
        <dsp:cNvPr id="0" name=""/>
        <dsp:cNvSpPr/>
      </dsp:nvSpPr>
      <dsp:spPr>
        <a:xfrm>
          <a:off x="0" y="3801966"/>
          <a:ext cx="6364224" cy="7600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CBFC6B-D034-47D8-95F4-467AE12DF394}">
      <dsp:nvSpPr>
        <dsp:cNvPr id="0" name=""/>
        <dsp:cNvSpPr/>
      </dsp:nvSpPr>
      <dsp:spPr>
        <a:xfrm>
          <a:off x="229911" y="3972974"/>
          <a:ext cx="418020" cy="41802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73F658-95A4-4172-BD50-9F65B3EC57F8}">
      <dsp:nvSpPr>
        <dsp:cNvPr id="0" name=""/>
        <dsp:cNvSpPr/>
      </dsp:nvSpPr>
      <dsp:spPr>
        <a:xfrm>
          <a:off x="877842" y="3801966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Inconsistent enforcement of sustainability regulations</a:t>
          </a:r>
        </a:p>
      </dsp:txBody>
      <dsp:txXfrm>
        <a:off x="877842" y="3801966"/>
        <a:ext cx="5486381" cy="760036"/>
      </dsp:txXfrm>
    </dsp:sp>
    <dsp:sp modelId="{C4C5D617-8D02-439D-A397-8027BC05CDB3}">
      <dsp:nvSpPr>
        <dsp:cNvPr id="0" name=""/>
        <dsp:cNvSpPr/>
      </dsp:nvSpPr>
      <dsp:spPr>
        <a:xfrm>
          <a:off x="0" y="4752011"/>
          <a:ext cx="6364224" cy="7600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9C155A-FBAB-4F43-8E27-5B67EA25CDE2}">
      <dsp:nvSpPr>
        <dsp:cNvPr id="0" name=""/>
        <dsp:cNvSpPr/>
      </dsp:nvSpPr>
      <dsp:spPr>
        <a:xfrm>
          <a:off x="229911" y="4923020"/>
          <a:ext cx="418020" cy="41802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E5E49A-76B4-4771-9D0B-F63129B4BEA9}">
      <dsp:nvSpPr>
        <dsp:cNvPr id="0" name=""/>
        <dsp:cNvSpPr/>
      </dsp:nvSpPr>
      <dsp:spPr>
        <a:xfrm>
          <a:off x="877842" y="4752011"/>
          <a:ext cx="5486381" cy="760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437" tIns="80437" rIns="80437" bIns="8043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Dependence on mass tourism models in some regions</a:t>
          </a:r>
        </a:p>
      </dsp:txBody>
      <dsp:txXfrm>
        <a:off x="877842" y="4752011"/>
        <a:ext cx="5486381" cy="7600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836B0E-D25A-457C-B283-8A18CD3B0866}">
      <dsp:nvSpPr>
        <dsp:cNvPr id="0" name=""/>
        <dsp:cNvSpPr/>
      </dsp:nvSpPr>
      <dsp:spPr>
        <a:xfrm>
          <a:off x="0" y="1727"/>
          <a:ext cx="6651253" cy="7359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0E865E-11D7-4CB6-9E5A-570397F5E530}">
      <dsp:nvSpPr>
        <dsp:cNvPr id="0" name=""/>
        <dsp:cNvSpPr/>
      </dsp:nvSpPr>
      <dsp:spPr>
        <a:xfrm>
          <a:off x="222611" y="167305"/>
          <a:ext cx="404747" cy="4047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5467AB-BB24-40AC-A5A2-74931C2D67D6}">
      <dsp:nvSpPr>
        <dsp:cNvPr id="0" name=""/>
        <dsp:cNvSpPr/>
      </dsp:nvSpPr>
      <dsp:spPr>
        <a:xfrm>
          <a:off x="849970" y="1727"/>
          <a:ext cx="5801282" cy="73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883" tIns="77883" rIns="77883" bIns="7788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Strengthening policy enforcement and monitoring systems</a:t>
          </a:r>
          <a:endParaRPr lang="en-US" sz="1900" kern="1200"/>
        </a:p>
      </dsp:txBody>
      <dsp:txXfrm>
        <a:off x="849970" y="1727"/>
        <a:ext cx="5801282" cy="735904"/>
      </dsp:txXfrm>
    </dsp:sp>
    <dsp:sp modelId="{626387C2-9C10-4A15-B311-C0F867BBD5A6}">
      <dsp:nvSpPr>
        <dsp:cNvPr id="0" name=""/>
        <dsp:cNvSpPr/>
      </dsp:nvSpPr>
      <dsp:spPr>
        <a:xfrm>
          <a:off x="0" y="921608"/>
          <a:ext cx="6651253" cy="7359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9E00B8-66DA-461A-9B38-B12DC0B516A1}">
      <dsp:nvSpPr>
        <dsp:cNvPr id="0" name=""/>
        <dsp:cNvSpPr/>
      </dsp:nvSpPr>
      <dsp:spPr>
        <a:xfrm>
          <a:off x="222611" y="1087186"/>
          <a:ext cx="404747" cy="4047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269217-B448-41CE-8964-6E898222AA38}">
      <dsp:nvSpPr>
        <dsp:cNvPr id="0" name=""/>
        <dsp:cNvSpPr/>
      </dsp:nvSpPr>
      <dsp:spPr>
        <a:xfrm>
          <a:off x="849970" y="921608"/>
          <a:ext cx="5801282" cy="73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883" tIns="77883" rIns="77883" bIns="7788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Incentivizing sustainable practices through tax benefits</a:t>
          </a:r>
          <a:endParaRPr lang="en-US" sz="1900" kern="1200"/>
        </a:p>
      </dsp:txBody>
      <dsp:txXfrm>
        <a:off x="849970" y="921608"/>
        <a:ext cx="5801282" cy="735904"/>
      </dsp:txXfrm>
    </dsp:sp>
    <dsp:sp modelId="{DE11D99F-AC3E-4CA3-823A-D670A9CAE6D0}">
      <dsp:nvSpPr>
        <dsp:cNvPr id="0" name=""/>
        <dsp:cNvSpPr/>
      </dsp:nvSpPr>
      <dsp:spPr>
        <a:xfrm>
          <a:off x="0" y="1841489"/>
          <a:ext cx="6651253" cy="7359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27ABAB-09CC-467B-A863-4C552F6447A0}">
      <dsp:nvSpPr>
        <dsp:cNvPr id="0" name=""/>
        <dsp:cNvSpPr/>
      </dsp:nvSpPr>
      <dsp:spPr>
        <a:xfrm>
          <a:off x="222611" y="2007067"/>
          <a:ext cx="404747" cy="4047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897D84-1CDC-4837-85A3-A94F6E07FB24}">
      <dsp:nvSpPr>
        <dsp:cNvPr id="0" name=""/>
        <dsp:cNvSpPr/>
      </dsp:nvSpPr>
      <dsp:spPr>
        <a:xfrm>
          <a:off x="849970" y="1841489"/>
          <a:ext cx="5801282" cy="73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883" tIns="77883" rIns="77883" bIns="7788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Educating tourists on responsible travel behavior</a:t>
          </a:r>
          <a:endParaRPr lang="en-US" sz="1900" kern="1200"/>
        </a:p>
      </dsp:txBody>
      <dsp:txXfrm>
        <a:off x="849970" y="1841489"/>
        <a:ext cx="5801282" cy="735904"/>
      </dsp:txXfrm>
    </dsp:sp>
    <dsp:sp modelId="{B5B435CE-6576-4391-853B-995AF241A608}">
      <dsp:nvSpPr>
        <dsp:cNvPr id="0" name=""/>
        <dsp:cNvSpPr/>
      </dsp:nvSpPr>
      <dsp:spPr>
        <a:xfrm>
          <a:off x="0" y="2761370"/>
          <a:ext cx="6651253" cy="7359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A9E1A0-CEA6-4118-A215-0F8BA943D913}">
      <dsp:nvSpPr>
        <dsp:cNvPr id="0" name=""/>
        <dsp:cNvSpPr/>
      </dsp:nvSpPr>
      <dsp:spPr>
        <a:xfrm>
          <a:off x="222611" y="2926948"/>
          <a:ext cx="404747" cy="40474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82C301-E272-44E8-AD5F-2E961BE9AC40}">
      <dsp:nvSpPr>
        <dsp:cNvPr id="0" name=""/>
        <dsp:cNvSpPr/>
      </dsp:nvSpPr>
      <dsp:spPr>
        <a:xfrm>
          <a:off x="849970" y="2761370"/>
          <a:ext cx="5801282" cy="73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883" tIns="77883" rIns="77883" bIns="7788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Empowering local communities through capacity building</a:t>
          </a:r>
          <a:endParaRPr lang="en-US" sz="1900" kern="1200"/>
        </a:p>
      </dsp:txBody>
      <dsp:txXfrm>
        <a:off x="849970" y="2761370"/>
        <a:ext cx="5801282" cy="735904"/>
      </dsp:txXfrm>
    </dsp:sp>
    <dsp:sp modelId="{EA716E6E-5C03-4F80-A670-C5129D615BDE}">
      <dsp:nvSpPr>
        <dsp:cNvPr id="0" name=""/>
        <dsp:cNvSpPr/>
      </dsp:nvSpPr>
      <dsp:spPr>
        <a:xfrm>
          <a:off x="0" y="3681251"/>
          <a:ext cx="6651253" cy="7359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B68C4D-7D13-44C3-8A0E-4850210CC12B}">
      <dsp:nvSpPr>
        <dsp:cNvPr id="0" name=""/>
        <dsp:cNvSpPr/>
      </dsp:nvSpPr>
      <dsp:spPr>
        <a:xfrm>
          <a:off x="222611" y="3846829"/>
          <a:ext cx="404747" cy="40474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0E7C04-6F57-4E99-9256-2F385058BB4D}">
      <dsp:nvSpPr>
        <dsp:cNvPr id="0" name=""/>
        <dsp:cNvSpPr/>
      </dsp:nvSpPr>
      <dsp:spPr>
        <a:xfrm>
          <a:off x="849970" y="3681251"/>
          <a:ext cx="5801282" cy="73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883" tIns="77883" rIns="77883" bIns="7788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Encouraging green certifications for hotels and operators</a:t>
          </a:r>
          <a:endParaRPr lang="en-US" sz="1900" kern="1200"/>
        </a:p>
      </dsp:txBody>
      <dsp:txXfrm>
        <a:off x="849970" y="3681251"/>
        <a:ext cx="5801282" cy="735904"/>
      </dsp:txXfrm>
    </dsp:sp>
    <dsp:sp modelId="{443D61C0-C96E-49CE-9165-FC327DB33706}">
      <dsp:nvSpPr>
        <dsp:cNvPr id="0" name=""/>
        <dsp:cNvSpPr/>
      </dsp:nvSpPr>
      <dsp:spPr>
        <a:xfrm>
          <a:off x="0" y="4601132"/>
          <a:ext cx="6651253" cy="73590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EDB6A1-6BD6-4468-9886-B739CAB79CD3}">
      <dsp:nvSpPr>
        <dsp:cNvPr id="0" name=""/>
        <dsp:cNvSpPr/>
      </dsp:nvSpPr>
      <dsp:spPr>
        <a:xfrm>
          <a:off x="222611" y="4766710"/>
          <a:ext cx="404747" cy="40474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FCDCCC-7E75-48CB-A4A3-4F14958F74AF}">
      <dsp:nvSpPr>
        <dsp:cNvPr id="0" name=""/>
        <dsp:cNvSpPr/>
      </dsp:nvSpPr>
      <dsp:spPr>
        <a:xfrm>
          <a:off x="849970" y="4601132"/>
          <a:ext cx="5801282" cy="735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883" tIns="77883" rIns="77883" bIns="77883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Promoting digital tools to manage tourist flows</a:t>
          </a:r>
          <a:endParaRPr lang="en-US" sz="1900" kern="1200"/>
        </a:p>
      </dsp:txBody>
      <dsp:txXfrm>
        <a:off x="849970" y="4601132"/>
        <a:ext cx="5801282" cy="73590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9A0F50-5243-48D1-9CE3-6BF62581CD2A}">
      <dsp:nvSpPr>
        <dsp:cNvPr id="0" name=""/>
        <dsp:cNvSpPr/>
      </dsp:nvSpPr>
      <dsp:spPr>
        <a:xfrm>
          <a:off x="3166758" y="689226"/>
          <a:ext cx="53279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2795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9071" y="732129"/>
        <a:ext cx="28169" cy="5633"/>
      </dsp:txXfrm>
    </dsp:sp>
    <dsp:sp modelId="{99AD66B9-5431-4286-9BA3-86130B911C24}">
      <dsp:nvSpPr>
        <dsp:cNvPr id="0" name=""/>
        <dsp:cNvSpPr/>
      </dsp:nvSpPr>
      <dsp:spPr>
        <a:xfrm>
          <a:off x="719011" y="82"/>
          <a:ext cx="2449546" cy="146972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30" tIns="125992" rIns="120030" bIns="12599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Sustainable tourism is essential for India’s long-term tourism success</a:t>
          </a:r>
        </a:p>
      </dsp:txBody>
      <dsp:txXfrm>
        <a:off x="719011" y="82"/>
        <a:ext cx="2449546" cy="1469728"/>
      </dsp:txXfrm>
    </dsp:sp>
    <dsp:sp modelId="{2805BFA2-6ADC-4815-9298-591CD30BD30E}">
      <dsp:nvSpPr>
        <dsp:cNvPr id="0" name=""/>
        <dsp:cNvSpPr/>
      </dsp:nvSpPr>
      <dsp:spPr>
        <a:xfrm>
          <a:off x="1943784" y="1468010"/>
          <a:ext cx="3012942" cy="532795"/>
        </a:xfrm>
        <a:custGeom>
          <a:avLst/>
          <a:gdLst/>
          <a:ahLst/>
          <a:cxnLst/>
          <a:rect l="0" t="0" r="0" b="0"/>
          <a:pathLst>
            <a:path>
              <a:moveTo>
                <a:pt x="3012942" y="0"/>
              </a:moveTo>
              <a:lnTo>
                <a:pt x="3012942" y="283497"/>
              </a:lnTo>
              <a:lnTo>
                <a:pt x="0" y="283497"/>
              </a:lnTo>
              <a:lnTo>
                <a:pt x="0" y="532795"/>
              </a:lnTo>
            </a:path>
          </a:pathLst>
        </a:custGeom>
        <a:noFill/>
        <a:ln w="1270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73626" y="1731591"/>
        <a:ext cx="153258" cy="5633"/>
      </dsp:txXfrm>
    </dsp:sp>
    <dsp:sp modelId="{5FA617C6-691B-4616-AC28-171F220D265F}">
      <dsp:nvSpPr>
        <dsp:cNvPr id="0" name=""/>
        <dsp:cNvSpPr/>
      </dsp:nvSpPr>
      <dsp:spPr>
        <a:xfrm>
          <a:off x="3731953" y="82"/>
          <a:ext cx="2449546" cy="1469728"/>
        </a:xfrm>
        <a:prstGeom prst="rect">
          <a:avLst/>
        </a:prstGeom>
        <a:solidFill>
          <a:schemeClr val="accent2">
            <a:hueOff val="1288723"/>
            <a:satOff val="-3699"/>
            <a:lumOff val="-5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30" tIns="125992" rIns="120030" bIns="12599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Environmental, social, and economic balance must be maintained</a:t>
          </a:r>
        </a:p>
      </dsp:txBody>
      <dsp:txXfrm>
        <a:off x="3731953" y="82"/>
        <a:ext cx="2449546" cy="1469728"/>
      </dsp:txXfrm>
    </dsp:sp>
    <dsp:sp modelId="{66E107CB-4688-4176-8B32-125C862C937D}">
      <dsp:nvSpPr>
        <dsp:cNvPr id="0" name=""/>
        <dsp:cNvSpPr/>
      </dsp:nvSpPr>
      <dsp:spPr>
        <a:xfrm>
          <a:off x="3166758" y="2722350"/>
          <a:ext cx="53279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2795" y="45720"/>
              </a:lnTo>
            </a:path>
          </a:pathLst>
        </a:custGeom>
        <a:noFill/>
        <a:ln w="12700" cap="flat" cmpd="sng" algn="ctr">
          <a:solidFill>
            <a:schemeClr val="accent2">
              <a:hueOff val="3221807"/>
              <a:satOff val="-9246"/>
              <a:lumOff val="-1480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9071" y="2765253"/>
        <a:ext cx="28169" cy="5633"/>
      </dsp:txXfrm>
    </dsp:sp>
    <dsp:sp modelId="{A1F5EEBF-BF16-4BC7-A232-A2D2249E4C8D}">
      <dsp:nvSpPr>
        <dsp:cNvPr id="0" name=""/>
        <dsp:cNvSpPr/>
      </dsp:nvSpPr>
      <dsp:spPr>
        <a:xfrm>
          <a:off x="719011" y="2033206"/>
          <a:ext cx="2449546" cy="1469728"/>
        </a:xfrm>
        <a:prstGeom prst="rect">
          <a:avLst/>
        </a:prstGeom>
        <a:solidFill>
          <a:schemeClr val="accent2">
            <a:hueOff val="2577445"/>
            <a:satOff val="-7397"/>
            <a:lumOff val="-1184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30" tIns="125992" rIns="120030" bIns="12599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Government, businesses, communities, and tourists share responsibility</a:t>
          </a:r>
        </a:p>
      </dsp:txBody>
      <dsp:txXfrm>
        <a:off x="719011" y="2033206"/>
        <a:ext cx="2449546" cy="1469728"/>
      </dsp:txXfrm>
    </dsp:sp>
    <dsp:sp modelId="{7947C0B6-D8E7-4ACB-8097-A12FA15D6F31}">
      <dsp:nvSpPr>
        <dsp:cNvPr id="0" name=""/>
        <dsp:cNvSpPr/>
      </dsp:nvSpPr>
      <dsp:spPr>
        <a:xfrm>
          <a:off x="1943784" y="3501134"/>
          <a:ext cx="3012942" cy="532795"/>
        </a:xfrm>
        <a:custGeom>
          <a:avLst/>
          <a:gdLst/>
          <a:ahLst/>
          <a:cxnLst/>
          <a:rect l="0" t="0" r="0" b="0"/>
          <a:pathLst>
            <a:path>
              <a:moveTo>
                <a:pt x="3012942" y="0"/>
              </a:moveTo>
              <a:lnTo>
                <a:pt x="3012942" y="283497"/>
              </a:lnTo>
              <a:lnTo>
                <a:pt x="0" y="283497"/>
              </a:lnTo>
              <a:lnTo>
                <a:pt x="0" y="532795"/>
              </a:lnTo>
            </a:path>
          </a:pathLst>
        </a:custGeom>
        <a:noFill/>
        <a:ln w="12700" cap="flat" cmpd="sng" algn="ctr">
          <a:solidFill>
            <a:schemeClr val="accent2">
              <a:hueOff val="4832710"/>
              <a:satOff val="-13870"/>
              <a:lumOff val="-222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73626" y="3764715"/>
        <a:ext cx="153258" cy="5633"/>
      </dsp:txXfrm>
    </dsp:sp>
    <dsp:sp modelId="{0CB20600-A8D0-4238-84F3-FB623E61BC65}">
      <dsp:nvSpPr>
        <dsp:cNvPr id="0" name=""/>
        <dsp:cNvSpPr/>
      </dsp:nvSpPr>
      <dsp:spPr>
        <a:xfrm>
          <a:off x="3731953" y="2033206"/>
          <a:ext cx="2449546" cy="1469728"/>
        </a:xfrm>
        <a:prstGeom prst="rect">
          <a:avLst/>
        </a:prstGeom>
        <a:solidFill>
          <a:schemeClr val="accent2">
            <a:hueOff val="3866169"/>
            <a:satOff val="-11096"/>
            <a:lumOff val="-17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30" tIns="125992" rIns="120030" bIns="12599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Addressing challenges requires coordinated and inclusive strategies</a:t>
          </a:r>
        </a:p>
      </dsp:txBody>
      <dsp:txXfrm>
        <a:off x="3731953" y="2033206"/>
        <a:ext cx="2449546" cy="1469728"/>
      </dsp:txXfrm>
    </dsp:sp>
    <dsp:sp modelId="{8075A585-FDC0-4A52-90C3-558671C2B2FE}">
      <dsp:nvSpPr>
        <dsp:cNvPr id="0" name=""/>
        <dsp:cNvSpPr/>
      </dsp:nvSpPr>
      <dsp:spPr>
        <a:xfrm>
          <a:off x="3166758" y="4755474"/>
          <a:ext cx="53279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2795" y="45720"/>
              </a:lnTo>
            </a:path>
          </a:pathLst>
        </a:custGeom>
        <a:noFill/>
        <a:ln w="1270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9071" y="4798377"/>
        <a:ext cx="28169" cy="5633"/>
      </dsp:txXfrm>
    </dsp:sp>
    <dsp:sp modelId="{7A07EBF4-2E88-4A7F-82D1-91A83D97C33C}">
      <dsp:nvSpPr>
        <dsp:cNvPr id="0" name=""/>
        <dsp:cNvSpPr/>
      </dsp:nvSpPr>
      <dsp:spPr>
        <a:xfrm>
          <a:off x="719011" y="4066330"/>
          <a:ext cx="2449546" cy="1469728"/>
        </a:xfrm>
        <a:prstGeom prst="rect">
          <a:avLst/>
        </a:prstGeom>
        <a:solidFill>
          <a:schemeClr val="accent2">
            <a:hueOff val="5154891"/>
            <a:satOff val="-14794"/>
            <a:lumOff val="-2368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30" tIns="125992" rIns="120030" bIns="12599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Sustainable tourism enhances destination resilience and competitiveness</a:t>
          </a:r>
        </a:p>
      </dsp:txBody>
      <dsp:txXfrm>
        <a:off x="719011" y="4066330"/>
        <a:ext cx="2449546" cy="1469728"/>
      </dsp:txXfrm>
    </dsp:sp>
    <dsp:sp modelId="{678CC95E-0E0C-4286-BA23-A42F56D302DB}">
      <dsp:nvSpPr>
        <dsp:cNvPr id="0" name=""/>
        <dsp:cNvSpPr/>
      </dsp:nvSpPr>
      <dsp:spPr>
        <a:xfrm>
          <a:off x="3731953" y="4066330"/>
          <a:ext cx="2449546" cy="1469728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030" tIns="125992" rIns="120030" bIns="12599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India has strong potential to become a global leader in sustainable tourism</a:t>
          </a:r>
        </a:p>
      </dsp:txBody>
      <dsp:txXfrm>
        <a:off x="3731953" y="4066330"/>
        <a:ext cx="2449546" cy="14697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FA0BB-B10B-25E3-D0BE-5C604393BB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582AD1-48B7-0514-38C9-D720DC31B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A9F60-3555-E351-E3D2-FCDE4159F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96708-BE6D-F7D2-5979-D74BFF86D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532EE-9A04-A175-C99E-AEE409975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194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CB2F5-ABF9-06A9-95F3-2872511D4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A52C5-E361-97D1-033C-A31D44E22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87D72-BFC3-058E-7705-57A947B98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A53B6D-86CC-8953-561F-48EBF7690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8A0FA-9299-9811-A810-981C3EB64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40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0F2F8-E4FD-7707-7B2E-E1212CAE9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985CA-5BC0-EB85-B905-626DAF2A5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E5378-945D-4C71-A732-177E7A107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5EBF7-DE50-2DA9-06BB-9A50B3DA5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F7E3A-C840-6630-3B78-7502E3FB0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59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195EA-92B4-C8FC-66EE-98E8F71FE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01C9B2-97B6-0A65-0A96-21C40E7294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8086E7-DC0F-3B56-0893-1275D4801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E0CC4E-EEC5-17D9-E970-E24CD9728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009516-8AC9-FFE2-0E10-489EB8297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81FDCF-A860-9C48-BFD1-1F8A0B665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04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82E4E-D030-ED77-6112-2649C16BD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CE38EB-892E-0CAF-1507-08D8907F3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DBADE-A3CB-4E96-DDA1-6F9FB87FD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827A7F-DC91-27C2-5A4B-A25E089674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079997-6C19-9357-4379-8DBDC6D96E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68BED4-72C1-49F8-492F-69DE4D3E9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40C330-F537-AF16-CF52-71E68481F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6141B-A142-318B-08D6-ED6B25C08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63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31EE6-88EC-EA18-2DB7-3F358263F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3DFBD-52B5-26BF-F4FE-EFE37CD4F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230994-78CC-C6BC-7F80-242A7D131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9F1A58-EFAB-9241-6755-7C148458E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212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B8B82E-E833-50F8-DFF6-79FA260E7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928689-4E87-FBCF-6143-D97A1A484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05EBD5-8836-4BAF-190D-D2318FC56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938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867C2-8E8C-01F9-67FC-CC524AB50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9D4BDA-F45F-CAED-02CB-2D72EE352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7C2AD2-50E6-73D9-3A3D-ECC32B248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F296CF-601A-0A93-D105-1F9DDADEA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07AD0E-4D28-FE60-E170-A286A65D7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66390-7006-D75D-4D88-E2487BC1A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451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6C320-954B-A8C3-CA90-A25890C79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7D622F-D197-D97A-F4B6-AE251FA18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9E0C8-8B8D-70E1-CD33-DDCECE30F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3AC331-EEC2-C126-1DCB-987AD6398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D6AC47-99C4-5FC9-D2D2-E3B37D46F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631691-4314-C9EA-2607-38CD31DA2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486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690E4-B297-F2BE-934A-C14149B6F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AE981A-D37B-FB0D-F82D-CA85C2544D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EE029-93AC-7BEC-8F3F-EF89C1EC9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E78DBD-5CAB-92EE-4A42-69412E751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B9E46-9FDE-75E8-6BF6-F8FAA378D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394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C15B9F-E329-D325-D581-E1B480C67D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2F4A07-3ED7-C1AB-57E9-2D9BFA73D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536AF-FA84-C48D-385B-BD2AE6A82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AAF3D-D9EB-1E41-E20A-B402FE0DA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AB252-EE71-C21C-B2B7-C6F02F362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342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1DC7A7-2509-ADCC-F5C7-235D35469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B130DC-1C03-010E-14A5-5C8CA7543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0DE03-B549-D81A-42C6-26DAB87DA2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BF2703-E102-4AA1-9132-EED39765743B}" type="datetimeFigureOut">
              <a:rPr lang="en-GB" smtClean="0"/>
              <a:t>29/12/2025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A593F-8B16-A077-3BE1-31E95C48AF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58681-522B-EE1D-A1EB-EFF2E64A17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7A024C-B9B4-4BBD-9722-F1C7F6261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16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45B27A-3245-5F12-C05A-0136566543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320040"/>
            <a:ext cx="6692827" cy="3892669"/>
          </a:xfrm>
        </p:spPr>
        <p:txBody>
          <a:bodyPr>
            <a:normAutofit/>
          </a:bodyPr>
          <a:lstStyle/>
          <a:p>
            <a:pPr algn="l"/>
            <a:r>
              <a:rPr lang="en-US" sz="5100" b="1"/>
              <a:t>Quality and Sustainability in Tourism and Hospitality</a:t>
            </a:r>
            <a:br>
              <a:rPr lang="en-GB" sz="5100"/>
            </a:br>
            <a:r>
              <a:rPr lang="en-US" sz="5100"/>
              <a:t>Assignment 1</a:t>
            </a:r>
            <a:br>
              <a:rPr lang="en-GB" sz="5100"/>
            </a:br>
            <a:r>
              <a:rPr lang="en-US" sz="5100"/>
              <a:t>15.09.2025</a:t>
            </a:r>
            <a:endParaRPr lang="en-GB" sz="51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B4B9B-1D64-DE38-0B6B-93315D64B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631161"/>
            <a:ext cx="6692827" cy="1569486"/>
          </a:xfrm>
        </p:spPr>
        <p:txBody>
          <a:bodyPr>
            <a:normAutofit/>
          </a:bodyPr>
          <a:lstStyle/>
          <a:p>
            <a:pPr algn="l"/>
            <a:r>
              <a:rPr lang="en-GB" b="1"/>
              <a:t>Nirmala Rani</a:t>
            </a:r>
          </a:p>
          <a:p>
            <a:pPr algn="l"/>
            <a:endParaRPr lang="en-GB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41FDED-23D2-35A4-BF63-10289B782C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1544" y="1432783"/>
            <a:ext cx="4087368" cy="375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5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7E5BB0-245E-BF81-3367-D31BAC4AC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US" sz="4000"/>
              <a:t>Introduction</a:t>
            </a:r>
            <a:endParaRPr lang="en-GB" sz="40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AAC41F-0C5A-D700-9087-8F9B093286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157" r="19997" b="-1"/>
          <a:stretch>
            <a:fillRect/>
          </a:stretch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BBC95092-C85F-5751-C8D5-8425FFE684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6328642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33808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FF58AC-12D7-D0DD-CF63-D0FBD9AD1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Concept of Sustainable Tourism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827ECF2C-3EEA-2BBB-5E8F-E614642B57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9832691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561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2D50B-FE95-A515-F5D2-111FFABCA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Importance of Sustainable Tourism for India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D408F4B-B9B7-5CAA-0712-BB2F3098D0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3134536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2864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38F59A4-4431-460D-8E49-6E65C189A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A919B9C-5C01-47E4-B2F2-45F589208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85A82CE-D835-4542-BE8D-62A8F5A94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63D7EF0-3AC8-4029-B55D-EBDD733D3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4">
                <a:lumMod val="75000"/>
                <a:alpha val="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1916708-EC99-C130-A415-53651C27DE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365125"/>
            <a:ext cx="11090274" cy="1325563"/>
          </a:xfrm>
        </p:spPr>
        <p:txBody>
          <a:bodyPr>
            <a:normAutofit/>
          </a:bodyPr>
          <a:lstStyle/>
          <a:p>
            <a:r>
              <a:rPr lang="en-US" sz="4000"/>
              <a:t>Key Sustainable Tourism Practices in India</a:t>
            </a:r>
            <a:endParaRPr lang="en-GB" sz="4000"/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B010871-7083-442D-FF08-1DB74D2513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626194"/>
              </p:ext>
            </p:extLst>
          </p:nvPr>
        </p:nvGraphicFramePr>
        <p:xfrm>
          <a:off x="547688" y="2133600"/>
          <a:ext cx="11093450" cy="4157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0749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F7A8F-1529-5877-E5E9-F4640DC57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US" sz="3700">
                <a:solidFill>
                  <a:srgbClr val="FFFFFF"/>
                </a:solidFill>
              </a:rPr>
              <a:t>Role of Government in Promoting Sustainable Tourism</a:t>
            </a:r>
            <a:endParaRPr lang="en-GB" sz="3700">
              <a:solidFill>
                <a:srgbClr val="FFFFFF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6D4BBD19-D6CD-C73D-E982-13B586D8CE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4239708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2673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0624CA-4CC3-D388-9E5F-BE1C65AE2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608" cy="1188720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2"/>
                </a:solidFill>
              </a:rPr>
              <a:t>Environmental Challenges to Sustainable Tourism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6566969-F813-4CC5-B3E9-363D85B55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81264" y="-5116"/>
            <a:ext cx="3318648" cy="2490264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F8CF66C-45E2-456B-92B0-9E97A331D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65D590E-D70D-4D25-B853-D5208F2AA3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231501E-3F84-4705-A001-13995FA68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552617E4-47FD-4C38-8F70-93BF9B125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217D733-97B6-4C43-AF0C-5E3CB0EA1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07887"/>
            <a:ext cx="2605762" cy="2252847"/>
            <a:chOff x="-305" y="-4155"/>
            <a:chExt cx="2514948" cy="2174333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D288266-7E76-4D4A-BAAC-E233FA013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697F88A-8624-4BA2-AF06-E6C3A52F0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CA77163-C052-481C-9DCF-68C23ACAB3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2B425B5-0A0E-4B85-B718-E5DA73431A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93B0B06-C771-AA1C-AF0F-A0A0EDC080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9991689"/>
              </p:ext>
            </p:extLst>
          </p:nvPr>
        </p:nvGraphicFramePr>
        <p:xfrm>
          <a:off x="1036320" y="2560320"/>
          <a:ext cx="10119360" cy="356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2649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FC1628-16CD-0B77-6B70-CE05CF7AC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57200"/>
            <a:ext cx="10579608" cy="1188720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2"/>
                </a:solidFill>
              </a:rPr>
              <a:t>Social and Cultural Challenges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441F8D5-EBCE-4FB9-91A9-3425971C1F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262397" y="134260"/>
            <a:ext cx="3142400" cy="2716805"/>
            <a:chOff x="-305" y="-4155"/>
            <a:chExt cx="2514948" cy="2174333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5E80E2-35F9-41F3-A2B8-A2F17D956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88BDEEE-0C30-49F3-8D05-B062EF890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21E0C27-19E6-45DC-B154-493480207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3A55340-18E0-4A23-B406-BD1221643D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8701F99-7E4C-4B92-A4B5-307CDFB7A4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5047906"/>
            <a:ext cx="2412221" cy="1810094"/>
            <a:chOff x="-305" y="-1"/>
            <a:chExt cx="3832880" cy="2876136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41E616B-C319-43C1-9A9C-A2074B2E8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C86BD2B-CA73-48DF-9CC8-0152EA6B1B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9C1AA9D-3FCF-4B84-94D1-51F0E1517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D7CE92F-1DE7-4252-A62C-77ACF8C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E4AD743-10FA-E9F8-C6A3-BF2EDD8809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79539"/>
              </p:ext>
            </p:extLst>
          </p:nvPr>
        </p:nvGraphicFramePr>
        <p:xfrm>
          <a:off x="1036320" y="2543633"/>
          <a:ext cx="10119360" cy="356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7663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8108F2-83D5-D50A-7C12-4693F290B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/>
              <a:t>Economic and Operational Challenges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9DCD10-2ABB-976C-F4BF-56A2CB03D7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7437665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055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53717D-3A3B-EE24-3D30-2563E4DDA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sz="3100"/>
              <a:t>Solutions and Strategic Recommendations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4F63BE1-4666-5D85-20F6-39E63BF771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6294472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1333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BC0D6B-9D93-84E8-B3F4-1381AD77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Conclusion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D3A4CA-3E40-4072-B28B-FC23ABEEA7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67776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4109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5F1B9-F3C6-A338-FD7C-A88B1A15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53DBB-F0A5-8E2E-3F19-3402F2CA9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Thank you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219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545</Words>
  <Application>Microsoft Office PowerPoint</Application>
  <PresentationFormat>Widescreen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Office Theme</vt:lpstr>
      <vt:lpstr>Quality and Sustainability in Tourism and Hospitality Assignment 1 15.09.2025</vt:lpstr>
      <vt:lpstr>Introduction</vt:lpstr>
      <vt:lpstr>Concept of Sustainable Tourism</vt:lpstr>
      <vt:lpstr>Importance of Sustainable Tourism for India</vt:lpstr>
      <vt:lpstr>Key Sustainable Tourism Practices in India</vt:lpstr>
      <vt:lpstr>Role of Government in Promoting Sustainable Tourism</vt:lpstr>
      <vt:lpstr>Environmental Challenges to Sustainable Tourism</vt:lpstr>
      <vt:lpstr>Social and Cultural Challenges</vt:lpstr>
      <vt:lpstr>Economic and Operational Challenges</vt:lpstr>
      <vt:lpstr>Solutions and Strategic Recommendations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Preeti (24131962)</dc:creator>
  <cp:lastModifiedBy>Preeti (24131962)</cp:lastModifiedBy>
  <cp:revision>1</cp:revision>
  <dcterms:created xsi:type="dcterms:W3CDTF">2025-12-29T03:50:56Z</dcterms:created>
  <dcterms:modified xsi:type="dcterms:W3CDTF">2025-12-29T03:54:50Z</dcterms:modified>
</cp:coreProperties>
</file>