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u Malik" userId="8ee707465a01c765" providerId="LiveId" clId="{4F177991-F9E0-49FF-9709-0C216BD3140A}"/>
    <pc:docChg chg="undo custSel addSld delSld modSld">
      <pc:chgData name="Tanu Malik" userId="8ee707465a01c765" providerId="LiveId" clId="{4F177991-F9E0-49FF-9709-0C216BD3140A}" dt="2025-05-08T09:27:25.146" v="3497" actId="20577"/>
      <pc:docMkLst>
        <pc:docMk/>
      </pc:docMkLst>
      <pc:sldChg chg="modSp mod">
        <pc:chgData name="Tanu Malik" userId="8ee707465a01c765" providerId="LiveId" clId="{4F177991-F9E0-49FF-9709-0C216BD3140A}" dt="2025-05-08T09:27:25.146" v="3497" actId="20577"/>
        <pc:sldMkLst>
          <pc:docMk/>
          <pc:sldMk cId="3754101216" sldId="256"/>
        </pc:sldMkLst>
        <pc:spChg chg="mod">
          <ac:chgData name="Tanu Malik" userId="8ee707465a01c765" providerId="LiveId" clId="{4F177991-F9E0-49FF-9709-0C216BD3140A}" dt="2025-05-08T09:27:25.146" v="3497" actId="20577"/>
          <ac:spMkLst>
            <pc:docMk/>
            <pc:sldMk cId="3754101216" sldId="256"/>
            <ac:spMk id="3" creationId="{FC3674BC-8266-C94B-01B0-89440D79860D}"/>
          </ac:spMkLst>
        </pc:spChg>
      </pc:sldChg>
      <pc:sldChg chg="addSp modSp mod">
        <pc:chgData name="Tanu Malik" userId="8ee707465a01c765" providerId="LiveId" clId="{4F177991-F9E0-49FF-9709-0C216BD3140A}" dt="2025-05-07T15:19:07.727" v="1120" actId="1076"/>
        <pc:sldMkLst>
          <pc:docMk/>
          <pc:sldMk cId="4114408259" sldId="257"/>
        </pc:sldMkLst>
        <pc:picChg chg="add mod">
          <ac:chgData name="Tanu Malik" userId="8ee707465a01c765" providerId="LiveId" clId="{4F177991-F9E0-49FF-9709-0C216BD3140A}" dt="2025-05-07T15:17:56.519" v="1115" actId="1076"/>
          <ac:picMkLst>
            <pc:docMk/>
            <pc:sldMk cId="4114408259" sldId="257"/>
            <ac:picMk id="5" creationId="{809F7D8A-201B-B570-19F4-3983044599BD}"/>
          </ac:picMkLst>
        </pc:picChg>
        <pc:picChg chg="add mod">
          <ac:chgData name="Tanu Malik" userId="8ee707465a01c765" providerId="LiveId" clId="{4F177991-F9E0-49FF-9709-0C216BD3140A}" dt="2025-05-07T15:19:07.727" v="1120" actId="1076"/>
          <ac:picMkLst>
            <pc:docMk/>
            <pc:sldMk cId="4114408259" sldId="257"/>
            <ac:picMk id="7" creationId="{B9F6952A-3055-B200-83A2-075511C55A14}"/>
          </ac:picMkLst>
        </pc:picChg>
      </pc:sldChg>
      <pc:sldChg chg="addSp modSp new mod">
        <pc:chgData name="Tanu Malik" userId="8ee707465a01c765" providerId="LiveId" clId="{4F177991-F9E0-49FF-9709-0C216BD3140A}" dt="2025-05-08T03:02:42.861" v="1706" actId="2710"/>
        <pc:sldMkLst>
          <pc:docMk/>
          <pc:sldMk cId="224591500" sldId="258"/>
        </pc:sldMkLst>
        <pc:spChg chg="mod">
          <ac:chgData name="Tanu Malik" userId="8ee707465a01c765" providerId="LiveId" clId="{4F177991-F9E0-49FF-9709-0C216BD3140A}" dt="2025-05-07T05:03:54.316" v="28" actId="20577"/>
          <ac:spMkLst>
            <pc:docMk/>
            <pc:sldMk cId="224591500" sldId="258"/>
            <ac:spMk id="2" creationId="{20AE499F-BAED-17BA-57D0-3A436378B186}"/>
          </ac:spMkLst>
        </pc:spChg>
        <pc:spChg chg="mod">
          <ac:chgData name="Tanu Malik" userId="8ee707465a01c765" providerId="LiveId" clId="{4F177991-F9E0-49FF-9709-0C216BD3140A}" dt="2025-05-08T03:02:42.861" v="1706" actId="2710"/>
          <ac:spMkLst>
            <pc:docMk/>
            <pc:sldMk cId="224591500" sldId="258"/>
            <ac:spMk id="3" creationId="{665540E8-2BB6-88FE-DC51-31A358F86488}"/>
          </ac:spMkLst>
        </pc:spChg>
        <pc:picChg chg="add mod">
          <ac:chgData name="Tanu Malik" userId="8ee707465a01c765" providerId="LiveId" clId="{4F177991-F9E0-49FF-9709-0C216BD3140A}" dt="2025-05-07T15:33:30.067" v="1128" actId="1076"/>
          <ac:picMkLst>
            <pc:docMk/>
            <pc:sldMk cId="224591500" sldId="258"/>
            <ac:picMk id="5" creationId="{38B8DF11-3FA1-FE42-084D-57181B085D45}"/>
          </ac:picMkLst>
        </pc:picChg>
      </pc:sldChg>
      <pc:sldChg chg="addSp modSp new mod">
        <pc:chgData name="Tanu Malik" userId="8ee707465a01c765" providerId="LiveId" clId="{4F177991-F9E0-49FF-9709-0C216BD3140A}" dt="2025-05-08T03:02:28.488" v="1705" actId="2710"/>
        <pc:sldMkLst>
          <pc:docMk/>
          <pc:sldMk cId="883523798" sldId="259"/>
        </pc:sldMkLst>
        <pc:spChg chg="mod">
          <ac:chgData name="Tanu Malik" userId="8ee707465a01c765" providerId="LiveId" clId="{4F177991-F9E0-49FF-9709-0C216BD3140A}" dt="2025-05-07T05:08:02.158" v="132" actId="20577"/>
          <ac:spMkLst>
            <pc:docMk/>
            <pc:sldMk cId="883523798" sldId="259"/>
            <ac:spMk id="2" creationId="{6D9C3831-9BEE-64AC-69FF-3D768D941D9B}"/>
          </ac:spMkLst>
        </pc:spChg>
        <pc:spChg chg="mod">
          <ac:chgData name="Tanu Malik" userId="8ee707465a01c765" providerId="LiveId" clId="{4F177991-F9E0-49FF-9709-0C216BD3140A}" dt="2025-05-08T03:02:28.488" v="1705" actId="2710"/>
          <ac:spMkLst>
            <pc:docMk/>
            <pc:sldMk cId="883523798" sldId="259"/>
            <ac:spMk id="3" creationId="{D2884F7A-7F7C-EA88-3CF2-E6FF6772B72A}"/>
          </ac:spMkLst>
        </pc:spChg>
        <pc:picChg chg="add mod">
          <ac:chgData name="Tanu Malik" userId="8ee707465a01c765" providerId="LiveId" clId="{4F177991-F9E0-49FF-9709-0C216BD3140A}" dt="2025-05-07T15:46:07.065" v="1228" actId="1076"/>
          <ac:picMkLst>
            <pc:docMk/>
            <pc:sldMk cId="883523798" sldId="259"/>
            <ac:picMk id="5" creationId="{CC8EA4ED-E065-C09A-428D-66373FE7E25C}"/>
          </ac:picMkLst>
        </pc:picChg>
      </pc:sldChg>
      <pc:sldChg chg="addSp modSp new mod">
        <pc:chgData name="Tanu Malik" userId="8ee707465a01c765" providerId="LiveId" clId="{4F177991-F9E0-49FF-9709-0C216BD3140A}" dt="2025-05-08T03:03:50.661" v="1711" actId="1076"/>
        <pc:sldMkLst>
          <pc:docMk/>
          <pc:sldMk cId="2930583336" sldId="260"/>
        </pc:sldMkLst>
        <pc:spChg chg="mod">
          <ac:chgData name="Tanu Malik" userId="8ee707465a01c765" providerId="LiveId" clId="{4F177991-F9E0-49FF-9709-0C216BD3140A}" dt="2025-05-07T05:12:29.150" v="252" actId="20577"/>
          <ac:spMkLst>
            <pc:docMk/>
            <pc:sldMk cId="2930583336" sldId="260"/>
            <ac:spMk id="2" creationId="{738F02EF-C754-CBFB-90D8-08E3BD2C2B38}"/>
          </ac:spMkLst>
        </pc:spChg>
        <pc:spChg chg="mod">
          <ac:chgData name="Tanu Malik" userId="8ee707465a01c765" providerId="LiveId" clId="{4F177991-F9E0-49FF-9709-0C216BD3140A}" dt="2025-05-08T03:03:22.139" v="1707" actId="2710"/>
          <ac:spMkLst>
            <pc:docMk/>
            <pc:sldMk cId="2930583336" sldId="260"/>
            <ac:spMk id="3" creationId="{5F92D527-89EC-AB69-96BA-61593FE7FF3B}"/>
          </ac:spMkLst>
        </pc:spChg>
        <pc:picChg chg="add mod">
          <ac:chgData name="Tanu Malik" userId="8ee707465a01c765" providerId="LiveId" clId="{4F177991-F9E0-49FF-9709-0C216BD3140A}" dt="2025-05-08T03:03:50.661" v="1711" actId="1076"/>
          <ac:picMkLst>
            <pc:docMk/>
            <pc:sldMk cId="2930583336" sldId="260"/>
            <ac:picMk id="5" creationId="{286D8FB7-C772-DB8E-2A44-E6EAC764862F}"/>
          </ac:picMkLst>
        </pc:picChg>
      </pc:sldChg>
      <pc:sldChg chg="addSp modSp new mod">
        <pc:chgData name="Tanu Malik" userId="8ee707465a01c765" providerId="LiveId" clId="{4F177991-F9E0-49FF-9709-0C216BD3140A}" dt="2025-05-08T03:04:16.343" v="1712" actId="2710"/>
        <pc:sldMkLst>
          <pc:docMk/>
          <pc:sldMk cId="3106798410" sldId="261"/>
        </pc:sldMkLst>
        <pc:spChg chg="mod">
          <ac:chgData name="Tanu Malik" userId="8ee707465a01c765" providerId="LiveId" clId="{4F177991-F9E0-49FF-9709-0C216BD3140A}" dt="2025-05-07T05:34:01.332" v="801" actId="20577"/>
          <ac:spMkLst>
            <pc:docMk/>
            <pc:sldMk cId="3106798410" sldId="261"/>
            <ac:spMk id="2" creationId="{1E1193D5-9EEA-2BA5-91BF-87665C360C8D}"/>
          </ac:spMkLst>
        </pc:spChg>
        <pc:spChg chg="mod">
          <ac:chgData name="Tanu Malik" userId="8ee707465a01c765" providerId="LiveId" clId="{4F177991-F9E0-49FF-9709-0C216BD3140A}" dt="2025-05-08T03:04:16.343" v="1712" actId="2710"/>
          <ac:spMkLst>
            <pc:docMk/>
            <pc:sldMk cId="3106798410" sldId="261"/>
            <ac:spMk id="3" creationId="{877D4934-D2D8-0455-44FC-D27FD23EDE91}"/>
          </ac:spMkLst>
        </pc:spChg>
        <pc:picChg chg="add mod">
          <ac:chgData name="Tanu Malik" userId="8ee707465a01c765" providerId="LiveId" clId="{4F177991-F9E0-49FF-9709-0C216BD3140A}" dt="2025-05-08T02:49:59.094" v="1493" actId="1076"/>
          <ac:picMkLst>
            <pc:docMk/>
            <pc:sldMk cId="3106798410" sldId="261"/>
            <ac:picMk id="5" creationId="{B56A814B-2A46-DB50-FE4E-E83C9BA336B5}"/>
          </ac:picMkLst>
        </pc:picChg>
      </pc:sldChg>
      <pc:sldChg chg="addSp modSp new mod">
        <pc:chgData name="Tanu Malik" userId="8ee707465a01c765" providerId="LiveId" clId="{4F177991-F9E0-49FF-9709-0C216BD3140A}" dt="2025-05-08T03:16:26.137" v="2023" actId="1076"/>
        <pc:sldMkLst>
          <pc:docMk/>
          <pc:sldMk cId="3966620969" sldId="262"/>
        </pc:sldMkLst>
        <pc:spChg chg="mod">
          <ac:chgData name="Tanu Malik" userId="8ee707465a01c765" providerId="LiveId" clId="{4F177991-F9E0-49FF-9709-0C216BD3140A}" dt="2025-05-08T03:04:51.094" v="1715" actId="1076"/>
          <ac:spMkLst>
            <pc:docMk/>
            <pc:sldMk cId="3966620969" sldId="262"/>
            <ac:spMk id="2" creationId="{CA281CD3-E92F-7266-66F5-E5897713D4C0}"/>
          </ac:spMkLst>
        </pc:spChg>
        <pc:spChg chg="mod">
          <ac:chgData name="Tanu Malik" userId="8ee707465a01c765" providerId="LiveId" clId="{4F177991-F9E0-49FF-9709-0C216BD3140A}" dt="2025-05-08T03:16:02.159" v="2018" actId="20577"/>
          <ac:spMkLst>
            <pc:docMk/>
            <pc:sldMk cId="3966620969" sldId="262"/>
            <ac:spMk id="3" creationId="{3B007961-6444-F693-B2BD-0195661D9660}"/>
          </ac:spMkLst>
        </pc:spChg>
        <pc:picChg chg="add mod">
          <ac:chgData name="Tanu Malik" userId="8ee707465a01c765" providerId="LiveId" clId="{4F177991-F9E0-49FF-9709-0C216BD3140A}" dt="2025-05-08T03:16:26.137" v="2023" actId="1076"/>
          <ac:picMkLst>
            <pc:docMk/>
            <pc:sldMk cId="3966620969" sldId="262"/>
            <ac:picMk id="5" creationId="{8E3E8E00-40E3-FF18-8601-FDEEFB323756}"/>
          </ac:picMkLst>
        </pc:picChg>
      </pc:sldChg>
      <pc:sldChg chg="modSp new mod">
        <pc:chgData name="Tanu Malik" userId="8ee707465a01c765" providerId="LiveId" clId="{4F177991-F9E0-49FF-9709-0C216BD3140A}" dt="2025-05-08T04:16:48.477" v="2697" actId="1076"/>
        <pc:sldMkLst>
          <pc:docMk/>
          <pc:sldMk cId="3819082098" sldId="263"/>
        </pc:sldMkLst>
        <pc:spChg chg="mod">
          <ac:chgData name="Tanu Malik" userId="8ee707465a01c765" providerId="LiveId" clId="{4F177991-F9E0-49FF-9709-0C216BD3140A}" dt="2025-05-08T03:19:18.674" v="2069" actId="1076"/>
          <ac:spMkLst>
            <pc:docMk/>
            <pc:sldMk cId="3819082098" sldId="263"/>
            <ac:spMk id="2" creationId="{B2208F85-CE28-2009-2C30-ACDBFA0DC48D}"/>
          </ac:spMkLst>
        </pc:spChg>
        <pc:spChg chg="mod">
          <ac:chgData name="Tanu Malik" userId="8ee707465a01c765" providerId="LiveId" clId="{4F177991-F9E0-49FF-9709-0C216BD3140A}" dt="2025-05-08T04:16:48.477" v="2697" actId="1076"/>
          <ac:spMkLst>
            <pc:docMk/>
            <pc:sldMk cId="3819082098" sldId="263"/>
            <ac:spMk id="3" creationId="{0DE97BF6-CF53-A2C0-9B4A-AEFD6A3555AA}"/>
          </ac:spMkLst>
        </pc:spChg>
      </pc:sldChg>
      <pc:sldChg chg="modSp new mod">
        <pc:chgData name="Tanu Malik" userId="8ee707465a01c765" providerId="LiveId" clId="{4F177991-F9E0-49FF-9709-0C216BD3140A}" dt="2025-05-08T08:59:39.386" v="3112" actId="14100"/>
        <pc:sldMkLst>
          <pc:docMk/>
          <pc:sldMk cId="477280535" sldId="264"/>
        </pc:sldMkLst>
        <pc:spChg chg="mod">
          <ac:chgData name="Tanu Malik" userId="8ee707465a01c765" providerId="LiveId" clId="{4F177991-F9E0-49FF-9709-0C216BD3140A}" dt="2025-05-08T04:25:18.955" v="2752" actId="1076"/>
          <ac:spMkLst>
            <pc:docMk/>
            <pc:sldMk cId="477280535" sldId="264"/>
            <ac:spMk id="2" creationId="{D658EB87-8FB5-5072-E950-4565033842FF}"/>
          </ac:spMkLst>
        </pc:spChg>
        <pc:spChg chg="mod">
          <ac:chgData name="Tanu Malik" userId="8ee707465a01c765" providerId="LiveId" clId="{4F177991-F9E0-49FF-9709-0C216BD3140A}" dt="2025-05-08T08:59:39.386" v="3112" actId="14100"/>
          <ac:spMkLst>
            <pc:docMk/>
            <pc:sldMk cId="477280535" sldId="264"/>
            <ac:spMk id="3" creationId="{5B1D7CFA-5A01-FF80-5D27-4CEC903BE529}"/>
          </ac:spMkLst>
        </pc:spChg>
      </pc:sldChg>
      <pc:sldChg chg="modSp new mod">
        <pc:chgData name="Tanu Malik" userId="8ee707465a01c765" providerId="LiveId" clId="{4F177991-F9E0-49FF-9709-0C216BD3140A}" dt="2025-05-08T09:11:47.499" v="3476" actId="20577"/>
        <pc:sldMkLst>
          <pc:docMk/>
          <pc:sldMk cId="3571081384" sldId="265"/>
        </pc:sldMkLst>
        <pc:spChg chg="mod">
          <ac:chgData name="Tanu Malik" userId="8ee707465a01c765" providerId="LiveId" clId="{4F177991-F9E0-49FF-9709-0C216BD3140A}" dt="2025-05-08T04:17:24.257" v="2710" actId="20577"/>
          <ac:spMkLst>
            <pc:docMk/>
            <pc:sldMk cId="3571081384" sldId="265"/>
            <ac:spMk id="2" creationId="{806F5959-42C5-4BA6-5B49-3DFA1A30846F}"/>
          </ac:spMkLst>
        </pc:spChg>
        <pc:spChg chg="mod">
          <ac:chgData name="Tanu Malik" userId="8ee707465a01c765" providerId="LiveId" clId="{4F177991-F9E0-49FF-9709-0C216BD3140A}" dt="2025-05-08T09:11:47.499" v="3476" actId="20577"/>
          <ac:spMkLst>
            <pc:docMk/>
            <pc:sldMk cId="3571081384" sldId="265"/>
            <ac:spMk id="3" creationId="{A3F908AC-D7CC-C4C6-58CD-B1B28D7C93B9}"/>
          </ac:spMkLst>
        </pc:spChg>
      </pc:sldChg>
      <pc:sldChg chg="modSp new del mod">
        <pc:chgData name="Tanu Malik" userId="8ee707465a01c765" providerId="LiveId" clId="{4F177991-F9E0-49FF-9709-0C216BD3140A}" dt="2025-05-08T03:58:50.013" v="2422" actId="47"/>
        <pc:sldMkLst>
          <pc:docMk/>
          <pc:sldMk cId="4166552131" sldId="266"/>
        </pc:sldMkLst>
        <pc:spChg chg="mod">
          <ac:chgData name="Tanu Malik" userId="8ee707465a01c765" providerId="LiveId" clId="{4F177991-F9E0-49FF-9709-0C216BD3140A}" dt="2025-05-08T03:36:21.204" v="2092" actId="1076"/>
          <ac:spMkLst>
            <pc:docMk/>
            <pc:sldMk cId="4166552131" sldId="266"/>
            <ac:spMk id="2" creationId="{2882A870-71BB-E01B-D2B6-EFB1A4BB45E6}"/>
          </ac:spMkLst>
        </pc:spChg>
        <pc:spChg chg="mod">
          <ac:chgData name="Tanu Malik" userId="8ee707465a01c765" providerId="LiveId" clId="{4F177991-F9E0-49FF-9709-0C216BD3140A}" dt="2025-05-08T03:36:44.700" v="2094" actId="14100"/>
          <ac:spMkLst>
            <pc:docMk/>
            <pc:sldMk cId="4166552131" sldId="266"/>
            <ac:spMk id="3" creationId="{471601F2-6139-7BCB-BE57-DE64A4772345}"/>
          </ac:spMkLst>
        </pc:spChg>
      </pc:sldChg>
      <pc:sldChg chg="modSp new mod">
        <pc:chgData name="Tanu Malik" userId="8ee707465a01c765" providerId="LiveId" clId="{4F177991-F9E0-49FF-9709-0C216BD3140A}" dt="2025-05-08T03:58:37.118" v="2421" actId="20577"/>
        <pc:sldMkLst>
          <pc:docMk/>
          <pc:sldMk cId="1916347675" sldId="267"/>
        </pc:sldMkLst>
        <pc:spChg chg="mod">
          <ac:chgData name="Tanu Malik" userId="8ee707465a01c765" providerId="LiveId" clId="{4F177991-F9E0-49FF-9709-0C216BD3140A}" dt="2025-05-08T03:45:23.924" v="2128" actId="1076"/>
          <ac:spMkLst>
            <pc:docMk/>
            <pc:sldMk cId="1916347675" sldId="267"/>
            <ac:spMk id="2" creationId="{E7420755-CC5F-3FE7-E091-75B15807A179}"/>
          </ac:spMkLst>
        </pc:spChg>
        <pc:spChg chg="mod">
          <ac:chgData name="Tanu Malik" userId="8ee707465a01c765" providerId="LiveId" clId="{4F177991-F9E0-49FF-9709-0C216BD3140A}" dt="2025-05-08T03:58:37.118" v="2421" actId="20577"/>
          <ac:spMkLst>
            <pc:docMk/>
            <pc:sldMk cId="1916347675" sldId="267"/>
            <ac:spMk id="3" creationId="{5D1F0C58-E2B1-B458-A9B2-863E0E29343C}"/>
          </ac:spMkLst>
        </pc:spChg>
      </pc:sldChg>
      <pc:sldChg chg="new del">
        <pc:chgData name="Tanu Malik" userId="8ee707465a01c765" providerId="LiveId" clId="{4F177991-F9E0-49FF-9709-0C216BD3140A}" dt="2025-05-08T09:26:45.954" v="3478" actId="47"/>
        <pc:sldMkLst>
          <pc:docMk/>
          <pc:sldMk cId="3989974079" sldId="2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20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77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03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727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037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394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98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651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507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23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0145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756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14540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099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53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041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7C575-EBAE-48B4-9F34-2532EB134602}" type="datetimeFigureOut">
              <a:rPr lang="en-GB" smtClean="0"/>
              <a:t>08/05/2025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81F46BC-285D-4EBA-92B8-7FD7CD834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559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86FE4-B296-17F0-BF4A-82A95794FB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9922" y="487808"/>
            <a:ext cx="8915399" cy="236463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Culturally Inclusive Meal Plans for Eco-Tourism Destinations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3674BC-8266-C94B-01B0-89440D7986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76601" y="3769673"/>
            <a:ext cx="8915399" cy="1126283"/>
          </a:xfrm>
        </p:spPr>
        <p:txBody>
          <a:bodyPr/>
          <a:lstStyle/>
          <a:p>
            <a:r>
              <a:rPr lang="en-GB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Presenter-  </a:t>
            </a:r>
            <a:r>
              <a:rPr lang="en-GB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Ankit Tomar</a:t>
            </a:r>
            <a:r>
              <a:rPr lang="en-GB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GB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101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BF761-67A0-E374-527D-79E526C50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C93A6-A57E-A7F9-E6F5-DFD23D728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1465" y="1540188"/>
            <a:ext cx="8980747" cy="4506049"/>
          </a:xfrm>
        </p:spPr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Importance of dietary meal plan in tourism.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Overview of eco-tourism and its growth.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Objective: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Nutrition and food services consultant, to create culturally inclusive meal plan for three global destinations.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F6952A-3055-B200-83A2-075511C55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838" y="2939337"/>
            <a:ext cx="3209730" cy="320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08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20755-CC5F-3FE7-E091-75B15807A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7692" y="614780"/>
            <a:ext cx="8911687" cy="1280890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Eco-Tourism &amp; Food Connection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F0C58-E2B1-B458-A9B2-863E0E293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0714" y="1760375"/>
            <a:ext cx="8915400" cy="3777622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meal planning in eco-tourism.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 of dietary meal plan in culturally sensitive tourism.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diet + Nature = Eco-tourism &amp; Food connection.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Connection of both helps in economic benefits.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Provides environmental benefits.</a:t>
            </a:r>
          </a:p>
        </p:txBody>
      </p:sp>
    </p:spTree>
    <p:extLst>
      <p:ext uri="{BB962C8B-B14F-4D97-AF65-F5344CB8AC3E}">
        <p14:creationId xmlns:p14="http://schemas.microsoft.com/office/powerpoint/2010/main" val="1916347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E499F-BAED-17BA-57D0-3A436378B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Dietary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540E8-2BB6-88FE-DC51-31A358F86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7968" y="1632857"/>
            <a:ext cx="8369560" cy="4278365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Vegan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Gluten-free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Diabetic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Religious Restrictions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B8DF11-3FA1-FE42-084D-57181B085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133" y="400065"/>
            <a:ext cx="2755579" cy="551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91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C3831-9BEE-64AC-69FF-3D768D941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 1- Kerala (India)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84F7A-7F7C-EA88-3CF2-E6FF6772B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8706" y="1452466"/>
            <a:ext cx="8915400" cy="3777622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Dietary culture: Coconut,  rice, vegetarian and Ayurvedic  food.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Religious considerations ( no onion, garlic, non-veg),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for Jain preference.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Challenges : Sourcing gluten free grains and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monsoon impact on food.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Languages: Hindi, English, Malayalam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8EA4ED-E065-C09A-428D-66373FE7E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364" y="2007637"/>
            <a:ext cx="2860533" cy="378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523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F02EF-C754-CBFB-90D8-08E3BD2C2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0085" y="624110"/>
            <a:ext cx="9364527" cy="1280890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 2- Black Forest Region (Germany)                        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2D527-89EC-AB69-96BA-61593FE7F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4170" y="1614791"/>
            <a:ext cx="9061315" cy="4067831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Dietary culture: Bread, gluten, dairy and meat, sausages.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Religious Considerations are kosher or halal rarely available.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Challenges: Gluten free options, limited supply in this area,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high sugar consumption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Languages: English, German, Turkish.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6D8FB7-C772-DB8E-2A44-E6EAC7648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963" y="1632945"/>
            <a:ext cx="3180085" cy="460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83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193D5-9EEA-2BA5-91BF-87665C360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 3- Bali (Indonesia)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D4934-D2D8-0455-44FC-D27FD23ED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9971" y="1499846"/>
            <a:ext cx="8444204" cy="4353010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Dietary Culture: Vegan food, fruits and vegetables,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seafood.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Religious Considerations: Balinese Hindu restrict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the consumption of beef.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Challenges: Highly usage of sugar in sauces,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limited labelling.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Languages: English, Indonesia.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6A814B-2A46-DB50-FE4E-E83C9BA33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146" y="1410509"/>
            <a:ext cx="3824556" cy="470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98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81CD3-E92F-7266-66F5-E5897713D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3392" y="540135"/>
            <a:ext cx="8911687" cy="1280890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Guidelines for Healthy Meals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07961-6444-F693-B2BD-0195661D96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3392" y="1639078"/>
            <a:ext cx="8915400" cy="3777622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 less amount of salt, sugar and unhealthy fats.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Maintain hygiene in every food practice.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 a fix amount of protein, fibre, fat, etc.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Eat fruits and vegetables by replacing the snacks.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Mostly consume boiled and steamed food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instead of fried food.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3E8E00-40E3-FF18-8601-FDEEFB323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265" y="2045521"/>
            <a:ext cx="3900996" cy="428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20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08F85-CE28-2009-2C30-ACDBFA0DC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9031" y="540135"/>
            <a:ext cx="8911687" cy="1280890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local Hospitality partners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97BF6-CF53-A2C0-9B4A-AEFD6A355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5865" y="1821025"/>
            <a:ext cx="8915400" cy="3777622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Providing training to kitchen and service staff.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Responsibility of sourcing the raw material and ingredients.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Clear labelling and communication templates.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relationship between cultural and dietary needs.</a:t>
            </a:r>
          </a:p>
        </p:txBody>
      </p:sp>
    </p:spTree>
    <p:extLst>
      <p:ext uri="{BB962C8B-B14F-4D97-AF65-F5344CB8AC3E}">
        <p14:creationId xmlns:p14="http://schemas.microsoft.com/office/powerpoint/2010/main" val="3819082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8EB87-8FB5-5072-E950-456503384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113" y="540134"/>
            <a:ext cx="8911687" cy="1280890"/>
          </a:xfrm>
        </p:spPr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World Examples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D7CFA-5A01-FF80-5D27-4CEC903BE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5400" y="1620416"/>
            <a:ext cx="7553163" cy="3777622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Senses resorts: Offers plant-based menu.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 Hotels: Offers vegetarian and halal options as per tourist`s request. They are health conscious for tourists.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Inkaterra</a:t>
            </a: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Hotels: They offer organic food, that`s cause the partnership with local farmers, and train their staff members to handle guests.</a:t>
            </a:r>
          </a:p>
        </p:txBody>
      </p:sp>
    </p:spTree>
    <p:extLst>
      <p:ext uri="{BB962C8B-B14F-4D97-AF65-F5344CB8AC3E}">
        <p14:creationId xmlns:p14="http://schemas.microsoft.com/office/powerpoint/2010/main" val="477280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F5959-42C5-4BA6-5B49-3DFA1A308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908AC-D7CC-C4C6-58CD-B1B28D7C9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7326" y="1667070"/>
            <a:ext cx="8915400" cy="377762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integrating dietary meal plans into eco-tourism, we can create more sustainable travel experience for tourists.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 is more than sustenance.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Local ingredients and culture can meet dietary standards without compromising anything.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Culturally inclusive meal planning enhances experience </a:t>
            </a:r>
            <a:r>
              <a:rPr lang="en-GB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travellers.</a:t>
            </a:r>
            <a:endParaRPr lang="en-GB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08138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227</TotalTime>
  <Words>460</Words>
  <Application>Microsoft Office PowerPoint</Application>
  <PresentationFormat>Widescreen</PresentationFormat>
  <Paragraphs>59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 3</vt:lpstr>
      <vt:lpstr>Wisp</vt:lpstr>
      <vt:lpstr>Culturally Inclusive Meal Plans for Eco-Tourism Destinations</vt:lpstr>
      <vt:lpstr>Introduction</vt:lpstr>
      <vt:lpstr>Eco-Tourism &amp; Food Connection</vt:lpstr>
      <vt:lpstr>Key Dietary Needs</vt:lpstr>
      <vt:lpstr>Destination 1- Kerala (India)</vt:lpstr>
      <vt:lpstr>Destination 2- Black Forest Region (Germany)                              </vt:lpstr>
      <vt:lpstr>Destination 3- Bali (Indonesia)</vt:lpstr>
      <vt:lpstr>WHO Guidelines for Healthy Meals</vt:lpstr>
      <vt:lpstr>Guidelines for local Hospitality partners</vt:lpstr>
      <vt:lpstr>Real World Examples 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Tanu Malik</dc:creator>
  <cp:lastModifiedBy>Tanu Malik</cp:lastModifiedBy>
  <cp:revision>3</cp:revision>
  <dcterms:created xsi:type="dcterms:W3CDTF">2025-05-07T02:45:45Z</dcterms:created>
  <dcterms:modified xsi:type="dcterms:W3CDTF">2025-05-08T09:27:39Z</dcterms:modified>
</cp:coreProperties>
</file>