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53"/>
  </p:notesMasterIdLst>
  <p:handoutMasterIdLst>
    <p:handoutMasterId r:id="rId54"/>
  </p:handoutMasterIdLst>
  <p:sldIdLst>
    <p:sldId id="256" r:id="rId5"/>
    <p:sldId id="257" r:id="rId6"/>
    <p:sldId id="268" r:id="rId7"/>
    <p:sldId id="280" r:id="rId8"/>
    <p:sldId id="270" r:id="rId9"/>
    <p:sldId id="271" r:id="rId10"/>
    <p:sldId id="273" r:id="rId11"/>
    <p:sldId id="274" r:id="rId12"/>
    <p:sldId id="281" r:id="rId13"/>
    <p:sldId id="282" r:id="rId14"/>
    <p:sldId id="275" r:id="rId15"/>
    <p:sldId id="283" r:id="rId16"/>
    <p:sldId id="284" r:id="rId17"/>
    <p:sldId id="285" r:id="rId18"/>
    <p:sldId id="286" r:id="rId19"/>
    <p:sldId id="288" r:id="rId20"/>
    <p:sldId id="287" r:id="rId21"/>
    <p:sldId id="289" r:id="rId22"/>
    <p:sldId id="290" r:id="rId23"/>
    <p:sldId id="291" r:id="rId24"/>
    <p:sldId id="292" r:id="rId25"/>
    <p:sldId id="293" r:id="rId26"/>
    <p:sldId id="294" r:id="rId27"/>
    <p:sldId id="295" r:id="rId28"/>
    <p:sldId id="296" r:id="rId29"/>
    <p:sldId id="297" r:id="rId30"/>
    <p:sldId id="298" r:id="rId31"/>
    <p:sldId id="299" r:id="rId32"/>
    <p:sldId id="300" r:id="rId33"/>
    <p:sldId id="301" r:id="rId34"/>
    <p:sldId id="302" r:id="rId35"/>
    <p:sldId id="303" r:id="rId36"/>
    <p:sldId id="304" r:id="rId37"/>
    <p:sldId id="305" r:id="rId38"/>
    <p:sldId id="306" r:id="rId39"/>
    <p:sldId id="307" r:id="rId40"/>
    <p:sldId id="320" r:id="rId41"/>
    <p:sldId id="321" r:id="rId42"/>
    <p:sldId id="322" r:id="rId43"/>
    <p:sldId id="312" r:id="rId44"/>
    <p:sldId id="313" r:id="rId45"/>
    <p:sldId id="314" r:id="rId46"/>
    <p:sldId id="316" r:id="rId47"/>
    <p:sldId id="315" r:id="rId48"/>
    <p:sldId id="317" r:id="rId49"/>
    <p:sldId id="318" r:id="rId50"/>
    <p:sldId id="319" r:id="rId51"/>
    <p:sldId id="269" r:id="rId52"/>
  </p:sldIdLst>
  <p:sldSz cx="12198350" cy="6858000"/>
  <p:notesSz cx="6858000" cy="9144000"/>
  <p:embeddedFontLst>
    <p:embeddedFont>
      <p:font typeface="Calibri" panose="020F0502020204030204" pitchFamily="34" charset="0"/>
      <p:regular r:id="rId55"/>
      <p:bold r:id="rId56"/>
      <p:italic r:id="rId57"/>
      <p:boldItalic r:id="rId58"/>
    </p:embeddedFont>
    <p:embeddedFont>
      <p:font typeface="Georgia" panose="02040502050405020303" pitchFamily="18" charset="0"/>
      <p:regular r:id="rId59"/>
      <p:bold r:id="rId60"/>
      <p:italic r:id="rId61"/>
      <p:boldItalic r:id="rId62"/>
    </p:embeddedFont>
    <p:embeddedFont>
      <p:font typeface="Minion" panose="02000503070000020003" pitchFamily="2" charset="0"/>
      <p:regular r:id="rId63"/>
      <p:bold r:id="rId64"/>
      <p:italic r:id="rId65"/>
      <p:boldItalic r:id="rId66"/>
    </p:embeddedFont>
  </p:embeddedFontLst>
  <p:custDataLst>
    <p:tags r:id="rId67"/>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8" autoAdjust="0"/>
    <p:restoredTop sz="94660"/>
  </p:normalViewPr>
  <p:slideViewPr>
    <p:cSldViewPr>
      <p:cViewPr varScale="1">
        <p:scale>
          <a:sx n="115" d="100"/>
          <a:sy n="115" d="100"/>
        </p:scale>
        <p:origin x="448" y="208"/>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font" Target="fonts/font9.fntdata"/><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font" Target="fonts/font4.fntdata"/><Relationship Id="rId66" Type="http://schemas.openxmlformats.org/officeDocument/2006/relationships/font" Target="fonts/font12.fntdata"/><Relationship Id="rId5" Type="http://schemas.openxmlformats.org/officeDocument/2006/relationships/slide" Target="slides/slide1.xml"/><Relationship Id="rId61" Type="http://schemas.openxmlformats.org/officeDocument/2006/relationships/font" Target="fonts/font7.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5.fntdata"/><Relationship Id="rId67" Type="http://schemas.openxmlformats.org/officeDocument/2006/relationships/tags" Target="tags/tag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handoutMaster" Target="handoutMasters/handoutMaster1.xml"/><Relationship Id="rId62" Type="http://schemas.openxmlformats.org/officeDocument/2006/relationships/font" Target="fonts/font8.fntdata"/><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3.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6.fntdata"/><Relationship Id="rId65" Type="http://schemas.openxmlformats.org/officeDocument/2006/relationships/font" Target="fonts/font11.fntdata"/><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font" Target="fonts/font1.fntdata"/></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94AA55B-2BD7-694A-866A-E0C4AEEBBD49}" type="doc">
      <dgm:prSet loTypeId="urn:microsoft.com/office/officeart/2005/8/layout/orgChart1" loCatId="" qsTypeId="urn:microsoft.com/office/officeart/2005/8/quickstyle/simple1" qsCatId="simple" csTypeId="urn:microsoft.com/office/officeart/2005/8/colors/accent5_2" csCatId="accent5" phldr="1"/>
      <dgm:spPr/>
      <dgm:t>
        <a:bodyPr/>
        <a:lstStyle/>
        <a:p>
          <a:endParaRPr lang="en-US"/>
        </a:p>
      </dgm:t>
    </dgm:pt>
    <dgm:pt modelId="{5FEFC108-D208-544A-ABE5-E011EA7F85D2}">
      <dgm:prSet phldrT="[Text]"/>
      <dgm:spPr/>
      <dgm:t>
        <a:bodyPr/>
        <a:lstStyle/>
        <a:p>
          <a:r>
            <a:rPr lang="en-US" dirty="0"/>
            <a:t>Tour Operators 
</a:t>
          </a:r>
        </a:p>
      </dgm:t>
    </dgm:pt>
    <dgm:pt modelId="{28E066DB-E0CE-EE45-B9DB-C744884D41C4}" type="parTrans" cxnId="{F55513ED-E3D7-7D46-922A-28C03E1247BA}">
      <dgm:prSet/>
      <dgm:spPr/>
      <dgm:t>
        <a:bodyPr/>
        <a:lstStyle/>
        <a:p>
          <a:endParaRPr lang="en-US"/>
        </a:p>
      </dgm:t>
    </dgm:pt>
    <dgm:pt modelId="{04449BD7-9C83-BD44-8207-C83FF4338DDF}" type="sibTrans" cxnId="{F55513ED-E3D7-7D46-922A-28C03E1247BA}">
      <dgm:prSet/>
      <dgm:spPr/>
      <dgm:t>
        <a:bodyPr/>
        <a:lstStyle/>
        <a:p>
          <a:endParaRPr lang="en-US"/>
        </a:p>
      </dgm:t>
    </dgm:pt>
    <dgm:pt modelId="{250C4C83-9ADB-5E43-B881-74E015AD5B52}" type="asst">
      <dgm:prSet phldrT="[Text]"/>
      <dgm:spPr/>
      <dgm:t>
        <a:bodyPr/>
        <a:lstStyle/>
        <a:p>
          <a:r>
            <a:rPr lang="en-US"/>
            <a:t>outbound tour operators</a:t>
          </a:r>
        </a:p>
      </dgm:t>
    </dgm:pt>
    <dgm:pt modelId="{103BE317-B404-DA42-B429-2B6B0DC6B3D5}" type="parTrans" cxnId="{DCB2BE4B-A9B1-8A4A-B442-E4BBE8765D7A}">
      <dgm:prSet/>
      <dgm:spPr/>
      <dgm:t>
        <a:bodyPr/>
        <a:lstStyle/>
        <a:p>
          <a:endParaRPr lang="en-US"/>
        </a:p>
      </dgm:t>
    </dgm:pt>
    <dgm:pt modelId="{CA24C92C-45B0-D34D-A3EB-7588687CE375}" type="sibTrans" cxnId="{DCB2BE4B-A9B1-8A4A-B442-E4BBE8765D7A}">
      <dgm:prSet/>
      <dgm:spPr/>
      <dgm:t>
        <a:bodyPr/>
        <a:lstStyle/>
        <a:p>
          <a:endParaRPr lang="en-US"/>
        </a:p>
      </dgm:t>
    </dgm:pt>
    <dgm:pt modelId="{AC0E01B4-3E8F-9545-A3E1-C07718DBD706}">
      <dgm:prSet phldrT="[Text]"/>
      <dgm:spPr/>
      <dgm:t>
        <a:bodyPr/>
        <a:lstStyle/>
        <a:p>
          <a:r>
            <a:rPr lang="en-US"/>
            <a:t>specialist tour operators</a:t>
          </a:r>
        </a:p>
      </dgm:t>
    </dgm:pt>
    <dgm:pt modelId="{8EB58354-512A-EF4E-ABC6-635FFC0F5B81}" type="parTrans" cxnId="{9BB50B88-D1AF-8046-A7EE-8CE7CF76E188}">
      <dgm:prSet/>
      <dgm:spPr/>
      <dgm:t>
        <a:bodyPr/>
        <a:lstStyle/>
        <a:p>
          <a:endParaRPr lang="en-US"/>
        </a:p>
      </dgm:t>
    </dgm:pt>
    <dgm:pt modelId="{CD80BE5A-C02C-B04B-A507-8D8CA1D1532E}" type="sibTrans" cxnId="{9BB50B88-D1AF-8046-A7EE-8CE7CF76E188}">
      <dgm:prSet/>
      <dgm:spPr/>
      <dgm:t>
        <a:bodyPr/>
        <a:lstStyle/>
        <a:p>
          <a:endParaRPr lang="en-US"/>
        </a:p>
      </dgm:t>
    </dgm:pt>
    <dgm:pt modelId="{C0A59B3C-59CC-5A47-B7BD-78CDB07BD79B}">
      <dgm:prSet phldrT="[Text]"/>
      <dgm:spPr/>
      <dgm:t>
        <a:bodyPr/>
        <a:lstStyle/>
        <a:p>
          <a:r>
            <a:rPr lang="en-US"/>
            <a:t>retail travel agents</a:t>
          </a:r>
        </a:p>
      </dgm:t>
    </dgm:pt>
    <dgm:pt modelId="{6BB0053E-E443-1E49-9A4B-66C2E5878D3A}" type="parTrans" cxnId="{25E7E1FB-ACCB-D442-BBB9-799AB436E9D0}">
      <dgm:prSet/>
      <dgm:spPr/>
      <dgm:t>
        <a:bodyPr/>
        <a:lstStyle/>
        <a:p>
          <a:endParaRPr lang="en-US"/>
        </a:p>
      </dgm:t>
    </dgm:pt>
    <dgm:pt modelId="{D930D8A9-9233-BE4D-A9DD-1D33B7BB9FF8}" type="sibTrans" cxnId="{25E7E1FB-ACCB-D442-BBB9-799AB436E9D0}">
      <dgm:prSet/>
      <dgm:spPr/>
      <dgm:t>
        <a:bodyPr/>
        <a:lstStyle/>
        <a:p>
          <a:endParaRPr lang="en-US"/>
        </a:p>
      </dgm:t>
    </dgm:pt>
    <dgm:pt modelId="{1ACE564A-51D0-CE45-B4FC-08A6E5B6C79A}">
      <dgm:prSet phldrT="[Text]"/>
      <dgm:spPr/>
      <dgm:t>
        <a:bodyPr/>
        <a:lstStyle/>
        <a:p>
          <a:r>
            <a:rPr lang="en-US"/>
            <a:t>online travel agents</a:t>
          </a:r>
        </a:p>
      </dgm:t>
    </dgm:pt>
    <dgm:pt modelId="{CDD96CC2-2544-984F-8757-5938762A6EE6}" type="parTrans" cxnId="{C32309CC-DE3A-5D4E-9E37-3FD8ED20ABE5}">
      <dgm:prSet/>
      <dgm:spPr/>
      <dgm:t>
        <a:bodyPr/>
        <a:lstStyle/>
        <a:p>
          <a:endParaRPr lang="en-US"/>
        </a:p>
      </dgm:t>
    </dgm:pt>
    <dgm:pt modelId="{0C205065-FC6D-4C48-A920-B16E01C55A8D}" type="sibTrans" cxnId="{C32309CC-DE3A-5D4E-9E37-3FD8ED20ABE5}">
      <dgm:prSet/>
      <dgm:spPr/>
      <dgm:t>
        <a:bodyPr/>
        <a:lstStyle/>
        <a:p>
          <a:endParaRPr lang="en-US"/>
        </a:p>
      </dgm:t>
    </dgm:pt>
    <dgm:pt modelId="{CCBABC45-FABA-C847-B4F4-9068125D6AFE}" type="asst">
      <dgm:prSet/>
      <dgm:spPr/>
      <dgm:t>
        <a:bodyPr/>
        <a:lstStyle/>
        <a:p>
          <a:r>
            <a:rPr lang="en-US"/>
            <a:t>domestic tour operators</a:t>
          </a:r>
        </a:p>
      </dgm:t>
    </dgm:pt>
    <dgm:pt modelId="{012699D5-BA4F-E147-8E70-B24A35DA1543}" type="parTrans" cxnId="{F02F03AC-8158-3443-A9A2-91BAADF6691C}">
      <dgm:prSet/>
      <dgm:spPr/>
      <dgm:t>
        <a:bodyPr/>
        <a:lstStyle/>
        <a:p>
          <a:endParaRPr lang="en-US"/>
        </a:p>
      </dgm:t>
    </dgm:pt>
    <dgm:pt modelId="{5E2FB1C3-9E0D-B94B-B5DA-64098286DF1D}" type="sibTrans" cxnId="{F02F03AC-8158-3443-A9A2-91BAADF6691C}">
      <dgm:prSet/>
      <dgm:spPr/>
      <dgm:t>
        <a:bodyPr/>
        <a:lstStyle/>
        <a:p>
          <a:endParaRPr lang="en-US"/>
        </a:p>
      </dgm:t>
    </dgm:pt>
    <dgm:pt modelId="{F7CD5DAF-F912-C84B-890C-87CE645AE74D}">
      <dgm:prSet/>
      <dgm:spPr/>
      <dgm:t>
        <a:bodyPr/>
        <a:lstStyle/>
        <a:p>
          <a:r>
            <a:rPr lang="en-US"/>
            <a:t>destination management companies</a:t>
          </a:r>
        </a:p>
      </dgm:t>
    </dgm:pt>
    <dgm:pt modelId="{C86E4035-8AAB-A347-8910-DC3E9BB6433A}" type="parTrans" cxnId="{021A5834-0EFC-5245-B96F-274EAA690BA6}">
      <dgm:prSet/>
      <dgm:spPr/>
      <dgm:t>
        <a:bodyPr/>
        <a:lstStyle/>
        <a:p>
          <a:endParaRPr lang="en-US"/>
        </a:p>
      </dgm:t>
    </dgm:pt>
    <dgm:pt modelId="{5BAA5315-CCDC-F340-B761-B2EC4E86E99C}" type="sibTrans" cxnId="{021A5834-0EFC-5245-B96F-274EAA690BA6}">
      <dgm:prSet/>
      <dgm:spPr/>
      <dgm:t>
        <a:bodyPr/>
        <a:lstStyle/>
        <a:p>
          <a:endParaRPr lang="en-US"/>
        </a:p>
      </dgm:t>
    </dgm:pt>
    <dgm:pt modelId="{B13A6F8F-5337-094F-A8ED-A9310227416D}">
      <dgm:prSet/>
      <dgm:spPr/>
      <dgm:t>
        <a:bodyPr/>
        <a:lstStyle/>
        <a:p>
          <a:r>
            <a:rPr lang="en-US"/>
            <a:t>franchises</a:t>
          </a:r>
        </a:p>
      </dgm:t>
    </dgm:pt>
    <dgm:pt modelId="{6518C8EA-9AD1-C548-8B0E-E3F4FEE44F10}" type="parTrans" cxnId="{1BE5C325-3F5D-8048-A934-524F5A17C9D7}">
      <dgm:prSet/>
      <dgm:spPr/>
      <dgm:t>
        <a:bodyPr/>
        <a:lstStyle/>
        <a:p>
          <a:endParaRPr lang="en-US"/>
        </a:p>
      </dgm:t>
    </dgm:pt>
    <dgm:pt modelId="{D7052F57-43FC-8A4F-B823-9D05BC0E0516}" type="sibTrans" cxnId="{1BE5C325-3F5D-8048-A934-524F5A17C9D7}">
      <dgm:prSet/>
      <dgm:spPr/>
      <dgm:t>
        <a:bodyPr/>
        <a:lstStyle/>
        <a:p>
          <a:endParaRPr lang="en-US"/>
        </a:p>
      </dgm:t>
    </dgm:pt>
    <dgm:pt modelId="{FDB0FF2F-DADB-DA48-A1BC-2E09D8BA3FA7}" type="pres">
      <dgm:prSet presAssocID="{694AA55B-2BD7-694A-866A-E0C4AEEBBD49}" presName="hierChild1" presStyleCnt="0">
        <dgm:presLayoutVars>
          <dgm:orgChart val="1"/>
          <dgm:chPref val="1"/>
          <dgm:dir/>
          <dgm:animOne val="branch"/>
          <dgm:animLvl val="lvl"/>
          <dgm:resizeHandles/>
        </dgm:presLayoutVars>
      </dgm:prSet>
      <dgm:spPr/>
    </dgm:pt>
    <dgm:pt modelId="{7FBAA12F-8743-994F-A291-135FA67F4F8B}" type="pres">
      <dgm:prSet presAssocID="{5FEFC108-D208-544A-ABE5-E011EA7F85D2}" presName="hierRoot1" presStyleCnt="0">
        <dgm:presLayoutVars>
          <dgm:hierBranch val="init"/>
        </dgm:presLayoutVars>
      </dgm:prSet>
      <dgm:spPr/>
    </dgm:pt>
    <dgm:pt modelId="{309B35C9-23B0-6C4F-A6B0-452F9242D6DA}" type="pres">
      <dgm:prSet presAssocID="{5FEFC108-D208-544A-ABE5-E011EA7F85D2}" presName="rootComposite1" presStyleCnt="0"/>
      <dgm:spPr/>
    </dgm:pt>
    <dgm:pt modelId="{80C0324C-5CC4-DB4B-81AF-5E63052384BB}" type="pres">
      <dgm:prSet presAssocID="{5FEFC108-D208-544A-ABE5-E011EA7F85D2}" presName="rootText1" presStyleLbl="node0" presStyleIdx="0" presStyleCnt="1">
        <dgm:presLayoutVars>
          <dgm:chPref val="3"/>
        </dgm:presLayoutVars>
      </dgm:prSet>
      <dgm:spPr/>
    </dgm:pt>
    <dgm:pt modelId="{73499048-015F-0242-813A-7084032FFD2C}" type="pres">
      <dgm:prSet presAssocID="{5FEFC108-D208-544A-ABE5-E011EA7F85D2}" presName="rootConnector1" presStyleLbl="node1" presStyleIdx="0" presStyleCnt="0"/>
      <dgm:spPr/>
    </dgm:pt>
    <dgm:pt modelId="{0DC392FD-E7C0-F44B-8EB8-C54C2312EF08}" type="pres">
      <dgm:prSet presAssocID="{5FEFC108-D208-544A-ABE5-E011EA7F85D2}" presName="hierChild2" presStyleCnt="0"/>
      <dgm:spPr/>
    </dgm:pt>
    <dgm:pt modelId="{B9FD4C93-79AF-5D48-AC0F-78FFE75C0259}" type="pres">
      <dgm:prSet presAssocID="{C86E4035-8AAB-A347-8910-DC3E9BB6433A}" presName="Name37" presStyleLbl="parChTrans1D2" presStyleIdx="0" presStyleCnt="6"/>
      <dgm:spPr/>
    </dgm:pt>
    <dgm:pt modelId="{923128BA-ECED-6B40-8DE9-CEF4CE5FBC2A}" type="pres">
      <dgm:prSet presAssocID="{F7CD5DAF-F912-C84B-890C-87CE645AE74D}" presName="hierRoot2" presStyleCnt="0">
        <dgm:presLayoutVars>
          <dgm:hierBranch val="init"/>
        </dgm:presLayoutVars>
      </dgm:prSet>
      <dgm:spPr/>
    </dgm:pt>
    <dgm:pt modelId="{46E480FA-E913-FD4B-816F-F11CD8A88286}" type="pres">
      <dgm:prSet presAssocID="{F7CD5DAF-F912-C84B-890C-87CE645AE74D}" presName="rootComposite" presStyleCnt="0"/>
      <dgm:spPr/>
    </dgm:pt>
    <dgm:pt modelId="{CA927B78-A291-404F-BE0D-86CD4CF56875}" type="pres">
      <dgm:prSet presAssocID="{F7CD5DAF-F912-C84B-890C-87CE645AE74D}" presName="rootText" presStyleLbl="node2" presStyleIdx="0" presStyleCnt="4">
        <dgm:presLayoutVars>
          <dgm:chPref val="3"/>
        </dgm:presLayoutVars>
      </dgm:prSet>
      <dgm:spPr/>
    </dgm:pt>
    <dgm:pt modelId="{A2F82DEB-A94A-7143-B374-A837876891CA}" type="pres">
      <dgm:prSet presAssocID="{F7CD5DAF-F912-C84B-890C-87CE645AE74D}" presName="rootConnector" presStyleLbl="node2" presStyleIdx="0" presStyleCnt="4"/>
      <dgm:spPr/>
    </dgm:pt>
    <dgm:pt modelId="{822E5025-18A3-2E4F-8C5C-8DE10FFD41DF}" type="pres">
      <dgm:prSet presAssocID="{F7CD5DAF-F912-C84B-890C-87CE645AE74D}" presName="hierChild4" presStyleCnt="0"/>
      <dgm:spPr/>
    </dgm:pt>
    <dgm:pt modelId="{4863EDB5-4AC8-4D4C-89D4-A9032619691C}" type="pres">
      <dgm:prSet presAssocID="{F7CD5DAF-F912-C84B-890C-87CE645AE74D}" presName="hierChild5" presStyleCnt="0"/>
      <dgm:spPr/>
    </dgm:pt>
    <dgm:pt modelId="{B02D0939-4216-9A4F-B326-03E077D7B1EC}" type="pres">
      <dgm:prSet presAssocID="{8EB58354-512A-EF4E-ABC6-635FFC0F5B81}" presName="Name37" presStyleLbl="parChTrans1D2" presStyleIdx="1" presStyleCnt="6"/>
      <dgm:spPr/>
    </dgm:pt>
    <dgm:pt modelId="{54629908-9D34-224D-B2FD-33E29A94ACF5}" type="pres">
      <dgm:prSet presAssocID="{AC0E01B4-3E8F-9545-A3E1-C07718DBD706}" presName="hierRoot2" presStyleCnt="0">
        <dgm:presLayoutVars>
          <dgm:hierBranch val="init"/>
        </dgm:presLayoutVars>
      </dgm:prSet>
      <dgm:spPr/>
    </dgm:pt>
    <dgm:pt modelId="{1931144B-9DB9-1B4A-8C19-FBE1F63ACC4E}" type="pres">
      <dgm:prSet presAssocID="{AC0E01B4-3E8F-9545-A3E1-C07718DBD706}" presName="rootComposite" presStyleCnt="0"/>
      <dgm:spPr/>
    </dgm:pt>
    <dgm:pt modelId="{8EE52D8A-68BC-3749-9646-006D7EBA5CBE}" type="pres">
      <dgm:prSet presAssocID="{AC0E01B4-3E8F-9545-A3E1-C07718DBD706}" presName="rootText" presStyleLbl="node2" presStyleIdx="1" presStyleCnt="4">
        <dgm:presLayoutVars>
          <dgm:chPref val="3"/>
        </dgm:presLayoutVars>
      </dgm:prSet>
      <dgm:spPr/>
    </dgm:pt>
    <dgm:pt modelId="{130BD23E-01CF-7046-98B2-68BFE613FD14}" type="pres">
      <dgm:prSet presAssocID="{AC0E01B4-3E8F-9545-A3E1-C07718DBD706}" presName="rootConnector" presStyleLbl="node2" presStyleIdx="1" presStyleCnt="4"/>
      <dgm:spPr/>
    </dgm:pt>
    <dgm:pt modelId="{89C4FE5F-C821-9A47-859B-167A26EDE06B}" type="pres">
      <dgm:prSet presAssocID="{AC0E01B4-3E8F-9545-A3E1-C07718DBD706}" presName="hierChild4" presStyleCnt="0"/>
      <dgm:spPr/>
    </dgm:pt>
    <dgm:pt modelId="{C36236D6-BD16-0240-84B9-B81F261AF33F}" type="pres">
      <dgm:prSet presAssocID="{AC0E01B4-3E8F-9545-A3E1-C07718DBD706}" presName="hierChild5" presStyleCnt="0"/>
      <dgm:spPr/>
    </dgm:pt>
    <dgm:pt modelId="{EC74FC3C-A000-204C-8C96-A22748959C5D}" type="pres">
      <dgm:prSet presAssocID="{6BB0053E-E443-1E49-9A4B-66C2E5878D3A}" presName="Name37" presStyleLbl="parChTrans1D2" presStyleIdx="2" presStyleCnt="6"/>
      <dgm:spPr/>
    </dgm:pt>
    <dgm:pt modelId="{EBBD4EDC-0DB1-FF49-BCF4-C21848335391}" type="pres">
      <dgm:prSet presAssocID="{C0A59B3C-59CC-5A47-B7BD-78CDB07BD79B}" presName="hierRoot2" presStyleCnt="0">
        <dgm:presLayoutVars>
          <dgm:hierBranch val="init"/>
        </dgm:presLayoutVars>
      </dgm:prSet>
      <dgm:spPr/>
    </dgm:pt>
    <dgm:pt modelId="{F6718641-E59E-4C42-A1D4-ECFC5DC5C363}" type="pres">
      <dgm:prSet presAssocID="{C0A59B3C-59CC-5A47-B7BD-78CDB07BD79B}" presName="rootComposite" presStyleCnt="0"/>
      <dgm:spPr/>
    </dgm:pt>
    <dgm:pt modelId="{4679E335-CDFD-D840-A354-CEE791F31A34}" type="pres">
      <dgm:prSet presAssocID="{C0A59B3C-59CC-5A47-B7BD-78CDB07BD79B}" presName="rootText" presStyleLbl="node2" presStyleIdx="2" presStyleCnt="4">
        <dgm:presLayoutVars>
          <dgm:chPref val="3"/>
        </dgm:presLayoutVars>
      </dgm:prSet>
      <dgm:spPr/>
    </dgm:pt>
    <dgm:pt modelId="{0C905457-A661-FE4C-8A2C-FDC4AE1A6970}" type="pres">
      <dgm:prSet presAssocID="{C0A59B3C-59CC-5A47-B7BD-78CDB07BD79B}" presName="rootConnector" presStyleLbl="node2" presStyleIdx="2" presStyleCnt="4"/>
      <dgm:spPr/>
    </dgm:pt>
    <dgm:pt modelId="{33A502AF-BD03-5C4A-999F-F6494842A2EF}" type="pres">
      <dgm:prSet presAssocID="{C0A59B3C-59CC-5A47-B7BD-78CDB07BD79B}" presName="hierChild4" presStyleCnt="0"/>
      <dgm:spPr/>
    </dgm:pt>
    <dgm:pt modelId="{CAEA6F10-919A-BC4B-B5CA-15D94F4EA08B}" type="pres">
      <dgm:prSet presAssocID="{C0A59B3C-59CC-5A47-B7BD-78CDB07BD79B}" presName="hierChild5" presStyleCnt="0"/>
      <dgm:spPr/>
    </dgm:pt>
    <dgm:pt modelId="{00266B81-797D-AA46-9830-FEA567E090FB}" type="pres">
      <dgm:prSet presAssocID="{CDD96CC2-2544-984F-8757-5938762A6EE6}" presName="Name37" presStyleLbl="parChTrans1D2" presStyleIdx="3" presStyleCnt="6"/>
      <dgm:spPr/>
    </dgm:pt>
    <dgm:pt modelId="{5AF59FCE-DAD7-3C4C-86F9-5725BD275A16}" type="pres">
      <dgm:prSet presAssocID="{1ACE564A-51D0-CE45-B4FC-08A6E5B6C79A}" presName="hierRoot2" presStyleCnt="0">
        <dgm:presLayoutVars>
          <dgm:hierBranch val="init"/>
        </dgm:presLayoutVars>
      </dgm:prSet>
      <dgm:spPr/>
    </dgm:pt>
    <dgm:pt modelId="{50BE6DDC-F129-EF44-8EB2-8DECA51986F4}" type="pres">
      <dgm:prSet presAssocID="{1ACE564A-51D0-CE45-B4FC-08A6E5B6C79A}" presName="rootComposite" presStyleCnt="0"/>
      <dgm:spPr/>
    </dgm:pt>
    <dgm:pt modelId="{ACD2ECF8-358C-9441-ACA1-D3C0B4313C01}" type="pres">
      <dgm:prSet presAssocID="{1ACE564A-51D0-CE45-B4FC-08A6E5B6C79A}" presName="rootText" presStyleLbl="node2" presStyleIdx="3" presStyleCnt="4">
        <dgm:presLayoutVars>
          <dgm:chPref val="3"/>
        </dgm:presLayoutVars>
      </dgm:prSet>
      <dgm:spPr/>
    </dgm:pt>
    <dgm:pt modelId="{F84B84CF-0E93-8144-B260-B76133EBC7E2}" type="pres">
      <dgm:prSet presAssocID="{1ACE564A-51D0-CE45-B4FC-08A6E5B6C79A}" presName="rootConnector" presStyleLbl="node2" presStyleIdx="3" presStyleCnt="4"/>
      <dgm:spPr/>
    </dgm:pt>
    <dgm:pt modelId="{59724D3D-6A10-AF45-A790-6339DCF4BD9D}" type="pres">
      <dgm:prSet presAssocID="{1ACE564A-51D0-CE45-B4FC-08A6E5B6C79A}" presName="hierChild4" presStyleCnt="0"/>
      <dgm:spPr/>
    </dgm:pt>
    <dgm:pt modelId="{D83E02FC-6DFA-0041-8532-EF3C093B4DA8}" type="pres">
      <dgm:prSet presAssocID="{1ACE564A-51D0-CE45-B4FC-08A6E5B6C79A}" presName="hierChild5" presStyleCnt="0"/>
      <dgm:spPr/>
    </dgm:pt>
    <dgm:pt modelId="{0CADE7E7-5768-9F44-B255-6B4A6657F3FF}" type="pres">
      <dgm:prSet presAssocID="{5FEFC108-D208-544A-ABE5-E011EA7F85D2}" presName="hierChild3" presStyleCnt="0"/>
      <dgm:spPr/>
    </dgm:pt>
    <dgm:pt modelId="{5907E569-7DA7-E148-BC0D-A72DD2EEFD6A}" type="pres">
      <dgm:prSet presAssocID="{012699D5-BA4F-E147-8E70-B24A35DA1543}" presName="Name111" presStyleLbl="parChTrans1D2" presStyleIdx="4" presStyleCnt="6"/>
      <dgm:spPr/>
    </dgm:pt>
    <dgm:pt modelId="{F2F0350C-9BAC-CA4C-AE0B-C1DFFD7A2451}" type="pres">
      <dgm:prSet presAssocID="{CCBABC45-FABA-C847-B4F4-9068125D6AFE}" presName="hierRoot3" presStyleCnt="0">
        <dgm:presLayoutVars>
          <dgm:hierBranch val="init"/>
        </dgm:presLayoutVars>
      </dgm:prSet>
      <dgm:spPr/>
    </dgm:pt>
    <dgm:pt modelId="{82219A08-0F91-834F-A04F-D00CDCB3E26E}" type="pres">
      <dgm:prSet presAssocID="{CCBABC45-FABA-C847-B4F4-9068125D6AFE}" presName="rootComposite3" presStyleCnt="0"/>
      <dgm:spPr/>
    </dgm:pt>
    <dgm:pt modelId="{3A9A6115-C30A-6D43-ABEF-3E40E017841C}" type="pres">
      <dgm:prSet presAssocID="{CCBABC45-FABA-C847-B4F4-9068125D6AFE}" presName="rootText3" presStyleLbl="asst1" presStyleIdx="0" presStyleCnt="2">
        <dgm:presLayoutVars>
          <dgm:chPref val="3"/>
        </dgm:presLayoutVars>
      </dgm:prSet>
      <dgm:spPr/>
    </dgm:pt>
    <dgm:pt modelId="{B9CC38EB-FFA5-154A-8DA1-F41317A3602E}" type="pres">
      <dgm:prSet presAssocID="{CCBABC45-FABA-C847-B4F4-9068125D6AFE}" presName="rootConnector3" presStyleLbl="asst1" presStyleIdx="0" presStyleCnt="2"/>
      <dgm:spPr/>
    </dgm:pt>
    <dgm:pt modelId="{BDEFBFCF-A48A-7A48-BE03-7E3D58966888}" type="pres">
      <dgm:prSet presAssocID="{CCBABC45-FABA-C847-B4F4-9068125D6AFE}" presName="hierChild6" presStyleCnt="0"/>
      <dgm:spPr/>
    </dgm:pt>
    <dgm:pt modelId="{A7803373-318B-E449-9C37-5C1E7F178FAD}" type="pres">
      <dgm:prSet presAssocID="{CCBABC45-FABA-C847-B4F4-9068125D6AFE}" presName="hierChild7" presStyleCnt="0"/>
      <dgm:spPr/>
    </dgm:pt>
    <dgm:pt modelId="{F161A30D-19A3-624C-A2CF-A430588610BC}" type="pres">
      <dgm:prSet presAssocID="{103BE317-B404-DA42-B429-2B6B0DC6B3D5}" presName="Name111" presStyleLbl="parChTrans1D2" presStyleIdx="5" presStyleCnt="6"/>
      <dgm:spPr/>
    </dgm:pt>
    <dgm:pt modelId="{8AA5F006-88A4-FE47-BABD-7B25AC6B16F5}" type="pres">
      <dgm:prSet presAssocID="{250C4C83-9ADB-5E43-B881-74E015AD5B52}" presName="hierRoot3" presStyleCnt="0">
        <dgm:presLayoutVars>
          <dgm:hierBranch val="init"/>
        </dgm:presLayoutVars>
      </dgm:prSet>
      <dgm:spPr/>
    </dgm:pt>
    <dgm:pt modelId="{309DDCFE-5886-314E-B911-3089D5FD013A}" type="pres">
      <dgm:prSet presAssocID="{250C4C83-9ADB-5E43-B881-74E015AD5B52}" presName="rootComposite3" presStyleCnt="0"/>
      <dgm:spPr/>
    </dgm:pt>
    <dgm:pt modelId="{5B27C28B-19C3-C742-BE83-F35FF23F67A3}" type="pres">
      <dgm:prSet presAssocID="{250C4C83-9ADB-5E43-B881-74E015AD5B52}" presName="rootText3" presStyleLbl="asst1" presStyleIdx="1" presStyleCnt="2">
        <dgm:presLayoutVars>
          <dgm:chPref val="3"/>
        </dgm:presLayoutVars>
      </dgm:prSet>
      <dgm:spPr/>
    </dgm:pt>
    <dgm:pt modelId="{17831776-9B6F-CB45-A8A1-094F631BBFF1}" type="pres">
      <dgm:prSet presAssocID="{250C4C83-9ADB-5E43-B881-74E015AD5B52}" presName="rootConnector3" presStyleLbl="asst1" presStyleIdx="1" presStyleCnt="2"/>
      <dgm:spPr/>
    </dgm:pt>
    <dgm:pt modelId="{75878472-0460-3D46-841C-AE95974417AB}" type="pres">
      <dgm:prSet presAssocID="{250C4C83-9ADB-5E43-B881-74E015AD5B52}" presName="hierChild6" presStyleCnt="0"/>
      <dgm:spPr/>
    </dgm:pt>
    <dgm:pt modelId="{B4AFEC69-9EB3-C74F-9D0D-7A3E7C96ABD4}" type="pres">
      <dgm:prSet presAssocID="{6518C8EA-9AD1-C548-8B0E-E3F4FEE44F10}" presName="Name37" presStyleLbl="parChTrans1D3" presStyleIdx="0" presStyleCnt="1"/>
      <dgm:spPr/>
    </dgm:pt>
    <dgm:pt modelId="{8FCB8946-0540-E14B-8E18-9983385088D0}" type="pres">
      <dgm:prSet presAssocID="{B13A6F8F-5337-094F-A8ED-A9310227416D}" presName="hierRoot2" presStyleCnt="0">
        <dgm:presLayoutVars>
          <dgm:hierBranch val="init"/>
        </dgm:presLayoutVars>
      </dgm:prSet>
      <dgm:spPr/>
    </dgm:pt>
    <dgm:pt modelId="{8F4C355B-34A6-2E4F-8E1F-0651F06462B3}" type="pres">
      <dgm:prSet presAssocID="{B13A6F8F-5337-094F-A8ED-A9310227416D}" presName="rootComposite" presStyleCnt="0"/>
      <dgm:spPr/>
    </dgm:pt>
    <dgm:pt modelId="{E6C5E7F8-AB4E-3944-BCB5-8BB4C00C1E9E}" type="pres">
      <dgm:prSet presAssocID="{B13A6F8F-5337-094F-A8ED-A9310227416D}" presName="rootText" presStyleLbl="node3" presStyleIdx="0" presStyleCnt="1">
        <dgm:presLayoutVars>
          <dgm:chPref val="3"/>
        </dgm:presLayoutVars>
      </dgm:prSet>
      <dgm:spPr/>
    </dgm:pt>
    <dgm:pt modelId="{F559AF21-5115-FC48-8B33-563AF7A77C6F}" type="pres">
      <dgm:prSet presAssocID="{B13A6F8F-5337-094F-A8ED-A9310227416D}" presName="rootConnector" presStyleLbl="node3" presStyleIdx="0" presStyleCnt="1"/>
      <dgm:spPr/>
    </dgm:pt>
    <dgm:pt modelId="{B1BC6407-8427-9D41-B5FF-5DDFA24CBFA7}" type="pres">
      <dgm:prSet presAssocID="{B13A6F8F-5337-094F-A8ED-A9310227416D}" presName="hierChild4" presStyleCnt="0"/>
      <dgm:spPr/>
    </dgm:pt>
    <dgm:pt modelId="{38E8CF3A-E3E1-994A-90F9-F216D8173202}" type="pres">
      <dgm:prSet presAssocID="{B13A6F8F-5337-094F-A8ED-A9310227416D}" presName="hierChild5" presStyleCnt="0"/>
      <dgm:spPr/>
    </dgm:pt>
    <dgm:pt modelId="{914BF732-6057-AD49-B805-8927E6CB755F}" type="pres">
      <dgm:prSet presAssocID="{250C4C83-9ADB-5E43-B881-74E015AD5B52}" presName="hierChild7" presStyleCnt="0"/>
      <dgm:spPr/>
    </dgm:pt>
  </dgm:ptLst>
  <dgm:cxnLst>
    <dgm:cxn modelId="{D2AE0D12-620E-2148-B582-2062E8641AE7}" type="presOf" srcId="{CCBABC45-FABA-C847-B4F4-9068125D6AFE}" destId="{B9CC38EB-FFA5-154A-8DA1-F41317A3602E}" srcOrd="1" destOrd="0" presId="urn:microsoft.com/office/officeart/2005/8/layout/orgChart1"/>
    <dgm:cxn modelId="{1BE5C325-3F5D-8048-A934-524F5A17C9D7}" srcId="{250C4C83-9ADB-5E43-B881-74E015AD5B52}" destId="{B13A6F8F-5337-094F-A8ED-A9310227416D}" srcOrd="0" destOrd="0" parTransId="{6518C8EA-9AD1-C548-8B0E-E3F4FEE44F10}" sibTransId="{D7052F57-43FC-8A4F-B823-9D05BC0E0516}"/>
    <dgm:cxn modelId="{7D808926-1427-CC46-BA5B-4363E04B0DA9}" type="presOf" srcId="{B13A6F8F-5337-094F-A8ED-A9310227416D}" destId="{E6C5E7F8-AB4E-3944-BCB5-8BB4C00C1E9E}" srcOrd="0" destOrd="0" presId="urn:microsoft.com/office/officeart/2005/8/layout/orgChart1"/>
    <dgm:cxn modelId="{02C63134-4DAF-7E46-A9A9-C69D094DA82D}" type="presOf" srcId="{F7CD5DAF-F912-C84B-890C-87CE645AE74D}" destId="{A2F82DEB-A94A-7143-B374-A837876891CA}" srcOrd="1" destOrd="0" presId="urn:microsoft.com/office/officeart/2005/8/layout/orgChart1"/>
    <dgm:cxn modelId="{021A5834-0EFC-5245-B96F-274EAA690BA6}" srcId="{5FEFC108-D208-544A-ABE5-E011EA7F85D2}" destId="{F7CD5DAF-F912-C84B-890C-87CE645AE74D}" srcOrd="1" destOrd="0" parTransId="{C86E4035-8AAB-A347-8910-DC3E9BB6433A}" sibTransId="{5BAA5315-CCDC-F340-B761-B2EC4E86E99C}"/>
    <dgm:cxn modelId="{AA888B3C-BBAF-FF4E-89F4-C95070C21691}" type="presOf" srcId="{6BB0053E-E443-1E49-9A4B-66C2E5878D3A}" destId="{EC74FC3C-A000-204C-8C96-A22748959C5D}" srcOrd="0" destOrd="0" presId="urn:microsoft.com/office/officeart/2005/8/layout/orgChart1"/>
    <dgm:cxn modelId="{BA43D046-DD56-9149-BE02-0820EADA9219}" type="presOf" srcId="{1ACE564A-51D0-CE45-B4FC-08A6E5B6C79A}" destId="{F84B84CF-0E93-8144-B260-B76133EBC7E2}" srcOrd="1" destOrd="0" presId="urn:microsoft.com/office/officeart/2005/8/layout/orgChart1"/>
    <dgm:cxn modelId="{DCB2BE4B-A9B1-8A4A-B442-E4BBE8765D7A}" srcId="{5FEFC108-D208-544A-ABE5-E011EA7F85D2}" destId="{250C4C83-9ADB-5E43-B881-74E015AD5B52}" srcOrd="2" destOrd="0" parTransId="{103BE317-B404-DA42-B429-2B6B0DC6B3D5}" sibTransId="{CA24C92C-45B0-D34D-A3EB-7588687CE375}"/>
    <dgm:cxn modelId="{12207753-2BBA-784D-B635-0A2F836BA693}" type="presOf" srcId="{C0A59B3C-59CC-5A47-B7BD-78CDB07BD79B}" destId="{4679E335-CDFD-D840-A354-CEE791F31A34}" srcOrd="0" destOrd="0" presId="urn:microsoft.com/office/officeart/2005/8/layout/orgChart1"/>
    <dgm:cxn modelId="{A8D9EA5E-BECA-6242-9E08-5D0A8296988D}" type="presOf" srcId="{103BE317-B404-DA42-B429-2B6B0DC6B3D5}" destId="{F161A30D-19A3-624C-A2CF-A430588610BC}" srcOrd="0" destOrd="0" presId="urn:microsoft.com/office/officeart/2005/8/layout/orgChart1"/>
    <dgm:cxn modelId="{EEF93364-BDB5-CF44-ACBF-0BBDFFED553D}" type="presOf" srcId="{6518C8EA-9AD1-C548-8B0E-E3F4FEE44F10}" destId="{B4AFEC69-9EB3-C74F-9D0D-7A3E7C96ABD4}" srcOrd="0" destOrd="0" presId="urn:microsoft.com/office/officeart/2005/8/layout/orgChart1"/>
    <dgm:cxn modelId="{B84F806A-DE23-4D4D-9ABD-0F6C446AB401}" type="presOf" srcId="{F7CD5DAF-F912-C84B-890C-87CE645AE74D}" destId="{CA927B78-A291-404F-BE0D-86CD4CF56875}" srcOrd="0" destOrd="0" presId="urn:microsoft.com/office/officeart/2005/8/layout/orgChart1"/>
    <dgm:cxn modelId="{38B7E26F-718C-ED48-B65F-2AF6709C4843}" type="presOf" srcId="{CCBABC45-FABA-C847-B4F4-9068125D6AFE}" destId="{3A9A6115-C30A-6D43-ABEF-3E40E017841C}" srcOrd="0" destOrd="0" presId="urn:microsoft.com/office/officeart/2005/8/layout/orgChart1"/>
    <dgm:cxn modelId="{34A07279-8DA6-534C-AC55-5DD00B71A150}" type="presOf" srcId="{B13A6F8F-5337-094F-A8ED-A9310227416D}" destId="{F559AF21-5115-FC48-8B33-563AF7A77C6F}" srcOrd="1" destOrd="0" presId="urn:microsoft.com/office/officeart/2005/8/layout/orgChart1"/>
    <dgm:cxn modelId="{2368387C-ED2E-6C40-8FD6-81F0AEB7DD53}" type="presOf" srcId="{5FEFC108-D208-544A-ABE5-E011EA7F85D2}" destId="{80C0324C-5CC4-DB4B-81AF-5E63052384BB}" srcOrd="0" destOrd="0" presId="urn:microsoft.com/office/officeart/2005/8/layout/orgChart1"/>
    <dgm:cxn modelId="{CCEFF37F-FCC2-214E-B115-7AC8CFB1AD39}" type="presOf" srcId="{250C4C83-9ADB-5E43-B881-74E015AD5B52}" destId="{5B27C28B-19C3-C742-BE83-F35FF23F67A3}" srcOrd="0" destOrd="0" presId="urn:microsoft.com/office/officeart/2005/8/layout/orgChart1"/>
    <dgm:cxn modelId="{9BB50B88-D1AF-8046-A7EE-8CE7CF76E188}" srcId="{5FEFC108-D208-544A-ABE5-E011EA7F85D2}" destId="{AC0E01B4-3E8F-9545-A3E1-C07718DBD706}" srcOrd="3" destOrd="0" parTransId="{8EB58354-512A-EF4E-ABC6-635FFC0F5B81}" sibTransId="{CD80BE5A-C02C-B04B-A507-8D8CA1D1532E}"/>
    <dgm:cxn modelId="{F02F03AC-8158-3443-A9A2-91BAADF6691C}" srcId="{5FEFC108-D208-544A-ABE5-E011EA7F85D2}" destId="{CCBABC45-FABA-C847-B4F4-9068125D6AFE}" srcOrd="0" destOrd="0" parTransId="{012699D5-BA4F-E147-8E70-B24A35DA1543}" sibTransId="{5E2FB1C3-9E0D-B94B-B5DA-64098286DF1D}"/>
    <dgm:cxn modelId="{67DDF7B5-6677-DD4A-8286-A797C484FCE4}" type="presOf" srcId="{250C4C83-9ADB-5E43-B881-74E015AD5B52}" destId="{17831776-9B6F-CB45-A8A1-094F631BBFF1}" srcOrd="1" destOrd="0" presId="urn:microsoft.com/office/officeart/2005/8/layout/orgChart1"/>
    <dgm:cxn modelId="{C1B679B6-D353-0248-A683-E5522712E1E1}" type="presOf" srcId="{C86E4035-8AAB-A347-8910-DC3E9BB6433A}" destId="{B9FD4C93-79AF-5D48-AC0F-78FFE75C0259}" srcOrd="0" destOrd="0" presId="urn:microsoft.com/office/officeart/2005/8/layout/orgChart1"/>
    <dgm:cxn modelId="{C32309CC-DE3A-5D4E-9E37-3FD8ED20ABE5}" srcId="{5FEFC108-D208-544A-ABE5-E011EA7F85D2}" destId="{1ACE564A-51D0-CE45-B4FC-08A6E5B6C79A}" srcOrd="5" destOrd="0" parTransId="{CDD96CC2-2544-984F-8757-5938762A6EE6}" sibTransId="{0C205065-FC6D-4C48-A920-B16E01C55A8D}"/>
    <dgm:cxn modelId="{A77220CD-87EE-DE45-8FAB-71F94251B8A1}" type="presOf" srcId="{CDD96CC2-2544-984F-8757-5938762A6EE6}" destId="{00266B81-797D-AA46-9830-FEA567E090FB}" srcOrd="0" destOrd="0" presId="urn:microsoft.com/office/officeart/2005/8/layout/orgChart1"/>
    <dgm:cxn modelId="{A0862ED2-45B9-9E4A-AE44-CF961057C7AD}" type="presOf" srcId="{AC0E01B4-3E8F-9545-A3E1-C07718DBD706}" destId="{130BD23E-01CF-7046-98B2-68BFE613FD14}" srcOrd="1" destOrd="0" presId="urn:microsoft.com/office/officeart/2005/8/layout/orgChart1"/>
    <dgm:cxn modelId="{3F0FCED4-6B60-7E45-A858-1CE9EEECE002}" type="presOf" srcId="{C0A59B3C-59CC-5A47-B7BD-78CDB07BD79B}" destId="{0C905457-A661-FE4C-8A2C-FDC4AE1A6970}" srcOrd="1" destOrd="0" presId="urn:microsoft.com/office/officeart/2005/8/layout/orgChart1"/>
    <dgm:cxn modelId="{A86225EA-42D2-8940-BCC3-E7817793E784}" type="presOf" srcId="{694AA55B-2BD7-694A-866A-E0C4AEEBBD49}" destId="{FDB0FF2F-DADB-DA48-A1BC-2E09D8BA3FA7}" srcOrd="0" destOrd="0" presId="urn:microsoft.com/office/officeart/2005/8/layout/orgChart1"/>
    <dgm:cxn modelId="{C5F4B8EA-947B-ED46-8D13-327B0C42CFB9}" type="presOf" srcId="{5FEFC108-D208-544A-ABE5-E011EA7F85D2}" destId="{73499048-015F-0242-813A-7084032FFD2C}" srcOrd="1" destOrd="0" presId="urn:microsoft.com/office/officeart/2005/8/layout/orgChart1"/>
    <dgm:cxn modelId="{F55513ED-E3D7-7D46-922A-28C03E1247BA}" srcId="{694AA55B-2BD7-694A-866A-E0C4AEEBBD49}" destId="{5FEFC108-D208-544A-ABE5-E011EA7F85D2}" srcOrd="0" destOrd="0" parTransId="{28E066DB-E0CE-EE45-B9DB-C744884D41C4}" sibTransId="{04449BD7-9C83-BD44-8207-C83FF4338DDF}"/>
    <dgm:cxn modelId="{05DAB8EF-F0E4-AD42-9102-F3F39C85FF1A}" type="presOf" srcId="{8EB58354-512A-EF4E-ABC6-635FFC0F5B81}" destId="{B02D0939-4216-9A4F-B326-03E077D7B1EC}" srcOrd="0" destOrd="0" presId="urn:microsoft.com/office/officeart/2005/8/layout/orgChart1"/>
    <dgm:cxn modelId="{769565F2-F1B3-9E44-9D71-EC80F1040933}" type="presOf" srcId="{1ACE564A-51D0-CE45-B4FC-08A6E5B6C79A}" destId="{ACD2ECF8-358C-9441-ACA1-D3C0B4313C01}" srcOrd="0" destOrd="0" presId="urn:microsoft.com/office/officeart/2005/8/layout/orgChart1"/>
    <dgm:cxn modelId="{A02B2CFA-4725-9845-83E1-52AA27E721D8}" type="presOf" srcId="{012699D5-BA4F-E147-8E70-B24A35DA1543}" destId="{5907E569-7DA7-E148-BC0D-A72DD2EEFD6A}" srcOrd="0" destOrd="0" presId="urn:microsoft.com/office/officeart/2005/8/layout/orgChart1"/>
    <dgm:cxn modelId="{25E7E1FB-ACCB-D442-BBB9-799AB436E9D0}" srcId="{5FEFC108-D208-544A-ABE5-E011EA7F85D2}" destId="{C0A59B3C-59CC-5A47-B7BD-78CDB07BD79B}" srcOrd="4" destOrd="0" parTransId="{6BB0053E-E443-1E49-9A4B-66C2E5878D3A}" sibTransId="{D930D8A9-9233-BE4D-A9DD-1D33B7BB9FF8}"/>
    <dgm:cxn modelId="{9558C2FE-7E9F-AB4A-9FE7-AFA10B4F491E}" type="presOf" srcId="{AC0E01B4-3E8F-9545-A3E1-C07718DBD706}" destId="{8EE52D8A-68BC-3749-9646-006D7EBA5CBE}" srcOrd="0" destOrd="0" presId="urn:microsoft.com/office/officeart/2005/8/layout/orgChart1"/>
    <dgm:cxn modelId="{B877606E-15AA-9F4D-8D40-82C76C67BFD4}" type="presParOf" srcId="{FDB0FF2F-DADB-DA48-A1BC-2E09D8BA3FA7}" destId="{7FBAA12F-8743-994F-A291-135FA67F4F8B}" srcOrd="0" destOrd="0" presId="urn:microsoft.com/office/officeart/2005/8/layout/orgChart1"/>
    <dgm:cxn modelId="{713FD99B-23EC-FA46-9201-63EE6C8CDE4A}" type="presParOf" srcId="{7FBAA12F-8743-994F-A291-135FA67F4F8B}" destId="{309B35C9-23B0-6C4F-A6B0-452F9242D6DA}" srcOrd="0" destOrd="0" presId="urn:microsoft.com/office/officeart/2005/8/layout/orgChart1"/>
    <dgm:cxn modelId="{21BC37AF-0F4E-584F-A62A-367D5386BF8B}" type="presParOf" srcId="{309B35C9-23B0-6C4F-A6B0-452F9242D6DA}" destId="{80C0324C-5CC4-DB4B-81AF-5E63052384BB}" srcOrd="0" destOrd="0" presId="urn:microsoft.com/office/officeart/2005/8/layout/orgChart1"/>
    <dgm:cxn modelId="{866F8D39-D991-094F-A663-DD6F163AF553}" type="presParOf" srcId="{309B35C9-23B0-6C4F-A6B0-452F9242D6DA}" destId="{73499048-015F-0242-813A-7084032FFD2C}" srcOrd="1" destOrd="0" presId="urn:microsoft.com/office/officeart/2005/8/layout/orgChart1"/>
    <dgm:cxn modelId="{49DC3C4A-B70E-2740-910B-F43CC93B080F}" type="presParOf" srcId="{7FBAA12F-8743-994F-A291-135FA67F4F8B}" destId="{0DC392FD-E7C0-F44B-8EB8-C54C2312EF08}" srcOrd="1" destOrd="0" presId="urn:microsoft.com/office/officeart/2005/8/layout/orgChart1"/>
    <dgm:cxn modelId="{8A7599F1-4ED5-F44A-82A2-71A4DBD5648A}" type="presParOf" srcId="{0DC392FD-E7C0-F44B-8EB8-C54C2312EF08}" destId="{B9FD4C93-79AF-5D48-AC0F-78FFE75C0259}" srcOrd="0" destOrd="0" presId="urn:microsoft.com/office/officeart/2005/8/layout/orgChart1"/>
    <dgm:cxn modelId="{D1B13EB4-C9DB-E248-8965-E62310D0854E}" type="presParOf" srcId="{0DC392FD-E7C0-F44B-8EB8-C54C2312EF08}" destId="{923128BA-ECED-6B40-8DE9-CEF4CE5FBC2A}" srcOrd="1" destOrd="0" presId="urn:microsoft.com/office/officeart/2005/8/layout/orgChart1"/>
    <dgm:cxn modelId="{0B723743-D235-2D44-B9E0-58B100DDCC78}" type="presParOf" srcId="{923128BA-ECED-6B40-8DE9-CEF4CE5FBC2A}" destId="{46E480FA-E913-FD4B-816F-F11CD8A88286}" srcOrd="0" destOrd="0" presId="urn:microsoft.com/office/officeart/2005/8/layout/orgChart1"/>
    <dgm:cxn modelId="{75352DBD-D483-7740-B2E1-DCE36A554EBD}" type="presParOf" srcId="{46E480FA-E913-FD4B-816F-F11CD8A88286}" destId="{CA927B78-A291-404F-BE0D-86CD4CF56875}" srcOrd="0" destOrd="0" presId="urn:microsoft.com/office/officeart/2005/8/layout/orgChart1"/>
    <dgm:cxn modelId="{225FB20A-6EAA-8340-AE2D-21FD25C16606}" type="presParOf" srcId="{46E480FA-E913-FD4B-816F-F11CD8A88286}" destId="{A2F82DEB-A94A-7143-B374-A837876891CA}" srcOrd="1" destOrd="0" presId="urn:microsoft.com/office/officeart/2005/8/layout/orgChart1"/>
    <dgm:cxn modelId="{0ED93D34-846C-224B-B92A-A40C21CE707C}" type="presParOf" srcId="{923128BA-ECED-6B40-8DE9-CEF4CE5FBC2A}" destId="{822E5025-18A3-2E4F-8C5C-8DE10FFD41DF}" srcOrd="1" destOrd="0" presId="urn:microsoft.com/office/officeart/2005/8/layout/orgChart1"/>
    <dgm:cxn modelId="{56250782-E90B-9544-81CB-12E60C0F21D6}" type="presParOf" srcId="{923128BA-ECED-6B40-8DE9-CEF4CE5FBC2A}" destId="{4863EDB5-4AC8-4D4C-89D4-A9032619691C}" srcOrd="2" destOrd="0" presId="urn:microsoft.com/office/officeart/2005/8/layout/orgChart1"/>
    <dgm:cxn modelId="{9310EF9A-73A9-F44E-84F2-E2EBB2306910}" type="presParOf" srcId="{0DC392FD-E7C0-F44B-8EB8-C54C2312EF08}" destId="{B02D0939-4216-9A4F-B326-03E077D7B1EC}" srcOrd="2" destOrd="0" presId="urn:microsoft.com/office/officeart/2005/8/layout/orgChart1"/>
    <dgm:cxn modelId="{A7C618DF-BD8C-B849-9365-3472C645F781}" type="presParOf" srcId="{0DC392FD-E7C0-F44B-8EB8-C54C2312EF08}" destId="{54629908-9D34-224D-B2FD-33E29A94ACF5}" srcOrd="3" destOrd="0" presId="urn:microsoft.com/office/officeart/2005/8/layout/orgChart1"/>
    <dgm:cxn modelId="{85D7779E-43D8-114C-90BD-3E3C45A8122F}" type="presParOf" srcId="{54629908-9D34-224D-B2FD-33E29A94ACF5}" destId="{1931144B-9DB9-1B4A-8C19-FBE1F63ACC4E}" srcOrd="0" destOrd="0" presId="urn:microsoft.com/office/officeart/2005/8/layout/orgChart1"/>
    <dgm:cxn modelId="{0FF04106-BF12-084E-B569-1F75977F79BA}" type="presParOf" srcId="{1931144B-9DB9-1B4A-8C19-FBE1F63ACC4E}" destId="{8EE52D8A-68BC-3749-9646-006D7EBA5CBE}" srcOrd="0" destOrd="0" presId="urn:microsoft.com/office/officeart/2005/8/layout/orgChart1"/>
    <dgm:cxn modelId="{788D2F16-96C7-724F-82B4-A3941B9C3F21}" type="presParOf" srcId="{1931144B-9DB9-1B4A-8C19-FBE1F63ACC4E}" destId="{130BD23E-01CF-7046-98B2-68BFE613FD14}" srcOrd="1" destOrd="0" presId="urn:microsoft.com/office/officeart/2005/8/layout/orgChart1"/>
    <dgm:cxn modelId="{5612E710-94CC-074E-8D4B-8C62EC054333}" type="presParOf" srcId="{54629908-9D34-224D-B2FD-33E29A94ACF5}" destId="{89C4FE5F-C821-9A47-859B-167A26EDE06B}" srcOrd="1" destOrd="0" presId="urn:microsoft.com/office/officeart/2005/8/layout/orgChart1"/>
    <dgm:cxn modelId="{E5D941B7-E976-E04D-8998-DE8878E404A5}" type="presParOf" srcId="{54629908-9D34-224D-B2FD-33E29A94ACF5}" destId="{C36236D6-BD16-0240-84B9-B81F261AF33F}" srcOrd="2" destOrd="0" presId="urn:microsoft.com/office/officeart/2005/8/layout/orgChart1"/>
    <dgm:cxn modelId="{DE20C370-0246-2B4C-BFB6-BB1386C4C822}" type="presParOf" srcId="{0DC392FD-E7C0-F44B-8EB8-C54C2312EF08}" destId="{EC74FC3C-A000-204C-8C96-A22748959C5D}" srcOrd="4" destOrd="0" presId="urn:microsoft.com/office/officeart/2005/8/layout/orgChart1"/>
    <dgm:cxn modelId="{57DD7359-908E-1C4E-B5D8-94F9A384C7F8}" type="presParOf" srcId="{0DC392FD-E7C0-F44B-8EB8-C54C2312EF08}" destId="{EBBD4EDC-0DB1-FF49-BCF4-C21848335391}" srcOrd="5" destOrd="0" presId="urn:microsoft.com/office/officeart/2005/8/layout/orgChart1"/>
    <dgm:cxn modelId="{C8CFCB80-D606-9149-975E-C6162FA714DB}" type="presParOf" srcId="{EBBD4EDC-0DB1-FF49-BCF4-C21848335391}" destId="{F6718641-E59E-4C42-A1D4-ECFC5DC5C363}" srcOrd="0" destOrd="0" presId="urn:microsoft.com/office/officeart/2005/8/layout/orgChart1"/>
    <dgm:cxn modelId="{82B07820-AF4B-9D49-943D-73D324CBB908}" type="presParOf" srcId="{F6718641-E59E-4C42-A1D4-ECFC5DC5C363}" destId="{4679E335-CDFD-D840-A354-CEE791F31A34}" srcOrd="0" destOrd="0" presId="urn:microsoft.com/office/officeart/2005/8/layout/orgChart1"/>
    <dgm:cxn modelId="{36270012-F267-8140-9EDB-C4FBBDB0B9AB}" type="presParOf" srcId="{F6718641-E59E-4C42-A1D4-ECFC5DC5C363}" destId="{0C905457-A661-FE4C-8A2C-FDC4AE1A6970}" srcOrd="1" destOrd="0" presId="urn:microsoft.com/office/officeart/2005/8/layout/orgChart1"/>
    <dgm:cxn modelId="{97442FB3-41A2-B041-85EB-178871BFF3C6}" type="presParOf" srcId="{EBBD4EDC-0DB1-FF49-BCF4-C21848335391}" destId="{33A502AF-BD03-5C4A-999F-F6494842A2EF}" srcOrd="1" destOrd="0" presId="urn:microsoft.com/office/officeart/2005/8/layout/orgChart1"/>
    <dgm:cxn modelId="{5E914FDD-EE9B-5846-BD4E-D02A5DD77D44}" type="presParOf" srcId="{EBBD4EDC-0DB1-FF49-BCF4-C21848335391}" destId="{CAEA6F10-919A-BC4B-B5CA-15D94F4EA08B}" srcOrd="2" destOrd="0" presId="urn:microsoft.com/office/officeart/2005/8/layout/orgChart1"/>
    <dgm:cxn modelId="{32261FD9-04B2-AA44-8F48-BD6F65CE73AD}" type="presParOf" srcId="{0DC392FD-E7C0-F44B-8EB8-C54C2312EF08}" destId="{00266B81-797D-AA46-9830-FEA567E090FB}" srcOrd="6" destOrd="0" presId="urn:microsoft.com/office/officeart/2005/8/layout/orgChart1"/>
    <dgm:cxn modelId="{1A0BF27C-D702-5140-A2D9-45FD28556E46}" type="presParOf" srcId="{0DC392FD-E7C0-F44B-8EB8-C54C2312EF08}" destId="{5AF59FCE-DAD7-3C4C-86F9-5725BD275A16}" srcOrd="7" destOrd="0" presId="urn:microsoft.com/office/officeart/2005/8/layout/orgChart1"/>
    <dgm:cxn modelId="{6F3BFD57-F7D9-5847-9682-7128347FBF6A}" type="presParOf" srcId="{5AF59FCE-DAD7-3C4C-86F9-5725BD275A16}" destId="{50BE6DDC-F129-EF44-8EB2-8DECA51986F4}" srcOrd="0" destOrd="0" presId="urn:microsoft.com/office/officeart/2005/8/layout/orgChart1"/>
    <dgm:cxn modelId="{80FA4B62-CB57-9540-831A-A69CC3ED2EA2}" type="presParOf" srcId="{50BE6DDC-F129-EF44-8EB2-8DECA51986F4}" destId="{ACD2ECF8-358C-9441-ACA1-D3C0B4313C01}" srcOrd="0" destOrd="0" presId="urn:microsoft.com/office/officeart/2005/8/layout/orgChart1"/>
    <dgm:cxn modelId="{8EEC080B-15BA-4448-BB18-12FA00EAF465}" type="presParOf" srcId="{50BE6DDC-F129-EF44-8EB2-8DECA51986F4}" destId="{F84B84CF-0E93-8144-B260-B76133EBC7E2}" srcOrd="1" destOrd="0" presId="urn:microsoft.com/office/officeart/2005/8/layout/orgChart1"/>
    <dgm:cxn modelId="{1AB510D1-9843-B148-8F45-6EE2F4A4E249}" type="presParOf" srcId="{5AF59FCE-DAD7-3C4C-86F9-5725BD275A16}" destId="{59724D3D-6A10-AF45-A790-6339DCF4BD9D}" srcOrd="1" destOrd="0" presId="urn:microsoft.com/office/officeart/2005/8/layout/orgChart1"/>
    <dgm:cxn modelId="{ACD0DB5C-B408-AB4A-84BA-2C3A6752DCBE}" type="presParOf" srcId="{5AF59FCE-DAD7-3C4C-86F9-5725BD275A16}" destId="{D83E02FC-6DFA-0041-8532-EF3C093B4DA8}" srcOrd="2" destOrd="0" presId="urn:microsoft.com/office/officeart/2005/8/layout/orgChart1"/>
    <dgm:cxn modelId="{B99E2328-DA86-7C40-B457-B6790298E54B}" type="presParOf" srcId="{7FBAA12F-8743-994F-A291-135FA67F4F8B}" destId="{0CADE7E7-5768-9F44-B255-6B4A6657F3FF}" srcOrd="2" destOrd="0" presId="urn:microsoft.com/office/officeart/2005/8/layout/orgChart1"/>
    <dgm:cxn modelId="{06CBBFCA-A555-0241-A69F-43075792FE5F}" type="presParOf" srcId="{0CADE7E7-5768-9F44-B255-6B4A6657F3FF}" destId="{5907E569-7DA7-E148-BC0D-A72DD2EEFD6A}" srcOrd="0" destOrd="0" presId="urn:microsoft.com/office/officeart/2005/8/layout/orgChart1"/>
    <dgm:cxn modelId="{7362C430-4CB4-4D49-93F8-E63B078D6FC0}" type="presParOf" srcId="{0CADE7E7-5768-9F44-B255-6B4A6657F3FF}" destId="{F2F0350C-9BAC-CA4C-AE0B-C1DFFD7A2451}" srcOrd="1" destOrd="0" presId="urn:microsoft.com/office/officeart/2005/8/layout/orgChart1"/>
    <dgm:cxn modelId="{2AB8604F-35AD-4841-83AF-41BED2699C1D}" type="presParOf" srcId="{F2F0350C-9BAC-CA4C-AE0B-C1DFFD7A2451}" destId="{82219A08-0F91-834F-A04F-D00CDCB3E26E}" srcOrd="0" destOrd="0" presId="urn:microsoft.com/office/officeart/2005/8/layout/orgChart1"/>
    <dgm:cxn modelId="{8058DF50-2A0E-324C-A515-E730D7020858}" type="presParOf" srcId="{82219A08-0F91-834F-A04F-D00CDCB3E26E}" destId="{3A9A6115-C30A-6D43-ABEF-3E40E017841C}" srcOrd="0" destOrd="0" presId="urn:microsoft.com/office/officeart/2005/8/layout/orgChart1"/>
    <dgm:cxn modelId="{D4CE72B1-8C0F-5A47-8CBF-D9DB038DC53E}" type="presParOf" srcId="{82219A08-0F91-834F-A04F-D00CDCB3E26E}" destId="{B9CC38EB-FFA5-154A-8DA1-F41317A3602E}" srcOrd="1" destOrd="0" presId="urn:microsoft.com/office/officeart/2005/8/layout/orgChart1"/>
    <dgm:cxn modelId="{E31CDF1B-1F92-0E4A-BEE1-C616A44CFDFF}" type="presParOf" srcId="{F2F0350C-9BAC-CA4C-AE0B-C1DFFD7A2451}" destId="{BDEFBFCF-A48A-7A48-BE03-7E3D58966888}" srcOrd="1" destOrd="0" presId="urn:microsoft.com/office/officeart/2005/8/layout/orgChart1"/>
    <dgm:cxn modelId="{ED77DBEE-8B3E-7949-B0C2-407ECF94ACD5}" type="presParOf" srcId="{F2F0350C-9BAC-CA4C-AE0B-C1DFFD7A2451}" destId="{A7803373-318B-E449-9C37-5C1E7F178FAD}" srcOrd="2" destOrd="0" presId="urn:microsoft.com/office/officeart/2005/8/layout/orgChart1"/>
    <dgm:cxn modelId="{60F52861-1757-1A44-8958-586B5B686236}" type="presParOf" srcId="{0CADE7E7-5768-9F44-B255-6B4A6657F3FF}" destId="{F161A30D-19A3-624C-A2CF-A430588610BC}" srcOrd="2" destOrd="0" presId="urn:microsoft.com/office/officeart/2005/8/layout/orgChart1"/>
    <dgm:cxn modelId="{EE298646-5920-644B-B2C3-9B096F4E9623}" type="presParOf" srcId="{0CADE7E7-5768-9F44-B255-6B4A6657F3FF}" destId="{8AA5F006-88A4-FE47-BABD-7B25AC6B16F5}" srcOrd="3" destOrd="0" presId="urn:microsoft.com/office/officeart/2005/8/layout/orgChart1"/>
    <dgm:cxn modelId="{6744EB7E-9AD7-7B4E-918F-79C7B877A1DA}" type="presParOf" srcId="{8AA5F006-88A4-FE47-BABD-7B25AC6B16F5}" destId="{309DDCFE-5886-314E-B911-3089D5FD013A}" srcOrd="0" destOrd="0" presId="urn:microsoft.com/office/officeart/2005/8/layout/orgChart1"/>
    <dgm:cxn modelId="{514EB1A8-E366-424F-86D4-327BDBBA0734}" type="presParOf" srcId="{309DDCFE-5886-314E-B911-3089D5FD013A}" destId="{5B27C28B-19C3-C742-BE83-F35FF23F67A3}" srcOrd="0" destOrd="0" presId="urn:microsoft.com/office/officeart/2005/8/layout/orgChart1"/>
    <dgm:cxn modelId="{E5C59987-FA22-A14B-989E-F680EE04173D}" type="presParOf" srcId="{309DDCFE-5886-314E-B911-3089D5FD013A}" destId="{17831776-9B6F-CB45-A8A1-094F631BBFF1}" srcOrd="1" destOrd="0" presId="urn:microsoft.com/office/officeart/2005/8/layout/orgChart1"/>
    <dgm:cxn modelId="{4655B31A-F73E-1849-8EB8-2FE06E70A5A1}" type="presParOf" srcId="{8AA5F006-88A4-FE47-BABD-7B25AC6B16F5}" destId="{75878472-0460-3D46-841C-AE95974417AB}" srcOrd="1" destOrd="0" presId="urn:microsoft.com/office/officeart/2005/8/layout/orgChart1"/>
    <dgm:cxn modelId="{2C323219-5208-DA4D-9C09-CBE7486F532C}" type="presParOf" srcId="{75878472-0460-3D46-841C-AE95974417AB}" destId="{B4AFEC69-9EB3-C74F-9D0D-7A3E7C96ABD4}" srcOrd="0" destOrd="0" presId="urn:microsoft.com/office/officeart/2005/8/layout/orgChart1"/>
    <dgm:cxn modelId="{D6D6588C-3C28-7940-AAEB-85602606D5AA}" type="presParOf" srcId="{75878472-0460-3D46-841C-AE95974417AB}" destId="{8FCB8946-0540-E14B-8E18-9983385088D0}" srcOrd="1" destOrd="0" presId="urn:microsoft.com/office/officeart/2005/8/layout/orgChart1"/>
    <dgm:cxn modelId="{B1C229C8-450A-7840-9EDB-5BE04BA06708}" type="presParOf" srcId="{8FCB8946-0540-E14B-8E18-9983385088D0}" destId="{8F4C355B-34A6-2E4F-8E1F-0651F06462B3}" srcOrd="0" destOrd="0" presId="urn:microsoft.com/office/officeart/2005/8/layout/orgChart1"/>
    <dgm:cxn modelId="{9D356FAB-0811-3B41-A208-419AF3AAB765}" type="presParOf" srcId="{8F4C355B-34A6-2E4F-8E1F-0651F06462B3}" destId="{E6C5E7F8-AB4E-3944-BCB5-8BB4C00C1E9E}" srcOrd="0" destOrd="0" presId="urn:microsoft.com/office/officeart/2005/8/layout/orgChart1"/>
    <dgm:cxn modelId="{6228B2AD-980B-DC47-BB50-69FCE737FDC8}" type="presParOf" srcId="{8F4C355B-34A6-2E4F-8E1F-0651F06462B3}" destId="{F559AF21-5115-FC48-8B33-563AF7A77C6F}" srcOrd="1" destOrd="0" presId="urn:microsoft.com/office/officeart/2005/8/layout/orgChart1"/>
    <dgm:cxn modelId="{FC8B5FC1-9497-0B43-A9F4-61E5FE2D0D2C}" type="presParOf" srcId="{8FCB8946-0540-E14B-8E18-9983385088D0}" destId="{B1BC6407-8427-9D41-B5FF-5DDFA24CBFA7}" srcOrd="1" destOrd="0" presId="urn:microsoft.com/office/officeart/2005/8/layout/orgChart1"/>
    <dgm:cxn modelId="{4AF2B480-DE94-E746-81D9-712F12CD6D38}" type="presParOf" srcId="{8FCB8946-0540-E14B-8E18-9983385088D0}" destId="{38E8CF3A-E3E1-994A-90F9-F216D8173202}" srcOrd="2" destOrd="0" presId="urn:microsoft.com/office/officeart/2005/8/layout/orgChart1"/>
    <dgm:cxn modelId="{7FDD155C-C25E-F74C-A008-52D29CDB746A}" type="presParOf" srcId="{8AA5F006-88A4-FE47-BABD-7B25AC6B16F5}" destId="{914BF732-6057-AD49-B805-8927E6CB755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94AA55B-2BD7-694A-866A-E0C4AEEBBD49}" type="doc">
      <dgm:prSet loTypeId="urn:microsoft.com/office/officeart/2005/8/layout/orgChart1" loCatId="" qsTypeId="urn:microsoft.com/office/officeart/2005/8/quickstyle/simple1" qsCatId="simple" csTypeId="urn:microsoft.com/office/officeart/2005/8/colors/accent5_2" csCatId="accent5" phldr="1"/>
      <dgm:spPr/>
      <dgm:t>
        <a:bodyPr/>
        <a:lstStyle/>
        <a:p>
          <a:endParaRPr lang="en-US"/>
        </a:p>
      </dgm:t>
    </dgm:pt>
    <dgm:pt modelId="{5FEFC108-D208-544A-ABE5-E011EA7F85D2}">
      <dgm:prSet phldrT="[Text]"/>
      <dgm:spPr/>
      <dgm:t>
        <a:bodyPr/>
        <a:lstStyle/>
        <a:p>
          <a:r>
            <a:rPr lang="en-US" dirty="0"/>
            <a:t>Tour Operators 
</a:t>
          </a:r>
        </a:p>
      </dgm:t>
    </dgm:pt>
    <dgm:pt modelId="{28E066DB-E0CE-EE45-B9DB-C744884D41C4}" type="parTrans" cxnId="{F55513ED-E3D7-7D46-922A-28C03E1247BA}">
      <dgm:prSet/>
      <dgm:spPr/>
      <dgm:t>
        <a:bodyPr/>
        <a:lstStyle/>
        <a:p>
          <a:endParaRPr lang="en-US"/>
        </a:p>
      </dgm:t>
    </dgm:pt>
    <dgm:pt modelId="{04449BD7-9C83-BD44-8207-C83FF4338DDF}" type="sibTrans" cxnId="{F55513ED-E3D7-7D46-922A-28C03E1247BA}">
      <dgm:prSet/>
      <dgm:spPr/>
      <dgm:t>
        <a:bodyPr/>
        <a:lstStyle/>
        <a:p>
          <a:endParaRPr lang="en-US"/>
        </a:p>
      </dgm:t>
    </dgm:pt>
    <dgm:pt modelId="{250C4C83-9ADB-5E43-B881-74E015AD5B52}" type="asst">
      <dgm:prSet phldrT="[Text]"/>
      <dgm:spPr/>
      <dgm:t>
        <a:bodyPr/>
        <a:lstStyle/>
        <a:p>
          <a:r>
            <a:rPr lang="en-US"/>
            <a:t>outbound tour operators</a:t>
          </a:r>
        </a:p>
      </dgm:t>
    </dgm:pt>
    <dgm:pt modelId="{103BE317-B404-DA42-B429-2B6B0DC6B3D5}" type="parTrans" cxnId="{DCB2BE4B-A9B1-8A4A-B442-E4BBE8765D7A}">
      <dgm:prSet/>
      <dgm:spPr/>
      <dgm:t>
        <a:bodyPr/>
        <a:lstStyle/>
        <a:p>
          <a:endParaRPr lang="en-US"/>
        </a:p>
      </dgm:t>
    </dgm:pt>
    <dgm:pt modelId="{CA24C92C-45B0-D34D-A3EB-7588687CE375}" type="sibTrans" cxnId="{DCB2BE4B-A9B1-8A4A-B442-E4BBE8765D7A}">
      <dgm:prSet/>
      <dgm:spPr/>
      <dgm:t>
        <a:bodyPr/>
        <a:lstStyle/>
        <a:p>
          <a:endParaRPr lang="en-US"/>
        </a:p>
      </dgm:t>
    </dgm:pt>
    <dgm:pt modelId="{AC0E01B4-3E8F-9545-A3E1-C07718DBD706}">
      <dgm:prSet phldrT="[Text]"/>
      <dgm:spPr/>
      <dgm:t>
        <a:bodyPr/>
        <a:lstStyle/>
        <a:p>
          <a:r>
            <a:rPr lang="en-US"/>
            <a:t>specialist tour operators</a:t>
          </a:r>
        </a:p>
      </dgm:t>
    </dgm:pt>
    <dgm:pt modelId="{8EB58354-512A-EF4E-ABC6-635FFC0F5B81}" type="parTrans" cxnId="{9BB50B88-D1AF-8046-A7EE-8CE7CF76E188}">
      <dgm:prSet/>
      <dgm:spPr/>
      <dgm:t>
        <a:bodyPr/>
        <a:lstStyle/>
        <a:p>
          <a:endParaRPr lang="en-US"/>
        </a:p>
      </dgm:t>
    </dgm:pt>
    <dgm:pt modelId="{CD80BE5A-C02C-B04B-A507-8D8CA1D1532E}" type="sibTrans" cxnId="{9BB50B88-D1AF-8046-A7EE-8CE7CF76E188}">
      <dgm:prSet/>
      <dgm:spPr/>
      <dgm:t>
        <a:bodyPr/>
        <a:lstStyle/>
        <a:p>
          <a:endParaRPr lang="en-US"/>
        </a:p>
      </dgm:t>
    </dgm:pt>
    <dgm:pt modelId="{C0A59B3C-59CC-5A47-B7BD-78CDB07BD79B}">
      <dgm:prSet phldrT="[Text]"/>
      <dgm:spPr/>
      <dgm:t>
        <a:bodyPr/>
        <a:lstStyle/>
        <a:p>
          <a:r>
            <a:rPr lang="en-US"/>
            <a:t>retail travel agents</a:t>
          </a:r>
        </a:p>
      </dgm:t>
    </dgm:pt>
    <dgm:pt modelId="{6BB0053E-E443-1E49-9A4B-66C2E5878D3A}" type="parTrans" cxnId="{25E7E1FB-ACCB-D442-BBB9-799AB436E9D0}">
      <dgm:prSet/>
      <dgm:spPr/>
      <dgm:t>
        <a:bodyPr/>
        <a:lstStyle/>
        <a:p>
          <a:endParaRPr lang="en-US"/>
        </a:p>
      </dgm:t>
    </dgm:pt>
    <dgm:pt modelId="{D930D8A9-9233-BE4D-A9DD-1D33B7BB9FF8}" type="sibTrans" cxnId="{25E7E1FB-ACCB-D442-BBB9-799AB436E9D0}">
      <dgm:prSet/>
      <dgm:spPr/>
      <dgm:t>
        <a:bodyPr/>
        <a:lstStyle/>
        <a:p>
          <a:endParaRPr lang="en-US"/>
        </a:p>
      </dgm:t>
    </dgm:pt>
    <dgm:pt modelId="{1ACE564A-51D0-CE45-B4FC-08A6E5B6C79A}">
      <dgm:prSet phldrT="[Text]"/>
      <dgm:spPr/>
      <dgm:t>
        <a:bodyPr/>
        <a:lstStyle/>
        <a:p>
          <a:r>
            <a:rPr lang="en-US"/>
            <a:t>online travel agents</a:t>
          </a:r>
        </a:p>
      </dgm:t>
    </dgm:pt>
    <dgm:pt modelId="{CDD96CC2-2544-984F-8757-5938762A6EE6}" type="parTrans" cxnId="{C32309CC-DE3A-5D4E-9E37-3FD8ED20ABE5}">
      <dgm:prSet/>
      <dgm:spPr/>
      <dgm:t>
        <a:bodyPr/>
        <a:lstStyle/>
        <a:p>
          <a:endParaRPr lang="en-US"/>
        </a:p>
      </dgm:t>
    </dgm:pt>
    <dgm:pt modelId="{0C205065-FC6D-4C48-A920-B16E01C55A8D}" type="sibTrans" cxnId="{C32309CC-DE3A-5D4E-9E37-3FD8ED20ABE5}">
      <dgm:prSet/>
      <dgm:spPr/>
      <dgm:t>
        <a:bodyPr/>
        <a:lstStyle/>
        <a:p>
          <a:endParaRPr lang="en-US"/>
        </a:p>
      </dgm:t>
    </dgm:pt>
    <dgm:pt modelId="{CCBABC45-FABA-C847-B4F4-9068125D6AFE}" type="asst">
      <dgm:prSet/>
      <dgm:spPr/>
      <dgm:t>
        <a:bodyPr/>
        <a:lstStyle/>
        <a:p>
          <a:r>
            <a:rPr lang="en-US"/>
            <a:t>domestic tour operators</a:t>
          </a:r>
        </a:p>
      </dgm:t>
    </dgm:pt>
    <dgm:pt modelId="{012699D5-BA4F-E147-8E70-B24A35DA1543}" type="parTrans" cxnId="{F02F03AC-8158-3443-A9A2-91BAADF6691C}">
      <dgm:prSet/>
      <dgm:spPr/>
      <dgm:t>
        <a:bodyPr/>
        <a:lstStyle/>
        <a:p>
          <a:endParaRPr lang="en-US"/>
        </a:p>
      </dgm:t>
    </dgm:pt>
    <dgm:pt modelId="{5E2FB1C3-9E0D-B94B-B5DA-64098286DF1D}" type="sibTrans" cxnId="{F02F03AC-8158-3443-A9A2-91BAADF6691C}">
      <dgm:prSet/>
      <dgm:spPr/>
      <dgm:t>
        <a:bodyPr/>
        <a:lstStyle/>
        <a:p>
          <a:endParaRPr lang="en-US"/>
        </a:p>
      </dgm:t>
    </dgm:pt>
    <dgm:pt modelId="{F7CD5DAF-F912-C84B-890C-87CE645AE74D}">
      <dgm:prSet/>
      <dgm:spPr/>
      <dgm:t>
        <a:bodyPr/>
        <a:lstStyle/>
        <a:p>
          <a:r>
            <a:rPr lang="en-US"/>
            <a:t>destination management companies</a:t>
          </a:r>
        </a:p>
      </dgm:t>
    </dgm:pt>
    <dgm:pt modelId="{C86E4035-8AAB-A347-8910-DC3E9BB6433A}" type="parTrans" cxnId="{021A5834-0EFC-5245-B96F-274EAA690BA6}">
      <dgm:prSet/>
      <dgm:spPr/>
      <dgm:t>
        <a:bodyPr/>
        <a:lstStyle/>
        <a:p>
          <a:endParaRPr lang="en-US"/>
        </a:p>
      </dgm:t>
    </dgm:pt>
    <dgm:pt modelId="{5BAA5315-CCDC-F340-B761-B2EC4E86E99C}" type="sibTrans" cxnId="{021A5834-0EFC-5245-B96F-274EAA690BA6}">
      <dgm:prSet/>
      <dgm:spPr/>
      <dgm:t>
        <a:bodyPr/>
        <a:lstStyle/>
        <a:p>
          <a:endParaRPr lang="en-US"/>
        </a:p>
      </dgm:t>
    </dgm:pt>
    <dgm:pt modelId="{B13A6F8F-5337-094F-A8ED-A9310227416D}">
      <dgm:prSet/>
      <dgm:spPr/>
      <dgm:t>
        <a:bodyPr/>
        <a:lstStyle/>
        <a:p>
          <a:r>
            <a:rPr lang="en-US"/>
            <a:t>franchises</a:t>
          </a:r>
        </a:p>
      </dgm:t>
    </dgm:pt>
    <dgm:pt modelId="{6518C8EA-9AD1-C548-8B0E-E3F4FEE44F10}" type="parTrans" cxnId="{1BE5C325-3F5D-8048-A934-524F5A17C9D7}">
      <dgm:prSet/>
      <dgm:spPr/>
      <dgm:t>
        <a:bodyPr/>
        <a:lstStyle/>
        <a:p>
          <a:endParaRPr lang="en-US"/>
        </a:p>
      </dgm:t>
    </dgm:pt>
    <dgm:pt modelId="{D7052F57-43FC-8A4F-B823-9D05BC0E0516}" type="sibTrans" cxnId="{1BE5C325-3F5D-8048-A934-524F5A17C9D7}">
      <dgm:prSet/>
      <dgm:spPr/>
      <dgm:t>
        <a:bodyPr/>
        <a:lstStyle/>
        <a:p>
          <a:endParaRPr lang="en-US"/>
        </a:p>
      </dgm:t>
    </dgm:pt>
    <dgm:pt modelId="{FDB0FF2F-DADB-DA48-A1BC-2E09D8BA3FA7}" type="pres">
      <dgm:prSet presAssocID="{694AA55B-2BD7-694A-866A-E0C4AEEBBD49}" presName="hierChild1" presStyleCnt="0">
        <dgm:presLayoutVars>
          <dgm:orgChart val="1"/>
          <dgm:chPref val="1"/>
          <dgm:dir/>
          <dgm:animOne val="branch"/>
          <dgm:animLvl val="lvl"/>
          <dgm:resizeHandles/>
        </dgm:presLayoutVars>
      </dgm:prSet>
      <dgm:spPr/>
    </dgm:pt>
    <dgm:pt modelId="{7FBAA12F-8743-994F-A291-135FA67F4F8B}" type="pres">
      <dgm:prSet presAssocID="{5FEFC108-D208-544A-ABE5-E011EA7F85D2}" presName="hierRoot1" presStyleCnt="0">
        <dgm:presLayoutVars>
          <dgm:hierBranch val="init"/>
        </dgm:presLayoutVars>
      </dgm:prSet>
      <dgm:spPr/>
    </dgm:pt>
    <dgm:pt modelId="{309B35C9-23B0-6C4F-A6B0-452F9242D6DA}" type="pres">
      <dgm:prSet presAssocID="{5FEFC108-D208-544A-ABE5-E011EA7F85D2}" presName="rootComposite1" presStyleCnt="0"/>
      <dgm:spPr/>
    </dgm:pt>
    <dgm:pt modelId="{80C0324C-5CC4-DB4B-81AF-5E63052384BB}" type="pres">
      <dgm:prSet presAssocID="{5FEFC108-D208-544A-ABE5-E011EA7F85D2}" presName="rootText1" presStyleLbl="node0" presStyleIdx="0" presStyleCnt="1">
        <dgm:presLayoutVars>
          <dgm:chPref val="3"/>
        </dgm:presLayoutVars>
      </dgm:prSet>
      <dgm:spPr/>
    </dgm:pt>
    <dgm:pt modelId="{73499048-015F-0242-813A-7084032FFD2C}" type="pres">
      <dgm:prSet presAssocID="{5FEFC108-D208-544A-ABE5-E011EA7F85D2}" presName="rootConnector1" presStyleLbl="node1" presStyleIdx="0" presStyleCnt="0"/>
      <dgm:spPr/>
    </dgm:pt>
    <dgm:pt modelId="{0DC392FD-E7C0-F44B-8EB8-C54C2312EF08}" type="pres">
      <dgm:prSet presAssocID="{5FEFC108-D208-544A-ABE5-E011EA7F85D2}" presName="hierChild2" presStyleCnt="0"/>
      <dgm:spPr/>
    </dgm:pt>
    <dgm:pt modelId="{B9FD4C93-79AF-5D48-AC0F-78FFE75C0259}" type="pres">
      <dgm:prSet presAssocID="{C86E4035-8AAB-A347-8910-DC3E9BB6433A}" presName="Name37" presStyleLbl="parChTrans1D2" presStyleIdx="0" presStyleCnt="6"/>
      <dgm:spPr/>
    </dgm:pt>
    <dgm:pt modelId="{923128BA-ECED-6B40-8DE9-CEF4CE5FBC2A}" type="pres">
      <dgm:prSet presAssocID="{F7CD5DAF-F912-C84B-890C-87CE645AE74D}" presName="hierRoot2" presStyleCnt="0">
        <dgm:presLayoutVars>
          <dgm:hierBranch val="init"/>
        </dgm:presLayoutVars>
      </dgm:prSet>
      <dgm:spPr/>
    </dgm:pt>
    <dgm:pt modelId="{46E480FA-E913-FD4B-816F-F11CD8A88286}" type="pres">
      <dgm:prSet presAssocID="{F7CD5DAF-F912-C84B-890C-87CE645AE74D}" presName="rootComposite" presStyleCnt="0"/>
      <dgm:spPr/>
    </dgm:pt>
    <dgm:pt modelId="{CA927B78-A291-404F-BE0D-86CD4CF56875}" type="pres">
      <dgm:prSet presAssocID="{F7CD5DAF-F912-C84B-890C-87CE645AE74D}" presName="rootText" presStyleLbl="node2" presStyleIdx="0" presStyleCnt="4">
        <dgm:presLayoutVars>
          <dgm:chPref val="3"/>
        </dgm:presLayoutVars>
      </dgm:prSet>
      <dgm:spPr/>
    </dgm:pt>
    <dgm:pt modelId="{A2F82DEB-A94A-7143-B374-A837876891CA}" type="pres">
      <dgm:prSet presAssocID="{F7CD5DAF-F912-C84B-890C-87CE645AE74D}" presName="rootConnector" presStyleLbl="node2" presStyleIdx="0" presStyleCnt="4"/>
      <dgm:spPr/>
    </dgm:pt>
    <dgm:pt modelId="{822E5025-18A3-2E4F-8C5C-8DE10FFD41DF}" type="pres">
      <dgm:prSet presAssocID="{F7CD5DAF-F912-C84B-890C-87CE645AE74D}" presName="hierChild4" presStyleCnt="0"/>
      <dgm:spPr/>
    </dgm:pt>
    <dgm:pt modelId="{4863EDB5-4AC8-4D4C-89D4-A9032619691C}" type="pres">
      <dgm:prSet presAssocID="{F7CD5DAF-F912-C84B-890C-87CE645AE74D}" presName="hierChild5" presStyleCnt="0"/>
      <dgm:spPr/>
    </dgm:pt>
    <dgm:pt modelId="{B02D0939-4216-9A4F-B326-03E077D7B1EC}" type="pres">
      <dgm:prSet presAssocID="{8EB58354-512A-EF4E-ABC6-635FFC0F5B81}" presName="Name37" presStyleLbl="parChTrans1D2" presStyleIdx="1" presStyleCnt="6"/>
      <dgm:spPr/>
    </dgm:pt>
    <dgm:pt modelId="{54629908-9D34-224D-B2FD-33E29A94ACF5}" type="pres">
      <dgm:prSet presAssocID="{AC0E01B4-3E8F-9545-A3E1-C07718DBD706}" presName="hierRoot2" presStyleCnt="0">
        <dgm:presLayoutVars>
          <dgm:hierBranch val="init"/>
        </dgm:presLayoutVars>
      </dgm:prSet>
      <dgm:spPr/>
    </dgm:pt>
    <dgm:pt modelId="{1931144B-9DB9-1B4A-8C19-FBE1F63ACC4E}" type="pres">
      <dgm:prSet presAssocID="{AC0E01B4-3E8F-9545-A3E1-C07718DBD706}" presName="rootComposite" presStyleCnt="0"/>
      <dgm:spPr/>
    </dgm:pt>
    <dgm:pt modelId="{8EE52D8A-68BC-3749-9646-006D7EBA5CBE}" type="pres">
      <dgm:prSet presAssocID="{AC0E01B4-3E8F-9545-A3E1-C07718DBD706}" presName="rootText" presStyleLbl="node2" presStyleIdx="1" presStyleCnt="4">
        <dgm:presLayoutVars>
          <dgm:chPref val="3"/>
        </dgm:presLayoutVars>
      </dgm:prSet>
      <dgm:spPr/>
    </dgm:pt>
    <dgm:pt modelId="{130BD23E-01CF-7046-98B2-68BFE613FD14}" type="pres">
      <dgm:prSet presAssocID="{AC0E01B4-3E8F-9545-A3E1-C07718DBD706}" presName="rootConnector" presStyleLbl="node2" presStyleIdx="1" presStyleCnt="4"/>
      <dgm:spPr/>
    </dgm:pt>
    <dgm:pt modelId="{89C4FE5F-C821-9A47-859B-167A26EDE06B}" type="pres">
      <dgm:prSet presAssocID="{AC0E01B4-3E8F-9545-A3E1-C07718DBD706}" presName="hierChild4" presStyleCnt="0"/>
      <dgm:spPr/>
    </dgm:pt>
    <dgm:pt modelId="{C36236D6-BD16-0240-84B9-B81F261AF33F}" type="pres">
      <dgm:prSet presAssocID="{AC0E01B4-3E8F-9545-A3E1-C07718DBD706}" presName="hierChild5" presStyleCnt="0"/>
      <dgm:spPr/>
    </dgm:pt>
    <dgm:pt modelId="{EC74FC3C-A000-204C-8C96-A22748959C5D}" type="pres">
      <dgm:prSet presAssocID="{6BB0053E-E443-1E49-9A4B-66C2E5878D3A}" presName="Name37" presStyleLbl="parChTrans1D2" presStyleIdx="2" presStyleCnt="6"/>
      <dgm:spPr/>
    </dgm:pt>
    <dgm:pt modelId="{EBBD4EDC-0DB1-FF49-BCF4-C21848335391}" type="pres">
      <dgm:prSet presAssocID="{C0A59B3C-59CC-5A47-B7BD-78CDB07BD79B}" presName="hierRoot2" presStyleCnt="0">
        <dgm:presLayoutVars>
          <dgm:hierBranch val="init"/>
        </dgm:presLayoutVars>
      </dgm:prSet>
      <dgm:spPr/>
    </dgm:pt>
    <dgm:pt modelId="{F6718641-E59E-4C42-A1D4-ECFC5DC5C363}" type="pres">
      <dgm:prSet presAssocID="{C0A59B3C-59CC-5A47-B7BD-78CDB07BD79B}" presName="rootComposite" presStyleCnt="0"/>
      <dgm:spPr/>
    </dgm:pt>
    <dgm:pt modelId="{4679E335-CDFD-D840-A354-CEE791F31A34}" type="pres">
      <dgm:prSet presAssocID="{C0A59B3C-59CC-5A47-B7BD-78CDB07BD79B}" presName="rootText" presStyleLbl="node2" presStyleIdx="2" presStyleCnt="4">
        <dgm:presLayoutVars>
          <dgm:chPref val="3"/>
        </dgm:presLayoutVars>
      </dgm:prSet>
      <dgm:spPr/>
    </dgm:pt>
    <dgm:pt modelId="{0C905457-A661-FE4C-8A2C-FDC4AE1A6970}" type="pres">
      <dgm:prSet presAssocID="{C0A59B3C-59CC-5A47-B7BD-78CDB07BD79B}" presName="rootConnector" presStyleLbl="node2" presStyleIdx="2" presStyleCnt="4"/>
      <dgm:spPr/>
    </dgm:pt>
    <dgm:pt modelId="{33A502AF-BD03-5C4A-999F-F6494842A2EF}" type="pres">
      <dgm:prSet presAssocID="{C0A59B3C-59CC-5A47-B7BD-78CDB07BD79B}" presName="hierChild4" presStyleCnt="0"/>
      <dgm:spPr/>
    </dgm:pt>
    <dgm:pt modelId="{CAEA6F10-919A-BC4B-B5CA-15D94F4EA08B}" type="pres">
      <dgm:prSet presAssocID="{C0A59B3C-59CC-5A47-B7BD-78CDB07BD79B}" presName="hierChild5" presStyleCnt="0"/>
      <dgm:spPr/>
    </dgm:pt>
    <dgm:pt modelId="{00266B81-797D-AA46-9830-FEA567E090FB}" type="pres">
      <dgm:prSet presAssocID="{CDD96CC2-2544-984F-8757-5938762A6EE6}" presName="Name37" presStyleLbl="parChTrans1D2" presStyleIdx="3" presStyleCnt="6"/>
      <dgm:spPr/>
    </dgm:pt>
    <dgm:pt modelId="{5AF59FCE-DAD7-3C4C-86F9-5725BD275A16}" type="pres">
      <dgm:prSet presAssocID="{1ACE564A-51D0-CE45-B4FC-08A6E5B6C79A}" presName="hierRoot2" presStyleCnt="0">
        <dgm:presLayoutVars>
          <dgm:hierBranch val="init"/>
        </dgm:presLayoutVars>
      </dgm:prSet>
      <dgm:spPr/>
    </dgm:pt>
    <dgm:pt modelId="{50BE6DDC-F129-EF44-8EB2-8DECA51986F4}" type="pres">
      <dgm:prSet presAssocID="{1ACE564A-51D0-CE45-B4FC-08A6E5B6C79A}" presName="rootComposite" presStyleCnt="0"/>
      <dgm:spPr/>
    </dgm:pt>
    <dgm:pt modelId="{ACD2ECF8-358C-9441-ACA1-D3C0B4313C01}" type="pres">
      <dgm:prSet presAssocID="{1ACE564A-51D0-CE45-B4FC-08A6E5B6C79A}" presName="rootText" presStyleLbl="node2" presStyleIdx="3" presStyleCnt="4">
        <dgm:presLayoutVars>
          <dgm:chPref val="3"/>
        </dgm:presLayoutVars>
      </dgm:prSet>
      <dgm:spPr/>
    </dgm:pt>
    <dgm:pt modelId="{F84B84CF-0E93-8144-B260-B76133EBC7E2}" type="pres">
      <dgm:prSet presAssocID="{1ACE564A-51D0-CE45-B4FC-08A6E5B6C79A}" presName="rootConnector" presStyleLbl="node2" presStyleIdx="3" presStyleCnt="4"/>
      <dgm:spPr/>
    </dgm:pt>
    <dgm:pt modelId="{59724D3D-6A10-AF45-A790-6339DCF4BD9D}" type="pres">
      <dgm:prSet presAssocID="{1ACE564A-51D0-CE45-B4FC-08A6E5B6C79A}" presName="hierChild4" presStyleCnt="0"/>
      <dgm:spPr/>
    </dgm:pt>
    <dgm:pt modelId="{D83E02FC-6DFA-0041-8532-EF3C093B4DA8}" type="pres">
      <dgm:prSet presAssocID="{1ACE564A-51D0-CE45-B4FC-08A6E5B6C79A}" presName="hierChild5" presStyleCnt="0"/>
      <dgm:spPr/>
    </dgm:pt>
    <dgm:pt modelId="{0CADE7E7-5768-9F44-B255-6B4A6657F3FF}" type="pres">
      <dgm:prSet presAssocID="{5FEFC108-D208-544A-ABE5-E011EA7F85D2}" presName="hierChild3" presStyleCnt="0"/>
      <dgm:spPr/>
    </dgm:pt>
    <dgm:pt modelId="{5907E569-7DA7-E148-BC0D-A72DD2EEFD6A}" type="pres">
      <dgm:prSet presAssocID="{012699D5-BA4F-E147-8E70-B24A35DA1543}" presName="Name111" presStyleLbl="parChTrans1D2" presStyleIdx="4" presStyleCnt="6"/>
      <dgm:spPr/>
    </dgm:pt>
    <dgm:pt modelId="{F2F0350C-9BAC-CA4C-AE0B-C1DFFD7A2451}" type="pres">
      <dgm:prSet presAssocID="{CCBABC45-FABA-C847-B4F4-9068125D6AFE}" presName="hierRoot3" presStyleCnt="0">
        <dgm:presLayoutVars>
          <dgm:hierBranch val="init"/>
        </dgm:presLayoutVars>
      </dgm:prSet>
      <dgm:spPr/>
    </dgm:pt>
    <dgm:pt modelId="{82219A08-0F91-834F-A04F-D00CDCB3E26E}" type="pres">
      <dgm:prSet presAssocID="{CCBABC45-FABA-C847-B4F4-9068125D6AFE}" presName="rootComposite3" presStyleCnt="0"/>
      <dgm:spPr/>
    </dgm:pt>
    <dgm:pt modelId="{3A9A6115-C30A-6D43-ABEF-3E40E017841C}" type="pres">
      <dgm:prSet presAssocID="{CCBABC45-FABA-C847-B4F4-9068125D6AFE}" presName="rootText3" presStyleLbl="asst1" presStyleIdx="0" presStyleCnt="2">
        <dgm:presLayoutVars>
          <dgm:chPref val="3"/>
        </dgm:presLayoutVars>
      </dgm:prSet>
      <dgm:spPr/>
    </dgm:pt>
    <dgm:pt modelId="{B9CC38EB-FFA5-154A-8DA1-F41317A3602E}" type="pres">
      <dgm:prSet presAssocID="{CCBABC45-FABA-C847-B4F4-9068125D6AFE}" presName="rootConnector3" presStyleLbl="asst1" presStyleIdx="0" presStyleCnt="2"/>
      <dgm:spPr/>
    </dgm:pt>
    <dgm:pt modelId="{BDEFBFCF-A48A-7A48-BE03-7E3D58966888}" type="pres">
      <dgm:prSet presAssocID="{CCBABC45-FABA-C847-B4F4-9068125D6AFE}" presName="hierChild6" presStyleCnt="0"/>
      <dgm:spPr/>
    </dgm:pt>
    <dgm:pt modelId="{A7803373-318B-E449-9C37-5C1E7F178FAD}" type="pres">
      <dgm:prSet presAssocID="{CCBABC45-FABA-C847-B4F4-9068125D6AFE}" presName="hierChild7" presStyleCnt="0"/>
      <dgm:spPr/>
    </dgm:pt>
    <dgm:pt modelId="{F161A30D-19A3-624C-A2CF-A430588610BC}" type="pres">
      <dgm:prSet presAssocID="{103BE317-B404-DA42-B429-2B6B0DC6B3D5}" presName="Name111" presStyleLbl="parChTrans1D2" presStyleIdx="5" presStyleCnt="6"/>
      <dgm:spPr/>
    </dgm:pt>
    <dgm:pt modelId="{8AA5F006-88A4-FE47-BABD-7B25AC6B16F5}" type="pres">
      <dgm:prSet presAssocID="{250C4C83-9ADB-5E43-B881-74E015AD5B52}" presName="hierRoot3" presStyleCnt="0">
        <dgm:presLayoutVars>
          <dgm:hierBranch val="init"/>
        </dgm:presLayoutVars>
      </dgm:prSet>
      <dgm:spPr/>
    </dgm:pt>
    <dgm:pt modelId="{309DDCFE-5886-314E-B911-3089D5FD013A}" type="pres">
      <dgm:prSet presAssocID="{250C4C83-9ADB-5E43-B881-74E015AD5B52}" presName="rootComposite3" presStyleCnt="0"/>
      <dgm:spPr/>
    </dgm:pt>
    <dgm:pt modelId="{5B27C28B-19C3-C742-BE83-F35FF23F67A3}" type="pres">
      <dgm:prSet presAssocID="{250C4C83-9ADB-5E43-B881-74E015AD5B52}" presName="rootText3" presStyleLbl="asst1" presStyleIdx="1" presStyleCnt="2">
        <dgm:presLayoutVars>
          <dgm:chPref val="3"/>
        </dgm:presLayoutVars>
      </dgm:prSet>
      <dgm:spPr/>
    </dgm:pt>
    <dgm:pt modelId="{17831776-9B6F-CB45-A8A1-094F631BBFF1}" type="pres">
      <dgm:prSet presAssocID="{250C4C83-9ADB-5E43-B881-74E015AD5B52}" presName="rootConnector3" presStyleLbl="asst1" presStyleIdx="1" presStyleCnt="2"/>
      <dgm:spPr/>
    </dgm:pt>
    <dgm:pt modelId="{75878472-0460-3D46-841C-AE95974417AB}" type="pres">
      <dgm:prSet presAssocID="{250C4C83-9ADB-5E43-B881-74E015AD5B52}" presName="hierChild6" presStyleCnt="0"/>
      <dgm:spPr/>
    </dgm:pt>
    <dgm:pt modelId="{B4AFEC69-9EB3-C74F-9D0D-7A3E7C96ABD4}" type="pres">
      <dgm:prSet presAssocID="{6518C8EA-9AD1-C548-8B0E-E3F4FEE44F10}" presName="Name37" presStyleLbl="parChTrans1D3" presStyleIdx="0" presStyleCnt="1"/>
      <dgm:spPr/>
    </dgm:pt>
    <dgm:pt modelId="{8FCB8946-0540-E14B-8E18-9983385088D0}" type="pres">
      <dgm:prSet presAssocID="{B13A6F8F-5337-094F-A8ED-A9310227416D}" presName="hierRoot2" presStyleCnt="0">
        <dgm:presLayoutVars>
          <dgm:hierBranch val="init"/>
        </dgm:presLayoutVars>
      </dgm:prSet>
      <dgm:spPr/>
    </dgm:pt>
    <dgm:pt modelId="{8F4C355B-34A6-2E4F-8E1F-0651F06462B3}" type="pres">
      <dgm:prSet presAssocID="{B13A6F8F-5337-094F-A8ED-A9310227416D}" presName="rootComposite" presStyleCnt="0"/>
      <dgm:spPr/>
    </dgm:pt>
    <dgm:pt modelId="{E6C5E7F8-AB4E-3944-BCB5-8BB4C00C1E9E}" type="pres">
      <dgm:prSet presAssocID="{B13A6F8F-5337-094F-A8ED-A9310227416D}" presName="rootText" presStyleLbl="node3" presStyleIdx="0" presStyleCnt="1">
        <dgm:presLayoutVars>
          <dgm:chPref val="3"/>
        </dgm:presLayoutVars>
      </dgm:prSet>
      <dgm:spPr/>
    </dgm:pt>
    <dgm:pt modelId="{F559AF21-5115-FC48-8B33-563AF7A77C6F}" type="pres">
      <dgm:prSet presAssocID="{B13A6F8F-5337-094F-A8ED-A9310227416D}" presName="rootConnector" presStyleLbl="node3" presStyleIdx="0" presStyleCnt="1"/>
      <dgm:spPr/>
    </dgm:pt>
    <dgm:pt modelId="{B1BC6407-8427-9D41-B5FF-5DDFA24CBFA7}" type="pres">
      <dgm:prSet presAssocID="{B13A6F8F-5337-094F-A8ED-A9310227416D}" presName="hierChild4" presStyleCnt="0"/>
      <dgm:spPr/>
    </dgm:pt>
    <dgm:pt modelId="{38E8CF3A-E3E1-994A-90F9-F216D8173202}" type="pres">
      <dgm:prSet presAssocID="{B13A6F8F-5337-094F-A8ED-A9310227416D}" presName="hierChild5" presStyleCnt="0"/>
      <dgm:spPr/>
    </dgm:pt>
    <dgm:pt modelId="{914BF732-6057-AD49-B805-8927E6CB755F}" type="pres">
      <dgm:prSet presAssocID="{250C4C83-9ADB-5E43-B881-74E015AD5B52}" presName="hierChild7" presStyleCnt="0"/>
      <dgm:spPr/>
    </dgm:pt>
  </dgm:ptLst>
  <dgm:cxnLst>
    <dgm:cxn modelId="{D2AE0D12-620E-2148-B582-2062E8641AE7}" type="presOf" srcId="{CCBABC45-FABA-C847-B4F4-9068125D6AFE}" destId="{B9CC38EB-FFA5-154A-8DA1-F41317A3602E}" srcOrd="1" destOrd="0" presId="urn:microsoft.com/office/officeart/2005/8/layout/orgChart1"/>
    <dgm:cxn modelId="{1BE5C325-3F5D-8048-A934-524F5A17C9D7}" srcId="{250C4C83-9ADB-5E43-B881-74E015AD5B52}" destId="{B13A6F8F-5337-094F-A8ED-A9310227416D}" srcOrd="0" destOrd="0" parTransId="{6518C8EA-9AD1-C548-8B0E-E3F4FEE44F10}" sibTransId="{D7052F57-43FC-8A4F-B823-9D05BC0E0516}"/>
    <dgm:cxn modelId="{7D808926-1427-CC46-BA5B-4363E04B0DA9}" type="presOf" srcId="{B13A6F8F-5337-094F-A8ED-A9310227416D}" destId="{E6C5E7F8-AB4E-3944-BCB5-8BB4C00C1E9E}" srcOrd="0" destOrd="0" presId="urn:microsoft.com/office/officeart/2005/8/layout/orgChart1"/>
    <dgm:cxn modelId="{02C63134-4DAF-7E46-A9A9-C69D094DA82D}" type="presOf" srcId="{F7CD5DAF-F912-C84B-890C-87CE645AE74D}" destId="{A2F82DEB-A94A-7143-B374-A837876891CA}" srcOrd="1" destOrd="0" presId="urn:microsoft.com/office/officeart/2005/8/layout/orgChart1"/>
    <dgm:cxn modelId="{021A5834-0EFC-5245-B96F-274EAA690BA6}" srcId="{5FEFC108-D208-544A-ABE5-E011EA7F85D2}" destId="{F7CD5DAF-F912-C84B-890C-87CE645AE74D}" srcOrd="1" destOrd="0" parTransId="{C86E4035-8AAB-A347-8910-DC3E9BB6433A}" sibTransId="{5BAA5315-CCDC-F340-B761-B2EC4E86E99C}"/>
    <dgm:cxn modelId="{AA888B3C-BBAF-FF4E-89F4-C95070C21691}" type="presOf" srcId="{6BB0053E-E443-1E49-9A4B-66C2E5878D3A}" destId="{EC74FC3C-A000-204C-8C96-A22748959C5D}" srcOrd="0" destOrd="0" presId="urn:microsoft.com/office/officeart/2005/8/layout/orgChart1"/>
    <dgm:cxn modelId="{BA43D046-DD56-9149-BE02-0820EADA9219}" type="presOf" srcId="{1ACE564A-51D0-CE45-B4FC-08A6E5B6C79A}" destId="{F84B84CF-0E93-8144-B260-B76133EBC7E2}" srcOrd="1" destOrd="0" presId="urn:microsoft.com/office/officeart/2005/8/layout/orgChart1"/>
    <dgm:cxn modelId="{DCB2BE4B-A9B1-8A4A-B442-E4BBE8765D7A}" srcId="{5FEFC108-D208-544A-ABE5-E011EA7F85D2}" destId="{250C4C83-9ADB-5E43-B881-74E015AD5B52}" srcOrd="2" destOrd="0" parTransId="{103BE317-B404-DA42-B429-2B6B0DC6B3D5}" sibTransId="{CA24C92C-45B0-D34D-A3EB-7588687CE375}"/>
    <dgm:cxn modelId="{12207753-2BBA-784D-B635-0A2F836BA693}" type="presOf" srcId="{C0A59B3C-59CC-5A47-B7BD-78CDB07BD79B}" destId="{4679E335-CDFD-D840-A354-CEE791F31A34}" srcOrd="0" destOrd="0" presId="urn:microsoft.com/office/officeart/2005/8/layout/orgChart1"/>
    <dgm:cxn modelId="{A8D9EA5E-BECA-6242-9E08-5D0A8296988D}" type="presOf" srcId="{103BE317-B404-DA42-B429-2B6B0DC6B3D5}" destId="{F161A30D-19A3-624C-A2CF-A430588610BC}" srcOrd="0" destOrd="0" presId="urn:microsoft.com/office/officeart/2005/8/layout/orgChart1"/>
    <dgm:cxn modelId="{EEF93364-BDB5-CF44-ACBF-0BBDFFED553D}" type="presOf" srcId="{6518C8EA-9AD1-C548-8B0E-E3F4FEE44F10}" destId="{B4AFEC69-9EB3-C74F-9D0D-7A3E7C96ABD4}" srcOrd="0" destOrd="0" presId="urn:microsoft.com/office/officeart/2005/8/layout/orgChart1"/>
    <dgm:cxn modelId="{B84F806A-DE23-4D4D-9ABD-0F6C446AB401}" type="presOf" srcId="{F7CD5DAF-F912-C84B-890C-87CE645AE74D}" destId="{CA927B78-A291-404F-BE0D-86CD4CF56875}" srcOrd="0" destOrd="0" presId="urn:microsoft.com/office/officeart/2005/8/layout/orgChart1"/>
    <dgm:cxn modelId="{38B7E26F-718C-ED48-B65F-2AF6709C4843}" type="presOf" srcId="{CCBABC45-FABA-C847-B4F4-9068125D6AFE}" destId="{3A9A6115-C30A-6D43-ABEF-3E40E017841C}" srcOrd="0" destOrd="0" presId="urn:microsoft.com/office/officeart/2005/8/layout/orgChart1"/>
    <dgm:cxn modelId="{34A07279-8DA6-534C-AC55-5DD00B71A150}" type="presOf" srcId="{B13A6F8F-5337-094F-A8ED-A9310227416D}" destId="{F559AF21-5115-FC48-8B33-563AF7A77C6F}" srcOrd="1" destOrd="0" presId="urn:microsoft.com/office/officeart/2005/8/layout/orgChart1"/>
    <dgm:cxn modelId="{2368387C-ED2E-6C40-8FD6-81F0AEB7DD53}" type="presOf" srcId="{5FEFC108-D208-544A-ABE5-E011EA7F85D2}" destId="{80C0324C-5CC4-DB4B-81AF-5E63052384BB}" srcOrd="0" destOrd="0" presId="urn:microsoft.com/office/officeart/2005/8/layout/orgChart1"/>
    <dgm:cxn modelId="{CCEFF37F-FCC2-214E-B115-7AC8CFB1AD39}" type="presOf" srcId="{250C4C83-9ADB-5E43-B881-74E015AD5B52}" destId="{5B27C28B-19C3-C742-BE83-F35FF23F67A3}" srcOrd="0" destOrd="0" presId="urn:microsoft.com/office/officeart/2005/8/layout/orgChart1"/>
    <dgm:cxn modelId="{9BB50B88-D1AF-8046-A7EE-8CE7CF76E188}" srcId="{5FEFC108-D208-544A-ABE5-E011EA7F85D2}" destId="{AC0E01B4-3E8F-9545-A3E1-C07718DBD706}" srcOrd="3" destOrd="0" parTransId="{8EB58354-512A-EF4E-ABC6-635FFC0F5B81}" sibTransId="{CD80BE5A-C02C-B04B-A507-8D8CA1D1532E}"/>
    <dgm:cxn modelId="{F02F03AC-8158-3443-A9A2-91BAADF6691C}" srcId="{5FEFC108-D208-544A-ABE5-E011EA7F85D2}" destId="{CCBABC45-FABA-C847-B4F4-9068125D6AFE}" srcOrd="0" destOrd="0" parTransId="{012699D5-BA4F-E147-8E70-B24A35DA1543}" sibTransId="{5E2FB1C3-9E0D-B94B-B5DA-64098286DF1D}"/>
    <dgm:cxn modelId="{67DDF7B5-6677-DD4A-8286-A797C484FCE4}" type="presOf" srcId="{250C4C83-9ADB-5E43-B881-74E015AD5B52}" destId="{17831776-9B6F-CB45-A8A1-094F631BBFF1}" srcOrd="1" destOrd="0" presId="urn:microsoft.com/office/officeart/2005/8/layout/orgChart1"/>
    <dgm:cxn modelId="{C1B679B6-D353-0248-A683-E5522712E1E1}" type="presOf" srcId="{C86E4035-8AAB-A347-8910-DC3E9BB6433A}" destId="{B9FD4C93-79AF-5D48-AC0F-78FFE75C0259}" srcOrd="0" destOrd="0" presId="urn:microsoft.com/office/officeart/2005/8/layout/orgChart1"/>
    <dgm:cxn modelId="{C32309CC-DE3A-5D4E-9E37-3FD8ED20ABE5}" srcId="{5FEFC108-D208-544A-ABE5-E011EA7F85D2}" destId="{1ACE564A-51D0-CE45-B4FC-08A6E5B6C79A}" srcOrd="5" destOrd="0" parTransId="{CDD96CC2-2544-984F-8757-5938762A6EE6}" sibTransId="{0C205065-FC6D-4C48-A920-B16E01C55A8D}"/>
    <dgm:cxn modelId="{A77220CD-87EE-DE45-8FAB-71F94251B8A1}" type="presOf" srcId="{CDD96CC2-2544-984F-8757-5938762A6EE6}" destId="{00266B81-797D-AA46-9830-FEA567E090FB}" srcOrd="0" destOrd="0" presId="urn:microsoft.com/office/officeart/2005/8/layout/orgChart1"/>
    <dgm:cxn modelId="{A0862ED2-45B9-9E4A-AE44-CF961057C7AD}" type="presOf" srcId="{AC0E01B4-3E8F-9545-A3E1-C07718DBD706}" destId="{130BD23E-01CF-7046-98B2-68BFE613FD14}" srcOrd="1" destOrd="0" presId="urn:microsoft.com/office/officeart/2005/8/layout/orgChart1"/>
    <dgm:cxn modelId="{3F0FCED4-6B60-7E45-A858-1CE9EEECE002}" type="presOf" srcId="{C0A59B3C-59CC-5A47-B7BD-78CDB07BD79B}" destId="{0C905457-A661-FE4C-8A2C-FDC4AE1A6970}" srcOrd="1" destOrd="0" presId="urn:microsoft.com/office/officeart/2005/8/layout/orgChart1"/>
    <dgm:cxn modelId="{A86225EA-42D2-8940-BCC3-E7817793E784}" type="presOf" srcId="{694AA55B-2BD7-694A-866A-E0C4AEEBBD49}" destId="{FDB0FF2F-DADB-DA48-A1BC-2E09D8BA3FA7}" srcOrd="0" destOrd="0" presId="urn:microsoft.com/office/officeart/2005/8/layout/orgChart1"/>
    <dgm:cxn modelId="{C5F4B8EA-947B-ED46-8D13-327B0C42CFB9}" type="presOf" srcId="{5FEFC108-D208-544A-ABE5-E011EA7F85D2}" destId="{73499048-015F-0242-813A-7084032FFD2C}" srcOrd="1" destOrd="0" presId="urn:microsoft.com/office/officeart/2005/8/layout/orgChart1"/>
    <dgm:cxn modelId="{F55513ED-E3D7-7D46-922A-28C03E1247BA}" srcId="{694AA55B-2BD7-694A-866A-E0C4AEEBBD49}" destId="{5FEFC108-D208-544A-ABE5-E011EA7F85D2}" srcOrd="0" destOrd="0" parTransId="{28E066DB-E0CE-EE45-B9DB-C744884D41C4}" sibTransId="{04449BD7-9C83-BD44-8207-C83FF4338DDF}"/>
    <dgm:cxn modelId="{05DAB8EF-F0E4-AD42-9102-F3F39C85FF1A}" type="presOf" srcId="{8EB58354-512A-EF4E-ABC6-635FFC0F5B81}" destId="{B02D0939-4216-9A4F-B326-03E077D7B1EC}" srcOrd="0" destOrd="0" presId="urn:microsoft.com/office/officeart/2005/8/layout/orgChart1"/>
    <dgm:cxn modelId="{769565F2-F1B3-9E44-9D71-EC80F1040933}" type="presOf" srcId="{1ACE564A-51D0-CE45-B4FC-08A6E5B6C79A}" destId="{ACD2ECF8-358C-9441-ACA1-D3C0B4313C01}" srcOrd="0" destOrd="0" presId="urn:microsoft.com/office/officeart/2005/8/layout/orgChart1"/>
    <dgm:cxn modelId="{A02B2CFA-4725-9845-83E1-52AA27E721D8}" type="presOf" srcId="{012699D5-BA4F-E147-8E70-B24A35DA1543}" destId="{5907E569-7DA7-E148-BC0D-A72DD2EEFD6A}" srcOrd="0" destOrd="0" presId="urn:microsoft.com/office/officeart/2005/8/layout/orgChart1"/>
    <dgm:cxn modelId="{25E7E1FB-ACCB-D442-BBB9-799AB436E9D0}" srcId="{5FEFC108-D208-544A-ABE5-E011EA7F85D2}" destId="{C0A59B3C-59CC-5A47-B7BD-78CDB07BD79B}" srcOrd="4" destOrd="0" parTransId="{6BB0053E-E443-1E49-9A4B-66C2E5878D3A}" sibTransId="{D930D8A9-9233-BE4D-A9DD-1D33B7BB9FF8}"/>
    <dgm:cxn modelId="{9558C2FE-7E9F-AB4A-9FE7-AFA10B4F491E}" type="presOf" srcId="{AC0E01B4-3E8F-9545-A3E1-C07718DBD706}" destId="{8EE52D8A-68BC-3749-9646-006D7EBA5CBE}" srcOrd="0" destOrd="0" presId="urn:microsoft.com/office/officeart/2005/8/layout/orgChart1"/>
    <dgm:cxn modelId="{B877606E-15AA-9F4D-8D40-82C76C67BFD4}" type="presParOf" srcId="{FDB0FF2F-DADB-DA48-A1BC-2E09D8BA3FA7}" destId="{7FBAA12F-8743-994F-A291-135FA67F4F8B}" srcOrd="0" destOrd="0" presId="urn:microsoft.com/office/officeart/2005/8/layout/orgChart1"/>
    <dgm:cxn modelId="{713FD99B-23EC-FA46-9201-63EE6C8CDE4A}" type="presParOf" srcId="{7FBAA12F-8743-994F-A291-135FA67F4F8B}" destId="{309B35C9-23B0-6C4F-A6B0-452F9242D6DA}" srcOrd="0" destOrd="0" presId="urn:microsoft.com/office/officeart/2005/8/layout/orgChart1"/>
    <dgm:cxn modelId="{21BC37AF-0F4E-584F-A62A-367D5386BF8B}" type="presParOf" srcId="{309B35C9-23B0-6C4F-A6B0-452F9242D6DA}" destId="{80C0324C-5CC4-DB4B-81AF-5E63052384BB}" srcOrd="0" destOrd="0" presId="urn:microsoft.com/office/officeart/2005/8/layout/orgChart1"/>
    <dgm:cxn modelId="{866F8D39-D991-094F-A663-DD6F163AF553}" type="presParOf" srcId="{309B35C9-23B0-6C4F-A6B0-452F9242D6DA}" destId="{73499048-015F-0242-813A-7084032FFD2C}" srcOrd="1" destOrd="0" presId="urn:microsoft.com/office/officeart/2005/8/layout/orgChart1"/>
    <dgm:cxn modelId="{49DC3C4A-B70E-2740-910B-F43CC93B080F}" type="presParOf" srcId="{7FBAA12F-8743-994F-A291-135FA67F4F8B}" destId="{0DC392FD-E7C0-F44B-8EB8-C54C2312EF08}" srcOrd="1" destOrd="0" presId="urn:microsoft.com/office/officeart/2005/8/layout/orgChart1"/>
    <dgm:cxn modelId="{8A7599F1-4ED5-F44A-82A2-71A4DBD5648A}" type="presParOf" srcId="{0DC392FD-E7C0-F44B-8EB8-C54C2312EF08}" destId="{B9FD4C93-79AF-5D48-AC0F-78FFE75C0259}" srcOrd="0" destOrd="0" presId="urn:microsoft.com/office/officeart/2005/8/layout/orgChart1"/>
    <dgm:cxn modelId="{D1B13EB4-C9DB-E248-8965-E62310D0854E}" type="presParOf" srcId="{0DC392FD-E7C0-F44B-8EB8-C54C2312EF08}" destId="{923128BA-ECED-6B40-8DE9-CEF4CE5FBC2A}" srcOrd="1" destOrd="0" presId="urn:microsoft.com/office/officeart/2005/8/layout/orgChart1"/>
    <dgm:cxn modelId="{0B723743-D235-2D44-B9E0-58B100DDCC78}" type="presParOf" srcId="{923128BA-ECED-6B40-8DE9-CEF4CE5FBC2A}" destId="{46E480FA-E913-FD4B-816F-F11CD8A88286}" srcOrd="0" destOrd="0" presId="urn:microsoft.com/office/officeart/2005/8/layout/orgChart1"/>
    <dgm:cxn modelId="{75352DBD-D483-7740-B2E1-DCE36A554EBD}" type="presParOf" srcId="{46E480FA-E913-FD4B-816F-F11CD8A88286}" destId="{CA927B78-A291-404F-BE0D-86CD4CF56875}" srcOrd="0" destOrd="0" presId="urn:microsoft.com/office/officeart/2005/8/layout/orgChart1"/>
    <dgm:cxn modelId="{225FB20A-6EAA-8340-AE2D-21FD25C16606}" type="presParOf" srcId="{46E480FA-E913-FD4B-816F-F11CD8A88286}" destId="{A2F82DEB-A94A-7143-B374-A837876891CA}" srcOrd="1" destOrd="0" presId="urn:microsoft.com/office/officeart/2005/8/layout/orgChart1"/>
    <dgm:cxn modelId="{0ED93D34-846C-224B-B92A-A40C21CE707C}" type="presParOf" srcId="{923128BA-ECED-6B40-8DE9-CEF4CE5FBC2A}" destId="{822E5025-18A3-2E4F-8C5C-8DE10FFD41DF}" srcOrd="1" destOrd="0" presId="urn:microsoft.com/office/officeart/2005/8/layout/orgChart1"/>
    <dgm:cxn modelId="{56250782-E90B-9544-81CB-12E60C0F21D6}" type="presParOf" srcId="{923128BA-ECED-6B40-8DE9-CEF4CE5FBC2A}" destId="{4863EDB5-4AC8-4D4C-89D4-A9032619691C}" srcOrd="2" destOrd="0" presId="urn:microsoft.com/office/officeart/2005/8/layout/orgChart1"/>
    <dgm:cxn modelId="{9310EF9A-73A9-F44E-84F2-E2EBB2306910}" type="presParOf" srcId="{0DC392FD-E7C0-F44B-8EB8-C54C2312EF08}" destId="{B02D0939-4216-9A4F-B326-03E077D7B1EC}" srcOrd="2" destOrd="0" presId="urn:microsoft.com/office/officeart/2005/8/layout/orgChart1"/>
    <dgm:cxn modelId="{A7C618DF-BD8C-B849-9365-3472C645F781}" type="presParOf" srcId="{0DC392FD-E7C0-F44B-8EB8-C54C2312EF08}" destId="{54629908-9D34-224D-B2FD-33E29A94ACF5}" srcOrd="3" destOrd="0" presId="urn:microsoft.com/office/officeart/2005/8/layout/orgChart1"/>
    <dgm:cxn modelId="{85D7779E-43D8-114C-90BD-3E3C45A8122F}" type="presParOf" srcId="{54629908-9D34-224D-B2FD-33E29A94ACF5}" destId="{1931144B-9DB9-1B4A-8C19-FBE1F63ACC4E}" srcOrd="0" destOrd="0" presId="urn:microsoft.com/office/officeart/2005/8/layout/orgChart1"/>
    <dgm:cxn modelId="{0FF04106-BF12-084E-B569-1F75977F79BA}" type="presParOf" srcId="{1931144B-9DB9-1B4A-8C19-FBE1F63ACC4E}" destId="{8EE52D8A-68BC-3749-9646-006D7EBA5CBE}" srcOrd="0" destOrd="0" presId="urn:microsoft.com/office/officeart/2005/8/layout/orgChart1"/>
    <dgm:cxn modelId="{788D2F16-96C7-724F-82B4-A3941B9C3F21}" type="presParOf" srcId="{1931144B-9DB9-1B4A-8C19-FBE1F63ACC4E}" destId="{130BD23E-01CF-7046-98B2-68BFE613FD14}" srcOrd="1" destOrd="0" presId="urn:microsoft.com/office/officeart/2005/8/layout/orgChart1"/>
    <dgm:cxn modelId="{5612E710-94CC-074E-8D4B-8C62EC054333}" type="presParOf" srcId="{54629908-9D34-224D-B2FD-33E29A94ACF5}" destId="{89C4FE5F-C821-9A47-859B-167A26EDE06B}" srcOrd="1" destOrd="0" presId="urn:microsoft.com/office/officeart/2005/8/layout/orgChart1"/>
    <dgm:cxn modelId="{E5D941B7-E976-E04D-8998-DE8878E404A5}" type="presParOf" srcId="{54629908-9D34-224D-B2FD-33E29A94ACF5}" destId="{C36236D6-BD16-0240-84B9-B81F261AF33F}" srcOrd="2" destOrd="0" presId="urn:microsoft.com/office/officeart/2005/8/layout/orgChart1"/>
    <dgm:cxn modelId="{DE20C370-0246-2B4C-BFB6-BB1386C4C822}" type="presParOf" srcId="{0DC392FD-E7C0-F44B-8EB8-C54C2312EF08}" destId="{EC74FC3C-A000-204C-8C96-A22748959C5D}" srcOrd="4" destOrd="0" presId="urn:microsoft.com/office/officeart/2005/8/layout/orgChart1"/>
    <dgm:cxn modelId="{57DD7359-908E-1C4E-B5D8-94F9A384C7F8}" type="presParOf" srcId="{0DC392FD-E7C0-F44B-8EB8-C54C2312EF08}" destId="{EBBD4EDC-0DB1-FF49-BCF4-C21848335391}" srcOrd="5" destOrd="0" presId="urn:microsoft.com/office/officeart/2005/8/layout/orgChart1"/>
    <dgm:cxn modelId="{C8CFCB80-D606-9149-975E-C6162FA714DB}" type="presParOf" srcId="{EBBD4EDC-0DB1-FF49-BCF4-C21848335391}" destId="{F6718641-E59E-4C42-A1D4-ECFC5DC5C363}" srcOrd="0" destOrd="0" presId="urn:microsoft.com/office/officeart/2005/8/layout/orgChart1"/>
    <dgm:cxn modelId="{82B07820-AF4B-9D49-943D-73D324CBB908}" type="presParOf" srcId="{F6718641-E59E-4C42-A1D4-ECFC5DC5C363}" destId="{4679E335-CDFD-D840-A354-CEE791F31A34}" srcOrd="0" destOrd="0" presId="urn:microsoft.com/office/officeart/2005/8/layout/orgChart1"/>
    <dgm:cxn modelId="{36270012-F267-8140-9EDB-C4FBBDB0B9AB}" type="presParOf" srcId="{F6718641-E59E-4C42-A1D4-ECFC5DC5C363}" destId="{0C905457-A661-FE4C-8A2C-FDC4AE1A6970}" srcOrd="1" destOrd="0" presId="urn:microsoft.com/office/officeart/2005/8/layout/orgChart1"/>
    <dgm:cxn modelId="{97442FB3-41A2-B041-85EB-178871BFF3C6}" type="presParOf" srcId="{EBBD4EDC-0DB1-FF49-BCF4-C21848335391}" destId="{33A502AF-BD03-5C4A-999F-F6494842A2EF}" srcOrd="1" destOrd="0" presId="urn:microsoft.com/office/officeart/2005/8/layout/orgChart1"/>
    <dgm:cxn modelId="{5E914FDD-EE9B-5846-BD4E-D02A5DD77D44}" type="presParOf" srcId="{EBBD4EDC-0DB1-FF49-BCF4-C21848335391}" destId="{CAEA6F10-919A-BC4B-B5CA-15D94F4EA08B}" srcOrd="2" destOrd="0" presId="urn:microsoft.com/office/officeart/2005/8/layout/orgChart1"/>
    <dgm:cxn modelId="{32261FD9-04B2-AA44-8F48-BD6F65CE73AD}" type="presParOf" srcId="{0DC392FD-E7C0-F44B-8EB8-C54C2312EF08}" destId="{00266B81-797D-AA46-9830-FEA567E090FB}" srcOrd="6" destOrd="0" presId="urn:microsoft.com/office/officeart/2005/8/layout/orgChart1"/>
    <dgm:cxn modelId="{1A0BF27C-D702-5140-A2D9-45FD28556E46}" type="presParOf" srcId="{0DC392FD-E7C0-F44B-8EB8-C54C2312EF08}" destId="{5AF59FCE-DAD7-3C4C-86F9-5725BD275A16}" srcOrd="7" destOrd="0" presId="urn:microsoft.com/office/officeart/2005/8/layout/orgChart1"/>
    <dgm:cxn modelId="{6F3BFD57-F7D9-5847-9682-7128347FBF6A}" type="presParOf" srcId="{5AF59FCE-DAD7-3C4C-86F9-5725BD275A16}" destId="{50BE6DDC-F129-EF44-8EB2-8DECA51986F4}" srcOrd="0" destOrd="0" presId="urn:microsoft.com/office/officeart/2005/8/layout/orgChart1"/>
    <dgm:cxn modelId="{80FA4B62-CB57-9540-831A-A69CC3ED2EA2}" type="presParOf" srcId="{50BE6DDC-F129-EF44-8EB2-8DECA51986F4}" destId="{ACD2ECF8-358C-9441-ACA1-D3C0B4313C01}" srcOrd="0" destOrd="0" presId="urn:microsoft.com/office/officeart/2005/8/layout/orgChart1"/>
    <dgm:cxn modelId="{8EEC080B-15BA-4448-BB18-12FA00EAF465}" type="presParOf" srcId="{50BE6DDC-F129-EF44-8EB2-8DECA51986F4}" destId="{F84B84CF-0E93-8144-B260-B76133EBC7E2}" srcOrd="1" destOrd="0" presId="urn:microsoft.com/office/officeart/2005/8/layout/orgChart1"/>
    <dgm:cxn modelId="{1AB510D1-9843-B148-8F45-6EE2F4A4E249}" type="presParOf" srcId="{5AF59FCE-DAD7-3C4C-86F9-5725BD275A16}" destId="{59724D3D-6A10-AF45-A790-6339DCF4BD9D}" srcOrd="1" destOrd="0" presId="urn:microsoft.com/office/officeart/2005/8/layout/orgChart1"/>
    <dgm:cxn modelId="{ACD0DB5C-B408-AB4A-84BA-2C3A6752DCBE}" type="presParOf" srcId="{5AF59FCE-DAD7-3C4C-86F9-5725BD275A16}" destId="{D83E02FC-6DFA-0041-8532-EF3C093B4DA8}" srcOrd="2" destOrd="0" presId="urn:microsoft.com/office/officeart/2005/8/layout/orgChart1"/>
    <dgm:cxn modelId="{B99E2328-DA86-7C40-B457-B6790298E54B}" type="presParOf" srcId="{7FBAA12F-8743-994F-A291-135FA67F4F8B}" destId="{0CADE7E7-5768-9F44-B255-6B4A6657F3FF}" srcOrd="2" destOrd="0" presId="urn:microsoft.com/office/officeart/2005/8/layout/orgChart1"/>
    <dgm:cxn modelId="{06CBBFCA-A555-0241-A69F-43075792FE5F}" type="presParOf" srcId="{0CADE7E7-5768-9F44-B255-6B4A6657F3FF}" destId="{5907E569-7DA7-E148-BC0D-A72DD2EEFD6A}" srcOrd="0" destOrd="0" presId="urn:microsoft.com/office/officeart/2005/8/layout/orgChart1"/>
    <dgm:cxn modelId="{7362C430-4CB4-4D49-93F8-E63B078D6FC0}" type="presParOf" srcId="{0CADE7E7-5768-9F44-B255-6B4A6657F3FF}" destId="{F2F0350C-9BAC-CA4C-AE0B-C1DFFD7A2451}" srcOrd="1" destOrd="0" presId="urn:microsoft.com/office/officeart/2005/8/layout/orgChart1"/>
    <dgm:cxn modelId="{2AB8604F-35AD-4841-83AF-41BED2699C1D}" type="presParOf" srcId="{F2F0350C-9BAC-CA4C-AE0B-C1DFFD7A2451}" destId="{82219A08-0F91-834F-A04F-D00CDCB3E26E}" srcOrd="0" destOrd="0" presId="urn:microsoft.com/office/officeart/2005/8/layout/orgChart1"/>
    <dgm:cxn modelId="{8058DF50-2A0E-324C-A515-E730D7020858}" type="presParOf" srcId="{82219A08-0F91-834F-A04F-D00CDCB3E26E}" destId="{3A9A6115-C30A-6D43-ABEF-3E40E017841C}" srcOrd="0" destOrd="0" presId="urn:microsoft.com/office/officeart/2005/8/layout/orgChart1"/>
    <dgm:cxn modelId="{D4CE72B1-8C0F-5A47-8CBF-D9DB038DC53E}" type="presParOf" srcId="{82219A08-0F91-834F-A04F-D00CDCB3E26E}" destId="{B9CC38EB-FFA5-154A-8DA1-F41317A3602E}" srcOrd="1" destOrd="0" presId="urn:microsoft.com/office/officeart/2005/8/layout/orgChart1"/>
    <dgm:cxn modelId="{E31CDF1B-1F92-0E4A-BEE1-C616A44CFDFF}" type="presParOf" srcId="{F2F0350C-9BAC-CA4C-AE0B-C1DFFD7A2451}" destId="{BDEFBFCF-A48A-7A48-BE03-7E3D58966888}" srcOrd="1" destOrd="0" presId="urn:microsoft.com/office/officeart/2005/8/layout/orgChart1"/>
    <dgm:cxn modelId="{ED77DBEE-8B3E-7949-B0C2-407ECF94ACD5}" type="presParOf" srcId="{F2F0350C-9BAC-CA4C-AE0B-C1DFFD7A2451}" destId="{A7803373-318B-E449-9C37-5C1E7F178FAD}" srcOrd="2" destOrd="0" presId="urn:microsoft.com/office/officeart/2005/8/layout/orgChart1"/>
    <dgm:cxn modelId="{60F52861-1757-1A44-8958-586B5B686236}" type="presParOf" srcId="{0CADE7E7-5768-9F44-B255-6B4A6657F3FF}" destId="{F161A30D-19A3-624C-A2CF-A430588610BC}" srcOrd="2" destOrd="0" presId="urn:microsoft.com/office/officeart/2005/8/layout/orgChart1"/>
    <dgm:cxn modelId="{EE298646-5920-644B-B2C3-9B096F4E9623}" type="presParOf" srcId="{0CADE7E7-5768-9F44-B255-6B4A6657F3FF}" destId="{8AA5F006-88A4-FE47-BABD-7B25AC6B16F5}" srcOrd="3" destOrd="0" presId="urn:microsoft.com/office/officeart/2005/8/layout/orgChart1"/>
    <dgm:cxn modelId="{6744EB7E-9AD7-7B4E-918F-79C7B877A1DA}" type="presParOf" srcId="{8AA5F006-88A4-FE47-BABD-7B25AC6B16F5}" destId="{309DDCFE-5886-314E-B911-3089D5FD013A}" srcOrd="0" destOrd="0" presId="urn:microsoft.com/office/officeart/2005/8/layout/orgChart1"/>
    <dgm:cxn modelId="{514EB1A8-E366-424F-86D4-327BDBBA0734}" type="presParOf" srcId="{309DDCFE-5886-314E-B911-3089D5FD013A}" destId="{5B27C28B-19C3-C742-BE83-F35FF23F67A3}" srcOrd="0" destOrd="0" presId="urn:microsoft.com/office/officeart/2005/8/layout/orgChart1"/>
    <dgm:cxn modelId="{E5C59987-FA22-A14B-989E-F680EE04173D}" type="presParOf" srcId="{309DDCFE-5886-314E-B911-3089D5FD013A}" destId="{17831776-9B6F-CB45-A8A1-094F631BBFF1}" srcOrd="1" destOrd="0" presId="urn:microsoft.com/office/officeart/2005/8/layout/orgChart1"/>
    <dgm:cxn modelId="{4655B31A-F73E-1849-8EB8-2FE06E70A5A1}" type="presParOf" srcId="{8AA5F006-88A4-FE47-BABD-7B25AC6B16F5}" destId="{75878472-0460-3D46-841C-AE95974417AB}" srcOrd="1" destOrd="0" presId="urn:microsoft.com/office/officeart/2005/8/layout/orgChart1"/>
    <dgm:cxn modelId="{2C323219-5208-DA4D-9C09-CBE7486F532C}" type="presParOf" srcId="{75878472-0460-3D46-841C-AE95974417AB}" destId="{B4AFEC69-9EB3-C74F-9D0D-7A3E7C96ABD4}" srcOrd="0" destOrd="0" presId="urn:microsoft.com/office/officeart/2005/8/layout/orgChart1"/>
    <dgm:cxn modelId="{D6D6588C-3C28-7940-AAEB-85602606D5AA}" type="presParOf" srcId="{75878472-0460-3D46-841C-AE95974417AB}" destId="{8FCB8946-0540-E14B-8E18-9983385088D0}" srcOrd="1" destOrd="0" presId="urn:microsoft.com/office/officeart/2005/8/layout/orgChart1"/>
    <dgm:cxn modelId="{B1C229C8-450A-7840-9EDB-5BE04BA06708}" type="presParOf" srcId="{8FCB8946-0540-E14B-8E18-9983385088D0}" destId="{8F4C355B-34A6-2E4F-8E1F-0651F06462B3}" srcOrd="0" destOrd="0" presId="urn:microsoft.com/office/officeart/2005/8/layout/orgChart1"/>
    <dgm:cxn modelId="{9D356FAB-0811-3B41-A208-419AF3AAB765}" type="presParOf" srcId="{8F4C355B-34A6-2E4F-8E1F-0651F06462B3}" destId="{E6C5E7F8-AB4E-3944-BCB5-8BB4C00C1E9E}" srcOrd="0" destOrd="0" presId="urn:microsoft.com/office/officeart/2005/8/layout/orgChart1"/>
    <dgm:cxn modelId="{6228B2AD-980B-DC47-BB50-69FCE737FDC8}" type="presParOf" srcId="{8F4C355B-34A6-2E4F-8E1F-0651F06462B3}" destId="{F559AF21-5115-FC48-8B33-563AF7A77C6F}" srcOrd="1" destOrd="0" presId="urn:microsoft.com/office/officeart/2005/8/layout/orgChart1"/>
    <dgm:cxn modelId="{FC8B5FC1-9497-0B43-A9F4-61E5FE2D0D2C}" type="presParOf" srcId="{8FCB8946-0540-E14B-8E18-9983385088D0}" destId="{B1BC6407-8427-9D41-B5FF-5DDFA24CBFA7}" srcOrd="1" destOrd="0" presId="urn:microsoft.com/office/officeart/2005/8/layout/orgChart1"/>
    <dgm:cxn modelId="{4AF2B480-DE94-E746-81D9-712F12CD6D38}" type="presParOf" srcId="{8FCB8946-0540-E14B-8E18-9983385088D0}" destId="{38E8CF3A-E3E1-994A-90F9-F216D8173202}" srcOrd="2" destOrd="0" presId="urn:microsoft.com/office/officeart/2005/8/layout/orgChart1"/>
    <dgm:cxn modelId="{7FDD155C-C25E-F74C-A008-52D29CDB746A}" type="presParOf" srcId="{8AA5F006-88A4-FE47-BABD-7B25AC6B16F5}" destId="{914BF732-6057-AD49-B805-8927E6CB755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94AA55B-2BD7-694A-866A-E0C4AEEBBD49}" type="doc">
      <dgm:prSet loTypeId="urn:microsoft.com/office/officeart/2005/8/layout/orgChart1" loCatId="" qsTypeId="urn:microsoft.com/office/officeart/2005/8/quickstyle/simple1" qsCatId="simple" csTypeId="urn:microsoft.com/office/officeart/2005/8/colors/accent5_2" csCatId="accent5" phldr="1"/>
      <dgm:spPr/>
      <dgm:t>
        <a:bodyPr/>
        <a:lstStyle/>
        <a:p>
          <a:endParaRPr lang="en-US"/>
        </a:p>
      </dgm:t>
    </dgm:pt>
    <dgm:pt modelId="{5FEFC108-D208-544A-ABE5-E011EA7F85D2}">
      <dgm:prSet phldrT="[Text]"/>
      <dgm:spPr/>
      <dgm:t>
        <a:bodyPr/>
        <a:lstStyle/>
        <a:p>
          <a:r>
            <a:rPr lang="en-US" dirty="0"/>
            <a:t>Tour Operators 
</a:t>
          </a:r>
        </a:p>
      </dgm:t>
    </dgm:pt>
    <dgm:pt modelId="{28E066DB-E0CE-EE45-B9DB-C744884D41C4}" type="parTrans" cxnId="{F55513ED-E3D7-7D46-922A-28C03E1247BA}">
      <dgm:prSet/>
      <dgm:spPr/>
      <dgm:t>
        <a:bodyPr/>
        <a:lstStyle/>
        <a:p>
          <a:endParaRPr lang="en-US"/>
        </a:p>
      </dgm:t>
    </dgm:pt>
    <dgm:pt modelId="{04449BD7-9C83-BD44-8207-C83FF4338DDF}" type="sibTrans" cxnId="{F55513ED-E3D7-7D46-922A-28C03E1247BA}">
      <dgm:prSet/>
      <dgm:spPr/>
      <dgm:t>
        <a:bodyPr/>
        <a:lstStyle/>
        <a:p>
          <a:endParaRPr lang="en-US"/>
        </a:p>
      </dgm:t>
    </dgm:pt>
    <dgm:pt modelId="{250C4C83-9ADB-5E43-B881-74E015AD5B52}" type="asst">
      <dgm:prSet phldrT="[Text]"/>
      <dgm:spPr/>
      <dgm:t>
        <a:bodyPr/>
        <a:lstStyle/>
        <a:p>
          <a:r>
            <a:rPr lang="en-US"/>
            <a:t>outbound tour operators</a:t>
          </a:r>
        </a:p>
      </dgm:t>
    </dgm:pt>
    <dgm:pt modelId="{103BE317-B404-DA42-B429-2B6B0DC6B3D5}" type="parTrans" cxnId="{DCB2BE4B-A9B1-8A4A-B442-E4BBE8765D7A}">
      <dgm:prSet/>
      <dgm:spPr/>
      <dgm:t>
        <a:bodyPr/>
        <a:lstStyle/>
        <a:p>
          <a:endParaRPr lang="en-US"/>
        </a:p>
      </dgm:t>
    </dgm:pt>
    <dgm:pt modelId="{CA24C92C-45B0-D34D-A3EB-7588687CE375}" type="sibTrans" cxnId="{DCB2BE4B-A9B1-8A4A-B442-E4BBE8765D7A}">
      <dgm:prSet/>
      <dgm:spPr/>
      <dgm:t>
        <a:bodyPr/>
        <a:lstStyle/>
        <a:p>
          <a:endParaRPr lang="en-US"/>
        </a:p>
      </dgm:t>
    </dgm:pt>
    <dgm:pt modelId="{AC0E01B4-3E8F-9545-A3E1-C07718DBD706}">
      <dgm:prSet phldrT="[Text]"/>
      <dgm:spPr/>
      <dgm:t>
        <a:bodyPr/>
        <a:lstStyle/>
        <a:p>
          <a:r>
            <a:rPr lang="en-US"/>
            <a:t>specialist tour operators</a:t>
          </a:r>
        </a:p>
      </dgm:t>
    </dgm:pt>
    <dgm:pt modelId="{8EB58354-512A-EF4E-ABC6-635FFC0F5B81}" type="parTrans" cxnId="{9BB50B88-D1AF-8046-A7EE-8CE7CF76E188}">
      <dgm:prSet/>
      <dgm:spPr/>
      <dgm:t>
        <a:bodyPr/>
        <a:lstStyle/>
        <a:p>
          <a:endParaRPr lang="en-US"/>
        </a:p>
      </dgm:t>
    </dgm:pt>
    <dgm:pt modelId="{CD80BE5A-C02C-B04B-A507-8D8CA1D1532E}" type="sibTrans" cxnId="{9BB50B88-D1AF-8046-A7EE-8CE7CF76E188}">
      <dgm:prSet/>
      <dgm:spPr/>
      <dgm:t>
        <a:bodyPr/>
        <a:lstStyle/>
        <a:p>
          <a:endParaRPr lang="en-US"/>
        </a:p>
      </dgm:t>
    </dgm:pt>
    <dgm:pt modelId="{C0A59B3C-59CC-5A47-B7BD-78CDB07BD79B}">
      <dgm:prSet phldrT="[Text]"/>
      <dgm:spPr/>
      <dgm:t>
        <a:bodyPr/>
        <a:lstStyle/>
        <a:p>
          <a:r>
            <a:rPr lang="en-US"/>
            <a:t>retail travel agents</a:t>
          </a:r>
        </a:p>
      </dgm:t>
    </dgm:pt>
    <dgm:pt modelId="{6BB0053E-E443-1E49-9A4B-66C2E5878D3A}" type="parTrans" cxnId="{25E7E1FB-ACCB-D442-BBB9-799AB436E9D0}">
      <dgm:prSet/>
      <dgm:spPr/>
      <dgm:t>
        <a:bodyPr/>
        <a:lstStyle/>
        <a:p>
          <a:endParaRPr lang="en-US"/>
        </a:p>
      </dgm:t>
    </dgm:pt>
    <dgm:pt modelId="{D930D8A9-9233-BE4D-A9DD-1D33B7BB9FF8}" type="sibTrans" cxnId="{25E7E1FB-ACCB-D442-BBB9-799AB436E9D0}">
      <dgm:prSet/>
      <dgm:spPr/>
      <dgm:t>
        <a:bodyPr/>
        <a:lstStyle/>
        <a:p>
          <a:endParaRPr lang="en-US"/>
        </a:p>
      </dgm:t>
    </dgm:pt>
    <dgm:pt modelId="{1ACE564A-51D0-CE45-B4FC-08A6E5B6C79A}">
      <dgm:prSet phldrT="[Text]"/>
      <dgm:spPr/>
      <dgm:t>
        <a:bodyPr/>
        <a:lstStyle/>
        <a:p>
          <a:r>
            <a:rPr lang="en-US"/>
            <a:t>online travel agents</a:t>
          </a:r>
        </a:p>
      </dgm:t>
    </dgm:pt>
    <dgm:pt modelId="{CDD96CC2-2544-984F-8757-5938762A6EE6}" type="parTrans" cxnId="{C32309CC-DE3A-5D4E-9E37-3FD8ED20ABE5}">
      <dgm:prSet/>
      <dgm:spPr/>
      <dgm:t>
        <a:bodyPr/>
        <a:lstStyle/>
        <a:p>
          <a:endParaRPr lang="en-US"/>
        </a:p>
      </dgm:t>
    </dgm:pt>
    <dgm:pt modelId="{0C205065-FC6D-4C48-A920-B16E01C55A8D}" type="sibTrans" cxnId="{C32309CC-DE3A-5D4E-9E37-3FD8ED20ABE5}">
      <dgm:prSet/>
      <dgm:spPr/>
      <dgm:t>
        <a:bodyPr/>
        <a:lstStyle/>
        <a:p>
          <a:endParaRPr lang="en-US"/>
        </a:p>
      </dgm:t>
    </dgm:pt>
    <dgm:pt modelId="{CCBABC45-FABA-C847-B4F4-9068125D6AFE}" type="asst">
      <dgm:prSet/>
      <dgm:spPr/>
      <dgm:t>
        <a:bodyPr/>
        <a:lstStyle/>
        <a:p>
          <a:r>
            <a:rPr lang="en-US"/>
            <a:t>domestic tour operators</a:t>
          </a:r>
        </a:p>
      </dgm:t>
    </dgm:pt>
    <dgm:pt modelId="{012699D5-BA4F-E147-8E70-B24A35DA1543}" type="parTrans" cxnId="{F02F03AC-8158-3443-A9A2-91BAADF6691C}">
      <dgm:prSet/>
      <dgm:spPr/>
      <dgm:t>
        <a:bodyPr/>
        <a:lstStyle/>
        <a:p>
          <a:endParaRPr lang="en-US"/>
        </a:p>
      </dgm:t>
    </dgm:pt>
    <dgm:pt modelId="{5E2FB1C3-9E0D-B94B-B5DA-64098286DF1D}" type="sibTrans" cxnId="{F02F03AC-8158-3443-A9A2-91BAADF6691C}">
      <dgm:prSet/>
      <dgm:spPr/>
      <dgm:t>
        <a:bodyPr/>
        <a:lstStyle/>
        <a:p>
          <a:endParaRPr lang="en-US"/>
        </a:p>
      </dgm:t>
    </dgm:pt>
    <dgm:pt modelId="{F7CD5DAF-F912-C84B-890C-87CE645AE74D}">
      <dgm:prSet/>
      <dgm:spPr/>
      <dgm:t>
        <a:bodyPr/>
        <a:lstStyle/>
        <a:p>
          <a:r>
            <a:rPr lang="en-US"/>
            <a:t>destination management companies</a:t>
          </a:r>
        </a:p>
      </dgm:t>
    </dgm:pt>
    <dgm:pt modelId="{C86E4035-8AAB-A347-8910-DC3E9BB6433A}" type="parTrans" cxnId="{021A5834-0EFC-5245-B96F-274EAA690BA6}">
      <dgm:prSet/>
      <dgm:spPr/>
      <dgm:t>
        <a:bodyPr/>
        <a:lstStyle/>
        <a:p>
          <a:endParaRPr lang="en-US"/>
        </a:p>
      </dgm:t>
    </dgm:pt>
    <dgm:pt modelId="{5BAA5315-CCDC-F340-B761-B2EC4E86E99C}" type="sibTrans" cxnId="{021A5834-0EFC-5245-B96F-274EAA690BA6}">
      <dgm:prSet/>
      <dgm:spPr/>
      <dgm:t>
        <a:bodyPr/>
        <a:lstStyle/>
        <a:p>
          <a:endParaRPr lang="en-US"/>
        </a:p>
      </dgm:t>
    </dgm:pt>
    <dgm:pt modelId="{B13A6F8F-5337-094F-A8ED-A9310227416D}">
      <dgm:prSet/>
      <dgm:spPr/>
      <dgm:t>
        <a:bodyPr/>
        <a:lstStyle/>
        <a:p>
          <a:r>
            <a:rPr lang="en-US"/>
            <a:t>franchises</a:t>
          </a:r>
        </a:p>
      </dgm:t>
    </dgm:pt>
    <dgm:pt modelId="{6518C8EA-9AD1-C548-8B0E-E3F4FEE44F10}" type="parTrans" cxnId="{1BE5C325-3F5D-8048-A934-524F5A17C9D7}">
      <dgm:prSet/>
      <dgm:spPr/>
      <dgm:t>
        <a:bodyPr/>
        <a:lstStyle/>
        <a:p>
          <a:endParaRPr lang="en-US"/>
        </a:p>
      </dgm:t>
    </dgm:pt>
    <dgm:pt modelId="{D7052F57-43FC-8A4F-B823-9D05BC0E0516}" type="sibTrans" cxnId="{1BE5C325-3F5D-8048-A934-524F5A17C9D7}">
      <dgm:prSet/>
      <dgm:spPr/>
      <dgm:t>
        <a:bodyPr/>
        <a:lstStyle/>
        <a:p>
          <a:endParaRPr lang="en-US"/>
        </a:p>
      </dgm:t>
    </dgm:pt>
    <dgm:pt modelId="{FDB0FF2F-DADB-DA48-A1BC-2E09D8BA3FA7}" type="pres">
      <dgm:prSet presAssocID="{694AA55B-2BD7-694A-866A-E0C4AEEBBD49}" presName="hierChild1" presStyleCnt="0">
        <dgm:presLayoutVars>
          <dgm:orgChart val="1"/>
          <dgm:chPref val="1"/>
          <dgm:dir/>
          <dgm:animOne val="branch"/>
          <dgm:animLvl val="lvl"/>
          <dgm:resizeHandles/>
        </dgm:presLayoutVars>
      </dgm:prSet>
      <dgm:spPr/>
    </dgm:pt>
    <dgm:pt modelId="{7FBAA12F-8743-994F-A291-135FA67F4F8B}" type="pres">
      <dgm:prSet presAssocID="{5FEFC108-D208-544A-ABE5-E011EA7F85D2}" presName="hierRoot1" presStyleCnt="0">
        <dgm:presLayoutVars>
          <dgm:hierBranch val="init"/>
        </dgm:presLayoutVars>
      </dgm:prSet>
      <dgm:spPr/>
    </dgm:pt>
    <dgm:pt modelId="{309B35C9-23B0-6C4F-A6B0-452F9242D6DA}" type="pres">
      <dgm:prSet presAssocID="{5FEFC108-D208-544A-ABE5-E011EA7F85D2}" presName="rootComposite1" presStyleCnt="0"/>
      <dgm:spPr/>
    </dgm:pt>
    <dgm:pt modelId="{80C0324C-5CC4-DB4B-81AF-5E63052384BB}" type="pres">
      <dgm:prSet presAssocID="{5FEFC108-D208-544A-ABE5-E011EA7F85D2}" presName="rootText1" presStyleLbl="node0" presStyleIdx="0" presStyleCnt="1">
        <dgm:presLayoutVars>
          <dgm:chPref val="3"/>
        </dgm:presLayoutVars>
      </dgm:prSet>
      <dgm:spPr/>
    </dgm:pt>
    <dgm:pt modelId="{73499048-015F-0242-813A-7084032FFD2C}" type="pres">
      <dgm:prSet presAssocID="{5FEFC108-D208-544A-ABE5-E011EA7F85D2}" presName="rootConnector1" presStyleLbl="node1" presStyleIdx="0" presStyleCnt="0"/>
      <dgm:spPr/>
    </dgm:pt>
    <dgm:pt modelId="{0DC392FD-E7C0-F44B-8EB8-C54C2312EF08}" type="pres">
      <dgm:prSet presAssocID="{5FEFC108-D208-544A-ABE5-E011EA7F85D2}" presName="hierChild2" presStyleCnt="0"/>
      <dgm:spPr/>
    </dgm:pt>
    <dgm:pt modelId="{B9FD4C93-79AF-5D48-AC0F-78FFE75C0259}" type="pres">
      <dgm:prSet presAssocID="{C86E4035-8AAB-A347-8910-DC3E9BB6433A}" presName="Name37" presStyleLbl="parChTrans1D2" presStyleIdx="0" presStyleCnt="6"/>
      <dgm:spPr/>
    </dgm:pt>
    <dgm:pt modelId="{923128BA-ECED-6B40-8DE9-CEF4CE5FBC2A}" type="pres">
      <dgm:prSet presAssocID="{F7CD5DAF-F912-C84B-890C-87CE645AE74D}" presName="hierRoot2" presStyleCnt="0">
        <dgm:presLayoutVars>
          <dgm:hierBranch val="init"/>
        </dgm:presLayoutVars>
      </dgm:prSet>
      <dgm:spPr/>
    </dgm:pt>
    <dgm:pt modelId="{46E480FA-E913-FD4B-816F-F11CD8A88286}" type="pres">
      <dgm:prSet presAssocID="{F7CD5DAF-F912-C84B-890C-87CE645AE74D}" presName="rootComposite" presStyleCnt="0"/>
      <dgm:spPr/>
    </dgm:pt>
    <dgm:pt modelId="{CA927B78-A291-404F-BE0D-86CD4CF56875}" type="pres">
      <dgm:prSet presAssocID="{F7CD5DAF-F912-C84B-890C-87CE645AE74D}" presName="rootText" presStyleLbl="node2" presStyleIdx="0" presStyleCnt="4">
        <dgm:presLayoutVars>
          <dgm:chPref val="3"/>
        </dgm:presLayoutVars>
      </dgm:prSet>
      <dgm:spPr/>
    </dgm:pt>
    <dgm:pt modelId="{A2F82DEB-A94A-7143-B374-A837876891CA}" type="pres">
      <dgm:prSet presAssocID="{F7CD5DAF-F912-C84B-890C-87CE645AE74D}" presName="rootConnector" presStyleLbl="node2" presStyleIdx="0" presStyleCnt="4"/>
      <dgm:spPr/>
    </dgm:pt>
    <dgm:pt modelId="{822E5025-18A3-2E4F-8C5C-8DE10FFD41DF}" type="pres">
      <dgm:prSet presAssocID="{F7CD5DAF-F912-C84B-890C-87CE645AE74D}" presName="hierChild4" presStyleCnt="0"/>
      <dgm:spPr/>
    </dgm:pt>
    <dgm:pt modelId="{4863EDB5-4AC8-4D4C-89D4-A9032619691C}" type="pres">
      <dgm:prSet presAssocID="{F7CD5DAF-F912-C84B-890C-87CE645AE74D}" presName="hierChild5" presStyleCnt="0"/>
      <dgm:spPr/>
    </dgm:pt>
    <dgm:pt modelId="{B02D0939-4216-9A4F-B326-03E077D7B1EC}" type="pres">
      <dgm:prSet presAssocID="{8EB58354-512A-EF4E-ABC6-635FFC0F5B81}" presName="Name37" presStyleLbl="parChTrans1D2" presStyleIdx="1" presStyleCnt="6"/>
      <dgm:spPr/>
    </dgm:pt>
    <dgm:pt modelId="{54629908-9D34-224D-B2FD-33E29A94ACF5}" type="pres">
      <dgm:prSet presAssocID="{AC0E01B4-3E8F-9545-A3E1-C07718DBD706}" presName="hierRoot2" presStyleCnt="0">
        <dgm:presLayoutVars>
          <dgm:hierBranch val="init"/>
        </dgm:presLayoutVars>
      </dgm:prSet>
      <dgm:spPr/>
    </dgm:pt>
    <dgm:pt modelId="{1931144B-9DB9-1B4A-8C19-FBE1F63ACC4E}" type="pres">
      <dgm:prSet presAssocID="{AC0E01B4-3E8F-9545-A3E1-C07718DBD706}" presName="rootComposite" presStyleCnt="0"/>
      <dgm:spPr/>
    </dgm:pt>
    <dgm:pt modelId="{8EE52D8A-68BC-3749-9646-006D7EBA5CBE}" type="pres">
      <dgm:prSet presAssocID="{AC0E01B4-3E8F-9545-A3E1-C07718DBD706}" presName="rootText" presStyleLbl="node2" presStyleIdx="1" presStyleCnt="4">
        <dgm:presLayoutVars>
          <dgm:chPref val="3"/>
        </dgm:presLayoutVars>
      </dgm:prSet>
      <dgm:spPr/>
    </dgm:pt>
    <dgm:pt modelId="{130BD23E-01CF-7046-98B2-68BFE613FD14}" type="pres">
      <dgm:prSet presAssocID="{AC0E01B4-3E8F-9545-A3E1-C07718DBD706}" presName="rootConnector" presStyleLbl="node2" presStyleIdx="1" presStyleCnt="4"/>
      <dgm:spPr/>
    </dgm:pt>
    <dgm:pt modelId="{89C4FE5F-C821-9A47-859B-167A26EDE06B}" type="pres">
      <dgm:prSet presAssocID="{AC0E01B4-3E8F-9545-A3E1-C07718DBD706}" presName="hierChild4" presStyleCnt="0"/>
      <dgm:spPr/>
    </dgm:pt>
    <dgm:pt modelId="{C36236D6-BD16-0240-84B9-B81F261AF33F}" type="pres">
      <dgm:prSet presAssocID="{AC0E01B4-3E8F-9545-A3E1-C07718DBD706}" presName="hierChild5" presStyleCnt="0"/>
      <dgm:spPr/>
    </dgm:pt>
    <dgm:pt modelId="{EC74FC3C-A000-204C-8C96-A22748959C5D}" type="pres">
      <dgm:prSet presAssocID="{6BB0053E-E443-1E49-9A4B-66C2E5878D3A}" presName="Name37" presStyleLbl="parChTrans1D2" presStyleIdx="2" presStyleCnt="6"/>
      <dgm:spPr/>
    </dgm:pt>
    <dgm:pt modelId="{EBBD4EDC-0DB1-FF49-BCF4-C21848335391}" type="pres">
      <dgm:prSet presAssocID="{C0A59B3C-59CC-5A47-B7BD-78CDB07BD79B}" presName="hierRoot2" presStyleCnt="0">
        <dgm:presLayoutVars>
          <dgm:hierBranch val="init"/>
        </dgm:presLayoutVars>
      </dgm:prSet>
      <dgm:spPr/>
    </dgm:pt>
    <dgm:pt modelId="{F6718641-E59E-4C42-A1D4-ECFC5DC5C363}" type="pres">
      <dgm:prSet presAssocID="{C0A59B3C-59CC-5A47-B7BD-78CDB07BD79B}" presName="rootComposite" presStyleCnt="0"/>
      <dgm:spPr/>
    </dgm:pt>
    <dgm:pt modelId="{4679E335-CDFD-D840-A354-CEE791F31A34}" type="pres">
      <dgm:prSet presAssocID="{C0A59B3C-59CC-5A47-B7BD-78CDB07BD79B}" presName="rootText" presStyleLbl="node2" presStyleIdx="2" presStyleCnt="4">
        <dgm:presLayoutVars>
          <dgm:chPref val="3"/>
        </dgm:presLayoutVars>
      </dgm:prSet>
      <dgm:spPr/>
    </dgm:pt>
    <dgm:pt modelId="{0C905457-A661-FE4C-8A2C-FDC4AE1A6970}" type="pres">
      <dgm:prSet presAssocID="{C0A59B3C-59CC-5A47-B7BD-78CDB07BD79B}" presName="rootConnector" presStyleLbl="node2" presStyleIdx="2" presStyleCnt="4"/>
      <dgm:spPr/>
    </dgm:pt>
    <dgm:pt modelId="{33A502AF-BD03-5C4A-999F-F6494842A2EF}" type="pres">
      <dgm:prSet presAssocID="{C0A59B3C-59CC-5A47-B7BD-78CDB07BD79B}" presName="hierChild4" presStyleCnt="0"/>
      <dgm:spPr/>
    </dgm:pt>
    <dgm:pt modelId="{CAEA6F10-919A-BC4B-B5CA-15D94F4EA08B}" type="pres">
      <dgm:prSet presAssocID="{C0A59B3C-59CC-5A47-B7BD-78CDB07BD79B}" presName="hierChild5" presStyleCnt="0"/>
      <dgm:spPr/>
    </dgm:pt>
    <dgm:pt modelId="{00266B81-797D-AA46-9830-FEA567E090FB}" type="pres">
      <dgm:prSet presAssocID="{CDD96CC2-2544-984F-8757-5938762A6EE6}" presName="Name37" presStyleLbl="parChTrans1D2" presStyleIdx="3" presStyleCnt="6"/>
      <dgm:spPr/>
    </dgm:pt>
    <dgm:pt modelId="{5AF59FCE-DAD7-3C4C-86F9-5725BD275A16}" type="pres">
      <dgm:prSet presAssocID="{1ACE564A-51D0-CE45-B4FC-08A6E5B6C79A}" presName="hierRoot2" presStyleCnt="0">
        <dgm:presLayoutVars>
          <dgm:hierBranch val="init"/>
        </dgm:presLayoutVars>
      </dgm:prSet>
      <dgm:spPr/>
    </dgm:pt>
    <dgm:pt modelId="{50BE6DDC-F129-EF44-8EB2-8DECA51986F4}" type="pres">
      <dgm:prSet presAssocID="{1ACE564A-51D0-CE45-B4FC-08A6E5B6C79A}" presName="rootComposite" presStyleCnt="0"/>
      <dgm:spPr/>
    </dgm:pt>
    <dgm:pt modelId="{ACD2ECF8-358C-9441-ACA1-D3C0B4313C01}" type="pres">
      <dgm:prSet presAssocID="{1ACE564A-51D0-CE45-B4FC-08A6E5B6C79A}" presName="rootText" presStyleLbl="node2" presStyleIdx="3" presStyleCnt="4">
        <dgm:presLayoutVars>
          <dgm:chPref val="3"/>
        </dgm:presLayoutVars>
      </dgm:prSet>
      <dgm:spPr/>
    </dgm:pt>
    <dgm:pt modelId="{F84B84CF-0E93-8144-B260-B76133EBC7E2}" type="pres">
      <dgm:prSet presAssocID="{1ACE564A-51D0-CE45-B4FC-08A6E5B6C79A}" presName="rootConnector" presStyleLbl="node2" presStyleIdx="3" presStyleCnt="4"/>
      <dgm:spPr/>
    </dgm:pt>
    <dgm:pt modelId="{59724D3D-6A10-AF45-A790-6339DCF4BD9D}" type="pres">
      <dgm:prSet presAssocID="{1ACE564A-51D0-CE45-B4FC-08A6E5B6C79A}" presName="hierChild4" presStyleCnt="0"/>
      <dgm:spPr/>
    </dgm:pt>
    <dgm:pt modelId="{D83E02FC-6DFA-0041-8532-EF3C093B4DA8}" type="pres">
      <dgm:prSet presAssocID="{1ACE564A-51D0-CE45-B4FC-08A6E5B6C79A}" presName="hierChild5" presStyleCnt="0"/>
      <dgm:spPr/>
    </dgm:pt>
    <dgm:pt modelId="{0CADE7E7-5768-9F44-B255-6B4A6657F3FF}" type="pres">
      <dgm:prSet presAssocID="{5FEFC108-D208-544A-ABE5-E011EA7F85D2}" presName="hierChild3" presStyleCnt="0"/>
      <dgm:spPr/>
    </dgm:pt>
    <dgm:pt modelId="{5907E569-7DA7-E148-BC0D-A72DD2EEFD6A}" type="pres">
      <dgm:prSet presAssocID="{012699D5-BA4F-E147-8E70-B24A35DA1543}" presName="Name111" presStyleLbl="parChTrans1D2" presStyleIdx="4" presStyleCnt="6"/>
      <dgm:spPr/>
    </dgm:pt>
    <dgm:pt modelId="{F2F0350C-9BAC-CA4C-AE0B-C1DFFD7A2451}" type="pres">
      <dgm:prSet presAssocID="{CCBABC45-FABA-C847-B4F4-9068125D6AFE}" presName="hierRoot3" presStyleCnt="0">
        <dgm:presLayoutVars>
          <dgm:hierBranch val="init"/>
        </dgm:presLayoutVars>
      </dgm:prSet>
      <dgm:spPr/>
    </dgm:pt>
    <dgm:pt modelId="{82219A08-0F91-834F-A04F-D00CDCB3E26E}" type="pres">
      <dgm:prSet presAssocID="{CCBABC45-FABA-C847-B4F4-9068125D6AFE}" presName="rootComposite3" presStyleCnt="0"/>
      <dgm:spPr/>
    </dgm:pt>
    <dgm:pt modelId="{3A9A6115-C30A-6D43-ABEF-3E40E017841C}" type="pres">
      <dgm:prSet presAssocID="{CCBABC45-FABA-C847-B4F4-9068125D6AFE}" presName="rootText3" presStyleLbl="asst1" presStyleIdx="0" presStyleCnt="2">
        <dgm:presLayoutVars>
          <dgm:chPref val="3"/>
        </dgm:presLayoutVars>
      </dgm:prSet>
      <dgm:spPr/>
    </dgm:pt>
    <dgm:pt modelId="{B9CC38EB-FFA5-154A-8DA1-F41317A3602E}" type="pres">
      <dgm:prSet presAssocID="{CCBABC45-FABA-C847-B4F4-9068125D6AFE}" presName="rootConnector3" presStyleLbl="asst1" presStyleIdx="0" presStyleCnt="2"/>
      <dgm:spPr/>
    </dgm:pt>
    <dgm:pt modelId="{BDEFBFCF-A48A-7A48-BE03-7E3D58966888}" type="pres">
      <dgm:prSet presAssocID="{CCBABC45-FABA-C847-B4F4-9068125D6AFE}" presName="hierChild6" presStyleCnt="0"/>
      <dgm:spPr/>
    </dgm:pt>
    <dgm:pt modelId="{A7803373-318B-E449-9C37-5C1E7F178FAD}" type="pres">
      <dgm:prSet presAssocID="{CCBABC45-FABA-C847-B4F4-9068125D6AFE}" presName="hierChild7" presStyleCnt="0"/>
      <dgm:spPr/>
    </dgm:pt>
    <dgm:pt modelId="{F161A30D-19A3-624C-A2CF-A430588610BC}" type="pres">
      <dgm:prSet presAssocID="{103BE317-B404-DA42-B429-2B6B0DC6B3D5}" presName="Name111" presStyleLbl="parChTrans1D2" presStyleIdx="5" presStyleCnt="6"/>
      <dgm:spPr/>
    </dgm:pt>
    <dgm:pt modelId="{8AA5F006-88A4-FE47-BABD-7B25AC6B16F5}" type="pres">
      <dgm:prSet presAssocID="{250C4C83-9ADB-5E43-B881-74E015AD5B52}" presName="hierRoot3" presStyleCnt="0">
        <dgm:presLayoutVars>
          <dgm:hierBranch val="init"/>
        </dgm:presLayoutVars>
      </dgm:prSet>
      <dgm:spPr/>
    </dgm:pt>
    <dgm:pt modelId="{309DDCFE-5886-314E-B911-3089D5FD013A}" type="pres">
      <dgm:prSet presAssocID="{250C4C83-9ADB-5E43-B881-74E015AD5B52}" presName="rootComposite3" presStyleCnt="0"/>
      <dgm:spPr/>
    </dgm:pt>
    <dgm:pt modelId="{5B27C28B-19C3-C742-BE83-F35FF23F67A3}" type="pres">
      <dgm:prSet presAssocID="{250C4C83-9ADB-5E43-B881-74E015AD5B52}" presName="rootText3" presStyleLbl="asst1" presStyleIdx="1" presStyleCnt="2">
        <dgm:presLayoutVars>
          <dgm:chPref val="3"/>
        </dgm:presLayoutVars>
      </dgm:prSet>
      <dgm:spPr/>
    </dgm:pt>
    <dgm:pt modelId="{17831776-9B6F-CB45-A8A1-094F631BBFF1}" type="pres">
      <dgm:prSet presAssocID="{250C4C83-9ADB-5E43-B881-74E015AD5B52}" presName="rootConnector3" presStyleLbl="asst1" presStyleIdx="1" presStyleCnt="2"/>
      <dgm:spPr/>
    </dgm:pt>
    <dgm:pt modelId="{75878472-0460-3D46-841C-AE95974417AB}" type="pres">
      <dgm:prSet presAssocID="{250C4C83-9ADB-5E43-B881-74E015AD5B52}" presName="hierChild6" presStyleCnt="0"/>
      <dgm:spPr/>
    </dgm:pt>
    <dgm:pt modelId="{B4AFEC69-9EB3-C74F-9D0D-7A3E7C96ABD4}" type="pres">
      <dgm:prSet presAssocID="{6518C8EA-9AD1-C548-8B0E-E3F4FEE44F10}" presName="Name37" presStyleLbl="parChTrans1D3" presStyleIdx="0" presStyleCnt="1"/>
      <dgm:spPr/>
    </dgm:pt>
    <dgm:pt modelId="{8FCB8946-0540-E14B-8E18-9983385088D0}" type="pres">
      <dgm:prSet presAssocID="{B13A6F8F-5337-094F-A8ED-A9310227416D}" presName="hierRoot2" presStyleCnt="0">
        <dgm:presLayoutVars>
          <dgm:hierBranch val="init"/>
        </dgm:presLayoutVars>
      </dgm:prSet>
      <dgm:spPr/>
    </dgm:pt>
    <dgm:pt modelId="{8F4C355B-34A6-2E4F-8E1F-0651F06462B3}" type="pres">
      <dgm:prSet presAssocID="{B13A6F8F-5337-094F-A8ED-A9310227416D}" presName="rootComposite" presStyleCnt="0"/>
      <dgm:spPr/>
    </dgm:pt>
    <dgm:pt modelId="{E6C5E7F8-AB4E-3944-BCB5-8BB4C00C1E9E}" type="pres">
      <dgm:prSet presAssocID="{B13A6F8F-5337-094F-A8ED-A9310227416D}" presName="rootText" presStyleLbl="node3" presStyleIdx="0" presStyleCnt="1">
        <dgm:presLayoutVars>
          <dgm:chPref val="3"/>
        </dgm:presLayoutVars>
      </dgm:prSet>
      <dgm:spPr/>
    </dgm:pt>
    <dgm:pt modelId="{F559AF21-5115-FC48-8B33-563AF7A77C6F}" type="pres">
      <dgm:prSet presAssocID="{B13A6F8F-5337-094F-A8ED-A9310227416D}" presName="rootConnector" presStyleLbl="node3" presStyleIdx="0" presStyleCnt="1"/>
      <dgm:spPr/>
    </dgm:pt>
    <dgm:pt modelId="{B1BC6407-8427-9D41-B5FF-5DDFA24CBFA7}" type="pres">
      <dgm:prSet presAssocID="{B13A6F8F-5337-094F-A8ED-A9310227416D}" presName="hierChild4" presStyleCnt="0"/>
      <dgm:spPr/>
    </dgm:pt>
    <dgm:pt modelId="{38E8CF3A-E3E1-994A-90F9-F216D8173202}" type="pres">
      <dgm:prSet presAssocID="{B13A6F8F-5337-094F-A8ED-A9310227416D}" presName="hierChild5" presStyleCnt="0"/>
      <dgm:spPr/>
    </dgm:pt>
    <dgm:pt modelId="{914BF732-6057-AD49-B805-8927E6CB755F}" type="pres">
      <dgm:prSet presAssocID="{250C4C83-9ADB-5E43-B881-74E015AD5B52}" presName="hierChild7" presStyleCnt="0"/>
      <dgm:spPr/>
    </dgm:pt>
  </dgm:ptLst>
  <dgm:cxnLst>
    <dgm:cxn modelId="{D2AE0D12-620E-2148-B582-2062E8641AE7}" type="presOf" srcId="{CCBABC45-FABA-C847-B4F4-9068125D6AFE}" destId="{B9CC38EB-FFA5-154A-8DA1-F41317A3602E}" srcOrd="1" destOrd="0" presId="urn:microsoft.com/office/officeart/2005/8/layout/orgChart1"/>
    <dgm:cxn modelId="{1BE5C325-3F5D-8048-A934-524F5A17C9D7}" srcId="{250C4C83-9ADB-5E43-B881-74E015AD5B52}" destId="{B13A6F8F-5337-094F-A8ED-A9310227416D}" srcOrd="0" destOrd="0" parTransId="{6518C8EA-9AD1-C548-8B0E-E3F4FEE44F10}" sibTransId="{D7052F57-43FC-8A4F-B823-9D05BC0E0516}"/>
    <dgm:cxn modelId="{7D808926-1427-CC46-BA5B-4363E04B0DA9}" type="presOf" srcId="{B13A6F8F-5337-094F-A8ED-A9310227416D}" destId="{E6C5E7F8-AB4E-3944-BCB5-8BB4C00C1E9E}" srcOrd="0" destOrd="0" presId="urn:microsoft.com/office/officeart/2005/8/layout/orgChart1"/>
    <dgm:cxn modelId="{02C63134-4DAF-7E46-A9A9-C69D094DA82D}" type="presOf" srcId="{F7CD5DAF-F912-C84B-890C-87CE645AE74D}" destId="{A2F82DEB-A94A-7143-B374-A837876891CA}" srcOrd="1" destOrd="0" presId="urn:microsoft.com/office/officeart/2005/8/layout/orgChart1"/>
    <dgm:cxn modelId="{021A5834-0EFC-5245-B96F-274EAA690BA6}" srcId="{5FEFC108-D208-544A-ABE5-E011EA7F85D2}" destId="{F7CD5DAF-F912-C84B-890C-87CE645AE74D}" srcOrd="1" destOrd="0" parTransId="{C86E4035-8AAB-A347-8910-DC3E9BB6433A}" sibTransId="{5BAA5315-CCDC-F340-B761-B2EC4E86E99C}"/>
    <dgm:cxn modelId="{AA888B3C-BBAF-FF4E-89F4-C95070C21691}" type="presOf" srcId="{6BB0053E-E443-1E49-9A4B-66C2E5878D3A}" destId="{EC74FC3C-A000-204C-8C96-A22748959C5D}" srcOrd="0" destOrd="0" presId="urn:microsoft.com/office/officeart/2005/8/layout/orgChart1"/>
    <dgm:cxn modelId="{BA43D046-DD56-9149-BE02-0820EADA9219}" type="presOf" srcId="{1ACE564A-51D0-CE45-B4FC-08A6E5B6C79A}" destId="{F84B84CF-0E93-8144-B260-B76133EBC7E2}" srcOrd="1" destOrd="0" presId="urn:microsoft.com/office/officeart/2005/8/layout/orgChart1"/>
    <dgm:cxn modelId="{DCB2BE4B-A9B1-8A4A-B442-E4BBE8765D7A}" srcId="{5FEFC108-D208-544A-ABE5-E011EA7F85D2}" destId="{250C4C83-9ADB-5E43-B881-74E015AD5B52}" srcOrd="2" destOrd="0" parTransId="{103BE317-B404-DA42-B429-2B6B0DC6B3D5}" sibTransId="{CA24C92C-45B0-D34D-A3EB-7588687CE375}"/>
    <dgm:cxn modelId="{12207753-2BBA-784D-B635-0A2F836BA693}" type="presOf" srcId="{C0A59B3C-59CC-5A47-B7BD-78CDB07BD79B}" destId="{4679E335-CDFD-D840-A354-CEE791F31A34}" srcOrd="0" destOrd="0" presId="urn:microsoft.com/office/officeart/2005/8/layout/orgChart1"/>
    <dgm:cxn modelId="{A8D9EA5E-BECA-6242-9E08-5D0A8296988D}" type="presOf" srcId="{103BE317-B404-DA42-B429-2B6B0DC6B3D5}" destId="{F161A30D-19A3-624C-A2CF-A430588610BC}" srcOrd="0" destOrd="0" presId="urn:microsoft.com/office/officeart/2005/8/layout/orgChart1"/>
    <dgm:cxn modelId="{EEF93364-BDB5-CF44-ACBF-0BBDFFED553D}" type="presOf" srcId="{6518C8EA-9AD1-C548-8B0E-E3F4FEE44F10}" destId="{B4AFEC69-9EB3-C74F-9D0D-7A3E7C96ABD4}" srcOrd="0" destOrd="0" presId="urn:microsoft.com/office/officeart/2005/8/layout/orgChart1"/>
    <dgm:cxn modelId="{B84F806A-DE23-4D4D-9ABD-0F6C446AB401}" type="presOf" srcId="{F7CD5DAF-F912-C84B-890C-87CE645AE74D}" destId="{CA927B78-A291-404F-BE0D-86CD4CF56875}" srcOrd="0" destOrd="0" presId="urn:microsoft.com/office/officeart/2005/8/layout/orgChart1"/>
    <dgm:cxn modelId="{38B7E26F-718C-ED48-B65F-2AF6709C4843}" type="presOf" srcId="{CCBABC45-FABA-C847-B4F4-9068125D6AFE}" destId="{3A9A6115-C30A-6D43-ABEF-3E40E017841C}" srcOrd="0" destOrd="0" presId="urn:microsoft.com/office/officeart/2005/8/layout/orgChart1"/>
    <dgm:cxn modelId="{34A07279-8DA6-534C-AC55-5DD00B71A150}" type="presOf" srcId="{B13A6F8F-5337-094F-A8ED-A9310227416D}" destId="{F559AF21-5115-FC48-8B33-563AF7A77C6F}" srcOrd="1" destOrd="0" presId="urn:microsoft.com/office/officeart/2005/8/layout/orgChart1"/>
    <dgm:cxn modelId="{2368387C-ED2E-6C40-8FD6-81F0AEB7DD53}" type="presOf" srcId="{5FEFC108-D208-544A-ABE5-E011EA7F85D2}" destId="{80C0324C-5CC4-DB4B-81AF-5E63052384BB}" srcOrd="0" destOrd="0" presId="urn:microsoft.com/office/officeart/2005/8/layout/orgChart1"/>
    <dgm:cxn modelId="{CCEFF37F-FCC2-214E-B115-7AC8CFB1AD39}" type="presOf" srcId="{250C4C83-9ADB-5E43-B881-74E015AD5B52}" destId="{5B27C28B-19C3-C742-BE83-F35FF23F67A3}" srcOrd="0" destOrd="0" presId="urn:microsoft.com/office/officeart/2005/8/layout/orgChart1"/>
    <dgm:cxn modelId="{9BB50B88-D1AF-8046-A7EE-8CE7CF76E188}" srcId="{5FEFC108-D208-544A-ABE5-E011EA7F85D2}" destId="{AC0E01B4-3E8F-9545-A3E1-C07718DBD706}" srcOrd="3" destOrd="0" parTransId="{8EB58354-512A-EF4E-ABC6-635FFC0F5B81}" sibTransId="{CD80BE5A-C02C-B04B-A507-8D8CA1D1532E}"/>
    <dgm:cxn modelId="{F02F03AC-8158-3443-A9A2-91BAADF6691C}" srcId="{5FEFC108-D208-544A-ABE5-E011EA7F85D2}" destId="{CCBABC45-FABA-C847-B4F4-9068125D6AFE}" srcOrd="0" destOrd="0" parTransId="{012699D5-BA4F-E147-8E70-B24A35DA1543}" sibTransId="{5E2FB1C3-9E0D-B94B-B5DA-64098286DF1D}"/>
    <dgm:cxn modelId="{67DDF7B5-6677-DD4A-8286-A797C484FCE4}" type="presOf" srcId="{250C4C83-9ADB-5E43-B881-74E015AD5B52}" destId="{17831776-9B6F-CB45-A8A1-094F631BBFF1}" srcOrd="1" destOrd="0" presId="urn:microsoft.com/office/officeart/2005/8/layout/orgChart1"/>
    <dgm:cxn modelId="{C1B679B6-D353-0248-A683-E5522712E1E1}" type="presOf" srcId="{C86E4035-8AAB-A347-8910-DC3E9BB6433A}" destId="{B9FD4C93-79AF-5D48-AC0F-78FFE75C0259}" srcOrd="0" destOrd="0" presId="urn:microsoft.com/office/officeart/2005/8/layout/orgChart1"/>
    <dgm:cxn modelId="{C32309CC-DE3A-5D4E-9E37-3FD8ED20ABE5}" srcId="{5FEFC108-D208-544A-ABE5-E011EA7F85D2}" destId="{1ACE564A-51D0-CE45-B4FC-08A6E5B6C79A}" srcOrd="5" destOrd="0" parTransId="{CDD96CC2-2544-984F-8757-5938762A6EE6}" sibTransId="{0C205065-FC6D-4C48-A920-B16E01C55A8D}"/>
    <dgm:cxn modelId="{A77220CD-87EE-DE45-8FAB-71F94251B8A1}" type="presOf" srcId="{CDD96CC2-2544-984F-8757-5938762A6EE6}" destId="{00266B81-797D-AA46-9830-FEA567E090FB}" srcOrd="0" destOrd="0" presId="urn:microsoft.com/office/officeart/2005/8/layout/orgChart1"/>
    <dgm:cxn modelId="{A0862ED2-45B9-9E4A-AE44-CF961057C7AD}" type="presOf" srcId="{AC0E01B4-3E8F-9545-A3E1-C07718DBD706}" destId="{130BD23E-01CF-7046-98B2-68BFE613FD14}" srcOrd="1" destOrd="0" presId="urn:microsoft.com/office/officeart/2005/8/layout/orgChart1"/>
    <dgm:cxn modelId="{3F0FCED4-6B60-7E45-A858-1CE9EEECE002}" type="presOf" srcId="{C0A59B3C-59CC-5A47-B7BD-78CDB07BD79B}" destId="{0C905457-A661-FE4C-8A2C-FDC4AE1A6970}" srcOrd="1" destOrd="0" presId="urn:microsoft.com/office/officeart/2005/8/layout/orgChart1"/>
    <dgm:cxn modelId="{A86225EA-42D2-8940-BCC3-E7817793E784}" type="presOf" srcId="{694AA55B-2BD7-694A-866A-E0C4AEEBBD49}" destId="{FDB0FF2F-DADB-DA48-A1BC-2E09D8BA3FA7}" srcOrd="0" destOrd="0" presId="urn:microsoft.com/office/officeart/2005/8/layout/orgChart1"/>
    <dgm:cxn modelId="{C5F4B8EA-947B-ED46-8D13-327B0C42CFB9}" type="presOf" srcId="{5FEFC108-D208-544A-ABE5-E011EA7F85D2}" destId="{73499048-015F-0242-813A-7084032FFD2C}" srcOrd="1" destOrd="0" presId="urn:microsoft.com/office/officeart/2005/8/layout/orgChart1"/>
    <dgm:cxn modelId="{F55513ED-E3D7-7D46-922A-28C03E1247BA}" srcId="{694AA55B-2BD7-694A-866A-E0C4AEEBBD49}" destId="{5FEFC108-D208-544A-ABE5-E011EA7F85D2}" srcOrd="0" destOrd="0" parTransId="{28E066DB-E0CE-EE45-B9DB-C744884D41C4}" sibTransId="{04449BD7-9C83-BD44-8207-C83FF4338DDF}"/>
    <dgm:cxn modelId="{05DAB8EF-F0E4-AD42-9102-F3F39C85FF1A}" type="presOf" srcId="{8EB58354-512A-EF4E-ABC6-635FFC0F5B81}" destId="{B02D0939-4216-9A4F-B326-03E077D7B1EC}" srcOrd="0" destOrd="0" presId="urn:microsoft.com/office/officeart/2005/8/layout/orgChart1"/>
    <dgm:cxn modelId="{769565F2-F1B3-9E44-9D71-EC80F1040933}" type="presOf" srcId="{1ACE564A-51D0-CE45-B4FC-08A6E5B6C79A}" destId="{ACD2ECF8-358C-9441-ACA1-D3C0B4313C01}" srcOrd="0" destOrd="0" presId="urn:microsoft.com/office/officeart/2005/8/layout/orgChart1"/>
    <dgm:cxn modelId="{A02B2CFA-4725-9845-83E1-52AA27E721D8}" type="presOf" srcId="{012699D5-BA4F-E147-8E70-B24A35DA1543}" destId="{5907E569-7DA7-E148-BC0D-A72DD2EEFD6A}" srcOrd="0" destOrd="0" presId="urn:microsoft.com/office/officeart/2005/8/layout/orgChart1"/>
    <dgm:cxn modelId="{25E7E1FB-ACCB-D442-BBB9-799AB436E9D0}" srcId="{5FEFC108-D208-544A-ABE5-E011EA7F85D2}" destId="{C0A59B3C-59CC-5A47-B7BD-78CDB07BD79B}" srcOrd="4" destOrd="0" parTransId="{6BB0053E-E443-1E49-9A4B-66C2E5878D3A}" sibTransId="{D930D8A9-9233-BE4D-A9DD-1D33B7BB9FF8}"/>
    <dgm:cxn modelId="{9558C2FE-7E9F-AB4A-9FE7-AFA10B4F491E}" type="presOf" srcId="{AC0E01B4-3E8F-9545-A3E1-C07718DBD706}" destId="{8EE52D8A-68BC-3749-9646-006D7EBA5CBE}" srcOrd="0" destOrd="0" presId="urn:microsoft.com/office/officeart/2005/8/layout/orgChart1"/>
    <dgm:cxn modelId="{B877606E-15AA-9F4D-8D40-82C76C67BFD4}" type="presParOf" srcId="{FDB0FF2F-DADB-DA48-A1BC-2E09D8BA3FA7}" destId="{7FBAA12F-8743-994F-A291-135FA67F4F8B}" srcOrd="0" destOrd="0" presId="urn:microsoft.com/office/officeart/2005/8/layout/orgChart1"/>
    <dgm:cxn modelId="{713FD99B-23EC-FA46-9201-63EE6C8CDE4A}" type="presParOf" srcId="{7FBAA12F-8743-994F-A291-135FA67F4F8B}" destId="{309B35C9-23B0-6C4F-A6B0-452F9242D6DA}" srcOrd="0" destOrd="0" presId="urn:microsoft.com/office/officeart/2005/8/layout/orgChart1"/>
    <dgm:cxn modelId="{21BC37AF-0F4E-584F-A62A-367D5386BF8B}" type="presParOf" srcId="{309B35C9-23B0-6C4F-A6B0-452F9242D6DA}" destId="{80C0324C-5CC4-DB4B-81AF-5E63052384BB}" srcOrd="0" destOrd="0" presId="urn:microsoft.com/office/officeart/2005/8/layout/orgChart1"/>
    <dgm:cxn modelId="{866F8D39-D991-094F-A663-DD6F163AF553}" type="presParOf" srcId="{309B35C9-23B0-6C4F-A6B0-452F9242D6DA}" destId="{73499048-015F-0242-813A-7084032FFD2C}" srcOrd="1" destOrd="0" presId="urn:microsoft.com/office/officeart/2005/8/layout/orgChart1"/>
    <dgm:cxn modelId="{49DC3C4A-B70E-2740-910B-F43CC93B080F}" type="presParOf" srcId="{7FBAA12F-8743-994F-A291-135FA67F4F8B}" destId="{0DC392FD-E7C0-F44B-8EB8-C54C2312EF08}" srcOrd="1" destOrd="0" presId="urn:microsoft.com/office/officeart/2005/8/layout/orgChart1"/>
    <dgm:cxn modelId="{8A7599F1-4ED5-F44A-82A2-71A4DBD5648A}" type="presParOf" srcId="{0DC392FD-E7C0-F44B-8EB8-C54C2312EF08}" destId="{B9FD4C93-79AF-5D48-AC0F-78FFE75C0259}" srcOrd="0" destOrd="0" presId="urn:microsoft.com/office/officeart/2005/8/layout/orgChart1"/>
    <dgm:cxn modelId="{D1B13EB4-C9DB-E248-8965-E62310D0854E}" type="presParOf" srcId="{0DC392FD-E7C0-F44B-8EB8-C54C2312EF08}" destId="{923128BA-ECED-6B40-8DE9-CEF4CE5FBC2A}" srcOrd="1" destOrd="0" presId="urn:microsoft.com/office/officeart/2005/8/layout/orgChart1"/>
    <dgm:cxn modelId="{0B723743-D235-2D44-B9E0-58B100DDCC78}" type="presParOf" srcId="{923128BA-ECED-6B40-8DE9-CEF4CE5FBC2A}" destId="{46E480FA-E913-FD4B-816F-F11CD8A88286}" srcOrd="0" destOrd="0" presId="urn:microsoft.com/office/officeart/2005/8/layout/orgChart1"/>
    <dgm:cxn modelId="{75352DBD-D483-7740-B2E1-DCE36A554EBD}" type="presParOf" srcId="{46E480FA-E913-FD4B-816F-F11CD8A88286}" destId="{CA927B78-A291-404F-BE0D-86CD4CF56875}" srcOrd="0" destOrd="0" presId="urn:microsoft.com/office/officeart/2005/8/layout/orgChart1"/>
    <dgm:cxn modelId="{225FB20A-6EAA-8340-AE2D-21FD25C16606}" type="presParOf" srcId="{46E480FA-E913-FD4B-816F-F11CD8A88286}" destId="{A2F82DEB-A94A-7143-B374-A837876891CA}" srcOrd="1" destOrd="0" presId="urn:microsoft.com/office/officeart/2005/8/layout/orgChart1"/>
    <dgm:cxn modelId="{0ED93D34-846C-224B-B92A-A40C21CE707C}" type="presParOf" srcId="{923128BA-ECED-6B40-8DE9-CEF4CE5FBC2A}" destId="{822E5025-18A3-2E4F-8C5C-8DE10FFD41DF}" srcOrd="1" destOrd="0" presId="urn:microsoft.com/office/officeart/2005/8/layout/orgChart1"/>
    <dgm:cxn modelId="{56250782-E90B-9544-81CB-12E60C0F21D6}" type="presParOf" srcId="{923128BA-ECED-6B40-8DE9-CEF4CE5FBC2A}" destId="{4863EDB5-4AC8-4D4C-89D4-A9032619691C}" srcOrd="2" destOrd="0" presId="urn:microsoft.com/office/officeart/2005/8/layout/orgChart1"/>
    <dgm:cxn modelId="{9310EF9A-73A9-F44E-84F2-E2EBB2306910}" type="presParOf" srcId="{0DC392FD-E7C0-F44B-8EB8-C54C2312EF08}" destId="{B02D0939-4216-9A4F-B326-03E077D7B1EC}" srcOrd="2" destOrd="0" presId="urn:microsoft.com/office/officeart/2005/8/layout/orgChart1"/>
    <dgm:cxn modelId="{A7C618DF-BD8C-B849-9365-3472C645F781}" type="presParOf" srcId="{0DC392FD-E7C0-F44B-8EB8-C54C2312EF08}" destId="{54629908-9D34-224D-B2FD-33E29A94ACF5}" srcOrd="3" destOrd="0" presId="urn:microsoft.com/office/officeart/2005/8/layout/orgChart1"/>
    <dgm:cxn modelId="{85D7779E-43D8-114C-90BD-3E3C45A8122F}" type="presParOf" srcId="{54629908-9D34-224D-B2FD-33E29A94ACF5}" destId="{1931144B-9DB9-1B4A-8C19-FBE1F63ACC4E}" srcOrd="0" destOrd="0" presId="urn:microsoft.com/office/officeart/2005/8/layout/orgChart1"/>
    <dgm:cxn modelId="{0FF04106-BF12-084E-B569-1F75977F79BA}" type="presParOf" srcId="{1931144B-9DB9-1B4A-8C19-FBE1F63ACC4E}" destId="{8EE52D8A-68BC-3749-9646-006D7EBA5CBE}" srcOrd="0" destOrd="0" presId="urn:microsoft.com/office/officeart/2005/8/layout/orgChart1"/>
    <dgm:cxn modelId="{788D2F16-96C7-724F-82B4-A3941B9C3F21}" type="presParOf" srcId="{1931144B-9DB9-1B4A-8C19-FBE1F63ACC4E}" destId="{130BD23E-01CF-7046-98B2-68BFE613FD14}" srcOrd="1" destOrd="0" presId="urn:microsoft.com/office/officeart/2005/8/layout/orgChart1"/>
    <dgm:cxn modelId="{5612E710-94CC-074E-8D4B-8C62EC054333}" type="presParOf" srcId="{54629908-9D34-224D-B2FD-33E29A94ACF5}" destId="{89C4FE5F-C821-9A47-859B-167A26EDE06B}" srcOrd="1" destOrd="0" presId="urn:microsoft.com/office/officeart/2005/8/layout/orgChart1"/>
    <dgm:cxn modelId="{E5D941B7-E976-E04D-8998-DE8878E404A5}" type="presParOf" srcId="{54629908-9D34-224D-B2FD-33E29A94ACF5}" destId="{C36236D6-BD16-0240-84B9-B81F261AF33F}" srcOrd="2" destOrd="0" presId="urn:microsoft.com/office/officeart/2005/8/layout/orgChart1"/>
    <dgm:cxn modelId="{DE20C370-0246-2B4C-BFB6-BB1386C4C822}" type="presParOf" srcId="{0DC392FD-E7C0-F44B-8EB8-C54C2312EF08}" destId="{EC74FC3C-A000-204C-8C96-A22748959C5D}" srcOrd="4" destOrd="0" presId="urn:microsoft.com/office/officeart/2005/8/layout/orgChart1"/>
    <dgm:cxn modelId="{57DD7359-908E-1C4E-B5D8-94F9A384C7F8}" type="presParOf" srcId="{0DC392FD-E7C0-F44B-8EB8-C54C2312EF08}" destId="{EBBD4EDC-0DB1-FF49-BCF4-C21848335391}" srcOrd="5" destOrd="0" presId="urn:microsoft.com/office/officeart/2005/8/layout/orgChart1"/>
    <dgm:cxn modelId="{C8CFCB80-D606-9149-975E-C6162FA714DB}" type="presParOf" srcId="{EBBD4EDC-0DB1-FF49-BCF4-C21848335391}" destId="{F6718641-E59E-4C42-A1D4-ECFC5DC5C363}" srcOrd="0" destOrd="0" presId="urn:microsoft.com/office/officeart/2005/8/layout/orgChart1"/>
    <dgm:cxn modelId="{82B07820-AF4B-9D49-943D-73D324CBB908}" type="presParOf" srcId="{F6718641-E59E-4C42-A1D4-ECFC5DC5C363}" destId="{4679E335-CDFD-D840-A354-CEE791F31A34}" srcOrd="0" destOrd="0" presId="urn:microsoft.com/office/officeart/2005/8/layout/orgChart1"/>
    <dgm:cxn modelId="{36270012-F267-8140-9EDB-C4FBBDB0B9AB}" type="presParOf" srcId="{F6718641-E59E-4C42-A1D4-ECFC5DC5C363}" destId="{0C905457-A661-FE4C-8A2C-FDC4AE1A6970}" srcOrd="1" destOrd="0" presId="urn:microsoft.com/office/officeart/2005/8/layout/orgChart1"/>
    <dgm:cxn modelId="{97442FB3-41A2-B041-85EB-178871BFF3C6}" type="presParOf" srcId="{EBBD4EDC-0DB1-FF49-BCF4-C21848335391}" destId="{33A502AF-BD03-5C4A-999F-F6494842A2EF}" srcOrd="1" destOrd="0" presId="urn:microsoft.com/office/officeart/2005/8/layout/orgChart1"/>
    <dgm:cxn modelId="{5E914FDD-EE9B-5846-BD4E-D02A5DD77D44}" type="presParOf" srcId="{EBBD4EDC-0DB1-FF49-BCF4-C21848335391}" destId="{CAEA6F10-919A-BC4B-B5CA-15D94F4EA08B}" srcOrd="2" destOrd="0" presId="urn:microsoft.com/office/officeart/2005/8/layout/orgChart1"/>
    <dgm:cxn modelId="{32261FD9-04B2-AA44-8F48-BD6F65CE73AD}" type="presParOf" srcId="{0DC392FD-E7C0-F44B-8EB8-C54C2312EF08}" destId="{00266B81-797D-AA46-9830-FEA567E090FB}" srcOrd="6" destOrd="0" presId="urn:microsoft.com/office/officeart/2005/8/layout/orgChart1"/>
    <dgm:cxn modelId="{1A0BF27C-D702-5140-A2D9-45FD28556E46}" type="presParOf" srcId="{0DC392FD-E7C0-F44B-8EB8-C54C2312EF08}" destId="{5AF59FCE-DAD7-3C4C-86F9-5725BD275A16}" srcOrd="7" destOrd="0" presId="urn:microsoft.com/office/officeart/2005/8/layout/orgChart1"/>
    <dgm:cxn modelId="{6F3BFD57-F7D9-5847-9682-7128347FBF6A}" type="presParOf" srcId="{5AF59FCE-DAD7-3C4C-86F9-5725BD275A16}" destId="{50BE6DDC-F129-EF44-8EB2-8DECA51986F4}" srcOrd="0" destOrd="0" presId="urn:microsoft.com/office/officeart/2005/8/layout/orgChart1"/>
    <dgm:cxn modelId="{80FA4B62-CB57-9540-831A-A69CC3ED2EA2}" type="presParOf" srcId="{50BE6DDC-F129-EF44-8EB2-8DECA51986F4}" destId="{ACD2ECF8-358C-9441-ACA1-D3C0B4313C01}" srcOrd="0" destOrd="0" presId="urn:microsoft.com/office/officeart/2005/8/layout/orgChart1"/>
    <dgm:cxn modelId="{8EEC080B-15BA-4448-BB18-12FA00EAF465}" type="presParOf" srcId="{50BE6DDC-F129-EF44-8EB2-8DECA51986F4}" destId="{F84B84CF-0E93-8144-B260-B76133EBC7E2}" srcOrd="1" destOrd="0" presId="urn:microsoft.com/office/officeart/2005/8/layout/orgChart1"/>
    <dgm:cxn modelId="{1AB510D1-9843-B148-8F45-6EE2F4A4E249}" type="presParOf" srcId="{5AF59FCE-DAD7-3C4C-86F9-5725BD275A16}" destId="{59724D3D-6A10-AF45-A790-6339DCF4BD9D}" srcOrd="1" destOrd="0" presId="urn:microsoft.com/office/officeart/2005/8/layout/orgChart1"/>
    <dgm:cxn modelId="{ACD0DB5C-B408-AB4A-84BA-2C3A6752DCBE}" type="presParOf" srcId="{5AF59FCE-DAD7-3C4C-86F9-5725BD275A16}" destId="{D83E02FC-6DFA-0041-8532-EF3C093B4DA8}" srcOrd="2" destOrd="0" presId="urn:microsoft.com/office/officeart/2005/8/layout/orgChart1"/>
    <dgm:cxn modelId="{B99E2328-DA86-7C40-B457-B6790298E54B}" type="presParOf" srcId="{7FBAA12F-8743-994F-A291-135FA67F4F8B}" destId="{0CADE7E7-5768-9F44-B255-6B4A6657F3FF}" srcOrd="2" destOrd="0" presId="urn:microsoft.com/office/officeart/2005/8/layout/orgChart1"/>
    <dgm:cxn modelId="{06CBBFCA-A555-0241-A69F-43075792FE5F}" type="presParOf" srcId="{0CADE7E7-5768-9F44-B255-6B4A6657F3FF}" destId="{5907E569-7DA7-E148-BC0D-A72DD2EEFD6A}" srcOrd="0" destOrd="0" presId="urn:microsoft.com/office/officeart/2005/8/layout/orgChart1"/>
    <dgm:cxn modelId="{7362C430-4CB4-4D49-93F8-E63B078D6FC0}" type="presParOf" srcId="{0CADE7E7-5768-9F44-B255-6B4A6657F3FF}" destId="{F2F0350C-9BAC-CA4C-AE0B-C1DFFD7A2451}" srcOrd="1" destOrd="0" presId="urn:microsoft.com/office/officeart/2005/8/layout/orgChart1"/>
    <dgm:cxn modelId="{2AB8604F-35AD-4841-83AF-41BED2699C1D}" type="presParOf" srcId="{F2F0350C-9BAC-CA4C-AE0B-C1DFFD7A2451}" destId="{82219A08-0F91-834F-A04F-D00CDCB3E26E}" srcOrd="0" destOrd="0" presId="urn:microsoft.com/office/officeart/2005/8/layout/orgChart1"/>
    <dgm:cxn modelId="{8058DF50-2A0E-324C-A515-E730D7020858}" type="presParOf" srcId="{82219A08-0F91-834F-A04F-D00CDCB3E26E}" destId="{3A9A6115-C30A-6D43-ABEF-3E40E017841C}" srcOrd="0" destOrd="0" presId="urn:microsoft.com/office/officeart/2005/8/layout/orgChart1"/>
    <dgm:cxn modelId="{D4CE72B1-8C0F-5A47-8CBF-D9DB038DC53E}" type="presParOf" srcId="{82219A08-0F91-834F-A04F-D00CDCB3E26E}" destId="{B9CC38EB-FFA5-154A-8DA1-F41317A3602E}" srcOrd="1" destOrd="0" presId="urn:microsoft.com/office/officeart/2005/8/layout/orgChart1"/>
    <dgm:cxn modelId="{E31CDF1B-1F92-0E4A-BEE1-C616A44CFDFF}" type="presParOf" srcId="{F2F0350C-9BAC-CA4C-AE0B-C1DFFD7A2451}" destId="{BDEFBFCF-A48A-7A48-BE03-7E3D58966888}" srcOrd="1" destOrd="0" presId="urn:microsoft.com/office/officeart/2005/8/layout/orgChart1"/>
    <dgm:cxn modelId="{ED77DBEE-8B3E-7949-B0C2-407ECF94ACD5}" type="presParOf" srcId="{F2F0350C-9BAC-CA4C-AE0B-C1DFFD7A2451}" destId="{A7803373-318B-E449-9C37-5C1E7F178FAD}" srcOrd="2" destOrd="0" presId="urn:microsoft.com/office/officeart/2005/8/layout/orgChart1"/>
    <dgm:cxn modelId="{60F52861-1757-1A44-8958-586B5B686236}" type="presParOf" srcId="{0CADE7E7-5768-9F44-B255-6B4A6657F3FF}" destId="{F161A30D-19A3-624C-A2CF-A430588610BC}" srcOrd="2" destOrd="0" presId="urn:microsoft.com/office/officeart/2005/8/layout/orgChart1"/>
    <dgm:cxn modelId="{EE298646-5920-644B-B2C3-9B096F4E9623}" type="presParOf" srcId="{0CADE7E7-5768-9F44-B255-6B4A6657F3FF}" destId="{8AA5F006-88A4-FE47-BABD-7B25AC6B16F5}" srcOrd="3" destOrd="0" presId="urn:microsoft.com/office/officeart/2005/8/layout/orgChart1"/>
    <dgm:cxn modelId="{6744EB7E-9AD7-7B4E-918F-79C7B877A1DA}" type="presParOf" srcId="{8AA5F006-88A4-FE47-BABD-7B25AC6B16F5}" destId="{309DDCFE-5886-314E-B911-3089D5FD013A}" srcOrd="0" destOrd="0" presId="urn:microsoft.com/office/officeart/2005/8/layout/orgChart1"/>
    <dgm:cxn modelId="{514EB1A8-E366-424F-86D4-327BDBBA0734}" type="presParOf" srcId="{309DDCFE-5886-314E-B911-3089D5FD013A}" destId="{5B27C28B-19C3-C742-BE83-F35FF23F67A3}" srcOrd="0" destOrd="0" presId="urn:microsoft.com/office/officeart/2005/8/layout/orgChart1"/>
    <dgm:cxn modelId="{E5C59987-FA22-A14B-989E-F680EE04173D}" type="presParOf" srcId="{309DDCFE-5886-314E-B911-3089D5FD013A}" destId="{17831776-9B6F-CB45-A8A1-094F631BBFF1}" srcOrd="1" destOrd="0" presId="urn:microsoft.com/office/officeart/2005/8/layout/orgChart1"/>
    <dgm:cxn modelId="{4655B31A-F73E-1849-8EB8-2FE06E70A5A1}" type="presParOf" srcId="{8AA5F006-88A4-FE47-BABD-7B25AC6B16F5}" destId="{75878472-0460-3D46-841C-AE95974417AB}" srcOrd="1" destOrd="0" presId="urn:microsoft.com/office/officeart/2005/8/layout/orgChart1"/>
    <dgm:cxn modelId="{2C323219-5208-DA4D-9C09-CBE7486F532C}" type="presParOf" srcId="{75878472-0460-3D46-841C-AE95974417AB}" destId="{B4AFEC69-9EB3-C74F-9D0D-7A3E7C96ABD4}" srcOrd="0" destOrd="0" presId="urn:microsoft.com/office/officeart/2005/8/layout/orgChart1"/>
    <dgm:cxn modelId="{D6D6588C-3C28-7940-AAEB-85602606D5AA}" type="presParOf" srcId="{75878472-0460-3D46-841C-AE95974417AB}" destId="{8FCB8946-0540-E14B-8E18-9983385088D0}" srcOrd="1" destOrd="0" presId="urn:microsoft.com/office/officeart/2005/8/layout/orgChart1"/>
    <dgm:cxn modelId="{B1C229C8-450A-7840-9EDB-5BE04BA06708}" type="presParOf" srcId="{8FCB8946-0540-E14B-8E18-9983385088D0}" destId="{8F4C355B-34A6-2E4F-8E1F-0651F06462B3}" srcOrd="0" destOrd="0" presId="urn:microsoft.com/office/officeart/2005/8/layout/orgChart1"/>
    <dgm:cxn modelId="{9D356FAB-0811-3B41-A208-419AF3AAB765}" type="presParOf" srcId="{8F4C355B-34A6-2E4F-8E1F-0651F06462B3}" destId="{E6C5E7F8-AB4E-3944-BCB5-8BB4C00C1E9E}" srcOrd="0" destOrd="0" presId="urn:microsoft.com/office/officeart/2005/8/layout/orgChart1"/>
    <dgm:cxn modelId="{6228B2AD-980B-DC47-BB50-69FCE737FDC8}" type="presParOf" srcId="{8F4C355B-34A6-2E4F-8E1F-0651F06462B3}" destId="{F559AF21-5115-FC48-8B33-563AF7A77C6F}" srcOrd="1" destOrd="0" presId="urn:microsoft.com/office/officeart/2005/8/layout/orgChart1"/>
    <dgm:cxn modelId="{FC8B5FC1-9497-0B43-A9F4-61E5FE2D0D2C}" type="presParOf" srcId="{8FCB8946-0540-E14B-8E18-9983385088D0}" destId="{B1BC6407-8427-9D41-B5FF-5DDFA24CBFA7}" srcOrd="1" destOrd="0" presId="urn:microsoft.com/office/officeart/2005/8/layout/orgChart1"/>
    <dgm:cxn modelId="{4AF2B480-DE94-E746-81D9-712F12CD6D38}" type="presParOf" srcId="{8FCB8946-0540-E14B-8E18-9983385088D0}" destId="{38E8CF3A-E3E1-994A-90F9-F216D8173202}" srcOrd="2" destOrd="0" presId="urn:microsoft.com/office/officeart/2005/8/layout/orgChart1"/>
    <dgm:cxn modelId="{7FDD155C-C25E-F74C-A008-52D29CDB746A}" type="presParOf" srcId="{8AA5F006-88A4-FE47-BABD-7B25AC6B16F5}" destId="{914BF732-6057-AD49-B805-8927E6CB755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94AA55B-2BD7-694A-866A-E0C4AEEBBD49}" type="doc">
      <dgm:prSet loTypeId="urn:microsoft.com/office/officeart/2005/8/layout/orgChart1" loCatId="" qsTypeId="urn:microsoft.com/office/officeart/2005/8/quickstyle/simple1" qsCatId="simple" csTypeId="urn:microsoft.com/office/officeart/2005/8/colors/accent5_2" csCatId="accent5" phldr="1"/>
      <dgm:spPr/>
      <dgm:t>
        <a:bodyPr/>
        <a:lstStyle/>
        <a:p>
          <a:endParaRPr lang="en-US"/>
        </a:p>
      </dgm:t>
    </dgm:pt>
    <dgm:pt modelId="{5FEFC108-D208-544A-ABE5-E011EA7F85D2}">
      <dgm:prSet phldrT="[Text]"/>
      <dgm:spPr/>
      <dgm:t>
        <a:bodyPr/>
        <a:lstStyle/>
        <a:p>
          <a:r>
            <a:rPr lang="en-US" dirty="0"/>
            <a:t>Tour Operators 
</a:t>
          </a:r>
        </a:p>
      </dgm:t>
    </dgm:pt>
    <dgm:pt modelId="{28E066DB-E0CE-EE45-B9DB-C744884D41C4}" type="parTrans" cxnId="{F55513ED-E3D7-7D46-922A-28C03E1247BA}">
      <dgm:prSet/>
      <dgm:spPr/>
      <dgm:t>
        <a:bodyPr/>
        <a:lstStyle/>
        <a:p>
          <a:endParaRPr lang="en-US"/>
        </a:p>
      </dgm:t>
    </dgm:pt>
    <dgm:pt modelId="{04449BD7-9C83-BD44-8207-C83FF4338DDF}" type="sibTrans" cxnId="{F55513ED-E3D7-7D46-922A-28C03E1247BA}">
      <dgm:prSet/>
      <dgm:spPr/>
      <dgm:t>
        <a:bodyPr/>
        <a:lstStyle/>
        <a:p>
          <a:endParaRPr lang="en-US"/>
        </a:p>
      </dgm:t>
    </dgm:pt>
    <dgm:pt modelId="{250C4C83-9ADB-5E43-B881-74E015AD5B52}" type="asst">
      <dgm:prSet phldrT="[Text]"/>
      <dgm:spPr/>
      <dgm:t>
        <a:bodyPr/>
        <a:lstStyle/>
        <a:p>
          <a:r>
            <a:rPr lang="en-US"/>
            <a:t>outbound tour operators</a:t>
          </a:r>
        </a:p>
      </dgm:t>
    </dgm:pt>
    <dgm:pt modelId="{103BE317-B404-DA42-B429-2B6B0DC6B3D5}" type="parTrans" cxnId="{DCB2BE4B-A9B1-8A4A-B442-E4BBE8765D7A}">
      <dgm:prSet/>
      <dgm:spPr/>
      <dgm:t>
        <a:bodyPr/>
        <a:lstStyle/>
        <a:p>
          <a:endParaRPr lang="en-US"/>
        </a:p>
      </dgm:t>
    </dgm:pt>
    <dgm:pt modelId="{CA24C92C-45B0-D34D-A3EB-7588687CE375}" type="sibTrans" cxnId="{DCB2BE4B-A9B1-8A4A-B442-E4BBE8765D7A}">
      <dgm:prSet/>
      <dgm:spPr/>
      <dgm:t>
        <a:bodyPr/>
        <a:lstStyle/>
        <a:p>
          <a:endParaRPr lang="en-US"/>
        </a:p>
      </dgm:t>
    </dgm:pt>
    <dgm:pt modelId="{AC0E01B4-3E8F-9545-A3E1-C07718DBD706}">
      <dgm:prSet phldrT="[Text]"/>
      <dgm:spPr/>
      <dgm:t>
        <a:bodyPr/>
        <a:lstStyle/>
        <a:p>
          <a:r>
            <a:rPr lang="en-US"/>
            <a:t>specialist tour operators</a:t>
          </a:r>
        </a:p>
      </dgm:t>
    </dgm:pt>
    <dgm:pt modelId="{8EB58354-512A-EF4E-ABC6-635FFC0F5B81}" type="parTrans" cxnId="{9BB50B88-D1AF-8046-A7EE-8CE7CF76E188}">
      <dgm:prSet/>
      <dgm:spPr/>
      <dgm:t>
        <a:bodyPr/>
        <a:lstStyle/>
        <a:p>
          <a:endParaRPr lang="en-US"/>
        </a:p>
      </dgm:t>
    </dgm:pt>
    <dgm:pt modelId="{CD80BE5A-C02C-B04B-A507-8D8CA1D1532E}" type="sibTrans" cxnId="{9BB50B88-D1AF-8046-A7EE-8CE7CF76E188}">
      <dgm:prSet/>
      <dgm:spPr/>
      <dgm:t>
        <a:bodyPr/>
        <a:lstStyle/>
        <a:p>
          <a:endParaRPr lang="en-US"/>
        </a:p>
      </dgm:t>
    </dgm:pt>
    <dgm:pt modelId="{C0A59B3C-59CC-5A47-B7BD-78CDB07BD79B}">
      <dgm:prSet phldrT="[Text]"/>
      <dgm:spPr/>
      <dgm:t>
        <a:bodyPr/>
        <a:lstStyle/>
        <a:p>
          <a:r>
            <a:rPr lang="en-US"/>
            <a:t>retail travel agents</a:t>
          </a:r>
        </a:p>
      </dgm:t>
    </dgm:pt>
    <dgm:pt modelId="{6BB0053E-E443-1E49-9A4B-66C2E5878D3A}" type="parTrans" cxnId="{25E7E1FB-ACCB-D442-BBB9-799AB436E9D0}">
      <dgm:prSet/>
      <dgm:spPr/>
      <dgm:t>
        <a:bodyPr/>
        <a:lstStyle/>
        <a:p>
          <a:endParaRPr lang="en-US"/>
        </a:p>
      </dgm:t>
    </dgm:pt>
    <dgm:pt modelId="{D930D8A9-9233-BE4D-A9DD-1D33B7BB9FF8}" type="sibTrans" cxnId="{25E7E1FB-ACCB-D442-BBB9-799AB436E9D0}">
      <dgm:prSet/>
      <dgm:spPr/>
      <dgm:t>
        <a:bodyPr/>
        <a:lstStyle/>
        <a:p>
          <a:endParaRPr lang="en-US"/>
        </a:p>
      </dgm:t>
    </dgm:pt>
    <dgm:pt modelId="{1ACE564A-51D0-CE45-B4FC-08A6E5B6C79A}">
      <dgm:prSet phldrT="[Text]"/>
      <dgm:spPr/>
      <dgm:t>
        <a:bodyPr/>
        <a:lstStyle/>
        <a:p>
          <a:r>
            <a:rPr lang="en-US"/>
            <a:t>online travel agents</a:t>
          </a:r>
        </a:p>
      </dgm:t>
    </dgm:pt>
    <dgm:pt modelId="{CDD96CC2-2544-984F-8757-5938762A6EE6}" type="parTrans" cxnId="{C32309CC-DE3A-5D4E-9E37-3FD8ED20ABE5}">
      <dgm:prSet/>
      <dgm:spPr/>
      <dgm:t>
        <a:bodyPr/>
        <a:lstStyle/>
        <a:p>
          <a:endParaRPr lang="en-US"/>
        </a:p>
      </dgm:t>
    </dgm:pt>
    <dgm:pt modelId="{0C205065-FC6D-4C48-A920-B16E01C55A8D}" type="sibTrans" cxnId="{C32309CC-DE3A-5D4E-9E37-3FD8ED20ABE5}">
      <dgm:prSet/>
      <dgm:spPr/>
      <dgm:t>
        <a:bodyPr/>
        <a:lstStyle/>
        <a:p>
          <a:endParaRPr lang="en-US"/>
        </a:p>
      </dgm:t>
    </dgm:pt>
    <dgm:pt modelId="{CCBABC45-FABA-C847-B4F4-9068125D6AFE}" type="asst">
      <dgm:prSet/>
      <dgm:spPr/>
      <dgm:t>
        <a:bodyPr/>
        <a:lstStyle/>
        <a:p>
          <a:r>
            <a:rPr lang="en-US"/>
            <a:t>domestic tour operators</a:t>
          </a:r>
        </a:p>
      </dgm:t>
    </dgm:pt>
    <dgm:pt modelId="{012699D5-BA4F-E147-8E70-B24A35DA1543}" type="parTrans" cxnId="{F02F03AC-8158-3443-A9A2-91BAADF6691C}">
      <dgm:prSet/>
      <dgm:spPr/>
      <dgm:t>
        <a:bodyPr/>
        <a:lstStyle/>
        <a:p>
          <a:endParaRPr lang="en-US"/>
        </a:p>
      </dgm:t>
    </dgm:pt>
    <dgm:pt modelId="{5E2FB1C3-9E0D-B94B-B5DA-64098286DF1D}" type="sibTrans" cxnId="{F02F03AC-8158-3443-A9A2-91BAADF6691C}">
      <dgm:prSet/>
      <dgm:spPr/>
      <dgm:t>
        <a:bodyPr/>
        <a:lstStyle/>
        <a:p>
          <a:endParaRPr lang="en-US"/>
        </a:p>
      </dgm:t>
    </dgm:pt>
    <dgm:pt modelId="{F7CD5DAF-F912-C84B-890C-87CE645AE74D}">
      <dgm:prSet/>
      <dgm:spPr/>
      <dgm:t>
        <a:bodyPr/>
        <a:lstStyle/>
        <a:p>
          <a:r>
            <a:rPr lang="en-US"/>
            <a:t>destination management companies</a:t>
          </a:r>
        </a:p>
      </dgm:t>
    </dgm:pt>
    <dgm:pt modelId="{C86E4035-8AAB-A347-8910-DC3E9BB6433A}" type="parTrans" cxnId="{021A5834-0EFC-5245-B96F-274EAA690BA6}">
      <dgm:prSet/>
      <dgm:spPr/>
      <dgm:t>
        <a:bodyPr/>
        <a:lstStyle/>
        <a:p>
          <a:endParaRPr lang="en-US"/>
        </a:p>
      </dgm:t>
    </dgm:pt>
    <dgm:pt modelId="{5BAA5315-CCDC-F340-B761-B2EC4E86E99C}" type="sibTrans" cxnId="{021A5834-0EFC-5245-B96F-274EAA690BA6}">
      <dgm:prSet/>
      <dgm:spPr/>
      <dgm:t>
        <a:bodyPr/>
        <a:lstStyle/>
        <a:p>
          <a:endParaRPr lang="en-US"/>
        </a:p>
      </dgm:t>
    </dgm:pt>
    <dgm:pt modelId="{B13A6F8F-5337-094F-A8ED-A9310227416D}">
      <dgm:prSet/>
      <dgm:spPr/>
      <dgm:t>
        <a:bodyPr/>
        <a:lstStyle/>
        <a:p>
          <a:r>
            <a:rPr lang="en-US"/>
            <a:t>franchises</a:t>
          </a:r>
        </a:p>
      </dgm:t>
    </dgm:pt>
    <dgm:pt modelId="{6518C8EA-9AD1-C548-8B0E-E3F4FEE44F10}" type="parTrans" cxnId="{1BE5C325-3F5D-8048-A934-524F5A17C9D7}">
      <dgm:prSet/>
      <dgm:spPr/>
      <dgm:t>
        <a:bodyPr/>
        <a:lstStyle/>
        <a:p>
          <a:endParaRPr lang="en-US"/>
        </a:p>
      </dgm:t>
    </dgm:pt>
    <dgm:pt modelId="{D7052F57-43FC-8A4F-B823-9D05BC0E0516}" type="sibTrans" cxnId="{1BE5C325-3F5D-8048-A934-524F5A17C9D7}">
      <dgm:prSet/>
      <dgm:spPr/>
      <dgm:t>
        <a:bodyPr/>
        <a:lstStyle/>
        <a:p>
          <a:endParaRPr lang="en-US"/>
        </a:p>
      </dgm:t>
    </dgm:pt>
    <dgm:pt modelId="{FDB0FF2F-DADB-DA48-A1BC-2E09D8BA3FA7}" type="pres">
      <dgm:prSet presAssocID="{694AA55B-2BD7-694A-866A-E0C4AEEBBD49}" presName="hierChild1" presStyleCnt="0">
        <dgm:presLayoutVars>
          <dgm:orgChart val="1"/>
          <dgm:chPref val="1"/>
          <dgm:dir/>
          <dgm:animOne val="branch"/>
          <dgm:animLvl val="lvl"/>
          <dgm:resizeHandles/>
        </dgm:presLayoutVars>
      </dgm:prSet>
      <dgm:spPr/>
    </dgm:pt>
    <dgm:pt modelId="{7FBAA12F-8743-994F-A291-135FA67F4F8B}" type="pres">
      <dgm:prSet presAssocID="{5FEFC108-D208-544A-ABE5-E011EA7F85D2}" presName="hierRoot1" presStyleCnt="0">
        <dgm:presLayoutVars>
          <dgm:hierBranch val="init"/>
        </dgm:presLayoutVars>
      </dgm:prSet>
      <dgm:spPr/>
    </dgm:pt>
    <dgm:pt modelId="{309B35C9-23B0-6C4F-A6B0-452F9242D6DA}" type="pres">
      <dgm:prSet presAssocID="{5FEFC108-D208-544A-ABE5-E011EA7F85D2}" presName="rootComposite1" presStyleCnt="0"/>
      <dgm:spPr/>
    </dgm:pt>
    <dgm:pt modelId="{80C0324C-5CC4-DB4B-81AF-5E63052384BB}" type="pres">
      <dgm:prSet presAssocID="{5FEFC108-D208-544A-ABE5-E011EA7F85D2}" presName="rootText1" presStyleLbl="node0" presStyleIdx="0" presStyleCnt="1">
        <dgm:presLayoutVars>
          <dgm:chPref val="3"/>
        </dgm:presLayoutVars>
      </dgm:prSet>
      <dgm:spPr/>
    </dgm:pt>
    <dgm:pt modelId="{73499048-015F-0242-813A-7084032FFD2C}" type="pres">
      <dgm:prSet presAssocID="{5FEFC108-D208-544A-ABE5-E011EA7F85D2}" presName="rootConnector1" presStyleLbl="node1" presStyleIdx="0" presStyleCnt="0"/>
      <dgm:spPr/>
    </dgm:pt>
    <dgm:pt modelId="{0DC392FD-E7C0-F44B-8EB8-C54C2312EF08}" type="pres">
      <dgm:prSet presAssocID="{5FEFC108-D208-544A-ABE5-E011EA7F85D2}" presName="hierChild2" presStyleCnt="0"/>
      <dgm:spPr/>
    </dgm:pt>
    <dgm:pt modelId="{B9FD4C93-79AF-5D48-AC0F-78FFE75C0259}" type="pres">
      <dgm:prSet presAssocID="{C86E4035-8AAB-A347-8910-DC3E9BB6433A}" presName="Name37" presStyleLbl="parChTrans1D2" presStyleIdx="0" presStyleCnt="6"/>
      <dgm:spPr/>
    </dgm:pt>
    <dgm:pt modelId="{923128BA-ECED-6B40-8DE9-CEF4CE5FBC2A}" type="pres">
      <dgm:prSet presAssocID="{F7CD5DAF-F912-C84B-890C-87CE645AE74D}" presName="hierRoot2" presStyleCnt="0">
        <dgm:presLayoutVars>
          <dgm:hierBranch val="init"/>
        </dgm:presLayoutVars>
      </dgm:prSet>
      <dgm:spPr/>
    </dgm:pt>
    <dgm:pt modelId="{46E480FA-E913-FD4B-816F-F11CD8A88286}" type="pres">
      <dgm:prSet presAssocID="{F7CD5DAF-F912-C84B-890C-87CE645AE74D}" presName="rootComposite" presStyleCnt="0"/>
      <dgm:spPr/>
    </dgm:pt>
    <dgm:pt modelId="{CA927B78-A291-404F-BE0D-86CD4CF56875}" type="pres">
      <dgm:prSet presAssocID="{F7CD5DAF-F912-C84B-890C-87CE645AE74D}" presName="rootText" presStyleLbl="node2" presStyleIdx="0" presStyleCnt="4">
        <dgm:presLayoutVars>
          <dgm:chPref val="3"/>
        </dgm:presLayoutVars>
      </dgm:prSet>
      <dgm:spPr/>
    </dgm:pt>
    <dgm:pt modelId="{A2F82DEB-A94A-7143-B374-A837876891CA}" type="pres">
      <dgm:prSet presAssocID="{F7CD5DAF-F912-C84B-890C-87CE645AE74D}" presName="rootConnector" presStyleLbl="node2" presStyleIdx="0" presStyleCnt="4"/>
      <dgm:spPr/>
    </dgm:pt>
    <dgm:pt modelId="{822E5025-18A3-2E4F-8C5C-8DE10FFD41DF}" type="pres">
      <dgm:prSet presAssocID="{F7CD5DAF-F912-C84B-890C-87CE645AE74D}" presName="hierChild4" presStyleCnt="0"/>
      <dgm:spPr/>
    </dgm:pt>
    <dgm:pt modelId="{4863EDB5-4AC8-4D4C-89D4-A9032619691C}" type="pres">
      <dgm:prSet presAssocID="{F7CD5DAF-F912-C84B-890C-87CE645AE74D}" presName="hierChild5" presStyleCnt="0"/>
      <dgm:spPr/>
    </dgm:pt>
    <dgm:pt modelId="{B02D0939-4216-9A4F-B326-03E077D7B1EC}" type="pres">
      <dgm:prSet presAssocID="{8EB58354-512A-EF4E-ABC6-635FFC0F5B81}" presName="Name37" presStyleLbl="parChTrans1D2" presStyleIdx="1" presStyleCnt="6"/>
      <dgm:spPr/>
    </dgm:pt>
    <dgm:pt modelId="{54629908-9D34-224D-B2FD-33E29A94ACF5}" type="pres">
      <dgm:prSet presAssocID="{AC0E01B4-3E8F-9545-A3E1-C07718DBD706}" presName="hierRoot2" presStyleCnt="0">
        <dgm:presLayoutVars>
          <dgm:hierBranch val="init"/>
        </dgm:presLayoutVars>
      </dgm:prSet>
      <dgm:spPr/>
    </dgm:pt>
    <dgm:pt modelId="{1931144B-9DB9-1B4A-8C19-FBE1F63ACC4E}" type="pres">
      <dgm:prSet presAssocID="{AC0E01B4-3E8F-9545-A3E1-C07718DBD706}" presName="rootComposite" presStyleCnt="0"/>
      <dgm:spPr/>
    </dgm:pt>
    <dgm:pt modelId="{8EE52D8A-68BC-3749-9646-006D7EBA5CBE}" type="pres">
      <dgm:prSet presAssocID="{AC0E01B4-3E8F-9545-A3E1-C07718DBD706}" presName="rootText" presStyleLbl="node2" presStyleIdx="1" presStyleCnt="4">
        <dgm:presLayoutVars>
          <dgm:chPref val="3"/>
        </dgm:presLayoutVars>
      </dgm:prSet>
      <dgm:spPr/>
    </dgm:pt>
    <dgm:pt modelId="{130BD23E-01CF-7046-98B2-68BFE613FD14}" type="pres">
      <dgm:prSet presAssocID="{AC0E01B4-3E8F-9545-A3E1-C07718DBD706}" presName="rootConnector" presStyleLbl="node2" presStyleIdx="1" presStyleCnt="4"/>
      <dgm:spPr/>
    </dgm:pt>
    <dgm:pt modelId="{89C4FE5F-C821-9A47-859B-167A26EDE06B}" type="pres">
      <dgm:prSet presAssocID="{AC0E01B4-3E8F-9545-A3E1-C07718DBD706}" presName="hierChild4" presStyleCnt="0"/>
      <dgm:spPr/>
    </dgm:pt>
    <dgm:pt modelId="{C36236D6-BD16-0240-84B9-B81F261AF33F}" type="pres">
      <dgm:prSet presAssocID="{AC0E01B4-3E8F-9545-A3E1-C07718DBD706}" presName="hierChild5" presStyleCnt="0"/>
      <dgm:spPr/>
    </dgm:pt>
    <dgm:pt modelId="{EC74FC3C-A000-204C-8C96-A22748959C5D}" type="pres">
      <dgm:prSet presAssocID="{6BB0053E-E443-1E49-9A4B-66C2E5878D3A}" presName="Name37" presStyleLbl="parChTrans1D2" presStyleIdx="2" presStyleCnt="6"/>
      <dgm:spPr/>
    </dgm:pt>
    <dgm:pt modelId="{EBBD4EDC-0DB1-FF49-BCF4-C21848335391}" type="pres">
      <dgm:prSet presAssocID="{C0A59B3C-59CC-5A47-B7BD-78CDB07BD79B}" presName="hierRoot2" presStyleCnt="0">
        <dgm:presLayoutVars>
          <dgm:hierBranch val="init"/>
        </dgm:presLayoutVars>
      </dgm:prSet>
      <dgm:spPr/>
    </dgm:pt>
    <dgm:pt modelId="{F6718641-E59E-4C42-A1D4-ECFC5DC5C363}" type="pres">
      <dgm:prSet presAssocID="{C0A59B3C-59CC-5A47-B7BD-78CDB07BD79B}" presName="rootComposite" presStyleCnt="0"/>
      <dgm:spPr/>
    </dgm:pt>
    <dgm:pt modelId="{4679E335-CDFD-D840-A354-CEE791F31A34}" type="pres">
      <dgm:prSet presAssocID="{C0A59B3C-59CC-5A47-B7BD-78CDB07BD79B}" presName="rootText" presStyleLbl="node2" presStyleIdx="2" presStyleCnt="4">
        <dgm:presLayoutVars>
          <dgm:chPref val="3"/>
        </dgm:presLayoutVars>
      </dgm:prSet>
      <dgm:spPr/>
    </dgm:pt>
    <dgm:pt modelId="{0C905457-A661-FE4C-8A2C-FDC4AE1A6970}" type="pres">
      <dgm:prSet presAssocID="{C0A59B3C-59CC-5A47-B7BD-78CDB07BD79B}" presName="rootConnector" presStyleLbl="node2" presStyleIdx="2" presStyleCnt="4"/>
      <dgm:spPr/>
    </dgm:pt>
    <dgm:pt modelId="{33A502AF-BD03-5C4A-999F-F6494842A2EF}" type="pres">
      <dgm:prSet presAssocID="{C0A59B3C-59CC-5A47-B7BD-78CDB07BD79B}" presName="hierChild4" presStyleCnt="0"/>
      <dgm:spPr/>
    </dgm:pt>
    <dgm:pt modelId="{CAEA6F10-919A-BC4B-B5CA-15D94F4EA08B}" type="pres">
      <dgm:prSet presAssocID="{C0A59B3C-59CC-5A47-B7BD-78CDB07BD79B}" presName="hierChild5" presStyleCnt="0"/>
      <dgm:spPr/>
    </dgm:pt>
    <dgm:pt modelId="{00266B81-797D-AA46-9830-FEA567E090FB}" type="pres">
      <dgm:prSet presAssocID="{CDD96CC2-2544-984F-8757-5938762A6EE6}" presName="Name37" presStyleLbl="parChTrans1D2" presStyleIdx="3" presStyleCnt="6"/>
      <dgm:spPr/>
    </dgm:pt>
    <dgm:pt modelId="{5AF59FCE-DAD7-3C4C-86F9-5725BD275A16}" type="pres">
      <dgm:prSet presAssocID="{1ACE564A-51D0-CE45-B4FC-08A6E5B6C79A}" presName="hierRoot2" presStyleCnt="0">
        <dgm:presLayoutVars>
          <dgm:hierBranch val="init"/>
        </dgm:presLayoutVars>
      </dgm:prSet>
      <dgm:spPr/>
    </dgm:pt>
    <dgm:pt modelId="{50BE6DDC-F129-EF44-8EB2-8DECA51986F4}" type="pres">
      <dgm:prSet presAssocID="{1ACE564A-51D0-CE45-B4FC-08A6E5B6C79A}" presName="rootComposite" presStyleCnt="0"/>
      <dgm:spPr/>
    </dgm:pt>
    <dgm:pt modelId="{ACD2ECF8-358C-9441-ACA1-D3C0B4313C01}" type="pres">
      <dgm:prSet presAssocID="{1ACE564A-51D0-CE45-B4FC-08A6E5B6C79A}" presName="rootText" presStyleLbl="node2" presStyleIdx="3" presStyleCnt="4">
        <dgm:presLayoutVars>
          <dgm:chPref val="3"/>
        </dgm:presLayoutVars>
      </dgm:prSet>
      <dgm:spPr/>
    </dgm:pt>
    <dgm:pt modelId="{F84B84CF-0E93-8144-B260-B76133EBC7E2}" type="pres">
      <dgm:prSet presAssocID="{1ACE564A-51D0-CE45-B4FC-08A6E5B6C79A}" presName="rootConnector" presStyleLbl="node2" presStyleIdx="3" presStyleCnt="4"/>
      <dgm:spPr/>
    </dgm:pt>
    <dgm:pt modelId="{59724D3D-6A10-AF45-A790-6339DCF4BD9D}" type="pres">
      <dgm:prSet presAssocID="{1ACE564A-51D0-CE45-B4FC-08A6E5B6C79A}" presName="hierChild4" presStyleCnt="0"/>
      <dgm:spPr/>
    </dgm:pt>
    <dgm:pt modelId="{D83E02FC-6DFA-0041-8532-EF3C093B4DA8}" type="pres">
      <dgm:prSet presAssocID="{1ACE564A-51D0-CE45-B4FC-08A6E5B6C79A}" presName="hierChild5" presStyleCnt="0"/>
      <dgm:spPr/>
    </dgm:pt>
    <dgm:pt modelId="{0CADE7E7-5768-9F44-B255-6B4A6657F3FF}" type="pres">
      <dgm:prSet presAssocID="{5FEFC108-D208-544A-ABE5-E011EA7F85D2}" presName="hierChild3" presStyleCnt="0"/>
      <dgm:spPr/>
    </dgm:pt>
    <dgm:pt modelId="{5907E569-7DA7-E148-BC0D-A72DD2EEFD6A}" type="pres">
      <dgm:prSet presAssocID="{012699D5-BA4F-E147-8E70-B24A35DA1543}" presName="Name111" presStyleLbl="parChTrans1D2" presStyleIdx="4" presStyleCnt="6"/>
      <dgm:spPr/>
    </dgm:pt>
    <dgm:pt modelId="{F2F0350C-9BAC-CA4C-AE0B-C1DFFD7A2451}" type="pres">
      <dgm:prSet presAssocID="{CCBABC45-FABA-C847-B4F4-9068125D6AFE}" presName="hierRoot3" presStyleCnt="0">
        <dgm:presLayoutVars>
          <dgm:hierBranch val="init"/>
        </dgm:presLayoutVars>
      </dgm:prSet>
      <dgm:spPr/>
    </dgm:pt>
    <dgm:pt modelId="{82219A08-0F91-834F-A04F-D00CDCB3E26E}" type="pres">
      <dgm:prSet presAssocID="{CCBABC45-FABA-C847-B4F4-9068125D6AFE}" presName="rootComposite3" presStyleCnt="0"/>
      <dgm:spPr/>
    </dgm:pt>
    <dgm:pt modelId="{3A9A6115-C30A-6D43-ABEF-3E40E017841C}" type="pres">
      <dgm:prSet presAssocID="{CCBABC45-FABA-C847-B4F4-9068125D6AFE}" presName="rootText3" presStyleLbl="asst1" presStyleIdx="0" presStyleCnt="2">
        <dgm:presLayoutVars>
          <dgm:chPref val="3"/>
        </dgm:presLayoutVars>
      </dgm:prSet>
      <dgm:spPr/>
    </dgm:pt>
    <dgm:pt modelId="{B9CC38EB-FFA5-154A-8DA1-F41317A3602E}" type="pres">
      <dgm:prSet presAssocID="{CCBABC45-FABA-C847-B4F4-9068125D6AFE}" presName="rootConnector3" presStyleLbl="asst1" presStyleIdx="0" presStyleCnt="2"/>
      <dgm:spPr/>
    </dgm:pt>
    <dgm:pt modelId="{BDEFBFCF-A48A-7A48-BE03-7E3D58966888}" type="pres">
      <dgm:prSet presAssocID="{CCBABC45-FABA-C847-B4F4-9068125D6AFE}" presName="hierChild6" presStyleCnt="0"/>
      <dgm:spPr/>
    </dgm:pt>
    <dgm:pt modelId="{A7803373-318B-E449-9C37-5C1E7F178FAD}" type="pres">
      <dgm:prSet presAssocID="{CCBABC45-FABA-C847-B4F4-9068125D6AFE}" presName="hierChild7" presStyleCnt="0"/>
      <dgm:spPr/>
    </dgm:pt>
    <dgm:pt modelId="{F161A30D-19A3-624C-A2CF-A430588610BC}" type="pres">
      <dgm:prSet presAssocID="{103BE317-B404-DA42-B429-2B6B0DC6B3D5}" presName="Name111" presStyleLbl="parChTrans1D2" presStyleIdx="5" presStyleCnt="6"/>
      <dgm:spPr/>
    </dgm:pt>
    <dgm:pt modelId="{8AA5F006-88A4-FE47-BABD-7B25AC6B16F5}" type="pres">
      <dgm:prSet presAssocID="{250C4C83-9ADB-5E43-B881-74E015AD5B52}" presName="hierRoot3" presStyleCnt="0">
        <dgm:presLayoutVars>
          <dgm:hierBranch val="init"/>
        </dgm:presLayoutVars>
      </dgm:prSet>
      <dgm:spPr/>
    </dgm:pt>
    <dgm:pt modelId="{309DDCFE-5886-314E-B911-3089D5FD013A}" type="pres">
      <dgm:prSet presAssocID="{250C4C83-9ADB-5E43-B881-74E015AD5B52}" presName="rootComposite3" presStyleCnt="0"/>
      <dgm:spPr/>
    </dgm:pt>
    <dgm:pt modelId="{5B27C28B-19C3-C742-BE83-F35FF23F67A3}" type="pres">
      <dgm:prSet presAssocID="{250C4C83-9ADB-5E43-B881-74E015AD5B52}" presName="rootText3" presStyleLbl="asst1" presStyleIdx="1" presStyleCnt="2">
        <dgm:presLayoutVars>
          <dgm:chPref val="3"/>
        </dgm:presLayoutVars>
      </dgm:prSet>
      <dgm:spPr/>
    </dgm:pt>
    <dgm:pt modelId="{17831776-9B6F-CB45-A8A1-094F631BBFF1}" type="pres">
      <dgm:prSet presAssocID="{250C4C83-9ADB-5E43-B881-74E015AD5B52}" presName="rootConnector3" presStyleLbl="asst1" presStyleIdx="1" presStyleCnt="2"/>
      <dgm:spPr/>
    </dgm:pt>
    <dgm:pt modelId="{75878472-0460-3D46-841C-AE95974417AB}" type="pres">
      <dgm:prSet presAssocID="{250C4C83-9ADB-5E43-B881-74E015AD5B52}" presName="hierChild6" presStyleCnt="0"/>
      <dgm:spPr/>
    </dgm:pt>
    <dgm:pt modelId="{B4AFEC69-9EB3-C74F-9D0D-7A3E7C96ABD4}" type="pres">
      <dgm:prSet presAssocID="{6518C8EA-9AD1-C548-8B0E-E3F4FEE44F10}" presName="Name37" presStyleLbl="parChTrans1D3" presStyleIdx="0" presStyleCnt="1"/>
      <dgm:spPr/>
    </dgm:pt>
    <dgm:pt modelId="{8FCB8946-0540-E14B-8E18-9983385088D0}" type="pres">
      <dgm:prSet presAssocID="{B13A6F8F-5337-094F-A8ED-A9310227416D}" presName="hierRoot2" presStyleCnt="0">
        <dgm:presLayoutVars>
          <dgm:hierBranch val="init"/>
        </dgm:presLayoutVars>
      </dgm:prSet>
      <dgm:spPr/>
    </dgm:pt>
    <dgm:pt modelId="{8F4C355B-34A6-2E4F-8E1F-0651F06462B3}" type="pres">
      <dgm:prSet presAssocID="{B13A6F8F-5337-094F-A8ED-A9310227416D}" presName="rootComposite" presStyleCnt="0"/>
      <dgm:spPr/>
    </dgm:pt>
    <dgm:pt modelId="{E6C5E7F8-AB4E-3944-BCB5-8BB4C00C1E9E}" type="pres">
      <dgm:prSet presAssocID="{B13A6F8F-5337-094F-A8ED-A9310227416D}" presName="rootText" presStyleLbl="node3" presStyleIdx="0" presStyleCnt="1">
        <dgm:presLayoutVars>
          <dgm:chPref val="3"/>
        </dgm:presLayoutVars>
      </dgm:prSet>
      <dgm:spPr/>
    </dgm:pt>
    <dgm:pt modelId="{F559AF21-5115-FC48-8B33-563AF7A77C6F}" type="pres">
      <dgm:prSet presAssocID="{B13A6F8F-5337-094F-A8ED-A9310227416D}" presName="rootConnector" presStyleLbl="node3" presStyleIdx="0" presStyleCnt="1"/>
      <dgm:spPr/>
    </dgm:pt>
    <dgm:pt modelId="{B1BC6407-8427-9D41-B5FF-5DDFA24CBFA7}" type="pres">
      <dgm:prSet presAssocID="{B13A6F8F-5337-094F-A8ED-A9310227416D}" presName="hierChild4" presStyleCnt="0"/>
      <dgm:spPr/>
    </dgm:pt>
    <dgm:pt modelId="{38E8CF3A-E3E1-994A-90F9-F216D8173202}" type="pres">
      <dgm:prSet presAssocID="{B13A6F8F-5337-094F-A8ED-A9310227416D}" presName="hierChild5" presStyleCnt="0"/>
      <dgm:spPr/>
    </dgm:pt>
    <dgm:pt modelId="{914BF732-6057-AD49-B805-8927E6CB755F}" type="pres">
      <dgm:prSet presAssocID="{250C4C83-9ADB-5E43-B881-74E015AD5B52}" presName="hierChild7" presStyleCnt="0"/>
      <dgm:spPr/>
    </dgm:pt>
  </dgm:ptLst>
  <dgm:cxnLst>
    <dgm:cxn modelId="{D2AE0D12-620E-2148-B582-2062E8641AE7}" type="presOf" srcId="{CCBABC45-FABA-C847-B4F4-9068125D6AFE}" destId="{B9CC38EB-FFA5-154A-8DA1-F41317A3602E}" srcOrd="1" destOrd="0" presId="urn:microsoft.com/office/officeart/2005/8/layout/orgChart1"/>
    <dgm:cxn modelId="{1BE5C325-3F5D-8048-A934-524F5A17C9D7}" srcId="{250C4C83-9ADB-5E43-B881-74E015AD5B52}" destId="{B13A6F8F-5337-094F-A8ED-A9310227416D}" srcOrd="0" destOrd="0" parTransId="{6518C8EA-9AD1-C548-8B0E-E3F4FEE44F10}" sibTransId="{D7052F57-43FC-8A4F-B823-9D05BC0E0516}"/>
    <dgm:cxn modelId="{7D808926-1427-CC46-BA5B-4363E04B0DA9}" type="presOf" srcId="{B13A6F8F-5337-094F-A8ED-A9310227416D}" destId="{E6C5E7F8-AB4E-3944-BCB5-8BB4C00C1E9E}" srcOrd="0" destOrd="0" presId="urn:microsoft.com/office/officeart/2005/8/layout/orgChart1"/>
    <dgm:cxn modelId="{02C63134-4DAF-7E46-A9A9-C69D094DA82D}" type="presOf" srcId="{F7CD5DAF-F912-C84B-890C-87CE645AE74D}" destId="{A2F82DEB-A94A-7143-B374-A837876891CA}" srcOrd="1" destOrd="0" presId="urn:microsoft.com/office/officeart/2005/8/layout/orgChart1"/>
    <dgm:cxn modelId="{021A5834-0EFC-5245-B96F-274EAA690BA6}" srcId="{5FEFC108-D208-544A-ABE5-E011EA7F85D2}" destId="{F7CD5DAF-F912-C84B-890C-87CE645AE74D}" srcOrd="1" destOrd="0" parTransId="{C86E4035-8AAB-A347-8910-DC3E9BB6433A}" sibTransId="{5BAA5315-CCDC-F340-B761-B2EC4E86E99C}"/>
    <dgm:cxn modelId="{AA888B3C-BBAF-FF4E-89F4-C95070C21691}" type="presOf" srcId="{6BB0053E-E443-1E49-9A4B-66C2E5878D3A}" destId="{EC74FC3C-A000-204C-8C96-A22748959C5D}" srcOrd="0" destOrd="0" presId="urn:microsoft.com/office/officeart/2005/8/layout/orgChart1"/>
    <dgm:cxn modelId="{BA43D046-DD56-9149-BE02-0820EADA9219}" type="presOf" srcId="{1ACE564A-51D0-CE45-B4FC-08A6E5B6C79A}" destId="{F84B84CF-0E93-8144-B260-B76133EBC7E2}" srcOrd="1" destOrd="0" presId="urn:microsoft.com/office/officeart/2005/8/layout/orgChart1"/>
    <dgm:cxn modelId="{DCB2BE4B-A9B1-8A4A-B442-E4BBE8765D7A}" srcId="{5FEFC108-D208-544A-ABE5-E011EA7F85D2}" destId="{250C4C83-9ADB-5E43-B881-74E015AD5B52}" srcOrd="2" destOrd="0" parTransId="{103BE317-B404-DA42-B429-2B6B0DC6B3D5}" sibTransId="{CA24C92C-45B0-D34D-A3EB-7588687CE375}"/>
    <dgm:cxn modelId="{12207753-2BBA-784D-B635-0A2F836BA693}" type="presOf" srcId="{C0A59B3C-59CC-5A47-B7BD-78CDB07BD79B}" destId="{4679E335-CDFD-D840-A354-CEE791F31A34}" srcOrd="0" destOrd="0" presId="urn:microsoft.com/office/officeart/2005/8/layout/orgChart1"/>
    <dgm:cxn modelId="{A8D9EA5E-BECA-6242-9E08-5D0A8296988D}" type="presOf" srcId="{103BE317-B404-DA42-B429-2B6B0DC6B3D5}" destId="{F161A30D-19A3-624C-A2CF-A430588610BC}" srcOrd="0" destOrd="0" presId="urn:microsoft.com/office/officeart/2005/8/layout/orgChart1"/>
    <dgm:cxn modelId="{EEF93364-BDB5-CF44-ACBF-0BBDFFED553D}" type="presOf" srcId="{6518C8EA-9AD1-C548-8B0E-E3F4FEE44F10}" destId="{B4AFEC69-9EB3-C74F-9D0D-7A3E7C96ABD4}" srcOrd="0" destOrd="0" presId="urn:microsoft.com/office/officeart/2005/8/layout/orgChart1"/>
    <dgm:cxn modelId="{B84F806A-DE23-4D4D-9ABD-0F6C446AB401}" type="presOf" srcId="{F7CD5DAF-F912-C84B-890C-87CE645AE74D}" destId="{CA927B78-A291-404F-BE0D-86CD4CF56875}" srcOrd="0" destOrd="0" presId="urn:microsoft.com/office/officeart/2005/8/layout/orgChart1"/>
    <dgm:cxn modelId="{38B7E26F-718C-ED48-B65F-2AF6709C4843}" type="presOf" srcId="{CCBABC45-FABA-C847-B4F4-9068125D6AFE}" destId="{3A9A6115-C30A-6D43-ABEF-3E40E017841C}" srcOrd="0" destOrd="0" presId="urn:microsoft.com/office/officeart/2005/8/layout/orgChart1"/>
    <dgm:cxn modelId="{34A07279-8DA6-534C-AC55-5DD00B71A150}" type="presOf" srcId="{B13A6F8F-5337-094F-A8ED-A9310227416D}" destId="{F559AF21-5115-FC48-8B33-563AF7A77C6F}" srcOrd="1" destOrd="0" presId="urn:microsoft.com/office/officeart/2005/8/layout/orgChart1"/>
    <dgm:cxn modelId="{2368387C-ED2E-6C40-8FD6-81F0AEB7DD53}" type="presOf" srcId="{5FEFC108-D208-544A-ABE5-E011EA7F85D2}" destId="{80C0324C-5CC4-DB4B-81AF-5E63052384BB}" srcOrd="0" destOrd="0" presId="urn:microsoft.com/office/officeart/2005/8/layout/orgChart1"/>
    <dgm:cxn modelId="{CCEFF37F-FCC2-214E-B115-7AC8CFB1AD39}" type="presOf" srcId="{250C4C83-9ADB-5E43-B881-74E015AD5B52}" destId="{5B27C28B-19C3-C742-BE83-F35FF23F67A3}" srcOrd="0" destOrd="0" presId="urn:microsoft.com/office/officeart/2005/8/layout/orgChart1"/>
    <dgm:cxn modelId="{9BB50B88-D1AF-8046-A7EE-8CE7CF76E188}" srcId="{5FEFC108-D208-544A-ABE5-E011EA7F85D2}" destId="{AC0E01B4-3E8F-9545-A3E1-C07718DBD706}" srcOrd="3" destOrd="0" parTransId="{8EB58354-512A-EF4E-ABC6-635FFC0F5B81}" sibTransId="{CD80BE5A-C02C-B04B-A507-8D8CA1D1532E}"/>
    <dgm:cxn modelId="{F02F03AC-8158-3443-A9A2-91BAADF6691C}" srcId="{5FEFC108-D208-544A-ABE5-E011EA7F85D2}" destId="{CCBABC45-FABA-C847-B4F4-9068125D6AFE}" srcOrd="0" destOrd="0" parTransId="{012699D5-BA4F-E147-8E70-B24A35DA1543}" sibTransId="{5E2FB1C3-9E0D-B94B-B5DA-64098286DF1D}"/>
    <dgm:cxn modelId="{67DDF7B5-6677-DD4A-8286-A797C484FCE4}" type="presOf" srcId="{250C4C83-9ADB-5E43-B881-74E015AD5B52}" destId="{17831776-9B6F-CB45-A8A1-094F631BBFF1}" srcOrd="1" destOrd="0" presId="urn:microsoft.com/office/officeart/2005/8/layout/orgChart1"/>
    <dgm:cxn modelId="{C1B679B6-D353-0248-A683-E5522712E1E1}" type="presOf" srcId="{C86E4035-8AAB-A347-8910-DC3E9BB6433A}" destId="{B9FD4C93-79AF-5D48-AC0F-78FFE75C0259}" srcOrd="0" destOrd="0" presId="urn:microsoft.com/office/officeart/2005/8/layout/orgChart1"/>
    <dgm:cxn modelId="{C32309CC-DE3A-5D4E-9E37-3FD8ED20ABE5}" srcId="{5FEFC108-D208-544A-ABE5-E011EA7F85D2}" destId="{1ACE564A-51D0-CE45-B4FC-08A6E5B6C79A}" srcOrd="5" destOrd="0" parTransId="{CDD96CC2-2544-984F-8757-5938762A6EE6}" sibTransId="{0C205065-FC6D-4C48-A920-B16E01C55A8D}"/>
    <dgm:cxn modelId="{A77220CD-87EE-DE45-8FAB-71F94251B8A1}" type="presOf" srcId="{CDD96CC2-2544-984F-8757-5938762A6EE6}" destId="{00266B81-797D-AA46-9830-FEA567E090FB}" srcOrd="0" destOrd="0" presId="urn:microsoft.com/office/officeart/2005/8/layout/orgChart1"/>
    <dgm:cxn modelId="{A0862ED2-45B9-9E4A-AE44-CF961057C7AD}" type="presOf" srcId="{AC0E01B4-3E8F-9545-A3E1-C07718DBD706}" destId="{130BD23E-01CF-7046-98B2-68BFE613FD14}" srcOrd="1" destOrd="0" presId="urn:microsoft.com/office/officeart/2005/8/layout/orgChart1"/>
    <dgm:cxn modelId="{3F0FCED4-6B60-7E45-A858-1CE9EEECE002}" type="presOf" srcId="{C0A59B3C-59CC-5A47-B7BD-78CDB07BD79B}" destId="{0C905457-A661-FE4C-8A2C-FDC4AE1A6970}" srcOrd="1" destOrd="0" presId="urn:microsoft.com/office/officeart/2005/8/layout/orgChart1"/>
    <dgm:cxn modelId="{A86225EA-42D2-8940-BCC3-E7817793E784}" type="presOf" srcId="{694AA55B-2BD7-694A-866A-E0C4AEEBBD49}" destId="{FDB0FF2F-DADB-DA48-A1BC-2E09D8BA3FA7}" srcOrd="0" destOrd="0" presId="urn:microsoft.com/office/officeart/2005/8/layout/orgChart1"/>
    <dgm:cxn modelId="{C5F4B8EA-947B-ED46-8D13-327B0C42CFB9}" type="presOf" srcId="{5FEFC108-D208-544A-ABE5-E011EA7F85D2}" destId="{73499048-015F-0242-813A-7084032FFD2C}" srcOrd="1" destOrd="0" presId="urn:microsoft.com/office/officeart/2005/8/layout/orgChart1"/>
    <dgm:cxn modelId="{F55513ED-E3D7-7D46-922A-28C03E1247BA}" srcId="{694AA55B-2BD7-694A-866A-E0C4AEEBBD49}" destId="{5FEFC108-D208-544A-ABE5-E011EA7F85D2}" srcOrd="0" destOrd="0" parTransId="{28E066DB-E0CE-EE45-B9DB-C744884D41C4}" sibTransId="{04449BD7-9C83-BD44-8207-C83FF4338DDF}"/>
    <dgm:cxn modelId="{05DAB8EF-F0E4-AD42-9102-F3F39C85FF1A}" type="presOf" srcId="{8EB58354-512A-EF4E-ABC6-635FFC0F5B81}" destId="{B02D0939-4216-9A4F-B326-03E077D7B1EC}" srcOrd="0" destOrd="0" presId="urn:microsoft.com/office/officeart/2005/8/layout/orgChart1"/>
    <dgm:cxn modelId="{769565F2-F1B3-9E44-9D71-EC80F1040933}" type="presOf" srcId="{1ACE564A-51D0-CE45-B4FC-08A6E5B6C79A}" destId="{ACD2ECF8-358C-9441-ACA1-D3C0B4313C01}" srcOrd="0" destOrd="0" presId="urn:microsoft.com/office/officeart/2005/8/layout/orgChart1"/>
    <dgm:cxn modelId="{A02B2CFA-4725-9845-83E1-52AA27E721D8}" type="presOf" srcId="{012699D5-BA4F-E147-8E70-B24A35DA1543}" destId="{5907E569-7DA7-E148-BC0D-A72DD2EEFD6A}" srcOrd="0" destOrd="0" presId="urn:microsoft.com/office/officeart/2005/8/layout/orgChart1"/>
    <dgm:cxn modelId="{25E7E1FB-ACCB-D442-BBB9-799AB436E9D0}" srcId="{5FEFC108-D208-544A-ABE5-E011EA7F85D2}" destId="{C0A59B3C-59CC-5A47-B7BD-78CDB07BD79B}" srcOrd="4" destOrd="0" parTransId="{6BB0053E-E443-1E49-9A4B-66C2E5878D3A}" sibTransId="{D930D8A9-9233-BE4D-A9DD-1D33B7BB9FF8}"/>
    <dgm:cxn modelId="{9558C2FE-7E9F-AB4A-9FE7-AFA10B4F491E}" type="presOf" srcId="{AC0E01B4-3E8F-9545-A3E1-C07718DBD706}" destId="{8EE52D8A-68BC-3749-9646-006D7EBA5CBE}" srcOrd="0" destOrd="0" presId="urn:microsoft.com/office/officeart/2005/8/layout/orgChart1"/>
    <dgm:cxn modelId="{B877606E-15AA-9F4D-8D40-82C76C67BFD4}" type="presParOf" srcId="{FDB0FF2F-DADB-DA48-A1BC-2E09D8BA3FA7}" destId="{7FBAA12F-8743-994F-A291-135FA67F4F8B}" srcOrd="0" destOrd="0" presId="urn:microsoft.com/office/officeart/2005/8/layout/orgChart1"/>
    <dgm:cxn modelId="{713FD99B-23EC-FA46-9201-63EE6C8CDE4A}" type="presParOf" srcId="{7FBAA12F-8743-994F-A291-135FA67F4F8B}" destId="{309B35C9-23B0-6C4F-A6B0-452F9242D6DA}" srcOrd="0" destOrd="0" presId="urn:microsoft.com/office/officeart/2005/8/layout/orgChart1"/>
    <dgm:cxn modelId="{21BC37AF-0F4E-584F-A62A-367D5386BF8B}" type="presParOf" srcId="{309B35C9-23B0-6C4F-A6B0-452F9242D6DA}" destId="{80C0324C-5CC4-DB4B-81AF-5E63052384BB}" srcOrd="0" destOrd="0" presId="urn:microsoft.com/office/officeart/2005/8/layout/orgChart1"/>
    <dgm:cxn modelId="{866F8D39-D991-094F-A663-DD6F163AF553}" type="presParOf" srcId="{309B35C9-23B0-6C4F-A6B0-452F9242D6DA}" destId="{73499048-015F-0242-813A-7084032FFD2C}" srcOrd="1" destOrd="0" presId="urn:microsoft.com/office/officeart/2005/8/layout/orgChart1"/>
    <dgm:cxn modelId="{49DC3C4A-B70E-2740-910B-F43CC93B080F}" type="presParOf" srcId="{7FBAA12F-8743-994F-A291-135FA67F4F8B}" destId="{0DC392FD-E7C0-F44B-8EB8-C54C2312EF08}" srcOrd="1" destOrd="0" presId="urn:microsoft.com/office/officeart/2005/8/layout/orgChart1"/>
    <dgm:cxn modelId="{8A7599F1-4ED5-F44A-82A2-71A4DBD5648A}" type="presParOf" srcId="{0DC392FD-E7C0-F44B-8EB8-C54C2312EF08}" destId="{B9FD4C93-79AF-5D48-AC0F-78FFE75C0259}" srcOrd="0" destOrd="0" presId="urn:microsoft.com/office/officeart/2005/8/layout/orgChart1"/>
    <dgm:cxn modelId="{D1B13EB4-C9DB-E248-8965-E62310D0854E}" type="presParOf" srcId="{0DC392FD-E7C0-F44B-8EB8-C54C2312EF08}" destId="{923128BA-ECED-6B40-8DE9-CEF4CE5FBC2A}" srcOrd="1" destOrd="0" presId="urn:microsoft.com/office/officeart/2005/8/layout/orgChart1"/>
    <dgm:cxn modelId="{0B723743-D235-2D44-B9E0-58B100DDCC78}" type="presParOf" srcId="{923128BA-ECED-6B40-8DE9-CEF4CE5FBC2A}" destId="{46E480FA-E913-FD4B-816F-F11CD8A88286}" srcOrd="0" destOrd="0" presId="urn:microsoft.com/office/officeart/2005/8/layout/orgChart1"/>
    <dgm:cxn modelId="{75352DBD-D483-7740-B2E1-DCE36A554EBD}" type="presParOf" srcId="{46E480FA-E913-FD4B-816F-F11CD8A88286}" destId="{CA927B78-A291-404F-BE0D-86CD4CF56875}" srcOrd="0" destOrd="0" presId="urn:microsoft.com/office/officeart/2005/8/layout/orgChart1"/>
    <dgm:cxn modelId="{225FB20A-6EAA-8340-AE2D-21FD25C16606}" type="presParOf" srcId="{46E480FA-E913-FD4B-816F-F11CD8A88286}" destId="{A2F82DEB-A94A-7143-B374-A837876891CA}" srcOrd="1" destOrd="0" presId="urn:microsoft.com/office/officeart/2005/8/layout/orgChart1"/>
    <dgm:cxn modelId="{0ED93D34-846C-224B-B92A-A40C21CE707C}" type="presParOf" srcId="{923128BA-ECED-6B40-8DE9-CEF4CE5FBC2A}" destId="{822E5025-18A3-2E4F-8C5C-8DE10FFD41DF}" srcOrd="1" destOrd="0" presId="urn:microsoft.com/office/officeart/2005/8/layout/orgChart1"/>
    <dgm:cxn modelId="{56250782-E90B-9544-81CB-12E60C0F21D6}" type="presParOf" srcId="{923128BA-ECED-6B40-8DE9-CEF4CE5FBC2A}" destId="{4863EDB5-4AC8-4D4C-89D4-A9032619691C}" srcOrd="2" destOrd="0" presId="urn:microsoft.com/office/officeart/2005/8/layout/orgChart1"/>
    <dgm:cxn modelId="{9310EF9A-73A9-F44E-84F2-E2EBB2306910}" type="presParOf" srcId="{0DC392FD-E7C0-F44B-8EB8-C54C2312EF08}" destId="{B02D0939-4216-9A4F-B326-03E077D7B1EC}" srcOrd="2" destOrd="0" presId="urn:microsoft.com/office/officeart/2005/8/layout/orgChart1"/>
    <dgm:cxn modelId="{A7C618DF-BD8C-B849-9365-3472C645F781}" type="presParOf" srcId="{0DC392FD-E7C0-F44B-8EB8-C54C2312EF08}" destId="{54629908-9D34-224D-B2FD-33E29A94ACF5}" srcOrd="3" destOrd="0" presId="urn:microsoft.com/office/officeart/2005/8/layout/orgChart1"/>
    <dgm:cxn modelId="{85D7779E-43D8-114C-90BD-3E3C45A8122F}" type="presParOf" srcId="{54629908-9D34-224D-B2FD-33E29A94ACF5}" destId="{1931144B-9DB9-1B4A-8C19-FBE1F63ACC4E}" srcOrd="0" destOrd="0" presId="urn:microsoft.com/office/officeart/2005/8/layout/orgChart1"/>
    <dgm:cxn modelId="{0FF04106-BF12-084E-B569-1F75977F79BA}" type="presParOf" srcId="{1931144B-9DB9-1B4A-8C19-FBE1F63ACC4E}" destId="{8EE52D8A-68BC-3749-9646-006D7EBA5CBE}" srcOrd="0" destOrd="0" presId="urn:microsoft.com/office/officeart/2005/8/layout/orgChart1"/>
    <dgm:cxn modelId="{788D2F16-96C7-724F-82B4-A3941B9C3F21}" type="presParOf" srcId="{1931144B-9DB9-1B4A-8C19-FBE1F63ACC4E}" destId="{130BD23E-01CF-7046-98B2-68BFE613FD14}" srcOrd="1" destOrd="0" presId="urn:microsoft.com/office/officeart/2005/8/layout/orgChart1"/>
    <dgm:cxn modelId="{5612E710-94CC-074E-8D4B-8C62EC054333}" type="presParOf" srcId="{54629908-9D34-224D-B2FD-33E29A94ACF5}" destId="{89C4FE5F-C821-9A47-859B-167A26EDE06B}" srcOrd="1" destOrd="0" presId="urn:microsoft.com/office/officeart/2005/8/layout/orgChart1"/>
    <dgm:cxn modelId="{E5D941B7-E976-E04D-8998-DE8878E404A5}" type="presParOf" srcId="{54629908-9D34-224D-B2FD-33E29A94ACF5}" destId="{C36236D6-BD16-0240-84B9-B81F261AF33F}" srcOrd="2" destOrd="0" presId="urn:microsoft.com/office/officeart/2005/8/layout/orgChart1"/>
    <dgm:cxn modelId="{DE20C370-0246-2B4C-BFB6-BB1386C4C822}" type="presParOf" srcId="{0DC392FD-E7C0-F44B-8EB8-C54C2312EF08}" destId="{EC74FC3C-A000-204C-8C96-A22748959C5D}" srcOrd="4" destOrd="0" presId="urn:microsoft.com/office/officeart/2005/8/layout/orgChart1"/>
    <dgm:cxn modelId="{57DD7359-908E-1C4E-B5D8-94F9A384C7F8}" type="presParOf" srcId="{0DC392FD-E7C0-F44B-8EB8-C54C2312EF08}" destId="{EBBD4EDC-0DB1-FF49-BCF4-C21848335391}" srcOrd="5" destOrd="0" presId="urn:microsoft.com/office/officeart/2005/8/layout/orgChart1"/>
    <dgm:cxn modelId="{C8CFCB80-D606-9149-975E-C6162FA714DB}" type="presParOf" srcId="{EBBD4EDC-0DB1-FF49-BCF4-C21848335391}" destId="{F6718641-E59E-4C42-A1D4-ECFC5DC5C363}" srcOrd="0" destOrd="0" presId="urn:microsoft.com/office/officeart/2005/8/layout/orgChart1"/>
    <dgm:cxn modelId="{82B07820-AF4B-9D49-943D-73D324CBB908}" type="presParOf" srcId="{F6718641-E59E-4C42-A1D4-ECFC5DC5C363}" destId="{4679E335-CDFD-D840-A354-CEE791F31A34}" srcOrd="0" destOrd="0" presId="urn:microsoft.com/office/officeart/2005/8/layout/orgChart1"/>
    <dgm:cxn modelId="{36270012-F267-8140-9EDB-C4FBBDB0B9AB}" type="presParOf" srcId="{F6718641-E59E-4C42-A1D4-ECFC5DC5C363}" destId="{0C905457-A661-FE4C-8A2C-FDC4AE1A6970}" srcOrd="1" destOrd="0" presId="urn:microsoft.com/office/officeart/2005/8/layout/orgChart1"/>
    <dgm:cxn modelId="{97442FB3-41A2-B041-85EB-178871BFF3C6}" type="presParOf" srcId="{EBBD4EDC-0DB1-FF49-BCF4-C21848335391}" destId="{33A502AF-BD03-5C4A-999F-F6494842A2EF}" srcOrd="1" destOrd="0" presId="urn:microsoft.com/office/officeart/2005/8/layout/orgChart1"/>
    <dgm:cxn modelId="{5E914FDD-EE9B-5846-BD4E-D02A5DD77D44}" type="presParOf" srcId="{EBBD4EDC-0DB1-FF49-BCF4-C21848335391}" destId="{CAEA6F10-919A-BC4B-B5CA-15D94F4EA08B}" srcOrd="2" destOrd="0" presId="urn:microsoft.com/office/officeart/2005/8/layout/orgChart1"/>
    <dgm:cxn modelId="{32261FD9-04B2-AA44-8F48-BD6F65CE73AD}" type="presParOf" srcId="{0DC392FD-E7C0-F44B-8EB8-C54C2312EF08}" destId="{00266B81-797D-AA46-9830-FEA567E090FB}" srcOrd="6" destOrd="0" presId="urn:microsoft.com/office/officeart/2005/8/layout/orgChart1"/>
    <dgm:cxn modelId="{1A0BF27C-D702-5140-A2D9-45FD28556E46}" type="presParOf" srcId="{0DC392FD-E7C0-F44B-8EB8-C54C2312EF08}" destId="{5AF59FCE-DAD7-3C4C-86F9-5725BD275A16}" srcOrd="7" destOrd="0" presId="urn:microsoft.com/office/officeart/2005/8/layout/orgChart1"/>
    <dgm:cxn modelId="{6F3BFD57-F7D9-5847-9682-7128347FBF6A}" type="presParOf" srcId="{5AF59FCE-DAD7-3C4C-86F9-5725BD275A16}" destId="{50BE6DDC-F129-EF44-8EB2-8DECA51986F4}" srcOrd="0" destOrd="0" presId="urn:microsoft.com/office/officeart/2005/8/layout/orgChart1"/>
    <dgm:cxn modelId="{80FA4B62-CB57-9540-831A-A69CC3ED2EA2}" type="presParOf" srcId="{50BE6DDC-F129-EF44-8EB2-8DECA51986F4}" destId="{ACD2ECF8-358C-9441-ACA1-D3C0B4313C01}" srcOrd="0" destOrd="0" presId="urn:microsoft.com/office/officeart/2005/8/layout/orgChart1"/>
    <dgm:cxn modelId="{8EEC080B-15BA-4448-BB18-12FA00EAF465}" type="presParOf" srcId="{50BE6DDC-F129-EF44-8EB2-8DECA51986F4}" destId="{F84B84CF-0E93-8144-B260-B76133EBC7E2}" srcOrd="1" destOrd="0" presId="urn:microsoft.com/office/officeart/2005/8/layout/orgChart1"/>
    <dgm:cxn modelId="{1AB510D1-9843-B148-8F45-6EE2F4A4E249}" type="presParOf" srcId="{5AF59FCE-DAD7-3C4C-86F9-5725BD275A16}" destId="{59724D3D-6A10-AF45-A790-6339DCF4BD9D}" srcOrd="1" destOrd="0" presId="urn:microsoft.com/office/officeart/2005/8/layout/orgChart1"/>
    <dgm:cxn modelId="{ACD0DB5C-B408-AB4A-84BA-2C3A6752DCBE}" type="presParOf" srcId="{5AF59FCE-DAD7-3C4C-86F9-5725BD275A16}" destId="{D83E02FC-6DFA-0041-8532-EF3C093B4DA8}" srcOrd="2" destOrd="0" presId="urn:microsoft.com/office/officeart/2005/8/layout/orgChart1"/>
    <dgm:cxn modelId="{B99E2328-DA86-7C40-B457-B6790298E54B}" type="presParOf" srcId="{7FBAA12F-8743-994F-A291-135FA67F4F8B}" destId="{0CADE7E7-5768-9F44-B255-6B4A6657F3FF}" srcOrd="2" destOrd="0" presId="urn:microsoft.com/office/officeart/2005/8/layout/orgChart1"/>
    <dgm:cxn modelId="{06CBBFCA-A555-0241-A69F-43075792FE5F}" type="presParOf" srcId="{0CADE7E7-5768-9F44-B255-6B4A6657F3FF}" destId="{5907E569-7DA7-E148-BC0D-A72DD2EEFD6A}" srcOrd="0" destOrd="0" presId="urn:microsoft.com/office/officeart/2005/8/layout/orgChart1"/>
    <dgm:cxn modelId="{7362C430-4CB4-4D49-93F8-E63B078D6FC0}" type="presParOf" srcId="{0CADE7E7-5768-9F44-B255-6B4A6657F3FF}" destId="{F2F0350C-9BAC-CA4C-AE0B-C1DFFD7A2451}" srcOrd="1" destOrd="0" presId="urn:microsoft.com/office/officeart/2005/8/layout/orgChart1"/>
    <dgm:cxn modelId="{2AB8604F-35AD-4841-83AF-41BED2699C1D}" type="presParOf" srcId="{F2F0350C-9BAC-CA4C-AE0B-C1DFFD7A2451}" destId="{82219A08-0F91-834F-A04F-D00CDCB3E26E}" srcOrd="0" destOrd="0" presId="urn:microsoft.com/office/officeart/2005/8/layout/orgChart1"/>
    <dgm:cxn modelId="{8058DF50-2A0E-324C-A515-E730D7020858}" type="presParOf" srcId="{82219A08-0F91-834F-A04F-D00CDCB3E26E}" destId="{3A9A6115-C30A-6D43-ABEF-3E40E017841C}" srcOrd="0" destOrd="0" presId="urn:microsoft.com/office/officeart/2005/8/layout/orgChart1"/>
    <dgm:cxn modelId="{D4CE72B1-8C0F-5A47-8CBF-D9DB038DC53E}" type="presParOf" srcId="{82219A08-0F91-834F-A04F-D00CDCB3E26E}" destId="{B9CC38EB-FFA5-154A-8DA1-F41317A3602E}" srcOrd="1" destOrd="0" presId="urn:microsoft.com/office/officeart/2005/8/layout/orgChart1"/>
    <dgm:cxn modelId="{E31CDF1B-1F92-0E4A-BEE1-C616A44CFDFF}" type="presParOf" srcId="{F2F0350C-9BAC-CA4C-AE0B-C1DFFD7A2451}" destId="{BDEFBFCF-A48A-7A48-BE03-7E3D58966888}" srcOrd="1" destOrd="0" presId="urn:microsoft.com/office/officeart/2005/8/layout/orgChart1"/>
    <dgm:cxn modelId="{ED77DBEE-8B3E-7949-B0C2-407ECF94ACD5}" type="presParOf" srcId="{F2F0350C-9BAC-CA4C-AE0B-C1DFFD7A2451}" destId="{A7803373-318B-E449-9C37-5C1E7F178FAD}" srcOrd="2" destOrd="0" presId="urn:microsoft.com/office/officeart/2005/8/layout/orgChart1"/>
    <dgm:cxn modelId="{60F52861-1757-1A44-8958-586B5B686236}" type="presParOf" srcId="{0CADE7E7-5768-9F44-B255-6B4A6657F3FF}" destId="{F161A30D-19A3-624C-A2CF-A430588610BC}" srcOrd="2" destOrd="0" presId="urn:microsoft.com/office/officeart/2005/8/layout/orgChart1"/>
    <dgm:cxn modelId="{EE298646-5920-644B-B2C3-9B096F4E9623}" type="presParOf" srcId="{0CADE7E7-5768-9F44-B255-6B4A6657F3FF}" destId="{8AA5F006-88A4-FE47-BABD-7B25AC6B16F5}" srcOrd="3" destOrd="0" presId="urn:microsoft.com/office/officeart/2005/8/layout/orgChart1"/>
    <dgm:cxn modelId="{6744EB7E-9AD7-7B4E-918F-79C7B877A1DA}" type="presParOf" srcId="{8AA5F006-88A4-FE47-BABD-7B25AC6B16F5}" destId="{309DDCFE-5886-314E-B911-3089D5FD013A}" srcOrd="0" destOrd="0" presId="urn:microsoft.com/office/officeart/2005/8/layout/orgChart1"/>
    <dgm:cxn modelId="{514EB1A8-E366-424F-86D4-327BDBBA0734}" type="presParOf" srcId="{309DDCFE-5886-314E-B911-3089D5FD013A}" destId="{5B27C28B-19C3-C742-BE83-F35FF23F67A3}" srcOrd="0" destOrd="0" presId="urn:microsoft.com/office/officeart/2005/8/layout/orgChart1"/>
    <dgm:cxn modelId="{E5C59987-FA22-A14B-989E-F680EE04173D}" type="presParOf" srcId="{309DDCFE-5886-314E-B911-3089D5FD013A}" destId="{17831776-9B6F-CB45-A8A1-094F631BBFF1}" srcOrd="1" destOrd="0" presId="urn:microsoft.com/office/officeart/2005/8/layout/orgChart1"/>
    <dgm:cxn modelId="{4655B31A-F73E-1849-8EB8-2FE06E70A5A1}" type="presParOf" srcId="{8AA5F006-88A4-FE47-BABD-7B25AC6B16F5}" destId="{75878472-0460-3D46-841C-AE95974417AB}" srcOrd="1" destOrd="0" presId="urn:microsoft.com/office/officeart/2005/8/layout/orgChart1"/>
    <dgm:cxn modelId="{2C323219-5208-DA4D-9C09-CBE7486F532C}" type="presParOf" srcId="{75878472-0460-3D46-841C-AE95974417AB}" destId="{B4AFEC69-9EB3-C74F-9D0D-7A3E7C96ABD4}" srcOrd="0" destOrd="0" presId="urn:microsoft.com/office/officeart/2005/8/layout/orgChart1"/>
    <dgm:cxn modelId="{D6D6588C-3C28-7940-AAEB-85602606D5AA}" type="presParOf" srcId="{75878472-0460-3D46-841C-AE95974417AB}" destId="{8FCB8946-0540-E14B-8E18-9983385088D0}" srcOrd="1" destOrd="0" presId="urn:microsoft.com/office/officeart/2005/8/layout/orgChart1"/>
    <dgm:cxn modelId="{B1C229C8-450A-7840-9EDB-5BE04BA06708}" type="presParOf" srcId="{8FCB8946-0540-E14B-8E18-9983385088D0}" destId="{8F4C355B-34A6-2E4F-8E1F-0651F06462B3}" srcOrd="0" destOrd="0" presId="urn:microsoft.com/office/officeart/2005/8/layout/orgChart1"/>
    <dgm:cxn modelId="{9D356FAB-0811-3B41-A208-419AF3AAB765}" type="presParOf" srcId="{8F4C355B-34A6-2E4F-8E1F-0651F06462B3}" destId="{E6C5E7F8-AB4E-3944-BCB5-8BB4C00C1E9E}" srcOrd="0" destOrd="0" presId="urn:microsoft.com/office/officeart/2005/8/layout/orgChart1"/>
    <dgm:cxn modelId="{6228B2AD-980B-DC47-BB50-69FCE737FDC8}" type="presParOf" srcId="{8F4C355B-34A6-2E4F-8E1F-0651F06462B3}" destId="{F559AF21-5115-FC48-8B33-563AF7A77C6F}" srcOrd="1" destOrd="0" presId="urn:microsoft.com/office/officeart/2005/8/layout/orgChart1"/>
    <dgm:cxn modelId="{FC8B5FC1-9497-0B43-A9F4-61E5FE2D0D2C}" type="presParOf" srcId="{8FCB8946-0540-E14B-8E18-9983385088D0}" destId="{B1BC6407-8427-9D41-B5FF-5DDFA24CBFA7}" srcOrd="1" destOrd="0" presId="urn:microsoft.com/office/officeart/2005/8/layout/orgChart1"/>
    <dgm:cxn modelId="{4AF2B480-DE94-E746-81D9-712F12CD6D38}" type="presParOf" srcId="{8FCB8946-0540-E14B-8E18-9983385088D0}" destId="{38E8CF3A-E3E1-994A-90F9-F216D8173202}" srcOrd="2" destOrd="0" presId="urn:microsoft.com/office/officeart/2005/8/layout/orgChart1"/>
    <dgm:cxn modelId="{7FDD155C-C25E-F74C-A008-52D29CDB746A}" type="presParOf" srcId="{8AA5F006-88A4-FE47-BABD-7B25AC6B16F5}" destId="{914BF732-6057-AD49-B805-8927E6CB755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94AA55B-2BD7-694A-866A-E0C4AEEBBD49}" type="doc">
      <dgm:prSet loTypeId="urn:microsoft.com/office/officeart/2005/8/layout/orgChart1" loCatId="" qsTypeId="urn:microsoft.com/office/officeart/2005/8/quickstyle/simple1" qsCatId="simple" csTypeId="urn:microsoft.com/office/officeart/2005/8/colors/accent5_2" csCatId="accent5" phldr="1"/>
      <dgm:spPr/>
      <dgm:t>
        <a:bodyPr/>
        <a:lstStyle/>
        <a:p>
          <a:endParaRPr lang="en-US"/>
        </a:p>
      </dgm:t>
    </dgm:pt>
    <dgm:pt modelId="{5FEFC108-D208-544A-ABE5-E011EA7F85D2}">
      <dgm:prSet phldrT="[Text]"/>
      <dgm:spPr/>
      <dgm:t>
        <a:bodyPr/>
        <a:lstStyle/>
        <a:p>
          <a:r>
            <a:rPr lang="en-US" dirty="0"/>
            <a:t>Tour Operators 
</a:t>
          </a:r>
        </a:p>
      </dgm:t>
    </dgm:pt>
    <dgm:pt modelId="{28E066DB-E0CE-EE45-B9DB-C744884D41C4}" type="parTrans" cxnId="{F55513ED-E3D7-7D46-922A-28C03E1247BA}">
      <dgm:prSet/>
      <dgm:spPr/>
      <dgm:t>
        <a:bodyPr/>
        <a:lstStyle/>
        <a:p>
          <a:endParaRPr lang="en-US"/>
        </a:p>
      </dgm:t>
    </dgm:pt>
    <dgm:pt modelId="{04449BD7-9C83-BD44-8207-C83FF4338DDF}" type="sibTrans" cxnId="{F55513ED-E3D7-7D46-922A-28C03E1247BA}">
      <dgm:prSet/>
      <dgm:spPr/>
      <dgm:t>
        <a:bodyPr/>
        <a:lstStyle/>
        <a:p>
          <a:endParaRPr lang="en-US"/>
        </a:p>
      </dgm:t>
    </dgm:pt>
    <dgm:pt modelId="{250C4C83-9ADB-5E43-B881-74E015AD5B52}" type="asst">
      <dgm:prSet phldrT="[Text]"/>
      <dgm:spPr/>
      <dgm:t>
        <a:bodyPr/>
        <a:lstStyle/>
        <a:p>
          <a:r>
            <a:rPr lang="en-US"/>
            <a:t>outbound tour operators</a:t>
          </a:r>
        </a:p>
      </dgm:t>
    </dgm:pt>
    <dgm:pt modelId="{103BE317-B404-DA42-B429-2B6B0DC6B3D5}" type="parTrans" cxnId="{DCB2BE4B-A9B1-8A4A-B442-E4BBE8765D7A}">
      <dgm:prSet/>
      <dgm:spPr/>
      <dgm:t>
        <a:bodyPr/>
        <a:lstStyle/>
        <a:p>
          <a:endParaRPr lang="en-US"/>
        </a:p>
      </dgm:t>
    </dgm:pt>
    <dgm:pt modelId="{CA24C92C-45B0-D34D-A3EB-7588687CE375}" type="sibTrans" cxnId="{DCB2BE4B-A9B1-8A4A-B442-E4BBE8765D7A}">
      <dgm:prSet/>
      <dgm:spPr/>
      <dgm:t>
        <a:bodyPr/>
        <a:lstStyle/>
        <a:p>
          <a:endParaRPr lang="en-US"/>
        </a:p>
      </dgm:t>
    </dgm:pt>
    <dgm:pt modelId="{AC0E01B4-3E8F-9545-A3E1-C07718DBD706}">
      <dgm:prSet phldrT="[Text]"/>
      <dgm:spPr/>
      <dgm:t>
        <a:bodyPr/>
        <a:lstStyle/>
        <a:p>
          <a:r>
            <a:rPr lang="en-US"/>
            <a:t>specialist tour operators</a:t>
          </a:r>
        </a:p>
      </dgm:t>
    </dgm:pt>
    <dgm:pt modelId="{8EB58354-512A-EF4E-ABC6-635FFC0F5B81}" type="parTrans" cxnId="{9BB50B88-D1AF-8046-A7EE-8CE7CF76E188}">
      <dgm:prSet/>
      <dgm:spPr/>
      <dgm:t>
        <a:bodyPr/>
        <a:lstStyle/>
        <a:p>
          <a:endParaRPr lang="en-US"/>
        </a:p>
      </dgm:t>
    </dgm:pt>
    <dgm:pt modelId="{CD80BE5A-C02C-B04B-A507-8D8CA1D1532E}" type="sibTrans" cxnId="{9BB50B88-D1AF-8046-A7EE-8CE7CF76E188}">
      <dgm:prSet/>
      <dgm:spPr/>
      <dgm:t>
        <a:bodyPr/>
        <a:lstStyle/>
        <a:p>
          <a:endParaRPr lang="en-US"/>
        </a:p>
      </dgm:t>
    </dgm:pt>
    <dgm:pt modelId="{C0A59B3C-59CC-5A47-B7BD-78CDB07BD79B}">
      <dgm:prSet phldrT="[Text]"/>
      <dgm:spPr/>
      <dgm:t>
        <a:bodyPr/>
        <a:lstStyle/>
        <a:p>
          <a:r>
            <a:rPr lang="en-US"/>
            <a:t>retail travel agents</a:t>
          </a:r>
        </a:p>
      </dgm:t>
    </dgm:pt>
    <dgm:pt modelId="{6BB0053E-E443-1E49-9A4B-66C2E5878D3A}" type="parTrans" cxnId="{25E7E1FB-ACCB-D442-BBB9-799AB436E9D0}">
      <dgm:prSet/>
      <dgm:spPr/>
      <dgm:t>
        <a:bodyPr/>
        <a:lstStyle/>
        <a:p>
          <a:endParaRPr lang="en-US"/>
        </a:p>
      </dgm:t>
    </dgm:pt>
    <dgm:pt modelId="{D930D8A9-9233-BE4D-A9DD-1D33B7BB9FF8}" type="sibTrans" cxnId="{25E7E1FB-ACCB-D442-BBB9-799AB436E9D0}">
      <dgm:prSet/>
      <dgm:spPr/>
      <dgm:t>
        <a:bodyPr/>
        <a:lstStyle/>
        <a:p>
          <a:endParaRPr lang="en-US"/>
        </a:p>
      </dgm:t>
    </dgm:pt>
    <dgm:pt modelId="{1ACE564A-51D0-CE45-B4FC-08A6E5B6C79A}">
      <dgm:prSet phldrT="[Text]"/>
      <dgm:spPr/>
      <dgm:t>
        <a:bodyPr/>
        <a:lstStyle/>
        <a:p>
          <a:r>
            <a:rPr lang="en-US"/>
            <a:t>online travel agents</a:t>
          </a:r>
        </a:p>
      </dgm:t>
    </dgm:pt>
    <dgm:pt modelId="{CDD96CC2-2544-984F-8757-5938762A6EE6}" type="parTrans" cxnId="{C32309CC-DE3A-5D4E-9E37-3FD8ED20ABE5}">
      <dgm:prSet/>
      <dgm:spPr/>
      <dgm:t>
        <a:bodyPr/>
        <a:lstStyle/>
        <a:p>
          <a:endParaRPr lang="en-US"/>
        </a:p>
      </dgm:t>
    </dgm:pt>
    <dgm:pt modelId="{0C205065-FC6D-4C48-A920-B16E01C55A8D}" type="sibTrans" cxnId="{C32309CC-DE3A-5D4E-9E37-3FD8ED20ABE5}">
      <dgm:prSet/>
      <dgm:spPr/>
      <dgm:t>
        <a:bodyPr/>
        <a:lstStyle/>
        <a:p>
          <a:endParaRPr lang="en-US"/>
        </a:p>
      </dgm:t>
    </dgm:pt>
    <dgm:pt modelId="{CCBABC45-FABA-C847-B4F4-9068125D6AFE}" type="asst">
      <dgm:prSet/>
      <dgm:spPr/>
      <dgm:t>
        <a:bodyPr/>
        <a:lstStyle/>
        <a:p>
          <a:r>
            <a:rPr lang="en-US"/>
            <a:t>domestic tour operators</a:t>
          </a:r>
        </a:p>
      </dgm:t>
    </dgm:pt>
    <dgm:pt modelId="{012699D5-BA4F-E147-8E70-B24A35DA1543}" type="parTrans" cxnId="{F02F03AC-8158-3443-A9A2-91BAADF6691C}">
      <dgm:prSet/>
      <dgm:spPr/>
      <dgm:t>
        <a:bodyPr/>
        <a:lstStyle/>
        <a:p>
          <a:endParaRPr lang="en-US"/>
        </a:p>
      </dgm:t>
    </dgm:pt>
    <dgm:pt modelId="{5E2FB1C3-9E0D-B94B-B5DA-64098286DF1D}" type="sibTrans" cxnId="{F02F03AC-8158-3443-A9A2-91BAADF6691C}">
      <dgm:prSet/>
      <dgm:spPr/>
      <dgm:t>
        <a:bodyPr/>
        <a:lstStyle/>
        <a:p>
          <a:endParaRPr lang="en-US"/>
        </a:p>
      </dgm:t>
    </dgm:pt>
    <dgm:pt modelId="{F7CD5DAF-F912-C84B-890C-87CE645AE74D}">
      <dgm:prSet/>
      <dgm:spPr/>
      <dgm:t>
        <a:bodyPr/>
        <a:lstStyle/>
        <a:p>
          <a:r>
            <a:rPr lang="en-US"/>
            <a:t>destination management companies</a:t>
          </a:r>
        </a:p>
      </dgm:t>
    </dgm:pt>
    <dgm:pt modelId="{C86E4035-8AAB-A347-8910-DC3E9BB6433A}" type="parTrans" cxnId="{021A5834-0EFC-5245-B96F-274EAA690BA6}">
      <dgm:prSet/>
      <dgm:spPr/>
      <dgm:t>
        <a:bodyPr/>
        <a:lstStyle/>
        <a:p>
          <a:endParaRPr lang="en-US"/>
        </a:p>
      </dgm:t>
    </dgm:pt>
    <dgm:pt modelId="{5BAA5315-CCDC-F340-B761-B2EC4E86E99C}" type="sibTrans" cxnId="{021A5834-0EFC-5245-B96F-274EAA690BA6}">
      <dgm:prSet/>
      <dgm:spPr/>
      <dgm:t>
        <a:bodyPr/>
        <a:lstStyle/>
        <a:p>
          <a:endParaRPr lang="en-US"/>
        </a:p>
      </dgm:t>
    </dgm:pt>
    <dgm:pt modelId="{B13A6F8F-5337-094F-A8ED-A9310227416D}">
      <dgm:prSet/>
      <dgm:spPr/>
      <dgm:t>
        <a:bodyPr/>
        <a:lstStyle/>
        <a:p>
          <a:r>
            <a:rPr lang="en-US"/>
            <a:t>franchises</a:t>
          </a:r>
        </a:p>
      </dgm:t>
    </dgm:pt>
    <dgm:pt modelId="{6518C8EA-9AD1-C548-8B0E-E3F4FEE44F10}" type="parTrans" cxnId="{1BE5C325-3F5D-8048-A934-524F5A17C9D7}">
      <dgm:prSet/>
      <dgm:spPr/>
      <dgm:t>
        <a:bodyPr/>
        <a:lstStyle/>
        <a:p>
          <a:endParaRPr lang="en-US"/>
        </a:p>
      </dgm:t>
    </dgm:pt>
    <dgm:pt modelId="{D7052F57-43FC-8A4F-B823-9D05BC0E0516}" type="sibTrans" cxnId="{1BE5C325-3F5D-8048-A934-524F5A17C9D7}">
      <dgm:prSet/>
      <dgm:spPr/>
      <dgm:t>
        <a:bodyPr/>
        <a:lstStyle/>
        <a:p>
          <a:endParaRPr lang="en-US"/>
        </a:p>
      </dgm:t>
    </dgm:pt>
    <dgm:pt modelId="{FDB0FF2F-DADB-DA48-A1BC-2E09D8BA3FA7}" type="pres">
      <dgm:prSet presAssocID="{694AA55B-2BD7-694A-866A-E0C4AEEBBD49}" presName="hierChild1" presStyleCnt="0">
        <dgm:presLayoutVars>
          <dgm:orgChart val="1"/>
          <dgm:chPref val="1"/>
          <dgm:dir/>
          <dgm:animOne val="branch"/>
          <dgm:animLvl val="lvl"/>
          <dgm:resizeHandles/>
        </dgm:presLayoutVars>
      </dgm:prSet>
      <dgm:spPr/>
    </dgm:pt>
    <dgm:pt modelId="{7FBAA12F-8743-994F-A291-135FA67F4F8B}" type="pres">
      <dgm:prSet presAssocID="{5FEFC108-D208-544A-ABE5-E011EA7F85D2}" presName="hierRoot1" presStyleCnt="0">
        <dgm:presLayoutVars>
          <dgm:hierBranch val="init"/>
        </dgm:presLayoutVars>
      </dgm:prSet>
      <dgm:spPr/>
    </dgm:pt>
    <dgm:pt modelId="{309B35C9-23B0-6C4F-A6B0-452F9242D6DA}" type="pres">
      <dgm:prSet presAssocID="{5FEFC108-D208-544A-ABE5-E011EA7F85D2}" presName="rootComposite1" presStyleCnt="0"/>
      <dgm:spPr/>
    </dgm:pt>
    <dgm:pt modelId="{80C0324C-5CC4-DB4B-81AF-5E63052384BB}" type="pres">
      <dgm:prSet presAssocID="{5FEFC108-D208-544A-ABE5-E011EA7F85D2}" presName="rootText1" presStyleLbl="node0" presStyleIdx="0" presStyleCnt="1">
        <dgm:presLayoutVars>
          <dgm:chPref val="3"/>
        </dgm:presLayoutVars>
      </dgm:prSet>
      <dgm:spPr/>
    </dgm:pt>
    <dgm:pt modelId="{73499048-015F-0242-813A-7084032FFD2C}" type="pres">
      <dgm:prSet presAssocID="{5FEFC108-D208-544A-ABE5-E011EA7F85D2}" presName="rootConnector1" presStyleLbl="node1" presStyleIdx="0" presStyleCnt="0"/>
      <dgm:spPr/>
    </dgm:pt>
    <dgm:pt modelId="{0DC392FD-E7C0-F44B-8EB8-C54C2312EF08}" type="pres">
      <dgm:prSet presAssocID="{5FEFC108-D208-544A-ABE5-E011EA7F85D2}" presName="hierChild2" presStyleCnt="0"/>
      <dgm:spPr/>
    </dgm:pt>
    <dgm:pt modelId="{B9FD4C93-79AF-5D48-AC0F-78FFE75C0259}" type="pres">
      <dgm:prSet presAssocID="{C86E4035-8AAB-A347-8910-DC3E9BB6433A}" presName="Name37" presStyleLbl="parChTrans1D2" presStyleIdx="0" presStyleCnt="6"/>
      <dgm:spPr/>
    </dgm:pt>
    <dgm:pt modelId="{923128BA-ECED-6B40-8DE9-CEF4CE5FBC2A}" type="pres">
      <dgm:prSet presAssocID="{F7CD5DAF-F912-C84B-890C-87CE645AE74D}" presName="hierRoot2" presStyleCnt="0">
        <dgm:presLayoutVars>
          <dgm:hierBranch val="init"/>
        </dgm:presLayoutVars>
      </dgm:prSet>
      <dgm:spPr/>
    </dgm:pt>
    <dgm:pt modelId="{46E480FA-E913-FD4B-816F-F11CD8A88286}" type="pres">
      <dgm:prSet presAssocID="{F7CD5DAF-F912-C84B-890C-87CE645AE74D}" presName="rootComposite" presStyleCnt="0"/>
      <dgm:spPr/>
    </dgm:pt>
    <dgm:pt modelId="{CA927B78-A291-404F-BE0D-86CD4CF56875}" type="pres">
      <dgm:prSet presAssocID="{F7CD5DAF-F912-C84B-890C-87CE645AE74D}" presName="rootText" presStyleLbl="node2" presStyleIdx="0" presStyleCnt="4">
        <dgm:presLayoutVars>
          <dgm:chPref val="3"/>
        </dgm:presLayoutVars>
      </dgm:prSet>
      <dgm:spPr/>
    </dgm:pt>
    <dgm:pt modelId="{A2F82DEB-A94A-7143-B374-A837876891CA}" type="pres">
      <dgm:prSet presAssocID="{F7CD5DAF-F912-C84B-890C-87CE645AE74D}" presName="rootConnector" presStyleLbl="node2" presStyleIdx="0" presStyleCnt="4"/>
      <dgm:spPr/>
    </dgm:pt>
    <dgm:pt modelId="{822E5025-18A3-2E4F-8C5C-8DE10FFD41DF}" type="pres">
      <dgm:prSet presAssocID="{F7CD5DAF-F912-C84B-890C-87CE645AE74D}" presName="hierChild4" presStyleCnt="0"/>
      <dgm:spPr/>
    </dgm:pt>
    <dgm:pt modelId="{4863EDB5-4AC8-4D4C-89D4-A9032619691C}" type="pres">
      <dgm:prSet presAssocID="{F7CD5DAF-F912-C84B-890C-87CE645AE74D}" presName="hierChild5" presStyleCnt="0"/>
      <dgm:spPr/>
    </dgm:pt>
    <dgm:pt modelId="{B02D0939-4216-9A4F-B326-03E077D7B1EC}" type="pres">
      <dgm:prSet presAssocID="{8EB58354-512A-EF4E-ABC6-635FFC0F5B81}" presName="Name37" presStyleLbl="parChTrans1D2" presStyleIdx="1" presStyleCnt="6"/>
      <dgm:spPr/>
    </dgm:pt>
    <dgm:pt modelId="{54629908-9D34-224D-B2FD-33E29A94ACF5}" type="pres">
      <dgm:prSet presAssocID="{AC0E01B4-3E8F-9545-A3E1-C07718DBD706}" presName="hierRoot2" presStyleCnt="0">
        <dgm:presLayoutVars>
          <dgm:hierBranch val="init"/>
        </dgm:presLayoutVars>
      </dgm:prSet>
      <dgm:spPr/>
    </dgm:pt>
    <dgm:pt modelId="{1931144B-9DB9-1B4A-8C19-FBE1F63ACC4E}" type="pres">
      <dgm:prSet presAssocID="{AC0E01B4-3E8F-9545-A3E1-C07718DBD706}" presName="rootComposite" presStyleCnt="0"/>
      <dgm:spPr/>
    </dgm:pt>
    <dgm:pt modelId="{8EE52D8A-68BC-3749-9646-006D7EBA5CBE}" type="pres">
      <dgm:prSet presAssocID="{AC0E01B4-3E8F-9545-A3E1-C07718DBD706}" presName="rootText" presStyleLbl="node2" presStyleIdx="1" presStyleCnt="4">
        <dgm:presLayoutVars>
          <dgm:chPref val="3"/>
        </dgm:presLayoutVars>
      </dgm:prSet>
      <dgm:spPr/>
    </dgm:pt>
    <dgm:pt modelId="{130BD23E-01CF-7046-98B2-68BFE613FD14}" type="pres">
      <dgm:prSet presAssocID="{AC0E01B4-3E8F-9545-A3E1-C07718DBD706}" presName="rootConnector" presStyleLbl="node2" presStyleIdx="1" presStyleCnt="4"/>
      <dgm:spPr/>
    </dgm:pt>
    <dgm:pt modelId="{89C4FE5F-C821-9A47-859B-167A26EDE06B}" type="pres">
      <dgm:prSet presAssocID="{AC0E01B4-3E8F-9545-A3E1-C07718DBD706}" presName="hierChild4" presStyleCnt="0"/>
      <dgm:spPr/>
    </dgm:pt>
    <dgm:pt modelId="{C36236D6-BD16-0240-84B9-B81F261AF33F}" type="pres">
      <dgm:prSet presAssocID="{AC0E01B4-3E8F-9545-A3E1-C07718DBD706}" presName="hierChild5" presStyleCnt="0"/>
      <dgm:spPr/>
    </dgm:pt>
    <dgm:pt modelId="{EC74FC3C-A000-204C-8C96-A22748959C5D}" type="pres">
      <dgm:prSet presAssocID="{6BB0053E-E443-1E49-9A4B-66C2E5878D3A}" presName="Name37" presStyleLbl="parChTrans1D2" presStyleIdx="2" presStyleCnt="6"/>
      <dgm:spPr/>
    </dgm:pt>
    <dgm:pt modelId="{EBBD4EDC-0DB1-FF49-BCF4-C21848335391}" type="pres">
      <dgm:prSet presAssocID="{C0A59B3C-59CC-5A47-B7BD-78CDB07BD79B}" presName="hierRoot2" presStyleCnt="0">
        <dgm:presLayoutVars>
          <dgm:hierBranch val="init"/>
        </dgm:presLayoutVars>
      </dgm:prSet>
      <dgm:spPr/>
    </dgm:pt>
    <dgm:pt modelId="{F6718641-E59E-4C42-A1D4-ECFC5DC5C363}" type="pres">
      <dgm:prSet presAssocID="{C0A59B3C-59CC-5A47-B7BD-78CDB07BD79B}" presName="rootComposite" presStyleCnt="0"/>
      <dgm:spPr/>
    </dgm:pt>
    <dgm:pt modelId="{4679E335-CDFD-D840-A354-CEE791F31A34}" type="pres">
      <dgm:prSet presAssocID="{C0A59B3C-59CC-5A47-B7BD-78CDB07BD79B}" presName="rootText" presStyleLbl="node2" presStyleIdx="2" presStyleCnt="4">
        <dgm:presLayoutVars>
          <dgm:chPref val="3"/>
        </dgm:presLayoutVars>
      </dgm:prSet>
      <dgm:spPr/>
    </dgm:pt>
    <dgm:pt modelId="{0C905457-A661-FE4C-8A2C-FDC4AE1A6970}" type="pres">
      <dgm:prSet presAssocID="{C0A59B3C-59CC-5A47-B7BD-78CDB07BD79B}" presName="rootConnector" presStyleLbl="node2" presStyleIdx="2" presStyleCnt="4"/>
      <dgm:spPr/>
    </dgm:pt>
    <dgm:pt modelId="{33A502AF-BD03-5C4A-999F-F6494842A2EF}" type="pres">
      <dgm:prSet presAssocID="{C0A59B3C-59CC-5A47-B7BD-78CDB07BD79B}" presName="hierChild4" presStyleCnt="0"/>
      <dgm:spPr/>
    </dgm:pt>
    <dgm:pt modelId="{CAEA6F10-919A-BC4B-B5CA-15D94F4EA08B}" type="pres">
      <dgm:prSet presAssocID="{C0A59B3C-59CC-5A47-B7BD-78CDB07BD79B}" presName="hierChild5" presStyleCnt="0"/>
      <dgm:spPr/>
    </dgm:pt>
    <dgm:pt modelId="{00266B81-797D-AA46-9830-FEA567E090FB}" type="pres">
      <dgm:prSet presAssocID="{CDD96CC2-2544-984F-8757-5938762A6EE6}" presName="Name37" presStyleLbl="parChTrans1D2" presStyleIdx="3" presStyleCnt="6"/>
      <dgm:spPr/>
    </dgm:pt>
    <dgm:pt modelId="{5AF59FCE-DAD7-3C4C-86F9-5725BD275A16}" type="pres">
      <dgm:prSet presAssocID="{1ACE564A-51D0-CE45-B4FC-08A6E5B6C79A}" presName="hierRoot2" presStyleCnt="0">
        <dgm:presLayoutVars>
          <dgm:hierBranch val="init"/>
        </dgm:presLayoutVars>
      </dgm:prSet>
      <dgm:spPr/>
    </dgm:pt>
    <dgm:pt modelId="{50BE6DDC-F129-EF44-8EB2-8DECA51986F4}" type="pres">
      <dgm:prSet presAssocID="{1ACE564A-51D0-CE45-B4FC-08A6E5B6C79A}" presName="rootComposite" presStyleCnt="0"/>
      <dgm:spPr/>
    </dgm:pt>
    <dgm:pt modelId="{ACD2ECF8-358C-9441-ACA1-D3C0B4313C01}" type="pres">
      <dgm:prSet presAssocID="{1ACE564A-51D0-CE45-B4FC-08A6E5B6C79A}" presName="rootText" presStyleLbl="node2" presStyleIdx="3" presStyleCnt="4">
        <dgm:presLayoutVars>
          <dgm:chPref val="3"/>
        </dgm:presLayoutVars>
      </dgm:prSet>
      <dgm:spPr/>
    </dgm:pt>
    <dgm:pt modelId="{F84B84CF-0E93-8144-B260-B76133EBC7E2}" type="pres">
      <dgm:prSet presAssocID="{1ACE564A-51D0-CE45-B4FC-08A6E5B6C79A}" presName="rootConnector" presStyleLbl="node2" presStyleIdx="3" presStyleCnt="4"/>
      <dgm:spPr/>
    </dgm:pt>
    <dgm:pt modelId="{59724D3D-6A10-AF45-A790-6339DCF4BD9D}" type="pres">
      <dgm:prSet presAssocID="{1ACE564A-51D0-CE45-B4FC-08A6E5B6C79A}" presName="hierChild4" presStyleCnt="0"/>
      <dgm:spPr/>
    </dgm:pt>
    <dgm:pt modelId="{D83E02FC-6DFA-0041-8532-EF3C093B4DA8}" type="pres">
      <dgm:prSet presAssocID="{1ACE564A-51D0-CE45-B4FC-08A6E5B6C79A}" presName="hierChild5" presStyleCnt="0"/>
      <dgm:spPr/>
    </dgm:pt>
    <dgm:pt modelId="{0CADE7E7-5768-9F44-B255-6B4A6657F3FF}" type="pres">
      <dgm:prSet presAssocID="{5FEFC108-D208-544A-ABE5-E011EA7F85D2}" presName="hierChild3" presStyleCnt="0"/>
      <dgm:spPr/>
    </dgm:pt>
    <dgm:pt modelId="{5907E569-7DA7-E148-BC0D-A72DD2EEFD6A}" type="pres">
      <dgm:prSet presAssocID="{012699D5-BA4F-E147-8E70-B24A35DA1543}" presName="Name111" presStyleLbl="parChTrans1D2" presStyleIdx="4" presStyleCnt="6"/>
      <dgm:spPr/>
    </dgm:pt>
    <dgm:pt modelId="{F2F0350C-9BAC-CA4C-AE0B-C1DFFD7A2451}" type="pres">
      <dgm:prSet presAssocID="{CCBABC45-FABA-C847-B4F4-9068125D6AFE}" presName="hierRoot3" presStyleCnt="0">
        <dgm:presLayoutVars>
          <dgm:hierBranch val="init"/>
        </dgm:presLayoutVars>
      </dgm:prSet>
      <dgm:spPr/>
    </dgm:pt>
    <dgm:pt modelId="{82219A08-0F91-834F-A04F-D00CDCB3E26E}" type="pres">
      <dgm:prSet presAssocID="{CCBABC45-FABA-C847-B4F4-9068125D6AFE}" presName="rootComposite3" presStyleCnt="0"/>
      <dgm:spPr/>
    </dgm:pt>
    <dgm:pt modelId="{3A9A6115-C30A-6D43-ABEF-3E40E017841C}" type="pres">
      <dgm:prSet presAssocID="{CCBABC45-FABA-C847-B4F4-9068125D6AFE}" presName="rootText3" presStyleLbl="asst1" presStyleIdx="0" presStyleCnt="2">
        <dgm:presLayoutVars>
          <dgm:chPref val="3"/>
        </dgm:presLayoutVars>
      </dgm:prSet>
      <dgm:spPr/>
    </dgm:pt>
    <dgm:pt modelId="{B9CC38EB-FFA5-154A-8DA1-F41317A3602E}" type="pres">
      <dgm:prSet presAssocID="{CCBABC45-FABA-C847-B4F4-9068125D6AFE}" presName="rootConnector3" presStyleLbl="asst1" presStyleIdx="0" presStyleCnt="2"/>
      <dgm:spPr/>
    </dgm:pt>
    <dgm:pt modelId="{BDEFBFCF-A48A-7A48-BE03-7E3D58966888}" type="pres">
      <dgm:prSet presAssocID="{CCBABC45-FABA-C847-B4F4-9068125D6AFE}" presName="hierChild6" presStyleCnt="0"/>
      <dgm:spPr/>
    </dgm:pt>
    <dgm:pt modelId="{A7803373-318B-E449-9C37-5C1E7F178FAD}" type="pres">
      <dgm:prSet presAssocID="{CCBABC45-FABA-C847-B4F4-9068125D6AFE}" presName="hierChild7" presStyleCnt="0"/>
      <dgm:spPr/>
    </dgm:pt>
    <dgm:pt modelId="{F161A30D-19A3-624C-A2CF-A430588610BC}" type="pres">
      <dgm:prSet presAssocID="{103BE317-B404-DA42-B429-2B6B0DC6B3D5}" presName="Name111" presStyleLbl="parChTrans1D2" presStyleIdx="5" presStyleCnt="6"/>
      <dgm:spPr/>
    </dgm:pt>
    <dgm:pt modelId="{8AA5F006-88A4-FE47-BABD-7B25AC6B16F5}" type="pres">
      <dgm:prSet presAssocID="{250C4C83-9ADB-5E43-B881-74E015AD5B52}" presName="hierRoot3" presStyleCnt="0">
        <dgm:presLayoutVars>
          <dgm:hierBranch val="init"/>
        </dgm:presLayoutVars>
      </dgm:prSet>
      <dgm:spPr/>
    </dgm:pt>
    <dgm:pt modelId="{309DDCFE-5886-314E-B911-3089D5FD013A}" type="pres">
      <dgm:prSet presAssocID="{250C4C83-9ADB-5E43-B881-74E015AD5B52}" presName="rootComposite3" presStyleCnt="0"/>
      <dgm:spPr/>
    </dgm:pt>
    <dgm:pt modelId="{5B27C28B-19C3-C742-BE83-F35FF23F67A3}" type="pres">
      <dgm:prSet presAssocID="{250C4C83-9ADB-5E43-B881-74E015AD5B52}" presName="rootText3" presStyleLbl="asst1" presStyleIdx="1" presStyleCnt="2">
        <dgm:presLayoutVars>
          <dgm:chPref val="3"/>
        </dgm:presLayoutVars>
      </dgm:prSet>
      <dgm:spPr/>
    </dgm:pt>
    <dgm:pt modelId="{17831776-9B6F-CB45-A8A1-094F631BBFF1}" type="pres">
      <dgm:prSet presAssocID="{250C4C83-9ADB-5E43-B881-74E015AD5B52}" presName="rootConnector3" presStyleLbl="asst1" presStyleIdx="1" presStyleCnt="2"/>
      <dgm:spPr/>
    </dgm:pt>
    <dgm:pt modelId="{75878472-0460-3D46-841C-AE95974417AB}" type="pres">
      <dgm:prSet presAssocID="{250C4C83-9ADB-5E43-B881-74E015AD5B52}" presName="hierChild6" presStyleCnt="0"/>
      <dgm:spPr/>
    </dgm:pt>
    <dgm:pt modelId="{B4AFEC69-9EB3-C74F-9D0D-7A3E7C96ABD4}" type="pres">
      <dgm:prSet presAssocID="{6518C8EA-9AD1-C548-8B0E-E3F4FEE44F10}" presName="Name37" presStyleLbl="parChTrans1D3" presStyleIdx="0" presStyleCnt="1"/>
      <dgm:spPr/>
    </dgm:pt>
    <dgm:pt modelId="{8FCB8946-0540-E14B-8E18-9983385088D0}" type="pres">
      <dgm:prSet presAssocID="{B13A6F8F-5337-094F-A8ED-A9310227416D}" presName="hierRoot2" presStyleCnt="0">
        <dgm:presLayoutVars>
          <dgm:hierBranch val="init"/>
        </dgm:presLayoutVars>
      </dgm:prSet>
      <dgm:spPr/>
    </dgm:pt>
    <dgm:pt modelId="{8F4C355B-34A6-2E4F-8E1F-0651F06462B3}" type="pres">
      <dgm:prSet presAssocID="{B13A6F8F-5337-094F-A8ED-A9310227416D}" presName="rootComposite" presStyleCnt="0"/>
      <dgm:spPr/>
    </dgm:pt>
    <dgm:pt modelId="{E6C5E7F8-AB4E-3944-BCB5-8BB4C00C1E9E}" type="pres">
      <dgm:prSet presAssocID="{B13A6F8F-5337-094F-A8ED-A9310227416D}" presName="rootText" presStyleLbl="node3" presStyleIdx="0" presStyleCnt="1">
        <dgm:presLayoutVars>
          <dgm:chPref val="3"/>
        </dgm:presLayoutVars>
      </dgm:prSet>
      <dgm:spPr/>
    </dgm:pt>
    <dgm:pt modelId="{F559AF21-5115-FC48-8B33-563AF7A77C6F}" type="pres">
      <dgm:prSet presAssocID="{B13A6F8F-5337-094F-A8ED-A9310227416D}" presName="rootConnector" presStyleLbl="node3" presStyleIdx="0" presStyleCnt="1"/>
      <dgm:spPr/>
    </dgm:pt>
    <dgm:pt modelId="{B1BC6407-8427-9D41-B5FF-5DDFA24CBFA7}" type="pres">
      <dgm:prSet presAssocID="{B13A6F8F-5337-094F-A8ED-A9310227416D}" presName="hierChild4" presStyleCnt="0"/>
      <dgm:spPr/>
    </dgm:pt>
    <dgm:pt modelId="{38E8CF3A-E3E1-994A-90F9-F216D8173202}" type="pres">
      <dgm:prSet presAssocID="{B13A6F8F-5337-094F-A8ED-A9310227416D}" presName="hierChild5" presStyleCnt="0"/>
      <dgm:spPr/>
    </dgm:pt>
    <dgm:pt modelId="{914BF732-6057-AD49-B805-8927E6CB755F}" type="pres">
      <dgm:prSet presAssocID="{250C4C83-9ADB-5E43-B881-74E015AD5B52}" presName="hierChild7" presStyleCnt="0"/>
      <dgm:spPr/>
    </dgm:pt>
  </dgm:ptLst>
  <dgm:cxnLst>
    <dgm:cxn modelId="{D2AE0D12-620E-2148-B582-2062E8641AE7}" type="presOf" srcId="{CCBABC45-FABA-C847-B4F4-9068125D6AFE}" destId="{B9CC38EB-FFA5-154A-8DA1-F41317A3602E}" srcOrd="1" destOrd="0" presId="urn:microsoft.com/office/officeart/2005/8/layout/orgChart1"/>
    <dgm:cxn modelId="{1BE5C325-3F5D-8048-A934-524F5A17C9D7}" srcId="{250C4C83-9ADB-5E43-B881-74E015AD5B52}" destId="{B13A6F8F-5337-094F-A8ED-A9310227416D}" srcOrd="0" destOrd="0" parTransId="{6518C8EA-9AD1-C548-8B0E-E3F4FEE44F10}" sibTransId="{D7052F57-43FC-8A4F-B823-9D05BC0E0516}"/>
    <dgm:cxn modelId="{7D808926-1427-CC46-BA5B-4363E04B0DA9}" type="presOf" srcId="{B13A6F8F-5337-094F-A8ED-A9310227416D}" destId="{E6C5E7F8-AB4E-3944-BCB5-8BB4C00C1E9E}" srcOrd="0" destOrd="0" presId="urn:microsoft.com/office/officeart/2005/8/layout/orgChart1"/>
    <dgm:cxn modelId="{02C63134-4DAF-7E46-A9A9-C69D094DA82D}" type="presOf" srcId="{F7CD5DAF-F912-C84B-890C-87CE645AE74D}" destId="{A2F82DEB-A94A-7143-B374-A837876891CA}" srcOrd="1" destOrd="0" presId="urn:microsoft.com/office/officeart/2005/8/layout/orgChart1"/>
    <dgm:cxn modelId="{021A5834-0EFC-5245-B96F-274EAA690BA6}" srcId="{5FEFC108-D208-544A-ABE5-E011EA7F85D2}" destId="{F7CD5DAF-F912-C84B-890C-87CE645AE74D}" srcOrd="1" destOrd="0" parTransId="{C86E4035-8AAB-A347-8910-DC3E9BB6433A}" sibTransId="{5BAA5315-CCDC-F340-B761-B2EC4E86E99C}"/>
    <dgm:cxn modelId="{AA888B3C-BBAF-FF4E-89F4-C95070C21691}" type="presOf" srcId="{6BB0053E-E443-1E49-9A4B-66C2E5878D3A}" destId="{EC74FC3C-A000-204C-8C96-A22748959C5D}" srcOrd="0" destOrd="0" presId="urn:microsoft.com/office/officeart/2005/8/layout/orgChart1"/>
    <dgm:cxn modelId="{BA43D046-DD56-9149-BE02-0820EADA9219}" type="presOf" srcId="{1ACE564A-51D0-CE45-B4FC-08A6E5B6C79A}" destId="{F84B84CF-0E93-8144-B260-B76133EBC7E2}" srcOrd="1" destOrd="0" presId="urn:microsoft.com/office/officeart/2005/8/layout/orgChart1"/>
    <dgm:cxn modelId="{DCB2BE4B-A9B1-8A4A-B442-E4BBE8765D7A}" srcId="{5FEFC108-D208-544A-ABE5-E011EA7F85D2}" destId="{250C4C83-9ADB-5E43-B881-74E015AD5B52}" srcOrd="2" destOrd="0" parTransId="{103BE317-B404-DA42-B429-2B6B0DC6B3D5}" sibTransId="{CA24C92C-45B0-D34D-A3EB-7588687CE375}"/>
    <dgm:cxn modelId="{12207753-2BBA-784D-B635-0A2F836BA693}" type="presOf" srcId="{C0A59B3C-59CC-5A47-B7BD-78CDB07BD79B}" destId="{4679E335-CDFD-D840-A354-CEE791F31A34}" srcOrd="0" destOrd="0" presId="urn:microsoft.com/office/officeart/2005/8/layout/orgChart1"/>
    <dgm:cxn modelId="{A8D9EA5E-BECA-6242-9E08-5D0A8296988D}" type="presOf" srcId="{103BE317-B404-DA42-B429-2B6B0DC6B3D5}" destId="{F161A30D-19A3-624C-A2CF-A430588610BC}" srcOrd="0" destOrd="0" presId="urn:microsoft.com/office/officeart/2005/8/layout/orgChart1"/>
    <dgm:cxn modelId="{EEF93364-BDB5-CF44-ACBF-0BBDFFED553D}" type="presOf" srcId="{6518C8EA-9AD1-C548-8B0E-E3F4FEE44F10}" destId="{B4AFEC69-9EB3-C74F-9D0D-7A3E7C96ABD4}" srcOrd="0" destOrd="0" presId="urn:microsoft.com/office/officeart/2005/8/layout/orgChart1"/>
    <dgm:cxn modelId="{B84F806A-DE23-4D4D-9ABD-0F6C446AB401}" type="presOf" srcId="{F7CD5DAF-F912-C84B-890C-87CE645AE74D}" destId="{CA927B78-A291-404F-BE0D-86CD4CF56875}" srcOrd="0" destOrd="0" presId="urn:microsoft.com/office/officeart/2005/8/layout/orgChart1"/>
    <dgm:cxn modelId="{38B7E26F-718C-ED48-B65F-2AF6709C4843}" type="presOf" srcId="{CCBABC45-FABA-C847-B4F4-9068125D6AFE}" destId="{3A9A6115-C30A-6D43-ABEF-3E40E017841C}" srcOrd="0" destOrd="0" presId="urn:microsoft.com/office/officeart/2005/8/layout/orgChart1"/>
    <dgm:cxn modelId="{34A07279-8DA6-534C-AC55-5DD00B71A150}" type="presOf" srcId="{B13A6F8F-5337-094F-A8ED-A9310227416D}" destId="{F559AF21-5115-FC48-8B33-563AF7A77C6F}" srcOrd="1" destOrd="0" presId="urn:microsoft.com/office/officeart/2005/8/layout/orgChart1"/>
    <dgm:cxn modelId="{2368387C-ED2E-6C40-8FD6-81F0AEB7DD53}" type="presOf" srcId="{5FEFC108-D208-544A-ABE5-E011EA7F85D2}" destId="{80C0324C-5CC4-DB4B-81AF-5E63052384BB}" srcOrd="0" destOrd="0" presId="urn:microsoft.com/office/officeart/2005/8/layout/orgChart1"/>
    <dgm:cxn modelId="{CCEFF37F-FCC2-214E-B115-7AC8CFB1AD39}" type="presOf" srcId="{250C4C83-9ADB-5E43-B881-74E015AD5B52}" destId="{5B27C28B-19C3-C742-BE83-F35FF23F67A3}" srcOrd="0" destOrd="0" presId="urn:microsoft.com/office/officeart/2005/8/layout/orgChart1"/>
    <dgm:cxn modelId="{9BB50B88-D1AF-8046-A7EE-8CE7CF76E188}" srcId="{5FEFC108-D208-544A-ABE5-E011EA7F85D2}" destId="{AC0E01B4-3E8F-9545-A3E1-C07718DBD706}" srcOrd="3" destOrd="0" parTransId="{8EB58354-512A-EF4E-ABC6-635FFC0F5B81}" sibTransId="{CD80BE5A-C02C-B04B-A507-8D8CA1D1532E}"/>
    <dgm:cxn modelId="{F02F03AC-8158-3443-A9A2-91BAADF6691C}" srcId="{5FEFC108-D208-544A-ABE5-E011EA7F85D2}" destId="{CCBABC45-FABA-C847-B4F4-9068125D6AFE}" srcOrd="0" destOrd="0" parTransId="{012699D5-BA4F-E147-8E70-B24A35DA1543}" sibTransId="{5E2FB1C3-9E0D-B94B-B5DA-64098286DF1D}"/>
    <dgm:cxn modelId="{67DDF7B5-6677-DD4A-8286-A797C484FCE4}" type="presOf" srcId="{250C4C83-9ADB-5E43-B881-74E015AD5B52}" destId="{17831776-9B6F-CB45-A8A1-094F631BBFF1}" srcOrd="1" destOrd="0" presId="urn:microsoft.com/office/officeart/2005/8/layout/orgChart1"/>
    <dgm:cxn modelId="{C1B679B6-D353-0248-A683-E5522712E1E1}" type="presOf" srcId="{C86E4035-8AAB-A347-8910-DC3E9BB6433A}" destId="{B9FD4C93-79AF-5D48-AC0F-78FFE75C0259}" srcOrd="0" destOrd="0" presId="urn:microsoft.com/office/officeart/2005/8/layout/orgChart1"/>
    <dgm:cxn modelId="{C32309CC-DE3A-5D4E-9E37-3FD8ED20ABE5}" srcId="{5FEFC108-D208-544A-ABE5-E011EA7F85D2}" destId="{1ACE564A-51D0-CE45-B4FC-08A6E5B6C79A}" srcOrd="5" destOrd="0" parTransId="{CDD96CC2-2544-984F-8757-5938762A6EE6}" sibTransId="{0C205065-FC6D-4C48-A920-B16E01C55A8D}"/>
    <dgm:cxn modelId="{A77220CD-87EE-DE45-8FAB-71F94251B8A1}" type="presOf" srcId="{CDD96CC2-2544-984F-8757-5938762A6EE6}" destId="{00266B81-797D-AA46-9830-FEA567E090FB}" srcOrd="0" destOrd="0" presId="urn:microsoft.com/office/officeart/2005/8/layout/orgChart1"/>
    <dgm:cxn modelId="{A0862ED2-45B9-9E4A-AE44-CF961057C7AD}" type="presOf" srcId="{AC0E01B4-3E8F-9545-A3E1-C07718DBD706}" destId="{130BD23E-01CF-7046-98B2-68BFE613FD14}" srcOrd="1" destOrd="0" presId="urn:microsoft.com/office/officeart/2005/8/layout/orgChart1"/>
    <dgm:cxn modelId="{3F0FCED4-6B60-7E45-A858-1CE9EEECE002}" type="presOf" srcId="{C0A59B3C-59CC-5A47-B7BD-78CDB07BD79B}" destId="{0C905457-A661-FE4C-8A2C-FDC4AE1A6970}" srcOrd="1" destOrd="0" presId="urn:microsoft.com/office/officeart/2005/8/layout/orgChart1"/>
    <dgm:cxn modelId="{A86225EA-42D2-8940-BCC3-E7817793E784}" type="presOf" srcId="{694AA55B-2BD7-694A-866A-E0C4AEEBBD49}" destId="{FDB0FF2F-DADB-DA48-A1BC-2E09D8BA3FA7}" srcOrd="0" destOrd="0" presId="urn:microsoft.com/office/officeart/2005/8/layout/orgChart1"/>
    <dgm:cxn modelId="{C5F4B8EA-947B-ED46-8D13-327B0C42CFB9}" type="presOf" srcId="{5FEFC108-D208-544A-ABE5-E011EA7F85D2}" destId="{73499048-015F-0242-813A-7084032FFD2C}" srcOrd="1" destOrd="0" presId="urn:microsoft.com/office/officeart/2005/8/layout/orgChart1"/>
    <dgm:cxn modelId="{F55513ED-E3D7-7D46-922A-28C03E1247BA}" srcId="{694AA55B-2BD7-694A-866A-E0C4AEEBBD49}" destId="{5FEFC108-D208-544A-ABE5-E011EA7F85D2}" srcOrd="0" destOrd="0" parTransId="{28E066DB-E0CE-EE45-B9DB-C744884D41C4}" sibTransId="{04449BD7-9C83-BD44-8207-C83FF4338DDF}"/>
    <dgm:cxn modelId="{05DAB8EF-F0E4-AD42-9102-F3F39C85FF1A}" type="presOf" srcId="{8EB58354-512A-EF4E-ABC6-635FFC0F5B81}" destId="{B02D0939-4216-9A4F-B326-03E077D7B1EC}" srcOrd="0" destOrd="0" presId="urn:microsoft.com/office/officeart/2005/8/layout/orgChart1"/>
    <dgm:cxn modelId="{769565F2-F1B3-9E44-9D71-EC80F1040933}" type="presOf" srcId="{1ACE564A-51D0-CE45-B4FC-08A6E5B6C79A}" destId="{ACD2ECF8-358C-9441-ACA1-D3C0B4313C01}" srcOrd="0" destOrd="0" presId="urn:microsoft.com/office/officeart/2005/8/layout/orgChart1"/>
    <dgm:cxn modelId="{A02B2CFA-4725-9845-83E1-52AA27E721D8}" type="presOf" srcId="{012699D5-BA4F-E147-8E70-B24A35DA1543}" destId="{5907E569-7DA7-E148-BC0D-A72DD2EEFD6A}" srcOrd="0" destOrd="0" presId="urn:microsoft.com/office/officeart/2005/8/layout/orgChart1"/>
    <dgm:cxn modelId="{25E7E1FB-ACCB-D442-BBB9-799AB436E9D0}" srcId="{5FEFC108-D208-544A-ABE5-E011EA7F85D2}" destId="{C0A59B3C-59CC-5A47-B7BD-78CDB07BD79B}" srcOrd="4" destOrd="0" parTransId="{6BB0053E-E443-1E49-9A4B-66C2E5878D3A}" sibTransId="{D930D8A9-9233-BE4D-A9DD-1D33B7BB9FF8}"/>
    <dgm:cxn modelId="{9558C2FE-7E9F-AB4A-9FE7-AFA10B4F491E}" type="presOf" srcId="{AC0E01B4-3E8F-9545-A3E1-C07718DBD706}" destId="{8EE52D8A-68BC-3749-9646-006D7EBA5CBE}" srcOrd="0" destOrd="0" presId="urn:microsoft.com/office/officeart/2005/8/layout/orgChart1"/>
    <dgm:cxn modelId="{B877606E-15AA-9F4D-8D40-82C76C67BFD4}" type="presParOf" srcId="{FDB0FF2F-DADB-DA48-A1BC-2E09D8BA3FA7}" destId="{7FBAA12F-8743-994F-A291-135FA67F4F8B}" srcOrd="0" destOrd="0" presId="urn:microsoft.com/office/officeart/2005/8/layout/orgChart1"/>
    <dgm:cxn modelId="{713FD99B-23EC-FA46-9201-63EE6C8CDE4A}" type="presParOf" srcId="{7FBAA12F-8743-994F-A291-135FA67F4F8B}" destId="{309B35C9-23B0-6C4F-A6B0-452F9242D6DA}" srcOrd="0" destOrd="0" presId="urn:microsoft.com/office/officeart/2005/8/layout/orgChart1"/>
    <dgm:cxn modelId="{21BC37AF-0F4E-584F-A62A-367D5386BF8B}" type="presParOf" srcId="{309B35C9-23B0-6C4F-A6B0-452F9242D6DA}" destId="{80C0324C-5CC4-DB4B-81AF-5E63052384BB}" srcOrd="0" destOrd="0" presId="urn:microsoft.com/office/officeart/2005/8/layout/orgChart1"/>
    <dgm:cxn modelId="{866F8D39-D991-094F-A663-DD6F163AF553}" type="presParOf" srcId="{309B35C9-23B0-6C4F-A6B0-452F9242D6DA}" destId="{73499048-015F-0242-813A-7084032FFD2C}" srcOrd="1" destOrd="0" presId="urn:microsoft.com/office/officeart/2005/8/layout/orgChart1"/>
    <dgm:cxn modelId="{49DC3C4A-B70E-2740-910B-F43CC93B080F}" type="presParOf" srcId="{7FBAA12F-8743-994F-A291-135FA67F4F8B}" destId="{0DC392FD-E7C0-F44B-8EB8-C54C2312EF08}" srcOrd="1" destOrd="0" presId="urn:microsoft.com/office/officeart/2005/8/layout/orgChart1"/>
    <dgm:cxn modelId="{8A7599F1-4ED5-F44A-82A2-71A4DBD5648A}" type="presParOf" srcId="{0DC392FD-E7C0-F44B-8EB8-C54C2312EF08}" destId="{B9FD4C93-79AF-5D48-AC0F-78FFE75C0259}" srcOrd="0" destOrd="0" presId="urn:microsoft.com/office/officeart/2005/8/layout/orgChart1"/>
    <dgm:cxn modelId="{D1B13EB4-C9DB-E248-8965-E62310D0854E}" type="presParOf" srcId="{0DC392FD-E7C0-F44B-8EB8-C54C2312EF08}" destId="{923128BA-ECED-6B40-8DE9-CEF4CE5FBC2A}" srcOrd="1" destOrd="0" presId="urn:microsoft.com/office/officeart/2005/8/layout/orgChart1"/>
    <dgm:cxn modelId="{0B723743-D235-2D44-B9E0-58B100DDCC78}" type="presParOf" srcId="{923128BA-ECED-6B40-8DE9-CEF4CE5FBC2A}" destId="{46E480FA-E913-FD4B-816F-F11CD8A88286}" srcOrd="0" destOrd="0" presId="urn:microsoft.com/office/officeart/2005/8/layout/orgChart1"/>
    <dgm:cxn modelId="{75352DBD-D483-7740-B2E1-DCE36A554EBD}" type="presParOf" srcId="{46E480FA-E913-FD4B-816F-F11CD8A88286}" destId="{CA927B78-A291-404F-BE0D-86CD4CF56875}" srcOrd="0" destOrd="0" presId="urn:microsoft.com/office/officeart/2005/8/layout/orgChart1"/>
    <dgm:cxn modelId="{225FB20A-6EAA-8340-AE2D-21FD25C16606}" type="presParOf" srcId="{46E480FA-E913-FD4B-816F-F11CD8A88286}" destId="{A2F82DEB-A94A-7143-B374-A837876891CA}" srcOrd="1" destOrd="0" presId="urn:microsoft.com/office/officeart/2005/8/layout/orgChart1"/>
    <dgm:cxn modelId="{0ED93D34-846C-224B-B92A-A40C21CE707C}" type="presParOf" srcId="{923128BA-ECED-6B40-8DE9-CEF4CE5FBC2A}" destId="{822E5025-18A3-2E4F-8C5C-8DE10FFD41DF}" srcOrd="1" destOrd="0" presId="urn:microsoft.com/office/officeart/2005/8/layout/orgChart1"/>
    <dgm:cxn modelId="{56250782-E90B-9544-81CB-12E60C0F21D6}" type="presParOf" srcId="{923128BA-ECED-6B40-8DE9-CEF4CE5FBC2A}" destId="{4863EDB5-4AC8-4D4C-89D4-A9032619691C}" srcOrd="2" destOrd="0" presId="urn:microsoft.com/office/officeart/2005/8/layout/orgChart1"/>
    <dgm:cxn modelId="{9310EF9A-73A9-F44E-84F2-E2EBB2306910}" type="presParOf" srcId="{0DC392FD-E7C0-F44B-8EB8-C54C2312EF08}" destId="{B02D0939-4216-9A4F-B326-03E077D7B1EC}" srcOrd="2" destOrd="0" presId="urn:microsoft.com/office/officeart/2005/8/layout/orgChart1"/>
    <dgm:cxn modelId="{A7C618DF-BD8C-B849-9365-3472C645F781}" type="presParOf" srcId="{0DC392FD-E7C0-F44B-8EB8-C54C2312EF08}" destId="{54629908-9D34-224D-B2FD-33E29A94ACF5}" srcOrd="3" destOrd="0" presId="urn:microsoft.com/office/officeart/2005/8/layout/orgChart1"/>
    <dgm:cxn modelId="{85D7779E-43D8-114C-90BD-3E3C45A8122F}" type="presParOf" srcId="{54629908-9D34-224D-B2FD-33E29A94ACF5}" destId="{1931144B-9DB9-1B4A-8C19-FBE1F63ACC4E}" srcOrd="0" destOrd="0" presId="urn:microsoft.com/office/officeart/2005/8/layout/orgChart1"/>
    <dgm:cxn modelId="{0FF04106-BF12-084E-B569-1F75977F79BA}" type="presParOf" srcId="{1931144B-9DB9-1B4A-8C19-FBE1F63ACC4E}" destId="{8EE52D8A-68BC-3749-9646-006D7EBA5CBE}" srcOrd="0" destOrd="0" presId="urn:microsoft.com/office/officeart/2005/8/layout/orgChart1"/>
    <dgm:cxn modelId="{788D2F16-96C7-724F-82B4-A3941B9C3F21}" type="presParOf" srcId="{1931144B-9DB9-1B4A-8C19-FBE1F63ACC4E}" destId="{130BD23E-01CF-7046-98B2-68BFE613FD14}" srcOrd="1" destOrd="0" presId="urn:microsoft.com/office/officeart/2005/8/layout/orgChart1"/>
    <dgm:cxn modelId="{5612E710-94CC-074E-8D4B-8C62EC054333}" type="presParOf" srcId="{54629908-9D34-224D-B2FD-33E29A94ACF5}" destId="{89C4FE5F-C821-9A47-859B-167A26EDE06B}" srcOrd="1" destOrd="0" presId="urn:microsoft.com/office/officeart/2005/8/layout/orgChart1"/>
    <dgm:cxn modelId="{E5D941B7-E976-E04D-8998-DE8878E404A5}" type="presParOf" srcId="{54629908-9D34-224D-B2FD-33E29A94ACF5}" destId="{C36236D6-BD16-0240-84B9-B81F261AF33F}" srcOrd="2" destOrd="0" presId="urn:microsoft.com/office/officeart/2005/8/layout/orgChart1"/>
    <dgm:cxn modelId="{DE20C370-0246-2B4C-BFB6-BB1386C4C822}" type="presParOf" srcId="{0DC392FD-E7C0-F44B-8EB8-C54C2312EF08}" destId="{EC74FC3C-A000-204C-8C96-A22748959C5D}" srcOrd="4" destOrd="0" presId="urn:microsoft.com/office/officeart/2005/8/layout/orgChart1"/>
    <dgm:cxn modelId="{57DD7359-908E-1C4E-B5D8-94F9A384C7F8}" type="presParOf" srcId="{0DC392FD-E7C0-F44B-8EB8-C54C2312EF08}" destId="{EBBD4EDC-0DB1-FF49-BCF4-C21848335391}" srcOrd="5" destOrd="0" presId="urn:microsoft.com/office/officeart/2005/8/layout/orgChart1"/>
    <dgm:cxn modelId="{C8CFCB80-D606-9149-975E-C6162FA714DB}" type="presParOf" srcId="{EBBD4EDC-0DB1-FF49-BCF4-C21848335391}" destId="{F6718641-E59E-4C42-A1D4-ECFC5DC5C363}" srcOrd="0" destOrd="0" presId="urn:microsoft.com/office/officeart/2005/8/layout/orgChart1"/>
    <dgm:cxn modelId="{82B07820-AF4B-9D49-943D-73D324CBB908}" type="presParOf" srcId="{F6718641-E59E-4C42-A1D4-ECFC5DC5C363}" destId="{4679E335-CDFD-D840-A354-CEE791F31A34}" srcOrd="0" destOrd="0" presId="urn:microsoft.com/office/officeart/2005/8/layout/orgChart1"/>
    <dgm:cxn modelId="{36270012-F267-8140-9EDB-C4FBBDB0B9AB}" type="presParOf" srcId="{F6718641-E59E-4C42-A1D4-ECFC5DC5C363}" destId="{0C905457-A661-FE4C-8A2C-FDC4AE1A6970}" srcOrd="1" destOrd="0" presId="urn:microsoft.com/office/officeart/2005/8/layout/orgChart1"/>
    <dgm:cxn modelId="{97442FB3-41A2-B041-85EB-178871BFF3C6}" type="presParOf" srcId="{EBBD4EDC-0DB1-FF49-BCF4-C21848335391}" destId="{33A502AF-BD03-5C4A-999F-F6494842A2EF}" srcOrd="1" destOrd="0" presId="urn:microsoft.com/office/officeart/2005/8/layout/orgChart1"/>
    <dgm:cxn modelId="{5E914FDD-EE9B-5846-BD4E-D02A5DD77D44}" type="presParOf" srcId="{EBBD4EDC-0DB1-FF49-BCF4-C21848335391}" destId="{CAEA6F10-919A-BC4B-B5CA-15D94F4EA08B}" srcOrd="2" destOrd="0" presId="urn:microsoft.com/office/officeart/2005/8/layout/orgChart1"/>
    <dgm:cxn modelId="{32261FD9-04B2-AA44-8F48-BD6F65CE73AD}" type="presParOf" srcId="{0DC392FD-E7C0-F44B-8EB8-C54C2312EF08}" destId="{00266B81-797D-AA46-9830-FEA567E090FB}" srcOrd="6" destOrd="0" presId="urn:microsoft.com/office/officeart/2005/8/layout/orgChart1"/>
    <dgm:cxn modelId="{1A0BF27C-D702-5140-A2D9-45FD28556E46}" type="presParOf" srcId="{0DC392FD-E7C0-F44B-8EB8-C54C2312EF08}" destId="{5AF59FCE-DAD7-3C4C-86F9-5725BD275A16}" srcOrd="7" destOrd="0" presId="urn:microsoft.com/office/officeart/2005/8/layout/orgChart1"/>
    <dgm:cxn modelId="{6F3BFD57-F7D9-5847-9682-7128347FBF6A}" type="presParOf" srcId="{5AF59FCE-DAD7-3C4C-86F9-5725BD275A16}" destId="{50BE6DDC-F129-EF44-8EB2-8DECA51986F4}" srcOrd="0" destOrd="0" presId="urn:microsoft.com/office/officeart/2005/8/layout/orgChart1"/>
    <dgm:cxn modelId="{80FA4B62-CB57-9540-831A-A69CC3ED2EA2}" type="presParOf" srcId="{50BE6DDC-F129-EF44-8EB2-8DECA51986F4}" destId="{ACD2ECF8-358C-9441-ACA1-D3C0B4313C01}" srcOrd="0" destOrd="0" presId="urn:microsoft.com/office/officeart/2005/8/layout/orgChart1"/>
    <dgm:cxn modelId="{8EEC080B-15BA-4448-BB18-12FA00EAF465}" type="presParOf" srcId="{50BE6DDC-F129-EF44-8EB2-8DECA51986F4}" destId="{F84B84CF-0E93-8144-B260-B76133EBC7E2}" srcOrd="1" destOrd="0" presId="urn:microsoft.com/office/officeart/2005/8/layout/orgChart1"/>
    <dgm:cxn modelId="{1AB510D1-9843-B148-8F45-6EE2F4A4E249}" type="presParOf" srcId="{5AF59FCE-DAD7-3C4C-86F9-5725BD275A16}" destId="{59724D3D-6A10-AF45-A790-6339DCF4BD9D}" srcOrd="1" destOrd="0" presId="urn:microsoft.com/office/officeart/2005/8/layout/orgChart1"/>
    <dgm:cxn modelId="{ACD0DB5C-B408-AB4A-84BA-2C3A6752DCBE}" type="presParOf" srcId="{5AF59FCE-DAD7-3C4C-86F9-5725BD275A16}" destId="{D83E02FC-6DFA-0041-8532-EF3C093B4DA8}" srcOrd="2" destOrd="0" presId="urn:microsoft.com/office/officeart/2005/8/layout/orgChart1"/>
    <dgm:cxn modelId="{B99E2328-DA86-7C40-B457-B6790298E54B}" type="presParOf" srcId="{7FBAA12F-8743-994F-A291-135FA67F4F8B}" destId="{0CADE7E7-5768-9F44-B255-6B4A6657F3FF}" srcOrd="2" destOrd="0" presId="urn:microsoft.com/office/officeart/2005/8/layout/orgChart1"/>
    <dgm:cxn modelId="{06CBBFCA-A555-0241-A69F-43075792FE5F}" type="presParOf" srcId="{0CADE7E7-5768-9F44-B255-6B4A6657F3FF}" destId="{5907E569-7DA7-E148-BC0D-A72DD2EEFD6A}" srcOrd="0" destOrd="0" presId="urn:microsoft.com/office/officeart/2005/8/layout/orgChart1"/>
    <dgm:cxn modelId="{7362C430-4CB4-4D49-93F8-E63B078D6FC0}" type="presParOf" srcId="{0CADE7E7-5768-9F44-B255-6B4A6657F3FF}" destId="{F2F0350C-9BAC-CA4C-AE0B-C1DFFD7A2451}" srcOrd="1" destOrd="0" presId="urn:microsoft.com/office/officeart/2005/8/layout/orgChart1"/>
    <dgm:cxn modelId="{2AB8604F-35AD-4841-83AF-41BED2699C1D}" type="presParOf" srcId="{F2F0350C-9BAC-CA4C-AE0B-C1DFFD7A2451}" destId="{82219A08-0F91-834F-A04F-D00CDCB3E26E}" srcOrd="0" destOrd="0" presId="urn:microsoft.com/office/officeart/2005/8/layout/orgChart1"/>
    <dgm:cxn modelId="{8058DF50-2A0E-324C-A515-E730D7020858}" type="presParOf" srcId="{82219A08-0F91-834F-A04F-D00CDCB3E26E}" destId="{3A9A6115-C30A-6D43-ABEF-3E40E017841C}" srcOrd="0" destOrd="0" presId="urn:microsoft.com/office/officeart/2005/8/layout/orgChart1"/>
    <dgm:cxn modelId="{D4CE72B1-8C0F-5A47-8CBF-D9DB038DC53E}" type="presParOf" srcId="{82219A08-0F91-834F-A04F-D00CDCB3E26E}" destId="{B9CC38EB-FFA5-154A-8DA1-F41317A3602E}" srcOrd="1" destOrd="0" presId="urn:microsoft.com/office/officeart/2005/8/layout/orgChart1"/>
    <dgm:cxn modelId="{E31CDF1B-1F92-0E4A-BEE1-C616A44CFDFF}" type="presParOf" srcId="{F2F0350C-9BAC-CA4C-AE0B-C1DFFD7A2451}" destId="{BDEFBFCF-A48A-7A48-BE03-7E3D58966888}" srcOrd="1" destOrd="0" presId="urn:microsoft.com/office/officeart/2005/8/layout/orgChart1"/>
    <dgm:cxn modelId="{ED77DBEE-8B3E-7949-B0C2-407ECF94ACD5}" type="presParOf" srcId="{F2F0350C-9BAC-CA4C-AE0B-C1DFFD7A2451}" destId="{A7803373-318B-E449-9C37-5C1E7F178FAD}" srcOrd="2" destOrd="0" presId="urn:microsoft.com/office/officeart/2005/8/layout/orgChart1"/>
    <dgm:cxn modelId="{60F52861-1757-1A44-8958-586B5B686236}" type="presParOf" srcId="{0CADE7E7-5768-9F44-B255-6B4A6657F3FF}" destId="{F161A30D-19A3-624C-A2CF-A430588610BC}" srcOrd="2" destOrd="0" presId="urn:microsoft.com/office/officeart/2005/8/layout/orgChart1"/>
    <dgm:cxn modelId="{EE298646-5920-644B-B2C3-9B096F4E9623}" type="presParOf" srcId="{0CADE7E7-5768-9F44-B255-6B4A6657F3FF}" destId="{8AA5F006-88A4-FE47-BABD-7B25AC6B16F5}" srcOrd="3" destOrd="0" presId="urn:microsoft.com/office/officeart/2005/8/layout/orgChart1"/>
    <dgm:cxn modelId="{6744EB7E-9AD7-7B4E-918F-79C7B877A1DA}" type="presParOf" srcId="{8AA5F006-88A4-FE47-BABD-7B25AC6B16F5}" destId="{309DDCFE-5886-314E-B911-3089D5FD013A}" srcOrd="0" destOrd="0" presId="urn:microsoft.com/office/officeart/2005/8/layout/orgChart1"/>
    <dgm:cxn modelId="{514EB1A8-E366-424F-86D4-327BDBBA0734}" type="presParOf" srcId="{309DDCFE-5886-314E-B911-3089D5FD013A}" destId="{5B27C28B-19C3-C742-BE83-F35FF23F67A3}" srcOrd="0" destOrd="0" presId="urn:microsoft.com/office/officeart/2005/8/layout/orgChart1"/>
    <dgm:cxn modelId="{E5C59987-FA22-A14B-989E-F680EE04173D}" type="presParOf" srcId="{309DDCFE-5886-314E-B911-3089D5FD013A}" destId="{17831776-9B6F-CB45-A8A1-094F631BBFF1}" srcOrd="1" destOrd="0" presId="urn:microsoft.com/office/officeart/2005/8/layout/orgChart1"/>
    <dgm:cxn modelId="{4655B31A-F73E-1849-8EB8-2FE06E70A5A1}" type="presParOf" srcId="{8AA5F006-88A4-FE47-BABD-7B25AC6B16F5}" destId="{75878472-0460-3D46-841C-AE95974417AB}" srcOrd="1" destOrd="0" presId="urn:microsoft.com/office/officeart/2005/8/layout/orgChart1"/>
    <dgm:cxn modelId="{2C323219-5208-DA4D-9C09-CBE7486F532C}" type="presParOf" srcId="{75878472-0460-3D46-841C-AE95974417AB}" destId="{B4AFEC69-9EB3-C74F-9D0D-7A3E7C96ABD4}" srcOrd="0" destOrd="0" presId="urn:microsoft.com/office/officeart/2005/8/layout/orgChart1"/>
    <dgm:cxn modelId="{D6D6588C-3C28-7940-AAEB-85602606D5AA}" type="presParOf" srcId="{75878472-0460-3D46-841C-AE95974417AB}" destId="{8FCB8946-0540-E14B-8E18-9983385088D0}" srcOrd="1" destOrd="0" presId="urn:microsoft.com/office/officeart/2005/8/layout/orgChart1"/>
    <dgm:cxn modelId="{B1C229C8-450A-7840-9EDB-5BE04BA06708}" type="presParOf" srcId="{8FCB8946-0540-E14B-8E18-9983385088D0}" destId="{8F4C355B-34A6-2E4F-8E1F-0651F06462B3}" srcOrd="0" destOrd="0" presId="urn:microsoft.com/office/officeart/2005/8/layout/orgChart1"/>
    <dgm:cxn modelId="{9D356FAB-0811-3B41-A208-419AF3AAB765}" type="presParOf" srcId="{8F4C355B-34A6-2E4F-8E1F-0651F06462B3}" destId="{E6C5E7F8-AB4E-3944-BCB5-8BB4C00C1E9E}" srcOrd="0" destOrd="0" presId="urn:microsoft.com/office/officeart/2005/8/layout/orgChart1"/>
    <dgm:cxn modelId="{6228B2AD-980B-DC47-BB50-69FCE737FDC8}" type="presParOf" srcId="{8F4C355B-34A6-2E4F-8E1F-0651F06462B3}" destId="{F559AF21-5115-FC48-8B33-563AF7A77C6F}" srcOrd="1" destOrd="0" presId="urn:microsoft.com/office/officeart/2005/8/layout/orgChart1"/>
    <dgm:cxn modelId="{FC8B5FC1-9497-0B43-A9F4-61E5FE2D0D2C}" type="presParOf" srcId="{8FCB8946-0540-E14B-8E18-9983385088D0}" destId="{B1BC6407-8427-9D41-B5FF-5DDFA24CBFA7}" srcOrd="1" destOrd="0" presId="urn:microsoft.com/office/officeart/2005/8/layout/orgChart1"/>
    <dgm:cxn modelId="{4AF2B480-DE94-E746-81D9-712F12CD6D38}" type="presParOf" srcId="{8FCB8946-0540-E14B-8E18-9983385088D0}" destId="{38E8CF3A-E3E1-994A-90F9-F216D8173202}" srcOrd="2" destOrd="0" presId="urn:microsoft.com/office/officeart/2005/8/layout/orgChart1"/>
    <dgm:cxn modelId="{7FDD155C-C25E-F74C-A008-52D29CDB746A}" type="presParOf" srcId="{8AA5F006-88A4-FE47-BABD-7B25AC6B16F5}" destId="{914BF732-6057-AD49-B805-8927E6CB755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94AA55B-2BD7-694A-866A-E0C4AEEBBD49}" type="doc">
      <dgm:prSet loTypeId="urn:microsoft.com/office/officeart/2005/8/layout/orgChart1" loCatId="" qsTypeId="urn:microsoft.com/office/officeart/2005/8/quickstyle/simple1" qsCatId="simple" csTypeId="urn:microsoft.com/office/officeart/2005/8/colors/accent5_2" csCatId="accent5" phldr="1"/>
      <dgm:spPr/>
      <dgm:t>
        <a:bodyPr/>
        <a:lstStyle/>
        <a:p>
          <a:endParaRPr lang="en-US"/>
        </a:p>
      </dgm:t>
    </dgm:pt>
    <dgm:pt modelId="{5FEFC108-D208-544A-ABE5-E011EA7F85D2}">
      <dgm:prSet phldrT="[Text]"/>
      <dgm:spPr/>
      <dgm:t>
        <a:bodyPr/>
        <a:lstStyle/>
        <a:p>
          <a:r>
            <a:rPr lang="en-US" dirty="0"/>
            <a:t>Tour Operators 
</a:t>
          </a:r>
        </a:p>
      </dgm:t>
    </dgm:pt>
    <dgm:pt modelId="{28E066DB-E0CE-EE45-B9DB-C744884D41C4}" type="parTrans" cxnId="{F55513ED-E3D7-7D46-922A-28C03E1247BA}">
      <dgm:prSet/>
      <dgm:spPr/>
      <dgm:t>
        <a:bodyPr/>
        <a:lstStyle/>
        <a:p>
          <a:endParaRPr lang="en-US"/>
        </a:p>
      </dgm:t>
    </dgm:pt>
    <dgm:pt modelId="{04449BD7-9C83-BD44-8207-C83FF4338DDF}" type="sibTrans" cxnId="{F55513ED-E3D7-7D46-922A-28C03E1247BA}">
      <dgm:prSet/>
      <dgm:spPr/>
      <dgm:t>
        <a:bodyPr/>
        <a:lstStyle/>
        <a:p>
          <a:endParaRPr lang="en-US"/>
        </a:p>
      </dgm:t>
    </dgm:pt>
    <dgm:pt modelId="{250C4C83-9ADB-5E43-B881-74E015AD5B52}" type="asst">
      <dgm:prSet phldrT="[Text]"/>
      <dgm:spPr/>
      <dgm:t>
        <a:bodyPr/>
        <a:lstStyle/>
        <a:p>
          <a:r>
            <a:rPr lang="en-US"/>
            <a:t>outbound tour operators</a:t>
          </a:r>
        </a:p>
      </dgm:t>
    </dgm:pt>
    <dgm:pt modelId="{103BE317-B404-DA42-B429-2B6B0DC6B3D5}" type="parTrans" cxnId="{DCB2BE4B-A9B1-8A4A-B442-E4BBE8765D7A}">
      <dgm:prSet/>
      <dgm:spPr/>
      <dgm:t>
        <a:bodyPr/>
        <a:lstStyle/>
        <a:p>
          <a:endParaRPr lang="en-US"/>
        </a:p>
      </dgm:t>
    </dgm:pt>
    <dgm:pt modelId="{CA24C92C-45B0-D34D-A3EB-7588687CE375}" type="sibTrans" cxnId="{DCB2BE4B-A9B1-8A4A-B442-E4BBE8765D7A}">
      <dgm:prSet/>
      <dgm:spPr/>
      <dgm:t>
        <a:bodyPr/>
        <a:lstStyle/>
        <a:p>
          <a:endParaRPr lang="en-US"/>
        </a:p>
      </dgm:t>
    </dgm:pt>
    <dgm:pt modelId="{AC0E01B4-3E8F-9545-A3E1-C07718DBD706}">
      <dgm:prSet phldrT="[Text]"/>
      <dgm:spPr/>
      <dgm:t>
        <a:bodyPr/>
        <a:lstStyle/>
        <a:p>
          <a:r>
            <a:rPr lang="en-US"/>
            <a:t>specialist tour operators</a:t>
          </a:r>
        </a:p>
      </dgm:t>
    </dgm:pt>
    <dgm:pt modelId="{8EB58354-512A-EF4E-ABC6-635FFC0F5B81}" type="parTrans" cxnId="{9BB50B88-D1AF-8046-A7EE-8CE7CF76E188}">
      <dgm:prSet/>
      <dgm:spPr/>
      <dgm:t>
        <a:bodyPr/>
        <a:lstStyle/>
        <a:p>
          <a:endParaRPr lang="en-US"/>
        </a:p>
      </dgm:t>
    </dgm:pt>
    <dgm:pt modelId="{CD80BE5A-C02C-B04B-A507-8D8CA1D1532E}" type="sibTrans" cxnId="{9BB50B88-D1AF-8046-A7EE-8CE7CF76E188}">
      <dgm:prSet/>
      <dgm:spPr/>
      <dgm:t>
        <a:bodyPr/>
        <a:lstStyle/>
        <a:p>
          <a:endParaRPr lang="en-US"/>
        </a:p>
      </dgm:t>
    </dgm:pt>
    <dgm:pt modelId="{C0A59B3C-59CC-5A47-B7BD-78CDB07BD79B}">
      <dgm:prSet phldrT="[Text]"/>
      <dgm:spPr/>
      <dgm:t>
        <a:bodyPr/>
        <a:lstStyle/>
        <a:p>
          <a:r>
            <a:rPr lang="en-US"/>
            <a:t>retail travel agents</a:t>
          </a:r>
        </a:p>
      </dgm:t>
    </dgm:pt>
    <dgm:pt modelId="{6BB0053E-E443-1E49-9A4B-66C2E5878D3A}" type="parTrans" cxnId="{25E7E1FB-ACCB-D442-BBB9-799AB436E9D0}">
      <dgm:prSet/>
      <dgm:spPr/>
      <dgm:t>
        <a:bodyPr/>
        <a:lstStyle/>
        <a:p>
          <a:endParaRPr lang="en-US"/>
        </a:p>
      </dgm:t>
    </dgm:pt>
    <dgm:pt modelId="{D930D8A9-9233-BE4D-A9DD-1D33B7BB9FF8}" type="sibTrans" cxnId="{25E7E1FB-ACCB-D442-BBB9-799AB436E9D0}">
      <dgm:prSet/>
      <dgm:spPr/>
      <dgm:t>
        <a:bodyPr/>
        <a:lstStyle/>
        <a:p>
          <a:endParaRPr lang="en-US"/>
        </a:p>
      </dgm:t>
    </dgm:pt>
    <dgm:pt modelId="{1ACE564A-51D0-CE45-B4FC-08A6E5B6C79A}">
      <dgm:prSet phldrT="[Text]"/>
      <dgm:spPr/>
      <dgm:t>
        <a:bodyPr/>
        <a:lstStyle/>
        <a:p>
          <a:r>
            <a:rPr lang="en-US"/>
            <a:t>online travel agents</a:t>
          </a:r>
        </a:p>
      </dgm:t>
    </dgm:pt>
    <dgm:pt modelId="{CDD96CC2-2544-984F-8757-5938762A6EE6}" type="parTrans" cxnId="{C32309CC-DE3A-5D4E-9E37-3FD8ED20ABE5}">
      <dgm:prSet/>
      <dgm:spPr/>
      <dgm:t>
        <a:bodyPr/>
        <a:lstStyle/>
        <a:p>
          <a:endParaRPr lang="en-US"/>
        </a:p>
      </dgm:t>
    </dgm:pt>
    <dgm:pt modelId="{0C205065-FC6D-4C48-A920-B16E01C55A8D}" type="sibTrans" cxnId="{C32309CC-DE3A-5D4E-9E37-3FD8ED20ABE5}">
      <dgm:prSet/>
      <dgm:spPr/>
      <dgm:t>
        <a:bodyPr/>
        <a:lstStyle/>
        <a:p>
          <a:endParaRPr lang="en-US"/>
        </a:p>
      </dgm:t>
    </dgm:pt>
    <dgm:pt modelId="{CCBABC45-FABA-C847-B4F4-9068125D6AFE}" type="asst">
      <dgm:prSet/>
      <dgm:spPr/>
      <dgm:t>
        <a:bodyPr/>
        <a:lstStyle/>
        <a:p>
          <a:r>
            <a:rPr lang="en-US"/>
            <a:t>domestic tour operators</a:t>
          </a:r>
        </a:p>
      </dgm:t>
    </dgm:pt>
    <dgm:pt modelId="{012699D5-BA4F-E147-8E70-B24A35DA1543}" type="parTrans" cxnId="{F02F03AC-8158-3443-A9A2-91BAADF6691C}">
      <dgm:prSet/>
      <dgm:spPr/>
      <dgm:t>
        <a:bodyPr/>
        <a:lstStyle/>
        <a:p>
          <a:endParaRPr lang="en-US"/>
        </a:p>
      </dgm:t>
    </dgm:pt>
    <dgm:pt modelId="{5E2FB1C3-9E0D-B94B-B5DA-64098286DF1D}" type="sibTrans" cxnId="{F02F03AC-8158-3443-A9A2-91BAADF6691C}">
      <dgm:prSet/>
      <dgm:spPr/>
      <dgm:t>
        <a:bodyPr/>
        <a:lstStyle/>
        <a:p>
          <a:endParaRPr lang="en-US"/>
        </a:p>
      </dgm:t>
    </dgm:pt>
    <dgm:pt modelId="{F7CD5DAF-F912-C84B-890C-87CE645AE74D}">
      <dgm:prSet/>
      <dgm:spPr/>
      <dgm:t>
        <a:bodyPr/>
        <a:lstStyle/>
        <a:p>
          <a:r>
            <a:rPr lang="en-US"/>
            <a:t>destination management companies</a:t>
          </a:r>
        </a:p>
      </dgm:t>
    </dgm:pt>
    <dgm:pt modelId="{C86E4035-8AAB-A347-8910-DC3E9BB6433A}" type="parTrans" cxnId="{021A5834-0EFC-5245-B96F-274EAA690BA6}">
      <dgm:prSet/>
      <dgm:spPr/>
      <dgm:t>
        <a:bodyPr/>
        <a:lstStyle/>
        <a:p>
          <a:endParaRPr lang="en-US"/>
        </a:p>
      </dgm:t>
    </dgm:pt>
    <dgm:pt modelId="{5BAA5315-CCDC-F340-B761-B2EC4E86E99C}" type="sibTrans" cxnId="{021A5834-0EFC-5245-B96F-274EAA690BA6}">
      <dgm:prSet/>
      <dgm:spPr/>
      <dgm:t>
        <a:bodyPr/>
        <a:lstStyle/>
        <a:p>
          <a:endParaRPr lang="en-US"/>
        </a:p>
      </dgm:t>
    </dgm:pt>
    <dgm:pt modelId="{B13A6F8F-5337-094F-A8ED-A9310227416D}">
      <dgm:prSet/>
      <dgm:spPr/>
      <dgm:t>
        <a:bodyPr/>
        <a:lstStyle/>
        <a:p>
          <a:r>
            <a:rPr lang="en-US"/>
            <a:t>franchises</a:t>
          </a:r>
        </a:p>
      </dgm:t>
    </dgm:pt>
    <dgm:pt modelId="{6518C8EA-9AD1-C548-8B0E-E3F4FEE44F10}" type="parTrans" cxnId="{1BE5C325-3F5D-8048-A934-524F5A17C9D7}">
      <dgm:prSet/>
      <dgm:spPr/>
      <dgm:t>
        <a:bodyPr/>
        <a:lstStyle/>
        <a:p>
          <a:endParaRPr lang="en-US"/>
        </a:p>
      </dgm:t>
    </dgm:pt>
    <dgm:pt modelId="{D7052F57-43FC-8A4F-B823-9D05BC0E0516}" type="sibTrans" cxnId="{1BE5C325-3F5D-8048-A934-524F5A17C9D7}">
      <dgm:prSet/>
      <dgm:spPr/>
      <dgm:t>
        <a:bodyPr/>
        <a:lstStyle/>
        <a:p>
          <a:endParaRPr lang="en-US"/>
        </a:p>
      </dgm:t>
    </dgm:pt>
    <dgm:pt modelId="{FDB0FF2F-DADB-DA48-A1BC-2E09D8BA3FA7}" type="pres">
      <dgm:prSet presAssocID="{694AA55B-2BD7-694A-866A-E0C4AEEBBD49}" presName="hierChild1" presStyleCnt="0">
        <dgm:presLayoutVars>
          <dgm:orgChart val="1"/>
          <dgm:chPref val="1"/>
          <dgm:dir/>
          <dgm:animOne val="branch"/>
          <dgm:animLvl val="lvl"/>
          <dgm:resizeHandles/>
        </dgm:presLayoutVars>
      </dgm:prSet>
      <dgm:spPr/>
    </dgm:pt>
    <dgm:pt modelId="{7FBAA12F-8743-994F-A291-135FA67F4F8B}" type="pres">
      <dgm:prSet presAssocID="{5FEFC108-D208-544A-ABE5-E011EA7F85D2}" presName="hierRoot1" presStyleCnt="0">
        <dgm:presLayoutVars>
          <dgm:hierBranch val="init"/>
        </dgm:presLayoutVars>
      </dgm:prSet>
      <dgm:spPr/>
    </dgm:pt>
    <dgm:pt modelId="{309B35C9-23B0-6C4F-A6B0-452F9242D6DA}" type="pres">
      <dgm:prSet presAssocID="{5FEFC108-D208-544A-ABE5-E011EA7F85D2}" presName="rootComposite1" presStyleCnt="0"/>
      <dgm:spPr/>
    </dgm:pt>
    <dgm:pt modelId="{80C0324C-5CC4-DB4B-81AF-5E63052384BB}" type="pres">
      <dgm:prSet presAssocID="{5FEFC108-D208-544A-ABE5-E011EA7F85D2}" presName="rootText1" presStyleLbl="node0" presStyleIdx="0" presStyleCnt="1">
        <dgm:presLayoutVars>
          <dgm:chPref val="3"/>
        </dgm:presLayoutVars>
      </dgm:prSet>
      <dgm:spPr/>
    </dgm:pt>
    <dgm:pt modelId="{73499048-015F-0242-813A-7084032FFD2C}" type="pres">
      <dgm:prSet presAssocID="{5FEFC108-D208-544A-ABE5-E011EA7F85D2}" presName="rootConnector1" presStyleLbl="node1" presStyleIdx="0" presStyleCnt="0"/>
      <dgm:spPr/>
    </dgm:pt>
    <dgm:pt modelId="{0DC392FD-E7C0-F44B-8EB8-C54C2312EF08}" type="pres">
      <dgm:prSet presAssocID="{5FEFC108-D208-544A-ABE5-E011EA7F85D2}" presName="hierChild2" presStyleCnt="0"/>
      <dgm:spPr/>
    </dgm:pt>
    <dgm:pt modelId="{B9FD4C93-79AF-5D48-AC0F-78FFE75C0259}" type="pres">
      <dgm:prSet presAssocID="{C86E4035-8AAB-A347-8910-DC3E9BB6433A}" presName="Name37" presStyleLbl="parChTrans1D2" presStyleIdx="0" presStyleCnt="6"/>
      <dgm:spPr/>
    </dgm:pt>
    <dgm:pt modelId="{923128BA-ECED-6B40-8DE9-CEF4CE5FBC2A}" type="pres">
      <dgm:prSet presAssocID="{F7CD5DAF-F912-C84B-890C-87CE645AE74D}" presName="hierRoot2" presStyleCnt="0">
        <dgm:presLayoutVars>
          <dgm:hierBranch val="init"/>
        </dgm:presLayoutVars>
      </dgm:prSet>
      <dgm:spPr/>
    </dgm:pt>
    <dgm:pt modelId="{46E480FA-E913-FD4B-816F-F11CD8A88286}" type="pres">
      <dgm:prSet presAssocID="{F7CD5DAF-F912-C84B-890C-87CE645AE74D}" presName="rootComposite" presStyleCnt="0"/>
      <dgm:spPr/>
    </dgm:pt>
    <dgm:pt modelId="{CA927B78-A291-404F-BE0D-86CD4CF56875}" type="pres">
      <dgm:prSet presAssocID="{F7CD5DAF-F912-C84B-890C-87CE645AE74D}" presName="rootText" presStyleLbl="node2" presStyleIdx="0" presStyleCnt="4">
        <dgm:presLayoutVars>
          <dgm:chPref val="3"/>
        </dgm:presLayoutVars>
      </dgm:prSet>
      <dgm:spPr/>
    </dgm:pt>
    <dgm:pt modelId="{A2F82DEB-A94A-7143-B374-A837876891CA}" type="pres">
      <dgm:prSet presAssocID="{F7CD5DAF-F912-C84B-890C-87CE645AE74D}" presName="rootConnector" presStyleLbl="node2" presStyleIdx="0" presStyleCnt="4"/>
      <dgm:spPr/>
    </dgm:pt>
    <dgm:pt modelId="{822E5025-18A3-2E4F-8C5C-8DE10FFD41DF}" type="pres">
      <dgm:prSet presAssocID="{F7CD5DAF-F912-C84B-890C-87CE645AE74D}" presName="hierChild4" presStyleCnt="0"/>
      <dgm:spPr/>
    </dgm:pt>
    <dgm:pt modelId="{4863EDB5-4AC8-4D4C-89D4-A9032619691C}" type="pres">
      <dgm:prSet presAssocID="{F7CD5DAF-F912-C84B-890C-87CE645AE74D}" presName="hierChild5" presStyleCnt="0"/>
      <dgm:spPr/>
    </dgm:pt>
    <dgm:pt modelId="{B02D0939-4216-9A4F-B326-03E077D7B1EC}" type="pres">
      <dgm:prSet presAssocID="{8EB58354-512A-EF4E-ABC6-635FFC0F5B81}" presName="Name37" presStyleLbl="parChTrans1D2" presStyleIdx="1" presStyleCnt="6"/>
      <dgm:spPr/>
    </dgm:pt>
    <dgm:pt modelId="{54629908-9D34-224D-B2FD-33E29A94ACF5}" type="pres">
      <dgm:prSet presAssocID="{AC0E01B4-3E8F-9545-A3E1-C07718DBD706}" presName="hierRoot2" presStyleCnt="0">
        <dgm:presLayoutVars>
          <dgm:hierBranch val="init"/>
        </dgm:presLayoutVars>
      </dgm:prSet>
      <dgm:spPr/>
    </dgm:pt>
    <dgm:pt modelId="{1931144B-9DB9-1B4A-8C19-FBE1F63ACC4E}" type="pres">
      <dgm:prSet presAssocID="{AC0E01B4-3E8F-9545-A3E1-C07718DBD706}" presName="rootComposite" presStyleCnt="0"/>
      <dgm:spPr/>
    </dgm:pt>
    <dgm:pt modelId="{8EE52D8A-68BC-3749-9646-006D7EBA5CBE}" type="pres">
      <dgm:prSet presAssocID="{AC0E01B4-3E8F-9545-A3E1-C07718DBD706}" presName="rootText" presStyleLbl="node2" presStyleIdx="1" presStyleCnt="4">
        <dgm:presLayoutVars>
          <dgm:chPref val="3"/>
        </dgm:presLayoutVars>
      </dgm:prSet>
      <dgm:spPr/>
    </dgm:pt>
    <dgm:pt modelId="{130BD23E-01CF-7046-98B2-68BFE613FD14}" type="pres">
      <dgm:prSet presAssocID="{AC0E01B4-3E8F-9545-A3E1-C07718DBD706}" presName="rootConnector" presStyleLbl="node2" presStyleIdx="1" presStyleCnt="4"/>
      <dgm:spPr/>
    </dgm:pt>
    <dgm:pt modelId="{89C4FE5F-C821-9A47-859B-167A26EDE06B}" type="pres">
      <dgm:prSet presAssocID="{AC0E01B4-3E8F-9545-A3E1-C07718DBD706}" presName="hierChild4" presStyleCnt="0"/>
      <dgm:spPr/>
    </dgm:pt>
    <dgm:pt modelId="{C36236D6-BD16-0240-84B9-B81F261AF33F}" type="pres">
      <dgm:prSet presAssocID="{AC0E01B4-3E8F-9545-A3E1-C07718DBD706}" presName="hierChild5" presStyleCnt="0"/>
      <dgm:spPr/>
    </dgm:pt>
    <dgm:pt modelId="{EC74FC3C-A000-204C-8C96-A22748959C5D}" type="pres">
      <dgm:prSet presAssocID="{6BB0053E-E443-1E49-9A4B-66C2E5878D3A}" presName="Name37" presStyleLbl="parChTrans1D2" presStyleIdx="2" presStyleCnt="6"/>
      <dgm:spPr/>
    </dgm:pt>
    <dgm:pt modelId="{EBBD4EDC-0DB1-FF49-BCF4-C21848335391}" type="pres">
      <dgm:prSet presAssocID="{C0A59B3C-59CC-5A47-B7BD-78CDB07BD79B}" presName="hierRoot2" presStyleCnt="0">
        <dgm:presLayoutVars>
          <dgm:hierBranch val="init"/>
        </dgm:presLayoutVars>
      </dgm:prSet>
      <dgm:spPr/>
    </dgm:pt>
    <dgm:pt modelId="{F6718641-E59E-4C42-A1D4-ECFC5DC5C363}" type="pres">
      <dgm:prSet presAssocID="{C0A59B3C-59CC-5A47-B7BD-78CDB07BD79B}" presName="rootComposite" presStyleCnt="0"/>
      <dgm:spPr/>
    </dgm:pt>
    <dgm:pt modelId="{4679E335-CDFD-D840-A354-CEE791F31A34}" type="pres">
      <dgm:prSet presAssocID="{C0A59B3C-59CC-5A47-B7BD-78CDB07BD79B}" presName="rootText" presStyleLbl="node2" presStyleIdx="2" presStyleCnt="4">
        <dgm:presLayoutVars>
          <dgm:chPref val="3"/>
        </dgm:presLayoutVars>
      </dgm:prSet>
      <dgm:spPr/>
    </dgm:pt>
    <dgm:pt modelId="{0C905457-A661-FE4C-8A2C-FDC4AE1A6970}" type="pres">
      <dgm:prSet presAssocID="{C0A59B3C-59CC-5A47-B7BD-78CDB07BD79B}" presName="rootConnector" presStyleLbl="node2" presStyleIdx="2" presStyleCnt="4"/>
      <dgm:spPr/>
    </dgm:pt>
    <dgm:pt modelId="{33A502AF-BD03-5C4A-999F-F6494842A2EF}" type="pres">
      <dgm:prSet presAssocID="{C0A59B3C-59CC-5A47-B7BD-78CDB07BD79B}" presName="hierChild4" presStyleCnt="0"/>
      <dgm:spPr/>
    </dgm:pt>
    <dgm:pt modelId="{CAEA6F10-919A-BC4B-B5CA-15D94F4EA08B}" type="pres">
      <dgm:prSet presAssocID="{C0A59B3C-59CC-5A47-B7BD-78CDB07BD79B}" presName="hierChild5" presStyleCnt="0"/>
      <dgm:spPr/>
    </dgm:pt>
    <dgm:pt modelId="{00266B81-797D-AA46-9830-FEA567E090FB}" type="pres">
      <dgm:prSet presAssocID="{CDD96CC2-2544-984F-8757-5938762A6EE6}" presName="Name37" presStyleLbl="parChTrans1D2" presStyleIdx="3" presStyleCnt="6"/>
      <dgm:spPr/>
    </dgm:pt>
    <dgm:pt modelId="{5AF59FCE-DAD7-3C4C-86F9-5725BD275A16}" type="pres">
      <dgm:prSet presAssocID="{1ACE564A-51D0-CE45-B4FC-08A6E5B6C79A}" presName="hierRoot2" presStyleCnt="0">
        <dgm:presLayoutVars>
          <dgm:hierBranch val="init"/>
        </dgm:presLayoutVars>
      </dgm:prSet>
      <dgm:spPr/>
    </dgm:pt>
    <dgm:pt modelId="{50BE6DDC-F129-EF44-8EB2-8DECA51986F4}" type="pres">
      <dgm:prSet presAssocID="{1ACE564A-51D0-CE45-B4FC-08A6E5B6C79A}" presName="rootComposite" presStyleCnt="0"/>
      <dgm:spPr/>
    </dgm:pt>
    <dgm:pt modelId="{ACD2ECF8-358C-9441-ACA1-D3C0B4313C01}" type="pres">
      <dgm:prSet presAssocID="{1ACE564A-51D0-CE45-B4FC-08A6E5B6C79A}" presName="rootText" presStyleLbl="node2" presStyleIdx="3" presStyleCnt="4">
        <dgm:presLayoutVars>
          <dgm:chPref val="3"/>
        </dgm:presLayoutVars>
      </dgm:prSet>
      <dgm:spPr/>
    </dgm:pt>
    <dgm:pt modelId="{F84B84CF-0E93-8144-B260-B76133EBC7E2}" type="pres">
      <dgm:prSet presAssocID="{1ACE564A-51D0-CE45-B4FC-08A6E5B6C79A}" presName="rootConnector" presStyleLbl="node2" presStyleIdx="3" presStyleCnt="4"/>
      <dgm:spPr/>
    </dgm:pt>
    <dgm:pt modelId="{59724D3D-6A10-AF45-A790-6339DCF4BD9D}" type="pres">
      <dgm:prSet presAssocID="{1ACE564A-51D0-CE45-B4FC-08A6E5B6C79A}" presName="hierChild4" presStyleCnt="0"/>
      <dgm:spPr/>
    </dgm:pt>
    <dgm:pt modelId="{D83E02FC-6DFA-0041-8532-EF3C093B4DA8}" type="pres">
      <dgm:prSet presAssocID="{1ACE564A-51D0-CE45-B4FC-08A6E5B6C79A}" presName="hierChild5" presStyleCnt="0"/>
      <dgm:spPr/>
    </dgm:pt>
    <dgm:pt modelId="{0CADE7E7-5768-9F44-B255-6B4A6657F3FF}" type="pres">
      <dgm:prSet presAssocID="{5FEFC108-D208-544A-ABE5-E011EA7F85D2}" presName="hierChild3" presStyleCnt="0"/>
      <dgm:spPr/>
    </dgm:pt>
    <dgm:pt modelId="{5907E569-7DA7-E148-BC0D-A72DD2EEFD6A}" type="pres">
      <dgm:prSet presAssocID="{012699D5-BA4F-E147-8E70-B24A35DA1543}" presName="Name111" presStyleLbl="parChTrans1D2" presStyleIdx="4" presStyleCnt="6"/>
      <dgm:spPr/>
    </dgm:pt>
    <dgm:pt modelId="{F2F0350C-9BAC-CA4C-AE0B-C1DFFD7A2451}" type="pres">
      <dgm:prSet presAssocID="{CCBABC45-FABA-C847-B4F4-9068125D6AFE}" presName="hierRoot3" presStyleCnt="0">
        <dgm:presLayoutVars>
          <dgm:hierBranch val="init"/>
        </dgm:presLayoutVars>
      </dgm:prSet>
      <dgm:spPr/>
    </dgm:pt>
    <dgm:pt modelId="{82219A08-0F91-834F-A04F-D00CDCB3E26E}" type="pres">
      <dgm:prSet presAssocID="{CCBABC45-FABA-C847-B4F4-9068125D6AFE}" presName="rootComposite3" presStyleCnt="0"/>
      <dgm:spPr/>
    </dgm:pt>
    <dgm:pt modelId="{3A9A6115-C30A-6D43-ABEF-3E40E017841C}" type="pres">
      <dgm:prSet presAssocID="{CCBABC45-FABA-C847-B4F4-9068125D6AFE}" presName="rootText3" presStyleLbl="asst1" presStyleIdx="0" presStyleCnt="2">
        <dgm:presLayoutVars>
          <dgm:chPref val="3"/>
        </dgm:presLayoutVars>
      </dgm:prSet>
      <dgm:spPr/>
    </dgm:pt>
    <dgm:pt modelId="{B9CC38EB-FFA5-154A-8DA1-F41317A3602E}" type="pres">
      <dgm:prSet presAssocID="{CCBABC45-FABA-C847-B4F4-9068125D6AFE}" presName="rootConnector3" presStyleLbl="asst1" presStyleIdx="0" presStyleCnt="2"/>
      <dgm:spPr/>
    </dgm:pt>
    <dgm:pt modelId="{BDEFBFCF-A48A-7A48-BE03-7E3D58966888}" type="pres">
      <dgm:prSet presAssocID="{CCBABC45-FABA-C847-B4F4-9068125D6AFE}" presName="hierChild6" presStyleCnt="0"/>
      <dgm:spPr/>
    </dgm:pt>
    <dgm:pt modelId="{A7803373-318B-E449-9C37-5C1E7F178FAD}" type="pres">
      <dgm:prSet presAssocID="{CCBABC45-FABA-C847-B4F4-9068125D6AFE}" presName="hierChild7" presStyleCnt="0"/>
      <dgm:spPr/>
    </dgm:pt>
    <dgm:pt modelId="{F161A30D-19A3-624C-A2CF-A430588610BC}" type="pres">
      <dgm:prSet presAssocID="{103BE317-B404-DA42-B429-2B6B0DC6B3D5}" presName="Name111" presStyleLbl="parChTrans1D2" presStyleIdx="5" presStyleCnt="6"/>
      <dgm:spPr/>
    </dgm:pt>
    <dgm:pt modelId="{8AA5F006-88A4-FE47-BABD-7B25AC6B16F5}" type="pres">
      <dgm:prSet presAssocID="{250C4C83-9ADB-5E43-B881-74E015AD5B52}" presName="hierRoot3" presStyleCnt="0">
        <dgm:presLayoutVars>
          <dgm:hierBranch val="init"/>
        </dgm:presLayoutVars>
      </dgm:prSet>
      <dgm:spPr/>
    </dgm:pt>
    <dgm:pt modelId="{309DDCFE-5886-314E-B911-3089D5FD013A}" type="pres">
      <dgm:prSet presAssocID="{250C4C83-9ADB-5E43-B881-74E015AD5B52}" presName="rootComposite3" presStyleCnt="0"/>
      <dgm:spPr/>
    </dgm:pt>
    <dgm:pt modelId="{5B27C28B-19C3-C742-BE83-F35FF23F67A3}" type="pres">
      <dgm:prSet presAssocID="{250C4C83-9ADB-5E43-B881-74E015AD5B52}" presName="rootText3" presStyleLbl="asst1" presStyleIdx="1" presStyleCnt="2">
        <dgm:presLayoutVars>
          <dgm:chPref val="3"/>
        </dgm:presLayoutVars>
      </dgm:prSet>
      <dgm:spPr/>
    </dgm:pt>
    <dgm:pt modelId="{17831776-9B6F-CB45-A8A1-094F631BBFF1}" type="pres">
      <dgm:prSet presAssocID="{250C4C83-9ADB-5E43-B881-74E015AD5B52}" presName="rootConnector3" presStyleLbl="asst1" presStyleIdx="1" presStyleCnt="2"/>
      <dgm:spPr/>
    </dgm:pt>
    <dgm:pt modelId="{75878472-0460-3D46-841C-AE95974417AB}" type="pres">
      <dgm:prSet presAssocID="{250C4C83-9ADB-5E43-B881-74E015AD5B52}" presName="hierChild6" presStyleCnt="0"/>
      <dgm:spPr/>
    </dgm:pt>
    <dgm:pt modelId="{B4AFEC69-9EB3-C74F-9D0D-7A3E7C96ABD4}" type="pres">
      <dgm:prSet presAssocID="{6518C8EA-9AD1-C548-8B0E-E3F4FEE44F10}" presName="Name37" presStyleLbl="parChTrans1D3" presStyleIdx="0" presStyleCnt="1"/>
      <dgm:spPr/>
    </dgm:pt>
    <dgm:pt modelId="{8FCB8946-0540-E14B-8E18-9983385088D0}" type="pres">
      <dgm:prSet presAssocID="{B13A6F8F-5337-094F-A8ED-A9310227416D}" presName="hierRoot2" presStyleCnt="0">
        <dgm:presLayoutVars>
          <dgm:hierBranch val="init"/>
        </dgm:presLayoutVars>
      </dgm:prSet>
      <dgm:spPr/>
    </dgm:pt>
    <dgm:pt modelId="{8F4C355B-34A6-2E4F-8E1F-0651F06462B3}" type="pres">
      <dgm:prSet presAssocID="{B13A6F8F-5337-094F-A8ED-A9310227416D}" presName="rootComposite" presStyleCnt="0"/>
      <dgm:spPr/>
    </dgm:pt>
    <dgm:pt modelId="{E6C5E7F8-AB4E-3944-BCB5-8BB4C00C1E9E}" type="pres">
      <dgm:prSet presAssocID="{B13A6F8F-5337-094F-A8ED-A9310227416D}" presName="rootText" presStyleLbl="node3" presStyleIdx="0" presStyleCnt="1">
        <dgm:presLayoutVars>
          <dgm:chPref val="3"/>
        </dgm:presLayoutVars>
      </dgm:prSet>
      <dgm:spPr/>
    </dgm:pt>
    <dgm:pt modelId="{F559AF21-5115-FC48-8B33-563AF7A77C6F}" type="pres">
      <dgm:prSet presAssocID="{B13A6F8F-5337-094F-A8ED-A9310227416D}" presName="rootConnector" presStyleLbl="node3" presStyleIdx="0" presStyleCnt="1"/>
      <dgm:spPr/>
    </dgm:pt>
    <dgm:pt modelId="{B1BC6407-8427-9D41-B5FF-5DDFA24CBFA7}" type="pres">
      <dgm:prSet presAssocID="{B13A6F8F-5337-094F-A8ED-A9310227416D}" presName="hierChild4" presStyleCnt="0"/>
      <dgm:spPr/>
    </dgm:pt>
    <dgm:pt modelId="{38E8CF3A-E3E1-994A-90F9-F216D8173202}" type="pres">
      <dgm:prSet presAssocID="{B13A6F8F-5337-094F-A8ED-A9310227416D}" presName="hierChild5" presStyleCnt="0"/>
      <dgm:spPr/>
    </dgm:pt>
    <dgm:pt modelId="{914BF732-6057-AD49-B805-8927E6CB755F}" type="pres">
      <dgm:prSet presAssocID="{250C4C83-9ADB-5E43-B881-74E015AD5B52}" presName="hierChild7" presStyleCnt="0"/>
      <dgm:spPr/>
    </dgm:pt>
  </dgm:ptLst>
  <dgm:cxnLst>
    <dgm:cxn modelId="{D2AE0D12-620E-2148-B582-2062E8641AE7}" type="presOf" srcId="{CCBABC45-FABA-C847-B4F4-9068125D6AFE}" destId="{B9CC38EB-FFA5-154A-8DA1-F41317A3602E}" srcOrd="1" destOrd="0" presId="urn:microsoft.com/office/officeart/2005/8/layout/orgChart1"/>
    <dgm:cxn modelId="{1BE5C325-3F5D-8048-A934-524F5A17C9D7}" srcId="{250C4C83-9ADB-5E43-B881-74E015AD5B52}" destId="{B13A6F8F-5337-094F-A8ED-A9310227416D}" srcOrd="0" destOrd="0" parTransId="{6518C8EA-9AD1-C548-8B0E-E3F4FEE44F10}" sibTransId="{D7052F57-43FC-8A4F-B823-9D05BC0E0516}"/>
    <dgm:cxn modelId="{7D808926-1427-CC46-BA5B-4363E04B0DA9}" type="presOf" srcId="{B13A6F8F-5337-094F-A8ED-A9310227416D}" destId="{E6C5E7F8-AB4E-3944-BCB5-8BB4C00C1E9E}" srcOrd="0" destOrd="0" presId="urn:microsoft.com/office/officeart/2005/8/layout/orgChart1"/>
    <dgm:cxn modelId="{02C63134-4DAF-7E46-A9A9-C69D094DA82D}" type="presOf" srcId="{F7CD5DAF-F912-C84B-890C-87CE645AE74D}" destId="{A2F82DEB-A94A-7143-B374-A837876891CA}" srcOrd="1" destOrd="0" presId="urn:microsoft.com/office/officeart/2005/8/layout/orgChart1"/>
    <dgm:cxn modelId="{021A5834-0EFC-5245-B96F-274EAA690BA6}" srcId="{5FEFC108-D208-544A-ABE5-E011EA7F85D2}" destId="{F7CD5DAF-F912-C84B-890C-87CE645AE74D}" srcOrd="1" destOrd="0" parTransId="{C86E4035-8AAB-A347-8910-DC3E9BB6433A}" sibTransId="{5BAA5315-CCDC-F340-B761-B2EC4E86E99C}"/>
    <dgm:cxn modelId="{AA888B3C-BBAF-FF4E-89F4-C95070C21691}" type="presOf" srcId="{6BB0053E-E443-1E49-9A4B-66C2E5878D3A}" destId="{EC74FC3C-A000-204C-8C96-A22748959C5D}" srcOrd="0" destOrd="0" presId="urn:microsoft.com/office/officeart/2005/8/layout/orgChart1"/>
    <dgm:cxn modelId="{BA43D046-DD56-9149-BE02-0820EADA9219}" type="presOf" srcId="{1ACE564A-51D0-CE45-B4FC-08A6E5B6C79A}" destId="{F84B84CF-0E93-8144-B260-B76133EBC7E2}" srcOrd="1" destOrd="0" presId="urn:microsoft.com/office/officeart/2005/8/layout/orgChart1"/>
    <dgm:cxn modelId="{DCB2BE4B-A9B1-8A4A-B442-E4BBE8765D7A}" srcId="{5FEFC108-D208-544A-ABE5-E011EA7F85D2}" destId="{250C4C83-9ADB-5E43-B881-74E015AD5B52}" srcOrd="2" destOrd="0" parTransId="{103BE317-B404-DA42-B429-2B6B0DC6B3D5}" sibTransId="{CA24C92C-45B0-D34D-A3EB-7588687CE375}"/>
    <dgm:cxn modelId="{12207753-2BBA-784D-B635-0A2F836BA693}" type="presOf" srcId="{C0A59B3C-59CC-5A47-B7BD-78CDB07BD79B}" destId="{4679E335-CDFD-D840-A354-CEE791F31A34}" srcOrd="0" destOrd="0" presId="urn:microsoft.com/office/officeart/2005/8/layout/orgChart1"/>
    <dgm:cxn modelId="{A8D9EA5E-BECA-6242-9E08-5D0A8296988D}" type="presOf" srcId="{103BE317-B404-DA42-B429-2B6B0DC6B3D5}" destId="{F161A30D-19A3-624C-A2CF-A430588610BC}" srcOrd="0" destOrd="0" presId="urn:microsoft.com/office/officeart/2005/8/layout/orgChart1"/>
    <dgm:cxn modelId="{EEF93364-BDB5-CF44-ACBF-0BBDFFED553D}" type="presOf" srcId="{6518C8EA-9AD1-C548-8B0E-E3F4FEE44F10}" destId="{B4AFEC69-9EB3-C74F-9D0D-7A3E7C96ABD4}" srcOrd="0" destOrd="0" presId="urn:microsoft.com/office/officeart/2005/8/layout/orgChart1"/>
    <dgm:cxn modelId="{B84F806A-DE23-4D4D-9ABD-0F6C446AB401}" type="presOf" srcId="{F7CD5DAF-F912-C84B-890C-87CE645AE74D}" destId="{CA927B78-A291-404F-BE0D-86CD4CF56875}" srcOrd="0" destOrd="0" presId="urn:microsoft.com/office/officeart/2005/8/layout/orgChart1"/>
    <dgm:cxn modelId="{38B7E26F-718C-ED48-B65F-2AF6709C4843}" type="presOf" srcId="{CCBABC45-FABA-C847-B4F4-9068125D6AFE}" destId="{3A9A6115-C30A-6D43-ABEF-3E40E017841C}" srcOrd="0" destOrd="0" presId="urn:microsoft.com/office/officeart/2005/8/layout/orgChart1"/>
    <dgm:cxn modelId="{34A07279-8DA6-534C-AC55-5DD00B71A150}" type="presOf" srcId="{B13A6F8F-5337-094F-A8ED-A9310227416D}" destId="{F559AF21-5115-FC48-8B33-563AF7A77C6F}" srcOrd="1" destOrd="0" presId="urn:microsoft.com/office/officeart/2005/8/layout/orgChart1"/>
    <dgm:cxn modelId="{2368387C-ED2E-6C40-8FD6-81F0AEB7DD53}" type="presOf" srcId="{5FEFC108-D208-544A-ABE5-E011EA7F85D2}" destId="{80C0324C-5CC4-DB4B-81AF-5E63052384BB}" srcOrd="0" destOrd="0" presId="urn:microsoft.com/office/officeart/2005/8/layout/orgChart1"/>
    <dgm:cxn modelId="{CCEFF37F-FCC2-214E-B115-7AC8CFB1AD39}" type="presOf" srcId="{250C4C83-9ADB-5E43-B881-74E015AD5B52}" destId="{5B27C28B-19C3-C742-BE83-F35FF23F67A3}" srcOrd="0" destOrd="0" presId="urn:microsoft.com/office/officeart/2005/8/layout/orgChart1"/>
    <dgm:cxn modelId="{9BB50B88-D1AF-8046-A7EE-8CE7CF76E188}" srcId="{5FEFC108-D208-544A-ABE5-E011EA7F85D2}" destId="{AC0E01B4-3E8F-9545-A3E1-C07718DBD706}" srcOrd="3" destOrd="0" parTransId="{8EB58354-512A-EF4E-ABC6-635FFC0F5B81}" sibTransId="{CD80BE5A-C02C-B04B-A507-8D8CA1D1532E}"/>
    <dgm:cxn modelId="{F02F03AC-8158-3443-A9A2-91BAADF6691C}" srcId="{5FEFC108-D208-544A-ABE5-E011EA7F85D2}" destId="{CCBABC45-FABA-C847-B4F4-9068125D6AFE}" srcOrd="0" destOrd="0" parTransId="{012699D5-BA4F-E147-8E70-B24A35DA1543}" sibTransId="{5E2FB1C3-9E0D-B94B-B5DA-64098286DF1D}"/>
    <dgm:cxn modelId="{67DDF7B5-6677-DD4A-8286-A797C484FCE4}" type="presOf" srcId="{250C4C83-9ADB-5E43-B881-74E015AD5B52}" destId="{17831776-9B6F-CB45-A8A1-094F631BBFF1}" srcOrd="1" destOrd="0" presId="urn:microsoft.com/office/officeart/2005/8/layout/orgChart1"/>
    <dgm:cxn modelId="{C1B679B6-D353-0248-A683-E5522712E1E1}" type="presOf" srcId="{C86E4035-8AAB-A347-8910-DC3E9BB6433A}" destId="{B9FD4C93-79AF-5D48-AC0F-78FFE75C0259}" srcOrd="0" destOrd="0" presId="urn:microsoft.com/office/officeart/2005/8/layout/orgChart1"/>
    <dgm:cxn modelId="{C32309CC-DE3A-5D4E-9E37-3FD8ED20ABE5}" srcId="{5FEFC108-D208-544A-ABE5-E011EA7F85D2}" destId="{1ACE564A-51D0-CE45-B4FC-08A6E5B6C79A}" srcOrd="5" destOrd="0" parTransId="{CDD96CC2-2544-984F-8757-5938762A6EE6}" sibTransId="{0C205065-FC6D-4C48-A920-B16E01C55A8D}"/>
    <dgm:cxn modelId="{A77220CD-87EE-DE45-8FAB-71F94251B8A1}" type="presOf" srcId="{CDD96CC2-2544-984F-8757-5938762A6EE6}" destId="{00266B81-797D-AA46-9830-FEA567E090FB}" srcOrd="0" destOrd="0" presId="urn:microsoft.com/office/officeart/2005/8/layout/orgChart1"/>
    <dgm:cxn modelId="{A0862ED2-45B9-9E4A-AE44-CF961057C7AD}" type="presOf" srcId="{AC0E01B4-3E8F-9545-A3E1-C07718DBD706}" destId="{130BD23E-01CF-7046-98B2-68BFE613FD14}" srcOrd="1" destOrd="0" presId="urn:microsoft.com/office/officeart/2005/8/layout/orgChart1"/>
    <dgm:cxn modelId="{3F0FCED4-6B60-7E45-A858-1CE9EEECE002}" type="presOf" srcId="{C0A59B3C-59CC-5A47-B7BD-78CDB07BD79B}" destId="{0C905457-A661-FE4C-8A2C-FDC4AE1A6970}" srcOrd="1" destOrd="0" presId="urn:microsoft.com/office/officeart/2005/8/layout/orgChart1"/>
    <dgm:cxn modelId="{A86225EA-42D2-8940-BCC3-E7817793E784}" type="presOf" srcId="{694AA55B-2BD7-694A-866A-E0C4AEEBBD49}" destId="{FDB0FF2F-DADB-DA48-A1BC-2E09D8BA3FA7}" srcOrd="0" destOrd="0" presId="urn:microsoft.com/office/officeart/2005/8/layout/orgChart1"/>
    <dgm:cxn modelId="{C5F4B8EA-947B-ED46-8D13-327B0C42CFB9}" type="presOf" srcId="{5FEFC108-D208-544A-ABE5-E011EA7F85D2}" destId="{73499048-015F-0242-813A-7084032FFD2C}" srcOrd="1" destOrd="0" presId="urn:microsoft.com/office/officeart/2005/8/layout/orgChart1"/>
    <dgm:cxn modelId="{F55513ED-E3D7-7D46-922A-28C03E1247BA}" srcId="{694AA55B-2BD7-694A-866A-E0C4AEEBBD49}" destId="{5FEFC108-D208-544A-ABE5-E011EA7F85D2}" srcOrd="0" destOrd="0" parTransId="{28E066DB-E0CE-EE45-B9DB-C744884D41C4}" sibTransId="{04449BD7-9C83-BD44-8207-C83FF4338DDF}"/>
    <dgm:cxn modelId="{05DAB8EF-F0E4-AD42-9102-F3F39C85FF1A}" type="presOf" srcId="{8EB58354-512A-EF4E-ABC6-635FFC0F5B81}" destId="{B02D0939-4216-9A4F-B326-03E077D7B1EC}" srcOrd="0" destOrd="0" presId="urn:microsoft.com/office/officeart/2005/8/layout/orgChart1"/>
    <dgm:cxn modelId="{769565F2-F1B3-9E44-9D71-EC80F1040933}" type="presOf" srcId="{1ACE564A-51D0-CE45-B4FC-08A6E5B6C79A}" destId="{ACD2ECF8-358C-9441-ACA1-D3C0B4313C01}" srcOrd="0" destOrd="0" presId="urn:microsoft.com/office/officeart/2005/8/layout/orgChart1"/>
    <dgm:cxn modelId="{A02B2CFA-4725-9845-83E1-52AA27E721D8}" type="presOf" srcId="{012699D5-BA4F-E147-8E70-B24A35DA1543}" destId="{5907E569-7DA7-E148-BC0D-A72DD2EEFD6A}" srcOrd="0" destOrd="0" presId="urn:microsoft.com/office/officeart/2005/8/layout/orgChart1"/>
    <dgm:cxn modelId="{25E7E1FB-ACCB-D442-BBB9-799AB436E9D0}" srcId="{5FEFC108-D208-544A-ABE5-E011EA7F85D2}" destId="{C0A59B3C-59CC-5A47-B7BD-78CDB07BD79B}" srcOrd="4" destOrd="0" parTransId="{6BB0053E-E443-1E49-9A4B-66C2E5878D3A}" sibTransId="{D930D8A9-9233-BE4D-A9DD-1D33B7BB9FF8}"/>
    <dgm:cxn modelId="{9558C2FE-7E9F-AB4A-9FE7-AFA10B4F491E}" type="presOf" srcId="{AC0E01B4-3E8F-9545-A3E1-C07718DBD706}" destId="{8EE52D8A-68BC-3749-9646-006D7EBA5CBE}" srcOrd="0" destOrd="0" presId="urn:microsoft.com/office/officeart/2005/8/layout/orgChart1"/>
    <dgm:cxn modelId="{B877606E-15AA-9F4D-8D40-82C76C67BFD4}" type="presParOf" srcId="{FDB0FF2F-DADB-DA48-A1BC-2E09D8BA3FA7}" destId="{7FBAA12F-8743-994F-A291-135FA67F4F8B}" srcOrd="0" destOrd="0" presId="urn:microsoft.com/office/officeart/2005/8/layout/orgChart1"/>
    <dgm:cxn modelId="{713FD99B-23EC-FA46-9201-63EE6C8CDE4A}" type="presParOf" srcId="{7FBAA12F-8743-994F-A291-135FA67F4F8B}" destId="{309B35C9-23B0-6C4F-A6B0-452F9242D6DA}" srcOrd="0" destOrd="0" presId="urn:microsoft.com/office/officeart/2005/8/layout/orgChart1"/>
    <dgm:cxn modelId="{21BC37AF-0F4E-584F-A62A-367D5386BF8B}" type="presParOf" srcId="{309B35C9-23B0-6C4F-A6B0-452F9242D6DA}" destId="{80C0324C-5CC4-DB4B-81AF-5E63052384BB}" srcOrd="0" destOrd="0" presId="urn:microsoft.com/office/officeart/2005/8/layout/orgChart1"/>
    <dgm:cxn modelId="{866F8D39-D991-094F-A663-DD6F163AF553}" type="presParOf" srcId="{309B35C9-23B0-6C4F-A6B0-452F9242D6DA}" destId="{73499048-015F-0242-813A-7084032FFD2C}" srcOrd="1" destOrd="0" presId="urn:microsoft.com/office/officeart/2005/8/layout/orgChart1"/>
    <dgm:cxn modelId="{49DC3C4A-B70E-2740-910B-F43CC93B080F}" type="presParOf" srcId="{7FBAA12F-8743-994F-A291-135FA67F4F8B}" destId="{0DC392FD-E7C0-F44B-8EB8-C54C2312EF08}" srcOrd="1" destOrd="0" presId="urn:microsoft.com/office/officeart/2005/8/layout/orgChart1"/>
    <dgm:cxn modelId="{8A7599F1-4ED5-F44A-82A2-71A4DBD5648A}" type="presParOf" srcId="{0DC392FD-E7C0-F44B-8EB8-C54C2312EF08}" destId="{B9FD4C93-79AF-5D48-AC0F-78FFE75C0259}" srcOrd="0" destOrd="0" presId="urn:microsoft.com/office/officeart/2005/8/layout/orgChart1"/>
    <dgm:cxn modelId="{D1B13EB4-C9DB-E248-8965-E62310D0854E}" type="presParOf" srcId="{0DC392FD-E7C0-F44B-8EB8-C54C2312EF08}" destId="{923128BA-ECED-6B40-8DE9-CEF4CE5FBC2A}" srcOrd="1" destOrd="0" presId="urn:microsoft.com/office/officeart/2005/8/layout/orgChart1"/>
    <dgm:cxn modelId="{0B723743-D235-2D44-B9E0-58B100DDCC78}" type="presParOf" srcId="{923128BA-ECED-6B40-8DE9-CEF4CE5FBC2A}" destId="{46E480FA-E913-FD4B-816F-F11CD8A88286}" srcOrd="0" destOrd="0" presId="urn:microsoft.com/office/officeart/2005/8/layout/orgChart1"/>
    <dgm:cxn modelId="{75352DBD-D483-7740-B2E1-DCE36A554EBD}" type="presParOf" srcId="{46E480FA-E913-FD4B-816F-F11CD8A88286}" destId="{CA927B78-A291-404F-BE0D-86CD4CF56875}" srcOrd="0" destOrd="0" presId="urn:microsoft.com/office/officeart/2005/8/layout/orgChart1"/>
    <dgm:cxn modelId="{225FB20A-6EAA-8340-AE2D-21FD25C16606}" type="presParOf" srcId="{46E480FA-E913-FD4B-816F-F11CD8A88286}" destId="{A2F82DEB-A94A-7143-B374-A837876891CA}" srcOrd="1" destOrd="0" presId="urn:microsoft.com/office/officeart/2005/8/layout/orgChart1"/>
    <dgm:cxn modelId="{0ED93D34-846C-224B-B92A-A40C21CE707C}" type="presParOf" srcId="{923128BA-ECED-6B40-8DE9-CEF4CE5FBC2A}" destId="{822E5025-18A3-2E4F-8C5C-8DE10FFD41DF}" srcOrd="1" destOrd="0" presId="urn:microsoft.com/office/officeart/2005/8/layout/orgChart1"/>
    <dgm:cxn modelId="{56250782-E90B-9544-81CB-12E60C0F21D6}" type="presParOf" srcId="{923128BA-ECED-6B40-8DE9-CEF4CE5FBC2A}" destId="{4863EDB5-4AC8-4D4C-89D4-A9032619691C}" srcOrd="2" destOrd="0" presId="urn:microsoft.com/office/officeart/2005/8/layout/orgChart1"/>
    <dgm:cxn modelId="{9310EF9A-73A9-F44E-84F2-E2EBB2306910}" type="presParOf" srcId="{0DC392FD-E7C0-F44B-8EB8-C54C2312EF08}" destId="{B02D0939-4216-9A4F-B326-03E077D7B1EC}" srcOrd="2" destOrd="0" presId="urn:microsoft.com/office/officeart/2005/8/layout/orgChart1"/>
    <dgm:cxn modelId="{A7C618DF-BD8C-B849-9365-3472C645F781}" type="presParOf" srcId="{0DC392FD-E7C0-F44B-8EB8-C54C2312EF08}" destId="{54629908-9D34-224D-B2FD-33E29A94ACF5}" srcOrd="3" destOrd="0" presId="urn:microsoft.com/office/officeart/2005/8/layout/orgChart1"/>
    <dgm:cxn modelId="{85D7779E-43D8-114C-90BD-3E3C45A8122F}" type="presParOf" srcId="{54629908-9D34-224D-B2FD-33E29A94ACF5}" destId="{1931144B-9DB9-1B4A-8C19-FBE1F63ACC4E}" srcOrd="0" destOrd="0" presId="urn:microsoft.com/office/officeart/2005/8/layout/orgChart1"/>
    <dgm:cxn modelId="{0FF04106-BF12-084E-B569-1F75977F79BA}" type="presParOf" srcId="{1931144B-9DB9-1B4A-8C19-FBE1F63ACC4E}" destId="{8EE52D8A-68BC-3749-9646-006D7EBA5CBE}" srcOrd="0" destOrd="0" presId="urn:microsoft.com/office/officeart/2005/8/layout/orgChart1"/>
    <dgm:cxn modelId="{788D2F16-96C7-724F-82B4-A3941B9C3F21}" type="presParOf" srcId="{1931144B-9DB9-1B4A-8C19-FBE1F63ACC4E}" destId="{130BD23E-01CF-7046-98B2-68BFE613FD14}" srcOrd="1" destOrd="0" presId="urn:microsoft.com/office/officeart/2005/8/layout/orgChart1"/>
    <dgm:cxn modelId="{5612E710-94CC-074E-8D4B-8C62EC054333}" type="presParOf" srcId="{54629908-9D34-224D-B2FD-33E29A94ACF5}" destId="{89C4FE5F-C821-9A47-859B-167A26EDE06B}" srcOrd="1" destOrd="0" presId="urn:microsoft.com/office/officeart/2005/8/layout/orgChart1"/>
    <dgm:cxn modelId="{E5D941B7-E976-E04D-8998-DE8878E404A5}" type="presParOf" srcId="{54629908-9D34-224D-B2FD-33E29A94ACF5}" destId="{C36236D6-BD16-0240-84B9-B81F261AF33F}" srcOrd="2" destOrd="0" presId="urn:microsoft.com/office/officeart/2005/8/layout/orgChart1"/>
    <dgm:cxn modelId="{DE20C370-0246-2B4C-BFB6-BB1386C4C822}" type="presParOf" srcId="{0DC392FD-E7C0-F44B-8EB8-C54C2312EF08}" destId="{EC74FC3C-A000-204C-8C96-A22748959C5D}" srcOrd="4" destOrd="0" presId="urn:microsoft.com/office/officeart/2005/8/layout/orgChart1"/>
    <dgm:cxn modelId="{57DD7359-908E-1C4E-B5D8-94F9A384C7F8}" type="presParOf" srcId="{0DC392FD-E7C0-F44B-8EB8-C54C2312EF08}" destId="{EBBD4EDC-0DB1-FF49-BCF4-C21848335391}" srcOrd="5" destOrd="0" presId="urn:microsoft.com/office/officeart/2005/8/layout/orgChart1"/>
    <dgm:cxn modelId="{C8CFCB80-D606-9149-975E-C6162FA714DB}" type="presParOf" srcId="{EBBD4EDC-0DB1-FF49-BCF4-C21848335391}" destId="{F6718641-E59E-4C42-A1D4-ECFC5DC5C363}" srcOrd="0" destOrd="0" presId="urn:microsoft.com/office/officeart/2005/8/layout/orgChart1"/>
    <dgm:cxn modelId="{82B07820-AF4B-9D49-943D-73D324CBB908}" type="presParOf" srcId="{F6718641-E59E-4C42-A1D4-ECFC5DC5C363}" destId="{4679E335-CDFD-D840-A354-CEE791F31A34}" srcOrd="0" destOrd="0" presId="urn:microsoft.com/office/officeart/2005/8/layout/orgChart1"/>
    <dgm:cxn modelId="{36270012-F267-8140-9EDB-C4FBBDB0B9AB}" type="presParOf" srcId="{F6718641-E59E-4C42-A1D4-ECFC5DC5C363}" destId="{0C905457-A661-FE4C-8A2C-FDC4AE1A6970}" srcOrd="1" destOrd="0" presId="urn:microsoft.com/office/officeart/2005/8/layout/orgChart1"/>
    <dgm:cxn modelId="{97442FB3-41A2-B041-85EB-178871BFF3C6}" type="presParOf" srcId="{EBBD4EDC-0DB1-FF49-BCF4-C21848335391}" destId="{33A502AF-BD03-5C4A-999F-F6494842A2EF}" srcOrd="1" destOrd="0" presId="urn:microsoft.com/office/officeart/2005/8/layout/orgChart1"/>
    <dgm:cxn modelId="{5E914FDD-EE9B-5846-BD4E-D02A5DD77D44}" type="presParOf" srcId="{EBBD4EDC-0DB1-FF49-BCF4-C21848335391}" destId="{CAEA6F10-919A-BC4B-B5CA-15D94F4EA08B}" srcOrd="2" destOrd="0" presId="urn:microsoft.com/office/officeart/2005/8/layout/orgChart1"/>
    <dgm:cxn modelId="{32261FD9-04B2-AA44-8F48-BD6F65CE73AD}" type="presParOf" srcId="{0DC392FD-E7C0-F44B-8EB8-C54C2312EF08}" destId="{00266B81-797D-AA46-9830-FEA567E090FB}" srcOrd="6" destOrd="0" presId="urn:microsoft.com/office/officeart/2005/8/layout/orgChart1"/>
    <dgm:cxn modelId="{1A0BF27C-D702-5140-A2D9-45FD28556E46}" type="presParOf" srcId="{0DC392FD-E7C0-F44B-8EB8-C54C2312EF08}" destId="{5AF59FCE-DAD7-3C4C-86F9-5725BD275A16}" srcOrd="7" destOrd="0" presId="urn:microsoft.com/office/officeart/2005/8/layout/orgChart1"/>
    <dgm:cxn modelId="{6F3BFD57-F7D9-5847-9682-7128347FBF6A}" type="presParOf" srcId="{5AF59FCE-DAD7-3C4C-86F9-5725BD275A16}" destId="{50BE6DDC-F129-EF44-8EB2-8DECA51986F4}" srcOrd="0" destOrd="0" presId="urn:microsoft.com/office/officeart/2005/8/layout/orgChart1"/>
    <dgm:cxn modelId="{80FA4B62-CB57-9540-831A-A69CC3ED2EA2}" type="presParOf" srcId="{50BE6DDC-F129-EF44-8EB2-8DECA51986F4}" destId="{ACD2ECF8-358C-9441-ACA1-D3C0B4313C01}" srcOrd="0" destOrd="0" presId="urn:microsoft.com/office/officeart/2005/8/layout/orgChart1"/>
    <dgm:cxn modelId="{8EEC080B-15BA-4448-BB18-12FA00EAF465}" type="presParOf" srcId="{50BE6DDC-F129-EF44-8EB2-8DECA51986F4}" destId="{F84B84CF-0E93-8144-B260-B76133EBC7E2}" srcOrd="1" destOrd="0" presId="urn:microsoft.com/office/officeart/2005/8/layout/orgChart1"/>
    <dgm:cxn modelId="{1AB510D1-9843-B148-8F45-6EE2F4A4E249}" type="presParOf" srcId="{5AF59FCE-DAD7-3C4C-86F9-5725BD275A16}" destId="{59724D3D-6A10-AF45-A790-6339DCF4BD9D}" srcOrd="1" destOrd="0" presId="urn:microsoft.com/office/officeart/2005/8/layout/orgChart1"/>
    <dgm:cxn modelId="{ACD0DB5C-B408-AB4A-84BA-2C3A6752DCBE}" type="presParOf" srcId="{5AF59FCE-DAD7-3C4C-86F9-5725BD275A16}" destId="{D83E02FC-6DFA-0041-8532-EF3C093B4DA8}" srcOrd="2" destOrd="0" presId="urn:microsoft.com/office/officeart/2005/8/layout/orgChart1"/>
    <dgm:cxn modelId="{B99E2328-DA86-7C40-B457-B6790298E54B}" type="presParOf" srcId="{7FBAA12F-8743-994F-A291-135FA67F4F8B}" destId="{0CADE7E7-5768-9F44-B255-6B4A6657F3FF}" srcOrd="2" destOrd="0" presId="urn:microsoft.com/office/officeart/2005/8/layout/orgChart1"/>
    <dgm:cxn modelId="{06CBBFCA-A555-0241-A69F-43075792FE5F}" type="presParOf" srcId="{0CADE7E7-5768-9F44-B255-6B4A6657F3FF}" destId="{5907E569-7DA7-E148-BC0D-A72DD2EEFD6A}" srcOrd="0" destOrd="0" presId="urn:microsoft.com/office/officeart/2005/8/layout/orgChart1"/>
    <dgm:cxn modelId="{7362C430-4CB4-4D49-93F8-E63B078D6FC0}" type="presParOf" srcId="{0CADE7E7-5768-9F44-B255-6B4A6657F3FF}" destId="{F2F0350C-9BAC-CA4C-AE0B-C1DFFD7A2451}" srcOrd="1" destOrd="0" presId="urn:microsoft.com/office/officeart/2005/8/layout/orgChart1"/>
    <dgm:cxn modelId="{2AB8604F-35AD-4841-83AF-41BED2699C1D}" type="presParOf" srcId="{F2F0350C-9BAC-CA4C-AE0B-C1DFFD7A2451}" destId="{82219A08-0F91-834F-A04F-D00CDCB3E26E}" srcOrd="0" destOrd="0" presId="urn:microsoft.com/office/officeart/2005/8/layout/orgChart1"/>
    <dgm:cxn modelId="{8058DF50-2A0E-324C-A515-E730D7020858}" type="presParOf" srcId="{82219A08-0F91-834F-A04F-D00CDCB3E26E}" destId="{3A9A6115-C30A-6D43-ABEF-3E40E017841C}" srcOrd="0" destOrd="0" presId="urn:microsoft.com/office/officeart/2005/8/layout/orgChart1"/>
    <dgm:cxn modelId="{D4CE72B1-8C0F-5A47-8CBF-D9DB038DC53E}" type="presParOf" srcId="{82219A08-0F91-834F-A04F-D00CDCB3E26E}" destId="{B9CC38EB-FFA5-154A-8DA1-F41317A3602E}" srcOrd="1" destOrd="0" presId="urn:microsoft.com/office/officeart/2005/8/layout/orgChart1"/>
    <dgm:cxn modelId="{E31CDF1B-1F92-0E4A-BEE1-C616A44CFDFF}" type="presParOf" srcId="{F2F0350C-9BAC-CA4C-AE0B-C1DFFD7A2451}" destId="{BDEFBFCF-A48A-7A48-BE03-7E3D58966888}" srcOrd="1" destOrd="0" presId="urn:microsoft.com/office/officeart/2005/8/layout/orgChart1"/>
    <dgm:cxn modelId="{ED77DBEE-8B3E-7949-B0C2-407ECF94ACD5}" type="presParOf" srcId="{F2F0350C-9BAC-CA4C-AE0B-C1DFFD7A2451}" destId="{A7803373-318B-E449-9C37-5C1E7F178FAD}" srcOrd="2" destOrd="0" presId="urn:microsoft.com/office/officeart/2005/8/layout/orgChart1"/>
    <dgm:cxn modelId="{60F52861-1757-1A44-8958-586B5B686236}" type="presParOf" srcId="{0CADE7E7-5768-9F44-B255-6B4A6657F3FF}" destId="{F161A30D-19A3-624C-A2CF-A430588610BC}" srcOrd="2" destOrd="0" presId="urn:microsoft.com/office/officeart/2005/8/layout/orgChart1"/>
    <dgm:cxn modelId="{EE298646-5920-644B-B2C3-9B096F4E9623}" type="presParOf" srcId="{0CADE7E7-5768-9F44-B255-6B4A6657F3FF}" destId="{8AA5F006-88A4-FE47-BABD-7B25AC6B16F5}" srcOrd="3" destOrd="0" presId="urn:microsoft.com/office/officeart/2005/8/layout/orgChart1"/>
    <dgm:cxn modelId="{6744EB7E-9AD7-7B4E-918F-79C7B877A1DA}" type="presParOf" srcId="{8AA5F006-88A4-FE47-BABD-7B25AC6B16F5}" destId="{309DDCFE-5886-314E-B911-3089D5FD013A}" srcOrd="0" destOrd="0" presId="urn:microsoft.com/office/officeart/2005/8/layout/orgChart1"/>
    <dgm:cxn modelId="{514EB1A8-E366-424F-86D4-327BDBBA0734}" type="presParOf" srcId="{309DDCFE-5886-314E-B911-3089D5FD013A}" destId="{5B27C28B-19C3-C742-BE83-F35FF23F67A3}" srcOrd="0" destOrd="0" presId="urn:microsoft.com/office/officeart/2005/8/layout/orgChart1"/>
    <dgm:cxn modelId="{E5C59987-FA22-A14B-989E-F680EE04173D}" type="presParOf" srcId="{309DDCFE-5886-314E-B911-3089D5FD013A}" destId="{17831776-9B6F-CB45-A8A1-094F631BBFF1}" srcOrd="1" destOrd="0" presId="urn:microsoft.com/office/officeart/2005/8/layout/orgChart1"/>
    <dgm:cxn modelId="{4655B31A-F73E-1849-8EB8-2FE06E70A5A1}" type="presParOf" srcId="{8AA5F006-88A4-FE47-BABD-7B25AC6B16F5}" destId="{75878472-0460-3D46-841C-AE95974417AB}" srcOrd="1" destOrd="0" presId="urn:microsoft.com/office/officeart/2005/8/layout/orgChart1"/>
    <dgm:cxn modelId="{2C323219-5208-DA4D-9C09-CBE7486F532C}" type="presParOf" srcId="{75878472-0460-3D46-841C-AE95974417AB}" destId="{B4AFEC69-9EB3-C74F-9D0D-7A3E7C96ABD4}" srcOrd="0" destOrd="0" presId="urn:microsoft.com/office/officeart/2005/8/layout/orgChart1"/>
    <dgm:cxn modelId="{D6D6588C-3C28-7940-AAEB-85602606D5AA}" type="presParOf" srcId="{75878472-0460-3D46-841C-AE95974417AB}" destId="{8FCB8946-0540-E14B-8E18-9983385088D0}" srcOrd="1" destOrd="0" presId="urn:microsoft.com/office/officeart/2005/8/layout/orgChart1"/>
    <dgm:cxn modelId="{B1C229C8-450A-7840-9EDB-5BE04BA06708}" type="presParOf" srcId="{8FCB8946-0540-E14B-8E18-9983385088D0}" destId="{8F4C355B-34A6-2E4F-8E1F-0651F06462B3}" srcOrd="0" destOrd="0" presId="urn:microsoft.com/office/officeart/2005/8/layout/orgChart1"/>
    <dgm:cxn modelId="{9D356FAB-0811-3B41-A208-419AF3AAB765}" type="presParOf" srcId="{8F4C355B-34A6-2E4F-8E1F-0651F06462B3}" destId="{E6C5E7F8-AB4E-3944-BCB5-8BB4C00C1E9E}" srcOrd="0" destOrd="0" presId="urn:microsoft.com/office/officeart/2005/8/layout/orgChart1"/>
    <dgm:cxn modelId="{6228B2AD-980B-DC47-BB50-69FCE737FDC8}" type="presParOf" srcId="{8F4C355B-34A6-2E4F-8E1F-0651F06462B3}" destId="{F559AF21-5115-FC48-8B33-563AF7A77C6F}" srcOrd="1" destOrd="0" presId="urn:microsoft.com/office/officeart/2005/8/layout/orgChart1"/>
    <dgm:cxn modelId="{FC8B5FC1-9497-0B43-A9F4-61E5FE2D0D2C}" type="presParOf" srcId="{8FCB8946-0540-E14B-8E18-9983385088D0}" destId="{B1BC6407-8427-9D41-B5FF-5DDFA24CBFA7}" srcOrd="1" destOrd="0" presId="urn:microsoft.com/office/officeart/2005/8/layout/orgChart1"/>
    <dgm:cxn modelId="{4AF2B480-DE94-E746-81D9-712F12CD6D38}" type="presParOf" srcId="{8FCB8946-0540-E14B-8E18-9983385088D0}" destId="{38E8CF3A-E3E1-994A-90F9-F216D8173202}" srcOrd="2" destOrd="0" presId="urn:microsoft.com/office/officeart/2005/8/layout/orgChart1"/>
    <dgm:cxn modelId="{7FDD155C-C25E-F74C-A008-52D29CDB746A}" type="presParOf" srcId="{8AA5F006-88A4-FE47-BABD-7B25AC6B16F5}" destId="{914BF732-6057-AD49-B805-8927E6CB755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94AA55B-2BD7-694A-866A-E0C4AEEBBD49}" type="doc">
      <dgm:prSet loTypeId="urn:microsoft.com/office/officeart/2005/8/layout/orgChart1" loCatId="" qsTypeId="urn:microsoft.com/office/officeart/2005/8/quickstyle/simple1" qsCatId="simple" csTypeId="urn:microsoft.com/office/officeart/2005/8/colors/accent5_2" csCatId="accent5" phldr="1"/>
      <dgm:spPr/>
      <dgm:t>
        <a:bodyPr/>
        <a:lstStyle/>
        <a:p>
          <a:endParaRPr lang="en-US"/>
        </a:p>
      </dgm:t>
    </dgm:pt>
    <dgm:pt modelId="{5FEFC108-D208-544A-ABE5-E011EA7F85D2}">
      <dgm:prSet phldrT="[Text]"/>
      <dgm:spPr/>
      <dgm:t>
        <a:bodyPr/>
        <a:lstStyle/>
        <a:p>
          <a:r>
            <a:rPr lang="en-US" dirty="0"/>
            <a:t>Tour Operators 
</a:t>
          </a:r>
        </a:p>
      </dgm:t>
    </dgm:pt>
    <dgm:pt modelId="{28E066DB-E0CE-EE45-B9DB-C744884D41C4}" type="parTrans" cxnId="{F55513ED-E3D7-7D46-922A-28C03E1247BA}">
      <dgm:prSet/>
      <dgm:spPr/>
      <dgm:t>
        <a:bodyPr/>
        <a:lstStyle/>
        <a:p>
          <a:endParaRPr lang="en-US"/>
        </a:p>
      </dgm:t>
    </dgm:pt>
    <dgm:pt modelId="{04449BD7-9C83-BD44-8207-C83FF4338DDF}" type="sibTrans" cxnId="{F55513ED-E3D7-7D46-922A-28C03E1247BA}">
      <dgm:prSet/>
      <dgm:spPr/>
      <dgm:t>
        <a:bodyPr/>
        <a:lstStyle/>
        <a:p>
          <a:endParaRPr lang="en-US"/>
        </a:p>
      </dgm:t>
    </dgm:pt>
    <dgm:pt modelId="{250C4C83-9ADB-5E43-B881-74E015AD5B52}" type="asst">
      <dgm:prSet phldrT="[Text]"/>
      <dgm:spPr/>
      <dgm:t>
        <a:bodyPr/>
        <a:lstStyle/>
        <a:p>
          <a:r>
            <a:rPr lang="en-US" dirty="0"/>
            <a:t>outbound tour operators</a:t>
          </a:r>
        </a:p>
      </dgm:t>
    </dgm:pt>
    <dgm:pt modelId="{103BE317-B404-DA42-B429-2B6B0DC6B3D5}" type="parTrans" cxnId="{DCB2BE4B-A9B1-8A4A-B442-E4BBE8765D7A}">
      <dgm:prSet/>
      <dgm:spPr/>
      <dgm:t>
        <a:bodyPr/>
        <a:lstStyle/>
        <a:p>
          <a:endParaRPr lang="en-US"/>
        </a:p>
      </dgm:t>
    </dgm:pt>
    <dgm:pt modelId="{CA24C92C-45B0-D34D-A3EB-7588687CE375}" type="sibTrans" cxnId="{DCB2BE4B-A9B1-8A4A-B442-E4BBE8765D7A}">
      <dgm:prSet/>
      <dgm:spPr/>
      <dgm:t>
        <a:bodyPr/>
        <a:lstStyle/>
        <a:p>
          <a:endParaRPr lang="en-US"/>
        </a:p>
      </dgm:t>
    </dgm:pt>
    <dgm:pt modelId="{AC0E01B4-3E8F-9545-A3E1-C07718DBD706}">
      <dgm:prSet phldrT="[Text]"/>
      <dgm:spPr/>
      <dgm:t>
        <a:bodyPr/>
        <a:lstStyle/>
        <a:p>
          <a:r>
            <a:rPr lang="en-US"/>
            <a:t>specialist tour operators</a:t>
          </a:r>
        </a:p>
      </dgm:t>
    </dgm:pt>
    <dgm:pt modelId="{8EB58354-512A-EF4E-ABC6-635FFC0F5B81}" type="parTrans" cxnId="{9BB50B88-D1AF-8046-A7EE-8CE7CF76E188}">
      <dgm:prSet/>
      <dgm:spPr/>
      <dgm:t>
        <a:bodyPr/>
        <a:lstStyle/>
        <a:p>
          <a:endParaRPr lang="en-US"/>
        </a:p>
      </dgm:t>
    </dgm:pt>
    <dgm:pt modelId="{CD80BE5A-C02C-B04B-A507-8D8CA1D1532E}" type="sibTrans" cxnId="{9BB50B88-D1AF-8046-A7EE-8CE7CF76E188}">
      <dgm:prSet/>
      <dgm:spPr/>
      <dgm:t>
        <a:bodyPr/>
        <a:lstStyle/>
        <a:p>
          <a:endParaRPr lang="en-US"/>
        </a:p>
      </dgm:t>
    </dgm:pt>
    <dgm:pt modelId="{C0A59B3C-59CC-5A47-B7BD-78CDB07BD79B}">
      <dgm:prSet phldrT="[Text]"/>
      <dgm:spPr/>
      <dgm:t>
        <a:bodyPr/>
        <a:lstStyle/>
        <a:p>
          <a:r>
            <a:rPr lang="en-US"/>
            <a:t>retail travel agents</a:t>
          </a:r>
        </a:p>
      </dgm:t>
    </dgm:pt>
    <dgm:pt modelId="{6BB0053E-E443-1E49-9A4B-66C2E5878D3A}" type="parTrans" cxnId="{25E7E1FB-ACCB-D442-BBB9-799AB436E9D0}">
      <dgm:prSet/>
      <dgm:spPr/>
      <dgm:t>
        <a:bodyPr/>
        <a:lstStyle/>
        <a:p>
          <a:endParaRPr lang="en-US"/>
        </a:p>
      </dgm:t>
    </dgm:pt>
    <dgm:pt modelId="{D930D8A9-9233-BE4D-A9DD-1D33B7BB9FF8}" type="sibTrans" cxnId="{25E7E1FB-ACCB-D442-BBB9-799AB436E9D0}">
      <dgm:prSet/>
      <dgm:spPr/>
      <dgm:t>
        <a:bodyPr/>
        <a:lstStyle/>
        <a:p>
          <a:endParaRPr lang="en-US"/>
        </a:p>
      </dgm:t>
    </dgm:pt>
    <dgm:pt modelId="{1ACE564A-51D0-CE45-B4FC-08A6E5B6C79A}">
      <dgm:prSet phldrT="[Text]"/>
      <dgm:spPr/>
      <dgm:t>
        <a:bodyPr/>
        <a:lstStyle/>
        <a:p>
          <a:r>
            <a:rPr lang="en-US"/>
            <a:t>online travel agents</a:t>
          </a:r>
        </a:p>
      </dgm:t>
    </dgm:pt>
    <dgm:pt modelId="{CDD96CC2-2544-984F-8757-5938762A6EE6}" type="parTrans" cxnId="{C32309CC-DE3A-5D4E-9E37-3FD8ED20ABE5}">
      <dgm:prSet/>
      <dgm:spPr/>
      <dgm:t>
        <a:bodyPr/>
        <a:lstStyle/>
        <a:p>
          <a:endParaRPr lang="en-US"/>
        </a:p>
      </dgm:t>
    </dgm:pt>
    <dgm:pt modelId="{0C205065-FC6D-4C48-A920-B16E01C55A8D}" type="sibTrans" cxnId="{C32309CC-DE3A-5D4E-9E37-3FD8ED20ABE5}">
      <dgm:prSet/>
      <dgm:spPr/>
      <dgm:t>
        <a:bodyPr/>
        <a:lstStyle/>
        <a:p>
          <a:endParaRPr lang="en-US"/>
        </a:p>
      </dgm:t>
    </dgm:pt>
    <dgm:pt modelId="{CCBABC45-FABA-C847-B4F4-9068125D6AFE}" type="asst">
      <dgm:prSet/>
      <dgm:spPr/>
      <dgm:t>
        <a:bodyPr/>
        <a:lstStyle/>
        <a:p>
          <a:r>
            <a:rPr lang="en-US"/>
            <a:t>domestic tour operators</a:t>
          </a:r>
        </a:p>
      </dgm:t>
    </dgm:pt>
    <dgm:pt modelId="{012699D5-BA4F-E147-8E70-B24A35DA1543}" type="parTrans" cxnId="{F02F03AC-8158-3443-A9A2-91BAADF6691C}">
      <dgm:prSet/>
      <dgm:spPr/>
      <dgm:t>
        <a:bodyPr/>
        <a:lstStyle/>
        <a:p>
          <a:endParaRPr lang="en-US"/>
        </a:p>
      </dgm:t>
    </dgm:pt>
    <dgm:pt modelId="{5E2FB1C3-9E0D-B94B-B5DA-64098286DF1D}" type="sibTrans" cxnId="{F02F03AC-8158-3443-A9A2-91BAADF6691C}">
      <dgm:prSet/>
      <dgm:spPr/>
      <dgm:t>
        <a:bodyPr/>
        <a:lstStyle/>
        <a:p>
          <a:endParaRPr lang="en-US"/>
        </a:p>
      </dgm:t>
    </dgm:pt>
    <dgm:pt modelId="{F7CD5DAF-F912-C84B-890C-87CE645AE74D}">
      <dgm:prSet/>
      <dgm:spPr/>
      <dgm:t>
        <a:bodyPr/>
        <a:lstStyle/>
        <a:p>
          <a:r>
            <a:rPr lang="en-US"/>
            <a:t>destination management companies</a:t>
          </a:r>
        </a:p>
      </dgm:t>
    </dgm:pt>
    <dgm:pt modelId="{C86E4035-8AAB-A347-8910-DC3E9BB6433A}" type="parTrans" cxnId="{021A5834-0EFC-5245-B96F-274EAA690BA6}">
      <dgm:prSet/>
      <dgm:spPr/>
      <dgm:t>
        <a:bodyPr/>
        <a:lstStyle/>
        <a:p>
          <a:endParaRPr lang="en-US"/>
        </a:p>
      </dgm:t>
    </dgm:pt>
    <dgm:pt modelId="{5BAA5315-CCDC-F340-B761-B2EC4E86E99C}" type="sibTrans" cxnId="{021A5834-0EFC-5245-B96F-274EAA690BA6}">
      <dgm:prSet/>
      <dgm:spPr/>
      <dgm:t>
        <a:bodyPr/>
        <a:lstStyle/>
        <a:p>
          <a:endParaRPr lang="en-US"/>
        </a:p>
      </dgm:t>
    </dgm:pt>
    <dgm:pt modelId="{B13A6F8F-5337-094F-A8ED-A9310227416D}">
      <dgm:prSet/>
      <dgm:spPr/>
      <dgm:t>
        <a:bodyPr/>
        <a:lstStyle/>
        <a:p>
          <a:r>
            <a:rPr lang="en-US"/>
            <a:t>franchises</a:t>
          </a:r>
        </a:p>
      </dgm:t>
    </dgm:pt>
    <dgm:pt modelId="{6518C8EA-9AD1-C548-8B0E-E3F4FEE44F10}" type="parTrans" cxnId="{1BE5C325-3F5D-8048-A934-524F5A17C9D7}">
      <dgm:prSet/>
      <dgm:spPr/>
      <dgm:t>
        <a:bodyPr/>
        <a:lstStyle/>
        <a:p>
          <a:endParaRPr lang="en-US"/>
        </a:p>
      </dgm:t>
    </dgm:pt>
    <dgm:pt modelId="{D7052F57-43FC-8A4F-B823-9D05BC0E0516}" type="sibTrans" cxnId="{1BE5C325-3F5D-8048-A934-524F5A17C9D7}">
      <dgm:prSet/>
      <dgm:spPr/>
      <dgm:t>
        <a:bodyPr/>
        <a:lstStyle/>
        <a:p>
          <a:endParaRPr lang="en-US"/>
        </a:p>
      </dgm:t>
    </dgm:pt>
    <dgm:pt modelId="{FDB0FF2F-DADB-DA48-A1BC-2E09D8BA3FA7}" type="pres">
      <dgm:prSet presAssocID="{694AA55B-2BD7-694A-866A-E0C4AEEBBD49}" presName="hierChild1" presStyleCnt="0">
        <dgm:presLayoutVars>
          <dgm:orgChart val="1"/>
          <dgm:chPref val="1"/>
          <dgm:dir/>
          <dgm:animOne val="branch"/>
          <dgm:animLvl val="lvl"/>
          <dgm:resizeHandles/>
        </dgm:presLayoutVars>
      </dgm:prSet>
      <dgm:spPr/>
    </dgm:pt>
    <dgm:pt modelId="{7FBAA12F-8743-994F-A291-135FA67F4F8B}" type="pres">
      <dgm:prSet presAssocID="{5FEFC108-D208-544A-ABE5-E011EA7F85D2}" presName="hierRoot1" presStyleCnt="0">
        <dgm:presLayoutVars>
          <dgm:hierBranch val="init"/>
        </dgm:presLayoutVars>
      </dgm:prSet>
      <dgm:spPr/>
    </dgm:pt>
    <dgm:pt modelId="{309B35C9-23B0-6C4F-A6B0-452F9242D6DA}" type="pres">
      <dgm:prSet presAssocID="{5FEFC108-D208-544A-ABE5-E011EA7F85D2}" presName="rootComposite1" presStyleCnt="0"/>
      <dgm:spPr/>
    </dgm:pt>
    <dgm:pt modelId="{80C0324C-5CC4-DB4B-81AF-5E63052384BB}" type="pres">
      <dgm:prSet presAssocID="{5FEFC108-D208-544A-ABE5-E011EA7F85D2}" presName="rootText1" presStyleLbl="node0" presStyleIdx="0" presStyleCnt="1">
        <dgm:presLayoutVars>
          <dgm:chPref val="3"/>
        </dgm:presLayoutVars>
      </dgm:prSet>
      <dgm:spPr/>
    </dgm:pt>
    <dgm:pt modelId="{73499048-015F-0242-813A-7084032FFD2C}" type="pres">
      <dgm:prSet presAssocID="{5FEFC108-D208-544A-ABE5-E011EA7F85D2}" presName="rootConnector1" presStyleLbl="node1" presStyleIdx="0" presStyleCnt="0"/>
      <dgm:spPr/>
    </dgm:pt>
    <dgm:pt modelId="{0DC392FD-E7C0-F44B-8EB8-C54C2312EF08}" type="pres">
      <dgm:prSet presAssocID="{5FEFC108-D208-544A-ABE5-E011EA7F85D2}" presName="hierChild2" presStyleCnt="0"/>
      <dgm:spPr/>
    </dgm:pt>
    <dgm:pt modelId="{B9FD4C93-79AF-5D48-AC0F-78FFE75C0259}" type="pres">
      <dgm:prSet presAssocID="{C86E4035-8AAB-A347-8910-DC3E9BB6433A}" presName="Name37" presStyleLbl="parChTrans1D2" presStyleIdx="0" presStyleCnt="6"/>
      <dgm:spPr/>
    </dgm:pt>
    <dgm:pt modelId="{923128BA-ECED-6B40-8DE9-CEF4CE5FBC2A}" type="pres">
      <dgm:prSet presAssocID="{F7CD5DAF-F912-C84B-890C-87CE645AE74D}" presName="hierRoot2" presStyleCnt="0">
        <dgm:presLayoutVars>
          <dgm:hierBranch val="init"/>
        </dgm:presLayoutVars>
      </dgm:prSet>
      <dgm:spPr/>
    </dgm:pt>
    <dgm:pt modelId="{46E480FA-E913-FD4B-816F-F11CD8A88286}" type="pres">
      <dgm:prSet presAssocID="{F7CD5DAF-F912-C84B-890C-87CE645AE74D}" presName="rootComposite" presStyleCnt="0"/>
      <dgm:spPr/>
    </dgm:pt>
    <dgm:pt modelId="{CA927B78-A291-404F-BE0D-86CD4CF56875}" type="pres">
      <dgm:prSet presAssocID="{F7CD5DAF-F912-C84B-890C-87CE645AE74D}" presName="rootText" presStyleLbl="node2" presStyleIdx="0" presStyleCnt="4">
        <dgm:presLayoutVars>
          <dgm:chPref val="3"/>
        </dgm:presLayoutVars>
      </dgm:prSet>
      <dgm:spPr/>
    </dgm:pt>
    <dgm:pt modelId="{A2F82DEB-A94A-7143-B374-A837876891CA}" type="pres">
      <dgm:prSet presAssocID="{F7CD5DAF-F912-C84B-890C-87CE645AE74D}" presName="rootConnector" presStyleLbl="node2" presStyleIdx="0" presStyleCnt="4"/>
      <dgm:spPr/>
    </dgm:pt>
    <dgm:pt modelId="{822E5025-18A3-2E4F-8C5C-8DE10FFD41DF}" type="pres">
      <dgm:prSet presAssocID="{F7CD5DAF-F912-C84B-890C-87CE645AE74D}" presName="hierChild4" presStyleCnt="0"/>
      <dgm:spPr/>
    </dgm:pt>
    <dgm:pt modelId="{4863EDB5-4AC8-4D4C-89D4-A9032619691C}" type="pres">
      <dgm:prSet presAssocID="{F7CD5DAF-F912-C84B-890C-87CE645AE74D}" presName="hierChild5" presStyleCnt="0"/>
      <dgm:spPr/>
    </dgm:pt>
    <dgm:pt modelId="{B02D0939-4216-9A4F-B326-03E077D7B1EC}" type="pres">
      <dgm:prSet presAssocID="{8EB58354-512A-EF4E-ABC6-635FFC0F5B81}" presName="Name37" presStyleLbl="parChTrans1D2" presStyleIdx="1" presStyleCnt="6"/>
      <dgm:spPr/>
    </dgm:pt>
    <dgm:pt modelId="{54629908-9D34-224D-B2FD-33E29A94ACF5}" type="pres">
      <dgm:prSet presAssocID="{AC0E01B4-3E8F-9545-A3E1-C07718DBD706}" presName="hierRoot2" presStyleCnt="0">
        <dgm:presLayoutVars>
          <dgm:hierBranch val="init"/>
        </dgm:presLayoutVars>
      </dgm:prSet>
      <dgm:spPr/>
    </dgm:pt>
    <dgm:pt modelId="{1931144B-9DB9-1B4A-8C19-FBE1F63ACC4E}" type="pres">
      <dgm:prSet presAssocID="{AC0E01B4-3E8F-9545-A3E1-C07718DBD706}" presName="rootComposite" presStyleCnt="0"/>
      <dgm:spPr/>
    </dgm:pt>
    <dgm:pt modelId="{8EE52D8A-68BC-3749-9646-006D7EBA5CBE}" type="pres">
      <dgm:prSet presAssocID="{AC0E01B4-3E8F-9545-A3E1-C07718DBD706}" presName="rootText" presStyleLbl="node2" presStyleIdx="1" presStyleCnt="4">
        <dgm:presLayoutVars>
          <dgm:chPref val="3"/>
        </dgm:presLayoutVars>
      </dgm:prSet>
      <dgm:spPr/>
    </dgm:pt>
    <dgm:pt modelId="{130BD23E-01CF-7046-98B2-68BFE613FD14}" type="pres">
      <dgm:prSet presAssocID="{AC0E01B4-3E8F-9545-A3E1-C07718DBD706}" presName="rootConnector" presStyleLbl="node2" presStyleIdx="1" presStyleCnt="4"/>
      <dgm:spPr/>
    </dgm:pt>
    <dgm:pt modelId="{89C4FE5F-C821-9A47-859B-167A26EDE06B}" type="pres">
      <dgm:prSet presAssocID="{AC0E01B4-3E8F-9545-A3E1-C07718DBD706}" presName="hierChild4" presStyleCnt="0"/>
      <dgm:spPr/>
    </dgm:pt>
    <dgm:pt modelId="{C36236D6-BD16-0240-84B9-B81F261AF33F}" type="pres">
      <dgm:prSet presAssocID="{AC0E01B4-3E8F-9545-A3E1-C07718DBD706}" presName="hierChild5" presStyleCnt="0"/>
      <dgm:spPr/>
    </dgm:pt>
    <dgm:pt modelId="{EC74FC3C-A000-204C-8C96-A22748959C5D}" type="pres">
      <dgm:prSet presAssocID="{6BB0053E-E443-1E49-9A4B-66C2E5878D3A}" presName="Name37" presStyleLbl="parChTrans1D2" presStyleIdx="2" presStyleCnt="6"/>
      <dgm:spPr/>
    </dgm:pt>
    <dgm:pt modelId="{EBBD4EDC-0DB1-FF49-BCF4-C21848335391}" type="pres">
      <dgm:prSet presAssocID="{C0A59B3C-59CC-5A47-B7BD-78CDB07BD79B}" presName="hierRoot2" presStyleCnt="0">
        <dgm:presLayoutVars>
          <dgm:hierBranch val="init"/>
        </dgm:presLayoutVars>
      </dgm:prSet>
      <dgm:spPr/>
    </dgm:pt>
    <dgm:pt modelId="{F6718641-E59E-4C42-A1D4-ECFC5DC5C363}" type="pres">
      <dgm:prSet presAssocID="{C0A59B3C-59CC-5A47-B7BD-78CDB07BD79B}" presName="rootComposite" presStyleCnt="0"/>
      <dgm:spPr/>
    </dgm:pt>
    <dgm:pt modelId="{4679E335-CDFD-D840-A354-CEE791F31A34}" type="pres">
      <dgm:prSet presAssocID="{C0A59B3C-59CC-5A47-B7BD-78CDB07BD79B}" presName="rootText" presStyleLbl="node2" presStyleIdx="2" presStyleCnt="4">
        <dgm:presLayoutVars>
          <dgm:chPref val="3"/>
        </dgm:presLayoutVars>
      </dgm:prSet>
      <dgm:spPr/>
    </dgm:pt>
    <dgm:pt modelId="{0C905457-A661-FE4C-8A2C-FDC4AE1A6970}" type="pres">
      <dgm:prSet presAssocID="{C0A59B3C-59CC-5A47-B7BD-78CDB07BD79B}" presName="rootConnector" presStyleLbl="node2" presStyleIdx="2" presStyleCnt="4"/>
      <dgm:spPr/>
    </dgm:pt>
    <dgm:pt modelId="{33A502AF-BD03-5C4A-999F-F6494842A2EF}" type="pres">
      <dgm:prSet presAssocID="{C0A59B3C-59CC-5A47-B7BD-78CDB07BD79B}" presName="hierChild4" presStyleCnt="0"/>
      <dgm:spPr/>
    </dgm:pt>
    <dgm:pt modelId="{CAEA6F10-919A-BC4B-B5CA-15D94F4EA08B}" type="pres">
      <dgm:prSet presAssocID="{C0A59B3C-59CC-5A47-B7BD-78CDB07BD79B}" presName="hierChild5" presStyleCnt="0"/>
      <dgm:spPr/>
    </dgm:pt>
    <dgm:pt modelId="{00266B81-797D-AA46-9830-FEA567E090FB}" type="pres">
      <dgm:prSet presAssocID="{CDD96CC2-2544-984F-8757-5938762A6EE6}" presName="Name37" presStyleLbl="parChTrans1D2" presStyleIdx="3" presStyleCnt="6"/>
      <dgm:spPr/>
    </dgm:pt>
    <dgm:pt modelId="{5AF59FCE-DAD7-3C4C-86F9-5725BD275A16}" type="pres">
      <dgm:prSet presAssocID="{1ACE564A-51D0-CE45-B4FC-08A6E5B6C79A}" presName="hierRoot2" presStyleCnt="0">
        <dgm:presLayoutVars>
          <dgm:hierBranch val="init"/>
        </dgm:presLayoutVars>
      </dgm:prSet>
      <dgm:spPr/>
    </dgm:pt>
    <dgm:pt modelId="{50BE6DDC-F129-EF44-8EB2-8DECA51986F4}" type="pres">
      <dgm:prSet presAssocID="{1ACE564A-51D0-CE45-B4FC-08A6E5B6C79A}" presName="rootComposite" presStyleCnt="0"/>
      <dgm:spPr/>
    </dgm:pt>
    <dgm:pt modelId="{ACD2ECF8-358C-9441-ACA1-D3C0B4313C01}" type="pres">
      <dgm:prSet presAssocID="{1ACE564A-51D0-CE45-B4FC-08A6E5B6C79A}" presName="rootText" presStyleLbl="node2" presStyleIdx="3" presStyleCnt="4">
        <dgm:presLayoutVars>
          <dgm:chPref val="3"/>
        </dgm:presLayoutVars>
      </dgm:prSet>
      <dgm:spPr/>
    </dgm:pt>
    <dgm:pt modelId="{F84B84CF-0E93-8144-B260-B76133EBC7E2}" type="pres">
      <dgm:prSet presAssocID="{1ACE564A-51D0-CE45-B4FC-08A6E5B6C79A}" presName="rootConnector" presStyleLbl="node2" presStyleIdx="3" presStyleCnt="4"/>
      <dgm:spPr/>
    </dgm:pt>
    <dgm:pt modelId="{59724D3D-6A10-AF45-A790-6339DCF4BD9D}" type="pres">
      <dgm:prSet presAssocID="{1ACE564A-51D0-CE45-B4FC-08A6E5B6C79A}" presName="hierChild4" presStyleCnt="0"/>
      <dgm:spPr/>
    </dgm:pt>
    <dgm:pt modelId="{D83E02FC-6DFA-0041-8532-EF3C093B4DA8}" type="pres">
      <dgm:prSet presAssocID="{1ACE564A-51D0-CE45-B4FC-08A6E5B6C79A}" presName="hierChild5" presStyleCnt="0"/>
      <dgm:spPr/>
    </dgm:pt>
    <dgm:pt modelId="{0CADE7E7-5768-9F44-B255-6B4A6657F3FF}" type="pres">
      <dgm:prSet presAssocID="{5FEFC108-D208-544A-ABE5-E011EA7F85D2}" presName="hierChild3" presStyleCnt="0"/>
      <dgm:spPr/>
    </dgm:pt>
    <dgm:pt modelId="{5907E569-7DA7-E148-BC0D-A72DD2EEFD6A}" type="pres">
      <dgm:prSet presAssocID="{012699D5-BA4F-E147-8E70-B24A35DA1543}" presName="Name111" presStyleLbl="parChTrans1D2" presStyleIdx="4" presStyleCnt="6"/>
      <dgm:spPr/>
    </dgm:pt>
    <dgm:pt modelId="{F2F0350C-9BAC-CA4C-AE0B-C1DFFD7A2451}" type="pres">
      <dgm:prSet presAssocID="{CCBABC45-FABA-C847-B4F4-9068125D6AFE}" presName="hierRoot3" presStyleCnt="0">
        <dgm:presLayoutVars>
          <dgm:hierBranch val="init"/>
        </dgm:presLayoutVars>
      </dgm:prSet>
      <dgm:spPr/>
    </dgm:pt>
    <dgm:pt modelId="{82219A08-0F91-834F-A04F-D00CDCB3E26E}" type="pres">
      <dgm:prSet presAssocID="{CCBABC45-FABA-C847-B4F4-9068125D6AFE}" presName="rootComposite3" presStyleCnt="0"/>
      <dgm:spPr/>
    </dgm:pt>
    <dgm:pt modelId="{3A9A6115-C30A-6D43-ABEF-3E40E017841C}" type="pres">
      <dgm:prSet presAssocID="{CCBABC45-FABA-C847-B4F4-9068125D6AFE}" presName="rootText3" presStyleLbl="asst1" presStyleIdx="0" presStyleCnt="2">
        <dgm:presLayoutVars>
          <dgm:chPref val="3"/>
        </dgm:presLayoutVars>
      </dgm:prSet>
      <dgm:spPr/>
    </dgm:pt>
    <dgm:pt modelId="{B9CC38EB-FFA5-154A-8DA1-F41317A3602E}" type="pres">
      <dgm:prSet presAssocID="{CCBABC45-FABA-C847-B4F4-9068125D6AFE}" presName="rootConnector3" presStyleLbl="asst1" presStyleIdx="0" presStyleCnt="2"/>
      <dgm:spPr/>
    </dgm:pt>
    <dgm:pt modelId="{BDEFBFCF-A48A-7A48-BE03-7E3D58966888}" type="pres">
      <dgm:prSet presAssocID="{CCBABC45-FABA-C847-B4F4-9068125D6AFE}" presName="hierChild6" presStyleCnt="0"/>
      <dgm:spPr/>
    </dgm:pt>
    <dgm:pt modelId="{A7803373-318B-E449-9C37-5C1E7F178FAD}" type="pres">
      <dgm:prSet presAssocID="{CCBABC45-FABA-C847-B4F4-9068125D6AFE}" presName="hierChild7" presStyleCnt="0"/>
      <dgm:spPr/>
    </dgm:pt>
    <dgm:pt modelId="{F161A30D-19A3-624C-A2CF-A430588610BC}" type="pres">
      <dgm:prSet presAssocID="{103BE317-B404-DA42-B429-2B6B0DC6B3D5}" presName="Name111" presStyleLbl="parChTrans1D2" presStyleIdx="5" presStyleCnt="6"/>
      <dgm:spPr/>
    </dgm:pt>
    <dgm:pt modelId="{8AA5F006-88A4-FE47-BABD-7B25AC6B16F5}" type="pres">
      <dgm:prSet presAssocID="{250C4C83-9ADB-5E43-B881-74E015AD5B52}" presName="hierRoot3" presStyleCnt="0">
        <dgm:presLayoutVars>
          <dgm:hierBranch val="init"/>
        </dgm:presLayoutVars>
      </dgm:prSet>
      <dgm:spPr/>
    </dgm:pt>
    <dgm:pt modelId="{309DDCFE-5886-314E-B911-3089D5FD013A}" type="pres">
      <dgm:prSet presAssocID="{250C4C83-9ADB-5E43-B881-74E015AD5B52}" presName="rootComposite3" presStyleCnt="0"/>
      <dgm:spPr/>
    </dgm:pt>
    <dgm:pt modelId="{5B27C28B-19C3-C742-BE83-F35FF23F67A3}" type="pres">
      <dgm:prSet presAssocID="{250C4C83-9ADB-5E43-B881-74E015AD5B52}" presName="rootText3" presStyleLbl="asst1" presStyleIdx="1" presStyleCnt="2">
        <dgm:presLayoutVars>
          <dgm:chPref val="3"/>
        </dgm:presLayoutVars>
      </dgm:prSet>
      <dgm:spPr/>
    </dgm:pt>
    <dgm:pt modelId="{17831776-9B6F-CB45-A8A1-094F631BBFF1}" type="pres">
      <dgm:prSet presAssocID="{250C4C83-9ADB-5E43-B881-74E015AD5B52}" presName="rootConnector3" presStyleLbl="asst1" presStyleIdx="1" presStyleCnt="2"/>
      <dgm:spPr/>
    </dgm:pt>
    <dgm:pt modelId="{75878472-0460-3D46-841C-AE95974417AB}" type="pres">
      <dgm:prSet presAssocID="{250C4C83-9ADB-5E43-B881-74E015AD5B52}" presName="hierChild6" presStyleCnt="0"/>
      <dgm:spPr/>
    </dgm:pt>
    <dgm:pt modelId="{B4AFEC69-9EB3-C74F-9D0D-7A3E7C96ABD4}" type="pres">
      <dgm:prSet presAssocID="{6518C8EA-9AD1-C548-8B0E-E3F4FEE44F10}" presName="Name37" presStyleLbl="parChTrans1D3" presStyleIdx="0" presStyleCnt="1"/>
      <dgm:spPr/>
    </dgm:pt>
    <dgm:pt modelId="{8FCB8946-0540-E14B-8E18-9983385088D0}" type="pres">
      <dgm:prSet presAssocID="{B13A6F8F-5337-094F-A8ED-A9310227416D}" presName="hierRoot2" presStyleCnt="0">
        <dgm:presLayoutVars>
          <dgm:hierBranch val="init"/>
        </dgm:presLayoutVars>
      </dgm:prSet>
      <dgm:spPr/>
    </dgm:pt>
    <dgm:pt modelId="{8F4C355B-34A6-2E4F-8E1F-0651F06462B3}" type="pres">
      <dgm:prSet presAssocID="{B13A6F8F-5337-094F-A8ED-A9310227416D}" presName="rootComposite" presStyleCnt="0"/>
      <dgm:spPr/>
    </dgm:pt>
    <dgm:pt modelId="{E6C5E7F8-AB4E-3944-BCB5-8BB4C00C1E9E}" type="pres">
      <dgm:prSet presAssocID="{B13A6F8F-5337-094F-A8ED-A9310227416D}" presName="rootText" presStyleLbl="node3" presStyleIdx="0" presStyleCnt="1">
        <dgm:presLayoutVars>
          <dgm:chPref val="3"/>
        </dgm:presLayoutVars>
      </dgm:prSet>
      <dgm:spPr/>
    </dgm:pt>
    <dgm:pt modelId="{F559AF21-5115-FC48-8B33-563AF7A77C6F}" type="pres">
      <dgm:prSet presAssocID="{B13A6F8F-5337-094F-A8ED-A9310227416D}" presName="rootConnector" presStyleLbl="node3" presStyleIdx="0" presStyleCnt="1"/>
      <dgm:spPr/>
    </dgm:pt>
    <dgm:pt modelId="{B1BC6407-8427-9D41-B5FF-5DDFA24CBFA7}" type="pres">
      <dgm:prSet presAssocID="{B13A6F8F-5337-094F-A8ED-A9310227416D}" presName="hierChild4" presStyleCnt="0"/>
      <dgm:spPr/>
    </dgm:pt>
    <dgm:pt modelId="{38E8CF3A-E3E1-994A-90F9-F216D8173202}" type="pres">
      <dgm:prSet presAssocID="{B13A6F8F-5337-094F-A8ED-A9310227416D}" presName="hierChild5" presStyleCnt="0"/>
      <dgm:spPr/>
    </dgm:pt>
    <dgm:pt modelId="{914BF732-6057-AD49-B805-8927E6CB755F}" type="pres">
      <dgm:prSet presAssocID="{250C4C83-9ADB-5E43-B881-74E015AD5B52}" presName="hierChild7" presStyleCnt="0"/>
      <dgm:spPr/>
    </dgm:pt>
  </dgm:ptLst>
  <dgm:cxnLst>
    <dgm:cxn modelId="{D2AE0D12-620E-2148-B582-2062E8641AE7}" type="presOf" srcId="{CCBABC45-FABA-C847-B4F4-9068125D6AFE}" destId="{B9CC38EB-FFA5-154A-8DA1-F41317A3602E}" srcOrd="1" destOrd="0" presId="urn:microsoft.com/office/officeart/2005/8/layout/orgChart1"/>
    <dgm:cxn modelId="{1BE5C325-3F5D-8048-A934-524F5A17C9D7}" srcId="{250C4C83-9ADB-5E43-B881-74E015AD5B52}" destId="{B13A6F8F-5337-094F-A8ED-A9310227416D}" srcOrd="0" destOrd="0" parTransId="{6518C8EA-9AD1-C548-8B0E-E3F4FEE44F10}" sibTransId="{D7052F57-43FC-8A4F-B823-9D05BC0E0516}"/>
    <dgm:cxn modelId="{7D808926-1427-CC46-BA5B-4363E04B0DA9}" type="presOf" srcId="{B13A6F8F-5337-094F-A8ED-A9310227416D}" destId="{E6C5E7F8-AB4E-3944-BCB5-8BB4C00C1E9E}" srcOrd="0" destOrd="0" presId="urn:microsoft.com/office/officeart/2005/8/layout/orgChart1"/>
    <dgm:cxn modelId="{02C63134-4DAF-7E46-A9A9-C69D094DA82D}" type="presOf" srcId="{F7CD5DAF-F912-C84B-890C-87CE645AE74D}" destId="{A2F82DEB-A94A-7143-B374-A837876891CA}" srcOrd="1" destOrd="0" presId="urn:microsoft.com/office/officeart/2005/8/layout/orgChart1"/>
    <dgm:cxn modelId="{021A5834-0EFC-5245-B96F-274EAA690BA6}" srcId="{5FEFC108-D208-544A-ABE5-E011EA7F85D2}" destId="{F7CD5DAF-F912-C84B-890C-87CE645AE74D}" srcOrd="1" destOrd="0" parTransId="{C86E4035-8AAB-A347-8910-DC3E9BB6433A}" sibTransId="{5BAA5315-CCDC-F340-B761-B2EC4E86E99C}"/>
    <dgm:cxn modelId="{AA888B3C-BBAF-FF4E-89F4-C95070C21691}" type="presOf" srcId="{6BB0053E-E443-1E49-9A4B-66C2E5878D3A}" destId="{EC74FC3C-A000-204C-8C96-A22748959C5D}" srcOrd="0" destOrd="0" presId="urn:microsoft.com/office/officeart/2005/8/layout/orgChart1"/>
    <dgm:cxn modelId="{BA43D046-DD56-9149-BE02-0820EADA9219}" type="presOf" srcId="{1ACE564A-51D0-CE45-B4FC-08A6E5B6C79A}" destId="{F84B84CF-0E93-8144-B260-B76133EBC7E2}" srcOrd="1" destOrd="0" presId="urn:microsoft.com/office/officeart/2005/8/layout/orgChart1"/>
    <dgm:cxn modelId="{DCB2BE4B-A9B1-8A4A-B442-E4BBE8765D7A}" srcId="{5FEFC108-D208-544A-ABE5-E011EA7F85D2}" destId="{250C4C83-9ADB-5E43-B881-74E015AD5B52}" srcOrd="2" destOrd="0" parTransId="{103BE317-B404-DA42-B429-2B6B0DC6B3D5}" sibTransId="{CA24C92C-45B0-D34D-A3EB-7588687CE375}"/>
    <dgm:cxn modelId="{12207753-2BBA-784D-B635-0A2F836BA693}" type="presOf" srcId="{C0A59B3C-59CC-5A47-B7BD-78CDB07BD79B}" destId="{4679E335-CDFD-D840-A354-CEE791F31A34}" srcOrd="0" destOrd="0" presId="urn:microsoft.com/office/officeart/2005/8/layout/orgChart1"/>
    <dgm:cxn modelId="{A8D9EA5E-BECA-6242-9E08-5D0A8296988D}" type="presOf" srcId="{103BE317-B404-DA42-B429-2B6B0DC6B3D5}" destId="{F161A30D-19A3-624C-A2CF-A430588610BC}" srcOrd="0" destOrd="0" presId="urn:microsoft.com/office/officeart/2005/8/layout/orgChart1"/>
    <dgm:cxn modelId="{EEF93364-BDB5-CF44-ACBF-0BBDFFED553D}" type="presOf" srcId="{6518C8EA-9AD1-C548-8B0E-E3F4FEE44F10}" destId="{B4AFEC69-9EB3-C74F-9D0D-7A3E7C96ABD4}" srcOrd="0" destOrd="0" presId="urn:microsoft.com/office/officeart/2005/8/layout/orgChart1"/>
    <dgm:cxn modelId="{B84F806A-DE23-4D4D-9ABD-0F6C446AB401}" type="presOf" srcId="{F7CD5DAF-F912-C84B-890C-87CE645AE74D}" destId="{CA927B78-A291-404F-BE0D-86CD4CF56875}" srcOrd="0" destOrd="0" presId="urn:microsoft.com/office/officeart/2005/8/layout/orgChart1"/>
    <dgm:cxn modelId="{38B7E26F-718C-ED48-B65F-2AF6709C4843}" type="presOf" srcId="{CCBABC45-FABA-C847-B4F4-9068125D6AFE}" destId="{3A9A6115-C30A-6D43-ABEF-3E40E017841C}" srcOrd="0" destOrd="0" presId="urn:microsoft.com/office/officeart/2005/8/layout/orgChart1"/>
    <dgm:cxn modelId="{34A07279-8DA6-534C-AC55-5DD00B71A150}" type="presOf" srcId="{B13A6F8F-5337-094F-A8ED-A9310227416D}" destId="{F559AF21-5115-FC48-8B33-563AF7A77C6F}" srcOrd="1" destOrd="0" presId="urn:microsoft.com/office/officeart/2005/8/layout/orgChart1"/>
    <dgm:cxn modelId="{2368387C-ED2E-6C40-8FD6-81F0AEB7DD53}" type="presOf" srcId="{5FEFC108-D208-544A-ABE5-E011EA7F85D2}" destId="{80C0324C-5CC4-DB4B-81AF-5E63052384BB}" srcOrd="0" destOrd="0" presId="urn:microsoft.com/office/officeart/2005/8/layout/orgChart1"/>
    <dgm:cxn modelId="{CCEFF37F-FCC2-214E-B115-7AC8CFB1AD39}" type="presOf" srcId="{250C4C83-9ADB-5E43-B881-74E015AD5B52}" destId="{5B27C28B-19C3-C742-BE83-F35FF23F67A3}" srcOrd="0" destOrd="0" presId="urn:microsoft.com/office/officeart/2005/8/layout/orgChart1"/>
    <dgm:cxn modelId="{9BB50B88-D1AF-8046-A7EE-8CE7CF76E188}" srcId="{5FEFC108-D208-544A-ABE5-E011EA7F85D2}" destId="{AC0E01B4-3E8F-9545-A3E1-C07718DBD706}" srcOrd="3" destOrd="0" parTransId="{8EB58354-512A-EF4E-ABC6-635FFC0F5B81}" sibTransId="{CD80BE5A-C02C-B04B-A507-8D8CA1D1532E}"/>
    <dgm:cxn modelId="{F02F03AC-8158-3443-A9A2-91BAADF6691C}" srcId="{5FEFC108-D208-544A-ABE5-E011EA7F85D2}" destId="{CCBABC45-FABA-C847-B4F4-9068125D6AFE}" srcOrd="0" destOrd="0" parTransId="{012699D5-BA4F-E147-8E70-B24A35DA1543}" sibTransId="{5E2FB1C3-9E0D-B94B-B5DA-64098286DF1D}"/>
    <dgm:cxn modelId="{67DDF7B5-6677-DD4A-8286-A797C484FCE4}" type="presOf" srcId="{250C4C83-9ADB-5E43-B881-74E015AD5B52}" destId="{17831776-9B6F-CB45-A8A1-094F631BBFF1}" srcOrd="1" destOrd="0" presId="urn:microsoft.com/office/officeart/2005/8/layout/orgChart1"/>
    <dgm:cxn modelId="{C1B679B6-D353-0248-A683-E5522712E1E1}" type="presOf" srcId="{C86E4035-8AAB-A347-8910-DC3E9BB6433A}" destId="{B9FD4C93-79AF-5D48-AC0F-78FFE75C0259}" srcOrd="0" destOrd="0" presId="urn:microsoft.com/office/officeart/2005/8/layout/orgChart1"/>
    <dgm:cxn modelId="{C32309CC-DE3A-5D4E-9E37-3FD8ED20ABE5}" srcId="{5FEFC108-D208-544A-ABE5-E011EA7F85D2}" destId="{1ACE564A-51D0-CE45-B4FC-08A6E5B6C79A}" srcOrd="5" destOrd="0" parTransId="{CDD96CC2-2544-984F-8757-5938762A6EE6}" sibTransId="{0C205065-FC6D-4C48-A920-B16E01C55A8D}"/>
    <dgm:cxn modelId="{A77220CD-87EE-DE45-8FAB-71F94251B8A1}" type="presOf" srcId="{CDD96CC2-2544-984F-8757-5938762A6EE6}" destId="{00266B81-797D-AA46-9830-FEA567E090FB}" srcOrd="0" destOrd="0" presId="urn:microsoft.com/office/officeart/2005/8/layout/orgChart1"/>
    <dgm:cxn modelId="{A0862ED2-45B9-9E4A-AE44-CF961057C7AD}" type="presOf" srcId="{AC0E01B4-3E8F-9545-A3E1-C07718DBD706}" destId="{130BD23E-01CF-7046-98B2-68BFE613FD14}" srcOrd="1" destOrd="0" presId="urn:microsoft.com/office/officeart/2005/8/layout/orgChart1"/>
    <dgm:cxn modelId="{3F0FCED4-6B60-7E45-A858-1CE9EEECE002}" type="presOf" srcId="{C0A59B3C-59CC-5A47-B7BD-78CDB07BD79B}" destId="{0C905457-A661-FE4C-8A2C-FDC4AE1A6970}" srcOrd="1" destOrd="0" presId="urn:microsoft.com/office/officeart/2005/8/layout/orgChart1"/>
    <dgm:cxn modelId="{A86225EA-42D2-8940-BCC3-E7817793E784}" type="presOf" srcId="{694AA55B-2BD7-694A-866A-E0C4AEEBBD49}" destId="{FDB0FF2F-DADB-DA48-A1BC-2E09D8BA3FA7}" srcOrd="0" destOrd="0" presId="urn:microsoft.com/office/officeart/2005/8/layout/orgChart1"/>
    <dgm:cxn modelId="{C5F4B8EA-947B-ED46-8D13-327B0C42CFB9}" type="presOf" srcId="{5FEFC108-D208-544A-ABE5-E011EA7F85D2}" destId="{73499048-015F-0242-813A-7084032FFD2C}" srcOrd="1" destOrd="0" presId="urn:microsoft.com/office/officeart/2005/8/layout/orgChart1"/>
    <dgm:cxn modelId="{F55513ED-E3D7-7D46-922A-28C03E1247BA}" srcId="{694AA55B-2BD7-694A-866A-E0C4AEEBBD49}" destId="{5FEFC108-D208-544A-ABE5-E011EA7F85D2}" srcOrd="0" destOrd="0" parTransId="{28E066DB-E0CE-EE45-B9DB-C744884D41C4}" sibTransId="{04449BD7-9C83-BD44-8207-C83FF4338DDF}"/>
    <dgm:cxn modelId="{05DAB8EF-F0E4-AD42-9102-F3F39C85FF1A}" type="presOf" srcId="{8EB58354-512A-EF4E-ABC6-635FFC0F5B81}" destId="{B02D0939-4216-9A4F-B326-03E077D7B1EC}" srcOrd="0" destOrd="0" presId="urn:microsoft.com/office/officeart/2005/8/layout/orgChart1"/>
    <dgm:cxn modelId="{769565F2-F1B3-9E44-9D71-EC80F1040933}" type="presOf" srcId="{1ACE564A-51D0-CE45-B4FC-08A6E5B6C79A}" destId="{ACD2ECF8-358C-9441-ACA1-D3C0B4313C01}" srcOrd="0" destOrd="0" presId="urn:microsoft.com/office/officeart/2005/8/layout/orgChart1"/>
    <dgm:cxn modelId="{A02B2CFA-4725-9845-83E1-52AA27E721D8}" type="presOf" srcId="{012699D5-BA4F-E147-8E70-B24A35DA1543}" destId="{5907E569-7DA7-E148-BC0D-A72DD2EEFD6A}" srcOrd="0" destOrd="0" presId="urn:microsoft.com/office/officeart/2005/8/layout/orgChart1"/>
    <dgm:cxn modelId="{25E7E1FB-ACCB-D442-BBB9-799AB436E9D0}" srcId="{5FEFC108-D208-544A-ABE5-E011EA7F85D2}" destId="{C0A59B3C-59CC-5A47-B7BD-78CDB07BD79B}" srcOrd="4" destOrd="0" parTransId="{6BB0053E-E443-1E49-9A4B-66C2E5878D3A}" sibTransId="{D930D8A9-9233-BE4D-A9DD-1D33B7BB9FF8}"/>
    <dgm:cxn modelId="{9558C2FE-7E9F-AB4A-9FE7-AFA10B4F491E}" type="presOf" srcId="{AC0E01B4-3E8F-9545-A3E1-C07718DBD706}" destId="{8EE52D8A-68BC-3749-9646-006D7EBA5CBE}" srcOrd="0" destOrd="0" presId="urn:microsoft.com/office/officeart/2005/8/layout/orgChart1"/>
    <dgm:cxn modelId="{B877606E-15AA-9F4D-8D40-82C76C67BFD4}" type="presParOf" srcId="{FDB0FF2F-DADB-DA48-A1BC-2E09D8BA3FA7}" destId="{7FBAA12F-8743-994F-A291-135FA67F4F8B}" srcOrd="0" destOrd="0" presId="urn:microsoft.com/office/officeart/2005/8/layout/orgChart1"/>
    <dgm:cxn modelId="{713FD99B-23EC-FA46-9201-63EE6C8CDE4A}" type="presParOf" srcId="{7FBAA12F-8743-994F-A291-135FA67F4F8B}" destId="{309B35C9-23B0-6C4F-A6B0-452F9242D6DA}" srcOrd="0" destOrd="0" presId="urn:microsoft.com/office/officeart/2005/8/layout/orgChart1"/>
    <dgm:cxn modelId="{21BC37AF-0F4E-584F-A62A-367D5386BF8B}" type="presParOf" srcId="{309B35C9-23B0-6C4F-A6B0-452F9242D6DA}" destId="{80C0324C-5CC4-DB4B-81AF-5E63052384BB}" srcOrd="0" destOrd="0" presId="urn:microsoft.com/office/officeart/2005/8/layout/orgChart1"/>
    <dgm:cxn modelId="{866F8D39-D991-094F-A663-DD6F163AF553}" type="presParOf" srcId="{309B35C9-23B0-6C4F-A6B0-452F9242D6DA}" destId="{73499048-015F-0242-813A-7084032FFD2C}" srcOrd="1" destOrd="0" presId="urn:microsoft.com/office/officeart/2005/8/layout/orgChart1"/>
    <dgm:cxn modelId="{49DC3C4A-B70E-2740-910B-F43CC93B080F}" type="presParOf" srcId="{7FBAA12F-8743-994F-A291-135FA67F4F8B}" destId="{0DC392FD-E7C0-F44B-8EB8-C54C2312EF08}" srcOrd="1" destOrd="0" presId="urn:microsoft.com/office/officeart/2005/8/layout/orgChart1"/>
    <dgm:cxn modelId="{8A7599F1-4ED5-F44A-82A2-71A4DBD5648A}" type="presParOf" srcId="{0DC392FD-E7C0-F44B-8EB8-C54C2312EF08}" destId="{B9FD4C93-79AF-5D48-AC0F-78FFE75C0259}" srcOrd="0" destOrd="0" presId="urn:microsoft.com/office/officeart/2005/8/layout/orgChart1"/>
    <dgm:cxn modelId="{D1B13EB4-C9DB-E248-8965-E62310D0854E}" type="presParOf" srcId="{0DC392FD-E7C0-F44B-8EB8-C54C2312EF08}" destId="{923128BA-ECED-6B40-8DE9-CEF4CE5FBC2A}" srcOrd="1" destOrd="0" presId="urn:microsoft.com/office/officeart/2005/8/layout/orgChart1"/>
    <dgm:cxn modelId="{0B723743-D235-2D44-B9E0-58B100DDCC78}" type="presParOf" srcId="{923128BA-ECED-6B40-8DE9-CEF4CE5FBC2A}" destId="{46E480FA-E913-FD4B-816F-F11CD8A88286}" srcOrd="0" destOrd="0" presId="urn:microsoft.com/office/officeart/2005/8/layout/orgChart1"/>
    <dgm:cxn modelId="{75352DBD-D483-7740-B2E1-DCE36A554EBD}" type="presParOf" srcId="{46E480FA-E913-FD4B-816F-F11CD8A88286}" destId="{CA927B78-A291-404F-BE0D-86CD4CF56875}" srcOrd="0" destOrd="0" presId="urn:microsoft.com/office/officeart/2005/8/layout/orgChart1"/>
    <dgm:cxn modelId="{225FB20A-6EAA-8340-AE2D-21FD25C16606}" type="presParOf" srcId="{46E480FA-E913-FD4B-816F-F11CD8A88286}" destId="{A2F82DEB-A94A-7143-B374-A837876891CA}" srcOrd="1" destOrd="0" presId="urn:microsoft.com/office/officeart/2005/8/layout/orgChart1"/>
    <dgm:cxn modelId="{0ED93D34-846C-224B-B92A-A40C21CE707C}" type="presParOf" srcId="{923128BA-ECED-6B40-8DE9-CEF4CE5FBC2A}" destId="{822E5025-18A3-2E4F-8C5C-8DE10FFD41DF}" srcOrd="1" destOrd="0" presId="urn:microsoft.com/office/officeart/2005/8/layout/orgChart1"/>
    <dgm:cxn modelId="{56250782-E90B-9544-81CB-12E60C0F21D6}" type="presParOf" srcId="{923128BA-ECED-6B40-8DE9-CEF4CE5FBC2A}" destId="{4863EDB5-4AC8-4D4C-89D4-A9032619691C}" srcOrd="2" destOrd="0" presId="urn:microsoft.com/office/officeart/2005/8/layout/orgChart1"/>
    <dgm:cxn modelId="{9310EF9A-73A9-F44E-84F2-E2EBB2306910}" type="presParOf" srcId="{0DC392FD-E7C0-F44B-8EB8-C54C2312EF08}" destId="{B02D0939-4216-9A4F-B326-03E077D7B1EC}" srcOrd="2" destOrd="0" presId="urn:microsoft.com/office/officeart/2005/8/layout/orgChart1"/>
    <dgm:cxn modelId="{A7C618DF-BD8C-B849-9365-3472C645F781}" type="presParOf" srcId="{0DC392FD-E7C0-F44B-8EB8-C54C2312EF08}" destId="{54629908-9D34-224D-B2FD-33E29A94ACF5}" srcOrd="3" destOrd="0" presId="urn:microsoft.com/office/officeart/2005/8/layout/orgChart1"/>
    <dgm:cxn modelId="{85D7779E-43D8-114C-90BD-3E3C45A8122F}" type="presParOf" srcId="{54629908-9D34-224D-B2FD-33E29A94ACF5}" destId="{1931144B-9DB9-1B4A-8C19-FBE1F63ACC4E}" srcOrd="0" destOrd="0" presId="urn:microsoft.com/office/officeart/2005/8/layout/orgChart1"/>
    <dgm:cxn modelId="{0FF04106-BF12-084E-B569-1F75977F79BA}" type="presParOf" srcId="{1931144B-9DB9-1B4A-8C19-FBE1F63ACC4E}" destId="{8EE52D8A-68BC-3749-9646-006D7EBA5CBE}" srcOrd="0" destOrd="0" presId="urn:microsoft.com/office/officeart/2005/8/layout/orgChart1"/>
    <dgm:cxn modelId="{788D2F16-96C7-724F-82B4-A3941B9C3F21}" type="presParOf" srcId="{1931144B-9DB9-1B4A-8C19-FBE1F63ACC4E}" destId="{130BD23E-01CF-7046-98B2-68BFE613FD14}" srcOrd="1" destOrd="0" presId="urn:microsoft.com/office/officeart/2005/8/layout/orgChart1"/>
    <dgm:cxn modelId="{5612E710-94CC-074E-8D4B-8C62EC054333}" type="presParOf" srcId="{54629908-9D34-224D-B2FD-33E29A94ACF5}" destId="{89C4FE5F-C821-9A47-859B-167A26EDE06B}" srcOrd="1" destOrd="0" presId="urn:microsoft.com/office/officeart/2005/8/layout/orgChart1"/>
    <dgm:cxn modelId="{E5D941B7-E976-E04D-8998-DE8878E404A5}" type="presParOf" srcId="{54629908-9D34-224D-B2FD-33E29A94ACF5}" destId="{C36236D6-BD16-0240-84B9-B81F261AF33F}" srcOrd="2" destOrd="0" presId="urn:microsoft.com/office/officeart/2005/8/layout/orgChart1"/>
    <dgm:cxn modelId="{DE20C370-0246-2B4C-BFB6-BB1386C4C822}" type="presParOf" srcId="{0DC392FD-E7C0-F44B-8EB8-C54C2312EF08}" destId="{EC74FC3C-A000-204C-8C96-A22748959C5D}" srcOrd="4" destOrd="0" presId="urn:microsoft.com/office/officeart/2005/8/layout/orgChart1"/>
    <dgm:cxn modelId="{57DD7359-908E-1C4E-B5D8-94F9A384C7F8}" type="presParOf" srcId="{0DC392FD-E7C0-F44B-8EB8-C54C2312EF08}" destId="{EBBD4EDC-0DB1-FF49-BCF4-C21848335391}" srcOrd="5" destOrd="0" presId="urn:microsoft.com/office/officeart/2005/8/layout/orgChart1"/>
    <dgm:cxn modelId="{C8CFCB80-D606-9149-975E-C6162FA714DB}" type="presParOf" srcId="{EBBD4EDC-0DB1-FF49-BCF4-C21848335391}" destId="{F6718641-E59E-4C42-A1D4-ECFC5DC5C363}" srcOrd="0" destOrd="0" presId="urn:microsoft.com/office/officeart/2005/8/layout/orgChart1"/>
    <dgm:cxn modelId="{82B07820-AF4B-9D49-943D-73D324CBB908}" type="presParOf" srcId="{F6718641-E59E-4C42-A1D4-ECFC5DC5C363}" destId="{4679E335-CDFD-D840-A354-CEE791F31A34}" srcOrd="0" destOrd="0" presId="urn:microsoft.com/office/officeart/2005/8/layout/orgChart1"/>
    <dgm:cxn modelId="{36270012-F267-8140-9EDB-C4FBBDB0B9AB}" type="presParOf" srcId="{F6718641-E59E-4C42-A1D4-ECFC5DC5C363}" destId="{0C905457-A661-FE4C-8A2C-FDC4AE1A6970}" srcOrd="1" destOrd="0" presId="urn:microsoft.com/office/officeart/2005/8/layout/orgChart1"/>
    <dgm:cxn modelId="{97442FB3-41A2-B041-85EB-178871BFF3C6}" type="presParOf" srcId="{EBBD4EDC-0DB1-FF49-BCF4-C21848335391}" destId="{33A502AF-BD03-5C4A-999F-F6494842A2EF}" srcOrd="1" destOrd="0" presId="urn:microsoft.com/office/officeart/2005/8/layout/orgChart1"/>
    <dgm:cxn modelId="{5E914FDD-EE9B-5846-BD4E-D02A5DD77D44}" type="presParOf" srcId="{EBBD4EDC-0DB1-FF49-BCF4-C21848335391}" destId="{CAEA6F10-919A-BC4B-B5CA-15D94F4EA08B}" srcOrd="2" destOrd="0" presId="urn:microsoft.com/office/officeart/2005/8/layout/orgChart1"/>
    <dgm:cxn modelId="{32261FD9-04B2-AA44-8F48-BD6F65CE73AD}" type="presParOf" srcId="{0DC392FD-E7C0-F44B-8EB8-C54C2312EF08}" destId="{00266B81-797D-AA46-9830-FEA567E090FB}" srcOrd="6" destOrd="0" presId="urn:microsoft.com/office/officeart/2005/8/layout/orgChart1"/>
    <dgm:cxn modelId="{1A0BF27C-D702-5140-A2D9-45FD28556E46}" type="presParOf" srcId="{0DC392FD-E7C0-F44B-8EB8-C54C2312EF08}" destId="{5AF59FCE-DAD7-3C4C-86F9-5725BD275A16}" srcOrd="7" destOrd="0" presId="urn:microsoft.com/office/officeart/2005/8/layout/orgChart1"/>
    <dgm:cxn modelId="{6F3BFD57-F7D9-5847-9682-7128347FBF6A}" type="presParOf" srcId="{5AF59FCE-DAD7-3C4C-86F9-5725BD275A16}" destId="{50BE6DDC-F129-EF44-8EB2-8DECA51986F4}" srcOrd="0" destOrd="0" presId="urn:microsoft.com/office/officeart/2005/8/layout/orgChart1"/>
    <dgm:cxn modelId="{80FA4B62-CB57-9540-831A-A69CC3ED2EA2}" type="presParOf" srcId="{50BE6DDC-F129-EF44-8EB2-8DECA51986F4}" destId="{ACD2ECF8-358C-9441-ACA1-D3C0B4313C01}" srcOrd="0" destOrd="0" presId="urn:microsoft.com/office/officeart/2005/8/layout/orgChart1"/>
    <dgm:cxn modelId="{8EEC080B-15BA-4448-BB18-12FA00EAF465}" type="presParOf" srcId="{50BE6DDC-F129-EF44-8EB2-8DECA51986F4}" destId="{F84B84CF-0E93-8144-B260-B76133EBC7E2}" srcOrd="1" destOrd="0" presId="urn:microsoft.com/office/officeart/2005/8/layout/orgChart1"/>
    <dgm:cxn modelId="{1AB510D1-9843-B148-8F45-6EE2F4A4E249}" type="presParOf" srcId="{5AF59FCE-DAD7-3C4C-86F9-5725BD275A16}" destId="{59724D3D-6A10-AF45-A790-6339DCF4BD9D}" srcOrd="1" destOrd="0" presId="urn:microsoft.com/office/officeart/2005/8/layout/orgChart1"/>
    <dgm:cxn modelId="{ACD0DB5C-B408-AB4A-84BA-2C3A6752DCBE}" type="presParOf" srcId="{5AF59FCE-DAD7-3C4C-86F9-5725BD275A16}" destId="{D83E02FC-6DFA-0041-8532-EF3C093B4DA8}" srcOrd="2" destOrd="0" presId="urn:microsoft.com/office/officeart/2005/8/layout/orgChart1"/>
    <dgm:cxn modelId="{B99E2328-DA86-7C40-B457-B6790298E54B}" type="presParOf" srcId="{7FBAA12F-8743-994F-A291-135FA67F4F8B}" destId="{0CADE7E7-5768-9F44-B255-6B4A6657F3FF}" srcOrd="2" destOrd="0" presId="urn:microsoft.com/office/officeart/2005/8/layout/orgChart1"/>
    <dgm:cxn modelId="{06CBBFCA-A555-0241-A69F-43075792FE5F}" type="presParOf" srcId="{0CADE7E7-5768-9F44-B255-6B4A6657F3FF}" destId="{5907E569-7DA7-E148-BC0D-A72DD2EEFD6A}" srcOrd="0" destOrd="0" presId="urn:microsoft.com/office/officeart/2005/8/layout/orgChart1"/>
    <dgm:cxn modelId="{7362C430-4CB4-4D49-93F8-E63B078D6FC0}" type="presParOf" srcId="{0CADE7E7-5768-9F44-B255-6B4A6657F3FF}" destId="{F2F0350C-9BAC-CA4C-AE0B-C1DFFD7A2451}" srcOrd="1" destOrd="0" presId="urn:microsoft.com/office/officeart/2005/8/layout/orgChart1"/>
    <dgm:cxn modelId="{2AB8604F-35AD-4841-83AF-41BED2699C1D}" type="presParOf" srcId="{F2F0350C-9BAC-CA4C-AE0B-C1DFFD7A2451}" destId="{82219A08-0F91-834F-A04F-D00CDCB3E26E}" srcOrd="0" destOrd="0" presId="urn:microsoft.com/office/officeart/2005/8/layout/orgChart1"/>
    <dgm:cxn modelId="{8058DF50-2A0E-324C-A515-E730D7020858}" type="presParOf" srcId="{82219A08-0F91-834F-A04F-D00CDCB3E26E}" destId="{3A9A6115-C30A-6D43-ABEF-3E40E017841C}" srcOrd="0" destOrd="0" presId="urn:microsoft.com/office/officeart/2005/8/layout/orgChart1"/>
    <dgm:cxn modelId="{D4CE72B1-8C0F-5A47-8CBF-D9DB038DC53E}" type="presParOf" srcId="{82219A08-0F91-834F-A04F-D00CDCB3E26E}" destId="{B9CC38EB-FFA5-154A-8DA1-F41317A3602E}" srcOrd="1" destOrd="0" presId="urn:microsoft.com/office/officeart/2005/8/layout/orgChart1"/>
    <dgm:cxn modelId="{E31CDF1B-1F92-0E4A-BEE1-C616A44CFDFF}" type="presParOf" srcId="{F2F0350C-9BAC-CA4C-AE0B-C1DFFD7A2451}" destId="{BDEFBFCF-A48A-7A48-BE03-7E3D58966888}" srcOrd="1" destOrd="0" presId="urn:microsoft.com/office/officeart/2005/8/layout/orgChart1"/>
    <dgm:cxn modelId="{ED77DBEE-8B3E-7949-B0C2-407ECF94ACD5}" type="presParOf" srcId="{F2F0350C-9BAC-CA4C-AE0B-C1DFFD7A2451}" destId="{A7803373-318B-E449-9C37-5C1E7F178FAD}" srcOrd="2" destOrd="0" presId="urn:microsoft.com/office/officeart/2005/8/layout/orgChart1"/>
    <dgm:cxn modelId="{60F52861-1757-1A44-8958-586B5B686236}" type="presParOf" srcId="{0CADE7E7-5768-9F44-B255-6B4A6657F3FF}" destId="{F161A30D-19A3-624C-A2CF-A430588610BC}" srcOrd="2" destOrd="0" presId="urn:microsoft.com/office/officeart/2005/8/layout/orgChart1"/>
    <dgm:cxn modelId="{EE298646-5920-644B-B2C3-9B096F4E9623}" type="presParOf" srcId="{0CADE7E7-5768-9F44-B255-6B4A6657F3FF}" destId="{8AA5F006-88A4-FE47-BABD-7B25AC6B16F5}" srcOrd="3" destOrd="0" presId="urn:microsoft.com/office/officeart/2005/8/layout/orgChart1"/>
    <dgm:cxn modelId="{6744EB7E-9AD7-7B4E-918F-79C7B877A1DA}" type="presParOf" srcId="{8AA5F006-88A4-FE47-BABD-7B25AC6B16F5}" destId="{309DDCFE-5886-314E-B911-3089D5FD013A}" srcOrd="0" destOrd="0" presId="urn:microsoft.com/office/officeart/2005/8/layout/orgChart1"/>
    <dgm:cxn modelId="{514EB1A8-E366-424F-86D4-327BDBBA0734}" type="presParOf" srcId="{309DDCFE-5886-314E-B911-3089D5FD013A}" destId="{5B27C28B-19C3-C742-BE83-F35FF23F67A3}" srcOrd="0" destOrd="0" presId="urn:microsoft.com/office/officeart/2005/8/layout/orgChart1"/>
    <dgm:cxn modelId="{E5C59987-FA22-A14B-989E-F680EE04173D}" type="presParOf" srcId="{309DDCFE-5886-314E-B911-3089D5FD013A}" destId="{17831776-9B6F-CB45-A8A1-094F631BBFF1}" srcOrd="1" destOrd="0" presId="urn:microsoft.com/office/officeart/2005/8/layout/orgChart1"/>
    <dgm:cxn modelId="{4655B31A-F73E-1849-8EB8-2FE06E70A5A1}" type="presParOf" srcId="{8AA5F006-88A4-FE47-BABD-7B25AC6B16F5}" destId="{75878472-0460-3D46-841C-AE95974417AB}" srcOrd="1" destOrd="0" presId="urn:microsoft.com/office/officeart/2005/8/layout/orgChart1"/>
    <dgm:cxn modelId="{2C323219-5208-DA4D-9C09-CBE7486F532C}" type="presParOf" srcId="{75878472-0460-3D46-841C-AE95974417AB}" destId="{B4AFEC69-9EB3-C74F-9D0D-7A3E7C96ABD4}" srcOrd="0" destOrd="0" presId="urn:microsoft.com/office/officeart/2005/8/layout/orgChart1"/>
    <dgm:cxn modelId="{D6D6588C-3C28-7940-AAEB-85602606D5AA}" type="presParOf" srcId="{75878472-0460-3D46-841C-AE95974417AB}" destId="{8FCB8946-0540-E14B-8E18-9983385088D0}" srcOrd="1" destOrd="0" presId="urn:microsoft.com/office/officeart/2005/8/layout/orgChart1"/>
    <dgm:cxn modelId="{B1C229C8-450A-7840-9EDB-5BE04BA06708}" type="presParOf" srcId="{8FCB8946-0540-E14B-8E18-9983385088D0}" destId="{8F4C355B-34A6-2E4F-8E1F-0651F06462B3}" srcOrd="0" destOrd="0" presId="urn:microsoft.com/office/officeart/2005/8/layout/orgChart1"/>
    <dgm:cxn modelId="{9D356FAB-0811-3B41-A208-419AF3AAB765}" type="presParOf" srcId="{8F4C355B-34A6-2E4F-8E1F-0651F06462B3}" destId="{E6C5E7F8-AB4E-3944-BCB5-8BB4C00C1E9E}" srcOrd="0" destOrd="0" presId="urn:microsoft.com/office/officeart/2005/8/layout/orgChart1"/>
    <dgm:cxn modelId="{6228B2AD-980B-DC47-BB50-69FCE737FDC8}" type="presParOf" srcId="{8F4C355B-34A6-2E4F-8E1F-0651F06462B3}" destId="{F559AF21-5115-FC48-8B33-563AF7A77C6F}" srcOrd="1" destOrd="0" presId="urn:microsoft.com/office/officeart/2005/8/layout/orgChart1"/>
    <dgm:cxn modelId="{FC8B5FC1-9497-0B43-A9F4-61E5FE2D0D2C}" type="presParOf" srcId="{8FCB8946-0540-E14B-8E18-9983385088D0}" destId="{B1BC6407-8427-9D41-B5FF-5DDFA24CBFA7}" srcOrd="1" destOrd="0" presId="urn:microsoft.com/office/officeart/2005/8/layout/orgChart1"/>
    <dgm:cxn modelId="{4AF2B480-DE94-E746-81D9-712F12CD6D38}" type="presParOf" srcId="{8FCB8946-0540-E14B-8E18-9983385088D0}" destId="{38E8CF3A-E3E1-994A-90F9-F216D8173202}" srcOrd="2" destOrd="0" presId="urn:microsoft.com/office/officeart/2005/8/layout/orgChart1"/>
    <dgm:cxn modelId="{7FDD155C-C25E-F74C-A008-52D29CDB746A}" type="presParOf" srcId="{8AA5F006-88A4-FE47-BABD-7B25AC6B16F5}" destId="{914BF732-6057-AD49-B805-8927E6CB755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94AA55B-2BD7-694A-866A-E0C4AEEBBD49}" type="doc">
      <dgm:prSet loTypeId="urn:microsoft.com/office/officeart/2005/8/layout/orgChart1" loCatId="" qsTypeId="urn:microsoft.com/office/officeart/2005/8/quickstyle/simple1" qsCatId="simple" csTypeId="urn:microsoft.com/office/officeart/2005/8/colors/accent5_2" csCatId="accent5" phldr="1"/>
      <dgm:spPr/>
      <dgm:t>
        <a:bodyPr/>
        <a:lstStyle/>
        <a:p>
          <a:endParaRPr lang="en-US"/>
        </a:p>
      </dgm:t>
    </dgm:pt>
    <dgm:pt modelId="{5FEFC108-D208-544A-ABE5-E011EA7F85D2}">
      <dgm:prSet phldrT="[Text]"/>
      <dgm:spPr/>
      <dgm:t>
        <a:bodyPr/>
        <a:lstStyle/>
        <a:p>
          <a:r>
            <a:rPr lang="en-US" dirty="0"/>
            <a:t>Tour Operators 
</a:t>
          </a:r>
        </a:p>
      </dgm:t>
    </dgm:pt>
    <dgm:pt modelId="{28E066DB-E0CE-EE45-B9DB-C744884D41C4}" type="parTrans" cxnId="{F55513ED-E3D7-7D46-922A-28C03E1247BA}">
      <dgm:prSet/>
      <dgm:spPr/>
      <dgm:t>
        <a:bodyPr/>
        <a:lstStyle/>
        <a:p>
          <a:endParaRPr lang="en-US"/>
        </a:p>
      </dgm:t>
    </dgm:pt>
    <dgm:pt modelId="{04449BD7-9C83-BD44-8207-C83FF4338DDF}" type="sibTrans" cxnId="{F55513ED-E3D7-7D46-922A-28C03E1247BA}">
      <dgm:prSet/>
      <dgm:spPr/>
      <dgm:t>
        <a:bodyPr/>
        <a:lstStyle/>
        <a:p>
          <a:endParaRPr lang="en-US"/>
        </a:p>
      </dgm:t>
    </dgm:pt>
    <dgm:pt modelId="{250C4C83-9ADB-5E43-B881-74E015AD5B52}" type="asst">
      <dgm:prSet phldrT="[Text]"/>
      <dgm:spPr/>
      <dgm:t>
        <a:bodyPr/>
        <a:lstStyle/>
        <a:p>
          <a:r>
            <a:rPr lang="en-US" dirty="0"/>
            <a:t>outbound tour operators</a:t>
          </a:r>
        </a:p>
      </dgm:t>
    </dgm:pt>
    <dgm:pt modelId="{103BE317-B404-DA42-B429-2B6B0DC6B3D5}" type="parTrans" cxnId="{DCB2BE4B-A9B1-8A4A-B442-E4BBE8765D7A}">
      <dgm:prSet/>
      <dgm:spPr/>
      <dgm:t>
        <a:bodyPr/>
        <a:lstStyle/>
        <a:p>
          <a:endParaRPr lang="en-US"/>
        </a:p>
      </dgm:t>
    </dgm:pt>
    <dgm:pt modelId="{CA24C92C-45B0-D34D-A3EB-7588687CE375}" type="sibTrans" cxnId="{DCB2BE4B-A9B1-8A4A-B442-E4BBE8765D7A}">
      <dgm:prSet/>
      <dgm:spPr/>
      <dgm:t>
        <a:bodyPr/>
        <a:lstStyle/>
        <a:p>
          <a:endParaRPr lang="en-US"/>
        </a:p>
      </dgm:t>
    </dgm:pt>
    <dgm:pt modelId="{AC0E01B4-3E8F-9545-A3E1-C07718DBD706}">
      <dgm:prSet phldrT="[Text]"/>
      <dgm:spPr/>
      <dgm:t>
        <a:bodyPr/>
        <a:lstStyle/>
        <a:p>
          <a:r>
            <a:rPr lang="en-US"/>
            <a:t>specialist tour operators</a:t>
          </a:r>
        </a:p>
      </dgm:t>
    </dgm:pt>
    <dgm:pt modelId="{8EB58354-512A-EF4E-ABC6-635FFC0F5B81}" type="parTrans" cxnId="{9BB50B88-D1AF-8046-A7EE-8CE7CF76E188}">
      <dgm:prSet/>
      <dgm:spPr/>
      <dgm:t>
        <a:bodyPr/>
        <a:lstStyle/>
        <a:p>
          <a:endParaRPr lang="en-US"/>
        </a:p>
      </dgm:t>
    </dgm:pt>
    <dgm:pt modelId="{CD80BE5A-C02C-B04B-A507-8D8CA1D1532E}" type="sibTrans" cxnId="{9BB50B88-D1AF-8046-A7EE-8CE7CF76E188}">
      <dgm:prSet/>
      <dgm:spPr/>
      <dgm:t>
        <a:bodyPr/>
        <a:lstStyle/>
        <a:p>
          <a:endParaRPr lang="en-US"/>
        </a:p>
      </dgm:t>
    </dgm:pt>
    <dgm:pt modelId="{C0A59B3C-59CC-5A47-B7BD-78CDB07BD79B}">
      <dgm:prSet phldrT="[Text]"/>
      <dgm:spPr/>
      <dgm:t>
        <a:bodyPr/>
        <a:lstStyle/>
        <a:p>
          <a:r>
            <a:rPr lang="en-US"/>
            <a:t>retail travel agents</a:t>
          </a:r>
        </a:p>
      </dgm:t>
    </dgm:pt>
    <dgm:pt modelId="{6BB0053E-E443-1E49-9A4B-66C2E5878D3A}" type="parTrans" cxnId="{25E7E1FB-ACCB-D442-BBB9-799AB436E9D0}">
      <dgm:prSet/>
      <dgm:spPr/>
      <dgm:t>
        <a:bodyPr/>
        <a:lstStyle/>
        <a:p>
          <a:endParaRPr lang="en-US"/>
        </a:p>
      </dgm:t>
    </dgm:pt>
    <dgm:pt modelId="{D930D8A9-9233-BE4D-A9DD-1D33B7BB9FF8}" type="sibTrans" cxnId="{25E7E1FB-ACCB-D442-BBB9-799AB436E9D0}">
      <dgm:prSet/>
      <dgm:spPr/>
      <dgm:t>
        <a:bodyPr/>
        <a:lstStyle/>
        <a:p>
          <a:endParaRPr lang="en-US"/>
        </a:p>
      </dgm:t>
    </dgm:pt>
    <dgm:pt modelId="{1ACE564A-51D0-CE45-B4FC-08A6E5B6C79A}">
      <dgm:prSet phldrT="[Text]"/>
      <dgm:spPr/>
      <dgm:t>
        <a:bodyPr/>
        <a:lstStyle/>
        <a:p>
          <a:r>
            <a:rPr lang="en-US"/>
            <a:t>online travel agents</a:t>
          </a:r>
        </a:p>
      </dgm:t>
    </dgm:pt>
    <dgm:pt modelId="{CDD96CC2-2544-984F-8757-5938762A6EE6}" type="parTrans" cxnId="{C32309CC-DE3A-5D4E-9E37-3FD8ED20ABE5}">
      <dgm:prSet/>
      <dgm:spPr/>
      <dgm:t>
        <a:bodyPr/>
        <a:lstStyle/>
        <a:p>
          <a:endParaRPr lang="en-US"/>
        </a:p>
      </dgm:t>
    </dgm:pt>
    <dgm:pt modelId="{0C205065-FC6D-4C48-A920-B16E01C55A8D}" type="sibTrans" cxnId="{C32309CC-DE3A-5D4E-9E37-3FD8ED20ABE5}">
      <dgm:prSet/>
      <dgm:spPr/>
      <dgm:t>
        <a:bodyPr/>
        <a:lstStyle/>
        <a:p>
          <a:endParaRPr lang="en-US"/>
        </a:p>
      </dgm:t>
    </dgm:pt>
    <dgm:pt modelId="{CCBABC45-FABA-C847-B4F4-9068125D6AFE}" type="asst">
      <dgm:prSet/>
      <dgm:spPr/>
      <dgm:t>
        <a:bodyPr/>
        <a:lstStyle/>
        <a:p>
          <a:r>
            <a:rPr lang="en-US"/>
            <a:t>domestic tour operators</a:t>
          </a:r>
        </a:p>
      </dgm:t>
    </dgm:pt>
    <dgm:pt modelId="{012699D5-BA4F-E147-8E70-B24A35DA1543}" type="parTrans" cxnId="{F02F03AC-8158-3443-A9A2-91BAADF6691C}">
      <dgm:prSet/>
      <dgm:spPr/>
      <dgm:t>
        <a:bodyPr/>
        <a:lstStyle/>
        <a:p>
          <a:endParaRPr lang="en-US"/>
        </a:p>
      </dgm:t>
    </dgm:pt>
    <dgm:pt modelId="{5E2FB1C3-9E0D-B94B-B5DA-64098286DF1D}" type="sibTrans" cxnId="{F02F03AC-8158-3443-A9A2-91BAADF6691C}">
      <dgm:prSet/>
      <dgm:spPr/>
      <dgm:t>
        <a:bodyPr/>
        <a:lstStyle/>
        <a:p>
          <a:endParaRPr lang="en-US"/>
        </a:p>
      </dgm:t>
    </dgm:pt>
    <dgm:pt modelId="{F7CD5DAF-F912-C84B-890C-87CE645AE74D}">
      <dgm:prSet/>
      <dgm:spPr/>
      <dgm:t>
        <a:bodyPr/>
        <a:lstStyle/>
        <a:p>
          <a:r>
            <a:rPr lang="en-US"/>
            <a:t>destination management companies</a:t>
          </a:r>
        </a:p>
      </dgm:t>
    </dgm:pt>
    <dgm:pt modelId="{C86E4035-8AAB-A347-8910-DC3E9BB6433A}" type="parTrans" cxnId="{021A5834-0EFC-5245-B96F-274EAA690BA6}">
      <dgm:prSet/>
      <dgm:spPr/>
      <dgm:t>
        <a:bodyPr/>
        <a:lstStyle/>
        <a:p>
          <a:endParaRPr lang="en-US"/>
        </a:p>
      </dgm:t>
    </dgm:pt>
    <dgm:pt modelId="{5BAA5315-CCDC-F340-B761-B2EC4E86E99C}" type="sibTrans" cxnId="{021A5834-0EFC-5245-B96F-274EAA690BA6}">
      <dgm:prSet/>
      <dgm:spPr/>
      <dgm:t>
        <a:bodyPr/>
        <a:lstStyle/>
        <a:p>
          <a:endParaRPr lang="en-US"/>
        </a:p>
      </dgm:t>
    </dgm:pt>
    <dgm:pt modelId="{B13A6F8F-5337-094F-A8ED-A9310227416D}">
      <dgm:prSet/>
      <dgm:spPr/>
      <dgm:t>
        <a:bodyPr/>
        <a:lstStyle/>
        <a:p>
          <a:r>
            <a:rPr lang="en-US"/>
            <a:t>franchises</a:t>
          </a:r>
        </a:p>
      </dgm:t>
    </dgm:pt>
    <dgm:pt modelId="{6518C8EA-9AD1-C548-8B0E-E3F4FEE44F10}" type="parTrans" cxnId="{1BE5C325-3F5D-8048-A934-524F5A17C9D7}">
      <dgm:prSet/>
      <dgm:spPr/>
      <dgm:t>
        <a:bodyPr/>
        <a:lstStyle/>
        <a:p>
          <a:endParaRPr lang="en-US"/>
        </a:p>
      </dgm:t>
    </dgm:pt>
    <dgm:pt modelId="{D7052F57-43FC-8A4F-B823-9D05BC0E0516}" type="sibTrans" cxnId="{1BE5C325-3F5D-8048-A934-524F5A17C9D7}">
      <dgm:prSet/>
      <dgm:spPr/>
      <dgm:t>
        <a:bodyPr/>
        <a:lstStyle/>
        <a:p>
          <a:endParaRPr lang="en-US"/>
        </a:p>
      </dgm:t>
    </dgm:pt>
    <dgm:pt modelId="{FDB0FF2F-DADB-DA48-A1BC-2E09D8BA3FA7}" type="pres">
      <dgm:prSet presAssocID="{694AA55B-2BD7-694A-866A-E0C4AEEBBD49}" presName="hierChild1" presStyleCnt="0">
        <dgm:presLayoutVars>
          <dgm:orgChart val="1"/>
          <dgm:chPref val="1"/>
          <dgm:dir/>
          <dgm:animOne val="branch"/>
          <dgm:animLvl val="lvl"/>
          <dgm:resizeHandles/>
        </dgm:presLayoutVars>
      </dgm:prSet>
      <dgm:spPr/>
    </dgm:pt>
    <dgm:pt modelId="{7FBAA12F-8743-994F-A291-135FA67F4F8B}" type="pres">
      <dgm:prSet presAssocID="{5FEFC108-D208-544A-ABE5-E011EA7F85D2}" presName="hierRoot1" presStyleCnt="0">
        <dgm:presLayoutVars>
          <dgm:hierBranch val="init"/>
        </dgm:presLayoutVars>
      </dgm:prSet>
      <dgm:spPr/>
    </dgm:pt>
    <dgm:pt modelId="{309B35C9-23B0-6C4F-A6B0-452F9242D6DA}" type="pres">
      <dgm:prSet presAssocID="{5FEFC108-D208-544A-ABE5-E011EA7F85D2}" presName="rootComposite1" presStyleCnt="0"/>
      <dgm:spPr/>
    </dgm:pt>
    <dgm:pt modelId="{80C0324C-5CC4-DB4B-81AF-5E63052384BB}" type="pres">
      <dgm:prSet presAssocID="{5FEFC108-D208-544A-ABE5-E011EA7F85D2}" presName="rootText1" presStyleLbl="node0" presStyleIdx="0" presStyleCnt="1">
        <dgm:presLayoutVars>
          <dgm:chPref val="3"/>
        </dgm:presLayoutVars>
      </dgm:prSet>
      <dgm:spPr/>
    </dgm:pt>
    <dgm:pt modelId="{73499048-015F-0242-813A-7084032FFD2C}" type="pres">
      <dgm:prSet presAssocID="{5FEFC108-D208-544A-ABE5-E011EA7F85D2}" presName="rootConnector1" presStyleLbl="node1" presStyleIdx="0" presStyleCnt="0"/>
      <dgm:spPr/>
    </dgm:pt>
    <dgm:pt modelId="{0DC392FD-E7C0-F44B-8EB8-C54C2312EF08}" type="pres">
      <dgm:prSet presAssocID="{5FEFC108-D208-544A-ABE5-E011EA7F85D2}" presName="hierChild2" presStyleCnt="0"/>
      <dgm:spPr/>
    </dgm:pt>
    <dgm:pt modelId="{B9FD4C93-79AF-5D48-AC0F-78FFE75C0259}" type="pres">
      <dgm:prSet presAssocID="{C86E4035-8AAB-A347-8910-DC3E9BB6433A}" presName="Name37" presStyleLbl="parChTrans1D2" presStyleIdx="0" presStyleCnt="6"/>
      <dgm:spPr/>
    </dgm:pt>
    <dgm:pt modelId="{923128BA-ECED-6B40-8DE9-CEF4CE5FBC2A}" type="pres">
      <dgm:prSet presAssocID="{F7CD5DAF-F912-C84B-890C-87CE645AE74D}" presName="hierRoot2" presStyleCnt="0">
        <dgm:presLayoutVars>
          <dgm:hierBranch val="init"/>
        </dgm:presLayoutVars>
      </dgm:prSet>
      <dgm:spPr/>
    </dgm:pt>
    <dgm:pt modelId="{46E480FA-E913-FD4B-816F-F11CD8A88286}" type="pres">
      <dgm:prSet presAssocID="{F7CD5DAF-F912-C84B-890C-87CE645AE74D}" presName="rootComposite" presStyleCnt="0"/>
      <dgm:spPr/>
    </dgm:pt>
    <dgm:pt modelId="{CA927B78-A291-404F-BE0D-86CD4CF56875}" type="pres">
      <dgm:prSet presAssocID="{F7CD5DAF-F912-C84B-890C-87CE645AE74D}" presName="rootText" presStyleLbl="node2" presStyleIdx="0" presStyleCnt="4">
        <dgm:presLayoutVars>
          <dgm:chPref val="3"/>
        </dgm:presLayoutVars>
      </dgm:prSet>
      <dgm:spPr/>
    </dgm:pt>
    <dgm:pt modelId="{A2F82DEB-A94A-7143-B374-A837876891CA}" type="pres">
      <dgm:prSet presAssocID="{F7CD5DAF-F912-C84B-890C-87CE645AE74D}" presName="rootConnector" presStyleLbl="node2" presStyleIdx="0" presStyleCnt="4"/>
      <dgm:spPr/>
    </dgm:pt>
    <dgm:pt modelId="{822E5025-18A3-2E4F-8C5C-8DE10FFD41DF}" type="pres">
      <dgm:prSet presAssocID="{F7CD5DAF-F912-C84B-890C-87CE645AE74D}" presName="hierChild4" presStyleCnt="0"/>
      <dgm:spPr/>
    </dgm:pt>
    <dgm:pt modelId="{4863EDB5-4AC8-4D4C-89D4-A9032619691C}" type="pres">
      <dgm:prSet presAssocID="{F7CD5DAF-F912-C84B-890C-87CE645AE74D}" presName="hierChild5" presStyleCnt="0"/>
      <dgm:spPr/>
    </dgm:pt>
    <dgm:pt modelId="{B02D0939-4216-9A4F-B326-03E077D7B1EC}" type="pres">
      <dgm:prSet presAssocID="{8EB58354-512A-EF4E-ABC6-635FFC0F5B81}" presName="Name37" presStyleLbl="parChTrans1D2" presStyleIdx="1" presStyleCnt="6"/>
      <dgm:spPr/>
    </dgm:pt>
    <dgm:pt modelId="{54629908-9D34-224D-B2FD-33E29A94ACF5}" type="pres">
      <dgm:prSet presAssocID="{AC0E01B4-3E8F-9545-A3E1-C07718DBD706}" presName="hierRoot2" presStyleCnt="0">
        <dgm:presLayoutVars>
          <dgm:hierBranch val="init"/>
        </dgm:presLayoutVars>
      </dgm:prSet>
      <dgm:spPr/>
    </dgm:pt>
    <dgm:pt modelId="{1931144B-9DB9-1B4A-8C19-FBE1F63ACC4E}" type="pres">
      <dgm:prSet presAssocID="{AC0E01B4-3E8F-9545-A3E1-C07718DBD706}" presName="rootComposite" presStyleCnt="0"/>
      <dgm:spPr/>
    </dgm:pt>
    <dgm:pt modelId="{8EE52D8A-68BC-3749-9646-006D7EBA5CBE}" type="pres">
      <dgm:prSet presAssocID="{AC0E01B4-3E8F-9545-A3E1-C07718DBD706}" presName="rootText" presStyleLbl="node2" presStyleIdx="1" presStyleCnt="4">
        <dgm:presLayoutVars>
          <dgm:chPref val="3"/>
        </dgm:presLayoutVars>
      </dgm:prSet>
      <dgm:spPr/>
    </dgm:pt>
    <dgm:pt modelId="{130BD23E-01CF-7046-98B2-68BFE613FD14}" type="pres">
      <dgm:prSet presAssocID="{AC0E01B4-3E8F-9545-A3E1-C07718DBD706}" presName="rootConnector" presStyleLbl="node2" presStyleIdx="1" presStyleCnt="4"/>
      <dgm:spPr/>
    </dgm:pt>
    <dgm:pt modelId="{89C4FE5F-C821-9A47-859B-167A26EDE06B}" type="pres">
      <dgm:prSet presAssocID="{AC0E01B4-3E8F-9545-A3E1-C07718DBD706}" presName="hierChild4" presStyleCnt="0"/>
      <dgm:spPr/>
    </dgm:pt>
    <dgm:pt modelId="{C36236D6-BD16-0240-84B9-B81F261AF33F}" type="pres">
      <dgm:prSet presAssocID="{AC0E01B4-3E8F-9545-A3E1-C07718DBD706}" presName="hierChild5" presStyleCnt="0"/>
      <dgm:spPr/>
    </dgm:pt>
    <dgm:pt modelId="{EC74FC3C-A000-204C-8C96-A22748959C5D}" type="pres">
      <dgm:prSet presAssocID="{6BB0053E-E443-1E49-9A4B-66C2E5878D3A}" presName="Name37" presStyleLbl="parChTrans1D2" presStyleIdx="2" presStyleCnt="6"/>
      <dgm:spPr/>
    </dgm:pt>
    <dgm:pt modelId="{EBBD4EDC-0DB1-FF49-BCF4-C21848335391}" type="pres">
      <dgm:prSet presAssocID="{C0A59B3C-59CC-5A47-B7BD-78CDB07BD79B}" presName="hierRoot2" presStyleCnt="0">
        <dgm:presLayoutVars>
          <dgm:hierBranch val="init"/>
        </dgm:presLayoutVars>
      </dgm:prSet>
      <dgm:spPr/>
    </dgm:pt>
    <dgm:pt modelId="{F6718641-E59E-4C42-A1D4-ECFC5DC5C363}" type="pres">
      <dgm:prSet presAssocID="{C0A59B3C-59CC-5A47-B7BD-78CDB07BD79B}" presName="rootComposite" presStyleCnt="0"/>
      <dgm:spPr/>
    </dgm:pt>
    <dgm:pt modelId="{4679E335-CDFD-D840-A354-CEE791F31A34}" type="pres">
      <dgm:prSet presAssocID="{C0A59B3C-59CC-5A47-B7BD-78CDB07BD79B}" presName="rootText" presStyleLbl="node2" presStyleIdx="2" presStyleCnt="4">
        <dgm:presLayoutVars>
          <dgm:chPref val="3"/>
        </dgm:presLayoutVars>
      </dgm:prSet>
      <dgm:spPr/>
    </dgm:pt>
    <dgm:pt modelId="{0C905457-A661-FE4C-8A2C-FDC4AE1A6970}" type="pres">
      <dgm:prSet presAssocID="{C0A59B3C-59CC-5A47-B7BD-78CDB07BD79B}" presName="rootConnector" presStyleLbl="node2" presStyleIdx="2" presStyleCnt="4"/>
      <dgm:spPr/>
    </dgm:pt>
    <dgm:pt modelId="{33A502AF-BD03-5C4A-999F-F6494842A2EF}" type="pres">
      <dgm:prSet presAssocID="{C0A59B3C-59CC-5A47-B7BD-78CDB07BD79B}" presName="hierChild4" presStyleCnt="0"/>
      <dgm:spPr/>
    </dgm:pt>
    <dgm:pt modelId="{CAEA6F10-919A-BC4B-B5CA-15D94F4EA08B}" type="pres">
      <dgm:prSet presAssocID="{C0A59B3C-59CC-5A47-B7BD-78CDB07BD79B}" presName="hierChild5" presStyleCnt="0"/>
      <dgm:spPr/>
    </dgm:pt>
    <dgm:pt modelId="{00266B81-797D-AA46-9830-FEA567E090FB}" type="pres">
      <dgm:prSet presAssocID="{CDD96CC2-2544-984F-8757-5938762A6EE6}" presName="Name37" presStyleLbl="parChTrans1D2" presStyleIdx="3" presStyleCnt="6"/>
      <dgm:spPr/>
    </dgm:pt>
    <dgm:pt modelId="{5AF59FCE-DAD7-3C4C-86F9-5725BD275A16}" type="pres">
      <dgm:prSet presAssocID="{1ACE564A-51D0-CE45-B4FC-08A6E5B6C79A}" presName="hierRoot2" presStyleCnt="0">
        <dgm:presLayoutVars>
          <dgm:hierBranch val="init"/>
        </dgm:presLayoutVars>
      </dgm:prSet>
      <dgm:spPr/>
    </dgm:pt>
    <dgm:pt modelId="{50BE6DDC-F129-EF44-8EB2-8DECA51986F4}" type="pres">
      <dgm:prSet presAssocID="{1ACE564A-51D0-CE45-B4FC-08A6E5B6C79A}" presName="rootComposite" presStyleCnt="0"/>
      <dgm:spPr/>
    </dgm:pt>
    <dgm:pt modelId="{ACD2ECF8-358C-9441-ACA1-D3C0B4313C01}" type="pres">
      <dgm:prSet presAssocID="{1ACE564A-51D0-CE45-B4FC-08A6E5B6C79A}" presName="rootText" presStyleLbl="node2" presStyleIdx="3" presStyleCnt="4">
        <dgm:presLayoutVars>
          <dgm:chPref val="3"/>
        </dgm:presLayoutVars>
      </dgm:prSet>
      <dgm:spPr/>
    </dgm:pt>
    <dgm:pt modelId="{F84B84CF-0E93-8144-B260-B76133EBC7E2}" type="pres">
      <dgm:prSet presAssocID="{1ACE564A-51D0-CE45-B4FC-08A6E5B6C79A}" presName="rootConnector" presStyleLbl="node2" presStyleIdx="3" presStyleCnt="4"/>
      <dgm:spPr/>
    </dgm:pt>
    <dgm:pt modelId="{59724D3D-6A10-AF45-A790-6339DCF4BD9D}" type="pres">
      <dgm:prSet presAssocID="{1ACE564A-51D0-CE45-B4FC-08A6E5B6C79A}" presName="hierChild4" presStyleCnt="0"/>
      <dgm:spPr/>
    </dgm:pt>
    <dgm:pt modelId="{D83E02FC-6DFA-0041-8532-EF3C093B4DA8}" type="pres">
      <dgm:prSet presAssocID="{1ACE564A-51D0-CE45-B4FC-08A6E5B6C79A}" presName="hierChild5" presStyleCnt="0"/>
      <dgm:spPr/>
    </dgm:pt>
    <dgm:pt modelId="{0CADE7E7-5768-9F44-B255-6B4A6657F3FF}" type="pres">
      <dgm:prSet presAssocID="{5FEFC108-D208-544A-ABE5-E011EA7F85D2}" presName="hierChild3" presStyleCnt="0"/>
      <dgm:spPr/>
    </dgm:pt>
    <dgm:pt modelId="{5907E569-7DA7-E148-BC0D-A72DD2EEFD6A}" type="pres">
      <dgm:prSet presAssocID="{012699D5-BA4F-E147-8E70-B24A35DA1543}" presName="Name111" presStyleLbl="parChTrans1D2" presStyleIdx="4" presStyleCnt="6"/>
      <dgm:spPr/>
    </dgm:pt>
    <dgm:pt modelId="{F2F0350C-9BAC-CA4C-AE0B-C1DFFD7A2451}" type="pres">
      <dgm:prSet presAssocID="{CCBABC45-FABA-C847-B4F4-9068125D6AFE}" presName="hierRoot3" presStyleCnt="0">
        <dgm:presLayoutVars>
          <dgm:hierBranch val="init"/>
        </dgm:presLayoutVars>
      </dgm:prSet>
      <dgm:spPr/>
    </dgm:pt>
    <dgm:pt modelId="{82219A08-0F91-834F-A04F-D00CDCB3E26E}" type="pres">
      <dgm:prSet presAssocID="{CCBABC45-FABA-C847-B4F4-9068125D6AFE}" presName="rootComposite3" presStyleCnt="0"/>
      <dgm:spPr/>
    </dgm:pt>
    <dgm:pt modelId="{3A9A6115-C30A-6D43-ABEF-3E40E017841C}" type="pres">
      <dgm:prSet presAssocID="{CCBABC45-FABA-C847-B4F4-9068125D6AFE}" presName="rootText3" presStyleLbl="asst1" presStyleIdx="0" presStyleCnt="2">
        <dgm:presLayoutVars>
          <dgm:chPref val="3"/>
        </dgm:presLayoutVars>
      </dgm:prSet>
      <dgm:spPr/>
    </dgm:pt>
    <dgm:pt modelId="{B9CC38EB-FFA5-154A-8DA1-F41317A3602E}" type="pres">
      <dgm:prSet presAssocID="{CCBABC45-FABA-C847-B4F4-9068125D6AFE}" presName="rootConnector3" presStyleLbl="asst1" presStyleIdx="0" presStyleCnt="2"/>
      <dgm:spPr/>
    </dgm:pt>
    <dgm:pt modelId="{BDEFBFCF-A48A-7A48-BE03-7E3D58966888}" type="pres">
      <dgm:prSet presAssocID="{CCBABC45-FABA-C847-B4F4-9068125D6AFE}" presName="hierChild6" presStyleCnt="0"/>
      <dgm:spPr/>
    </dgm:pt>
    <dgm:pt modelId="{A7803373-318B-E449-9C37-5C1E7F178FAD}" type="pres">
      <dgm:prSet presAssocID="{CCBABC45-FABA-C847-B4F4-9068125D6AFE}" presName="hierChild7" presStyleCnt="0"/>
      <dgm:spPr/>
    </dgm:pt>
    <dgm:pt modelId="{F161A30D-19A3-624C-A2CF-A430588610BC}" type="pres">
      <dgm:prSet presAssocID="{103BE317-B404-DA42-B429-2B6B0DC6B3D5}" presName="Name111" presStyleLbl="parChTrans1D2" presStyleIdx="5" presStyleCnt="6"/>
      <dgm:spPr/>
    </dgm:pt>
    <dgm:pt modelId="{8AA5F006-88A4-FE47-BABD-7B25AC6B16F5}" type="pres">
      <dgm:prSet presAssocID="{250C4C83-9ADB-5E43-B881-74E015AD5B52}" presName="hierRoot3" presStyleCnt="0">
        <dgm:presLayoutVars>
          <dgm:hierBranch val="init"/>
        </dgm:presLayoutVars>
      </dgm:prSet>
      <dgm:spPr/>
    </dgm:pt>
    <dgm:pt modelId="{309DDCFE-5886-314E-B911-3089D5FD013A}" type="pres">
      <dgm:prSet presAssocID="{250C4C83-9ADB-5E43-B881-74E015AD5B52}" presName="rootComposite3" presStyleCnt="0"/>
      <dgm:spPr/>
    </dgm:pt>
    <dgm:pt modelId="{5B27C28B-19C3-C742-BE83-F35FF23F67A3}" type="pres">
      <dgm:prSet presAssocID="{250C4C83-9ADB-5E43-B881-74E015AD5B52}" presName="rootText3" presStyleLbl="asst1" presStyleIdx="1" presStyleCnt="2">
        <dgm:presLayoutVars>
          <dgm:chPref val="3"/>
        </dgm:presLayoutVars>
      </dgm:prSet>
      <dgm:spPr/>
    </dgm:pt>
    <dgm:pt modelId="{17831776-9B6F-CB45-A8A1-094F631BBFF1}" type="pres">
      <dgm:prSet presAssocID="{250C4C83-9ADB-5E43-B881-74E015AD5B52}" presName="rootConnector3" presStyleLbl="asst1" presStyleIdx="1" presStyleCnt="2"/>
      <dgm:spPr/>
    </dgm:pt>
    <dgm:pt modelId="{75878472-0460-3D46-841C-AE95974417AB}" type="pres">
      <dgm:prSet presAssocID="{250C4C83-9ADB-5E43-B881-74E015AD5B52}" presName="hierChild6" presStyleCnt="0"/>
      <dgm:spPr/>
    </dgm:pt>
    <dgm:pt modelId="{B4AFEC69-9EB3-C74F-9D0D-7A3E7C96ABD4}" type="pres">
      <dgm:prSet presAssocID="{6518C8EA-9AD1-C548-8B0E-E3F4FEE44F10}" presName="Name37" presStyleLbl="parChTrans1D3" presStyleIdx="0" presStyleCnt="1"/>
      <dgm:spPr/>
    </dgm:pt>
    <dgm:pt modelId="{8FCB8946-0540-E14B-8E18-9983385088D0}" type="pres">
      <dgm:prSet presAssocID="{B13A6F8F-5337-094F-A8ED-A9310227416D}" presName="hierRoot2" presStyleCnt="0">
        <dgm:presLayoutVars>
          <dgm:hierBranch val="init"/>
        </dgm:presLayoutVars>
      </dgm:prSet>
      <dgm:spPr/>
    </dgm:pt>
    <dgm:pt modelId="{8F4C355B-34A6-2E4F-8E1F-0651F06462B3}" type="pres">
      <dgm:prSet presAssocID="{B13A6F8F-5337-094F-A8ED-A9310227416D}" presName="rootComposite" presStyleCnt="0"/>
      <dgm:spPr/>
    </dgm:pt>
    <dgm:pt modelId="{E6C5E7F8-AB4E-3944-BCB5-8BB4C00C1E9E}" type="pres">
      <dgm:prSet presAssocID="{B13A6F8F-5337-094F-A8ED-A9310227416D}" presName="rootText" presStyleLbl="node3" presStyleIdx="0" presStyleCnt="1">
        <dgm:presLayoutVars>
          <dgm:chPref val="3"/>
        </dgm:presLayoutVars>
      </dgm:prSet>
      <dgm:spPr/>
    </dgm:pt>
    <dgm:pt modelId="{F559AF21-5115-FC48-8B33-563AF7A77C6F}" type="pres">
      <dgm:prSet presAssocID="{B13A6F8F-5337-094F-A8ED-A9310227416D}" presName="rootConnector" presStyleLbl="node3" presStyleIdx="0" presStyleCnt="1"/>
      <dgm:spPr/>
    </dgm:pt>
    <dgm:pt modelId="{B1BC6407-8427-9D41-B5FF-5DDFA24CBFA7}" type="pres">
      <dgm:prSet presAssocID="{B13A6F8F-5337-094F-A8ED-A9310227416D}" presName="hierChild4" presStyleCnt="0"/>
      <dgm:spPr/>
    </dgm:pt>
    <dgm:pt modelId="{38E8CF3A-E3E1-994A-90F9-F216D8173202}" type="pres">
      <dgm:prSet presAssocID="{B13A6F8F-5337-094F-A8ED-A9310227416D}" presName="hierChild5" presStyleCnt="0"/>
      <dgm:spPr/>
    </dgm:pt>
    <dgm:pt modelId="{914BF732-6057-AD49-B805-8927E6CB755F}" type="pres">
      <dgm:prSet presAssocID="{250C4C83-9ADB-5E43-B881-74E015AD5B52}" presName="hierChild7" presStyleCnt="0"/>
      <dgm:spPr/>
    </dgm:pt>
  </dgm:ptLst>
  <dgm:cxnLst>
    <dgm:cxn modelId="{D2AE0D12-620E-2148-B582-2062E8641AE7}" type="presOf" srcId="{CCBABC45-FABA-C847-B4F4-9068125D6AFE}" destId="{B9CC38EB-FFA5-154A-8DA1-F41317A3602E}" srcOrd="1" destOrd="0" presId="urn:microsoft.com/office/officeart/2005/8/layout/orgChart1"/>
    <dgm:cxn modelId="{1BE5C325-3F5D-8048-A934-524F5A17C9D7}" srcId="{250C4C83-9ADB-5E43-B881-74E015AD5B52}" destId="{B13A6F8F-5337-094F-A8ED-A9310227416D}" srcOrd="0" destOrd="0" parTransId="{6518C8EA-9AD1-C548-8B0E-E3F4FEE44F10}" sibTransId="{D7052F57-43FC-8A4F-B823-9D05BC0E0516}"/>
    <dgm:cxn modelId="{7D808926-1427-CC46-BA5B-4363E04B0DA9}" type="presOf" srcId="{B13A6F8F-5337-094F-A8ED-A9310227416D}" destId="{E6C5E7F8-AB4E-3944-BCB5-8BB4C00C1E9E}" srcOrd="0" destOrd="0" presId="urn:microsoft.com/office/officeart/2005/8/layout/orgChart1"/>
    <dgm:cxn modelId="{02C63134-4DAF-7E46-A9A9-C69D094DA82D}" type="presOf" srcId="{F7CD5DAF-F912-C84B-890C-87CE645AE74D}" destId="{A2F82DEB-A94A-7143-B374-A837876891CA}" srcOrd="1" destOrd="0" presId="urn:microsoft.com/office/officeart/2005/8/layout/orgChart1"/>
    <dgm:cxn modelId="{021A5834-0EFC-5245-B96F-274EAA690BA6}" srcId="{5FEFC108-D208-544A-ABE5-E011EA7F85D2}" destId="{F7CD5DAF-F912-C84B-890C-87CE645AE74D}" srcOrd="1" destOrd="0" parTransId="{C86E4035-8AAB-A347-8910-DC3E9BB6433A}" sibTransId="{5BAA5315-CCDC-F340-B761-B2EC4E86E99C}"/>
    <dgm:cxn modelId="{AA888B3C-BBAF-FF4E-89F4-C95070C21691}" type="presOf" srcId="{6BB0053E-E443-1E49-9A4B-66C2E5878D3A}" destId="{EC74FC3C-A000-204C-8C96-A22748959C5D}" srcOrd="0" destOrd="0" presId="urn:microsoft.com/office/officeart/2005/8/layout/orgChart1"/>
    <dgm:cxn modelId="{BA43D046-DD56-9149-BE02-0820EADA9219}" type="presOf" srcId="{1ACE564A-51D0-CE45-B4FC-08A6E5B6C79A}" destId="{F84B84CF-0E93-8144-B260-B76133EBC7E2}" srcOrd="1" destOrd="0" presId="urn:microsoft.com/office/officeart/2005/8/layout/orgChart1"/>
    <dgm:cxn modelId="{DCB2BE4B-A9B1-8A4A-B442-E4BBE8765D7A}" srcId="{5FEFC108-D208-544A-ABE5-E011EA7F85D2}" destId="{250C4C83-9ADB-5E43-B881-74E015AD5B52}" srcOrd="2" destOrd="0" parTransId="{103BE317-B404-DA42-B429-2B6B0DC6B3D5}" sibTransId="{CA24C92C-45B0-D34D-A3EB-7588687CE375}"/>
    <dgm:cxn modelId="{12207753-2BBA-784D-B635-0A2F836BA693}" type="presOf" srcId="{C0A59B3C-59CC-5A47-B7BD-78CDB07BD79B}" destId="{4679E335-CDFD-D840-A354-CEE791F31A34}" srcOrd="0" destOrd="0" presId="urn:microsoft.com/office/officeart/2005/8/layout/orgChart1"/>
    <dgm:cxn modelId="{A8D9EA5E-BECA-6242-9E08-5D0A8296988D}" type="presOf" srcId="{103BE317-B404-DA42-B429-2B6B0DC6B3D5}" destId="{F161A30D-19A3-624C-A2CF-A430588610BC}" srcOrd="0" destOrd="0" presId="urn:microsoft.com/office/officeart/2005/8/layout/orgChart1"/>
    <dgm:cxn modelId="{EEF93364-BDB5-CF44-ACBF-0BBDFFED553D}" type="presOf" srcId="{6518C8EA-9AD1-C548-8B0E-E3F4FEE44F10}" destId="{B4AFEC69-9EB3-C74F-9D0D-7A3E7C96ABD4}" srcOrd="0" destOrd="0" presId="urn:microsoft.com/office/officeart/2005/8/layout/orgChart1"/>
    <dgm:cxn modelId="{B84F806A-DE23-4D4D-9ABD-0F6C446AB401}" type="presOf" srcId="{F7CD5DAF-F912-C84B-890C-87CE645AE74D}" destId="{CA927B78-A291-404F-BE0D-86CD4CF56875}" srcOrd="0" destOrd="0" presId="urn:microsoft.com/office/officeart/2005/8/layout/orgChart1"/>
    <dgm:cxn modelId="{38B7E26F-718C-ED48-B65F-2AF6709C4843}" type="presOf" srcId="{CCBABC45-FABA-C847-B4F4-9068125D6AFE}" destId="{3A9A6115-C30A-6D43-ABEF-3E40E017841C}" srcOrd="0" destOrd="0" presId="urn:microsoft.com/office/officeart/2005/8/layout/orgChart1"/>
    <dgm:cxn modelId="{34A07279-8DA6-534C-AC55-5DD00B71A150}" type="presOf" srcId="{B13A6F8F-5337-094F-A8ED-A9310227416D}" destId="{F559AF21-5115-FC48-8B33-563AF7A77C6F}" srcOrd="1" destOrd="0" presId="urn:microsoft.com/office/officeart/2005/8/layout/orgChart1"/>
    <dgm:cxn modelId="{2368387C-ED2E-6C40-8FD6-81F0AEB7DD53}" type="presOf" srcId="{5FEFC108-D208-544A-ABE5-E011EA7F85D2}" destId="{80C0324C-5CC4-DB4B-81AF-5E63052384BB}" srcOrd="0" destOrd="0" presId="urn:microsoft.com/office/officeart/2005/8/layout/orgChart1"/>
    <dgm:cxn modelId="{CCEFF37F-FCC2-214E-B115-7AC8CFB1AD39}" type="presOf" srcId="{250C4C83-9ADB-5E43-B881-74E015AD5B52}" destId="{5B27C28B-19C3-C742-BE83-F35FF23F67A3}" srcOrd="0" destOrd="0" presId="urn:microsoft.com/office/officeart/2005/8/layout/orgChart1"/>
    <dgm:cxn modelId="{9BB50B88-D1AF-8046-A7EE-8CE7CF76E188}" srcId="{5FEFC108-D208-544A-ABE5-E011EA7F85D2}" destId="{AC0E01B4-3E8F-9545-A3E1-C07718DBD706}" srcOrd="3" destOrd="0" parTransId="{8EB58354-512A-EF4E-ABC6-635FFC0F5B81}" sibTransId="{CD80BE5A-C02C-B04B-A507-8D8CA1D1532E}"/>
    <dgm:cxn modelId="{F02F03AC-8158-3443-A9A2-91BAADF6691C}" srcId="{5FEFC108-D208-544A-ABE5-E011EA7F85D2}" destId="{CCBABC45-FABA-C847-B4F4-9068125D6AFE}" srcOrd="0" destOrd="0" parTransId="{012699D5-BA4F-E147-8E70-B24A35DA1543}" sibTransId="{5E2FB1C3-9E0D-B94B-B5DA-64098286DF1D}"/>
    <dgm:cxn modelId="{67DDF7B5-6677-DD4A-8286-A797C484FCE4}" type="presOf" srcId="{250C4C83-9ADB-5E43-B881-74E015AD5B52}" destId="{17831776-9B6F-CB45-A8A1-094F631BBFF1}" srcOrd="1" destOrd="0" presId="urn:microsoft.com/office/officeart/2005/8/layout/orgChart1"/>
    <dgm:cxn modelId="{C1B679B6-D353-0248-A683-E5522712E1E1}" type="presOf" srcId="{C86E4035-8AAB-A347-8910-DC3E9BB6433A}" destId="{B9FD4C93-79AF-5D48-AC0F-78FFE75C0259}" srcOrd="0" destOrd="0" presId="urn:microsoft.com/office/officeart/2005/8/layout/orgChart1"/>
    <dgm:cxn modelId="{C32309CC-DE3A-5D4E-9E37-3FD8ED20ABE5}" srcId="{5FEFC108-D208-544A-ABE5-E011EA7F85D2}" destId="{1ACE564A-51D0-CE45-B4FC-08A6E5B6C79A}" srcOrd="5" destOrd="0" parTransId="{CDD96CC2-2544-984F-8757-5938762A6EE6}" sibTransId="{0C205065-FC6D-4C48-A920-B16E01C55A8D}"/>
    <dgm:cxn modelId="{A77220CD-87EE-DE45-8FAB-71F94251B8A1}" type="presOf" srcId="{CDD96CC2-2544-984F-8757-5938762A6EE6}" destId="{00266B81-797D-AA46-9830-FEA567E090FB}" srcOrd="0" destOrd="0" presId="urn:microsoft.com/office/officeart/2005/8/layout/orgChart1"/>
    <dgm:cxn modelId="{A0862ED2-45B9-9E4A-AE44-CF961057C7AD}" type="presOf" srcId="{AC0E01B4-3E8F-9545-A3E1-C07718DBD706}" destId="{130BD23E-01CF-7046-98B2-68BFE613FD14}" srcOrd="1" destOrd="0" presId="urn:microsoft.com/office/officeart/2005/8/layout/orgChart1"/>
    <dgm:cxn modelId="{3F0FCED4-6B60-7E45-A858-1CE9EEECE002}" type="presOf" srcId="{C0A59B3C-59CC-5A47-B7BD-78CDB07BD79B}" destId="{0C905457-A661-FE4C-8A2C-FDC4AE1A6970}" srcOrd="1" destOrd="0" presId="urn:microsoft.com/office/officeart/2005/8/layout/orgChart1"/>
    <dgm:cxn modelId="{A86225EA-42D2-8940-BCC3-E7817793E784}" type="presOf" srcId="{694AA55B-2BD7-694A-866A-E0C4AEEBBD49}" destId="{FDB0FF2F-DADB-DA48-A1BC-2E09D8BA3FA7}" srcOrd="0" destOrd="0" presId="urn:microsoft.com/office/officeart/2005/8/layout/orgChart1"/>
    <dgm:cxn modelId="{C5F4B8EA-947B-ED46-8D13-327B0C42CFB9}" type="presOf" srcId="{5FEFC108-D208-544A-ABE5-E011EA7F85D2}" destId="{73499048-015F-0242-813A-7084032FFD2C}" srcOrd="1" destOrd="0" presId="urn:microsoft.com/office/officeart/2005/8/layout/orgChart1"/>
    <dgm:cxn modelId="{F55513ED-E3D7-7D46-922A-28C03E1247BA}" srcId="{694AA55B-2BD7-694A-866A-E0C4AEEBBD49}" destId="{5FEFC108-D208-544A-ABE5-E011EA7F85D2}" srcOrd="0" destOrd="0" parTransId="{28E066DB-E0CE-EE45-B9DB-C744884D41C4}" sibTransId="{04449BD7-9C83-BD44-8207-C83FF4338DDF}"/>
    <dgm:cxn modelId="{05DAB8EF-F0E4-AD42-9102-F3F39C85FF1A}" type="presOf" srcId="{8EB58354-512A-EF4E-ABC6-635FFC0F5B81}" destId="{B02D0939-4216-9A4F-B326-03E077D7B1EC}" srcOrd="0" destOrd="0" presId="urn:microsoft.com/office/officeart/2005/8/layout/orgChart1"/>
    <dgm:cxn modelId="{769565F2-F1B3-9E44-9D71-EC80F1040933}" type="presOf" srcId="{1ACE564A-51D0-CE45-B4FC-08A6E5B6C79A}" destId="{ACD2ECF8-358C-9441-ACA1-D3C0B4313C01}" srcOrd="0" destOrd="0" presId="urn:microsoft.com/office/officeart/2005/8/layout/orgChart1"/>
    <dgm:cxn modelId="{A02B2CFA-4725-9845-83E1-52AA27E721D8}" type="presOf" srcId="{012699D5-BA4F-E147-8E70-B24A35DA1543}" destId="{5907E569-7DA7-E148-BC0D-A72DD2EEFD6A}" srcOrd="0" destOrd="0" presId="urn:microsoft.com/office/officeart/2005/8/layout/orgChart1"/>
    <dgm:cxn modelId="{25E7E1FB-ACCB-D442-BBB9-799AB436E9D0}" srcId="{5FEFC108-D208-544A-ABE5-E011EA7F85D2}" destId="{C0A59B3C-59CC-5A47-B7BD-78CDB07BD79B}" srcOrd="4" destOrd="0" parTransId="{6BB0053E-E443-1E49-9A4B-66C2E5878D3A}" sibTransId="{D930D8A9-9233-BE4D-A9DD-1D33B7BB9FF8}"/>
    <dgm:cxn modelId="{9558C2FE-7E9F-AB4A-9FE7-AFA10B4F491E}" type="presOf" srcId="{AC0E01B4-3E8F-9545-A3E1-C07718DBD706}" destId="{8EE52D8A-68BC-3749-9646-006D7EBA5CBE}" srcOrd="0" destOrd="0" presId="urn:microsoft.com/office/officeart/2005/8/layout/orgChart1"/>
    <dgm:cxn modelId="{B877606E-15AA-9F4D-8D40-82C76C67BFD4}" type="presParOf" srcId="{FDB0FF2F-DADB-DA48-A1BC-2E09D8BA3FA7}" destId="{7FBAA12F-8743-994F-A291-135FA67F4F8B}" srcOrd="0" destOrd="0" presId="urn:microsoft.com/office/officeart/2005/8/layout/orgChart1"/>
    <dgm:cxn modelId="{713FD99B-23EC-FA46-9201-63EE6C8CDE4A}" type="presParOf" srcId="{7FBAA12F-8743-994F-A291-135FA67F4F8B}" destId="{309B35C9-23B0-6C4F-A6B0-452F9242D6DA}" srcOrd="0" destOrd="0" presId="urn:microsoft.com/office/officeart/2005/8/layout/orgChart1"/>
    <dgm:cxn modelId="{21BC37AF-0F4E-584F-A62A-367D5386BF8B}" type="presParOf" srcId="{309B35C9-23B0-6C4F-A6B0-452F9242D6DA}" destId="{80C0324C-5CC4-DB4B-81AF-5E63052384BB}" srcOrd="0" destOrd="0" presId="urn:microsoft.com/office/officeart/2005/8/layout/orgChart1"/>
    <dgm:cxn modelId="{866F8D39-D991-094F-A663-DD6F163AF553}" type="presParOf" srcId="{309B35C9-23B0-6C4F-A6B0-452F9242D6DA}" destId="{73499048-015F-0242-813A-7084032FFD2C}" srcOrd="1" destOrd="0" presId="urn:microsoft.com/office/officeart/2005/8/layout/orgChart1"/>
    <dgm:cxn modelId="{49DC3C4A-B70E-2740-910B-F43CC93B080F}" type="presParOf" srcId="{7FBAA12F-8743-994F-A291-135FA67F4F8B}" destId="{0DC392FD-E7C0-F44B-8EB8-C54C2312EF08}" srcOrd="1" destOrd="0" presId="urn:microsoft.com/office/officeart/2005/8/layout/orgChart1"/>
    <dgm:cxn modelId="{8A7599F1-4ED5-F44A-82A2-71A4DBD5648A}" type="presParOf" srcId="{0DC392FD-E7C0-F44B-8EB8-C54C2312EF08}" destId="{B9FD4C93-79AF-5D48-AC0F-78FFE75C0259}" srcOrd="0" destOrd="0" presId="urn:microsoft.com/office/officeart/2005/8/layout/orgChart1"/>
    <dgm:cxn modelId="{D1B13EB4-C9DB-E248-8965-E62310D0854E}" type="presParOf" srcId="{0DC392FD-E7C0-F44B-8EB8-C54C2312EF08}" destId="{923128BA-ECED-6B40-8DE9-CEF4CE5FBC2A}" srcOrd="1" destOrd="0" presId="urn:microsoft.com/office/officeart/2005/8/layout/orgChart1"/>
    <dgm:cxn modelId="{0B723743-D235-2D44-B9E0-58B100DDCC78}" type="presParOf" srcId="{923128BA-ECED-6B40-8DE9-CEF4CE5FBC2A}" destId="{46E480FA-E913-FD4B-816F-F11CD8A88286}" srcOrd="0" destOrd="0" presId="urn:microsoft.com/office/officeart/2005/8/layout/orgChart1"/>
    <dgm:cxn modelId="{75352DBD-D483-7740-B2E1-DCE36A554EBD}" type="presParOf" srcId="{46E480FA-E913-FD4B-816F-F11CD8A88286}" destId="{CA927B78-A291-404F-BE0D-86CD4CF56875}" srcOrd="0" destOrd="0" presId="urn:microsoft.com/office/officeart/2005/8/layout/orgChart1"/>
    <dgm:cxn modelId="{225FB20A-6EAA-8340-AE2D-21FD25C16606}" type="presParOf" srcId="{46E480FA-E913-FD4B-816F-F11CD8A88286}" destId="{A2F82DEB-A94A-7143-B374-A837876891CA}" srcOrd="1" destOrd="0" presId="urn:microsoft.com/office/officeart/2005/8/layout/orgChart1"/>
    <dgm:cxn modelId="{0ED93D34-846C-224B-B92A-A40C21CE707C}" type="presParOf" srcId="{923128BA-ECED-6B40-8DE9-CEF4CE5FBC2A}" destId="{822E5025-18A3-2E4F-8C5C-8DE10FFD41DF}" srcOrd="1" destOrd="0" presId="urn:microsoft.com/office/officeart/2005/8/layout/orgChart1"/>
    <dgm:cxn modelId="{56250782-E90B-9544-81CB-12E60C0F21D6}" type="presParOf" srcId="{923128BA-ECED-6B40-8DE9-CEF4CE5FBC2A}" destId="{4863EDB5-4AC8-4D4C-89D4-A9032619691C}" srcOrd="2" destOrd="0" presId="urn:microsoft.com/office/officeart/2005/8/layout/orgChart1"/>
    <dgm:cxn modelId="{9310EF9A-73A9-F44E-84F2-E2EBB2306910}" type="presParOf" srcId="{0DC392FD-E7C0-F44B-8EB8-C54C2312EF08}" destId="{B02D0939-4216-9A4F-B326-03E077D7B1EC}" srcOrd="2" destOrd="0" presId="urn:microsoft.com/office/officeart/2005/8/layout/orgChart1"/>
    <dgm:cxn modelId="{A7C618DF-BD8C-B849-9365-3472C645F781}" type="presParOf" srcId="{0DC392FD-E7C0-F44B-8EB8-C54C2312EF08}" destId="{54629908-9D34-224D-B2FD-33E29A94ACF5}" srcOrd="3" destOrd="0" presId="urn:microsoft.com/office/officeart/2005/8/layout/orgChart1"/>
    <dgm:cxn modelId="{85D7779E-43D8-114C-90BD-3E3C45A8122F}" type="presParOf" srcId="{54629908-9D34-224D-B2FD-33E29A94ACF5}" destId="{1931144B-9DB9-1B4A-8C19-FBE1F63ACC4E}" srcOrd="0" destOrd="0" presId="urn:microsoft.com/office/officeart/2005/8/layout/orgChart1"/>
    <dgm:cxn modelId="{0FF04106-BF12-084E-B569-1F75977F79BA}" type="presParOf" srcId="{1931144B-9DB9-1B4A-8C19-FBE1F63ACC4E}" destId="{8EE52D8A-68BC-3749-9646-006D7EBA5CBE}" srcOrd="0" destOrd="0" presId="urn:microsoft.com/office/officeart/2005/8/layout/orgChart1"/>
    <dgm:cxn modelId="{788D2F16-96C7-724F-82B4-A3941B9C3F21}" type="presParOf" srcId="{1931144B-9DB9-1B4A-8C19-FBE1F63ACC4E}" destId="{130BD23E-01CF-7046-98B2-68BFE613FD14}" srcOrd="1" destOrd="0" presId="urn:microsoft.com/office/officeart/2005/8/layout/orgChart1"/>
    <dgm:cxn modelId="{5612E710-94CC-074E-8D4B-8C62EC054333}" type="presParOf" srcId="{54629908-9D34-224D-B2FD-33E29A94ACF5}" destId="{89C4FE5F-C821-9A47-859B-167A26EDE06B}" srcOrd="1" destOrd="0" presId="urn:microsoft.com/office/officeart/2005/8/layout/orgChart1"/>
    <dgm:cxn modelId="{E5D941B7-E976-E04D-8998-DE8878E404A5}" type="presParOf" srcId="{54629908-9D34-224D-B2FD-33E29A94ACF5}" destId="{C36236D6-BD16-0240-84B9-B81F261AF33F}" srcOrd="2" destOrd="0" presId="urn:microsoft.com/office/officeart/2005/8/layout/orgChart1"/>
    <dgm:cxn modelId="{DE20C370-0246-2B4C-BFB6-BB1386C4C822}" type="presParOf" srcId="{0DC392FD-E7C0-F44B-8EB8-C54C2312EF08}" destId="{EC74FC3C-A000-204C-8C96-A22748959C5D}" srcOrd="4" destOrd="0" presId="urn:microsoft.com/office/officeart/2005/8/layout/orgChart1"/>
    <dgm:cxn modelId="{57DD7359-908E-1C4E-B5D8-94F9A384C7F8}" type="presParOf" srcId="{0DC392FD-E7C0-F44B-8EB8-C54C2312EF08}" destId="{EBBD4EDC-0DB1-FF49-BCF4-C21848335391}" srcOrd="5" destOrd="0" presId="urn:microsoft.com/office/officeart/2005/8/layout/orgChart1"/>
    <dgm:cxn modelId="{C8CFCB80-D606-9149-975E-C6162FA714DB}" type="presParOf" srcId="{EBBD4EDC-0DB1-FF49-BCF4-C21848335391}" destId="{F6718641-E59E-4C42-A1D4-ECFC5DC5C363}" srcOrd="0" destOrd="0" presId="urn:microsoft.com/office/officeart/2005/8/layout/orgChart1"/>
    <dgm:cxn modelId="{82B07820-AF4B-9D49-943D-73D324CBB908}" type="presParOf" srcId="{F6718641-E59E-4C42-A1D4-ECFC5DC5C363}" destId="{4679E335-CDFD-D840-A354-CEE791F31A34}" srcOrd="0" destOrd="0" presId="urn:microsoft.com/office/officeart/2005/8/layout/orgChart1"/>
    <dgm:cxn modelId="{36270012-F267-8140-9EDB-C4FBBDB0B9AB}" type="presParOf" srcId="{F6718641-E59E-4C42-A1D4-ECFC5DC5C363}" destId="{0C905457-A661-FE4C-8A2C-FDC4AE1A6970}" srcOrd="1" destOrd="0" presId="urn:microsoft.com/office/officeart/2005/8/layout/orgChart1"/>
    <dgm:cxn modelId="{97442FB3-41A2-B041-85EB-178871BFF3C6}" type="presParOf" srcId="{EBBD4EDC-0DB1-FF49-BCF4-C21848335391}" destId="{33A502AF-BD03-5C4A-999F-F6494842A2EF}" srcOrd="1" destOrd="0" presId="urn:microsoft.com/office/officeart/2005/8/layout/orgChart1"/>
    <dgm:cxn modelId="{5E914FDD-EE9B-5846-BD4E-D02A5DD77D44}" type="presParOf" srcId="{EBBD4EDC-0DB1-FF49-BCF4-C21848335391}" destId="{CAEA6F10-919A-BC4B-B5CA-15D94F4EA08B}" srcOrd="2" destOrd="0" presId="urn:microsoft.com/office/officeart/2005/8/layout/orgChart1"/>
    <dgm:cxn modelId="{32261FD9-04B2-AA44-8F48-BD6F65CE73AD}" type="presParOf" srcId="{0DC392FD-E7C0-F44B-8EB8-C54C2312EF08}" destId="{00266B81-797D-AA46-9830-FEA567E090FB}" srcOrd="6" destOrd="0" presId="urn:microsoft.com/office/officeart/2005/8/layout/orgChart1"/>
    <dgm:cxn modelId="{1A0BF27C-D702-5140-A2D9-45FD28556E46}" type="presParOf" srcId="{0DC392FD-E7C0-F44B-8EB8-C54C2312EF08}" destId="{5AF59FCE-DAD7-3C4C-86F9-5725BD275A16}" srcOrd="7" destOrd="0" presId="urn:microsoft.com/office/officeart/2005/8/layout/orgChart1"/>
    <dgm:cxn modelId="{6F3BFD57-F7D9-5847-9682-7128347FBF6A}" type="presParOf" srcId="{5AF59FCE-DAD7-3C4C-86F9-5725BD275A16}" destId="{50BE6DDC-F129-EF44-8EB2-8DECA51986F4}" srcOrd="0" destOrd="0" presId="urn:microsoft.com/office/officeart/2005/8/layout/orgChart1"/>
    <dgm:cxn modelId="{80FA4B62-CB57-9540-831A-A69CC3ED2EA2}" type="presParOf" srcId="{50BE6DDC-F129-EF44-8EB2-8DECA51986F4}" destId="{ACD2ECF8-358C-9441-ACA1-D3C0B4313C01}" srcOrd="0" destOrd="0" presId="urn:microsoft.com/office/officeart/2005/8/layout/orgChart1"/>
    <dgm:cxn modelId="{8EEC080B-15BA-4448-BB18-12FA00EAF465}" type="presParOf" srcId="{50BE6DDC-F129-EF44-8EB2-8DECA51986F4}" destId="{F84B84CF-0E93-8144-B260-B76133EBC7E2}" srcOrd="1" destOrd="0" presId="urn:microsoft.com/office/officeart/2005/8/layout/orgChart1"/>
    <dgm:cxn modelId="{1AB510D1-9843-B148-8F45-6EE2F4A4E249}" type="presParOf" srcId="{5AF59FCE-DAD7-3C4C-86F9-5725BD275A16}" destId="{59724D3D-6A10-AF45-A790-6339DCF4BD9D}" srcOrd="1" destOrd="0" presId="urn:microsoft.com/office/officeart/2005/8/layout/orgChart1"/>
    <dgm:cxn modelId="{ACD0DB5C-B408-AB4A-84BA-2C3A6752DCBE}" type="presParOf" srcId="{5AF59FCE-DAD7-3C4C-86F9-5725BD275A16}" destId="{D83E02FC-6DFA-0041-8532-EF3C093B4DA8}" srcOrd="2" destOrd="0" presId="urn:microsoft.com/office/officeart/2005/8/layout/orgChart1"/>
    <dgm:cxn modelId="{B99E2328-DA86-7C40-B457-B6790298E54B}" type="presParOf" srcId="{7FBAA12F-8743-994F-A291-135FA67F4F8B}" destId="{0CADE7E7-5768-9F44-B255-6B4A6657F3FF}" srcOrd="2" destOrd="0" presId="urn:microsoft.com/office/officeart/2005/8/layout/orgChart1"/>
    <dgm:cxn modelId="{06CBBFCA-A555-0241-A69F-43075792FE5F}" type="presParOf" srcId="{0CADE7E7-5768-9F44-B255-6B4A6657F3FF}" destId="{5907E569-7DA7-E148-BC0D-A72DD2EEFD6A}" srcOrd="0" destOrd="0" presId="urn:microsoft.com/office/officeart/2005/8/layout/orgChart1"/>
    <dgm:cxn modelId="{7362C430-4CB4-4D49-93F8-E63B078D6FC0}" type="presParOf" srcId="{0CADE7E7-5768-9F44-B255-6B4A6657F3FF}" destId="{F2F0350C-9BAC-CA4C-AE0B-C1DFFD7A2451}" srcOrd="1" destOrd="0" presId="urn:microsoft.com/office/officeart/2005/8/layout/orgChart1"/>
    <dgm:cxn modelId="{2AB8604F-35AD-4841-83AF-41BED2699C1D}" type="presParOf" srcId="{F2F0350C-9BAC-CA4C-AE0B-C1DFFD7A2451}" destId="{82219A08-0F91-834F-A04F-D00CDCB3E26E}" srcOrd="0" destOrd="0" presId="urn:microsoft.com/office/officeart/2005/8/layout/orgChart1"/>
    <dgm:cxn modelId="{8058DF50-2A0E-324C-A515-E730D7020858}" type="presParOf" srcId="{82219A08-0F91-834F-A04F-D00CDCB3E26E}" destId="{3A9A6115-C30A-6D43-ABEF-3E40E017841C}" srcOrd="0" destOrd="0" presId="urn:microsoft.com/office/officeart/2005/8/layout/orgChart1"/>
    <dgm:cxn modelId="{D4CE72B1-8C0F-5A47-8CBF-D9DB038DC53E}" type="presParOf" srcId="{82219A08-0F91-834F-A04F-D00CDCB3E26E}" destId="{B9CC38EB-FFA5-154A-8DA1-F41317A3602E}" srcOrd="1" destOrd="0" presId="urn:microsoft.com/office/officeart/2005/8/layout/orgChart1"/>
    <dgm:cxn modelId="{E31CDF1B-1F92-0E4A-BEE1-C616A44CFDFF}" type="presParOf" srcId="{F2F0350C-9BAC-CA4C-AE0B-C1DFFD7A2451}" destId="{BDEFBFCF-A48A-7A48-BE03-7E3D58966888}" srcOrd="1" destOrd="0" presId="urn:microsoft.com/office/officeart/2005/8/layout/orgChart1"/>
    <dgm:cxn modelId="{ED77DBEE-8B3E-7949-B0C2-407ECF94ACD5}" type="presParOf" srcId="{F2F0350C-9BAC-CA4C-AE0B-C1DFFD7A2451}" destId="{A7803373-318B-E449-9C37-5C1E7F178FAD}" srcOrd="2" destOrd="0" presId="urn:microsoft.com/office/officeart/2005/8/layout/orgChart1"/>
    <dgm:cxn modelId="{60F52861-1757-1A44-8958-586B5B686236}" type="presParOf" srcId="{0CADE7E7-5768-9F44-B255-6B4A6657F3FF}" destId="{F161A30D-19A3-624C-A2CF-A430588610BC}" srcOrd="2" destOrd="0" presId="urn:microsoft.com/office/officeart/2005/8/layout/orgChart1"/>
    <dgm:cxn modelId="{EE298646-5920-644B-B2C3-9B096F4E9623}" type="presParOf" srcId="{0CADE7E7-5768-9F44-B255-6B4A6657F3FF}" destId="{8AA5F006-88A4-FE47-BABD-7B25AC6B16F5}" srcOrd="3" destOrd="0" presId="urn:microsoft.com/office/officeart/2005/8/layout/orgChart1"/>
    <dgm:cxn modelId="{6744EB7E-9AD7-7B4E-918F-79C7B877A1DA}" type="presParOf" srcId="{8AA5F006-88A4-FE47-BABD-7B25AC6B16F5}" destId="{309DDCFE-5886-314E-B911-3089D5FD013A}" srcOrd="0" destOrd="0" presId="urn:microsoft.com/office/officeart/2005/8/layout/orgChart1"/>
    <dgm:cxn modelId="{514EB1A8-E366-424F-86D4-327BDBBA0734}" type="presParOf" srcId="{309DDCFE-5886-314E-B911-3089D5FD013A}" destId="{5B27C28B-19C3-C742-BE83-F35FF23F67A3}" srcOrd="0" destOrd="0" presId="urn:microsoft.com/office/officeart/2005/8/layout/orgChart1"/>
    <dgm:cxn modelId="{E5C59987-FA22-A14B-989E-F680EE04173D}" type="presParOf" srcId="{309DDCFE-5886-314E-B911-3089D5FD013A}" destId="{17831776-9B6F-CB45-A8A1-094F631BBFF1}" srcOrd="1" destOrd="0" presId="urn:microsoft.com/office/officeart/2005/8/layout/orgChart1"/>
    <dgm:cxn modelId="{4655B31A-F73E-1849-8EB8-2FE06E70A5A1}" type="presParOf" srcId="{8AA5F006-88A4-FE47-BABD-7B25AC6B16F5}" destId="{75878472-0460-3D46-841C-AE95974417AB}" srcOrd="1" destOrd="0" presId="urn:microsoft.com/office/officeart/2005/8/layout/orgChart1"/>
    <dgm:cxn modelId="{2C323219-5208-DA4D-9C09-CBE7486F532C}" type="presParOf" srcId="{75878472-0460-3D46-841C-AE95974417AB}" destId="{B4AFEC69-9EB3-C74F-9D0D-7A3E7C96ABD4}" srcOrd="0" destOrd="0" presId="urn:microsoft.com/office/officeart/2005/8/layout/orgChart1"/>
    <dgm:cxn modelId="{D6D6588C-3C28-7940-AAEB-85602606D5AA}" type="presParOf" srcId="{75878472-0460-3D46-841C-AE95974417AB}" destId="{8FCB8946-0540-E14B-8E18-9983385088D0}" srcOrd="1" destOrd="0" presId="urn:microsoft.com/office/officeart/2005/8/layout/orgChart1"/>
    <dgm:cxn modelId="{B1C229C8-450A-7840-9EDB-5BE04BA06708}" type="presParOf" srcId="{8FCB8946-0540-E14B-8E18-9983385088D0}" destId="{8F4C355B-34A6-2E4F-8E1F-0651F06462B3}" srcOrd="0" destOrd="0" presId="urn:microsoft.com/office/officeart/2005/8/layout/orgChart1"/>
    <dgm:cxn modelId="{9D356FAB-0811-3B41-A208-419AF3AAB765}" type="presParOf" srcId="{8F4C355B-34A6-2E4F-8E1F-0651F06462B3}" destId="{E6C5E7F8-AB4E-3944-BCB5-8BB4C00C1E9E}" srcOrd="0" destOrd="0" presId="urn:microsoft.com/office/officeart/2005/8/layout/orgChart1"/>
    <dgm:cxn modelId="{6228B2AD-980B-DC47-BB50-69FCE737FDC8}" type="presParOf" srcId="{8F4C355B-34A6-2E4F-8E1F-0651F06462B3}" destId="{F559AF21-5115-FC48-8B33-563AF7A77C6F}" srcOrd="1" destOrd="0" presId="urn:microsoft.com/office/officeart/2005/8/layout/orgChart1"/>
    <dgm:cxn modelId="{FC8B5FC1-9497-0B43-A9F4-61E5FE2D0D2C}" type="presParOf" srcId="{8FCB8946-0540-E14B-8E18-9983385088D0}" destId="{B1BC6407-8427-9D41-B5FF-5DDFA24CBFA7}" srcOrd="1" destOrd="0" presId="urn:microsoft.com/office/officeart/2005/8/layout/orgChart1"/>
    <dgm:cxn modelId="{4AF2B480-DE94-E746-81D9-712F12CD6D38}" type="presParOf" srcId="{8FCB8946-0540-E14B-8E18-9983385088D0}" destId="{38E8CF3A-E3E1-994A-90F9-F216D8173202}" srcOrd="2" destOrd="0" presId="urn:microsoft.com/office/officeart/2005/8/layout/orgChart1"/>
    <dgm:cxn modelId="{7FDD155C-C25E-F74C-A008-52D29CDB746A}" type="presParOf" srcId="{8AA5F006-88A4-FE47-BABD-7B25AC6B16F5}" destId="{914BF732-6057-AD49-B805-8927E6CB755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94AA55B-2BD7-694A-866A-E0C4AEEBBD49}" type="doc">
      <dgm:prSet loTypeId="urn:microsoft.com/office/officeart/2005/8/layout/orgChart1" loCatId="" qsTypeId="urn:microsoft.com/office/officeart/2005/8/quickstyle/simple1" qsCatId="simple" csTypeId="urn:microsoft.com/office/officeart/2005/8/colors/accent5_2" csCatId="accent5" phldr="1"/>
      <dgm:spPr/>
      <dgm:t>
        <a:bodyPr/>
        <a:lstStyle/>
        <a:p>
          <a:endParaRPr lang="en-US"/>
        </a:p>
      </dgm:t>
    </dgm:pt>
    <dgm:pt modelId="{5FEFC108-D208-544A-ABE5-E011EA7F85D2}">
      <dgm:prSet phldrT="[Text]"/>
      <dgm:spPr/>
      <dgm:t>
        <a:bodyPr/>
        <a:lstStyle/>
        <a:p>
          <a:r>
            <a:rPr lang="en-US" dirty="0"/>
            <a:t>Tour Operators 
</a:t>
          </a:r>
        </a:p>
      </dgm:t>
    </dgm:pt>
    <dgm:pt modelId="{28E066DB-E0CE-EE45-B9DB-C744884D41C4}" type="parTrans" cxnId="{F55513ED-E3D7-7D46-922A-28C03E1247BA}">
      <dgm:prSet/>
      <dgm:spPr/>
      <dgm:t>
        <a:bodyPr/>
        <a:lstStyle/>
        <a:p>
          <a:endParaRPr lang="en-US"/>
        </a:p>
      </dgm:t>
    </dgm:pt>
    <dgm:pt modelId="{04449BD7-9C83-BD44-8207-C83FF4338DDF}" type="sibTrans" cxnId="{F55513ED-E3D7-7D46-922A-28C03E1247BA}">
      <dgm:prSet/>
      <dgm:spPr/>
      <dgm:t>
        <a:bodyPr/>
        <a:lstStyle/>
        <a:p>
          <a:endParaRPr lang="en-US"/>
        </a:p>
      </dgm:t>
    </dgm:pt>
    <dgm:pt modelId="{250C4C83-9ADB-5E43-B881-74E015AD5B52}" type="asst">
      <dgm:prSet phldrT="[Text]"/>
      <dgm:spPr/>
      <dgm:t>
        <a:bodyPr/>
        <a:lstStyle/>
        <a:p>
          <a:r>
            <a:rPr lang="en-US" dirty="0"/>
            <a:t>outbound tour operators</a:t>
          </a:r>
        </a:p>
      </dgm:t>
    </dgm:pt>
    <dgm:pt modelId="{103BE317-B404-DA42-B429-2B6B0DC6B3D5}" type="parTrans" cxnId="{DCB2BE4B-A9B1-8A4A-B442-E4BBE8765D7A}">
      <dgm:prSet/>
      <dgm:spPr/>
      <dgm:t>
        <a:bodyPr/>
        <a:lstStyle/>
        <a:p>
          <a:endParaRPr lang="en-US"/>
        </a:p>
      </dgm:t>
    </dgm:pt>
    <dgm:pt modelId="{CA24C92C-45B0-D34D-A3EB-7588687CE375}" type="sibTrans" cxnId="{DCB2BE4B-A9B1-8A4A-B442-E4BBE8765D7A}">
      <dgm:prSet/>
      <dgm:spPr/>
      <dgm:t>
        <a:bodyPr/>
        <a:lstStyle/>
        <a:p>
          <a:endParaRPr lang="en-US"/>
        </a:p>
      </dgm:t>
    </dgm:pt>
    <dgm:pt modelId="{AC0E01B4-3E8F-9545-A3E1-C07718DBD706}">
      <dgm:prSet phldrT="[Text]"/>
      <dgm:spPr/>
      <dgm:t>
        <a:bodyPr/>
        <a:lstStyle/>
        <a:p>
          <a:r>
            <a:rPr lang="en-US"/>
            <a:t>specialist tour operators</a:t>
          </a:r>
        </a:p>
      </dgm:t>
    </dgm:pt>
    <dgm:pt modelId="{8EB58354-512A-EF4E-ABC6-635FFC0F5B81}" type="parTrans" cxnId="{9BB50B88-D1AF-8046-A7EE-8CE7CF76E188}">
      <dgm:prSet/>
      <dgm:spPr/>
      <dgm:t>
        <a:bodyPr/>
        <a:lstStyle/>
        <a:p>
          <a:endParaRPr lang="en-US"/>
        </a:p>
      </dgm:t>
    </dgm:pt>
    <dgm:pt modelId="{CD80BE5A-C02C-B04B-A507-8D8CA1D1532E}" type="sibTrans" cxnId="{9BB50B88-D1AF-8046-A7EE-8CE7CF76E188}">
      <dgm:prSet/>
      <dgm:spPr/>
      <dgm:t>
        <a:bodyPr/>
        <a:lstStyle/>
        <a:p>
          <a:endParaRPr lang="en-US"/>
        </a:p>
      </dgm:t>
    </dgm:pt>
    <dgm:pt modelId="{C0A59B3C-59CC-5A47-B7BD-78CDB07BD79B}">
      <dgm:prSet phldrT="[Text]"/>
      <dgm:spPr/>
      <dgm:t>
        <a:bodyPr/>
        <a:lstStyle/>
        <a:p>
          <a:r>
            <a:rPr lang="en-US"/>
            <a:t>retail travel agents</a:t>
          </a:r>
        </a:p>
      </dgm:t>
    </dgm:pt>
    <dgm:pt modelId="{6BB0053E-E443-1E49-9A4B-66C2E5878D3A}" type="parTrans" cxnId="{25E7E1FB-ACCB-D442-BBB9-799AB436E9D0}">
      <dgm:prSet/>
      <dgm:spPr/>
      <dgm:t>
        <a:bodyPr/>
        <a:lstStyle/>
        <a:p>
          <a:endParaRPr lang="en-US"/>
        </a:p>
      </dgm:t>
    </dgm:pt>
    <dgm:pt modelId="{D930D8A9-9233-BE4D-A9DD-1D33B7BB9FF8}" type="sibTrans" cxnId="{25E7E1FB-ACCB-D442-BBB9-799AB436E9D0}">
      <dgm:prSet/>
      <dgm:spPr/>
      <dgm:t>
        <a:bodyPr/>
        <a:lstStyle/>
        <a:p>
          <a:endParaRPr lang="en-US"/>
        </a:p>
      </dgm:t>
    </dgm:pt>
    <dgm:pt modelId="{1ACE564A-51D0-CE45-B4FC-08A6E5B6C79A}">
      <dgm:prSet phldrT="[Text]"/>
      <dgm:spPr/>
      <dgm:t>
        <a:bodyPr/>
        <a:lstStyle/>
        <a:p>
          <a:r>
            <a:rPr lang="en-US"/>
            <a:t>online travel agents</a:t>
          </a:r>
        </a:p>
      </dgm:t>
    </dgm:pt>
    <dgm:pt modelId="{CDD96CC2-2544-984F-8757-5938762A6EE6}" type="parTrans" cxnId="{C32309CC-DE3A-5D4E-9E37-3FD8ED20ABE5}">
      <dgm:prSet/>
      <dgm:spPr/>
      <dgm:t>
        <a:bodyPr/>
        <a:lstStyle/>
        <a:p>
          <a:endParaRPr lang="en-US"/>
        </a:p>
      </dgm:t>
    </dgm:pt>
    <dgm:pt modelId="{0C205065-FC6D-4C48-A920-B16E01C55A8D}" type="sibTrans" cxnId="{C32309CC-DE3A-5D4E-9E37-3FD8ED20ABE5}">
      <dgm:prSet/>
      <dgm:spPr/>
      <dgm:t>
        <a:bodyPr/>
        <a:lstStyle/>
        <a:p>
          <a:endParaRPr lang="en-US"/>
        </a:p>
      </dgm:t>
    </dgm:pt>
    <dgm:pt modelId="{CCBABC45-FABA-C847-B4F4-9068125D6AFE}" type="asst">
      <dgm:prSet/>
      <dgm:spPr/>
      <dgm:t>
        <a:bodyPr/>
        <a:lstStyle/>
        <a:p>
          <a:r>
            <a:rPr lang="en-US"/>
            <a:t>domestic tour operators</a:t>
          </a:r>
        </a:p>
      </dgm:t>
    </dgm:pt>
    <dgm:pt modelId="{012699D5-BA4F-E147-8E70-B24A35DA1543}" type="parTrans" cxnId="{F02F03AC-8158-3443-A9A2-91BAADF6691C}">
      <dgm:prSet/>
      <dgm:spPr/>
      <dgm:t>
        <a:bodyPr/>
        <a:lstStyle/>
        <a:p>
          <a:endParaRPr lang="en-US"/>
        </a:p>
      </dgm:t>
    </dgm:pt>
    <dgm:pt modelId="{5E2FB1C3-9E0D-B94B-B5DA-64098286DF1D}" type="sibTrans" cxnId="{F02F03AC-8158-3443-A9A2-91BAADF6691C}">
      <dgm:prSet/>
      <dgm:spPr/>
      <dgm:t>
        <a:bodyPr/>
        <a:lstStyle/>
        <a:p>
          <a:endParaRPr lang="en-US"/>
        </a:p>
      </dgm:t>
    </dgm:pt>
    <dgm:pt modelId="{F7CD5DAF-F912-C84B-890C-87CE645AE74D}">
      <dgm:prSet/>
      <dgm:spPr/>
      <dgm:t>
        <a:bodyPr/>
        <a:lstStyle/>
        <a:p>
          <a:r>
            <a:rPr lang="en-US"/>
            <a:t>destination management companies</a:t>
          </a:r>
        </a:p>
      </dgm:t>
    </dgm:pt>
    <dgm:pt modelId="{C86E4035-8AAB-A347-8910-DC3E9BB6433A}" type="parTrans" cxnId="{021A5834-0EFC-5245-B96F-274EAA690BA6}">
      <dgm:prSet/>
      <dgm:spPr/>
      <dgm:t>
        <a:bodyPr/>
        <a:lstStyle/>
        <a:p>
          <a:endParaRPr lang="en-US"/>
        </a:p>
      </dgm:t>
    </dgm:pt>
    <dgm:pt modelId="{5BAA5315-CCDC-F340-B761-B2EC4E86E99C}" type="sibTrans" cxnId="{021A5834-0EFC-5245-B96F-274EAA690BA6}">
      <dgm:prSet/>
      <dgm:spPr/>
      <dgm:t>
        <a:bodyPr/>
        <a:lstStyle/>
        <a:p>
          <a:endParaRPr lang="en-US"/>
        </a:p>
      </dgm:t>
    </dgm:pt>
    <dgm:pt modelId="{B13A6F8F-5337-094F-A8ED-A9310227416D}">
      <dgm:prSet/>
      <dgm:spPr/>
      <dgm:t>
        <a:bodyPr/>
        <a:lstStyle/>
        <a:p>
          <a:r>
            <a:rPr lang="en-US"/>
            <a:t>franchises</a:t>
          </a:r>
        </a:p>
      </dgm:t>
    </dgm:pt>
    <dgm:pt modelId="{6518C8EA-9AD1-C548-8B0E-E3F4FEE44F10}" type="parTrans" cxnId="{1BE5C325-3F5D-8048-A934-524F5A17C9D7}">
      <dgm:prSet/>
      <dgm:spPr/>
      <dgm:t>
        <a:bodyPr/>
        <a:lstStyle/>
        <a:p>
          <a:endParaRPr lang="en-US"/>
        </a:p>
      </dgm:t>
    </dgm:pt>
    <dgm:pt modelId="{D7052F57-43FC-8A4F-B823-9D05BC0E0516}" type="sibTrans" cxnId="{1BE5C325-3F5D-8048-A934-524F5A17C9D7}">
      <dgm:prSet/>
      <dgm:spPr/>
      <dgm:t>
        <a:bodyPr/>
        <a:lstStyle/>
        <a:p>
          <a:endParaRPr lang="en-US"/>
        </a:p>
      </dgm:t>
    </dgm:pt>
    <dgm:pt modelId="{FDB0FF2F-DADB-DA48-A1BC-2E09D8BA3FA7}" type="pres">
      <dgm:prSet presAssocID="{694AA55B-2BD7-694A-866A-E0C4AEEBBD49}" presName="hierChild1" presStyleCnt="0">
        <dgm:presLayoutVars>
          <dgm:orgChart val="1"/>
          <dgm:chPref val="1"/>
          <dgm:dir/>
          <dgm:animOne val="branch"/>
          <dgm:animLvl val="lvl"/>
          <dgm:resizeHandles/>
        </dgm:presLayoutVars>
      </dgm:prSet>
      <dgm:spPr/>
    </dgm:pt>
    <dgm:pt modelId="{7FBAA12F-8743-994F-A291-135FA67F4F8B}" type="pres">
      <dgm:prSet presAssocID="{5FEFC108-D208-544A-ABE5-E011EA7F85D2}" presName="hierRoot1" presStyleCnt="0">
        <dgm:presLayoutVars>
          <dgm:hierBranch val="init"/>
        </dgm:presLayoutVars>
      </dgm:prSet>
      <dgm:spPr/>
    </dgm:pt>
    <dgm:pt modelId="{309B35C9-23B0-6C4F-A6B0-452F9242D6DA}" type="pres">
      <dgm:prSet presAssocID="{5FEFC108-D208-544A-ABE5-E011EA7F85D2}" presName="rootComposite1" presStyleCnt="0"/>
      <dgm:spPr/>
    </dgm:pt>
    <dgm:pt modelId="{80C0324C-5CC4-DB4B-81AF-5E63052384BB}" type="pres">
      <dgm:prSet presAssocID="{5FEFC108-D208-544A-ABE5-E011EA7F85D2}" presName="rootText1" presStyleLbl="node0" presStyleIdx="0" presStyleCnt="1">
        <dgm:presLayoutVars>
          <dgm:chPref val="3"/>
        </dgm:presLayoutVars>
      </dgm:prSet>
      <dgm:spPr/>
    </dgm:pt>
    <dgm:pt modelId="{73499048-015F-0242-813A-7084032FFD2C}" type="pres">
      <dgm:prSet presAssocID="{5FEFC108-D208-544A-ABE5-E011EA7F85D2}" presName="rootConnector1" presStyleLbl="node1" presStyleIdx="0" presStyleCnt="0"/>
      <dgm:spPr/>
    </dgm:pt>
    <dgm:pt modelId="{0DC392FD-E7C0-F44B-8EB8-C54C2312EF08}" type="pres">
      <dgm:prSet presAssocID="{5FEFC108-D208-544A-ABE5-E011EA7F85D2}" presName="hierChild2" presStyleCnt="0"/>
      <dgm:spPr/>
    </dgm:pt>
    <dgm:pt modelId="{B9FD4C93-79AF-5D48-AC0F-78FFE75C0259}" type="pres">
      <dgm:prSet presAssocID="{C86E4035-8AAB-A347-8910-DC3E9BB6433A}" presName="Name37" presStyleLbl="parChTrans1D2" presStyleIdx="0" presStyleCnt="6"/>
      <dgm:spPr/>
    </dgm:pt>
    <dgm:pt modelId="{923128BA-ECED-6B40-8DE9-CEF4CE5FBC2A}" type="pres">
      <dgm:prSet presAssocID="{F7CD5DAF-F912-C84B-890C-87CE645AE74D}" presName="hierRoot2" presStyleCnt="0">
        <dgm:presLayoutVars>
          <dgm:hierBranch val="init"/>
        </dgm:presLayoutVars>
      </dgm:prSet>
      <dgm:spPr/>
    </dgm:pt>
    <dgm:pt modelId="{46E480FA-E913-FD4B-816F-F11CD8A88286}" type="pres">
      <dgm:prSet presAssocID="{F7CD5DAF-F912-C84B-890C-87CE645AE74D}" presName="rootComposite" presStyleCnt="0"/>
      <dgm:spPr/>
    </dgm:pt>
    <dgm:pt modelId="{CA927B78-A291-404F-BE0D-86CD4CF56875}" type="pres">
      <dgm:prSet presAssocID="{F7CD5DAF-F912-C84B-890C-87CE645AE74D}" presName="rootText" presStyleLbl="node2" presStyleIdx="0" presStyleCnt="4">
        <dgm:presLayoutVars>
          <dgm:chPref val="3"/>
        </dgm:presLayoutVars>
      </dgm:prSet>
      <dgm:spPr/>
    </dgm:pt>
    <dgm:pt modelId="{A2F82DEB-A94A-7143-B374-A837876891CA}" type="pres">
      <dgm:prSet presAssocID="{F7CD5DAF-F912-C84B-890C-87CE645AE74D}" presName="rootConnector" presStyleLbl="node2" presStyleIdx="0" presStyleCnt="4"/>
      <dgm:spPr/>
    </dgm:pt>
    <dgm:pt modelId="{822E5025-18A3-2E4F-8C5C-8DE10FFD41DF}" type="pres">
      <dgm:prSet presAssocID="{F7CD5DAF-F912-C84B-890C-87CE645AE74D}" presName="hierChild4" presStyleCnt="0"/>
      <dgm:spPr/>
    </dgm:pt>
    <dgm:pt modelId="{4863EDB5-4AC8-4D4C-89D4-A9032619691C}" type="pres">
      <dgm:prSet presAssocID="{F7CD5DAF-F912-C84B-890C-87CE645AE74D}" presName="hierChild5" presStyleCnt="0"/>
      <dgm:spPr/>
    </dgm:pt>
    <dgm:pt modelId="{B02D0939-4216-9A4F-B326-03E077D7B1EC}" type="pres">
      <dgm:prSet presAssocID="{8EB58354-512A-EF4E-ABC6-635FFC0F5B81}" presName="Name37" presStyleLbl="parChTrans1D2" presStyleIdx="1" presStyleCnt="6"/>
      <dgm:spPr/>
    </dgm:pt>
    <dgm:pt modelId="{54629908-9D34-224D-B2FD-33E29A94ACF5}" type="pres">
      <dgm:prSet presAssocID="{AC0E01B4-3E8F-9545-A3E1-C07718DBD706}" presName="hierRoot2" presStyleCnt="0">
        <dgm:presLayoutVars>
          <dgm:hierBranch val="init"/>
        </dgm:presLayoutVars>
      </dgm:prSet>
      <dgm:spPr/>
    </dgm:pt>
    <dgm:pt modelId="{1931144B-9DB9-1B4A-8C19-FBE1F63ACC4E}" type="pres">
      <dgm:prSet presAssocID="{AC0E01B4-3E8F-9545-A3E1-C07718DBD706}" presName="rootComposite" presStyleCnt="0"/>
      <dgm:spPr/>
    </dgm:pt>
    <dgm:pt modelId="{8EE52D8A-68BC-3749-9646-006D7EBA5CBE}" type="pres">
      <dgm:prSet presAssocID="{AC0E01B4-3E8F-9545-A3E1-C07718DBD706}" presName="rootText" presStyleLbl="node2" presStyleIdx="1" presStyleCnt="4">
        <dgm:presLayoutVars>
          <dgm:chPref val="3"/>
        </dgm:presLayoutVars>
      </dgm:prSet>
      <dgm:spPr/>
    </dgm:pt>
    <dgm:pt modelId="{130BD23E-01CF-7046-98B2-68BFE613FD14}" type="pres">
      <dgm:prSet presAssocID="{AC0E01B4-3E8F-9545-A3E1-C07718DBD706}" presName="rootConnector" presStyleLbl="node2" presStyleIdx="1" presStyleCnt="4"/>
      <dgm:spPr/>
    </dgm:pt>
    <dgm:pt modelId="{89C4FE5F-C821-9A47-859B-167A26EDE06B}" type="pres">
      <dgm:prSet presAssocID="{AC0E01B4-3E8F-9545-A3E1-C07718DBD706}" presName="hierChild4" presStyleCnt="0"/>
      <dgm:spPr/>
    </dgm:pt>
    <dgm:pt modelId="{C36236D6-BD16-0240-84B9-B81F261AF33F}" type="pres">
      <dgm:prSet presAssocID="{AC0E01B4-3E8F-9545-A3E1-C07718DBD706}" presName="hierChild5" presStyleCnt="0"/>
      <dgm:spPr/>
    </dgm:pt>
    <dgm:pt modelId="{EC74FC3C-A000-204C-8C96-A22748959C5D}" type="pres">
      <dgm:prSet presAssocID="{6BB0053E-E443-1E49-9A4B-66C2E5878D3A}" presName="Name37" presStyleLbl="parChTrans1D2" presStyleIdx="2" presStyleCnt="6"/>
      <dgm:spPr/>
    </dgm:pt>
    <dgm:pt modelId="{EBBD4EDC-0DB1-FF49-BCF4-C21848335391}" type="pres">
      <dgm:prSet presAssocID="{C0A59B3C-59CC-5A47-B7BD-78CDB07BD79B}" presName="hierRoot2" presStyleCnt="0">
        <dgm:presLayoutVars>
          <dgm:hierBranch val="init"/>
        </dgm:presLayoutVars>
      </dgm:prSet>
      <dgm:spPr/>
    </dgm:pt>
    <dgm:pt modelId="{F6718641-E59E-4C42-A1D4-ECFC5DC5C363}" type="pres">
      <dgm:prSet presAssocID="{C0A59B3C-59CC-5A47-B7BD-78CDB07BD79B}" presName="rootComposite" presStyleCnt="0"/>
      <dgm:spPr/>
    </dgm:pt>
    <dgm:pt modelId="{4679E335-CDFD-D840-A354-CEE791F31A34}" type="pres">
      <dgm:prSet presAssocID="{C0A59B3C-59CC-5A47-B7BD-78CDB07BD79B}" presName="rootText" presStyleLbl="node2" presStyleIdx="2" presStyleCnt="4">
        <dgm:presLayoutVars>
          <dgm:chPref val="3"/>
        </dgm:presLayoutVars>
      </dgm:prSet>
      <dgm:spPr/>
    </dgm:pt>
    <dgm:pt modelId="{0C905457-A661-FE4C-8A2C-FDC4AE1A6970}" type="pres">
      <dgm:prSet presAssocID="{C0A59B3C-59CC-5A47-B7BD-78CDB07BD79B}" presName="rootConnector" presStyleLbl="node2" presStyleIdx="2" presStyleCnt="4"/>
      <dgm:spPr/>
    </dgm:pt>
    <dgm:pt modelId="{33A502AF-BD03-5C4A-999F-F6494842A2EF}" type="pres">
      <dgm:prSet presAssocID="{C0A59B3C-59CC-5A47-B7BD-78CDB07BD79B}" presName="hierChild4" presStyleCnt="0"/>
      <dgm:spPr/>
    </dgm:pt>
    <dgm:pt modelId="{CAEA6F10-919A-BC4B-B5CA-15D94F4EA08B}" type="pres">
      <dgm:prSet presAssocID="{C0A59B3C-59CC-5A47-B7BD-78CDB07BD79B}" presName="hierChild5" presStyleCnt="0"/>
      <dgm:spPr/>
    </dgm:pt>
    <dgm:pt modelId="{00266B81-797D-AA46-9830-FEA567E090FB}" type="pres">
      <dgm:prSet presAssocID="{CDD96CC2-2544-984F-8757-5938762A6EE6}" presName="Name37" presStyleLbl="parChTrans1D2" presStyleIdx="3" presStyleCnt="6"/>
      <dgm:spPr/>
    </dgm:pt>
    <dgm:pt modelId="{5AF59FCE-DAD7-3C4C-86F9-5725BD275A16}" type="pres">
      <dgm:prSet presAssocID="{1ACE564A-51D0-CE45-B4FC-08A6E5B6C79A}" presName="hierRoot2" presStyleCnt="0">
        <dgm:presLayoutVars>
          <dgm:hierBranch val="init"/>
        </dgm:presLayoutVars>
      </dgm:prSet>
      <dgm:spPr/>
    </dgm:pt>
    <dgm:pt modelId="{50BE6DDC-F129-EF44-8EB2-8DECA51986F4}" type="pres">
      <dgm:prSet presAssocID="{1ACE564A-51D0-CE45-B4FC-08A6E5B6C79A}" presName="rootComposite" presStyleCnt="0"/>
      <dgm:spPr/>
    </dgm:pt>
    <dgm:pt modelId="{ACD2ECF8-358C-9441-ACA1-D3C0B4313C01}" type="pres">
      <dgm:prSet presAssocID="{1ACE564A-51D0-CE45-B4FC-08A6E5B6C79A}" presName="rootText" presStyleLbl="node2" presStyleIdx="3" presStyleCnt="4">
        <dgm:presLayoutVars>
          <dgm:chPref val="3"/>
        </dgm:presLayoutVars>
      </dgm:prSet>
      <dgm:spPr/>
    </dgm:pt>
    <dgm:pt modelId="{F84B84CF-0E93-8144-B260-B76133EBC7E2}" type="pres">
      <dgm:prSet presAssocID="{1ACE564A-51D0-CE45-B4FC-08A6E5B6C79A}" presName="rootConnector" presStyleLbl="node2" presStyleIdx="3" presStyleCnt="4"/>
      <dgm:spPr/>
    </dgm:pt>
    <dgm:pt modelId="{59724D3D-6A10-AF45-A790-6339DCF4BD9D}" type="pres">
      <dgm:prSet presAssocID="{1ACE564A-51D0-CE45-B4FC-08A6E5B6C79A}" presName="hierChild4" presStyleCnt="0"/>
      <dgm:spPr/>
    </dgm:pt>
    <dgm:pt modelId="{D83E02FC-6DFA-0041-8532-EF3C093B4DA8}" type="pres">
      <dgm:prSet presAssocID="{1ACE564A-51D0-CE45-B4FC-08A6E5B6C79A}" presName="hierChild5" presStyleCnt="0"/>
      <dgm:spPr/>
    </dgm:pt>
    <dgm:pt modelId="{0CADE7E7-5768-9F44-B255-6B4A6657F3FF}" type="pres">
      <dgm:prSet presAssocID="{5FEFC108-D208-544A-ABE5-E011EA7F85D2}" presName="hierChild3" presStyleCnt="0"/>
      <dgm:spPr/>
    </dgm:pt>
    <dgm:pt modelId="{5907E569-7DA7-E148-BC0D-A72DD2EEFD6A}" type="pres">
      <dgm:prSet presAssocID="{012699D5-BA4F-E147-8E70-B24A35DA1543}" presName="Name111" presStyleLbl="parChTrans1D2" presStyleIdx="4" presStyleCnt="6"/>
      <dgm:spPr/>
    </dgm:pt>
    <dgm:pt modelId="{F2F0350C-9BAC-CA4C-AE0B-C1DFFD7A2451}" type="pres">
      <dgm:prSet presAssocID="{CCBABC45-FABA-C847-B4F4-9068125D6AFE}" presName="hierRoot3" presStyleCnt="0">
        <dgm:presLayoutVars>
          <dgm:hierBranch val="init"/>
        </dgm:presLayoutVars>
      </dgm:prSet>
      <dgm:spPr/>
    </dgm:pt>
    <dgm:pt modelId="{82219A08-0F91-834F-A04F-D00CDCB3E26E}" type="pres">
      <dgm:prSet presAssocID="{CCBABC45-FABA-C847-B4F4-9068125D6AFE}" presName="rootComposite3" presStyleCnt="0"/>
      <dgm:spPr/>
    </dgm:pt>
    <dgm:pt modelId="{3A9A6115-C30A-6D43-ABEF-3E40E017841C}" type="pres">
      <dgm:prSet presAssocID="{CCBABC45-FABA-C847-B4F4-9068125D6AFE}" presName="rootText3" presStyleLbl="asst1" presStyleIdx="0" presStyleCnt="2">
        <dgm:presLayoutVars>
          <dgm:chPref val="3"/>
        </dgm:presLayoutVars>
      </dgm:prSet>
      <dgm:spPr/>
    </dgm:pt>
    <dgm:pt modelId="{B9CC38EB-FFA5-154A-8DA1-F41317A3602E}" type="pres">
      <dgm:prSet presAssocID="{CCBABC45-FABA-C847-B4F4-9068125D6AFE}" presName="rootConnector3" presStyleLbl="asst1" presStyleIdx="0" presStyleCnt="2"/>
      <dgm:spPr/>
    </dgm:pt>
    <dgm:pt modelId="{BDEFBFCF-A48A-7A48-BE03-7E3D58966888}" type="pres">
      <dgm:prSet presAssocID="{CCBABC45-FABA-C847-B4F4-9068125D6AFE}" presName="hierChild6" presStyleCnt="0"/>
      <dgm:spPr/>
    </dgm:pt>
    <dgm:pt modelId="{A7803373-318B-E449-9C37-5C1E7F178FAD}" type="pres">
      <dgm:prSet presAssocID="{CCBABC45-FABA-C847-B4F4-9068125D6AFE}" presName="hierChild7" presStyleCnt="0"/>
      <dgm:spPr/>
    </dgm:pt>
    <dgm:pt modelId="{F161A30D-19A3-624C-A2CF-A430588610BC}" type="pres">
      <dgm:prSet presAssocID="{103BE317-B404-DA42-B429-2B6B0DC6B3D5}" presName="Name111" presStyleLbl="parChTrans1D2" presStyleIdx="5" presStyleCnt="6"/>
      <dgm:spPr/>
    </dgm:pt>
    <dgm:pt modelId="{8AA5F006-88A4-FE47-BABD-7B25AC6B16F5}" type="pres">
      <dgm:prSet presAssocID="{250C4C83-9ADB-5E43-B881-74E015AD5B52}" presName="hierRoot3" presStyleCnt="0">
        <dgm:presLayoutVars>
          <dgm:hierBranch val="init"/>
        </dgm:presLayoutVars>
      </dgm:prSet>
      <dgm:spPr/>
    </dgm:pt>
    <dgm:pt modelId="{309DDCFE-5886-314E-B911-3089D5FD013A}" type="pres">
      <dgm:prSet presAssocID="{250C4C83-9ADB-5E43-B881-74E015AD5B52}" presName="rootComposite3" presStyleCnt="0"/>
      <dgm:spPr/>
    </dgm:pt>
    <dgm:pt modelId="{5B27C28B-19C3-C742-BE83-F35FF23F67A3}" type="pres">
      <dgm:prSet presAssocID="{250C4C83-9ADB-5E43-B881-74E015AD5B52}" presName="rootText3" presStyleLbl="asst1" presStyleIdx="1" presStyleCnt="2">
        <dgm:presLayoutVars>
          <dgm:chPref val="3"/>
        </dgm:presLayoutVars>
      </dgm:prSet>
      <dgm:spPr/>
    </dgm:pt>
    <dgm:pt modelId="{17831776-9B6F-CB45-A8A1-094F631BBFF1}" type="pres">
      <dgm:prSet presAssocID="{250C4C83-9ADB-5E43-B881-74E015AD5B52}" presName="rootConnector3" presStyleLbl="asst1" presStyleIdx="1" presStyleCnt="2"/>
      <dgm:spPr/>
    </dgm:pt>
    <dgm:pt modelId="{75878472-0460-3D46-841C-AE95974417AB}" type="pres">
      <dgm:prSet presAssocID="{250C4C83-9ADB-5E43-B881-74E015AD5B52}" presName="hierChild6" presStyleCnt="0"/>
      <dgm:spPr/>
    </dgm:pt>
    <dgm:pt modelId="{B4AFEC69-9EB3-C74F-9D0D-7A3E7C96ABD4}" type="pres">
      <dgm:prSet presAssocID="{6518C8EA-9AD1-C548-8B0E-E3F4FEE44F10}" presName="Name37" presStyleLbl="parChTrans1D3" presStyleIdx="0" presStyleCnt="1"/>
      <dgm:spPr/>
    </dgm:pt>
    <dgm:pt modelId="{8FCB8946-0540-E14B-8E18-9983385088D0}" type="pres">
      <dgm:prSet presAssocID="{B13A6F8F-5337-094F-A8ED-A9310227416D}" presName="hierRoot2" presStyleCnt="0">
        <dgm:presLayoutVars>
          <dgm:hierBranch val="init"/>
        </dgm:presLayoutVars>
      </dgm:prSet>
      <dgm:spPr/>
    </dgm:pt>
    <dgm:pt modelId="{8F4C355B-34A6-2E4F-8E1F-0651F06462B3}" type="pres">
      <dgm:prSet presAssocID="{B13A6F8F-5337-094F-A8ED-A9310227416D}" presName="rootComposite" presStyleCnt="0"/>
      <dgm:spPr/>
    </dgm:pt>
    <dgm:pt modelId="{E6C5E7F8-AB4E-3944-BCB5-8BB4C00C1E9E}" type="pres">
      <dgm:prSet presAssocID="{B13A6F8F-5337-094F-A8ED-A9310227416D}" presName="rootText" presStyleLbl="node3" presStyleIdx="0" presStyleCnt="1">
        <dgm:presLayoutVars>
          <dgm:chPref val="3"/>
        </dgm:presLayoutVars>
      </dgm:prSet>
      <dgm:spPr/>
    </dgm:pt>
    <dgm:pt modelId="{F559AF21-5115-FC48-8B33-563AF7A77C6F}" type="pres">
      <dgm:prSet presAssocID="{B13A6F8F-5337-094F-A8ED-A9310227416D}" presName="rootConnector" presStyleLbl="node3" presStyleIdx="0" presStyleCnt="1"/>
      <dgm:spPr/>
    </dgm:pt>
    <dgm:pt modelId="{B1BC6407-8427-9D41-B5FF-5DDFA24CBFA7}" type="pres">
      <dgm:prSet presAssocID="{B13A6F8F-5337-094F-A8ED-A9310227416D}" presName="hierChild4" presStyleCnt="0"/>
      <dgm:spPr/>
    </dgm:pt>
    <dgm:pt modelId="{38E8CF3A-E3E1-994A-90F9-F216D8173202}" type="pres">
      <dgm:prSet presAssocID="{B13A6F8F-5337-094F-A8ED-A9310227416D}" presName="hierChild5" presStyleCnt="0"/>
      <dgm:spPr/>
    </dgm:pt>
    <dgm:pt modelId="{914BF732-6057-AD49-B805-8927E6CB755F}" type="pres">
      <dgm:prSet presAssocID="{250C4C83-9ADB-5E43-B881-74E015AD5B52}" presName="hierChild7" presStyleCnt="0"/>
      <dgm:spPr/>
    </dgm:pt>
  </dgm:ptLst>
  <dgm:cxnLst>
    <dgm:cxn modelId="{D2AE0D12-620E-2148-B582-2062E8641AE7}" type="presOf" srcId="{CCBABC45-FABA-C847-B4F4-9068125D6AFE}" destId="{B9CC38EB-FFA5-154A-8DA1-F41317A3602E}" srcOrd="1" destOrd="0" presId="urn:microsoft.com/office/officeart/2005/8/layout/orgChart1"/>
    <dgm:cxn modelId="{1BE5C325-3F5D-8048-A934-524F5A17C9D7}" srcId="{250C4C83-9ADB-5E43-B881-74E015AD5B52}" destId="{B13A6F8F-5337-094F-A8ED-A9310227416D}" srcOrd="0" destOrd="0" parTransId="{6518C8EA-9AD1-C548-8B0E-E3F4FEE44F10}" sibTransId="{D7052F57-43FC-8A4F-B823-9D05BC0E0516}"/>
    <dgm:cxn modelId="{7D808926-1427-CC46-BA5B-4363E04B0DA9}" type="presOf" srcId="{B13A6F8F-5337-094F-A8ED-A9310227416D}" destId="{E6C5E7F8-AB4E-3944-BCB5-8BB4C00C1E9E}" srcOrd="0" destOrd="0" presId="urn:microsoft.com/office/officeart/2005/8/layout/orgChart1"/>
    <dgm:cxn modelId="{02C63134-4DAF-7E46-A9A9-C69D094DA82D}" type="presOf" srcId="{F7CD5DAF-F912-C84B-890C-87CE645AE74D}" destId="{A2F82DEB-A94A-7143-B374-A837876891CA}" srcOrd="1" destOrd="0" presId="urn:microsoft.com/office/officeart/2005/8/layout/orgChart1"/>
    <dgm:cxn modelId="{021A5834-0EFC-5245-B96F-274EAA690BA6}" srcId="{5FEFC108-D208-544A-ABE5-E011EA7F85D2}" destId="{F7CD5DAF-F912-C84B-890C-87CE645AE74D}" srcOrd="1" destOrd="0" parTransId="{C86E4035-8AAB-A347-8910-DC3E9BB6433A}" sibTransId="{5BAA5315-CCDC-F340-B761-B2EC4E86E99C}"/>
    <dgm:cxn modelId="{AA888B3C-BBAF-FF4E-89F4-C95070C21691}" type="presOf" srcId="{6BB0053E-E443-1E49-9A4B-66C2E5878D3A}" destId="{EC74FC3C-A000-204C-8C96-A22748959C5D}" srcOrd="0" destOrd="0" presId="urn:microsoft.com/office/officeart/2005/8/layout/orgChart1"/>
    <dgm:cxn modelId="{BA43D046-DD56-9149-BE02-0820EADA9219}" type="presOf" srcId="{1ACE564A-51D0-CE45-B4FC-08A6E5B6C79A}" destId="{F84B84CF-0E93-8144-B260-B76133EBC7E2}" srcOrd="1" destOrd="0" presId="urn:microsoft.com/office/officeart/2005/8/layout/orgChart1"/>
    <dgm:cxn modelId="{DCB2BE4B-A9B1-8A4A-B442-E4BBE8765D7A}" srcId="{5FEFC108-D208-544A-ABE5-E011EA7F85D2}" destId="{250C4C83-9ADB-5E43-B881-74E015AD5B52}" srcOrd="2" destOrd="0" parTransId="{103BE317-B404-DA42-B429-2B6B0DC6B3D5}" sibTransId="{CA24C92C-45B0-D34D-A3EB-7588687CE375}"/>
    <dgm:cxn modelId="{12207753-2BBA-784D-B635-0A2F836BA693}" type="presOf" srcId="{C0A59B3C-59CC-5A47-B7BD-78CDB07BD79B}" destId="{4679E335-CDFD-D840-A354-CEE791F31A34}" srcOrd="0" destOrd="0" presId="urn:microsoft.com/office/officeart/2005/8/layout/orgChart1"/>
    <dgm:cxn modelId="{A8D9EA5E-BECA-6242-9E08-5D0A8296988D}" type="presOf" srcId="{103BE317-B404-DA42-B429-2B6B0DC6B3D5}" destId="{F161A30D-19A3-624C-A2CF-A430588610BC}" srcOrd="0" destOrd="0" presId="urn:microsoft.com/office/officeart/2005/8/layout/orgChart1"/>
    <dgm:cxn modelId="{EEF93364-BDB5-CF44-ACBF-0BBDFFED553D}" type="presOf" srcId="{6518C8EA-9AD1-C548-8B0E-E3F4FEE44F10}" destId="{B4AFEC69-9EB3-C74F-9D0D-7A3E7C96ABD4}" srcOrd="0" destOrd="0" presId="urn:microsoft.com/office/officeart/2005/8/layout/orgChart1"/>
    <dgm:cxn modelId="{B84F806A-DE23-4D4D-9ABD-0F6C446AB401}" type="presOf" srcId="{F7CD5DAF-F912-C84B-890C-87CE645AE74D}" destId="{CA927B78-A291-404F-BE0D-86CD4CF56875}" srcOrd="0" destOrd="0" presId="urn:microsoft.com/office/officeart/2005/8/layout/orgChart1"/>
    <dgm:cxn modelId="{38B7E26F-718C-ED48-B65F-2AF6709C4843}" type="presOf" srcId="{CCBABC45-FABA-C847-B4F4-9068125D6AFE}" destId="{3A9A6115-C30A-6D43-ABEF-3E40E017841C}" srcOrd="0" destOrd="0" presId="urn:microsoft.com/office/officeart/2005/8/layout/orgChart1"/>
    <dgm:cxn modelId="{34A07279-8DA6-534C-AC55-5DD00B71A150}" type="presOf" srcId="{B13A6F8F-5337-094F-A8ED-A9310227416D}" destId="{F559AF21-5115-FC48-8B33-563AF7A77C6F}" srcOrd="1" destOrd="0" presId="urn:microsoft.com/office/officeart/2005/8/layout/orgChart1"/>
    <dgm:cxn modelId="{2368387C-ED2E-6C40-8FD6-81F0AEB7DD53}" type="presOf" srcId="{5FEFC108-D208-544A-ABE5-E011EA7F85D2}" destId="{80C0324C-5CC4-DB4B-81AF-5E63052384BB}" srcOrd="0" destOrd="0" presId="urn:microsoft.com/office/officeart/2005/8/layout/orgChart1"/>
    <dgm:cxn modelId="{CCEFF37F-FCC2-214E-B115-7AC8CFB1AD39}" type="presOf" srcId="{250C4C83-9ADB-5E43-B881-74E015AD5B52}" destId="{5B27C28B-19C3-C742-BE83-F35FF23F67A3}" srcOrd="0" destOrd="0" presId="urn:microsoft.com/office/officeart/2005/8/layout/orgChart1"/>
    <dgm:cxn modelId="{9BB50B88-D1AF-8046-A7EE-8CE7CF76E188}" srcId="{5FEFC108-D208-544A-ABE5-E011EA7F85D2}" destId="{AC0E01B4-3E8F-9545-A3E1-C07718DBD706}" srcOrd="3" destOrd="0" parTransId="{8EB58354-512A-EF4E-ABC6-635FFC0F5B81}" sibTransId="{CD80BE5A-C02C-B04B-A507-8D8CA1D1532E}"/>
    <dgm:cxn modelId="{F02F03AC-8158-3443-A9A2-91BAADF6691C}" srcId="{5FEFC108-D208-544A-ABE5-E011EA7F85D2}" destId="{CCBABC45-FABA-C847-B4F4-9068125D6AFE}" srcOrd="0" destOrd="0" parTransId="{012699D5-BA4F-E147-8E70-B24A35DA1543}" sibTransId="{5E2FB1C3-9E0D-B94B-B5DA-64098286DF1D}"/>
    <dgm:cxn modelId="{67DDF7B5-6677-DD4A-8286-A797C484FCE4}" type="presOf" srcId="{250C4C83-9ADB-5E43-B881-74E015AD5B52}" destId="{17831776-9B6F-CB45-A8A1-094F631BBFF1}" srcOrd="1" destOrd="0" presId="urn:microsoft.com/office/officeart/2005/8/layout/orgChart1"/>
    <dgm:cxn modelId="{C1B679B6-D353-0248-A683-E5522712E1E1}" type="presOf" srcId="{C86E4035-8AAB-A347-8910-DC3E9BB6433A}" destId="{B9FD4C93-79AF-5D48-AC0F-78FFE75C0259}" srcOrd="0" destOrd="0" presId="urn:microsoft.com/office/officeart/2005/8/layout/orgChart1"/>
    <dgm:cxn modelId="{C32309CC-DE3A-5D4E-9E37-3FD8ED20ABE5}" srcId="{5FEFC108-D208-544A-ABE5-E011EA7F85D2}" destId="{1ACE564A-51D0-CE45-B4FC-08A6E5B6C79A}" srcOrd="5" destOrd="0" parTransId="{CDD96CC2-2544-984F-8757-5938762A6EE6}" sibTransId="{0C205065-FC6D-4C48-A920-B16E01C55A8D}"/>
    <dgm:cxn modelId="{A77220CD-87EE-DE45-8FAB-71F94251B8A1}" type="presOf" srcId="{CDD96CC2-2544-984F-8757-5938762A6EE6}" destId="{00266B81-797D-AA46-9830-FEA567E090FB}" srcOrd="0" destOrd="0" presId="urn:microsoft.com/office/officeart/2005/8/layout/orgChart1"/>
    <dgm:cxn modelId="{A0862ED2-45B9-9E4A-AE44-CF961057C7AD}" type="presOf" srcId="{AC0E01B4-3E8F-9545-A3E1-C07718DBD706}" destId="{130BD23E-01CF-7046-98B2-68BFE613FD14}" srcOrd="1" destOrd="0" presId="urn:microsoft.com/office/officeart/2005/8/layout/orgChart1"/>
    <dgm:cxn modelId="{3F0FCED4-6B60-7E45-A858-1CE9EEECE002}" type="presOf" srcId="{C0A59B3C-59CC-5A47-B7BD-78CDB07BD79B}" destId="{0C905457-A661-FE4C-8A2C-FDC4AE1A6970}" srcOrd="1" destOrd="0" presId="urn:microsoft.com/office/officeart/2005/8/layout/orgChart1"/>
    <dgm:cxn modelId="{A86225EA-42D2-8940-BCC3-E7817793E784}" type="presOf" srcId="{694AA55B-2BD7-694A-866A-E0C4AEEBBD49}" destId="{FDB0FF2F-DADB-DA48-A1BC-2E09D8BA3FA7}" srcOrd="0" destOrd="0" presId="urn:microsoft.com/office/officeart/2005/8/layout/orgChart1"/>
    <dgm:cxn modelId="{C5F4B8EA-947B-ED46-8D13-327B0C42CFB9}" type="presOf" srcId="{5FEFC108-D208-544A-ABE5-E011EA7F85D2}" destId="{73499048-015F-0242-813A-7084032FFD2C}" srcOrd="1" destOrd="0" presId="urn:microsoft.com/office/officeart/2005/8/layout/orgChart1"/>
    <dgm:cxn modelId="{F55513ED-E3D7-7D46-922A-28C03E1247BA}" srcId="{694AA55B-2BD7-694A-866A-E0C4AEEBBD49}" destId="{5FEFC108-D208-544A-ABE5-E011EA7F85D2}" srcOrd="0" destOrd="0" parTransId="{28E066DB-E0CE-EE45-B9DB-C744884D41C4}" sibTransId="{04449BD7-9C83-BD44-8207-C83FF4338DDF}"/>
    <dgm:cxn modelId="{05DAB8EF-F0E4-AD42-9102-F3F39C85FF1A}" type="presOf" srcId="{8EB58354-512A-EF4E-ABC6-635FFC0F5B81}" destId="{B02D0939-4216-9A4F-B326-03E077D7B1EC}" srcOrd="0" destOrd="0" presId="urn:microsoft.com/office/officeart/2005/8/layout/orgChart1"/>
    <dgm:cxn modelId="{769565F2-F1B3-9E44-9D71-EC80F1040933}" type="presOf" srcId="{1ACE564A-51D0-CE45-B4FC-08A6E5B6C79A}" destId="{ACD2ECF8-358C-9441-ACA1-D3C0B4313C01}" srcOrd="0" destOrd="0" presId="urn:microsoft.com/office/officeart/2005/8/layout/orgChart1"/>
    <dgm:cxn modelId="{A02B2CFA-4725-9845-83E1-52AA27E721D8}" type="presOf" srcId="{012699D5-BA4F-E147-8E70-B24A35DA1543}" destId="{5907E569-7DA7-E148-BC0D-A72DD2EEFD6A}" srcOrd="0" destOrd="0" presId="urn:microsoft.com/office/officeart/2005/8/layout/orgChart1"/>
    <dgm:cxn modelId="{25E7E1FB-ACCB-D442-BBB9-799AB436E9D0}" srcId="{5FEFC108-D208-544A-ABE5-E011EA7F85D2}" destId="{C0A59B3C-59CC-5A47-B7BD-78CDB07BD79B}" srcOrd="4" destOrd="0" parTransId="{6BB0053E-E443-1E49-9A4B-66C2E5878D3A}" sibTransId="{D930D8A9-9233-BE4D-A9DD-1D33B7BB9FF8}"/>
    <dgm:cxn modelId="{9558C2FE-7E9F-AB4A-9FE7-AFA10B4F491E}" type="presOf" srcId="{AC0E01B4-3E8F-9545-A3E1-C07718DBD706}" destId="{8EE52D8A-68BC-3749-9646-006D7EBA5CBE}" srcOrd="0" destOrd="0" presId="urn:microsoft.com/office/officeart/2005/8/layout/orgChart1"/>
    <dgm:cxn modelId="{B877606E-15AA-9F4D-8D40-82C76C67BFD4}" type="presParOf" srcId="{FDB0FF2F-DADB-DA48-A1BC-2E09D8BA3FA7}" destId="{7FBAA12F-8743-994F-A291-135FA67F4F8B}" srcOrd="0" destOrd="0" presId="urn:microsoft.com/office/officeart/2005/8/layout/orgChart1"/>
    <dgm:cxn modelId="{713FD99B-23EC-FA46-9201-63EE6C8CDE4A}" type="presParOf" srcId="{7FBAA12F-8743-994F-A291-135FA67F4F8B}" destId="{309B35C9-23B0-6C4F-A6B0-452F9242D6DA}" srcOrd="0" destOrd="0" presId="urn:microsoft.com/office/officeart/2005/8/layout/orgChart1"/>
    <dgm:cxn modelId="{21BC37AF-0F4E-584F-A62A-367D5386BF8B}" type="presParOf" srcId="{309B35C9-23B0-6C4F-A6B0-452F9242D6DA}" destId="{80C0324C-5CC4-DB4B-81AF-5E63052384BB}" srcOrd="0" destOrd="0" presId="urn:microsoft.com/office/officeart/2005/8/layout/orgChart1"/>
    <dgm:cxn modelId="{866F8D39-D991-094F-A663-DD6F163AF553}" type="presParOf" srcId="{309B35C9-23B0-6C4F-A6B0-452F9242D6DA}" destId="{73499048-015F-0242-813A-7084032FFD2C}" srcOrd="1" destOrd="0" presId="urn:microsoft.com/office/officeart/2005/8/layout/orgChart1"/>
    <dgm:cxn modelId="{49DC3C4A-B70E-2740-910B-F43CC93B080F}" type="presParOf" srcId="{7FBAA12F-8743-994F-A291-135FA67F4F8B}" destId="{0DC392FD-E7C0-F44B-8EB8-C54C2312EF08}" srcOrd="1" destOrd="0" presId="urn:microsoft.com/office/officeart/2005/8/layout/orgChart1"/>
    <dgm:cxn modelId="{8A7599F1-4ED5-F44A-82A2-71A4DBD5648A}" type="presParOf" srcId="{0DC392FD-E7C0-F44B-8EB8-C54C2312EF08}" destId="{B9FD4C93-79AF-5D48-AC0F-78FFE75C0259}" srcOrd="0" destOrd="0" presId="urn:microsoft.com/office/officeart/2005/8/layout/orgChart1"/>
    <dgm:cxn modelId="{D1B13EB4-C9DB-E248-8965-E62310D0854E}" type="presParOf" srcId="{0DC392FD-E7C0-F44B-8EB8-C54C2312EF08}" destId="{923128BA-ECED-6B40-8DE9-CEF4CE5FBC2A}" srcOrd="1" destOrd="0" presId="urn:microsoft.com/office/officeart/2005/8/layout/orgChart1"/>
    <dgm:cxn modelId="{0B723743-D235-2D44-B9E0-58B100DDCC78}" type="presParOf" srcId="{923128BA-ECED-6B40-8DE9-CEF4CE5FBC2A}" destId="{46E480FA-E913-FD4B-816F-F11CD8A88286}" srcOrd="0" destOrd="0" presId="urn:microsoft.com/office/officeart/2005/8/layout/orgChart1"/>
    <dgm:cxn modelId="{75352DBD-D483-7740-B2E1-DCE36A554EBD}" type="presParOf" srcId="{46E480FA-E913-FD4B-816F-F11CD8A88286}" destId="{CA927B78-A291-404F-BE0D-86CD4CF56875}" srcOrd="0" destOrd="0" presId="urn:microsoft.com/office/officeart/2005/8/layout/orgChart1"/>
    <dgm:cxn modelId="{225FB20A-6EAA-8340-AE2D-21FD25C16606}" type="presParOf" srcId="{46E480FA-E913-FD4B-816F-F11CD8A88286}" destId="{A2F82DEB-A94A-7143-B374-A837876891CA}" srcOrd="1" destOrd="0" presId="urn:microsoft.com/office/officeart/2005/8/layout/orgChart1"/>
    <dgm:cxn modelId="{0ED93D34-846C-224B-B92A-A40C21CE707C}" type="presParOf" srcId="{923128BA-ECED-6B40-8DE9-CEF4CE5FBC2A}" destId="{822E5025-18A3-2E4F-8C5C-8DE10FFD41DF}" srcOrd="1" destOrd="0" presId="urn:microsoft.com/office/officeart/2005/8/layout/orgChart1"/>
    <dgm:cxn modelId="{56250782-E90B-9544-81CB-12E60C0F21D6}" type="presParOf" srcId="{923128BA-ECED-6B40-8DE9-CEF4CE5FBC2A}" destId="{4863EDB5-4AC8-4D4C-89D4-A9032619691C}" srcOrd="2" destOrd="0" presId="urn:microsoft.com/office/officeart/2005/8/layout/orgChart1"/>
    <dgm:cxn modelId="{9310EF9A-73A9-F44E-84F2-E2EBB2306910}" type="presParOf" srcId="{0DC392FD-E7C0-F44B-8EB8-C54C2312EF08}" destId="{B02D0939-4216-9A4F-B326-03E077D7B1EC}" srcOrd="2" destOrd="0" presId="urn:microsoft.com/office/officeart/2005/8/layout/orgChart1"/>
    <dgm:cxn modelId="{A7C618DF-BD8C-B849-9365-3472C645F781}" type="presParOf" srcId="{0DC392FD-E7C0-F44B-8EB8-C54C2312EF08}" destId="{54629908-9D34-224D-B2FD-33E29A94ACF5}" srcOrd="3" destOrd="0" presId="urn:microsoft.com/office/officeart/2005/8/layout/orgChart1"/>
    <dgm:cxn modelId="{85D7779E-43D8-114C-90BD-3E3C45A8122F}" type="presParOf" srcId="{54629908-9D34-224D-B2FD-33E29A94ACF5}" destId="{1931144B-9DB9-1B4A-8C19-FBE1F63ACC4E}" srcOrd="0" destOrd="0" presId="urn:microsoft.com/office/officeart/2005/8/layout/orgChart1"/>
    <dgm:cxn modelId="{0FF04106-BF12-084E-B569-1F75977F79BA}" type="presParOf" srcId="{1931144B-9DB9-1B4A-8C19-FBE1F63ACC4E}" destId="{8EE52D8A-68BC-3749-9646-006D7EBA5CBE}" srcOrd="0" destOrd="0" presId="urn:microsoft.com/office/officeart/2005/8/layout/orgChart1"/>
    <dgm:cxn modelId="{788D2F16-96C7-724F-82B4-A3941B9C3F21}" type="presParOf" srcId="{1931144B-9DB9-1B4A-8C19-FBE1F63ACC4E}" destId="{130BD23E-01CF-7046-98B2-68BFE613FD14}" srcOrd="1" destOrd="0" presId="urn:microsoft.com/office/officeart/2005/8/layout/orgChart1"/>
    <dgm:cxn modelId="{5612E710-94CC-074E-8D4B-8C62EC054333}" type="presParOf" srcId="{54629908-9D34-224D-B2FD-33E29A94ACF5}" destId="{89C4FE5F-C821-9A47-859B-167A26EDE06B}" srcOrd="1" destOrd="0" presId="urn:microsoft.com/office/officeart/2005/8/layout/orgChart1"/>
    <dgm:cxn modelId="{E5D941B7-E976-E04D-8998-DE8878E404A5}" type="presParOf" srcId="{54629908-9D34-224D-B2FD-33E29A94ACF5}" destId="{C36236D6-BD16-0240-84B9-B81F261AF33F}" srcOrd="2" destOrd="0" presId="urn:microsoft.com/office/officeart/2005/8/layout/orgChart1"/>
    <dgm:cxn modelId="{DE20C370-0246-2B4C-BFB6-BB1386C4C822}" type="presParOf" srcId="{0DC392FD-E7C0-F44B-8EB8-C54C2312EF08}" destId="{EC74FC3C-A000-204C-8C96-A22748959C5D}" srcOrd="4" destOrd="0" presId="urn:microsoft.com/office/officeart/2005/8/layout/orgChart1"/>
    <dgm:cxn modelId="{57DD7359-908E-1C4E-B5D8-94F9A384C7F8}" type="presParOf" srcId="{0DC392FD-E7C0-F44B-8EB8-C54C2312EF08}" destId="{EBBD4EDC-0DB1-FF49-BCF4-C21848335391}" srcOrd="5" destOrd="0" presId="urn:microsoft.com/office/officeart/2005/8/layout/orgChart1"/>
    <dgm:cxn modelId="{C8CFCB80-D606-9149-975E-C6162FA714DB}" type="presParOf" srcId="{EBBD4EDC-0DB1-FF49-BCF4-C21848335391}" destId="{F6718641-E59E-4C42-A1D4-ECFC5DC5C363}" srcOrd="0" destOrd="0" presId="urn:microsoft.com/office/officeart/2005/8/layout/orgChart1"/>
    <dgm:cxn modelId="{82B07820-AF4B-9D49-943D-73D324CBB908}" type="presParOf" srcId="{F6718641-E59E-4C42-A1D4-ECFC5DC5C363}" destId="{4679E335-CDFD-D840-A354-CEE791F31A34}" srcOrd="0" destOrd="0" presId="urn:microsoft.com/office/officeart/2005/8/layout/orgChart1"/>
    <dgm:cxn modelId="{36270012-F267-8140-9EDB-C4FBBDB0B9AB}" type="presParOf" srcId="{F6718641-E59E-4C42-A1D4-ECFC5DC5C363}" destId="{0C905457-A661-FE4C-8A2C-FDC4AE1A6970}" srcOrd="1" destOrd="0" presId="urn:microsoft.com/office/officeart/2005/8/layout/orgChart1"/>
    <dgm:cxn modelId="{97442FB3-41A2-B041-85EB-178871BFF3C6}" type="presParOf" srcId="{EBBD4EDC-0DB1-FF49-BCF4-C21848335391}" destId="{33A502AF-BD03-5C4A-999F-F6494842A2EF}" srcOrd="1" destOrd="0" presId="urn:microsoft.com/office/officeart/2005/8/layout/orgChart1"/>
    <dgm:cxn modelId="{5E914FDD-EE9B-5846-BD4E-D02A5DD77D44}" type="presParOf" srcId="{EBBD4EDC-0DB1-FF49-BCF4-C21848335391}" destId="{CAEA6F10-919A-BC4B-B5CA-15D94F4EA08B}" srcOrd="2" destOrd="0" presId="urn:microsoft.com/office/officeart/2005/8/layout/orgChart1"/>
    <dgm:cxn modelId="{32261FD9-04B2-AA44-8F48-BD6F65CE73AD}" type="presParOf" srcId="{0DC392FD-E7C0-F44B-8EB8-C54C2312EF08}" destId="{00266B81-797D-AA46-9830-FEA567E090FB}" srcOrd="6" destOrd="0" presId="urn:microsoft.com/office/officeart/2005/8/layout/orgChart1"/>
    <dgm:cxn modelId="{1A0BF27C-D702-5140-A2D9-45FD28556E46}" type="presParOf" srcId="{0DC392FD-E7C0-F44B-8EB8-C54C2312EF08}" destId="{5AF59FCE-DAD7-3C4C-86F9-5725BD275A16}" srcOrd="7" destOrd="0" presId="urn:microsoft.com/office/officeart/2005/8/layout/orgChart1"/>
    <dgm:cxn modelId="{6F3BFD57-F7D9-5847-9682-7128347FBF6A}" type="presParOf" srcId="{5AF59FCE-DAD7-3C4C-86F9-5725BD275A16}" destId="{50BE6DDC-F129-EF44-8EB2-8DECA51986F4}" srcOrd="0" destOrd="0" presId="urn:microsoft.com/office/officeart/2005/8/layout/orgChart1"/>
    <dgm:cxn modelId="{80FA4B62-CB57-9540-831A-A69CC3ED2EA2}" type="presParOf" srcId="{50BE6DDC-F129-EF44-8EB2-8DECA51986F4}" destId="{ACD2ECF8-358C-9441-ACA1-D3C0B4313C01}" srcOrd="0" destOrd="0" presId="urn:microsoft.com/office/officeart/2005/8/layout/orgChart1"/>
    <dgm:cxn modelId="{8EEC080B-15BA-4448-BB18-12FA00EAF465}" type="presParOf" srcId="{50BE6DDC-F129-EF44-8EB2-8DECA51986F4}" destId="{F84B84CF-0E93-8144-B260-B76133EBC7E2}" srcOrd="1" destOrd="0" presId="urn:microsoft.com/office/officeart/2005/8/layout/orgChart1"/>
    <dgm:cxn modelId="{1AB510D1-9843-B148-8F45-6EE2F4A4E249}" type="presParOf" srcId="{5AF59FCE-DAD7-3C4C-86F9-5725BD275A16}" destId="{59724D3D-6A10-AF45-A790-6339DCF4BD9D}" srcOrd="1" destOrd="0" presId="urn:microsoft.com/office/officeart/2005/8/layout/orgChart1"/>
    <dgm:cxn modelId="{ACD0DB5C-B408-AB4A-84BA-2C3A6752DCBE}" type="presParOf" srcId="{5AF59FCE-DAD7-3C4C-86F9-5725BD275A16}" destId="{D83E02FC-6DFA-0041-8532-EF3C093B4DA8}" srcOrd="2" destOrd="0" presId="urn:microsoft.com/office/officeart/2005/8/layout/orgChart1"/>
    <dgm:cxn modelId="{B99E2328-DA86-7C40-B457-B6790298E54B}" type="presParOf" srcId="{7FBAA12F-8743-994F-A291-135FA67F4F8B}" destId="{0CADE7E7-5768-9F44-B255-6B4A6657F3FF}" srcOrd="2" destOrd="0" presId="urn:microsoft.com/office/officeart/2005/8/layout/orgChart1"/>
    <dgm:cxn modelId="{06CBBFCA-A555-0241-A69F-43075792FE5F}" type="presParOf" srcId="{0CADE7E7-5768-9F44-B255-6B4A6657F3FF}" destId="{5907E569-7DA7-E148-BC0D-A72DD2EEFD6A}" srcOrd="0" destOrd="0" presId="urn:microsoft.com/office/officeart/2005/8/layout/orgChart1"/>
    <dgm:cxn modelId="{7362C430-4CB4-4D49-93F8-E63B078D6FC0}" type="presParOf" srcId="{0CADE7E7-5768-9F44-B255-6B4A6657F3FF}" destId="{F2F0350C-9BAC-CA4C-AE0B-C1DFFD7A2451}" srcOrd="1" destOrd="0" presId="urn:microsoft.com/office/officeart/2005/8/layout/orgChart1"/>
    <dgm:cxn modelId="{2AB8604F-35AD-4841-83AF-41BED2699C1D}" type="presParOf" srcId="{F2F0350C-9BAC-CA4C-AE0B-C1DFFD7A2451}" destId="{82219A08-0F91-834F-A04F-D00CDCB3E26E}" srcOrd="0" destOrd="0" presId="urn:microsoft.com/office/officeart/2005/8/layout/orgChart1"/>
    <dgm:cxn modelId="{8058DF50-2A0E-324C-A515-E730D7020858}" type="presParOf" srcId="{82219A08-0F91-834F-A04F-D00CDCB3E26E}" destId="{3A9A6115-C30A-6D43-ABEF-3E40E017841C}" srcOrd="0" destOrd="0" presId="urn:microsoft.com/office/officeart/2005/8/layout/orgChart1"/>
    <dgm:cxn modelId="{D4CE72B1-8C0F-5A47-8CBF-D9DB038DC53E}" type="presParOf" srcId="{82219A08-0F91-834F-A04F-D00CDCB3E26E}" destId="{B9CC38EB-FFA5-154A-8DA1-F41317A3602E}" srcOrd="1" destOrd="0" presId="urn:microsoft.com/office/officeart/2005/8/layout/orgChart1"/>
    <dgm:cxn modelId="{E31CDF1B-1F92-0E4A-BEE1-C616A44CFDFF}" type="presParOf" srcId="{F2F0350C-9BAC-CA4C-AE0B-C1DFFD7A2451}" destId="{BDEFBFCF-A48A-7A48-BE03-7E3D58966888}" srcOrd="1" destOrd="0" presId="urn:microsoft.com/office/officeart/2005/8/layout/orgChart1"/>
    <dgm:cxn modelId="{ED77DBEE-8B3E-7949-B0C2-407ECF94ACD5}" type="presParOf" srcId="{F2F0350C-9BAC-CA4C-AE0B-C1DFFD7A2451}" destId="{A7803373-318B-E449-9C37-5C1E7F178FAD}" srcOrd="2" destOrd="0" presId="urn:microsoft.com/office/officeart/2005/8/layout/orgChart1"/>
    <dgm:cxn modelId="{60F52861-1757-1A44-8958-586B5B686236}" type="presParOf" srcId="{0CADE7E7-5768-9F44-B255-6B4A6657F3FF}" destId="{F161A30D-19A3-624C-A2CF-A430588610BC}" srcOrd="2" destOrd="0" presId="urn:microsoft.com/office/officeart/2005/8/layout/orgChart1"/>
    <dgm:cxn modelId="{EE298646-5920-644B-B2C3-9B096F4E9623}" type="presParOf" srcId="{0CADE7E7-5768-9F44-B255-6B4A6657F3FF}" destId="{8AA5F006-88A4-FE47-BABD-7B25AC6B16F5}" srcOrd="3" destOrd="0" presId="urn:microsoft.com/office/officeart/2005/8/layout/orgChart1"/>
    <dgm:cxn modelId="{6744EB7E-9AD7-7B4E-918F-79C7B877A1DA}" type="presParOf" srcId="{8AA5F006-88A4-FE47-BABD-7B25AC6B16F5}" destId="{309DDCFE-5886-314E-B911-3089D5FD013A}" srcOrd="0" destOrd="0" presId="urn:microsoft.com/office/officeart/2005/8/layout/orgChart1"/>
    <dgm:cxn modelId="{514EB1A8-E366-424F-86D4-327BDBBA0734}" type="presParOf" srcId="{309DDCFE-5886-314E-B911-3089D5FD013A}" destId="{5B27C28B-19C3-C742-BE83-F35FF23F67A3}" srcOrd="0" destOrd="0" presId="urn:microsoft.com/office/officeart/2005/8/layout/orgChart1"/>
    <dgm:cxn modelId="{E5C59987-FA22-A14B-989E-F680EE04173D}" type="presParOf" srcId="{309DDCFE-5886-314E-B911-3089D5FD013A}" destId="{17831776-9B6F-CB45-A8A1-094F631BBFF1}" srcOrd="1" destOrd="0" presId="urn:microsoft.com/office/officeart/2005/8/layout/orgChart1"/>
    <dgm:cxn modelId="{4655B31A-F73E-1849-8EB8-2FE06E70A5A1}" type="presParOf" srcId="{8AA5F006-88A4-FE47-BABD-7B25AC6B16F5}" destId="{75878472-0460-3D46-841C-AE95974417AB}" srcOrd="1" destOrd="0" presId="urn:microsoft.com/office/officeart/2005/8/layout/orgChart1"/>
    <dgm:cxn modelId="{2C323219-5208-DA4D-9C09-CBE7486F532C}" type="presParOf" srcId="{75878472-0460-3D46-841C-AE95974417AB}" destId="{B4AFEC69-9EB3-C74F-9D0D-7A3E7C96ABD4}" srcOrd="0" destOrd="0" presId="urn:microsoft.com/office/officeart/2005/8/layout/orgChart1"/>
    <dgm:cxn modelId="{D6D6588C-3C28-7940-AAEB-85602606D5AA}" type="presParOf" srcId="{75878472-0460-3D46-841C-AE95974417AB}" destId="{8FCB8946-0540-E14B-8E18-9983385088D0}" srcOrd="1" destOrd="0" presId="urn:microsoft.com/office/officeart/2005/8/layout/orgChart1"/>
    <dgm:cxn modelId="{B1C229C8-450A-7840-9EDB-5BE04BA06708}" type="presParOf" srcId="{8FCB8946-0540-E14B-8E18-9983385088D0}" destId="{8F4C355B-34A6-2E4F-8E1F-0651F06462B3}" srcOrd="0" destOrd="0" presId="urn:microsoft.com/office/officeart/2005/8/layout/orgChart1"/>
    <dgm:cxn modelId="{9D356FAB-0811-3B41-A208-419AF3AAB765}" type="presParOf" srcId="{8F4C355B-34A6-2E4F-8E1F-0651F06462B3}" destId="{E6C5E7F8-AB4E-3944-BCB5-8BB4C00C1E9E}" srcOrd="0" destOrd="0" presId="urn:microsoft.com/office/officeart/2005/8/layout/orgChart1"/>
    <dgm:cxn modelId="{6228B2AD-980B-DC47-BB50-69FCE737FDC8}" type="presParOf" srcId="{8F4C355B-34A6-2E4F-8E1F-0651F06462B3}" destId="{F559AF21-5115-FC48-8B33-563AF7A77C6F}" srcOrd="1" destOrd="0" presId="urn:microsoft.com/office/officeart/2005/8/layout/orgChart1"/>
    <dgm:cxn modelId="{FC8B5FC1-9497-0B43-A9F4-61E5FE2D0D2C}" type="presParOf" srcId="{8FCB8946-0540-E14B-8E18-9983385088D0}" destId="{B1BC6407-8427-9D41-B5FF-5DDFA24CBFA7}" srcOrd="1" destOrd="0" presId="urn:microsoft.com/office/officeart/2005/8/layout/orgChart1"/>
    <dgm:cxn modelId="{4AF2B480-DE94-E746-81D9-712F12CD6D38}" type="presParOf" srcId="{8FCB8946-0540-E14B-8E18-9983385088D0}" destId="{38E8CF3A-E3E1-994A-90F9-F216D8173202}" srcOrd="2" destOrd="0" presId="urn:microsoft.com/office/officeart/2005/8/layout/orgChart1"/>
    <dgm:cxn modelId="{7FDD155C-C25E-F74C-A008-52D29CDB746A}" type="presParOf" srcId="{8AA5F006-88A4-FE47-BABD-7B25AC6B16F5}" destId="{914BF732-6057-AD49-B805-8927E6CB755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94AA55B-2BD7-694A-866A-E0C4AEEBBD49}" type="doc">
      <dgm:prSet loTypeId="urn:microsoft.com/office/officeart/2005/8/layout/orgChart1" loCatId="" qsTypeId="urn:microsoft.com/office/officeart/2005/8/quickstyle/simple1" qsCatId="simple" csTypeId="urn:microsoft.com/office/officeart/2005/8/colors/accent5_2" csCatId="accent5" phldr="1"/>
      <dgm:spPr/>
      <dgm:t>
        <a:bodyPr/>
        <a:lstStyle/>
        <a:p>
          <a:endParaRPr lang="en-US"/>
        </a:p>
      </dgm:t>
    </dgm:pt>
    <dgm:pt modelId="{5FEFC108-D208-544A-ABE5-E011EA7F85D2}">
      <dgm:prSet phldrT="[Text]"/>
      <dgm:spPr/>
      <dgm:t>
        <a:bodyPr/>
        <a:lstStyle/>
        <a:p>
          <a:r>
            <a:rPr lang="en-US" dirty="0"/>
            <a:t>Tour Operators 
</a:t>
          </a:r>
        </a:p>
      </dgm:t>
    </dgm:pt>
    <dgm:pt modelId="{28E066DB-E0CE-EE45-B9DB-C744884D41C4}" type="parTrans" cxnId="{F55513ED-E3D7-7D46-922A-28C03E1247BA}">
      <dgm:prSet/>
      <dgm:spPr/>
      <dgm:t>
        <a:bodyPr/>
        <a:lstStyle/>
        <a:p>
          <a:endParaRPr lang="en-US"/>
        </a:p>
      </dgm:t>
    </dgm:pt>
    <dgm:pt modelId="{04449BD7-9C83-BD44-8207-C83FF4338DDF}" type="sibTrans" cxnId="{F55513ED-E3D7-7D46-922A-28C03E1247BA}">
      <dgm:prSet/>
      <dgm:spPr/>
      <dgm:t>
        <a:bodyPr/>
        <a:lstStyle/>
        <a:p>
          <a:endParaRPr lang="en-US"/>
        </a:p>
      </dgm:t>
    </dgm:pt>
    <dgm:pt modelId="{250C4C83-9ADB-5E43-B881-74E015AD5B52}" type="asst">
      <dgm:prSet phldrT="[Text]"/>
      <dgm:spPr/>
      <dgm:t>
        <a:bodyPr/>
        <a:lstStyle/>
        <a:p>
          <a:r>
            <a:rPr lang="en-US" dirty="0"/>
            <a:t>outbound tour operators</a:t>
          </a:r>
        </a:p>
      </dgm:t>
    </dgm:pt>
    <dgm:pt modelId="{103BE317-B404-DA42-B429-2B6B0DC6B3D5}" type="parTrans" cxnId="{DCB2BE4B-A9B1-8A4A-B442-E4BBE8765D7A}">
      <dgm:prSet/>
      <dgm:spPr/>
      <dgm:t>
        <a:bodyPr/>
        <a:lstStyle/>
        <a:p>
          <a:endParaRPr lang="en-US"/>
        </a:p>
      </dgm:t>
    </dgm:pt>
    <dgm:pt modelId="{CA24C92C-45B0-D34D-A3EB-7588687CE375}" type="sibTrans" cxnId="{DCB2BE4B-A9B1-8A4A-B442-E4BBE8765D7A}">
      <dgm:prSet/>
      <dgm:spPr/>
      <dgm:t>
        <a:bodyPr/>
        <a:lstStyle/>
        <a:p>
          <a:endParaRPr lang="en-US"/>
        </a:p>
      </dgm:t>
    </dgm:pt>
    <dgm:pt modelId="{AC0E01B4-3E8F-9545-A3E1-C07718DBD706}">
      <dgm:prSet phldrT="[Text]"/>
      <dgm:spPr/>
      <dgm:t>
        <a:bodyPr/>
        <a:lstStyle/>
        <a:p>
          <a:r>
            <a:rPr lang="en-US"/>
            <a:t>specialist tour operators</a:t>
          </a:r>
        </a:p>
      </dgm:t>
    </dgm:pt>
    <dgm:pt modelId="{8EB58354-512A-EF4E-ABC6-635FFC0F5B81}" type="parTrans" cxnId="{9BB50B88-D1AF-8046-A7EE-8CE7CF76E188}">
      <dgm:prSet/>
      <dgm:spPr/>
      <dgm:t>
        <a:bodyPr/>
        <a:lstStyle/>
        <a:p>
          <a:endParaRPr lang="en-US"/>
        </a:p>
      </dgm:t>
    </dgm:pt>
    <dgm:pt modelId="{CD80BE5A-C02C-B04B-A507-8D8CA1D1532E}" type="sibTrans" cxnId="{9BB50B88-D1AF-8046-A7EE-8CE7CF76E188}">
      <dgm:prSet/>
      <dgm:spPr/>
      <dgm:t>
        <a:bodyPr/>
        <a:lstStyle/>
        <a:p>
          <a:endParaRPr lang="en-US"/>
        </a:p>
      </dgm:t>
    </dgm:pt>
    <dgm:pt modelId="{C0A59B3C-59CC-5A47-B7BD-78CDB07BD79B}">
      <dgm:prSet phldrT="[Text]"/>
      <dgm:spPr/>
      <dgm:t>
        <a:bodyPr/>
        <a:lstStyle/>
        <a:p>
          <a:r>
            <a:rPr lang="en-US"/>
            <a:t>retail travel agents</a:t>
          </a:r>
        </a:p>
      </dgm:t>
    </dgm:pt>
    <dgm:pt modelId="{6BB0053E-E443-1E49-9A4B-66C2E5878D3A}" type="parTrans" cxnId="{25E7E1FB-ACCB-D442-BBB9-799AB436E9D0}">
      <dgm:prSet/>
      <dgm:spPr/>
      <dgm:t>
        <a:bodyPr/>
        <a:lstStyle/>
        <a:p>
          <a:endParaRPr lang="en-US"/>
        </a:p>
      </dgm:t>
    </dgm:pt>
    <dgm:pt modelId="{D930D8A9-9233-BE4D-A9DD-1D33B7BB9FF8}" type="sibTrans" cxnId="{25E7E1FB-ACCB-D442-BBB9-799AB436E9D0}">
      <dgm:prSet/>
      <dgm:spPr/>
      <dgm:t>
        <a:bodyPr/>
        <a:lstStyle/>
        <a:p>
          <a:endParaRPr lang="en-US"/>
        </a:p>
      </dgm:t>
    </dgm:pt>
    <dgm:pt modelId="{1ACE564A-51D0-CE45-B4FC-08A6E5B6C79A}">
      <dgm:prSet phldrT="[Text]"/>
      <dgm:spPr/>
      <dgm:t>
        <a:bodyPr/>
        <a:lstStyle/>
        <a:p>
          <a:r>
            <a:rPr lang="en-US"/>
            <a:t>online travel agents</a:t>
          </a:r>
        </a:p>
      </dgm:t>
    </dgm:pt>
    <dgm:pt modelId="{CDD96CC2-2544-984F-8757-5938762A6EE6}" type="parTrans" cxnId="{C32309CC-DE3A-5D4E-9E37-3FD8ED20ABE5}">
      <dgm:prSet/>
      <dgm:spPr/>
      <dgm:t>
        <a:bodyPr/>
        <a:lstStyle/>
        <a:p>
          <a:endParaRPr lang="en-US"/>
        </a:p>
      </dgm:t>
    </dgm:pt>
    <dgm:pt modelId="{0C205065-FC6D-4C48-A920-B16E01C55A8D}" type="sibTrans" cxnId="{C32309CC-DE3A-5D4E-9E37-3FD8ED20ABE5}">
      <dgm:prSet/>
      <dgm:spPr/>
      <dgm:t>
        <a:bodyPr/>
        <a:lstStyle/>
        <a:p>
          <a:endParaRPr lang="en-US"/>
        </a:p>
      </dgm:t>
    </dgm:pt>
    <dgm:pt modelId="{CCBABC45-FABA-C847-B4F4-9068125D6AFE}" type="asst">
      <dgm:prSet/>
      <dgm:spPr/>
      <dgm:t>
        <a:bodyPr/>
        <a:lstStyle/>
        <a:p>
          <a:r>
            <a:rPr lang="en-US"/>
            <a:t>domestic tour operators</a:t>
          </a:r>
        </a:p>
      </dgm:t>
    </dgm:pt>
    <dgm:pt modelId="{012699D5-BA4F-E147-8E70-B24A35DA1543}" type="parTrans" cxnId="{F02F03AC-8158-3443-A9A2-91BAADF6691C}">
      <dgm:prSet/>
      <dgm:spPr/>
      <dgm:t>
        <a:bodyPr/>
        <a:lstStyle/>
        <a:p>
          <a:endParaRPr lang="en-US"/>
        </a:p>
      </dgm:t>
    </dgm:pt>
    <dgm:pt modelId="{5E2FB1C3-9E0D-B94B-B5DA-64098286DF1D}" type="sibTrans" cxnId="{F02F03AC-8158-3443-A9A2-91BAADF6691C}">
      <dgm:prSet/>
      <dgm:spPr/>
      <dgm:t>
        <a:bodyPr/>
        <a:lstStyle/>
        <a:p>
          <a:endParaRPr lang="en-US"/>
        </a:p>
      </dgm:t>
    </dgm:pt>
    <dgm:pt modelId="{F7CD5DAF-F912-C84B-890C-87CE645AE74D}">
      <dgm:prSet/>
      <dgm:spPr/>
      <dgm:t>
        <a:bodyPr/>
        <a:lstStyle/>
        <a:p>
          <a:r>
            <a:rPr lang="en-US"/>
            <a:t>destination management companies</a:t>
          </a:r>
        </a:p>
      </dgm:t>
    </dgm:pt>
    <dgm:pt modelId="{C86E4035-8AAB-A347-8910-DC3E9BB6433A}" type="parTrans" cxnId="{021A5834-0EFC-5245-B96F-274EAA690BA6}">
      <dgm:prSet/>
      <dgm:spPr/>
      <dgm:t>
        <a:bodyPr/>
        <a:lstStyle/>
        <a:p>
          <a:endParaRPr lang="en-US"/>
        </a:p>
      </dgm:t>
    </dgm:pt>
    <dgm:pt modelId="{5BAA5315-CCDC-F340-B761-B2EC4E86E99C}" type="sibTrans" cxnId="{021A5834-0EFC-5245-B96F-274EAA690BA6}">
      <dgm:prSet/>
      <dgm:spPr/>
      <dgm:t>
        <a:bodyPr/>
        <a:lstStyle/>
        <a:p>
          <a:endParaRPr lang="en-US"/>
        </a:p>
      </dgm:t>
    </dgm:pt>
    <dgm:pt modelId="{B13A6F8F-5337-094F-A8ED-A9310227416D}">
      <dgm:prSet/>
      <dgm:spPr/>
      <dgm:t>
        <a:bodyPr/>
        <a:lstStyle/>
        <a:p>
          <a:r>
            <a:rPr lang="en-US"/>
            <a:t>franchises</a:t>
          </a:r>
        </a:p>
      </dgm:t>
    </dgm:pt>
    <dgm:pt modelId="{6518C8EA-9AD1-C548-8B0E-E3F4FEE44F10}" type="parTrans" cxnId="{1BE5C325-3F5D-8048-A934-524F5A17C9D7}">
      <dgm:prSet/>
      <dgm:spPr/>
      <dgm:t>
        <a:bodyPr/>
        <a:lstStyle/>
        <a:p>
          <a:endParaRPr lang="en-US"/>
        </a:p>
      </dgm:t>
    </dgm:pt>
    <dgm:pt modelId="{D7052F57-43FC-8A4F-B823-9D05BC0E0516}" type="sibTrans" cxnId="{1BE5C325-3F5D-8048-A934-524F5A17C9D7}">
      <dgm:prSet/>
      <dgm:spPr/>
      <dgm:t>
        <a:bodyPr/>
        <a:lstStyle/>
        <a:p>
          <a:endParaRPr lang="en-US"/>
        </a:p>
      </dgm:t>
    </dgm:pt>
    <dgm:pt modelId="{FDB0FF2F-DADB-DA48-A1BC-2E09D8BA3FA7}" type="pres">
      <dgm:prSet presAssocID="{694AA55B-2BD7-694A-866A-E0C4AEEBBD49}" presName="hierChild1" presStyleCnt="0">
        <dgm:presLayoutVars>
          <dgm:orgChart val="1"/>
          <dgm:chPref val="1"/>
          <dgm:dir/>
          <dgm:animOne val="branch"/>
          <dgm:animLvl val="lvl"/>
          <dgm:resizeHandles/>
        </dgm:presLayoutVars>
      </dgm:prSet>
      <dgm:spPr/>
    </dgm:pt>
    <dgm:pt modelId="{7FBAA12F-8743-994F-A291-135FA67F4F8B}" type="pres">
      <dgm:prSet presAssocID="{5FEFC108-D208-544A-ABE5-E011EA7F85D2}" presName="hierRoot1" presStyleCnt="0">
        <dgm:presLayoutVars>
          <dgm:hierBranch val="init"/>
        </dgm:presLayoutVars>
      </dgm:prSet>
      <dgm:spPr/>
    </dgm:pt>
    <dgm:pt modelId="{309B35C9-23B0-6C4F-A6B0-452F9242D6DA}" type="pres">
      <dgm:prSet presAssocID="{5FEFC108-D208-544A-ABE5-E011EA7F85D2}" presName="rootComposite1" presStyleCnt="0"/>
      <dgm:spPr/>
    </dgm:pt>
    <dgm:pt modelId="{80C0324C-5CC4-DB4B-81AF-5E63052384BB}" type="pres">
      <dgm:prSet presAssocID="{5FEFC108-D208-544A-ABE5-E011EA7F85D2}" presName="rootText1" presStyleLbl="node0" presStyleIdx="0" presStyleCnt="1">
        <dgm:presLayoutVars>
          <dgm:chPref val="3"/>
        </dgm:presLayoutVars>
      </dgm:prSet>
      <dgm:spPr/>
    </dgm:pt>
    <dgm:pt modelId="{73499048-015F-0242-813A-7084032FFD2C}" type="pres">
      <dgm:prSet presAssocID="{5FEFC108-D208-544A-ABE5-E011EA7F85D2}" presName="rootConnector1" presStyleLbl="node1" presStyleIdx="0" presStyleCnt="0"/>
      <dgm:spPr/>
    </dgm:pt>
    <dgm:pt modelId="{0DC392FD-E7C0-F44B-8EB8-C54C2312EF08}" type="pres">
      <dgm:prSet presAssocID="{5FEFC108-D208-544A-ABE5-E011EA7F85D2}" presName="hierChild2" presStyleCnt="0"/>
      <dgm:spPr/>
    </dgm:pt>
    <dgm:pt modelId="{B9FD4C93-79AF-5D48-AC0F-78FFE75C0259}" type="pres">
      <dgm:prSet presAssocID="{C86E4035-8AAB-A347-8910-DC3E9BB6433A}" presName="Name37" presStyleLbl="parChTrans1D2" presStyleIdx="0" presStyleCnt="6"/>
      <dgm:spPr/>
    </dgm:pt>
    <dgm:pt modelId="{923128BA-ECED-6B40-8DE9-CEF4CE5FBC2A}" type="pres">
      <dgm:prSet presAssocID="{F7CD5DAF-F912-C84B-890C-87CE645AE74D}" presName="hierRoot2" presStyleCnt="0">
        <dgm:presLayoutVars>
          <dgm:hierBranch val="init"/>
        </dgm:presLayoutVars>
      </dgm:prSet>
      <dgm:spPr/>
    </dgm:pt>
    <dgm:pt modelId="{46E480FA-E913-FD4B-816F-F11CD8A88286}" type="pres">
      <dgm:prSet presAssocID="{F7CD5DAF-F912-C84B-890C-87CE645AE74D}" presName="rootComposite" presStyleCnt="0"/>
      <dgm:spPr/>
    </dgm:pt>
    <dgm:pt modelId="{CA927B78-A291-404F-BE0D-86CD4CF56875}" type="pres">
      <dgm:prSet presAssocID="{F7CD5DAF-F912-C84B-890C-87CE645AE74D}" presName="rootText" presStyleLbl="node2" presStyleIdx="0" presStyleCnt="4">
        <dgm:presLayoutVars>
          <dgm:chPref val="3"/>
        </dgm:presLayoutVars>
      </dgm:prSet>
      <dgm:spPr/>
    </dgm:pt>
    <dgm:pt modelId="{A2F82DEB-A94A-7143-B374-A837876891CA}" type="pres">
      <dgm:prSet presAssocID="{F7CD5DAF-F912-C84B-890C-87CE645AE74D}" presName="rootConnector" presStyleLbl="node2" presStyleIdx="0" presStyleCnt="4"/>
      <dgm:spPr/>
    </dgm:pt>
    <dgm:pt modelId="{822E5025-18A3-2E4F-8C5C-8DE10FFD41DF}" type="pres">
      <dgm:prSet presAssocID="{F7CD5DAF-F912-C84B-890C-87CE645AE74D}" presName="hierChild4" presStyleCnt="0"/>
      <dgm:spPr/>
    </dgm:pt>
    <dgm:pt modelId="{4863EDB5-4AC8-4D4C-89D4-A9032619691C}" type="pres">
      <dgm:prSet presAssocID="{F7CD5DAF-F912-C84B-890C-87CE645AE74D}" presName="hierChild5" presStyleCnt="0"/>
      <dgm:spPr/>
    </dgm:pt>
    <dgm:pt modelId="{B02D0939-4216-9A4F-B326-03E077D7B1EC}" type="pres">
      <dgm:prSet presAssocID="{8EB58354-512A-EF4E-ABC6-635FFC0F5B81}" presName="Name37" presStyleLbl="parChTrans1D2" presStyleIdx="1" presStyleCnt="6"/>
      <dgm:spPr/>
    </dgm:pt>
    <dgm:pt modelId="{54629908-9D34-224D-B2FD-33E29A94ACF5}" type="pres">
      <dgm:prSet presAssocID="{AC0E01B4-3E8F-9545-A3E1-C07718DBD706}" presName="hierRoot2" presStyleCnt="0">
        <dgm:presLayoutVars>
          <dgm:hierBranch val="init"/>
        </dgm:presLayoutVars>
      </dgm:prSet>
      <dgm:spPr/>
    </dgm:pt>
    <dgm:pt modelId="{1931144B-9DB9-1B4A-8C19-FBE1F63ACC4E}" type="pres">
      <dgm:prSet presAssocID="{AC0E01B4-3E8F-9545-A3E1-C07718DBD706}" presName="rootComposite" presStyleCnt="0"/>
      <dgm:spPr/>
    </dgm:pt>
    <dgm:pt modelId="{8EE52D8A-68BC-3749-9646-006D7EBA5CBE}" type="pres">
      <dgm:prSet presAssocID="{AC0E01B4-3E8F-9545-A3E1-C07718DBD706}" presName="rootText" presStyleLbl="node2" presStyleIdx="1" presStyleCnt="4">
        <dgm:presLayoutVars>
          <dgm:chPref val="3"/>
        </dgm:presLayoutVars>
      </dgm:prSet>
      <dgm:spPr/>
    </dgm:pt>
    <dgm:pt modelId="{130BD23E-01CF-7046-98B2-68BFE613FD14}" type="pres">
      <dgm:prSet presAssocID="{AC0E01B4-3E8F-9545-A3E1-C07718DBD706}" presName="rootConnector" presStyleLbl="node2" presStyleIdx="1" presStyleCnt="4"/>
      <dgm:spPr/>
    </dgm:pt>
    <dgm:pt modelId="{89C4FE5F-C821-9A47-859B-167A26EDE06B}" type="pres">
      <dgm:prSet presAssocID="{AC0E01B4-3E8F-9545-A3E1-C07718DBD706}" presName="hierChild4" presStyleCnt="0"/>
      <dgm:spPr/>
    </dgm:pt>
    <dgm:pt modelId="{C36236D6-BD16-0240-84B9-B81F261AF33F}" type="pres">
      <dgm:prSet presAssocID="{AC0E01B4-3E8F-9545-A3E1-C07718DBD706}" presName="hierChild5" presStyleCnt="0"/>
      <dgm:spPr/>
    </dgm:pt>
    <dgm:pt modelId="{EC74FC3C-A000-204C-8C96-A22748959C5D}" type="pres">
      <dgm:prSet presAssocID="{6BB0053E-E443-1E49-9A4B-66C2E5878D3A}" presName="Name37" presStyleLbl="parChTrans1D2" presStyleIdx="2" presStyleCnt="6"/>
      <dgm:spPr/>
    </dgm:pt>
    <dgm:pt modelId="{EBBD4EDC-0DB1-FF49-BCF4-C21848335391}" type="pres">
      <dgm:prSet presAssocID="{C0A59B3C-59CC-5A47-B7BD-78CDB07BD79B}" presName="hierRoot2" presStyleCnt="0">
        <dgm:presLayoutVars>
          <dgm:hierBranch val="init"/>
        </dgm:presLayoutVars>
      </dgm:prSet>
      <dgm:spPr/>
    </dgm:pt>
    <dgm:pt modelId="{F6718641-E59E-4C42-A1D4-ECFC5DC5C363}" type="pres">
      <dgm:prSet presAssocID="{C0A59B3C-59CC-5A47-B7BD-78CDB07BD79B}" presName="rootComposite" presStyleCnt="0"/>
      <dgm:spPr/>
    </dgm:pt>
    <dgm:pt modelId="{4679E335-CDFD-D840-A354-CEE791F31A34}" type="pres">
      <dgm:prSet presAssocID="{C0A59B3C-59CC-5A47-B7BD-78CDB07BD79B}" presName="rootText" presStyleLbl="node2" presStyleIdx="2" presStyleCnt="4">
        <dgm:presLayoutVars>
          <dgm:chPref val="3"/>
        </dgm:presLayoutVars>
      </dgm:prSet>
      <dgm:spPr/>
    </dgm:pt>
    <dgm:pt modelId="{0C905457-A661-FE4C-8A2C-FDC4AE1A6970}" type="pres">
      <dgm:prSet presAssocID="{C0A59B3C-59CC-5A47-B7BD-78CDB07BD79B}" presName="rootConnector" presStyleLbl="node2" presStyleIdx="2" presStyleCnt="4"/>
      <dgm:spPr/>
    </dgm:pt>
    <dgm:pt modelId="{33A502AF-BD03-5C4A-999F-F6494842A2EF}" type="pres">
      <dgm:prSet presAssocID="{C0A59B3C-59CC-5A47-B7BD-78CDB07BD79B}" presName="hierChild4" presStyleCnt="0"/>
      <dgm:spPr/>
    </dgm:pt>
    <dgm:pt modelId="{CAEA6F10-919A-BC4B-B5CA-15D94F4EA08B}" type="pres">
      <dgm:prSet presAssocID="{C0A59B3C-59CC-5A47-B7BD-78CDB07BD79B}" presName="hierChild5" presStyleCnt="0"/>
      <dgm:spPr/>
    </dgm:pt>
    <dgm:pt modelId="{00266B81-797D-AA46-9830-FEA567E090FB}" type="pres">
      <dgm:prSet presAssocID="{CDD96CC2-2544-984F-8757-5938762A6EE6}" presName="Name37" presStyleLbl="parChTrans1D2" presStyleIdx="3" presStyleCnt="6"/>
      <dgm:spPr/>
    </dgm:pt>
    <dgm:pt modelId="{5AF59FCE-DAD7-3C4C-86F9-5725BD275A16}" type="pres">
      <dgm:prSet presAssocID="{1ACE564A-51D0-CE45-B4FC-08A6E5B6C79A}" presName="hierRoot2" presStyleCnt="0">
        <dgm:presLayoutVars>
          <dgm:hierBranch val="init"/>
        </dgm:presLayoutVars>
      </dgm:prSet>
      <dgm:spPr/>
    </dgm:pt>
    <dgm:pt modelId="{50BE6DDC-F129-EF44-8EB2-8DECA51986F4}" type="pres">
      <dgm:prSet presAssocID="{1ACE564A-51D0-CE45-B4FC-08A6E5B6C79A}" presName="rootComposite" presStyleCnt="0"/>
      <dgm:spPr/>
    </dgm:pt>
    <dgm:pt modelId="{ACD2ECF8-358C-9441-ACA1-D3C0B4313C01}" type="pres">
      <dgm:prSet presAssocID="{1ACE564A-51D0-CE45-B4FC-08A6E5B6C79A}" presName="rootText" presStyleLbl="node2" presStyleIdx="3" presStyleCnt="4">
        <dgm:presLayoutVars>
          <dgm:chPref val="3"/>
        </dgm:presLayoutVars>
      </dgm:prSet>
      <dgm:spPr/>
    </dgm:pt>
    <dgm:pt modelId="{F84B84CF-0E93-8144-B260-B76133EBC7E2}" type="pres">
      <dgm:prSet presAssocID="{1ACE564A-51D0-CE45-B4FC-08A6E5B6C79A}" presName="rootConnector" presStyleLbl="node2" presStyleIdx="3" presStyleCnt="4"/>
      <dgm:spPr/>
    </dgm:pt>
    <dgm:pt modelId="{59724D3D-6A10-AF45-A790-6339DCF4BD9D}" type="pres">
      <dgm:prSet presAssocID="{1ACE564A-51D0-CE45-B4FC-08A6E5B6C79A}" presName="hierChild4" presStyleCnt="0"/>
      <dgm:spPr/>
    </dgm:pt>
    <dgm:pt modelId="{D83E02FC-6DFA-0041-8532-EF3C093B4DA8}" type="pres">
      <dgm:prSet presAssocID="{1ACE564A-51D0-CE45-B4FC-08A6E5B6C79A}" presName="hierChild5" presStyleCnt="0"/>
      <dgm:spPr/>
    </dgm:pt>
    <dgm:pt modelId="{0CADE7E7-5768-9F44-B255-6B4A6657F3FF}" type="pres">
      <dgm:prSet presAssocID="{5FEFC108-D208-544A-ABE5-E011EA7F85D2}" presName="hierChild3" presStyleCnt="0"/>
      <dgm:spPr/>
    </dgm:pt>
    <dgm:pt modelId="{5907E569-7DA7-E148-BC0D-A72DD2EEFD6A}" type="pres">
      <dgm:prSet presAssocID="{012699D5-BA4F-E147-8E70-B24A35DA1543}" presName="Name111" presStyleLbl="parChTrans1D2" presStyleIdx="4" presStyleCnt="6"/>
      <dgm:spPr/>
    </dgm:pt>
    <dgm:pt modelId="{F2F0350C-9BAC-CA4C-AE0B-C1DFFD7A2451}" type="pres">
      <dgm:prSet presAssocID="{CCBABC45-FABA-C847-B4F4-9068125D6AFE}" presName="hierRoot3" presStyleCnt="0">
        <dgm:presLayoutVars>
          <dgm:hierBranch val="init"/>
        </dgm:presLayoutVars>
      </dgm:prSet>
      <dgm:spPr/>
    </dgm:pt>
    <dgm:pt modelId="{82219A08-0F91-834F-A04F-D00CDCB3E26E}" type="pres">
      <dgm:prSet presAssocID="{CCBABC45-FABA-C847-B4F4-9068125D6AFE}" presName="rootComposite3" presStyleCnt="0"/>
      <dgm:spPr/>
    </dgm:pt>
    <dgm:pt modelId="{3A9A6115-C30A-6D43-ABEF-3E40E017841C}" type="pres">
      <dgm:prSet presAssocID="{CCBABC45-FABA-C847-B4F4-9068125D6AFE}" presName="rootText3" presStyleLbl="asst1" presStyleIdx="0" presStyleCnt="2">
        <dgm:presLayoutVars>
          <dgm:chPref val="3"/>
        </dgm:presLayoutVars>
      </dgm:prSet>
      <dgm:spPr/>
    </dgm:pt>
    <dgm:pt modelId="{B9CC38EB-FFA5-154A-8DA1-F41317A3602E}" type="pres">
      <dgm:prSet presAssocID="{CCBABC45-FABA-C847-B4F4-9068125D6AFE}" presName="rootConnector3" presStyleLbl="asst1" presStyleIdx="0" presStyleCnt="2"/>
      <dgm:spPr/>
    </dgm:pt>
    <dgm:pt modelId="{BDEFBFCF-A48A-7A48-BE03-7E3D58966888}" type="pres">
      <dgm:prSet presAssocID="{CCBABC45-FABA-C847-B4F4-9068125D6AFE}" presName="hierChild6" presStyleCnt="0"/>
      <dgm:spPr/>
    </dgm:pt>
    <dgm:pt modelId="{A7803373-318B-E449-9C37-5C1E7F178FAD}" type="pres">
      <dgm:prSet presAssocID="{CCBABC45-FABA-C847-B4F4-9068125D6AFE}" presName="hierChild7" presStyleCnt="0"/>
      <dgm:spPr/>
    </dgm:pt>
    <dgm:pt modelId="{F161A30D-19A3-624C-A2CF-A430588610BC}" type="pres">
      <dgm:prSet presAssocID="{103BE317-B404-DA42-B429-2B6B0DC6B3D5}" presName="Name111" presStyleLbl="parChTrans1D2" presStyleIdx="5" presStyleCnt="6"/>
      <dgm:spPr/>
    </dgm:pt>
    <dgm:pt modelId="{8AA5F006-88A4-FE47-BABD-7B25AC6B16F5}" type="pres">
      <dgm:prSet presAssocID="{250C4C83-9ADB-5E43-B881-74E015AD5B52}" presName="hierRoot3" presStyleCnt="0">
        <dgm:presLayoutVars>
          <dgm:hierBranch val="init"/>
        </dgm:presLayoutVars>
      </dgm:prSet>
      <dgm:spPr/>
    </dgm:pt>
    <dgm:pt modelId="{309DDCFE-5886-314E-B911-3089D5FD013A}" type="pres">
      <dgm:prSet presAssocID="{250C4C83-9ADB-5E43-B881-74E015AD5B52}" presName="rootComposite3" presStyleCnt="0"/>
      <dgm:spPr/>
    </dgm:pt>
    <dgm:pt modelId="{5B27C28B-19C3-C742-BE83-F35FF23F67A3}" type="pres">
      <dgm:prSet presAssocID="{250C4C83-9ADB-5E43-B881-74E015AD5B52}" presName="rootText3" presStyleLbl="asst1" presStyleIdx="1" presStyleCnt="2">
        <dgm:presLayoutVars>
          <dgm:chPref val="3"/>
        </dgm:presLayoutVars>
      </dgm:prSet>
      <dgm:spPr/>
    </dgm:pt>
    <dgm:pt modelId="{17831776-9B6F-CB45-A8A1-094F631BBFF1}" type="pres">
      <dgm:prSet presAssocID="{250C4C83-9ADB-5E43-B881-74E015AD5B52}" presName="rootConnector3" presStyleLbl="asst1" presStyleIdx="1" presStyleCnt="2"/>
      <dgm:spPr/>
    </dgm:pt>
    <dgm:pt modelId="{75878472-0460-3D46-841C-AE95974417AB}" type="pres">
      <dgm:prSet presAssocID="{250C4C83-9ADB-5E43-B881-74E015AD5B52}" presName="hierChild6" presStyleCnt="0"/>
      <dgm:spPr/>
    </dgm:pt>
    <dgm:pt modelId="{B4AFEC69-9EB3-C74F-9D0D-7A3E7C96ABD4}" type="pres">
      <dgm:prSet presAssocID="{6518C8EA-9AD1-C548-8B0E-E3F4FEE44F10}" presName="Name37" presStyleLbl="parChTrans1D3" presStyleIdx="0" presStyleCnt="1"/>
      <dgm:spPr/>
    </dgm:pt>
    <dgm:pt modelId="{8FCB8946-0540-E14B-8E18-9983385088D0}" type="pres">
      <dgm:prSet presAssocID="{B13A6F8F-5337-094F-A8ED-A9310227416D}" presName="hierRoot2" presStyleCnt="0">
        <dgm:presLayoutVars>
          <dgm:hierBranch val="init"/>
        </dgm:presLayoutVars>
      </dgm:prSet>
      <dgm:spPr/>
    </dgm:pt>
    <dgm:pt modelId="{8F4C355B-34A6-2E4F-8E1F-0651F06462B3}" type="pres">
      <dgm:prSet presAssocID="{B13A6F8F-5337-094F-A8ED-A9310227416D}" presName="rootComposite" presStyleCnt="0"/>
      <dgm:spPr/>
    </dgm:pt>
    <dgm:pt modelId="{E6C5E7F8-AB4E-3944-BCB5-8BB4C00C1E9E}" type="pres">
      <dgm:prSet presAssocID="{B13A6F8F-5337-094F-A8ED-A9310227416D}" presName="rootText" presStyleLbl="node3" presStyleIdx="0" presStyleCnt="1">
        <dgm:presLayoutVars>
          <dgm:chPref val="3"/>
        </dgm:presLayoutVars>
      </dgm:prSet>
      <dgm:spPr/>
    </dgm:pt>
    <dgm:pt modelId="{F559AF21-5115-FC48-8B33-563AF7A77C6F}" type="pres">
      <dgm:prSet presAssocID="{B13A6F8F-5337-094F-A8ED-A9310227416D}" presName="rootConnector" presStyleLbl="node3" presStyleIdx="0" presStyleCnt="1"/>
      <dgm:spPr/>
    </dgm:pt>
    <dgm:pt modelId="{B1BC6407-8427-9D41-B5FF-5DDFA24CBFA7}" type="pres">
      <dgm:prSet presAssocID="{B13A6F8F-5337-094F-A8ED-A9310227416D}" presName="hierChild4" presStyleCnt="0"/>
      <dgm:spPr/>
    </dgm:pt>
    <dgm:pt modelId="{38E8CF3A-E3E1-994A-90F9-F216D8173202}" type="pres">
      <dgm:prSet presAssocID="{B13A6F8F-5337-094F-A8ED-A9310227416D}" presName="hierChild5" presStyleCnt="0"/>
      <dgm:spPr/>
    </dgm:pt>
    <dgm:pt modelId="{914BF732-6057-AD49-B805-8927E6CB755F}" type="pres">
      <dgm:prSet presAssocID="{250C4C83-9ADB-5E43-B881-74E015AD5B52}" presName="hierChild7" presStyleCnt="0"/>
      <dgm:spPr/>
    </dgm:pt>
  </dgm:ptLst>
  <dgm:cxnLst>
    <dgm:cxn modelId="{D2AE0D12-620E-2148-B582-2062E8641AE7}" type="presOf" srcId="{CCBABC45-FABA-C847-B4F4-9068125D6AFE}" destId="{B9CC38EB-FFA5-154A-8DA1-F41317A3602E}" srcOrd="1" destOrd="0" presId="urn:microsoft.com/office/officeart/2005/8/layout/orgChart1"/>
    <dgm:cxn modelId="{1BE5C325-3F5D-8048-A934-524F5A17C9D7}" srcId="{250C4C83-9ADB-5E43-B881-74E015AD5B52}" destId="{B13A6F8F-5337-094F-A8ED-A9310227416D}" srcOrd="0" destOrd="0" parTransId="{6518C8EA-9AD1-C548-8B0E-E3F4FEE44F10}" sibTransId="{D7052F57-43FC-8A4F-B823-9D05BC0E0516}"/>
    <dgm:cxn modelId="{7D808926-1427-CC46-BA5B-4363E04B0DA9}" type="presOf" srcId="{B13A6F8F-5337-094F-A8ED-A9310227416D}" destId="{E6C5E7F8-AB4E-3944-BCB5-8BB4C00C1E9E}" srcOrd="0" destOrd="0" presId="urn:microsoft.com/office/officeart/2005/8/layout/orgChart1"/>
    <dgm:cxn modelId="{02C63134-4DAF-7E46-A9A9-C69D094DA82D}" type="presOf" srcId="{F7CD5DAF-F912-C84B-890C-87CE645AE74D}" destId="{A2F82DEB-A94A-7143-B374-A837876891CA}" srcOrd="1" destOrd="0" presId="urn:microsoft.com/office/officeart/2005/8/layout/orgChart1"/>
    <dgm:cxn modelId="{021A5834-0EFC-5245-B96F-274EAA690BA6}" srcId="{5FEFC108-D208-544A-ABE5-E011EA7F85D2}" destId="{F7CD5DAF-F912-C84B-890C-87CE645AE74D}" srcOrd="1" destOrd="0" parTransId="{C86E4035-8AAB-A347-8910-DC3E9BB6433A}" sibTransId="{5BAA5315-CCDC-F340-B761-B2EC4E86E99C}"/>
    <dgm:cxn modelId="{AA888B3C-BBAF-FF4E-89F4-C95070C21691}" type="presOf" srcId="{6BB0053E-E443-1E49-9A4B-66C2E5878D3A}" destId="{EC74FC3C-A000-204C-8C96-A22748959C5D}" srcOrd="0" destOrd="0" presId="urn:microsoft.com/office/officeart/2005/8/layout/orgChart1"/>
    <dgm:cxn modelId="{BA43D046-DD56-9149-BE02-0820EADA9219}" type="presOf" srcId="{1ACE564A-51D0-CE45-B4FC-08A6E5B6C79A}" destId="{F84B84CF-0E93-8144-B260-B76133EBC7E2}" srcOrd="1" destOrd="0" presId="urn:microsoft.com/office/officeart/2005/8/layout/orgChart1"/>
    <dgm:cxn modelId="{DCB2BE4B-A9B1-8A4A-B442-E4BBE8765D7A}" srcId="{5FEFC108-D208-544A-ABE5-E011EA7F85D2}" destId="{250C4C83-9ADB-5E43-B881-74E015AD5B52}" srcOrd="2" destOrd="0" parTransId="{103BE317-B404-DA42-B429-2B6B0DC6B3D5}" sibTransId="{CA24C92C-45B0-D34D-A3EB-7588687CE375}"/>
    <dgm:cxn modelId="{12207753-2BBA-784D-B635-0A2F836BA693}" type="presOf" srcId="{C0A59B3C-59CC-5A47-B7BD-78CDB07BD79B}" destId="{4679E335-CDFD-D840-A354-CEE791F31A34}" srcOrd="0" destOrd="0" presId="urn:microsoft.com/office/officeart/2005/8/layout/orgChart1"/>
    <dgm:cxn modelId="{A8D9EA5E-BECA-6242-9E08-5D0A8296988D}" type="presOf" srcId="{103BE317-B404-DA42-B429-2B6B0DC6B3D5}" destId="{F161A30D-19A3-624C-A2CF-A430588610BC}" srcOrd="0" destOrd="0" presId="urn:microsoft.com/office/officeart/2005/8/layout/orgChart1"/>
    <dgm:cxn modelId="{EEF93364-BDB5-CF44-ACBF-0BBDFFED553D}" type="presOf" srcId="{6518C8EA-9AD1-C548-8B0E-E3F4FEE44F10}" destId="{B4AFEC69-9EB3-C74F-9D0D-7A3E7C96ABD4}" srcOrd="0" destOrd="0" presId="urn:microsoft.com/office/officeart/2005/8/layout/orgChart1"/>
    <dgm:cxn modelId="{B84F806A-DE23-4D4D-9ABD-0F6C446AB401}" type="presOf" srcId="{F7CD5DAF-F912-C84B-890C-87CE645AE74D}" destId="{CA927B78-A291-404F-BE0D-86CD4CF56875}" srcOrd="0" destOrd="0" presId="urn:microsoft.com/office/officeart/2005/8/layout/orgChart1"/>
    <dgm:cxn modelId="{38B7E26F-718C-ED48-B65F-2AF6709C4843}" type="presOf" srcId="{CCBABC45-FABA-C847-B4F4-9068125D6AFE}" destId="{3A9A6115-C30A-6D43-ABEF-3E40E017841C}" srcOrd="0" destOrd="0" presId="urn:microsoft.com/office/officeart/2005/8/layout/orgChart1"/>
    <dgm:cxn modelId="{34A07279-8DA6-534C-AC55-5DD00B71A150}" type="presOf" srcId="{B13A6F8F-5337-094F-A8ED-A9310227416D}" destId="{F559AF21-5115-FC48-8B33-563AF7A77C6F}" srcOrd="1" destOrd="0" presId="urn:microsoft.com/office/officeart/2005/8/layout/orgChart1"/>
    <dgm:cxn modelId="{2368387C-ED2E-6C40-8FD6-81F0AEB7DD53}" type="presOf" srcId="{5FEFC108-D208-544A-ABE5-E011EA7F85D2}" destId="{80C0324C-5CC4-DB4B-81AF-5E63052384BB}" srcOrd="0" destOrd="0" presId="urn:microsoft.com/office/officeart/2005/8/layout/orgChart1"/>
    <dgm:cxn modelId="{CCEFF37F-FCC2-214E-B115-7AC8CFB1AD39}" type="presOf" srcId="{250C4C83-9ADB-5E43-B881-74E015AD5B52}" destId="{5B27C28B-19C3-C742-BE83-F35FF23F67A3}" srcOrd="0" destOrd="0" presId="urn:microsoft.com/office/officeart/2005/8/layout/orgChart1"/>
    <dgm:cxn modelId="{9BB50B88-D1AF-8046-A7EE-8CE7CF76E188}" srcId="{5FEFC108-D208-544A-ABE5-E011EA7F85D2}" destId="{AC0E01B4-3E8F-9545-A3E1-C07718DBD706}" srcOrd="3" destOrd="0" parTransId="{8EB58354-512A-EF4E-ABC6-635FFC0F5B81}" sibTransId="{CD80BE5A-C02C-B04B-A507-8D8CA1D1532E}"/>
    <dgm:cxn modelId="{F02F03AC-8158-3443-A9A2-91BAADF6691C}" srcId="{5FEFC108-D208-544A-ABE5-E011EA7F85D2}" destId="{CCBABC45-FABA-C847-B4F4-9068125D6AFE}" srcOrd="0" destOrd="0" parTransId="{012699D5-BA4F-E147-8E70-B24A35DA1543}" sibTransId="{5E2FB1C3-9E0D-B94B-B5DA-64098286DF1D}"/>
    <dgm:cxn modelId="{67DDF7B5-6677-DD4A-8286-A797C484FCE4}" type="presOf" srcId="{250C4C83-9ADB-5E43-B881-74E015AD5B52}" destId="{17831776-9B6F-CB45-A8A1-094F631BBFF1}" srcOrd="1" destOrd="0" presId="urn:microsoft.com/office/officeart/2005/8/layout/orgChart1"/>
    <dgm:cxn modelId="{C1B679B6-D353-0248-A683-E5522712E1E1}" type="presOf" srcId="{C86E4035-8AAB-A347-8910-DC3E9BB6433A}" destId="{B9FD4C93-79AF-5D48-AC0F-78FFE75C0259}" srcOrd="0" destOrd="0" presId="urn:microsoft.com/office/officeart/2005/8/layout/orgChart1"/>
    <dgm:cxn modelId="{C32309CC-DE3A-5D4E-9E37-3FD8ED20ABE5}" srcId="{5FEFC108-D208-544A-ABE5-E011EA7F85D2}" destId="{1ACE564A-51D0-CE45-B4FC-08A6E5B6C79A}" srcOrd="5" destOrd="0" parTransId="{CDD96CC2-2544-984F-8757-5938762A6EE6}" sibTransId="{0C205065-FC6D-4C48-A920-B16E01C55A8D}"/>
    <dgm:cxn modelId="{A77220CD-87EE-DE45-8FAB-71F94251B8A1}" type="presOf" srcId="{CDD96CC2-2544-984F-8757-5938762A6EE6}" destId="{00266B81-797D-AA46-9830-FEA567E090FB}" srcOrd="0" destOrd="0" presId="urn:microsoft.com/office/officeart/2005/8/layout/orgChart1"/>
    <dgm:cxn modelId="{A0862ED2-45B9-9E4A-AE44-CF961057C7AD}" type="presOf" srcId="{AC0E01B4-3E8F-9545-A3E1-C07718DBD706}" destId="{130BD23E-01CF-7046-98B2-68BFE613FD14}" srcOrd="1" destOrd="0" presId="urn:microsoft.com/office/officeart/2005/8/layout/orgChart1"/>
    <dgm:cxn modelId="{3F0FCED4-6B60-7E45-A858-1CE9EEECE002}" type="presOf" srcId="{C0A59B3C-59CC-5A47-B7BD-78CDB07BD79B}" destId="{0C905457-A661-FE4C-8A2C-FDC4AE1A6970}" srcOrd="1" destOrd="0" presId="urn:microsoft.com/office/officeart/2005/8/layout/orgChart1"/>
    <dgm:cxn modelId="{A86225EA-42D2-8940-BCC3-E7817793E784}" type="presOf" srcId="{694AA55B-2BD7-694A-866A-E0C4AEEBBD49}" destId="{FDB0FF2F-DADB-DA48-A1BC-2E09D8BA3FA7}" srcOrd="0" destOrd="0" presId="urn:microsoft.com/office/officeart/2005/8/layout/orgChart1"/>
    <dgm:cxn modelId="{C5F4B8EA-947B-ED46-8D13-327B0C42CFB9}" type="presOf" srcId="{5FEFC108-D208-544A-ABE5-E011EA7F85D2}" destId="{73499048-015F-0242-813A-7084032FFD2C}" srcOrd="1" destOrd="0" presId="urn:microsoft.com/office/officeart/2005/8/layout/orgChart1"/>
    <dgm:cxn modelId="{F55513ED-E3D7-7D46-922A-28C03E1247BA}" srcId="{694AA55B-2BD7-694A-866A-E0C4AEEBBD49}" destId="{5FEFC108-D208-544A-ABE5-E011EA7F85D2}" srcOrd="0" destOrd="0" parTransId="{28E066DB-E0CE-EE45-B9DB-C744884D41C4}" sibTransId="{04449BD7-9C83-BD44-8207-C83FF4338DDF}"/>
    <dgm:cxn modelId="{05DAB8EF-F0E4-AD42-9102-F3F39C85FF1A}" type="presOf" srcId="{8EB58354-512A-EF4E-ABC6-635FFC0F5B81}" destId="{B02D0939-4216-9A4F-B326-03E077D7B1EC}" srcOrd="0" destOrd="0" presId="urn:microsoft.com/office/officeart/2005/8/layout/orgChart1"/>
    <dgm:cxn modelId="{769565F2-F1B3-9E44-9D71-EC80F1040933}" type="presOf" srcId="{1ACE564A-51D0-CE45-B4FC-08A6E5B6C79A}" destId="{ACD2ECF8-358C-9441-ACA1-D3C0B4313C01}" srcOrd="0" destOrd="0" presId="urn:microsoft.com/office/officeart/2005/8/layout/orgChart1"/>
    <dgm:cxn modelId="{A02B2CFA-4725-9845-83E1-52AA27E721D8}" type="presOf" srcId="{012699D5-BA4F-E147-8E70-B24A35DA1543}" destId="{5907E569-7DA7-E148-BC0D-A72DD2EEFD6A}" srcOrd="0" destOrd="0" presId="urn:microsoft.com/office/officeart/2005/8/layout/orgChart1"/>
    <dgm:cxn modelId="{25E7E1FB-ACCB-D442-BBB9-799AB436E9D0}" srcId="{5FEFC108-D208-544A-ABE5-E011EA7F85D2}" destId="{C0A59B3C-59CC-5A47-B7BD-78CDB07BD79B}" srcOrd="4" destOrd="0" parTransId="{6BB0053E-E443-1E49-9A4B-66C2E5878D3A}" sibTransId="{D930D8A9-9233-BE4D-A9DD-1D33B7BB9FF8}"/>
    <dgm:cxn modelId="{9558C2FE-7E9F-AB4A-9FE7-AFA10B4F491E}" type="presOf" srcId="{AC0E01B4-3E8F-9545-A3E1-C07718DBD706}" destId="{8EE52D8A-68BC-3749-9646-006D7EBA5CBE}" srcOrd="0" destOrd="0" presId="urn:microsoft.com/office/officeart/2005/8/layout/orgChart1"/>
    <dgm:cxn modelId="{B877606E-15AA-9F4D-8D40-82C76C67BFD4}" type="presParOf" srcId="{FDB0FF2F-DADB-DA48-A1BC-2E09D8BA3FA7}" destId="{7FBAA12F-8743-994F-A291-135FA67F4F8B}" srcOrd="0" destOrd="0" presId="urn:microsoft.com/office/officeart/2005/8/layout/orgChart1"/>
    <dgm:cxn modelId="{713FD99B-23EC-FA46-9201-63EE6C8CDE4A}" type="presParOf" srcId="{7FBAA12F-8743-994F-A291-135FA67F4F8B}" destId="{309B35C9-23B0-6C4F-A6B0-452F9242D6DA}" srcOrd="0" destOrd="0" presId="urn:microsoft.com/office/officeart/2005/8/layout/orgChart1"/>
    <dgm:cxn modelId="{21BC37AF-0F4E-584F-A62A-367D5386BF8B}" type="presParOf" srcId="{309B35C9-23B0-6C4F-A6B0-452F9242D6DA}" destId="{80C0324C-5CC4-DB4B-81AF-5E63052384BB}" srcOrd="0" destOrd="0" presId="urn:microsoft.com/office/officeart/2005/8/layout/orgChart1"/>
    <dgm:cxn modelId="{866F8D39-D991-094F-A663-DD6F163AF553}" type="presParOf" srcId="{309B35C9-23B0-6C4F-A6B0-452F9242D6DA}" destId="{73499048-015F-0242-813A-7084032FFD2C}" srcOrd="1" destOrd="0" presId="urn:microsoft.com/office/officeart/2005/8/layout/orgChart1"/>
    <dgm:cxn modelId="{49DC3C4A-B70E-2740-910B-F43CC93B080F}" type="presParOf" srcId="{7FBAA12F-8743-994F-A291-135FA67F4F8B}" destId="{0DC392FD-E7C0-F44B-8EB8-C54C2312EF08}" srcOrd="1" destOrd="0" presId="urn:microsoft.com/office/officeart/2005/8/layout/orgChart1"/>
    <dgm:cxn modelId="{8A7599F1-4ED5-F44A-82A2-71A4DBD5648A}" type="presParOf" srcId="{0DC392FD-E7C0-F44B-8EB8-C54C2312EF08}" destId="{B9FD4C93-79AF-5D48-AC0F-78FFE75C0259}" srcOrd="0" destOrd="0" presId="urn:microsoft.com/office/officeart/2005/8/layout/orgChart1"/>
    <dgm:cxn modelId="{D1B13EB4-C9DB-E248-8965-E62310D0854E}" type="presParOf" srcId="{0DC392FD-E7C0-F44B-8EB8-C54C2312EF08}" destId="{923128BA-ECED-6B40-8DE9-CEF4CE5FBC2A}" srcOrd="1" destOrd="0" presId="urn:microsoft.com/office/officeart/2005/8/layout/orgChart1"/>
    <dgm:cxn modelId="{0B723743-D235-2D44-B9E0-58B100DDCC78}" type="presParOf" srcId="{923128BA-ECED-6B40-8DE9-CEF4CE5FBC2A}" destId="{46E480FA-E913-FD4B-816F-F11CD8A88286}" srcOrd="0" destOrd="0" presId="urn:microsoft.com/office/officeart/2005/8/layout/orgChart1"/>
    <dgm:cxn modelId="{75352DBD-D483-7740-B2E1-DCE36A554EBD}" type="presParOf" srcId="{46E480FA-E913-FD4B-816F-F11CD8A88286}" destId="{CA927B78-A291-404F-BE0D-86CD4CF56875}" srcOrd="0" destOrd="0" presId="urn:microsoft.com/office/officeart/2005/8/layout/orgChart1"/>
    <dgm:cxn modelId="{225FB20A-6EAA-8340-AE2D-21FD25C16606}" type="presParOf" srcId="{46E480FA-E913-FD4B-816F-F11CD8A88286}" destId="{A2F82DEB-A94A-7143-B374-A837876891CA}" srcOrd="1" destOrd="0" presId="urn:microsoft.com/office/officeart/2005/8/layout/orgChart1"/>
    <dgm:cxn modelId="{0ED93D34-846C-224B-B92A-A40C21CE707C}" type="presParOf" srcId="{923128BA-ECED-6B40-8DE9-CEF4CE5FBC2A}" destId="{822E5025-18A3-2E4F-8C5C-8DE10FFD41DF}" srcOrd="1" destOrd="0" presId="urn:microsoft.com/office/officeart/2005/8/layout/orgChart1"/>
    <dgm:cxn modelId="{56250782-E90B-9544-81CB-12E60C0F21D6}" type="presParOf" srcId="{923128BA-ECED-6B40-8DE9-CEF4CE5FBC2A}" destId="{4863EDB5-4AC8-4D4C-89D4-A9032619691C}" srcOrd="2" destOrd="0" presId="urn:microsoft.com/office/officeart/2005/8/layout/orgChart1"/>
    <dgm:cxn modelId="{9310EF9A-73A9-F44E-84F2-E2EBB2306910}" type="presParOf" srcId="{0DC392FD-E7C0-F44B-8EB8-C54C2312EF08}" destId="{B02D0939-4216-9A4F-B326-03E077D7B1EC}" srcOrd="2" destOrd="0" presId="urn:microsoft.com/office/officeart/2005/8/layout/orgChart1"/>
    <dgm:cxn modelId="{A7C618DF-BD8C-B849-9365-3472C645F781}" type="presParOf" srcId="{0DC392FD-E7C0-F44B-8EB8-C54C2312EF08}" destId="{54629908-9D34-224D-B2FD-33E29A94ACF5}" srcOrd="3" destOrd="0" presId="urn:microsoft.com/office/officeart/2005/8/layout/orgChart1"/>
    <dgm:cxn modelId="{85D7779E-43D8-114C-90BD-3E3C45A8122F}" type="presParOf" srcId="{54629908-9D34-224D-B2FD-33E29A94ACF5}" destId="{1931144B-9DB9-1B4A-8C19-FBE1F63ACC4E}" srcOrd="0" destOrd="0" presId="urn:microsoft.com/office/officeart/2005/8/layout/orgChart1"/>
    <dgm:cxn modelId="{0FF04106-BF12-084E-B569-1F75977F79BA}" type="presParOf" srcId="{1931144B-9DB9-1B4A-8C19-FBE1F63ACC4E}" destId="{8EE52D8A-68BC-3749-9646-006D7EBA5CBE}" srcOrd="0" destOrd="0" presId="urn:microsoft.com/office/officeart/2005/8/layout/orgChart1"/>
    <dgm:cxn modelId="{788D2F16-96C7-724F-82B4-A3941B9C3F21}" type="presParOf" srcId="{1931144B-9DB9-1B4A-8C19-FBE1F63ACC4E}" destId="{130BD23E-01CF-7046-98B2-68BFE613FD14}" srcOrd="1" destOrd="0" presId="urn:microsoft.com/office/officeart/2005/8/layout/orgChart1"/>
    <dgm:cxn modelId="{5612E710-94CC-074E-8D4B-8C62EC054333}" type="presParOf" srcId="{54629908-9D34-224D-B2FD-33E29A94ACF5}" destId="{89C4FE5F-C821-9A47-859B-167A26EDE06B}" srcOrd="1" destOrd="0" presId="urn:microsoft.com/office/officeart/2005/8/layout/orgChart1"/>
    <dgm:cxn modelId="{E5D941B7-E976-E04D-8998-DE8878E404A5}" type="presParOf" srcId="{54629908-9D34-224D-B2FD-33E29A94ACF5}" destId="{C36236D6-BD16-0240-84B9-B81F261AF33F}" srcOrd="2" destOrd="0" presId="urn:microsoft.com/office/officeart/2005/8/layout/orgChart1"/>
    <dgm:cxn modelId="{DE20C370-0246-2B4C-BFB6-BB1386C4C822}" type="presParOf" srcId="{0DC392FD-E7C0-F44B-8EB8-C54C2312EF08}" destId="{EC74FC3C-A000-204C-8C96-A22748959C5D}" srcOrd="4" destOrd="0" presId="urn:microsoft.com/office/officeart/2005/8/layout/orgChart1"/>
    <dgm:cxn modelId="{57DD7359-908E-1C4E-B5D8-94F9A384C7F8}" type="presParOf" srcId="{0DC392FD-E7C0-F44B-8EB8-C54C2312EF08}" destId="{EBBD4EDC-0DB1-FF49-BCF4-C21848335391}" srcOrd="5" destOrd="0" presId="urn:microsoft.com/office/officeart/2005/8/layout/orgChart1"/>
    <dgm:cxn modelId="{C8CFCB80-D606-9149-975E-C6162FA714DB}" type="presParOf" srcId="{EBBD4EDC-0DB1-FF49-BCF4-C21848335391}" destId="{F6718641-E59E-4C42-A1D4-ECFC5DC5C363}" srcOrd="0" destOrd="0" presId="urn:microsoft.com/office/officeart/2005/8/layout/orgChart1"/>
    <dgm:cxn modelId="{82B07820-AF4B-9D49-943D-73D324CBB908}" type="presParOf" srcId="{F6718641-E59E-4C42-A1D4-ECFC5DC5C363}" destId="{4679E335-CDFD-D840-A354-CEE791F31A34}" srcOrd="0" destOrd="0" presId="urn:microsoft.com/office/officeart/2005/8/layout/orgChart1"/>
    <dgm:cxn modelId="{36270012-F267-8140-9EDB-C4FBBDB0B9AB}" type="presParOf" srcId="{F6718641-E59E-4C42-A1D4-ECFC5DC5C363}" destId="{0C905457-A661-FE4C-8A2C-FDC4AE1A6970}" srcOrd="1" destOrd="0" presId="urn:microsoft.com/office/officeart/2005/8/layout/orgChart1"/>
    <dgm:cxn modelId="{97442FB3-41A2-B041-85EB-178871BFF3C6}" type="presParOf" srcId="{EBBD4EDC-0DB1-FF49-BCF4-C21848335391}" destId="{33A502AF-BD03-5C4A-999F-F6494842A2EF}" srcOrd="1" destOrd="0" presId="urn:microsoft.com/office/officeart/2005/8/layout/orgChart1"/>
    <dgm:cxn modelId="{5E914FDD-EE9B-5846-BD4E-D02A5DD77D44}" type="presParOf" srcId="{EBBD4EDC-0DB1-FF49-BCF4-C21848335391}" destId="{CAEA6F10-919A-BC4B-B5CA-15D94F4EA08B}" srcOrd="2" destOrd="0" presId="urn:microsoft.com/office/officeart/2005/8/layout/orgChart1"/>
    <dgm:cxn modelId="{32261FD9-04B2-AA44-8F48-BD6F65CE73AD}" type="presParOf" srcId="{0DC392FD-E7C0-F44B-8EB8-C54C2312EF08}" destId="{00266B81-797D-AA46-9830-FEA567E090FB}" srcOrd="6" destOrd="0" presId="urn:microsoft.com/office/officeart/2005/8/layout/orgChart1"/>
    <dgm:cxn modelId="{1A0BF27C-D702-5140-A2D9-45FD28556E46}" type="presParOf" srcId="{0DC392FD-E7C0-F44B-8EB8-C54C2312EF08}" destId="{5AF59FCE-DAD7-3C4C-86F9-5725BD275A16}" srcOrd="7" destOrd="0" presId="urn:microsoft.com/office/officeart/2005/8/layout/orgChart1"/>
    <dgm:cxn modelId="{6F3BFD57-F7D9-5847-9682-7128347FBF6A}" type="presParOf" srcId="{5AF59FCE-DAD7-3C4C-86F9-5725BD275A16}" destId="{50BE6DDC-F129-EF44-8EB2-8DECA51986F4}" srcOrd="0" destOrd="0" presId="urn:microsoft.com/office/officeart/2005/8/layout/orgChart1"/>
    <dgm:cxn modelId="{80FA4B62-CB57-9540-831A-A69CC3ED2EA2}" type="presParOf" srcId="{50BE6DDC-F129-EF44-8EB2-8DECA51986F4}" destId="{ACD2ECF8-358C-9441-ACA1-D3C0B4313C01}" srcOrd="0" destOrd="0" presId="urn:microsoft.com/office/officeart/2005/8/layout/orgChart1"/>
    <dgm:cxn modelId="{8EEC080B-15BA-4448-BB18-12FA00EAF465}" type="presParOf" srcId="{50BE6DDC-F129-EF44-8EB2-8DECA51986F4}" destId="{F84B84CF-0E93-8144-B260-B76133EBC7E2}" srcOrd="1" destOrd="0" presId="urn:microsoft.com/office/officeart/2005/8/layout/orgChart1"/>
    <dgm:cxn modelId="{1AB510D1-9843-B148-8F45-6EE2F4A4E249}" type="presParOf" srcId="{5AF59FCE-DAD7-3C4C-86F9-5725BD275A16}" destId="{59724D3D-6A10-AF45-A790-6339DCF4BD9D}" srcOrd="1" destOrd="0" presId="urn:microsoft.com/office/officeart/2005/8/layout/orgChart1"/>
    <dgm:cxn modelId="{ACD0DB5C-B408-AB4A-84BA-2C3A6752DCBE}" type="presParOf" srcId="{5AF59FCE-DAD7-3C4C-86F9-5725BD275A16}" destId="{D83E02FC-6DFA-0041-8532-EF3C093B4DA8}" srcOrd="2" destOrd="0" presId="urn:microsoft.com/office/officeart/2005/8/layout/orgChart1"/>
    <dgm:cxn modelId="{B99E2328-DA86-7C40-B457-B6790298E54B}" type="presParOf" srcId="{7FBAA12F-8743-994F-A291-135FA67F4F8B}" destId="{0CADE7E7-5768-9F44-B255-6B4A6657F3FF}" srcOrd="2" destOrd="0" presId="urn:microsoft.com/office/officeart/2005/8/layout/orgChart1"/>
    <dgm:cxn modelId="{06CBBFCA-A555-0241-A69F-43075792FE5F}" type="presParOf" srcId="{0CADE7E7-5768-9F44-B255-6B4A6657F3FF}" destId="{5907E569-7DA7-E148-BC0D-A72DD2EEFD6A}" srcOrd="0" destOrd="0" presId="urn:microsoft.com/office/officeart/2005/8/layout/orgChart1"/>
    <dgm:cxn modelId="{7362C430-4CB4-4D49-93F8-E63B078D6FC0}" type="presParOf" srcId="{0CADE7E7-5768-9F44-B255-6B4A6657F3FF}" destId="{F2F0350C-9BAC-CA4C-AE0B-C1DFFD7A2451}" srcOrd="1" destOrd="0" presId="urn:microsoft.com/office/officeart/2005/8/layout/orgChart1"/>
    <dgm:cxn modelId="{2AB8604F-35AD-4841-83AF-41BED2699C1D}" type="presParOf" srcId="{F2F0350C-9BAC-CA4C-AE0B-C1DFFD7A2451}" destId="{82219A08-0F91-834F-A04F-D00CDCB3E26E}" srcOrd="0" destOrd="0" presId="urn:microsoft.com/office/officeart/2005/8/layout/orgChart1"/>
    <dgm:cxn modelId="{8058DF50-2A0E-324C-A515-E730D7020858}" type="presParOf" srcId="{82219A08-0F91-834F-A04F-D00CDCB3E26E}" destId="{3A9A6115-C30A-6D43-ABEF-3E40E017841C}" srcOrd="0" destOrd="0" presId="urn:microsoft.com/office/officeart/2005/8/layout/orgChart1"/>
    <dgm:cxn modelId="{D4CE72B1-8C0F-5A47-8CBF-D9DB038DC53E}" type="presParOf" srcId="{82219A08-0F91-834F-A04F-D00CDCB3E26E}" destId="{B9CC38EB-FFA5-154A-8DA1-F41317A3602E}" srcOrd="1" destOrd="0" presId="urn:microsoft.com/office/officeart/2005/8/layout/orgChart1"/>
    <dgm:cxn modelId="{E31CDF1B-1F92-0E4A-BEE1-C616A44CFDFF}" type="presParOf" srcId="{F2F0350C-9BAC-CA4C-AE0B-C1DFFD7A2451}" destId="{BDEFBFCF-A48A-7A48-BE03-7E3D58966888}" srcOrd="1" destOrd="0" presId="urn:microsoft.com/office/officeart/2005/8/layout/orgChart1"/>
    <dgm:cxn modelId="{ED77DBEE-8B3E-7949-B0C2-407ECF94ACD5}" type="presParOf" srcId="{F2F0350C-9BAC-CA4C-AE0B-C1DFFD7A2451}" destId="{A7803373-318B-E449-9C37-5C1E7F178FAD}" srcOrd="2" destOrd="0" presId="urn:microsoft.com/office/officeart/2005/8/layout/orgChart1"/>
    <dgm:cxn modelId="{60F52861-1757-1A44-8958-586B5B686236}" type="presParOf" srcId="{0CADE7E7-5768-9F44-B255-6B4A6657F3FF}" destId="{F161A30D-19A3-624C-A2CF-A430588610BC}" srcOrd="2" destOrd="0" presId="urn:microsoft.com/office/officeart/2005/8/layout/orgChart1"/>
    <dgm:cxn modelId="{EE298646-5920-644B-B2C3-9B096F4E9623}" type="presParOf" srcId="{0CADE7E7-5768-9F44-B255-6B4A6657F3FF}" destId="{8AA5F006-88A4-FE47-BABD-7B25AC6B16F5}" srcOrd="3" destOrd="0" presId="urn:microsoft.com/office/officeart/2005/8/layout/orgChart1"/>
    <dgm:cxn modelId="{6744EB7E-9AD7-7B4E-918F-79C7B877A1DA}" type="presParOf" srcId="{8AA5F006-88A4-FE47-BABD-7B25AC6B16F5}" destId="{309DDCFE-5886-314E-B911-3089D5FD013A}" srcOrd="0" destOrd="0" presId="urn:microsoft.com/office/officeart/2005/8/layout/orgChart1"/>
    <dgm:cxn modelId="{514EB1A8-E366-424F-86D4-327BDBBA0734}" type="presParOf" srcId="{309DDCFE-5886-314E-B911-3089D5FD013A}" destId="{5B27C28B-19C3-C742-BE83-F35FF23F67A3}" srcOrd="0" destOrd="0" presId="urn:microsoft.com/office/officeart/2005/8/layout/orgChart1"/>
    <dgm:cxn modelId="{E5C59987-FA22-A14B-989E-F680EE04173D}" type="presParOf" srcId="{309DDCFE-5886-314E-B911-3089D5FD013A}" destId="{17831776-9B6F-CB45-A8A1-094F631BBFF1}" srcOrd="1" destOrd="0" presId="urn:microsoft.com/office/officeart/2005/8/layout/orgChart1"/>
    <dgm:cxn modelId="{4655B31A-F73E-1849-8EB8-2FE06E70A5A1}" type="presParOf" srcId="{8AA5F006-88A4-FE47-BABD-7B25AC6B16F5}" destId="{75878472-0460-3D46-841C-AE95974417AB}" srcOrd="1" destOrd="0" presId="urn:microsoft.com/office/officeart/2005/8/layout/orgChart1"/>
    <dgm:cxn modelId="{2C323219-5208-DA4D-9C09-CBE7486F532C}" type="presParOf" srcId="{75878472-0460-3D46-841C-AE95974417AB}" destId="{B4AFEC69-9EB3-C74F-9D0D-7A3E7C96ABD4}" srcOrd="0" destOrd="0" presId="urn:microsoft.com/office/officeart/2005/8/layout/orgChart1"/>
    <dgm:cxn modelId="{D6D6588C-3C28-7940-AAEB-85602606D5AA}" type="presParOf" srcId="{75878472-0460-3D46-841C-AE95974417AB}" destId="{8FCB8946-0540-E14B-8E18-9983385088D0}" srcOrd="1" destOrd="0" presId="urn:microsoft.com/office/officeart/2005/8/layout/orgChart1"/>
    <dgm:cxn modelId="{B1C229C8-450A-7840-9EDB-5BE04BA06708}" type="presParOf" srcId="{8FCB8946-0540-E14B-8E18-9983385088D0}" destId="{8F4C355B-34A6-2E4F-8E1F-0651F06462B3}" srcOrd="0" destOrd="0" presId="urn:microsoft.com/office/officeart/2005/8/layout/orgChart1"/>
    <dgm:cxn modelId="{9D356FAB-0811-3B41-A208-419AF3AAB765}" type="presParOf" srcId="{8F4C355B-34A6-2E4F-8E1F-0651F06462B3}" destId="{E6C5E7F8-AB4E-3944-BCB5-8BB4C00C1E9E}" srcOrd="0" destOrd="0" presId="urn:microsoft.com/office/officeart/2005/8/layout/orgChart1"/>
    <dgm:cxn modelId="{6228B2AD-980B-DC47-BB50-69FCE737FDC8}" type="presParOf" srcId="{8F4C355B-34A6-2E4F-8E1F-0651F06462B3}" destId="{F559AF21-5115-FC48-8B33-563AF7A77C6F}" srcOrd="1" destOrd="0" presId="urn:microsoft.com/office/officeart/2005/8/layout/orgChart1"/>
    <dgm:cxn modelId="{FC8B5FC1-9497-0B43-A9F4-61E5FE2D0D2C}" type="presParOf" srcId="{8FCB8946-0540-E14B-8E18-9983385088D0}" destId="{B1BC6407-8427-9D41-B5FF-5DDFA24CBFA7}" srcOrd="1" destOrd="0" presId="urn:microsoft.com/office/officeart/2005/8/layout/orgChart1"/>
    <dgm:cxn modelId="{4AF2B480-DE94-E746-81D9-712F12CD6D38}" type="presParOf" srcId="{8FCB8946-0540-E14B-8E18-9983385088D0}" destId="{38E8CF3A-E3E1-994A-90F9-F216D8173202}" srcOrd="2" destOrd="0" presId="urn:microsoft.com/office/officeart/2005/8/layout/orgChart1"/>
    <dgm:cxn modelId="{7FDD155C-C25E-F74C-A008-52D29CDB746A}" type="presParOf" srcId="{8AA5F006-88A4-FE47-BABD-7B25AC6B16F5}" destId="{914BF732-6057-AD49-B805-8927E6CB755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94AA55B-2BD7-694A-866A-E0C4AEEBBD49}" type="doc">
      <dgm:prSet loTypeId="urn:microsoft.com/office/officeart/2005/8/layout/orgChart1" loCatId="" qsTypeId="urn:microsoft.com/office/officeart/2005/8/quickstyle/simple1" qsCatId="simple" csTypeId="urn:microsoft.com/office/officeart/2005/8/colors/accent5_2" csCatId="accent5" phldr="1"/>
      <dgm:spPr/>
      <dgm:t>
        <a:bodyPr/>
        <a:lstStyle/>
        <a:p>
          <a:endParaRPr lang="en-US"/>
        </a:p>
      </dgm:t>
    </dgm:pt>
    <dgm:pt modelId="{5FEFC108-D208-544A-ABE5-E011EA7F85D2}">
      <dgm:prSet phldrT="[Text]"/>
      <dgm:spPr/>
      <dgm:t>
        <a:bodyPr/>
        <a:lstStyle/>
        <a:p>
          <a:r>
            <a:rPr lang="en-US" dirty="0"/>
            <a:t>Tour Operators 
</a:t>
          </a:r>
        </a:p>
      </dgm:t>
    </dgm:pt>
    <dgm:pt modelId="{28E066DB-E0CE-EE45-B9DB-C744884D41C4}" type="parTrans" cxnId="{F55513ED-E3D7-7D46-922A-28C03E1247BA}">
      <dgm:prSet/>
      <dgm:spPr/>
      <dgm:t>
        <a:bodyPr/>
        <a:lstStyle/>
        <a:p>
          <a:endParaRPr lang="en-US"/>
        </a:p>
      </dgm:t>
    </dgm:pt>
    <dgm:pt modelId="{04449BD7-9C83-BD44-8207-C83FF4338DDF}" type="sibTrans" cxnId="{F55513ED-E3D7-7D46-922A-28C03E1247BA}">
      <dgm:prSet/>
      <dgm:spPr/>
      <dgm:t>
        <a:bodyPr/>
        <a:lstStyle/>
        <a:p>
          <a:endParaRPr lang="en-US"/>
        </a:p>
      </dgm:t>
    </dgm:pt>
    <dgm:pt modelId="{250C4C83-9ADB-5E43-B881-74E015AD5B52}" type="asst">
      <dgm:prSet phldrT="[Text]"/>
      <dgm:spPr/>
      <dgm:t>
        <a:bodyPr/>
        <a:lstStyle/>
        <a:p>
          <a:r>
            <a:rPr lang="en-US" dirty="0"/>
            <a:t>outbound tour operators</a:t>
          </a:r>
        </a:p>
      </dgm:t>
    </dgm:pt>
    <dgm:pt modelId="{103BE317-B404-DA42-B429-2B6B0DC6B3D5}" type="parTrans" cxnId="{DCB2BE4B-A9B1-8A4A-B442-E4BBE8765D7A}">
      <dgm:prSet/>
      <dgm:spPr/>
      <dgm:t>
        <a:bodyPr/>
        <a:lstStyle/>
        <a:p>
          <a:endParaRPr lang="en-US"/>
        </a:p>
      </dgm:t>
    </dgm:pt>
    <dgm:pt modelId="{CA24C92C-45B0-D34D-A3EB-7588687CE375}" type="sibTrans" cxnId="{DCB2BE4B-A9B1-8A4A-B442-E4BBE8765D7A}">
      <dgm:prSet/>
      <dgm:spPr/>
      <dgm:t>
        <a:bodyPr/>
        <a:lstStyle/>
        <a:p>
          <a:endParaRPr lang="en-US"/>
        </a:p>
      </dgm:t>
    </dgm:pt>
    <dgm:pt modelId="{AC0E01B4-3E8F-9545-A3E1-C07718DBD706}">
      <dgm:prSet phldrT="[Text]"/>
      <dgm:spPr/>
      <dgm:t>
        <a:bodyPr/>
        <a:lstStyle/>
        <a:p>
          <a:r>
            <a:rPr lang="en-US"/>
            <a:t>specialist tour operators</a:t>
          </a:r>
        </a:p>
      </dgm:t>
    </dgm:pt>
    <dgm:pt modelId="{8EB58354-512A-EF4E-ABC6-635FFC0F5B81}" type="parTrans" cxnId="{9BB50B88-D1AF-8046-A7EE-8CE7CF76E188}">
      <dgm:prSet/>
      <dgm:spPr/>
      <dgm:t>
        <a:bodyPr/>
        <a:lstStyle/>
        <a:p>
          <a:endParaRPr lang="en-US"/>
        </a:p>
      </dgm:t>
    </dgm:pt>
    <dgm:pt modelId="{CD80BE5A-C02C-B04B-A507-8D8CA1D1532E}" type="sibTrans" cxnId="{9BB50B88-D1AF-8046-A7EE-8CE7CF76E188}">
      <dgm:prSet/>
      <dgm:spPr/>
      <dgm:t>
        <a:bodyPr/>
        <a:lstStyle/>
        <a:p>
          <a:endParaRPr lang="en-US"/>
        </a:p>
      </dgm:t>
    </dgm:pt>
    <dgm:pt modelId="{C0A59B3C-59CC-5A47-B7BD-78CDB07BD79B}">
      <dgm:prSet phldrT="[Text]"/>
      <dgm:spPr/>
      <dgm:t>
        <a:bodyPr/>
        <a:lstStyle/>
        <a:p>
          <a:r>
            <a:rPr lang="en-US"/>
            <a:t>retail travel agents</a:t>
          </a:r>
        </a:p>
      </dgm:t>
    </dgm:pt>
    <dgm:pt modelId="{6BB0053E-E443-1E49-9A4B-66C2E5878D3A}" type="parTrans" cxnId="{25E7E1FB-ACCB-D442-BBB9-799AB436E9D0}">
      <dgm:prSet/>
      <dgm:spPr/>
      <dgm:t>
        <a:bodyPr/>
        <a:lstStyle/>
        <a:p>
          <a:endParaRPr lang="en-US"/>
        </a:p>
      </dgm:t>
    </dgm:pt>
    <dgm:pt modelId="{D930D8A9-9233-BE4D-A9DD-1D33B7BB9FF8}" type="sibTrans" cxnId="{25E7E1FB-ACCB-D442-BBB9-799AB436E9D0}">
      <dgm:prSet/>
      <dgm:spPr/>
      <dgm:t>
        <a:bodyPr/>
        <a:lstStyle/>
        <a:p>
          <a:endParaRPr lang="en-US"/>
        </a:p>
      </dgm:t>
    </dgm:pt>
    <dgm:pt modelId="{1ACE564A-51D0-CE45-B4FC-08A6E5B6C79A}">
      <dgm:prSet phldrT="[Text]"/>
      <dgm:spPr/>
      <dgm:t>
        <a:bodyPr/>
        <a:lstStyle/>
        <a:p>
          <a:r>
            <a:rPr lang="en-US"/>
            <a:t>online travel agents</a:t>
          </a:r>
        </a:p>
      </dgm:t>
    </dgm:pt>
    <dgm:pt modelId="{CDD96CC2-2544-984F-8757-5938762A6EE6}" type="parTrans" cxnId="{C32309CC-DE3A-5D4E-9E37-3FD8ED20ABE5}">
      <dgm:prSet/>
      <dgm:spPr/>
      <dgm:t>
        <a:bodyPr/>
        <a:lstStyle/>
        <a:p>
          <a:endParaRPr lang="en-US"/>
        </a:p>
      </dgm:t>
    </dgm:pt>
    <dgm:pt modelId="{0C205065-FC6D-4C48-A920-B16E01C55A8D}" type="sibTrans" cxnId="{C32309CC-DE3A-5D4E-9E37-3FD8ED20ABE5}">
      <dgm:prSet/>
      <dgm:spPr/>
      <dgm:t>
        <a:bodyPr/>
        <a:lstStyle/>
        <a:p>
          <a:endParaRPr lang="en-US"/>
        </a:p>
      </dgm:t>
    </dgm:pt>
    <dgm:pt modelId="{CCBABC45-FABA-C847-B4F4-9068125D6AFE}" type="asst">
      <dgm:prSet/>
      <dgm:spPr/>
      <dgm:t>
        <a:bodyPr/>
        <a:lstStyle/>
        <a:p>
          <a:r>
            <a:rPr lang="en-US"/>
            <a:t>domestic tour operators</a:t>
          </a:r>
        </a:p>
      </dgm:t>
    </dgm:pt>
    <dgm:pt modelId="{012699D5-BA4F-E147-8E70-B24A35DA1543}" type="parTrans" cxnId="{F02F03AC-8158-3443-A9A2-91BAADF6691C}">
      <dgm:prSet/>
      <dgm:spPr/>
      <dgm:t>
        <a:bodyPr/>
        <a:lstStyle/>
        <a:p>
          <a:endParaRPr lang="en-US"/>
        </a:p>
      </dgm:t>
    </dgm:pt>
    <dgm:pt modelId="{5E2FB1C3-9E0D-B94B-B5DA-64098286DF1D}" type="sibTrans" cxnId="{F02F03AC-8158-3443-A9A2-91BAADF6691C}">
      <dgm:prSet/>
      <dgm:spPr/>
      <dgm:t>
        <a:bodyPr/>
        <a:lstStyle/>
        <a:p>
          <a:endParaRPr lang="en-US"/>
        </a:p>
      </dgm:t>
    </dgm:pt>
    <dgm:pt modelId="{F7CD5DAF-F912-C84B-890C-87CE645AE74D}">
      <dgm:prSet/>
      <dgm:spPr/>
      <dgm:t>
        <a:bodyPr/>
        <a:lstStyle/>
        <a:p>
          <a:r>
            <a:rPr lang="en-US"/>
            <a:t>destination management companies</a:t>
          </a:r>
        </a:p>
      </dgm:t>
    </dgm:pt>
    <dgm:pt modelId="{C86E4035-8AAB-A347-8910-DC3E9BB6433A}" type="parTrans" cxnId="{021A5834-0EFC-5245-B96F-274EAA690BA6}">
      <dgm:prSet/>
      <dgm:spPr/>
      <dgm:t>
        <a:bodyPr/>
        <a:lstStyle/>
        <a:p>
          <a:endParaRPr lang="en-US"/>
        </a:p>
      </dgm:t>
    </dgm:pt>
    <dgm:pt modelId="{5BAA5315-CCDC-F340-B761-B2EC4E86E99C}" type="sibTrans" cxnId="{021A5834-0EFC-5245-B96F-274EAA690BA6}">
      <dgm:prSet/>
      <dgm:spPr/>
      <dgm:t>
        <a:bodyPr/>
        <a:lstStyle/>
        <a:p>
          <a:endParaRPr lang="en-US"/>
        </a:p>
      </dgm:t>
    </dgm:pt>
    <dgm:pt modelId="{B13A6F8F-5337-094F-A8ED-A9310227416D}">
      <dgm:prSet/>
      <dgm:spPr/>
      <dgm:t>
        <a:bodyPr/>
        <a:lstStyle/>
        <a:p>
          <a:r>
            <a:rPr lang="en-US"/>
            <a:t>franchises</a:t>
          </a:r>
        </a:p>
      </dgm:t>
    </dgm:pt>
    <dgm:pt modelId="{6518C8EA-9AD1-C548-8B0E-E3F4FEE44F10}" type="parTrans" cxnId="{1BE5C325-3F5D-8048-A934-524F5A17C9D7}">
      <dgm:prSet/>
      <dgm:spPr/>
      <dgm:t>
        <a:bodyPr/>
        <a:lstStyle/>
        <a:p>
          <a:endParaRPr lang="en-US"/>
        </a:p>
      </dgm:t>
    </dgm:pt>
    <dgm:pt modelId="{D7052F57-43FC-8A4F-B823-9D05BC0E0516}" type="sibTrans" cxnId="{1BE5C325-3F5D-8048-A934-524F5A17C9D7}">
      <dgm:prSet/>
      <dgm:spPr/>
      <dgm:t>
        <a:bodyPr/>
        <a:lstStyle/>
        <a:p>
          <a:endParaRPr lang="en-US"/>
        </a:p>
      </dgm:t>
    </dgm:pt>
    <dgm:pt modelId="{FDB0FF2F-DADB-DA48-A1BC-2E09D8BA3FA7}" type="pres">
      <dgm:prSet presAssocID="{694AA55B-2BD7-694A-866A-E0C4AEEBBD49}" presName="hierChild1" presStyleCnt="0">
        <dgm:presLayoutVars>
          <dgm:orgChart val="1"/>
          <dgm:chPref val="1"/>
          <dgm:dir/>
          <dgm:animOne val="branch"/>
          <dgm:animLvl val="lvl"/>
          <dgm:resizeHandles/>
        </dgm:presLayoutVars>
      </dgm:prSet>
      <dgm:spPr/>
    </dgm:pt>
    <dgm:pt modelId="{7FBAA12F-8743-994F-A291-135FA67F4F8B}" type="pres">
      <dgm:prSet presAssocID="{5FEFC108-D208-544A-ABE5-E011EA7F85D2}" presName="hierRoot1" presStyleCnt="0">
        <dgm:presLayoutVars>
          <dgm:hierBranch val="init"/>
        </dgm:presLayoutVars>
      </dgm:prSet>
      <dgm:spPr/>
    </dgm:pt>
    <dgm:pt modelId="{309B35C9-23B0-6C4F-A6B0-452F9242D6DA}" type="pres">
      <dgm:prSet presAssocID="{5FEFC108-D208-544A-ABE5-E011EA7F85D2}" presName="rootComposite1" presStyleCnt="0"/>
      <dgm:spPr/>
    </dgm:pt>
    <dgm:pt modelId="{80C0324C-5CC4-DB4B-81AF-5E63052384BB}" type="pres">
      <dgm:prSet presAssocID="{5FEFC108-D208-544A-ABE5-E011EA7F85D2}" presName="rootText1" presStyleLbl="node0" presStyleIdx="0" presStyleCnt="1">
        <dgm:presLayoutVars>
          <dgm:chPref val="3"/>
        </dgm:presLayoutVars>
      </dgm:prSet>
      <dgm:spPr/>
    </dgm:pt>
    <dgm:pt modelId="{73499048-015F-0242-813A-7084032FFD2C}" type="pres">
      <dgm:prSet presAssocID="{5FEFC108-D208-544A-ABE5-E011EA7F85D2}" presName="rootConnector1" presStyleLbl="node1" presStyleIdx="0" presStyleCnt="0"/>
      <dgm:spPr/>
    </dgm:pt>
    <dgm:pt modelId="{0DC392FD-E7C0-F44B-8EB8-C54C2312EF08}" type="pres">
      <dgm:prSet presAssocID="{5FEFC108-D208-544A-ABE5-E011EA7F85D2}" presName="hierChild2" presStyleCnt="0"/>
      <dgm:spPr/>
    </dgm:pt>
    <dgm:pt modelId="{B9FD4C93-79AF-5D48-AC0F-78FFE75C0259}" type="pres">
      <dgm:prSet presAssocID="{C86E4035-8AAB-A347-8910-DC3E9BB6433A}" presName="Name37" presStyleLbl="parChTrans1D2" presStyleIdx="0" presStyleCnt="6"/>
      <dgm:spPr/>
    </dgm:pt>
    <dgm:pt modelId="{923128BA-ECED-6B40-8DE9-CEF4CE5FBC2A}" type="pres">
      <dgm:prSet presAssocID="{F7CD5DAF-F912-C84B-890C-87CE645AE74D}" presName="hierRoot2" presStyleCnt="0">
        <dgm:presLayoutVars>
          <dgm:hierBranch val="init"/>
        </dgm:presLayoutVars>
      </dgm:prSet>
      <dgm:spPr/>
    </dgm:pt>
    <dgm:pt modelId="{46E480FA-E913-FD4B-816F-F11CD8A88286}" type="pres">
      <dgm:prSet presAssocID="{F7CD5DAF-F912-C84B-890C-87CE645AE74D}" presName="rootComposite" presStyleCnt="0"/>
      <dgm:spPr/>
    </dgm:pt>
    <dgm:pt modelId="{CA927B78-A291-404F-BE0D-86CD4CF56875}" type="pres">
      <dgm:prSet presAssocID="{F7CD5DAF-F912-C84B-890C-87CE645AE74D}" presName="rootText" presStyleLbl="node2" presStyleIdx="0" presStyleCnt="4">
        <dgm:presLayoutVars>
          <dgm:chPref val="3"/>
        </dgm:presLayoutVars>
      </dgm:prSet>
      <dgm:spPr/>
    </dgm:pt>
    <dgm:pt modelId="{A2F82DEB-A94A-7143-B374-A837876891CA}" type="pres">
      <dgm:prSet presAssocID="{F7CD5DAF-F912-C84B-890C-87CE645AE74D}" presName="rootConnector" presStyleLbl="node2" presStyleIdx="0" presStyleCnt="4"/>
      <dgm:spPr/>
    </dgm:pt>
    <dgm:pt modelId="{822E5025-18A3-2E4F-8C5C-8DE10FFD41DF}" type="pres">
      <dgm:prSet presAssocID="{F7CD5DAF-F912-C84B-890C-87CE645AE74D}" presName="hierChild4" presStyleCnt="0"/>
      <dgm:spPr/>
    </dgm:pt>
    <dgm:pt modelId="{4863EDB5-4AC8-4D4C-89D4-A9032619691C}" type="pres">
      <dgm:prSet presAssocID="{F7CD5DAF-F912-C84B-890C-87CE645AE74D}" presName="hierChild5" presStyleCnt="0"/>
      <dgm:spPr/>
    </dgm:pt>
    <dgm:pt modelId="{B02D0939-4216-9A4F-B326-03E077D7B1EC}" type="pres">
      <dgm:prSet presAssocID="{8EB58354-512A-EF4E-ABC6-635FFC0F5B81}" presName="Name37" presStyleLbl="parChTrans1D2" presStyleIdx="1" presStyleCnt="6"/>
      <dgm:spPr/>
    </dgm:pt>
    <dgm:pt modelId="{54629908-9D34-224D-B2FD-33E29A94ACF5}" type="pres">
      <dgm:prSet presAssocID="{AC0E01B4-3E8F-9545-A3E1-C07718DBD706}" presName="hierRoot2" presStyleCnt="0">
        <dgm:presLayoutVars>
          <dgm:hierBranch val="init"/>
        </dgm:presLayoutVars>
      </dgm:prSet>
      <dgm:spPr/>
    </dgm:pt>
    <dgm:pt modelId="{1931144B-9DB9-1B4A-8C19-FBE1F63ACC4E}" type="pres">
      <dgm:prSet presAssocID="{AC0E01B4-3E8F-9545-A3E1-C07718DBD706}" presName="rootComposite" presStyleCnt="0"/>
      <dgm:spPr/>
    </dgm:pt>
    <dgm:pt modelId="{8EE52D8A-68BC-3749-9646-006D7EBA5CBE}" type="pres">
      <dgm:prSet presAssocID="{AC0E01B4-3E8F-9545-A3E1-C07718DBD706}" presName="rootText" presStyleLbl="node2" presStyleIdx="1" presStyleCnt="4">
        <dgm:presLayoutVars>
          <dgm:chPref val="3"/>
        </dgm:presLayoutVars>
      </dgm:prSet>
      <dgm:spPr/>
    </dgm:pt>
    <dgm:pt modelId="{130BD23E-01CF-7046-98B2-68BFE613FD14}" type="pres">
      <dgm:prSet presAssocID="{AC0E01B4-3E8F-9545-A3E1-C07718DBD706}" presName="rootConnector" presStyleLbl="node2" presStyleIdx="1" presStyleCnt="4"/>
      <dgm:spPr/>
    </dgm:pt>
    <dgm:pt modelId="{89C4FE5F-C821-9A47-859B-167A26EDE06B}" type="pres">
      <dgm:prSet presAssocID="{AC0E01B4-3E8F-9545-A3E1-C07718DBD706}" presName="hierChild4" presStyleCnt="0"/>
      <dgm:spPr/>
    </dgm:pt>
    <dgm:pt modelId="{C36236D6-BD16-0240-84B9-B81F261AF33F}" type="pres">
      <dgm:prSet presAssocID="{AC0E01B4-3E8F-9545-A3E1-C07718DBD706}" presName="hierChild5" presStyleCnt="0"/>
      <dgm:spPr/>
    </dgm:pt>
    <dgm:pt modelId="{EC74FC3C-A000-204C-8C96-A22748959C5D}" type="pres">
      <dgm:prSet presAssocID="{6BB0053E-E443-1E49-9A4B-66C2E5878D3A}" presName="Name37" presStyleLbl="parChTrans1D2" presStyleIdx="2" presStyleCnt="6"/>
      <dgm:spPr/>
    </dgm:pt>
    <dgm:pt modelId="{EBBD4EDC-0DB1-FF49-BCF4-C21848335391}" type="pres">
      <dgm:prSet presAssocID="{C0A59B3C-59CC-5A47-B7BD-78CDB07BD79B}" presName="hierRoot2" presStyleCnt="0">
        <dgm:presLayoutVars>
          <dgm:hierBranch val="init"/>
        </dgm:presLayoutVars>
      </dgm:prSet>
      <dgm:spPr/>
    </dgm:pt>
    <dgm:pt modelId="{F6718641-E59E-4C42-A1D4-ECFC5DC5C363}" type="pres">
      <dgm:prSet presAssocID="{C0A59B3C-59CC-5A47-B7BD-78CDB07BD79B}" presName="rootComposite" presStyleCnt="0"/>
      <dgm:spPr/>
    </dgm:pt>
    <dgm:pt modelId="{4679E335-CDFD-D840-A354-CEE791F31A34}" type="pres">
      <dgm:prSet presAssocID="{C0A59B3C-59CC-5A47-B7BD-78CDB07BD79B}" presName="rootText" presStyleLbl="node2" presStyleIdx="2" presStyleCnt="4">
        <dgm:presLayoutVars>
          <dgm:chPref val="3"/>
        </dgm:presLayoutVars>
      </dgm:prSet>
      <dgm:spPr/>
    </dgm:pt>
    <dgm:pt modelId="{0C905457-A661-FE4C-8A2C-FDC4AE1A6970}" type="pres">
      <dgm:prSet presAssocID="{C0A59B3C-59CC-5A47-B7BD-78CDB07BD79B}" presName="rootConnector" presStyleLbl="node2" presStyleIdx="2" presStyleCnt="4"/>
      <dgm:spPr/>
    </dgm:pt>
    <dgm:pt modelId="{33A502AF-BD03-5C4A-999F-F6494842A2EF}" type="pres">
      <dgm:prSet presAssocID="{C0A59B3C-59CC-5A47-B7BD-78CDB07BD79B}" presName="hierChild4" presStyleCnt="0"/>
      <dgm:spPr/>
    </dgm:pt>
    <dgm:pt modelId="{CAEA6F10-919A-BC4B-B5CA-15D94F4EA08B}" type="pres">
      <dgm:prSet presAssocID="{C0A59B3C-59CC-5A47-B7BD-78CDB07BD79B}" presName="hierChild5" presStyleCnt="0"/>
      <dgm:spPr/>
    </dgm:pt>
    <dgm:pt modelId="{00266B81-797D-AA46-9830-FEA567E090FB}" type="pres">
      <dgm:prSet presAssocID="{CDD96CC2-2544-984F-8757-5938762A6EE6}" presName="Name37" presStyleLbl="parChTrans1D2" presStyleIdx="3" presStyleCnt="6"/>
      <dgm:spPr/>
    </dgm:pt>
    <dgm:pt modelId="{5AF59FCE-DAD7-3C4C-86F9-5725BD275A16}" type="pres">
      <dgm:prSet presAssocID="{1ACE564A-51D0-CE45-B4FC-08A6E5B6C79A}" presName="hierRoot2" presStyleCnt="0">
        <dgm:presLayoutVars>
          <dgm:hierBranch val="init"/>
        </dgm:presLayoutVars>
      </dgm:prSet>
      <dgm:spPr/>
    </dgm:pt>
    <dgm:pt modelId="{50BE6DDC-F129-EF44-8EB2-8DECA51986F4}" type="pres">
      <dgm:prSet presAssocID="{1ACE564A-51D0-CE45-B4FC-08A6E5B6C79A}" presName="rootComposite" presStyleCnt="0"/>
      <dgm:spPr/>
    </dgm:pt>
    <dgm:pt modelId="{ACD2ECF8-358C-9441-ACA1-D3C0B4313C01}" type="pres">
      <dgm:prSet presAssocID="{1ACE564A-51D0-CE45-B4FC-08A6E5B6C79A}" presName="rootText" presStyleLbl="node2" presStyleIdx="3" presStyleCnt="4">
        <dgm:presLayoutVars>
          <dgm:chPref val="3"/>
        </dgm:presLayoutVars>
      </dgm:prSet>
      <dgm:spPr/>
    </dgm:pt>
    <dgm:pt modelId="{F84B84CF-0E93-8144-B260-B76133EBC7E2}" type="pres">
      <dgm:prSet presAssocID="{1ACE564A-51D0-CE45-B4FC-08A6E5B6C79A}" presName="rootConnector" presStyleLbl="node2" presStyleIdx="3" presStyleCnt="4"/>
      <dgm:spPr/>
    </dgm:pt>
    <dgm:pt modelId="{59724D3D-6A10-AF45-A790-6339DCF4BD9D}" type="pres">
      <dgm:prSet presAssocID="{1ACE564A-51D0-CE45-B4FC-08A6E5B6C79A}" presName="hierChild4" presStyleCnt="0"/>
      <dgm:spPr/>
    </dgm:pt>
    <dgm:pt modelId="{D83E02FC-6DFA-0041-8532-EF3C093B4DA8}" type="pres">
      <dgm:prSet presAssocID="{1ACE564A-51D0-CE45-B4FC-08A6E5B6C79A}" presName="hierChild5" presStyleCnt="0"/>
      <dgm:spPr/>
    </dgm:pt>
    <dgm:pt modelId="{0CADE7E7-5768-9F44-B255-6B4A6657F3FF}" type="pres">
      <dgm:prSet presAssocID="{5FEFC108-D208-544A-ABE5-E011EA7F85D2}" presName="hierChild3" presStyleCnt="0"/>
      <dgm:spPr/>
    </dgm:pt>
    <dgm:pt modelId="{5907E569-7DA7-E148-BC0D-A72DD2EEFD6A}" type="pres">
      <dgm:prSet presAssocID="{012699D5-BA4F-E147-8E70-B24A35DA1543}" presName="Name111" presStyleLbl="parChTrans1D2" presStyleIdx="4" presStyleCnt="6"/>
      <dgm:spPr/>
    </dgm:pt>
    <dgm:pt modelId="{F2F0350C-9BAC-CA4C-AE0B-C1DFFD7A2451}" type="pres">
      <dgm:prSet presAssocID="{CCBABC45-FABA-C847-B4F4-9068125D6AFE}" presName="hierRoot3" presStyleCnt="0">
        <dgm:presLayoutVars>
          <dgm:hierBranch val="init"/>
        </dgm:presLayoutVars>
      </dgm:prSet>
      <dgm:spPr/>
    </dgm:pt>
    <dgm:pt modelId="{82219A08-0F91-834F-A04F-D00CDCB3E26E}" type="pres">
      <dgm:prSet presAssocID="{CCBABC45-FABA-C847-B4F4-9068125D6AFE}" presName="rootComposite3" presStyleCnt="0"/>
      <dgm:spPr/>
    </dgm:pt>
    <dgm:pt modelId="{3A9A6115-C30A-6D43-ABEF-3E40E017841C}" type="pres">
      <dgm:prSet presAssocID="{CCBABC45-FABA-C847-B4F4-9068125D6AFE}" presName="rootText3" presStyleLbl="asst1" presStyleIdx="0" presStyleCnt="2">
        <dgm:presLayoutVars>
          <dgm:chPref val="3"/>
        </dgm:presLayoutVars>
      </dgm:prSet>
      <dgm:spPr/>
    </dgm:pt>
    <dgm:pt modelId="{B9CC38EB-FFA5-154A-8DA1-F41317A3602E}" type="pres">
      <dgm:prSet presAssocID="{CCBABC45-FABA-C847-B4F4-9068125D6AFE}" presName="rootConnector3" presStyleLbl="asst1" presStyleIdx="0" presStyleCnt="2"/>
      <dgm:spPr/>
    </dgm:pt>
    <dgm:pt modelId="{BDEFBFCF-A48A-7A48-BE03-7E3D58966888}" type="pres">
      <dgm:prSet presAssocID="{CCBABC45-FABA-C847-B4F4-9068125D6AFE}" presName="hierChild6" presStyleCnt="0"/>
      <dgm:spPr/>
    </dgm:pt>
    <dgm:pt modelId="{A7803373-318B-E449-9C37-5C1E7F178FAD}" type="pres">
      <dgm:prSet presAssocID="{CCBABC45-FABA-C847-B4F4-9068125D6AFE}" presName="hierChild7" presStyleCnt="0"/>
      <dgm:spPr/>
    </dgm:pt>
    <dgm:pt modelId="{F161A30D-19A3-624C-A2CF-A430588610BC}" type="pres">
      <dgm:prSet presAssocID="{103BE317-B404-DA42-B429-2B6B0DC6B3D5}" presName="Name111" presStyleLbl="parChTrans1D2" presStyleIdx="5" presStyleCnt="6"/>
      <dgm:spPr/>
    </dgm:pt>
    <dgm:pt modelId="{8AA5F006-88A4-FE47-BABD-7B25AC6B16F5}" type="pres">
      <dgm:prSet presAssocID="{250C4C83-9ADB-5E43-B881-74E015AD5B52}" presName="hierRoot3" presStyleCnt="0">
        <dgm:presLayoutVars>
          <dgm:hierBranch val="init"/>
        </dgm:presLayoutVars>
      </dgm:prSet>
      <dgm:spPr/>
    </dgm:pt>
    <dgm:pt modelId="{309DDCFE-5886-314E-B911-3089D5FD013A}" type="pres">
      <dgm:prSet presAssocID="{250C4C83-9ADB-5E43-B881-74E015AD5B52}" presName="rootComposite3" presStyleCnt="0"/>
      <dgm:spPr/>
    </dgm:pt>
    <dgm:pt modelId="{5B27C28B-19C3-C742-BE83-F35FF23F67A3}" type="pres">
      <dgm:prSet presAssocID="{250C4C83-9ADB-5E43-B881-74E015AD5B52}" presName="rootText3" presStyleLbl="asst1" presStyleIdx="1" presStyleCnt="2">
        <dgm:presLayoutVars>
          <dgm:chPref val="3"/>
        </dgm:presLayoutVars>
      </dgm:prSet>
      <dgm:spPr/>
    </dgm:pt>
    <dgm:pt modelId="{17831776-9B6F-CB45-A8A1-094F631BBFF1}" type="pres">
      <dgm:prSet presAssocID="{250C4C83-9ADB-5E43-B881-74E015AD5B52}" presName="rootConnector3" presStyleLbl="asst1" presStyleIdx="1" presStyleCnt="2"/>
      <dgm:spPr/>
    </dgm:pt>
    <dgm:pt modelId="{75878472-0460-3D46-841C-AE95974417AB}" type="pres">
      <dgm:prSet presAssocID="{250C4C83-9ADB-5E43-B881-74E015AD5B52}" presName="hierChild6" presStyleCnt="0"/>
      <dgm:spPr/>
    </dgm:pt>
    <dgm:pt modelId="{B4AFEC69-9EB3-C74F-9D0D-7A3E7C96ABD4}" type="pres">
      <dgm:prSet presAssocID="{6518C8EA-9AD1-C548-8B0E-E3F4FEE44F10}" presName="Name37" presStyleLbl="parChTrans1D3" presStyleIdx="0" presStyleCnt="1"/>
      <dgm:spPr/>
    </dgm:pt>
    <dgm:pt modelId="{8FCB8946-0540-E14B-8E18-9983385088D0}" type="pres">
      <dgm:prSet presAssocID="{B13A6F8F-5337-094F-A8ED-A9310227416D}" presName="hierRoot2" presStyleCnt="0">
        <dgm:presLayoutVars>
          <dgm:hierBranch val="init"/>
        </dgm:presLayoutVars>
      </dgm:prSet>
      <dgm:spPr/>
    </dgm:pt>
    <dgm:pt modelId="{8F4C355B-34A6-2E4F-8E1F-0651F06462B3}" type="pres">
      <dgm:prSet presAssocID="{B13A6F8F-5337-094F-A8ED-A9310227416D}" presName="rootComposite" presStyleCnt="0"/>
      <dgm:spPr/>
    </dgm:pt>
    <dgm:pt modelId="{E6C5E7F8-AB4E-3944-BCB5-8BB4C00C1E9E}" type="pres">
      <dgm:prSet presAssocID="{B13A6F8F-5337-094F-A8ED-A9310227416D}" presName="rootText" presStyleLbl="node3" presStyleIdx="0" presStyleCnt="1">
        <dgm:presLayoutVars>
          <dgm:chPref val="3"/>
        </dgm:presLayoutVars>
      </dgm:prSet>
      <dgm:spPr/>
    </dgm:pt>
    <dgm:pt modelId="{F559AF21-5115-FC48-8B33-563AF7A77C6F}" type="pres">
      <dgm:prSet presAssocID="{B13A6F8F-5337-094F-A8ED-A9310227416D}" presName="rootConnector" presStyleLbl="node3" presStyleIdx="0" presStyleCnt="1"/>
      <dgm:spPr/>
    </dgm:pt>
    <dgm:pt modelId="{B1BC6407-8427-9D41-B5FF-5DDFA24CBFA7}" type="pres">
      <dgm:prSet presAssocID="{B13A6F8F-5337-094F-A8ED-A9310227416D}" presName="hierChild4" presStyleCnt="0"/>
      <dgm:spPr/>
    </dgm:pt>
    <dgm:pt modelId="{38E8CF3A-E3E1-994A-90F9-F216D8173202}" type="pres">
      <dgm:prSet presAssocID="{B13A6F8F-5337-094F-A8ED-A9310227416D}" presName="hierChild5" presStyleCnt="0"/>
      <dgm:spPr/>
    </dgm:pt>
    <dgm:pt modelId="{914BF732-6057-AD49-B805-8927E6CB755F}" type="pres">
      <dgm:prSet presAssocID="{250C4C83-9ADB-5E43-B881-74E015AD5B52}" presName="hierChild7" presStyleCnt="0"/>
      <dgm:spPr/>
    </dgm:pt>
  </dgm:ptLst>
  <dgm:cxnLst>
    <dgm:cxn modelId="{D2AE0D12-620E-2148-B582-2062E8641AE7}" type="presOf" srcId="{CCBABC45-FABA-C847-B4F4-9068125D6AFE}" destId="{B9CC38EB-FFA5-154A-8DA1-F41317A3602E}" srcOrd="1" destOrd="0" presId="urn:microsoft.com/office/officeart/2005/8/layout/orgChart1"/>
    <dgm:cxn modelId="{1BE5C325-3F5D-8048-A934-524F5A17C9D7}" srcId="{250C4C83-9ADB-5E43-B881-74E015AD5B52}" destId="{B13A6F8F-5337-094F-A8ED-A9310227416D}" srcOrd="0" destOrd="0" parTransId="{6518C8EA-9AD1-C548-8B0E-E3F4FEE44F10}" sibTransId="{D7052F57-43FC-8A4F-B823-9D05BC0E0516}"/>
    <dgm:cxn modelId="{7D808926-1427-CC46-BA5B-4363E04B0DA9}" type="presOf" srcId="{B13A6F8F-5337-094F-A8ED-A9310227416D}" destId="{E6C5E7F8-AB4E-3944-BCB5-8BB4C00C1E9E}" srcOrd="0" destOrd="0" presId="urn:microsoft.com/office/officeart/2005/8/layout/orgChart1"/>
    <dgm:cxn modelId="{02C63134-4DAF-7E46-A9A9-C69D094DA82D}" type="presOf" srcId="{F7CD5DAF-F912-C84B-890C-87CE645AE74D}" destId="{A2F82DEB-A94A-7143-B374-A837876891CA}" srcOrd="1" destOrd="0" presId="urn:microsoft.com/office/officeart/2005/8/layout/orgChart1"/>
    <dgm:cxn modelId="{021A5834-0EFC-5245-B96F-274EAA690BA6}" srcId="{5FEFC108-D208-544A-ABE5-E011EA7F85D2}" destId="{F7CD5DAF-F912-C84B-890C-87CE645AE74D}" srcOrd="1" destOrd="0" parTransId="{C86E4035-8AAB-A347-8910-DC3E9BB6433A}" sibTransId="{5BAA5315-CCDC-F340-B761-B2EC4E86E99C}"/>
    <dgm:cxn modelId="{AA888B3C-BBAF-FF4E-89F4-C95070C21691}" type="presOf" srcId="{6BB0053E-E443-1E49-9A4B-66C2E5878D3A}" destId="{EC74FC3C-A000-204C-8C96-A22748959C5D}" srcOrd="0" destOrd="0" presId="urn:microsoft.com/office/officeart/2005/8/layout/orgChart1"/>
    <dgm:cxn modelId="{BA43D046-DD56-9149-BE02-0820EADA9219}" type="presOf" srcId="{1ACE564A-51D0-CE45-B4FC-08A6E5B6C79A}" destId="{F84B84CF-0E93-8144-B260-B76133EBC7E2}" srcOrd="1" destOrd="0" presId="urn:microsoft.com/office/officeart/2005/8/layout/orgChart1"/>
    <dgm:cxn modelId="{DCB2BE4B-A9B1-8A4A-B442-E4BBE8765D7A}" srcId="{5FEFC108-D208-544A-ABE5-E011EA7F85D2}" destId="{250C4C83-9ADB-5E43-B881-74E015AD5B52}" srcOrd="2" destOrd="0" parTransId="{103BE317-B404-DA42-B429-2B6B0DC6B3D5}" sibTransId="{CA24C92C-45B0-D34D-A3EB-7588687CE375}"/>
    <dgm:cxn modelId="{12207753-2BBA-784D-B635-0A2F836BA693}" type="presOf" srcId="{C0A59B3C-59CC-5A47-B7BD-78CDB07BD79B}" destId="{4679E335-CDFD-D840-A354-CEE791F31A34}" srcOrd="0" destOrd="0" presId="urn:microsoft.com/office/officeart/2005/8/layout/orgChart1"/>
    <dgm:cxn modelId="{A8D9EA5E-BECA-6242-9E08-5D0A8296988D}" type="presOf" srcId="{103BE317-B404-DA42-B429-2B6B0DC6B3D5}" destId="{F161A30D-19A3-624C-A2CF-A430588610BC}" srcOrd="0" destOrd="0" presId="urn:microsoft.com/office/officeart/2005/8/layout/orgChart1"/>
    <dgm:cxn modelId="{EEF93364-BDB5-CF44-ACBF-0BBDFFED553D}" type="presOf" srcId="{6518C8EA-9AD1-C548-8B0E-E3F4FEE44F10}" destId="{B4AFEC69-9EB3-C74F-9D0D-7A3E7C96ABD4}" srcOrd="0" destOrd="0" presId="urn:microsoft.com/office/officeart/2005/8/layout/orgChart1"/>
    <dgm:cxn modelId="{B84F806A-DE23-4D4D-9ABD-0F6C446AB401}" type="presOf" srcId="{F7CD5DAF-F912-C84B-890C-87CE645AE74D}" destId="{CA927B78-A291-404F-BE0D-86CD4CF56875}" srcOrd="0" destOrd="0" presId="urn:microsoft.com/office/officeart/2005/8/layout/orgChart1"/>
    <dgm:cxn modelId="{38B7E26F-718C-ED48-B65F-2AF6709C4843}" type="presOf" srcId="{CCBABC45-FABA-C847-B4F4-9068125D6AFE}" destId="{3A9A6115-C30A-6D43-ABEF-3E40E017841C}" srcOrd="0" destOrd="0" presId="urn:microsoft.com/office/officeart/2005/8/layout/orgChart1"/>
    <dgm:cxn modelId="{34A07279-8DA6-534C-AC55-5DD00B71A150}" type="presOf" srcId="{B13A6F8F-5337-094F-A8ED-A9310227416D}" destId="{F559AF21-5115-FC48-8B33-563AF7A77C6F}" srcOrd="1" destOrd="0" presId="urn:microsoft.com/office/officeart/2005/8/layout/orgChart1"/>
    <dgm:cxn modelId="{2368387C-ED2E-6C40-8FD6-81F0AEB7DD53}" type="presOf" srcId="{5FEFC108-D208-544A-ABE5-E011EA7F85D2}" destId="{80C0324C-5CC4-DB4B-81AF-5E63052384BB}" srcOrd="0" destOrd="0" presId="urn:microsoft.com/office/officeart/2005/8/layout/orgChart1"/>
    <dgm:cxn modelId="{CCEFF37F-FCC2-214E-B115-7AC8CFB1AD39}" type="presOf" srcId="{250C4C83-9ADB-5E43-B881-74E015AD5B52}" destId="{5B27C28B-19C3-C742-BE83-F35FF23F67A3}" srcOrd="0" destOrd="0" presId="urn:microsoft.com/office/officeart/2005/8/layout/orgChart1"/>
    <dgm:cxn modelId="{9BB50B88-D1AF-8046-A7EE-8CE7CF76E188}" srcId="{5FEFC108-D208-544A-ABE5-E011EA7F85D2}" destId="{AC0E01B4-3E8F-9545-A3E1-C07718DBD706}" srcOrd="3" destOrd="0" parTransId="{8EB58354-512A-EF4E-ABC6-635FFC0F5B81}" sibTransId="{CD80BE5A-C02C-B04B-A507-8D8CA1D1532E}"/>
    <dgm:cxn modelId="{F02F03AC-8158-3443-A9A2-91BAADF6691C}" srcId="{5FEFC108-D208-544A-ABE5-E011EA7F85D2}" destId="{CCBABC45-FABA-C847-B4F4-9068125D6AFE}" srcOrd="0" destOrd="0" parTransId="{012699D5-BA4F-E147-8E70-B24A35DA1543}" sibTransId="{5E2FB1C3-9E0D-B94B-B5DA-64098286DF1D}"/>
    <dgm:cxn modelId="{67DDF7B5-6677-DD4A-8286-A797C484FCE4}" type="presOf" srcId="{250C4C83-9ADB-5E43-B881-74E015AD5B52}" destId="{17831776-9B6F-CB45-A8A1-094F631BBFF1}" srcOrd="1" destOrd="0" presId="urn:microsoft.com/office/officeart/2005/8/layout/orgChart1"/>
    <dgm:cxn modelId="{C1B679B6-D353-0248-A683-E5522712E1E1}" type="presOf" srcId="{C86E4035-8AAB-A347-8910-DC3E9BB6433A}" destId="{B9FD4C93-79AF-5D48-AC0F-78FFE75C0259}" srcOrd="0" destOrd="0" presId="urn:microsoft.com/office/officeart/2005/8/layout/orgChart1"/>
    <dgm:cxn modelId="{C32309CC-DE3A-5D4E-9E37-3FD8ED20ABE5}" srcId="{5FEFC108-D208-544A-ABE5-E011EA7F85D2}" destId="{1ACE564A-51D0-CE45-B4FC-08A6E5B6C79A}" srcOrd="5" destOrd="0" parTransId="{CDD96CC2-2544-984F-8757-5938762A6EE6}" sibTransId="{0C205065-FC6D-4C48-A920-B16E01C55A8D}"/>
    <dgm:cxn modelId="{A77220CD-87EE-DE45-8FAB-71F94251B8A1}" type="presOf" srcId="{CDD96CC2-2544-984F-8757-5938762A6EE6}" destId="{00266B81-797D-AA46-9830-FEA567E090FB}" srcOrd="0" destOrd="0" presId="urn:microsoft.com/office/officeart/2005/8/layout/orgChart1"/>
    <dgm:cxn modelId="{A0862ED2-45B9-9E4A-AE44-CF961057C7AD}" type="presOf" srcId="{AC0E01B4-3E8F-9545-A3E1-C07718DBD706}" destId="{130BD23E-01CF-7046-98B2-68BFE613FD14}" srcOrd="1" destOrd="0" presId="urn:microsoft.com/office/officeart/2005/8/layout/orgChart1"/>
    <dgm:cxn modelId="{3F0FCED4-6B60-7E45-A858-1CE9EEECE002}" type="presOf" srcId="{C0A59B3C-59CC-5A47-B7BD-78CDB07BD79B}" destId="{0C905457-A661-FE4C-8A2C-FDC4AE1A6970}" srcOrd="1" destOrd="0" presId="urn:microsoft.com/office/officeart/2005/8/layout/orgChart1"/>
    <dgm:cxn modelId="{A86225EA-42D2-8940-BCC3-E7817793E784}" type="presOf" srcId="{694AA55B-2BD7-694A-866A-E0C4AEEBBD49}" destId="{FDB0FF2F-DADB-DA48-A1BC-2E09D8BA3FA7}" srcOrd="0" destOrd="0" presId="urn:microsoft.com/office/officeart/2005/8/layout/orgChart1"/>
    <dgm:cxn modelId="{C5F4B8EA-947B-ED46-8D13-327B0C42CFB9}" type="presOf" srcId="{5FEFC108-D208-544A-ABE5-E011EA7F85D2}" destId="{73499048-015F-0242-813A-7084032FFD2C}" srcOrd="1" destOrd="0" presId="urn:microsoft.com/office/officeart/2005/8/layout/orgChart1"/>
    <dgm:cxn modelId="{F55513ED-E3D7-7D46-922A-28C03E1247BA}" srcId="{694AA55B-2BD7-694A-866A-E0C4AEEBBD49}" destId="{5FEFC108-D208-544A-ABE5-E011EA7F85D2}" srcOrd="0" destOrd="0" parTransId="{28E066DB-E0CE-EE45-B9DB-C744884D41C4}" sibTransId="{04449BD7-9C83-BD44-8207-C83FF4338DDF}"/>
    <dgm:cxn modelId="{05DAB8EF-F0E4-AD42-9102-F3F39C85FF1A}" type="presOf" srcId="{8EB58354-512A-EF4E-ABC6-635FFC0F5B81}" destId="{B02D0939-4216-9A4F-B326-03E077D7B1EC}" srcOrd="0" destOrd="0" presId="urn:microsoft.com/office/officeart/2005/8/layout/orgChart1"/>
    <dgm:cxn modelId="{769565F2-F1B3-9E44-9D71-EC80F1040933}" type="presOf" srcId="{1ACE564A-51D0-CE45-B4FC-08A6E5B6C79A}" destId="{ACD2ECF8-358C-9441-ACA1-D3C0B4313C01}" srcOrd="0" destOrd="0" presId="urn:microsoft.com/office/officeart/2005/8/layout/orgChart1"/>
    <dgm:cxn modelId="{A02B2CFA-4725-9845-83E1-52AA27E721D8}" type="presOf" srcId="{012699D5-BA4F-E147-8E70-B24A35DA1543}" destId="{5907E569-7DA7-E148-BC0D-A72DD2EEFD6A}" srcOrd="0" destOrd="0" presId="urn:microsoft.com/office/officeart/2005/8/layout/orgChart1"/>
    <dgm:cxn modelId="{25E7E1FB-ACCB-D442-BBB9-799AB436E9D0}" srcId="{5FEFC108-D208-544A-ABE5-E011EA7F85D2}" destId="{C0A59B3C-59CC-5A47-B7BD-78CDB07BD79B}" srcOrd="4" destOrd="0" parTransId="{6BB0053E-E443-1E49-9A4B-66C2E5878D3A}" sibTransId="{D930D8A9-9233-BE4D-A9DD-1D33B7BB9FF8}"/>
    <dgm:cxn modelId="{9558C2FE-7E9F-AB4A-9FE7-AFA10B4F491E}" type="presOf" srcId="{AC0E01B4-3E8F-9545-A3E1-C07718DBD706}" destId="{8EE52D8A-68BC-3749-9646-006D7EBA5CBE}" srcOrd="0" destOrd="0" presId="urn:microsoft.com/office/officeart/2005/8/layout/orgChart1"/>
    <dgm:cxn modelId="{B877606E-15AA-9F4D-8D40-82C76C67BFD4}" type="presParOf" srcId="{FDB0FF2F-DADB-DA48-A1BC-2E09D8BA3FA7}" destId="{7FBAA12F-8743-994F-A291-135FA67F4F8B}" srcOrd="0" destOrd="0" presId="urn:microsoft.com/office/officeart/2005/8/layout/orgChart1"/>
    <dgm:cxn modelId="{713FD99B-23EC-FA46-9201-63EE6C8CDE4A}" type="presParOf" srcId="{7FBAA12F-8743-994F-A291-135FA67F4F8B}" destId="{309B35C9-23B0-6C4F-A6B0-452F9242D6DA}" srcOrd="0" destOrd="0" presId="urn:microsoft.com/office/officeart/2005/8/layout/orgChart1"/>
    <dgm:cxn modelId="{21BC37AF-0F4E-584F-A62A-367D5386BF8B}" type="presParOf" srcId="{309B35C9-23B0-6C4F-A6B0-452F9242D6DA}" destId="{80C0324C-5CC4-DB4B-81AF-5E63052384BB}" srcOrd="0" destOrd="0" presId="urn:microsoft.com/office/officeart/2005/8/layout/orgChart1"/>
    <dgm:cxn modelId="{866F8D39-D991-094F-A663-DD6F163AF553}" type="presParOf" srcId="{309B35C9-23B0-6C4F-A6B0-452F9242D6DA}" destId="{73499048-015F-0242-813A-7084032FFD2C}" srcOrd="1" destOrd="0" presId="urn:microsoft.com/office/officeart/2005/8/layout/orgChart1"/>
    <dgm:cxn modelId="{49DC3C4A-B70E-2740-910B-F43CC93B080F}" type="presParOf" srcId="{7FBAA12F-8743-994F-A291-135FA67F4F8B}" destId="{0DC392FD-E7C0-F44B-8EB8-C54C2312EF08}" srcOrd="1" destOrd="0" presId="urn:microsoft.com/office/officeart/2005/8/layout/orgChart1"/>
    <dgm:cxn modelId="{8A7599F1-4ED5-F44A-82A2-71A4DBD5648A}" type="presParOf" srcId="{0DC392FD-E7C0-F44B-8EB8-C54C2312EF08}" destId="{B9FD4C93-79AF-5D48-AC0F-78FFE75C0259}" srcOrd="0" destOrd="0" presId="urn:microsoft.com/office/officeart/2005/8/layout/orgChart1"/>
    <dgm:cxn modelId="{D1B13EB4-C9DB-E248-8965-E62310D0854E}" type="presParOf" srcId="{0DC392FD-E7C0-F44B-8EB8-C54C2312EF08}" destId="{923128BA-ECED-6B40-8DE9-CEF4CE5FBC2A}" srcOrd="1" destOrd="0" presId="urn:microsoft.com/office/officeart/2005/8/layout/orgChart1"/>
    <dgm:cxn modelId="{0B723743-D235-2D44-B9E0-58B100DDCC78}" type="presParOf" srcId="{923128BA-ECED-6B40-8DE9-CEF4CE5FBC2A}" destId="{46E480FA-E913-FD4B-816F-F11CD8A88286}" srcOrd="0" destOrd="0" presId="urn:microsoft.com/office/officeart/2005/8/layout/orgChart1"/>
    <dgm:cxn modelId="{75352DBD-D483-7740-B2E1-DCE36A554EBD}" type="presParOf" srcId="{46E480FA-E913-FD4B-816F-F11CD8A88286}" destId="{CA927B78-A291-404F-BE0D-86CD4CF56875}" srcOrd="0" destOrd="0" presId="urn:microsoft.com/office/officeart/2005/8/layout/orgChart1"/>
    <dgm:cxn modelId="{225FB20A-6EAA-8340-AE2D-21FD25C16606}" type="presParOf" srcId="{46E480FA-E913-FD4B-816F-F11CD8A88286}" destId="{A2F82DEB-A94A-7143-B374-A837876891CA}" srcOrd="1" destOrd="0" presId="urn:microsoft.com/office/officeart/2005/8/layout/orgChart1"/>
    <dgm:cxn modelId="{0ED93D34-846C-224B-B92A-A40C21CE707C}" type="presParOf" srcId="{923128BA-ECED-6B40-8DE9-CEF4CE5FBC2A}" destId="{822E5025-18A3-2E4F-8C5C-8DE10FFD41DF}" srcOrd="1" destOrd="0" presId="urn:microsoft.com/office/officeart/2005/8/layout/orgChart1"/>
    <dgm:cxn modelId="{56250782-E90B-9544-81CB-12E60C0F21D6}" type="presParOf" srcId="{923128BA-ECED-6B40-8DE9-CEF4CE5FBC2A}" destId="{4863EDB5-4AC8-4D4C-89D4-A9032619691C}" srcOrd="2" destOrd="0" presId="urn:microsoft.com/office/officeart/2005/8/layout/orgChart1"/>
    <dgm:cxn modelId="{9310EF9A-73A9-F44E-84F2-E2EBB2306910}" type="presParOf" srcId="{0DC392FD-E7C0-F44B-8EB8-C54C2312EF08}" destId="{B02D0939-4216-9A4F-B326-03E077D7B1EC}" srcOrd="2" destOrd="0" presId="urn:microsoft.com/office/officeart/2005/8/layout/orgChart1"/>
    <dgm:cxn modelId="{A7C618DF-BD8C-B849-9365-3472C645F781}" type="presParOf" srcId="{0DC392FD-E7C0-F44B-8EB8-C54C2312EF08}" destId="{54629908-9D34-224D-B2FD-33E29A94ACF5}" srcOrd="3" destOrd="0" presId="urn:microsoft.com/office/officeart/2005/8/layout/orgChart1"/>
    <dgm:cxn modelId="{85D7779E-43D8-114C-90BD-3E3C45A8122F}" type="presParOf" srcId="{54629908-9D34-224D-B2FD-33E29A94ACF5}" destId="{1931144B-9DB9-1B4A-8C19-FBE1F63ACC4E}" srcOrd="0" destOrd="0" presId="urn:microsoft.com/office/officeart/2005/8/layout/orgChart1"/>
    <dgm:cxn modelId="{0FF04106-BF12-084E-B569-1F75977F79BA}" type="presParOf" srcId="{1931144B-9DB9-1B4A-8C19-FBE1F63ACC4E}" destId="{8EE52D8A-68BC-3749-9646-006D7EBA5CBE}" srcOrd="0" destOrd="0" presId="urn:microsoft.com/office/officeart/2005/8/layout/orgChart1"/>
    <dgm:cxn modelId="{788D2F16-96C7-724F-82B4-A3941B9C3F21}" type="presParOf" srcId="{1931144B-9DB9-1B4A-8C19-FBE1F63ACC4E}" destId="{130BD23E-01CF-7046-98B2-68BFE613FD14}" srcOrd="1" destOrd="0" presId="urn:microsoft.com/office/officeart/2005/8/layout/orgChart1"/>
    <dgm:cxn modelId="{5612E710-94CC-074E-8D4B-8C62EC054333}" type="presParOf" srcId="{54629908-9D34-224D-B2FD-33E29A94ACF5}" destId="{89C4FE5F-C821-9A47-859B-167A26EDE06B}" srcOrd="1" destOrd="0" presId="urn:microsoft.com/office/officeart/2005/8/layout/orgChart1"/>
    <dgm:cxn modelId="{E5D941B7-E976-E04D-8998-DE8878E404A5}" type="presParOf" srcId="{54629908-9D34-224D-B2FD-33E29A94ACF5}" destId="{C36236D6-BD16-0240-84B9-B81F261AF33F}" srcOrd="2" destOrd="0" presId="urn:microsoft.com/office/officeart/2005/8/layout/orgChart1"/>
    <dgm:cxn modelId="{DE20C370-0246-2B4C-BFB6-BB1386C4C822}" type="presParOf" srcId="{0DC392FD-E7C0-F44B-8EB8-C54C2312EF08}" destId="{EC74FC3C-A000-204C-8C96-A22748959C5D}" srcOrd="4" destOrd="0" presId="urn:microsoft.com/office/officeart/2005/8/layout/orgChart1"/>
    <dgm:cxn modelId="{57DD7359-908E-1C4E-B5D8-94F9A384C7F8}" type="presParOf" srcId="{0DC392FD-E7C0-F44B-8EB8-C54C2312EF08}" destId="{EBBD4EDC-0DB1-FF49-BCF4-C21848335391}" srcOrd="5" destOrd="0" presId="urn:microsoft.com/office/officeart/2005/8/layout/orgChart1"/>
    <dgm:cxn modelId="{C8CFCB80-D606-9149-975E-C6162FA714DB}" type="presParOf" srcId="{EBBD4EDC-0DB1-FF49-BCF4-C21848335391}" destId="{F6718641-E59E-4C42-A1D4-ECFC5DC5C363}" srcOrd="0" destOrd="0" presId="urn:microsoft.com/office/officeart/2005/8/layout/orgChart1"/>
    <dgm:cxn modelId="{82B07820-AF4B-9D49-943D-73D324CBB908}" type="presParOf" srcId="{F6718641-E59E-4C42-A1D4-ECFC5DC5C363}" destId="{4679E335-CDFD-D840-A354-CEE791F31A34}" srcOrd="0" destOrd="0" presId="urn:microsoft.com/office/officeart/2005/8/layout/orgChart1"/>
    <dgm:cxn modelId="{36270012-F267-8140-9EDB-C4FBBDB0B9AB}" type="presParOf" srcId="{F6718641-E59E-4C42-A1D4-ECFC5DC5C363}" destId="{0C905457-A661-FE4C-8A2C-FDC4AE1A6970}" srcOrd="1" destOrd="0" presId="urn:microsoft.com/office/officeart/2005/8/layout/orgChart1"/>
    <dgm:cxn modelId="{97442FB3-41A2-B041-85EB-178871BFF3C6}" type="presParOf" srcId="{EBBD4EDC-0DB1-FF49-BCF4-C21848335391}" destId="{33A502AF-BD03-5C4A-999F-F6494842A2EF}" srcOrd="1" destOrd="0" presId="urn:microsoft.com/office/officeart/2005/8/layout/orgChart1"/>
    <dgm:cxn modelId="{5E914FDD-EE9B-5846-BD4E-D02A5DD77D44}" type="presParOf" srcId="{EBBD4EDC-0DB1-FF49-BCF4-C21848335391}" destId="{CAEA6F10-919A-BC4B-B5CA-15D94F4EA08B}" srcOrd="2" destOrd="0" presId="urn:microsoft.com/office/officeart/2005/8/layout/orgChart1"/>
    <dgm:cxn modelId="{32261FD9-04B2-AA44-8F48-BD6F65CE73AD}" type="presParOf" srcId="{0DC392FD-E7C0-F44B-8EB8-C54C2312EF08}" destId="{00266B81-797D-AA46-9830-FEA567E090FB}" srcOrd="6" destOrd="0" presId="urn:microsoft.com/office/officeart/2005/8/layout/orgChart1"/>
    <dgm:cxn modelId="{1A0BF27C-D702-5140-A2D9-45FD28556E46}" type="presParOf" srcId="{0DC392FD-E7C0-F44B-8EB8-C54C2312EF08}" destId="{5AF59FCE-DAD7-3C4C-86F9-5725BD275A16}" srcOrd="7" destOrd="0" presId="urn:microsoft.com/office/officeart/2005/8/layout/orgChart1"/>
    <dgm:cxn modelId="{6F3BFD57-F7D9-5847-9682-7128347FBF6A}" type="presParOf" srcId="{5AF59FCE-DAD7-3C4C-86F9-5725BD275A16}" destId="{50BE6DDC-F129-EF44-8EB2-8DECA51986F4}" srcOrd="0" destOrd="0" presId="urn:microsoft.com/office/officeart/2005/8/layout/orgChart1"/>
    <dgm:cxn modelId="{80FA4B62-CB57-9540-831A-A69CC3ED2EA2}" type="presParOf" srcId="{50BE6DDC-F129-EF44-8EB2-8DECA51986F4}" destId="{ACD2ECF8-358C-9441-ACA1-D3C0B4313C01}" srcOrd="0" destOrd="0" presId="urn:microsoft.com/office/officeart/2005/8/layout/orgChart1"/>
    <dgm:cxn modelId="{8EEC080B-15BA-4448-BB18-12FA00EAF465}" type="presParOf" srcId="{50BE6DDC-F129-EF44-8EB2-8DECA51986F4}" destId="{F84B84CF-0E93-8144-B260-B76133EBC7E2}" srcOrd="1" destOrd="0" presId="urn:microsoft.com/office/officeart/2005/8/layout/orgChart1"/>
    <dgm:cxn modelId="{1AB510D1-9843-B148-8F45-6EE2F4A4E249}" type="presParOf" srcId="{5AF59FCE-DAD7-3C4C-86F9-5725BD275A16}" destId="{59724D3D-6A10-AF45-A790-6339DCF4BD9D}" srcOrd="1" destOrd="0" presId="urn:microsoft.com/office/officeart/2005/8/layout/orgChart1"/>
    <dgm:cxn modelId="{ACD0DB5C-B408-AB4A-84BA-2C3A6752DCBE}" type="presParOf" srcId="{5AF59FCE-DAD7-3C4C-86F9-5725BD275A16}" destId="{D83E02FC-6DFA-0041-8532-EF3C093B4DA8}" srcOrd="2" destOrd="0" presId="urn:microsoft.com/office/officeart/2005/8/layout/orgChart1"/>
    <dgm:cxn modelId="{B99E2328-DA86-7C40-B457-B6790298E54B}" type="presParOf" srcId="{7FBAA12F-8743-994F-A291-135FA67F4F8B}" destId="{0CADE7E7-5768-9F44-B255-6B4A6657F3FF}" srcOrd="2" destOrd="0" presId="urn:microsoft.com/office/officeart/2005/8/layout/orgChart1"/>
    <dgm:cxn modelId="{06CBBFCA-A555-0241-A69F-43075792FE5F}" type="presParOf" srcId="{0CADE7E7-5768-9F44-B255-6B4A6657F3FF}" destId="{5907E569-7DA7-E148-BC0D-A72DD2EEFD6A}" srcOrd="0" destOrd="0" presId="urn:microsoft.com/office/officeart/2005/8/layout/orgChart1"/>
    <dgm:cxn modelId="{7362C430-4CB4-4D49-93F8-E63B078D6FC0}" type="presParOf" srcId="{0CADE7E7-5768-9F44-B255-6B4A6657F3FF}" destId="{F2F0350C-9BAC-CA4C-AE0B-C1DFFD7A2451}" srcOrd="1" destOrd="0" presId="urn:microsoft.com/office/officeart/2005/8/layout/orgChart1"/>
    <dgm:cxn modelId="{2AB8604F-35AD-4841-83AF-41BED2699C1D}" type="presParOf" srcId="{F2F0350C-9BAC-CA4C-AE0B-C1DFFD7A2451}" destId="{82219A08-0F91-834F-A04F-D00CDCB3E26E}" srcOrd="0" destOrd="0" presId="urn:microsoft.com/office/officeart/2005/8/layout/orgChart1"/>
    <dgm:cxn modelId="{8058DF50-2A0E-324C-A515-E730D7020858}" type="presParOf" srcId="{82219A08-0F91-834F-A04F-D00CDCB3E26E}" destId="{3A9A6115-C30A-6D43-ABEF-3E40E017841C}" srcOrd="0" destOrd="0" presId="urn:microsoft.com/office/officeart/2005/8/layout/orgChart1"/>
    <dgm:cxn modelId="{D4CE72B1-8C0F-5A47-8CBF-D9DB038DC53E}" type="presParOf" srcId="{82219A08-0F91-834F-A04F-D00CDCB3E26E}" destId="{B9CC38EB-FFA5-154A-8DA1-F41317A3602E}" srcOrd="1" destOrd="0" presId="urn:microsoft.com/office/officeart/2005/8/layout/orgChart1"/>
    <dgm:cxn modelId="{E31CDF1B-1F92-0E4A-BEE1-C616A44CFDFF}" type="presParOf" srcId="{F2F0350C-9BAC-CA4C-AE0B-C1DFFD7A2451}" destId="{BDEFBFCF-A48A-7A48-BE03-7E3D58966888}" srcOrd="1" destOrd="0" presId="urn:microsoft.com/office/officeart/2005/8/layout/orgChart1"/>
    <dgm:cxn modelId="{ED77DBEE-8B3E-7949-B0C2-407ECF94ACD5}" type="presParOf" srcId="{F2F0350C-9BAC-CA4C-AE0B-C1DFFD7A2451}" destId="{A7803373-318B-E449-9C37-5C1E7F178FAD}" srcOrd="2" destOrd="0" presId="urn:microsoft.com/office/officeart/2005/8/layout/orgChart1"/>
    <dgm:cxn modelId="{60F52861-1757-1A44-8958-586B5B686236}" type="presParOf" srcId="{0CADE7E7-5768-9F44-B255-6B4A6657F3FF}" destId="{F161A30D-19A3-624C-A2CF-A430588610BC}" srcOrd="2" destOrd="0" presId="urn:microsoft.com/office/officeart/2005/8/layout/orgChart1"/>
    <dgm:cxn modelId="{EE298646-5920-644B-B2C3-9B096F4E9623}" type="presParOf" srcId="{0CADE7E7-5768-9F44-B255-6B4A6657F3FF}" destId="{8AA5F006-88A4-FE47-BABD-7B25AC6B16F5}" srcOrd="3" destOrd="0" presId="urn:microsoft.com/office/officeart/2005/8/layout/orgChart1"/>
    <dgm:cxn modelId="{6744EB7E-9AD7-7B4E-918F-79C7B877A1DA}" type="presParOf" srcId="{8AA5F006-88A4-FE47-BABD-7B25AC6B16F5}" destId="{309DDCFE-5886-314E-B911-3089D5FD013A}" srcOrd="0" destOrd="0" presId="urn:microsoft.com/office/officeart/2005/8/layout/orgChart1"/>
    <dgm:cxn modelId="{514EB1A8-E366-424F-86D4-327BDBBA0734}" type="presParOf" srcId="{309DDCFE-5886-314E-B911-3089D5FD013A}" destId="{5B27C28B-19C3-C742-BE83-F35FF23F67A3}" srcOrd="0" destOrd="0" presId="urn:microsoft.com/office/officeart/2005/8/layout/orgChart1"/>
    <dgm:cxn modelId="{E5C59987-FA22-A14B-989E-F680EE04173D}" type="presParOf" srcId="{309DDCFE-5886-314E-B911-3089D5FD013A}" destId="{17831776-9B6F-CB45-A8A1-094F631BBFF1}" srcOrd="1" destOrd="0" presId="urn:microsoft.com/office/officeart/2005/8/layout/orgChart1"/>
    <dgm:cxn modelId="{4655B31A-F73E-1849-8EB8-2FE06E70A5A1}" type="presParOf" srcId="{8AA5F006-88A4-FE47-BABD-7B25AC6B16F5}" destId="{75878472-0460-3D46-841C-AE95974417AB}" srcOrd="1" destOrd="0" presId="urn:microsoft.com/office/officeart/2005/8/layout/orgChart1"/>
    <dgm:cxn modelId="{2C323219-5208-DA4D-9C09-CBE7486F532C}" type="presParOf" srcId="{75878472-0460-3D46-841C-AE95974417AB}" destId="{B4AFEC69-9EB3-C74F-9D0D-7A3E7C96ABD4}" srcOrd="0" destOrd="0" presId="urn:microsoft.com/office/officeart/2005/8/layout/orgChart1"/>
    <dgm:cxn modelId="{D6D6588C-3C28-7940-AAEB-85602606D5AA}" type="presParOf" srcId="{75878472-0460-3D46-841C-AE95974417AB}" destId="{8FCB8946-0540-E14B-8E18-9983385088D0}" srcOrd="1" destOrd="0" presId="urn:microsoft.com/office/officeart/2005/8/layout/orgChart1"/>
    <dgm:cxn modelId="{B1C229C8-450A-7840-9EDB-5BE04BA06708}" type="presParOf" srcId="{8FCB8946-0540-E14B-8E18-9983385088D0}" destId="{8F4C355B-34A6-2E4F-8E1F-0651F06462B3}" srcOrd="0" destOrd="0" presId="urn:microsoft.com/office/officeart/2005/8/layout/orgChart1"/>
    <dgm:cxn modelId="{9D356FAB-0811-3B41-A208-419AF3AAB765}" type="presParOf" srcId="{8F4C355B-34A6-2E4F-8E1F-0651F06462B3}" destId="{E6C5E7F8-AB4E-3944-BCB5-8BB4C00C1E9E}" srcOrd="0" destOrd="0" presId="urn:microsoft.com/office/officeart/2005/8/layout/orgChart1"/>
    <dgm:cxn modelId="{6228B2AD-980B-DC47-BB50-69FCE737FDC8}" type="presParOf" srcId="{8F4C355B-34A6-2E4F-8E1F-0651F06462B3}" destId="{F559AF21-5115-FC48-8B33-563AF7A77C6F}" srcOrd="1" destOrd="0" presId="urn:microsoft.com/office/officeart/2005/8/layout/orgChart1"/>
    <dgm:cxn modelId="{FC8B5FC1-9497-0B43-A9F4-61E5FE2D0D2C}" type="presParOf" srcId="{8FCB8946-0540-E14B-8E18-9983385088D0}" destId="{B1BC6407-8427-9D41-B5FF-5DDFA24CBFA7}" srcOrd="1" destOrd="0" presId="urn:microsoft.com/office/officeart/2005/8/layout/orgChart1"/>
    <dgm:cxn modelId="{4AF2B480-DE94-E746-81D9-712F12CD6D38}" type="presParOf" srcId="{8FCB8946-0540-E14B-8E18-9983385088D0}" destId="{38E8CF3A-E3E1-994A-90F9-F216D8173202}" srcOrd="2" destOrd="0" presId="urn:microsoft.com/office/officeart/2005/8/layout/orgChart1"/>
    <dgm:cxn modelId="{7FDD155C-C25E-F74C-A008-52D29CDB746A}" type="presParOf" srcId="{8AA5F006-88A4-FE47-BABD-7B25AC6B16F5}" destId="{914BF732-6057-AD49-B805-8927E6CB755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94AA55B-2BD7-694A-866A-E0C4AEEBBD49}" type="doc">
      <dgm:prSet loTypeId="urn:microsoft.com/office/officeart/2005/8/layout/orgChart1" loCatId="" qsTypeId="urn:microsoft.com/office/officeart/2005/8/quickstyle/simple1" qsCatId="simple" csTypeId="urn:microsoft.com/office/officeart/2005/8/colors/accent5_2" csCatId="accent5" phldr="1"/>
      <dgm:spPr/>
      <dgm:t>
        <a:bodyPr/>
        <a:lstStyle/>
        <a:p>
          <a:endParaRPr lang="en-US"/>
        </a:p>
      </dgm:t>
    </dgm:pt>
    <dgm:pt modelId="{5FEFC108-D208-544A-ABE5-E011EA7F85D2}">
      <dgm:prSet phldrT="[Text]"/>
      <dgm:spPr/>
      <dgm:t>
        <a:bodyPr/>
        <a:lstStyle/>
        <a:p>
          <a:r>
            <a:rPr lang="en-US" dirty="0"/>
            <a:t>Tour Operators 
</a:t>
          </a:r>
        </a:p>
      </dgm:t>
    </dgm:pt>
    <dgm:pt modelId="{28E066DB-E0CE-EE45-B9DB-C744884D41C4}" type="parTrans" cxnId="{F55513ED-E3D7-7D46-922A-28C03E1247BA}">
      <dgm:prSet/>
      <dgm:spPr/>
      <dgm:t>
        <a:bodyPr/>
        <a:lstStyle/>
        <a:p>
          <a:endParaRPr lang="en-US"/>
        </a:p>
      </dgm:t>
    </dgm:pt>
    <dgm:pt modelId="{04449BD7-9C83-BD44-8207-C83FF4338DDF}" type="sibTrans" cxnId="{F55513ED-E3D7-7D46-922A-28C03E1247BA}">
      <dgm:prSet/>
      <dgm:spPr/>
      <dgm:t>
        <a:bodyPr/>
        <a:lstStyle/>
        <a:p>
          <a:endParaRPr lang="en-US"/>
        </a:p>
      </dgm:t>
    </dgm:pt>
    <dgm:pt modelId="{250C4C83-9ADB-5E43-B881-74E015AD5B52}" type="asst">
      <dgm:prSet phldrT="[Text]"/>
      <dgm:spPr/>
      <dgm:t>
        <a:bodyPr/>
        <a:lstStyle/>
        <a:p>
          <a:r>
            <a:rPr lang="en-US" dirty="0"/>
            <a:t>outbound tour operators</a:t>
          </a:r>
        </a:p>
      </dgm:t>
    </dgm:pt>
    <dgm:pt modelId="{103BE317-B404-DA42-B429-2B6B0DC6B3D5}" type="parTrans" cxnId="{DCB2BE4B-A9B1-8A4A-B442-E4BBE8765D7A}">
      <dgm:prSet/>
      <dgm:spPr/>
      <dgm:t>
        <a:bodyPr/>
        <a:lstStyle/>
        <a:p>
          <a:endParaRPr lang="en-US"/>
        </a:p>
      </dgm:t>
    </dgm:pt>
    <dgm:pt modelId="{CA24C92C-45B0-D34D-A3EB-7588687CE375}" type="sibTrans" cxnId="{DCB2BE4B-A9B1-8A4A-B442-E4BBE8765D7A}">
      <dgm:prSet/>
      <dgm:spPr/>
      <dgm:t>
        <a:bodyPr/>
        <a:lstStyle/>
        <a:p>
          <a:endParaRPr lang="en-US"/>
        </a:p>
      </dgm:t>
    </dgm:pt>
    <dgm:pt modelId="{AC0E01B4-3E8F-9545-A3E1-C07718DBD706}">
      <dgm:prSet phldrT="[Text]"/>
      <dgm:spPr/>
      <dgm:t>
        <a:bodyPr/>
        <a:lstStyle/>
        <a:p>
          <a:r>
            <a:rPr lang="en-US"/>
            <a:t>specialist tour operators</a:t>
          </a:r>
        </a:p>
      </dgm:t>
    </dgm:pt>
    <dgm:pt modelId="{8EB58354-512A-EF4E-ABC6-635FFC0F5B81}" type="parTrans" cxnId="{9BB50B88-D1AF-8046-A7EE-8CE7CF76E188}">
      <dgm:prSet/>
      <dgm:spPr/>
      <dgm:t>
        <a:bodyPr/>
        <a:lstStyle/>
        <a:p>
          <a:endParaRPr lang="en-US"/>
        </a:p>
      </dgm:t>
    </dgm:pt>
    <dgm:pt modelId="{CD80BE5A-C02C-B04B-A507-8D8CA1D1532E}" type="sibTrans" cxnId="{9BB50B88-D1AF-8046-A7EE-8CE7CF76E188}">
      <dgm:prSet/>
      <dgm:spPr/>
      <dgm:t>
        <a:bodyPr/>
        <a:lstStyle/>
        <a:p>
          <a:endParaRPr lang="en-US"/>
        </a:p>
      </dgm:t>
    </dgm:pt>
    <dgm:pt modelId="{C0A59B3C-59CC-5A47-B7BD-78CDB07BD79B}">
      <dgm:prSet phldrT="[Text]"/>
      <dgm:spPr/>
      <dgm:t>
        <a:bodyPr/>
        <a:lstStyle/>
        <a:p>
          <a:r>
            <a:rPr lang="en-US"/>
            <a:t>retail travel agents</a:t>
          </a:r>
        </a:p>
      </dgm:t>
    </dgm:pt>
    <dgm:pt modelId="{6BB0053E-E443-1E49-9A4B-66C2E5878D3A}" type="parTrans" cxnId="{25E7E1FB-ACCB-D442-BBB9-799AB436E9D0}">
      <dgm:prSet/>
      <dgm:spPr/>
      <dgm:t>
        <a:bodyPr/>
        <a:lstStyle/>
        <a:p>
          <a:endParaRPr lang="en-US"/>
        </a:p>
      </dgm:t>
    </dgm:pt>
    <dgm:pt modelId="{D930D8A9-9233-BE4D-A9DD-1D33B7BB9FF8}" type="sibTrans" cxnId="{25E7E1FB-ACCB-D442-BBB9-799AB436E9D0}">
      <dgm:prSet/>
      <dgm:spPr/>
      <dgm:t>
        <a:bodyPr/>
        <a:lstStyle/>
        <a:p>
          <a:endParaRPr lang="en-US"/>
        </a:p>
      </dgm:t>
    </dgm:pt>
    <dgm:pt modelId="{1ACE564A-51D0-CE45-B4FC-08A6E5B6C79A}">
      <dgm:prSet phldrT="[Text]"/>
      <dgm:spPr/>
      <dgm:t>
        <a:bodyPr/>
        <a:lstStyle/>
        <a:p>
          <a:r>
            <a:rPr lang="en-US"/>
            <a:t>online travel agents</a:t>
          </a:r>
        </a:p>
      </dgm:t>
    </dgm:pt>
    <dgm:pt modelId="{CDD96CC2-2544-984F-8757-5938762A6EE6}" type="parTrans" cxnId="{C32309CC-DE3A-5D4E-9E37-3FD8ED20ABE5}">
      <dgm:prSet/>
      <dgm:spPr/>
      <dgm:t>
        <a:bodyPr/>
        <a:lstStyle/>
        <a:p>
          <a:endParaRPr lang="en-US"/>
        </a:p>
      </dgm:t>
    </dgm:pt>
    <dgm:pt modelId="{0C205065-FC6D-4C48-A920-B16E01C55A8D}" type="sibTrans" cxnId="{C32309CC-DE3A-5D4E-9E37-3FD8ED20ABE5}">
      <dgm:prSet/>
      <dgm:spPr/>
      <dgm:t>
        <a:bodyPr/>
        <a:lstStyle/>
        <a:p>
          <a:endParaRPr lang="en-US"/>
        </a:p>
      </dgm:t>
    </dgm:pt>
    <dgm:pt modelId="{CCBABC45-FABA-C847-B4F4-9068125D6AFE}" type="asst">
      <dgm:prSet/>
      <dgm:spPr/>
      <dgm:t>
        <a:bodyPr/>
        <a:lstStyle/>
        <a:p>
          <a:r>
            <a:rPr lang="en-US"/>
            <a:t>domestic tour operators</a:t>
          </a:r>
        </a:p>
      </dgm:t>
    </dgm:pt>
    <dgm:pt modelId="{012699D5-BA4F-E147-8E70-B24A35DA1543}" type="parTrans" cxnId="{F02F03AC-8158-3443-A9A2-91BAADF6691C}">
      <dgm:prSet/>
      <dgm:spPr/>
      <dgm:t>
        <a:bodyPr/>
        <a:lstStyle/>
        <a:p>
          <a:endParaRPr lang="en-US"/>
        </a:p>
      </dgm:t>
    </dgm:pt>
    <dgm:pt modelId="{5E2FB1C3-9E0D-B94B-B5DA-64098286DF1D}" type="sibTrans" cxnId="{F02F03AC-8158-3443-A9A2-91BAADF6691C}">
      <dgm:prSet/>
      <dgm:spPr/>
      <dgm:t>
        <a:bodyPr/>
        <a:lstStyle/>
        <a:p>
          <a:endParaRPr lang="en-US"/>
        </a:p>
      </dgm:t>
    </dgm:pt>
    <dgm:pt modelId="{F7CD5DAF-F912-C84B-890C-87CE645AE74D}">
      <dgm:prSet/>
      <dgm:spPr/>
      <dgm:t>
        <a:bodyPr/>
        <a:lstStyle/>
        <a:p>
          <a:r>
            <a:rPr lang="en-US"/>
            <a:t>destination management companies</a:t>
          </a:r>
        </a:p>
      </dgm:t>
    </dgm:pt>
    <dgm:pt modelId="{C86E4035-8AAB-A347-8910-DC3E9BB6433A}" type="parTrans" cxnId="{021A5834-0EFC-5245-B96F-274EAA690BA6}">
      <dgm:prSet/>
      <dgm:spPr/>
      <dgm:t>
        <a:bodyPr/>
        <a:lstStyle/>
        <a:p>
          <a:endParaRPr lang="en-US"/>
        </a:p>
      </dgm:t>
    </dgm:pt>
    <dgm:pt modelId="{5BAA5315-CCDC-F340-B761-B2EC4E86E99C}" type="sibTrans" cxnId="{021A5834-0EFC-5245-B96F-274EAA690BA6}">
      <dgm:prSet/>
      <dgm:spPr/>
      <dgm:t>
        <a:bodyPr/>
        <a:lstStyle/>
        <a:p>
          <a:endParaRPr lang="en-US"/>
        </a:p>
      </dgm:t>
    </dgm:pt>
    <dgm:pt modelId="{B13A6F8F-5337-094F-A8ED-A9310227416D}">
      <dgm:prSet/>
      <dgm:spPr/>
      <dgm:t>
        <a:bodyPr/>
        <a:lstStyle/>
        <a:p>
          <a:r>
            <a:rPr lang="en-US"/>
            <a:t>franchises</a:t>
          </a:r>
        </a:p>
      </dgm:t>
    </dgm:pt>
    <dgm:pt modelId="{6518C8EA-9AD1-C548-8B0E-E3F4FEE44F10}" type="parTrans" cxnId="{1BE5C325-3F5D-8048-A934-524F5A17C9D7}">
      <dgm:prSet/>
      <dgm:spPr/>
      <dgm:t>
        <a:bodyPr/>
        <a:lstStyle/>
        <a:p>
          <a:endParaRPr lang="en-US"/>
        </a:p>
      </dgm:t>
    </dgm:pt>
    <dgm:pt modelId="{D7052F57-43FC-8A4F-B823-9D05BC0E0516}" type="sibTrans" cxnId="{1BE5C325-3F5D-8048-A934-524F5A17C9D7}">
      <dgm:prSet/>
      <dgm:spPr/>
      <dgm:t>
        <a:bodyPr/>
        <a:lstStyle/>
        <a:p>
          <a:endParaRPr lang="en-US"/>
        </a:p>
      </dgm:t>
    </dgm:pt>
    <dgm:pt modelId="{FDB0FF2F-DADB-DA48-A1BC-2E09D8BA3FA7}" type="pres">
      <dgm:prSet presAssocID="{694AA55B-2BD7-694A-866A-E0C4AEEBBD49}" presName="hierChild1" presStyleCnt="0">
        <dgm:presLayoutVars>
          <dgm:orgChart val="1"/>
          <dgm:chPref val="1"/>
          <dgm:dir/>
          <dgm:animOne val="branch"/>
          <dgm:animLvl val="lvl"/>
          <dgm:resizeHandles/>
        </dgm:presLayoutVars>
      </dgm:prSet>
      <dgm:spPr/>
    </dgm:pt>
    <dgm:pt modelId="{7FBAA12F-8743-994F-A291-135FA67F4F8B}" type="pres">
      <dgm:prSet presAssocID="{5FEFC108-D208-544A-ABE5-E011EA7F85D2}" presName="hierRoot1" presStyleCnt="0">
        <dgm:presLayoutVars>
          <dgm:hierBranch val="init"/>
        </dgm:presLayoutVars>
      </dgm:prSet>
      <dgm:spPr/>
    </dgm:pt>
    <dgm:pt modelId="{309B35C9-23B0-6C4F-A6B0-452F9242D6DA}" type="pres">
      <dgm:prSet presAssocID="{5FEFC108-D208-544A-ABE5-E011EA7F85D2}" presName="rootComposite1" presStyleCnt="0"/>
      <dgm:spPr/>
    </dgm:pt>
    <dgm:pt modelId="{80C0324C-5CC4-DB4B-81AF-5E63052384BB}" type="pres">
      <dgm:prSet presAssocID="{5FEFC108-D208-544A-ABE5-E011EA7F85D2}" presName="rootText1" presStyleLbl="node0" presStyleIdx="0" presStyleCnt="1">
        <dgm:presLayoutVars>
          <dgm:chPref val="3"/>
        </dgm:presLayoutVars>
      </dgm:prSet>
      <dgm:spPr/>
    </dgm:pt>
    <dgm:pt modelId="{73499048-015F-0242-813A-7084032FFD2C}" type="pres">
      <dgm:prSet presAssocID="{5FEFC108-D208-544A-ABE5-E011EA7F85D2}" presName="rootConnector1" presStyleLbl="node1" presStyleIdx="0" presStyleCnt="0"/>
      <dgm:spPr/>
    </dgm:pt>
    <dgm:pt modelId="{0DC392FD-E7C0-F44B-8EB8-C54C2312EF08}" type="pres">
      <dgm:prSet presAssocID="{5FEFC108-D208-544A-ABE5-E011EA7F85D2}" presName="hierChild2" presStyleCnt="0"/>
      <dgm:spPr/>
    </dgm:pt>
    <dgm:pt modelId="{B9FD4C93-79AF-5D48-AC0F-78FFE75C0259}" type="pres">
      <dgm:prSet presAssocID="{C86E4035-8AAB-A347-8910-DC3E9BB6433A}" presName="Name37" presStyleLbl="parChTrans1D2" presStyleIdx="0" presStyleCnt="6"/>
      <dgm:spPr/>
    </dgm:pt>
    <dgm:pt modelId="{923128BA-ECED-6B40-8DE9-CEF4CE5FBC2A}" type="pres">
      <dgm:prSet presAssocID="{F7CD5DAF-F912-C84B-890C-87CE645AE74D}" presName="hierRoot2" presStyleCnt="0">
        <dgm:presLayoutVars>
          <dgm:hierBranch val="init"/>
        </dgm:presLayoutVars>
      </dgm:prSet>
      <dgm:spPr/>
    </dgm:pt>
    <dgm:pt modelId="{46E480FA-E913-FD4B-816F-F11CD8A88286}" type="pres">
      <dgm:prSet presAssocID="{F7CD5DAF-F912-C84B-890C-87CE645AE74D}" presName="rootComposite" presStyleCnt="0"/>
      <dgm:spPr/>
    </dgm:pt>
    <dgm:pt modelId="{CA927B78-A291-404F-BE0D-86CD4CF56875}" type="pres">
      <dgm:prSet presAssocID="{F7CD5DAF-F912-C84B-890C-87CE645AE74D}" presName="rootText" presStyleLbl="node2" presStyleIdx="0" presStyleCnt="4">
        <dgm:presLayoutVars>
          <dgm:chPref val="3"/>
        </dgm:presLayoutVars>
      </dgm:prSet>
      <dgm:spPr/>
    </dgm:pt>
    <dgm:pt modelId="{A2F82DEB-A94A-7143-B374-A837876891CA}" type="pres">
      <dgm:prSet presAssocID="{F7CD5DAF-F912-C84B-890C-87CE645AE74D}" presName="rootConnector" presStyleLbl="node2" presStyleIdx="0" presStyleCnt="4"/>
      <dgm:spPr/>
    </dgm:pt>
    <dgm:pt modelId="{822E5025-18A3-2E4F-8C5C-8DE10FFD41DF}" type="pres">
      <dgm:prSet presAssocID="{F7CD5DAF-F912-C84B-890C-87CE645AE74D}" presName="hierChild4" presStyleCnt="0"/>
      <dgm:spPr/>
    </dgm:pt>
    <dgm:pt modelId="{4863EDB5-4AC8-4D4C-89D4-A9032619691C}" type="pres">
      <dgm:prSet presAssocID="{F7CD5DAF-F912-C84B-890C-87CE645AE74D}" presName="hierChild5" presStyleCnt="0"/>
      <dgm:spPr/>
    </dgm:pt>
    <dgm:pt modelId="{B02D0939-4216-9A4F-B326-03E077D7B1EC}" type="pres">
      <dgm:prSet presAssocID="{8EB58354-512A-EF4E-ABC6-635FFC0F5B81}" presName="Name37" presStyleLbl="parChTrans1D2" presStyleIdx="1" presStyleCnt="6"/>
      <dgm:spPr/>
    </dgm:pt>
    <dgm:pt modelId="{54629908-9D34-224D-B2FD-33E29A94ACF5}" type="pres">
      <dgm:prSet presAssocID="{AC0E01B4-3E8F-9545-A3E1-C07718DBD706}" presName="hierRoot2" presStyleCnt="0">
        <dgm:presLayoutVars>
          <dgm:hierBranch val="init"/>
        </dgm:presLayoutVars>
      </dgm:prSet>
      <dgm:spPr/>
    </dgm:pt>
    <dgm:pt modelId="{1931144B-9DB9-1B4A-8C19-FBE1F63ACC4E}" type="pres">
      <dgm:prSet presAssocID="{AC0E01B4-3E8F-9545-A3E1-C07718DBD706}" presName="rootComposite" presStyleCnt="0"/>
      <dgm:spPr/>
    </dgm:pt>
    <dgm:pt modelId="{8EE52D8A-68BC-3749-9646-006D7EBA5CBE}" type="pres">
      <dgm:prSet presAssocID="{AC0E01B4-3E8F-9545-A3E1-C07718DBD706}" presName="rootText" presStyleLbl="node2" presStyleIdx="1" presStyleCnt="4">
        <dgm:presLayoutVars>
          <dgm:chPref val="3"/>
        </dgm:presLayoutVars>
      </dgm:prSet>
      <dgm:spPr/>
    </dgm:pt>
    <dgm:pt modelId="{130BD23E-01CF-7046-98B2-68BFE613FD14}" type="pres">
      <dgm:prSet presAssocID="{AC0E01B4-3E8F-9545-A3E1-C07718DBD706}" presName="rootConnector" presStyleLbl="node2" presStyleIdx="1" presStyleCnt="4"/>
      <dgm:spPr/>
    </dgm:pt>
    <dgm:pt modelId="{89C4FE5F-C821-9A47-859B-167A26EDE06B}" type="pres">
      <dgm:prSet presAssocID="{AC0E01B4-3E8F-9545-A3E1-C07718DBD706}" presName="hierChild4" presStyleCnt="0"/>
      <dgm:spPr/>
    </dgm:pt>
    <dgm:pt modelId="{C36236D6-BD16-0240-84B9-B81F261AF33F}" type="pres">
      <dgm:prSet presAssocID="{AC0E01B4-3E8F-9545-A3E1-C07718DBD706}" presName="hierChild5" presStyleCnt="0"/>
      <dgm:spPr/>
    </dgm:pt>
    <dgm:pt modelId="{EC74FC3C-A000-204C-8C96-A22748959C5D}" type="pres">
      <dgm:prSet presAssocID="{6BB0053E-E443-1E49-9A4B-66C2E5878D3A}" presName="Name37" presStyleLbl="parChTrans1D2" presStyleIdx="2" presStyleCnt="6"/>
      <dgm:spPr/>
    </dgm:pt>
    <dgm:pt modelId="{EBBD4EDC-0DB1-FF49-BCF4-C21848335391}" type="pres">
      <dgm:prSet presAssocID="{C0A59B3C-59CC-5A47-B7BD-78CDB07BD79B}" presName="hierRoot2" presStyleCnt="0">
        <dgm:presLayoutVars>
          <dgm:hierBranch val="init"/>
        </dgm:presLayoutVars>
      </dgm:prSet>
      <dgm:spPr/>
    </dgm:pt>
    <dgm:pt modelId="{F6718641-E59E-4C42-A1D4-ECFC5DC5C363}" type="pres">
      <dgm:prSet presAssocID="{C0A59B3C-59CC-5A47-B7BD-78CDB07BD79B}" presName="rootComposite" presStyleCnt="0"/>
      <dgm:spPr/>
    </dgm:pt>
    <dgm:pt modelId="{4679E335-CDFD-D840-A354-CEE791F31A34}" type="pres">
      <dgm:prSet presAssocID="{C0A59B3C-59CC-5A47-B7BD-78CDB07BD79B}" presName="rootText" presStyleLbl="node2" presStyleIdx="2" presStyleCnt="4">
        <dgm:presLayoutVars>
          <dgm:chPref val="3"/>
        </dgm:presLayoutVars>
      </dgm:prSet>
      <dgm:spPr/>
    </dgm:pt>
    <dgm:pt modelId="{0C905457-A661-FE4C-8A2C-FDC4AE1A6970}" type="pres">
      <dgm:prSet presAssocID="{C0A59B3C-59CC-5A47-B7BD-78CDB07BD79B}" presName="rootConnector" presStyleLbl="node2" presStyleIdx="2" presStyleCnt="4"/>
      <dgm:spPr/>
    </dgm:pt>
    <dgm:pt modelId="{33A502AF-BD03-5C4A-999F-F6494842A2EF}" type="pres">
      <dgm:prSet presAssocID="{C0A59B3C-59CC-5A47-B7BD-78CDB07BD79B}" presName="hierChild4" presStyleCnt="0"/>
      <dgm:spPr/>
    </dgm:pt>
    <dgm:pt modelId="{CAEA6F10-919A-BC4B-B5CA-15D94F4EA08B}" type="pres">
      <dgm:prSet presAssocID="{C0A59B3C-59CC-5A47-B7BD-78CDB07BD79B}" presName="hierChild5" presStyleCnt="0"/>
      <dgm:spPr/>
    </dgm:pt>
    <dgm:pt modelId="{00266B81-797D-AA46-9830-FEA567E090FB}" type="pres">
      <dgm:prSet presAssocID="{CDD96CC2-2544-984F-8757-5938762A6EE6}" presName="Name37" presStyleLbl="parChTrans1D2" presStyleIdx="3" presStyleCnt="6"/>
      <dgm:spPr/>
    </dgm:pt>
    <dgm:pt modelId="{5AF59FCE-DAD7-3C4C-86F9-5725BD275A16}" type="pres">
      <dgm:prSet presAssocID="{1ACE564A-51D0-CE45-B4FC-08A6E5B6C79A}" presName="hierRoot2" presStyleCnt="0">
        <dgm:presLayoutVars>
          <dgm:hierBranch val="init"/>
        </dgm:presLayoutVars>
      </dgm:prSet>
      <dgm:spPr/>
    </dgm:pt>
    <dgm:pt modelId="{50BE6DDC-F129-EF44-8EB2-8DECA51986F4}" type="pres">
      <dgm:prSet presAssocID="{1ACE564A-51D0-CE45-B4FC-08A6E5B6C79A}" presName="rootComposite" presStyleCnt="0"/>
      <dgm:spPr/>
    </dgm:pt>
    <dgm:pt modelId="{ACD2ECF8-358C-9441-ACA1-D3C0B4313C01}" type="pres">
      <dgm:prSet presAssocID="{1ACE564A-51D0-CE45-B4FC-08A6E5B6C79A}" presName="rootText" presStyleLbl="node2" presStyleIdx="3" presStyleCnt="4">
        <dgm:presLayoutVars>
          <dgm:chPref val="3"/>
        </dgm:presLayoutVars>
      </dgm:prSet>
      <dgm:spPr/>
    </dgm:pt>
    <dgm:pt modelId="{F84B84CF-0E93-8144-B260-B76133EBC7E2}" type="pres">
      <dgm:prSet presAssocID="{1ACE564A-51D0-CE45-B4FC-08A6E5B6C79A}" presName="rootConnector" presStyleLbl="node2" presStyleIdx="3" presStyleCnt="4"/>
      <dgm:spPr/>
    </dgm:pt>
    <dgm:pt modelId="{59724D3D-6A10-AF45-A790-6339DCF4BD9D}" type="pres">
      <dgm:prSet presAssocID="{1ACE564A-51D0-CE45-B4FC-08A6E5B6C79A}" presName="hierChild4" presStyleCnt="0"/>
      <dgm:spPr/>
    </dgm:pt>
    <dgm:pt modelId="{D83E02FC-6DFA-0041-8532-EF3C093B4DA8}" type="pres">
      <dgm:prSet presAssocID="{1ACE564A-51D0-CE45-B4FC-08A6E5B6C79A}" presName="hierChild5" presStyleCnt="0"/>
      <dgm:spPr/>
    </dgm:pt>
    <dgm:pt modelId="{0CADE7E7-5768-9F44-B255-6B4A6657F3FF}" type="pres">
      <dgm:prSet presAssocID="{5FEFC108-D208-544A-ABE5-E011EA7F85D2}" presName="hierChild3" presStyleCnt="0"/>
      <dgm:spPr/>
    </dgm:pt>
    <dgm:pt modelId="{5907E569-7DA7-E148-BC0D-A72DD2EEFD6A}" type="pres">
      <dgm:prSet presAssocID="{012699D5-BA4F-E147-8E70-B24A35DA1543}" presName="Name111" presStyleLbl="parChTrans1D2" presStyleIdx="4" presStyleCnt="6"/>
      <dgm:spPr/>
    </dgm:pt>
    <dgm:pt modelId="{F2F0350C-9BAC-CA4C-AE0B-C1DFFD7A2451}" type="pres">
      <dgm:prSet presAssocID="{CCBABC45-FABA-C847-B4F4-9068125D6AFE}" presName="hierRoot3" presStyleCnt="0">
        <dgm:presLayoutVars>
          <dgm:hierBranch val="init"/>
        </dgm:presLayoutVars>
      </dgm:prSet>
      <dgm:spPr/>
    </dgm:pt>
    <dgm:pt modelId="{82219A08-0F91-834F-A04F-D00CDCB3E26E}" type="pres">
      <dgm:prSet presAssocID="{CCBABC45-FABA-C847-B4F4-9068125D6AFE}" presName="rootComposite3" presStyleCnt="0"/>
      <dgm:spPr/>
    </dgm:pt>
    <dgm:pt modelId="{3A9A6115-C30A-6D43-ABEF-3E40E017841C}" type="pres">
      <dgm:prSet presAssocID="{CCBABC45-FABA-C847-B4F4-9068125D6AFE}" presName="rootText3" presStyleLbl="asst1" presStyleIdx="0" presStyleCnt="2">
        <dgm:presLayoutVars>
          <dgm:chPref val="3"/>
        </dgm:presLayoutVars>
      </dgm:prSet>
      <dgm:spPr/>
    </dgm:pt>
    <dgm:pt modelId="{B9CC38EB-FFA5-154A-8DA1-F41317A3602E}" type="pres">
      <dgm:prSet presAssocID="{CCBABC45-FABA-C847-B4F4-9068125D6AFE}" presName="rootConnector3" presStyleLbl="asst1" presStyleIdx="0" presStyleCnt="2"/>
      <dgm:spPr/>
    </dgm:pt>
    <dgm:pt modelId="{BDEFBFCF-A48A-7A48-BE03-7E3D58966888}" type="pres">
      <dgm:prSet presAssocID="{CCBABC45-FABA-C847-B4F4-9068125D6AFE}" presName="hierChild6" presStyleCnt="0"/>
      <dgm:spPr/>
    </dgm:pt>
    <dgm:pt modelId="{A7803373-318B-E449-9C37-5C1E7F178FAD}" type="pres">
      <dgm:prSet presAssocID="{CCBABC45-FABA-C847-B4F4-9068125D6AFE}" presName="hierChild7" presStyleCnt="0"/>
      <dgm:spPr/>
    </dgm:pt>
    <dgm:pt modelId="{F161A30D-19A3-624C-A2CF-A430588610BC}" type="pres">
      <dgm:prSet presAssocID="{103BE317-B404-DA42-B429-2B6B0DC6B3D5}" presName="Name111" presStyleLbl="parChTrans1D2" presStyleIdx="5" presStyleCnt="6"/>
      <dgm:spPr/>
    </dgm:pt>
    <dgm:pt modelId="{8AA5F006-88A4-FE47-BABD-7B25AC6B16F5}" type="pres">
      <dgm:prSet presAssocID="{250C4C83-9ADB-5E43-B881-74E015AD5B52}" presName="hierRoot3" presStyleCnt="0">
        <dgm:presLayoutVars>
          <dgm:hierBranch val="init"/>
        </dgm:presLayoutVars>
      </dgm:prSet>
      <dgm:spPr/>
    </dgm:pt>
    <dgm:pt modelId="{309DDCFE-5886-314E-B911-3089D5FD013A}" type="pres">
      <dgm:prSet presAssocID="{250C4C83-9ADB-5E43-B881-74E015AD5B52}" presName="rootComposite3" presStyleCnt="0"/>
      <dgm:spPr/>
    </dgm:pt>
    <dgm:pt modelId="{5B27C28B-19C3-C742-BE83-F35FF23F67A3}" type="pres">
      <dgm:prSet presAssocID="{250C4C83-9ADB-5E43-B881-74E015AD5B52}" presName="rootText3" presStyleLbl="asst1" presStyleIdx="1" presStyleCnt="2">
        <dgm:presLayoutVars>
          <dgm:chPref val="3"/>
        </dgm:presLayoutVars>
      </dgm:prSet>
      <dgm:spPr/>
    </dgm:pt>
    <dgm:pt modelId="{17831776-9B6F-CB45-A8A1-094F631BBFF1}" type="pres">
      <dgm:prSet presAssocID="{250C4C83-9ADB-5E43-B881-74E015AD5B52}" presName="rootConnector3" presStyleLbl="asst1" presStyleIdx="1" presStyleCnt="2"/>
      <dgm:spPr/>
    </dgm:pt>
    <dgm:pt modelId="{75878472-0460-3D46-841C-AE95974417AB}" type="pres">
      <dgm:prSet presAssocID="{250C4C83-9ADB-5E43-B881-74E015AD5B52}" presName="hierChild6" presStyleCnt="0"/>
      <dgm:spPr/>
    </dgm:pt>
    <dgm:pt modelId="{B4AFEC69-9EB3-C74F-9D0D-7A3E7C96ABD4}" type="pres">
      <dgm:prSet presAssocID="{6518C8EA-9AD1-C548-8B0E-E3F4FEE44F10}" presName="Name37" presStyleLbl="parChTrans1D3" presStyleIdx="0" presStyleCnt="1"/>
      <dgm:spPr/>
    </dgm:pt>
    <dgm:pt modelId="{8FCB8946-0540-E14B-8E18-9983385088D0}" type="pres">
      <dgm:prSet presAssocID="{B13A6F8F-5337-094F-A8ED-A9310227416D}" presName="hierRoot2" presStyleCnt="0">
        <dgm:presLayoutVars>
          <dgm:hierBranch val="init"/>
        </dgm:presLayoutVars>
      </dgm:prSet>
      <dgm:spPr/>
    </dgm:pt>
    <dgm:pt modelId="{8F4C355B-34A6-2E4F-8E1F-0651F06462B3}" type="pres">
      <dgm:prSet presAssocID="{B13A6F8F-5337-094F-A8ED-A9310227416D}" presName="rootComposite" presStyleCnt="0"/>
      <dgm:spPr/>
    </dgm:pt>
    <dgm:pt modelId="{E6C5E7F8-AB4E-3944-BCB5-8BB4C00C1E9E}" type="pres">
      <dgm:prSet presAssocID="{B13A6F8F-5337-094F-A8ED-A9310227416D}" presName="rootText" presStyleLbl="node3" presStyleIdx="0" presStyleCnt="1">
        <dgm:presLayoutVars>
          <dgm:chPref val="3"/>
        </dgm:presLayoutVars>
      </dgm:prSet>
      <dgm:spPr/>
    </dgm:pt>
    <dgm:pt modelId="{F559AF21-5115-FC48-8B33-563AF7A77C6F}" type="pres">
      <dgm:prSet presAssocID="{B13A6F8F-5337-094F-A8ED-A9310227416D}" presName="rootConnector" presStyleLbl="node3" presStyleIdx="0" presStyleCnt="1"/>
      <dgm:spPr/>
    </dgm:pt>
    <dgm:pt modelId="{B1BC6407-8427-9D41-B5FF-5DDFA24CBFA7}" type="pres">
      <dgm:prSet presAssocID="{B13A6F8F-5337-094F-A8ED-A9310227416D}" presName="hierChild4" presStyleCnt="0"/>
      <dgm:spPr/>
    </dgm:pt>
    <dgm:pt modelId="{38E8CF3A-E3E1-994A-90F9-F216D8173202}" type="pres">
      <dgm:prSet presAssocID="{B13A6F8F-5337-094F-A8ED-A9310227416D}" presName="hierChild5" presStyleCnt="0"/>
      <dgm:spPr/>
    </dgm:pt>
    <dgm:pt modelId="{914BF732-6057-AD49-B805-8927E6CB755F}" type="pres">
      <dgm:prSet presAssocID="{250C4C83-9ADB-5E43-B881-74E015AD5B52}" presName="hierChild7" presStyleCnt="0"/>
      <dgm:spPr/>
    </dgm:pt>
  </dgm:ptLst>
  <dgm:cxnLst>
    <dgm:cxn modelId="{D2AE0D12-620E-2148-B582-2062E8641AE7}" type="presOf" srcId="{CCBABC45-FABA-C847-B4F4-9068125D6AFE}" destId="{B9CC38EB-FFA5-154A-8DA1-F41317A3602E}" srcOrd="1" destOrd="0" presId="urn:microsoft.com/office/officeart/2005/8/layout/orgChart1"/>
    <dgm:cxn modelId="{1BE5C325-3F5D-8048-A934-524F5A17C9D7}" srcId="{250C4C83-9ADB-5E43-B881-74E015AD5B52}" destId="{B13A6F8F-5337-094F-A8ED-A9310227416D}" srcOrd="0" destOrd="0" parTransId="{6518C8EA-9AD1-C548-8B0E-E3F4FEE44F10}" sibTransId="{D7052F57-43FC-8A4F-B823-9D05BC0E0516}"/>
    <dgm:cxn modelId="{7D808926-1427-CC46-BA5B-4363E04B0DA9}" type="presOf" srcId="{B13A6F8F-5337-094F-A8ED-A9310227416D}" destId="{E6C5E7F8-AB4E-3944-BCB5-8BB4C00C1E9E}" srcOrd="0" destOrd="0" presId="urn:microsoft.com/office/officeart/2005/8/layout/orgChart1"/>
    <dgm:cxn modelId="{02C63134-4DAF-7E46-A9A9-C69D094DA82D}" type="presOf" srcId="{F7CD5DAF-F912-C84B-890C-87CE645AE74D}" destId="{A2F82DEB-A94A-7143-B374-A837876891CA}" srcOrd="1" destOrd="0" presId="urn:microsoft.com/office/officeart/2005/8/layout/orgChart1"/>
    <dgm:cxn modelId="{021A5834-0EFC-5245-B96F-274EAA690BA6}" srcId="{5FEFC108-D208-544A-ABE5-E011EA7F85D2}" destId="{F7CD5DAF-F912-C84B-890C-87CE645AE74D}" srcOrd="1" destOrd="0" parTransId="{C86E4035-8AAB-A347-8910-DC3E9BB6433A}" sibTransId="{5BAA5315-CCDC-F340-B761-B2EC4E86E99C}"/>
    <dgm:cxn modelId="{AA888B3C-BBAF-FF4E-89F4-C95070C21691}" type="presOf" srcId="{6BB0053E-E443-1E49-9A4B-66C2E5878D3A}" destId="{EC74FC3C-A000-204C-8C96-A22748959C5D}" srcOrd="0" destOrd="0" presId="urn:microsoft.com/office/officeart/2005/8/layout/orgChart1"/>
    <dgm:cxn modelId="{BA43D046-DD56-9149-BE02-0820EADA9219}" type="presOf" srcId="{1ACE564A-51D0-CE45-B4FC-08A6E5B6C79A}" destId="{F84B84CF-0E93-8144-B260-B76133EBC7E2}" srcOrd="1" destOrd="0" presId="urn:microsoft.com/office/officeart/2005/8/layout/orgChart1"/>
    <dgm:cxn modelId="{DCB2BE4B-A9B1-8A4A-B442-E4BBE8765D7A}" srcId="{5FEFC108-D208-544A-ABE5-E011EA7F85D2}" destId="{250C4C83-9ADB-5E43-B881-74E015AD5B52}" srcOrd="2" destOrd="0" parTransId="{103BE317-B404-DA42-B429-2B6B0DC6B3D5}" sibTransId="{CA24C92C-45B0-D34D-A3EB-7588687CE375}"/>
    <dgm:cxn modelId="{12207753-2BBA-784D-B635-0A2F836BA693}" type="presOf" srcId="{C0A59B3C-59CC-5A47-B7BD-78CDB07BD79B}" destId="{4679E335-CDFD-D840-A354-CEE791F31A34}" srcOrd="0" destOrd="0" presId="urn:microsoft.com/office/officeart/2005/8/layout/orgChart1"/>
    <dgm:cxn modelId="{A8D9EA5E-BECA-6242-9E08-5D0A8296988D}" type="presOf" srcId="{103BE317-B404-DA42-B429-2B6B0DC6B3D5}" destId="{F161A30D-19A3-624C-A2CF-A430588610BC}" srcOrd="0" destOrd="0" presId="urn:microsoft.com/office/officeart/2005/8/layout/orgChart1"/>
    <dgm:cxn modelId="{EEF93364-BDB5-CF44-ACBF-0BBDFFED553D}" type="presOf" srcId="{6518C8EA-9AD1-C548-8B0E-E3F4FEE44F10}" destId="{B4AFEC69-9EB3-C74F-9D0D-7A3E7C96ABD4}" srcOrd="0" destOrd="0" presId="urn:microsoft.com/office/officeart/2005/8/layout/orgChart1"/>
    <dgm:cxn modelId="{B84F806A-DE23-4D4D-9ABD-0F6C446AB401}" type="presOf" srcId="{F7CD5DAF-F912-C84B-890C-87CE645AE74D}" destId="{CA927B78-A291-404F-BE0D-86CD4CF56875}" srcOrd="0" destOrd="0" presId="urn:microsoft.com/office/officeart/2005/8/layout/orgChart1"/>
    <dgm:cxn modelId="{38B7E26F-718C-ED48-B65F-2AF6709C4843}" type="presOf" srcId="{CCBABC45-FABA-C847-B4F4-9068125D6AFE}" destId="{3A9A6115-C30A-6D43-ABEF-3E40E017841C}" srcOrd="0" destOrd="0" presId="urn:microsoft.com/office/officeart/2005/8/layout/orgChart1"/>
    <dgm:cxn modelId="{34A07279-8DA6-534C-AC55-5DD00B71A150}" type="presOf" srcId="{B13A6F8F-5337-094F-A8ED-A9310227416D}" destId="{F559AF21-5115-FC48-8B33-563AF7A77C6F}" srcOrd="1" destOrd="0" presId="urn:microsoft.com/office/officeart/2005/8/layout/orgChart1"/>
    <dgm:cxn modelId="{2368387C-ED2E-6C40-8FD6-81F0AEB7DD53}" type="presOf" srcId="{5FEFC108-D208-544A-ABE5-E011EA7F85D2}" destId="{80C0324C-5CC4-DB4B-81AF-5E63052384BB}" srcOrd="0" destOrd="0" presId="urn:microsoft.com/office/officeart/2005/8/layout/orgChart1"/>
    <dgm:cxn modelId="{CCEFF37F-FCC2-214E-B115-7AC8CFB1AD39}" type="presOf" srcId="{250C4C83-9ADB-5E43-B881-74E015AD5B52}" destId="{5B27C28B-19C3-C742-BE83-F35FF23F67A3}" srcOrd="0" destOrd="0" presId="urn:microsoft.com/office/officeart/2005/8/layout/orgChart1"/>
    <dgm:cxn modelId="{9BB50B88-D1AF-8046-A7EE-8CE7CF76E188}" srcId="{5FEFC108-D208-544A-ABE5-E011EA7F85D2}" destId="{AC0E01B4-3E8F-9545-A3E1-C07718DBD706}" srcOrd="3" destOrd="0" parTransId="{8EB58354-512A-EF4E-ABC6-635FFC0F5B81}" sibTransId="{CD80BE5A-C02C-B04B-A507-8D8CA1D1532E}"/>
    <dgm:cxn modelId="{F02F03AC-8158-3443-A9A2-91BAADF6691C}" srcId="{5FEFC108-D208-544A-ABE5-E011EA7F85D2}" destId="{CCBABC45-FABA-C847-B4F4-9068125D6AFE}" srcOrd="0" destOrd="0" parTransId="{012699D5-BA4F-E147-8E70-B24A35DA1543}" sibTransId="{5E2FB1C3-9E0D-B94B-B5DA-64098286DF1D}"/>
    <dgm:cxn modelId="{67DDF7B5-6677-DD4A-8286-A797C484FCE4}" type="presOf" srcId="{250C4C83-9ADB-5E43-B881-74E015AD5B52}" destId="{17831776-9B6F-CB45-A8A1-094F631BBFF1}" srcOrd="1" destOrd="0" presId="urn:microsoft.com/office/officeart/2005/8/layout/orgChart1"/>
    <dgm:cxn modelId="{C1B679B6-D353-0248-A683-E5522712E1E1}" type="presOf" srcId="{C86E4035-8AAB-A347-8910-DC3E9BB6433A}" destId="{B9FD4C93-79AF-5D48-AC0F-78FFE75C0259}" srcOrd="0" destOrd="0" presId="urn:microsoft.com/office/officeart/2005/8/layout/orgChart1"/>
    <dgm:cxn modelId="{C32309CC-DE3A-5D4E-9E37-3FD8ED20ABE5}" srcId="{5FEFC108-D208-544A-ABE5-E011EA7F85D2}" destId="{1ACE564A-51D0-CE45-B4FC-08A6E5B6C79A}" srcOrd="5" destOrd="0" parTransId="{CDD96CC2-2544-984F-8757-5938762A6EE6}" sibTransId="{0C205065-FC6D-4C48-A920-B16E01C55A8D}"/>
    <dgm:cxn modelId="{A77220CD-87EE-DE45-8FAB-71F94251B8A1}" type="presOf" srcId="{CDD96CC2-2544-984F-8757-5938762A6EE6}" destId="{00266B81-797D-AA46-9830-FEA567E090FB}" srcOrd="0" destOrd="0" presId="urn:microsoft.com/office/officeart/2005/8/layout/orgChart1"/>
    <dgm:cxn modelId="{A0862ED2-45B9-9E4A-AE44-CF961057C7AD}" type="presOf" srcId="{AC0E01B4-3E8F-9545-A3E1-C07718DBD706}" destId="{130BD23E-01CF-7046-98B2-68BFE613FD14}" srcOrd="1" destOrd="0" presId="urn:microsoft.com/office/officeart/2005/8/layout/orgChart1"/>
    <dgm:cxn modelId="{3F0FCED4-6B60-7E45-A858-1CE9EEECE002}" type="presOf" srcId="{C0A59B3C-59CC-5A47-B7BD-78CDB07BD79B}" destId="{0C905457-A661-FE4C-8A2C-FDC4AE1A6970}" srcOrd="1" destOrd="0" presId="urn:microsoft.com/office/officeart/2005/8/layout/orgChart1"/>
    <dgm:cxn modelId="{A86225EA-42D2-8940-BCC3-E7817793E784}" type="presOf" srcId="{694AA55B-2BD7-694A-866A-E0C4AEEBBD49}" destId="{FDB0FF2F-DADB-DA48-A1BC-2E09D8BA3FA7}" srcOrd="0" destOrd="0" presId="urn:microsoft.com/office/officeart/2005/8/layout/orgChart1"/>
    <dgm:cxn modelId="{C5F4B8EA-947B-ED46-8D13-327B0C42CFB9}" type="presOf" srcId="{5FEFC108-D208-544A-ABE5-E011EA7F85D2}" destId="{73499048-015F-0242-813A-7084032FFD2C}" srcOrd="1" destOrd="0" presId="urn:microsoft.com/office/officeart/2005/8/layout/orgChart1"/>
    <dgm:cxn modelId="{F55513ED-E3D7-7D46-922A-28C03E1247BA}" srcId="{694AA55B-2BD7-694A-866A-E0C4AEEBBD49}" destId="{5FEFC108-D208-544A-ABE5-E011EA7F85D2}" srcOrd="0" destOrd="0" parTransId="{28E066DB-E0CE-EE45-B9DB-C744884D41C4}" sibTransId="{04449BD7-9C83-BD44-8207-C83FF4338DDF}"/>
    <dgm:cxn modelId="{05DAB8EF-F0E4-AD42-9102-F3F39C85FF1A}" type="presOf" srcId="{8EB58354-512A-EF4E-ABC6-635FFC0F5B81}" destId="{B02D0939-4216-9A4F-B326-03E077D7B1EC}" srcOrd="0" destOrd="0" presId="urn:microsoft.com/office/officeart/2005/8/layout/orgChart1"/>
    <dgm:cxn modelId="{769565F2-F1B3-9E44-9D71-EC80F1040933}" type="presOf" srcId="{1ACE564A-51D0-CE45-B4FC-08A6E5B6C79A}" destId="{ACD2ECF8-358C-9441-ACA1-D3C0B4313C01}" srcOrd="0" destOrd="0" presId="urn:microsoft.com/office/officeart/2005/8/layout/orgChart1"/>
    <dgm:cxn modelId="{A02B2CFA-4725-9845-83E1-52AA27E721D8}" type="presOf" srcId="{012699D5-BA4F-E147-8E70-B24A35DA1543}" destId="{5907E569-7DA7-E148-BC0D-A72DD2EEFD6A}" srcOrd="0" destOrd="0" presId="urn:microsoft.com/office/officeart/2005/8/layout/orgChart1"/>
    <dgm:cxn modelId="{25E7E1FB-ACCB-D442-BBB9-799AB436E9D0}" srcId="{5FEFC108-D208-544A-ABE5-E011EA7F85D2}" destId="{C0A59B3C-59CC-5A47-B7BD-78CDB07BD79B}" srcOrd="4" destOrd="0" parTransId="{6BB0053E-E443-1E49-9A4B-66C2E5878D3A}" sibTransId="{D930D8A9-9233-BE4D-A9DD-1D33B7BB9FF8}"/>
    <dgm:cxn modelId="{9558C2FE-7E9F-AB4A-9FE7-AFA10B4F491E}" type="presOf" srcId="{AC0E01B4-3E8F-9545-A3E1-C07718DBD706}" destId="{8EE52D8A-68BC-3749-9646-006D7EBA5CBE}" srcOrd="0" destOrd="0" presId="urn:microsoft.com/office/officeart/2005/8/layout/orgChart1"/>
    <dgm:cxn modelId="{B877606E-15AA-9F4D-8D40-82C76C67BFD4}" type="presParOf" srcId="{FDB0FF2F-DADB-DA48-A1BC-2E09D8BA3FA7}" destId="{7FBAA12F-8743-994F-A291-135FA67F4F8B}" srcOrd="0" destOrd="0" presId="urn:microsoft.com/office/officeart/2005/8/layout/orgChart1"/>
    <dgm:cxn modelId="{713FD99B-23EC-FA46-9201-63EE6C8CDE4A}" type="presParOf" srcId="{7FBAA12F-8743-994F-A291-135FA67F4F8B}" destId="{309B35C9-23B0-6C4F-A6B0-452F9242D6DA}" srcOrd="0" destOrd="0" presId="urn:microsoft.com/office/officeart/2005/8/layout/orgChart1"/>
    <dgm:cxn modelId="{21BC37AF-0F4E-584F-A62A-367D5386BF8B}" type="presParOf" srcId="{309B35C9-23B0-6C4F-A6B0-452F9242D6DA}" destId="{80C0324C-5CC4-DB4B-81AF-5E63052384BB}" srcOrd="0" destOrd="0" presId="urn:microsoft.com/office/officeart/2005/8/layout/orgChart1"/>
    <dgm:cxn modelId="{866F8D39-D991-094F-A663-DD6F163AF553}" type="presParOf" srcId="{309B35C9-23B0-6C4F-A6B0-452F9242D6DA}" destId="{73499048-015F-0242-813A-7084032FFD2C}" srcOrd="1" destOrd="0" presId="urn:microsoft.com/office/officeart/2005/8/layout/orgChart1"/>
    <dgm:cxn modelId="{49DC3C4A-B70E-2740-910B-F43CC93B080F}" type="presParOf" srcId="{7FBAA12F-8743-994F-A291-135FA67F4F8B}" destId="{0DC392FD-E7C0-F44B-8EB8-C54C2312EF08}" srcOrd="1" destOrd="0" presId="urn:microsoft.com/office/officeart/2005/8/layout/orgChart1"/>
    <dgm:cxn modelId="{8A7599F1-4ED5-F44A-82A2-71A4DBD5648A}" type="presParOf" srcId="{0DC392FD-E7C0-F44B-8EB8-C54C2312EF08}" destId="{B9FD4C93-79AF-5D48-AC0F-78FFE75C0259}" srcOrd="0" destOrd="0" presId="urn:microsoft.com/office/officeart/2005/8/layout/orgChart1"/>
    <dgm:cxn modelId="{D1B13EB4-C9DB-E248-8965-E62310D0854E}" type="presParOf" srcId="{0DC392FD-E7C0-F44B-8EB8-C54C2312EF08}" destId="{923128BA-ECED-6B40-8DE9-CEF4CE5FBC2A}" srcOrd="1" destOrd="0" presId="urn:microsoft.com/office/officeart/2005/8/layout/orgChart1"/>
    <dgm:cxn modelId="{0B723743-D235-2D44-B9E0-58B100DDCC78}" type="presParOf" srcId="{923128BA-ECED-6B40-8DE9-CEF4CE5FBC2A}" destId="{46E480FA-E913-FD4B-816F-F11CD8A88286}" srcOrd="0" destOrd="0" presId="urn:microsoft.com/office/officeart/2005/8/layout/orgChart1"/>
    <dgm:cxn modelId="{75352DBD-D483-7740-B2E1-DCE36A554EBD}" type="presParOf" srcId="{46E480FA-E913-FD4B-816F-F11CD8A88286}" destId="{CA927B78-A291-404F-BE0D-86CD4CF56875}" srcOrd="0" destOrd="0" presId="urn:microsoft.com/office/officeart/2005/8/layout/orgChart1"/>
    <dgm:cxn modelId="{225FB20A-6EAA-8340-AE2D-21FD25C16606}" type="presParOf" srcId="{46E480FA-E913-FD4B-816F-F11CD8A88286}" destId="{A2F82DEB-A94A-7143-B374-A837876891CA}" srcOrd="1" destOrd="0" presId="urn:microsoft.com/office/officeart/2005/8/layout/orgChart1"/>
    <dgm:cxn modelId="{0ED93D34-846C-224B-B92A-A40C21CE707C}" type="presParOf" srcId="{923128BA-ECED-6B40-8DE9-CEF4CE5FBC2A}" destId="{822E5025-18A3-2E4F-8C5C-8DE10FFD41DF}" srcOrd="1" destOrd="0" presId="urn:microsoft.com/office/officeart/2005/8/layout/orgChart1"/>
    <dgm:cxn modelId="{56250782-E90B-9544-81CB-12E60C0F21D6}" type="presParOf" srcId="{923128BA-ECED-6B40-8DE9-CEF4CE5FBC2A}" destId="{4863EDB5-4AC8-4D4C-89D4-A9032619691C}" srcOrd="2" destOrd="0" presId="urn:microsoft.com/office/officeart/2005/8/layout/orgChart1"/>
    <dgm:cxn modelId="{9310EF9A-73A9-F44E-84F2-E2EBB2306910}" type="presParOf" srcId="{0DC392FD-E7C0-F44B-8EB8-C54C2312EF08}" destId="{B02D0939-4216-9A4F-B326-03E077D7B1EC}" srcOrd="2" destOrd="0" presId="urn:microsoft.com/office/officeart/2005/8/layout/orgChart1"/>
    <dgm:cxn modelId="{A7C618DF-BD8C-B849-9365-3472C645F781}" type="presParOf" srcId="{0DC392FD-E7C0-F44B-8EB8-C54C2312EF08}" destId="{54629908-9D34-224D-B2FD-33E29A94ACF5}" srcOrd="3" destOrd="0" presId="urn:microsoft.com/office/officeart/2005/8/layout/orgChart1"/>
    <dgm:cxn modelId="{85D7779E-43D8-114C-90BD-3E3C45A8122F}" type="presParOf" srcId="{54629908-9D34-224D-B2FD-33E29A94ACF5}" destId="{1931144B-9DB9-1B4A-8C19-FBE1F63ACC4E}" srcOrd="0" destOrd="0" presId="urn:microsoft.com/office/officeart/2005/8/layout/orgChart1"/>
    <dgm:cxn modelId="{0FF04106-BF12-084E-B569-1F75977F79BA}" type="presParOf" srcId="{1931144B-9DB9-1B4A-8C19-FBE1F63ACC4E}" destId="{8EE52D8A-68BC-3749-9646-006D7EBA5CBE}" srcOrd="0" destOrd="0" presId="urn:microsoft.com/office/officeart/2005/8/layout/orgChart1"/>
    <dgm:cxn modelId="{788D2F16-96C7-724F-82B4-A3941B9C3F21}" type="presParOf" srcId="{1931144B-9DB9-1B4A-8C19-FBE1F63ACC4E}" destId="{130BD23E-01CF-7046-98B2-68BFE613FD14}" srcOrd="1" destOrd="0" presId="urn:microsoft.com/office/officeart/2005/8/layout/orgChart1"/>
    <dgm:cxn modelId="{5612E710-94CC-074E-8D4B-8C62EC054333}" type="presParOf" srcId="{54629908-9D34-224D-B2FD-33E29A94ACF5}" destId="{89C4FE5F-C821-9A47-859B-167A26EDE06B}" srcOrd="1" destOrd="0" presId="urn:microsoft.com/office/officeart/2005/8/layout/orgChart1"/>
    <dgm:cxn modelId="{E5D941B7-E976-E04D-8998-DE8878E404A5}" type="presParOf" srcId="{54629908-9D34-224D-B2FD-33E29A94ACF5}" destId="{C36236D6-BD16-0240-84B9-B81F261AF33F}" srcOrd="2" destOrd="0" presId="urn:microsoft.com/office/officeart/2005/8/layout/orgChart1"/>
    <dgm:cxn modelId="{DE20C370-0246-2B4C-BFB6-BB1386C4C822}" type="presParOf" srcId="{0DC392FD-E7C0-F44B-8EB8-C54C2312EF08}" destId="{EC74FC3C-A000-204C-8C96-A22748959C5D}" srcOrd="4" destOrd="0" presId="urn:microsoft.com/office/officeart/2005/8/layout/orgChart1"/>
    <dgm:cxn modelId="{57DD7359-908E-1C4E-B5D8-94F9A384C7F8}" type="presParOf" srcId="{0DC392FD-E7C0-F44B-8EB8-C54C2312EF08}" destId="{EBBD4EDC-0DB1-FF49-BCF4-C21848335391}" srcOrd="5" destOrd="0" presId="urn:microsoft.com/office/officeart/2005/8/layout/orgChart1"/>
    <dgm:cxn modelId="{C8CFCB80-D606-9149-975E-C6162FA714DB}" type="presParOf" srcId="{EBBD4EDC-0DB1-FF49-BCF4-C21848335391}" destId="{F6718641-E59E-4C42-A1D4-ECFC5DC5C363}" srcOrd="0" destOrd="0" presId="urn:microsoft.com/office/officeart/2005/8/layout/orgChart1"/>
    <dgm:cxn modelId="{82B07820-AF4B-9D49-943D-73D324CBB908}" type="presParOf" srcId="{F6718641-E59E-4C42-A1D4-ECFC5DC5C363}" destId="{4679E335-CDFD-D840-A354-CEE791F31A34}" srcOrd="0" destOrd="0" presId="urn:microsoft.com/office/officeart/2005/8/layout/orgChart1"/>
    <dgm:cxn modelId="{36270012-F267-8140-9EDB-C4FBBDB0B9AB}" type="presParOf" srcId="{F6718641-E59E-4C42-A1D4-ECFC5DC5C363}" destId="{0C905457-A661-FE4C-8A2C-FDC4AE1A6970}" srcOrd="1" destOrd="0" presId="urn:microsoft.com/office/officeart/2005/8/layout/orgChart1"/>
    <dgm:cxn modelId="{97442FB3-41A2-B041-85EB-178871BFF3C6}" type="presParOf" srcId="{EBBD4EDC-0DB1-FF49-BCF4-C21848335391}" destId="{33A502AF-BD03-5C4A-999F-F6494842A2EF}" srcOrd="1" destOrd="0" presId="urn:microsoft.com/office/officeart/2005/8/layout/orgChart1"/>
    <dgm:cxn modelId="{5E914FDD-EE9B-5846-BD4E-D02A5DD77D44}" type="presParOf" srcId="{EBBD4EDC-0DB1-FF49-BCF4-C21848335391}" destId="{CAEA6F10-919A-BC4B-B5CA-15D94F4EA08B}" srcOrd="2" destOrd="0" presId="urn:microsoft.com/office/officeart/2005/8/layout/orgChart1"/>
    <dgm:cxn modelId="{32261FD9-04B2-AA44-8F48-BD6F65CE73AD}" type="presParOf" srcId="{0DC392FD-E7C0-F44B-8EB8-C54C2312EF08}" destId="{00266B81-797D-AA46-9830-FEA567E090FB}" srcOrd="6" destOrd="0" presId="urn:microsoft.com/office/officeart/2005/8/layout/orgChart1"/>
    <dgm:cxn modelId="{1A0BF27C-D702-5140-A2D9-45FD28556E46}" type="presParOf" srcId="{0DC392FD-E7C0-F44B-8EB8-C54C2312EF08}" destId="{5AF59FCE-DAD7-3C4C-86F9-5725BD275A16}" srcOrd="7" destOrd="0" presId="urn:microsoft.com/office/officeart/2005/8/layout/orgChart1"/>
    <dgm:cxn modelId="{6F3BFD57-F7D9-5847-9682-7128347FBF6A}" type="presParOf" srcId="{5AF59FCE-DAD7-3C4C-86F9-5725BD275A16}" destId="{50BE6DDC-F129-EF44-8EB2-8DECA51986F4}" srcOrd="0" destOrd="0" presId="urn:microsoft.com/office/officeart/2005/8/layout/orgChart1"/>
    <dgm:cxn modelId="{80FA4B62-CB57-9540-831A-A69CC3ED2EA2}" type="presParOf" srcId="{50BE6DDC-F129-EF44-8EB2-8DECA51986F4}" destId="{ACD2ECF8-358C-9441-ACA1-D3C0B4313C01}" srcOrd="0" destOrd="0" presId="urn:microsoft.com/office/officeart/2005/8/layout/orgChart1"/>
    <dgm:cxn modelId="{8EEC080B-15BA-4448-BB18-12FA00EAF465}" type="presParOf" srcId="{50BE6DDC-F129-EF44-8EB2-8DECA51986F4}" destId="{F84B84CF-0E93-8144-B260-B76133EBC7E2}" srcOrd="1" destOrd="0" presId="urn:microsoft.com/office/officeart/2005/8/layout/orgChart1"/>
    <dgm:cxn modelId="{1AB510D1-9843-B148-8F45-6EE2F4A4E249}" type="presParOf" srcId="{5AF59FCE-DAD7-3C4C-86F9-5725BD275A16}" destId="{59724D3D-6A10-AF45-A790-6339DCF4BD9D}" srcOrd="1" destOrd="0" presId="urn:microsoft.com/office/officeart/2005/8/layout/orgChart1"/>
    <dgm:cxn modelId="{ACD0DB5C-B408-AB4A-84BA-2C3A6752DCBE}" type="presParOf" srcId="{5AF59FCE-DAD7-3C4C-86F9-5725BD275A16}" destId="{D83E02FC-6DFA-0041-8532-EF3C093B4DA8}" srcOrd="2" destOrd="0" presId="urn:microsoft.com/office/officeart/2005/8/layout/orgChart1"/>
    <dgm:cxn modelId="{B99E2328-DA86-7C40-B457-B6790298E54B}" type="presParOf" srcId="{7FBAA12F-8743-994F-A291-135FA67F4F8B}" destId="{0CADE7E7-5768-9F44-B255-6B4A6657F3FF}" srcOrd="2" destOrd="0" presId="urn:microsoft.com/office/officeart/2005/8/layout/orgChart1"/>
    <dgm:cxn modelId="{06CBBFCA-A555-0241-A69F-43075792FE5F}" type="presParOf" srcId="{0CADE7E7-5768-9F44-B255-6B4A6657F3FF}" destId="{5907E569-7DA7-E148-BC0D-A72DD2EEFD6A}" srcOrd="0" destOrd="0" presId="urn:microsoft.com/office/officeart/2005/8/layout/orgChart1"/>
    <dgm:cxn modelId="{7362C430-4CB4-4D49-93F8-E63B078D6FC0}" type="presParOf" srcId="{0CADE7E7-5768-9F44-B255-6B4A6657F3FF}" destId="{F2F0350C-9BAC-CA4C-AE0B-C1DFFD7A2451}" srcOrd="1" destOrd="0" presId="urn:microsoft.com/office/officeart/2005/8/layout/orgChart1"/>
    <dgm:cxn modelId="{2AB8604F-35AD-4841-83AF-41BED2699C1D}" type="presParOf" srcId="{F2F0350C-9BAC-CA4C-AE0B-C1DFFD7A2451}" destId="{82219A08-0F91-834F-A04F-D00CDCB3E26E}" srcOrd="0" destOrd="0" presId="urn:microsoft.com/office/officeart/2005/8/layout/orgChart1"/>
    <dgm:cxn modelId="{8058DF50-2A0E-324C-A515-E730D7020858}" type="presParOf" srcId="{82219A08-0F91-834F-A04F-D00CDCB3E26E}" destId="{3A9A6115-C30A-6D43-ABEF-3E40E017841C}" srcOrd="0" destOrd="0" presId="urn:microsoft.com/office/officeart/2005/8/layout/orgChart1"/>
    <dgm:cxn modelId="{D4CE72B1-8C0F-5A47-8CBF-D9DB038DC53E}" type="presParOf" srcId="{82219A08-0F91-834F-A04F-D00CDCB3E26E}" destId="{B9CC38EB-FFA5-154A-8DA1-F41317A3602E}" srcOrd="1" destOrd="0" presId="urn:microsoft.com/office/officeart/2005/8/layout/orgChart1"/>
    <dgm:cxn modelId="{E31CDF1B-1F92-0E4A-BEE1-C616A44CFDFF}" type="presParOf" srcId="{F2F0350C-9BAC-CA4C-AE0B-C1DFFD7A2451}" destId="{BDEFBFCF-A48A-7A48-BE03-7E3D58966888}" srcOrd="1" destOrd="0" presId="urn:microsoft.com/office/officeart/2005/8/layout/orgChart1"/>
    <dgm:cxn modelId="{ED77DBEE-8B3E-7949-B0C2-407ECF94ACD5}" type="presParOf" srcId="{F2F0350C-9BAC-CA4C-AE0B-C1DFFD7A2451}" destId="{A7803373-318B-E449-9C37-5C1E7F178FAD}" srcOrd="2" destOrd="0" presId="urn:microsoft.com/office/officeart/2005/8/layout/orgChart1"/>
    <dgm:cxn modelId="{60F52861-1757-1A44-8958-586B5B686236}" type="presParOf" srcId="{0CADE7E7-5768-9F44-B255-6B4A6657F3FF}" destId="{F161A30D-19A3-624C-A2CF-A430588610BC}" srcOrd="2" destOrd="0" presId="urn:microsoft.com/office/officeart/2005/8/layout/orgChart1"/>
    <dgm:cxn modelId="{EE298646-5920-644B-B2C3-9B096F4E9623}" type="presParOf" srcId="{0CADE7E7-5768-9F44-B255-6B4A6657F3FF}" destId="{8AA5F006-88A4-FE47-BABD-7B25AC6B16F5}" srcOrd="3" destOrd="0" presId="urn:microsoft.com/office/officeart/2005/8/layout/orgChart1"/>
    <dgm:cxn modelId="{6744EB7E-9AD7-7B4E-918F-79C7B877A1DA}" type="presParOf" srcId="{8AA5F006-88A4-FE47-BABD-7B25AC6B16F5}" destId="{309DDCFE-5886-314E-B911-3089D5FD013A}" srcOrd="0" destOrd="0" presId="urn:microsoft.com/office/officeart/2005/8/layout/orgChart1"/>
    <dgm:cxn modelId="{514EB1A8-E366-424F-86D4-327BDBBA0734}" type="presParOf" srcId="{309DDCFE-5886-314E-B911-3089D5FD013A}" destId="{5B27C28B-19C3-C742-BE83-F35FF23F67A3}" srcOrd="0" destOrd="0" presId="urn:microsoft.com/office/officeart/2005/8/layout/orgChart1"/>
    <dgm:cxn modelId="{E5C59987-FA22-A14B-989E-F680EE04173D}" type="presParOf" srcId="{309DDCFE-5886-314E-B911-3089D5FD013A}" destId="{17831776-9B6F-CB45-A8A1-094F631BBFF1}" srcOrd="1" destOrd="0" presId="urn:microsoft.com/office/officeart/2005/8/layout/orgChart1"/>
    <dgm:cxn modelId="{4655B31A-F73E-1849-8EB8-2FE06E70A5A1}" type="presParOf" srcId="{8AA5F006-88A4-FE47-BABD-7B25AC6B16F5}" destId="{75878472-0460-3D46-841C-AE95974417AB}" srcOrd="1" destOrd="0" presId="urn:microsoft.com/office/officeart/2005/8/layout/orgChart1"/>
    <dgm:cxn modelId="{2C323219-5208-DA4D-9C09-CBE7486F532C}" type="presParOf" srcId="{75878472-0460-3D46-841C-AE95974417AB}" destId="{B4AFEC69-9EB3-C74F-9D0D-7A3E7C96ABD4}" srcOrd="0" destOrd="0" presId="urn:microsoft.com/office/officeart/2005/8/layout/orgChart1"/>
    <dgm:cxn modelId="{D6D6588C-3C28-7940-AAEB-85602606D5AA}" type="presParOf" srcId="{75878472-0460-3D46-841C-AE95974417AB}" destId="{8FCB8946-0540-E14B-8E18-9983385088D0}" srcOrd="1" destOrd="0" presId="urn:microsoft.com/office/officeart/2005/8/layout/orgChart1"/>
    <dgm:cxn modelId="{B1C229C8-450A-7840-9EDB-5BE04BA06708}" type="presParOf" srcId="{8FCB8946-0540-E14B-8E18-9983385088D0}" destId="{8F4C355B-34A6-2E4F-8E1F-0651F06462B3}" srcOrd="0" destOrd="0" presId="urn:microsoft.com/office/officeart/2005/8/layout/orgChart1"/>
    <dgm:cxn modelId="{9D356FAB-0811-3B41-A208-419AF3AAB765}" type="presParOf" srcId="{8F4C355B-34A6-2E4F-8E1F-0651F06462B3}" destId="{E6C5E7F8-AB4E-3944-BCB5-8BB4C00C1E9E}" srcOrd="0" destOrd="0" presId="urn:microsoft.com/office/officeart/2005/8/layout/orgChart1"/>
    <dgm:cxn modelId="{6228B2AD-980B-DC47-BB50-69FCE737FDC8}" type="presParOf" srcId="{8F4C355B-34A6-2E4F-8E1F-0651F06462B3}" destId="{F559AF21-5115-FC48-8B33-563AF7A77C6F}" srcOrd="1" destOrd="0" presId="urn:microsoft.com/office/officeart/2005/8/layout/orgChart1"/>
    <dgm:cxn modelId="{FC8B5FC1-9497-0B43-A9F4-61E5FE2D0D2C}" type="presParOf" srcId="{8FCB8946-0540-E14B-8E18-9983385088D0}" destId="{B1BC6407-8427-9D41-B5FF-5DDFA24CBFA7}" srcOrd="1" destOrd="0" presId="urn:microsoft.com/office/officeart/2005/8/layout/orgChart1"/>
    <dgm:cxn modelId="{4AF2B480-DE94-E746-81D9-712F12CD6D38}" type="presParOf" srcId="{8FCB8946-0540-E14B-8E18-9983385088D0}" destId="{38E8CF3A-E3E1-994A-90F9-F216D8173202}" srcOrd="2" destOrd="0" presId="urn:microsoft.com/office/officeart/2005/8/layout/orgChart1"/>
    <dgm:cxn modelId="{7FDD155C-C25E-F74C-A008-52D29CDB746A}" type="presParOf" srcId="{8AA5F006-88A4-FE47-BABD-7B25AC6B16F5}" destId="{914BF732-6057-AD49-B805-8927E6CB755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94AA55B-2BD7-694A-866A-E0C4AEEBBD49}" type="doc">
      <dgm:prSet loTypeId="urn:microsoft.com/office/officeart/2005/8/layout/orgChart1" loCatId="" qsTypeId="urn:microsoft.com/office/officeart/2005/8/quickstyle/simple1" qsCatId="simple" csTypeId="urn:microsoft.com/office/officeart/2005/8/colors/accent5_2" csCatId="accent5" phldr="1"/>
      <dgm:spPr/>
      <dgm:t>
        <a:bodyPr/>
        <a:lstStyle/>
        <a:p>
          <a:endParaRPr lang="en-US"/>
        </a:p>
      </dgm:t>
    </dgm:pt>
    <dgm:pt modelId="{5FEFC108-D208-544A-ABE5-E011EA7F85D2}">
      <dgm:prSet phldrT="[Text]"/>
      <dgm:spPr/>
      <dgm:t>
        <a:bodyPr/>
        <a:lstStyle/>
        <a:p>
          <a:r>
            <a:rPr lang="en-US" dirty="0"/>
            <a:t>Tour Operators 
</a:t>
          </a:r>
        </a:p>
      </dgm:t>
    </dgm:pt>
    <dgm:pt modelId="{28E066DB-E0CE-EE45-B9DB-C744884D41C4}" type="parTrans" cxnId="{F55513ED-E3D7-7D46-922A-28C03E1247BA}">
      <dgm:prSet/>
      <dgm:spPr/>
      <dgm:t>
        <a:bodyPr/>
        <a:lstStyle/>
        <a:p>
          <a:endParaRPr lang="en-US"/>
        </a:p>
      </dgm:t>
    </dgm:pt>
    <dgm:pt modelId="{04449BD7-9C83-BD44-8207-C83FF4338DDF}" type="sibTrans" cxnId="{F55513ED-E3D7-7D46-922A-28C03E1247BA}">
      <dgm:prSet/>
      <dgm:spPr/>
      <dgm:t>
        <a:bodyPr/>
        <a:lstStyle/>
        <a:p>
          <a:endParaRPr lang="en-US"/>
        </a:p>
      </dgm:t>
    </dgm:pt>
    <dgm:pt modelId="{250C4C83-9ADB-5E43-B881-74E015AD5B52}" type="asst">
      <dgm:prSet phldrT="[Text]"/>
      <dgm:spPr/>
      <dgm:t>
        <a:bodyPr/>
        <a:lstStyle/>
        <a:p>
          <a:r>
            <a:rPr lang="en-US" dirty="0"/>
            <a:t>outbound tour operators</a:t>
          </a:r>
        </a:p>
      </dgm:t>
    </dgm:pt>
    <dgm:pt modelId="{103BE317-B404-DA42-B429-2B6B0DC6B3D5}" type="parTrans" cxnId="{DCB2BE4B-A9B1-8A4A-B442-E4BBE8765D7A}">
      <dgm:prSet/>
      <dgm:spPr/>
      <dgm:t>
        <a:bodyPr/>
        <a:lstStyle/>
        <a:p>
          <a:endParaRPr lang="en-US"/>
        </a:p>
      </dgm:t>
    </dgm:pt>
    <dgm:pt modelId="{CA24C92C-45B0-D34D-A3EB-7588687CE375}" type="sibTrans" cxnId="{DCB2BE4B-A9B1-8A4A-B442-E4BBE8765D7A}">
      <dgm:prSet/>
      <dgm:spPr/>
      <dgm:t>
        <a:bodyPr/>
        <a:lstStyle/>
        <a:p>
          <a:endParaRPr lang="en-US"/>
        </a:p>
      </dgm:t>
    </dgm:pt>
    <dgm:pt modelId="{AC0E01B4-3E8F-9545-A3E1-C07718DBD706}">
      <dgm:prSet phldrT="[Text]"/>
      <dgm:spPr/>
      <dgm:t>
        <a:bodyPr/>
        <a:lstStyle/>
        <a:p>
          <a:r>
            <a:rPr lang="en-US"/>
            <a:t>specialist tour operators</a:t>
          </a:r>
        </a:p>
      </dgm:t>
    </dgm:pt>
    <dgm:pt modelId="{8EB58354-512A-EF4E-ABC6-635FFC0F5B81}" type="parTrans" cxnId="{9BB50B88-D1AF-8046-A7EE-8CE7CF76E188}">
      <dgm:prSet/>
      <dgm:spPr/>
      <dgm:t>
        <a:bodyPr/>
        <a:lstStyle/>
        <a:p>
          <a:endParaRPr lang="en-US"/>
        </a:p>
      </dgm:t>
    </dgm:pt>
    <dgm:pt modelId="{CD80BE5A-C02C-B04B-A507-8D8CA1D1532E}" type="sibTrans" cxnId="{9BB50B88-D1AF-8046-A7EE-8CE7CF76E188}">
      <dgm:prSet/>
      <dgm:spPr/>
      <dgm:t>
        <a:bodyPr/>
        <a:lstStyle/>
        <a:p>
          <a:endParaRPr lang="en-US"/>
        </a:p>
      </dgm:t>
    </dgm:pt>
    <dgm:pt modelId="{C0A59B3C-59CC-5A47-B7BD-78CDB07BD79B}">
      <dgm:prSet phldrT="[Text]"/>
      <dgm:spPr/>
      <dgm:t>
        <a:bodyPr/>
        <a:lstStyle/>
        <a:p>
          <a:r>
            <a:rPr lang="en-US"/>
            <a:t>retail travel agents</a:t>
          </a:r>
        </a:p>
      </dgm:t>
    </dgm:pt>
    <dgm:pt modelId="{6BB0053E-E443-1E49-9A4B-66C2E5878D3A}" type="parTrans" cxnId="{25E7E1FB-ACCB-D442-BBB9-799AB436E9D0}">
      <dgm:prSet/>
      <dgm:spPr/>
      <dgm:t>
        <a:bodyPr/>
        <a:lstStyle/>
        <a:p>
          <a:endParaRPr lang="en-US"/>
        </a:p>
      </dgm:t>
    </dgm:pt>
    <dgm:pt modelId="{D930D8A9-9233-BE4D-A9DD-1D33B7BB9FF8}" type="sibTrans" cxnId="{25E7E1FB-ACCB-D442-BBB9-799AB436E9D0}">
      <dgm:prSet/>
      <dgm:spPr/>
      <dgm:t>
        <a:bodyPr/>
        <a:lstStyle/>
        <a:p>
          <a:endParaRPr lang="en-US"/>
        </a:p>
      </dgm:t>
    </dgm:pt>
    <dgm:pt modelId="{1ACE564A-51D0-CE45-B4FC-08A6E5B6C79A}">
      <dgm:prSet phldrT="[Text]"/>
      <dgm:spPr/>
      <dgm:t>
        <a:bodyPr/>
        <a:lstStyle/>
        <a:p>
          <a:r>
            <a:rPr lang="en-US"/>
            <a:t>online travel agents</a:t>
          </a:r>
        </a:p>
      </dgm:t>
    </dgm:pt>
    <dgm:pt modelId="{CDD96CC2-2544-984F-8757-5938762A6EE6}" type="parTrans" cxnId="{C32309CC-DE3A-5D4E-9E37-3FD8ED20ABE5}">
      <dgm:prSet/>
      <dgm:spPr/>
      <dgm:t>
        <a:bodyPr/>
        <a:lstStyle/>
        <a:p>
          <a:endParaRPr lang="en-US"/>
        </a:p>
      </dgm:t>
    </dgm:pt>
    <dgm:pt modelId="{0C205065-FC6D-4C48-A920-B16E01C55A8D}" type="sibTrans" cxnId="{C32309CC-DE3A-5D4E-9E37-3FD8ED20ABE5}">
      <dgm:prSet/>
      <dgm:spPr/>
      <dgm:t>
        <a:bodyPr/>
        <a:lstStyle/>
        <a:p>
          <a:endParaRPr lang="en-US"/>
        </a:p>
      </dgm:t>
    </dgm:pt>
    <dgm:pt modelId="{CCBABC45-FABA-C847-B4F4-9068125D6AFE}" type="asst">
      <dgm:prSet/>
      <dgm:spPr/>
      <dgm:t>
        <a:bodyPr/>
        <a:lstStyle/>
        <a:p>
          <a:r>
            <a:rPr lang="en-US"/>
            <a:t>domestic tour operators</a:t>
          </a:r>
        </a:p>
      </dgm:t>
    </dgm:pt>
    <dgm:pt modelId="{012699D5-BA4F-E147-8E70-B24A35DA1543}" type="parTrans" cxnId="{F02F03AC-8158-3443-A9A2-91BAADF6691C}">
      <dgm:prSet/>
      <dgm:spPr/>
      <dgm:t>
        <a:bodyPr/>
        <a:lstStyle/>
        <a:p>
          <a:endParaRPr lang="en-US"/>
        </a:p>
      </dgm:t>
    </dgm:pt>
    <dgm:pt modelId="{5E2FB1C3-9E0D-B94B-B5DA-64098286DF1D}" type="sibTrans" cxnId="{F02F03AC-8158-3443-A9A2-91BAADF6691C}">
      <dgm:prSet/>
      <dgm:spPr/>
      <dgm:t>
        <a:bodyPr/>
        <a:lstStyle/>
        <a:p>
          <a:endParaRPr lang="en-US"/>
        </a:p>
      </dgm:t>
    </dgm:pt>
    <dgm:pt modelId="{F7CD5DAF-F912-C84B-890C-87CE645AE74D}">
      <dgm:prSet/>
      <dgm:spPr/>
      <dgm:t>
        <a:bodyPr/>
        <a:lstStyle/>
        <a:p>
          <a:r>
            <a:rPr lang="en-US"/>
            <a:t>destination management companies</a:t>
          </a:r>
        </a:p>
      </dgm:t>
    </dgm:pt>
    <dgm:pt modelId="{C86E4035-8AAB-A347-8910-DC3E9BB6433A}" type="parTrans" cxnId="{021A5834-0EFC-5245-B96F-274EAA690BA6}">
      <dgm:prSet/>
      <dgm:spPr/>
      <dgm:t>
        <a:bodyPr/>
        <a:lstStyle/>
        <a:p>
          <a:endParaRPr lang="en-US"/>
        </a:p>
      </dgm:t>
    </dgm:pt>
    <dgm:pt modelId="{5BAA5315-CCDC-F340-B761-B2EC4E86E99C}" type="sibTrans" cxnId="{021A5834-0EFC-5245-B96F-274EAA690BA6}">
      <dgm:prSet/>
      <dgm:spPr/>
      <dgm:t>
        <a:bodyPr/>
        <a:lstStyle/>
        <a:p>
          <a:endParaRPr lang="en-US"/>
        </a:p>
      </dgm:t>
    </dgm:pt>
    <dgm:pt modelId="{B13A6F8F-5337-094F-A8ED-A9310227416D}">
      <dgm:prSet/>
      <dgm:spPr/>
      <dgm:t>
        <a:bodyPr/>
        <a:lstStyle/>
        <a:p>
          <a:r>
            <a:rPr lang="en-US"/>
            <a:t>franchises</a:t>
          </a:r>
        </a:p>
      </dgm:t>
    </dgm:pt>
    <dgm:pt modelId="{6518C8EA-9AD1-C548-8B0E-E3F4FEE44F10}" type="parTrans" cxnId="{1BE5C325-3F5D-8048-A934-524F5A17C9D7}">
      <dgm:prSet/>
      <dgm:spPr/>
      <dgm:t>
        <a:bodyPr/>
        <a:lstStyle/>
        <a:p>
          <a:endParaRPr lang="en-US"/>
        </a:p>
      </dgm:t>
    </dgm:pt>
    <dgm:pt modelId="{D7052F57-43FC-8A4F-B823-9D05BC0E0516}" type="sibTrans" cxnId="{1BE5C325-3F5D-8048-A934-524F5A17C9D7}">
      <dgm:prSet/>
      <dgm:spPr/>
      <dgm:t>
        <a:bodyPr/>
        <a:lstStyle/>
        <a:p>
          <a:endParaRPr lang="en-US"/>
        </a:p>
      </dgm:t>
    </dgm:pt>
    <dgm:pt modelId="{FDB0FF2F-DADB-DA48-A1BC-2E09D8BA3FA7}" type="pres">
      <dgm:prSet presAssocID="{694AA55B-2BD7-694A-866A-E0C4AEEBBD49}" presName="hierChild1" presStyleCnt="0">
        <dgm:presLayoutVars>
          <dgm:orgChart val="1"/>
          <dgm:chPref val="1"/>
          <dgm:dir/>
          <dgm:animOne val="branch"/>
          <dgm:animLvl val="lvl"/>
          <dgm:resizeHandles/>
        </dgm:presLayoutVars>
      </dgm:prSet>
      <dgm:spPr/>
    </dgm:pt>
    <dgm:pt modelId="{7FBAA12F-8743-994F-A291-135FA67F4F8B}" type="pres">
      <dgm:prSet presAssocID="{5FEFC108-D208-544A-ABE5-E011EA7F85D2}" presName="hierRoot1" presStyleCnt="0">
        <dgm:presLayoutVars>
          <dgm:hierBranch val="init"/>
        </dgm:presLayoutVars>
      </dgm:prSet>
      <dgm:spPr/>
    </dgm:pt>
    <dgm:pt modelId="{309B35C9-23B0-6C4F-A6B0-452F9242D6DA}" type="pres">
      <dgm:prSet presAssocID="{5FEFC108-D208-544A-ABE5-E011EA7F85D2}" presName="rootComposite1" presStyleCnt="0"/>
      <dgm:spPr/>
    </dgm:pt>
    <dgm:pt modelId="{80C0324C-5CC4-DB4B-81AF-5E63052384BB}" type="pres">
      <dgm:prSet presAssocID="{5FEFC108-D208-544A-ABE5-E011EA7F85D2}" presName="rootText1" presStyleLbl="node0" presStyleIdx="0" presStyleCnt="1">
        <dgm:presLayoutVars>
          <dgm:chPref val="3"/>
        </dgm:presLayoutVars>
      </dgm:prSet>
      <dgm:spPr/>
    </dgm:pt>
    <dgm:pt modelId="{73499048-015F-0242-813A-7084032FFD2C}" type="pres">
      <dgm:prSet presAssocID="{5FEFC108-D208-544A-ABE5-E011EA7F85D2}" presName="rootConnector1" presStyleLbl="node1" presStyleIdx="0" presStyleCnt="0"/>
      <dgm:spPr/>
    </dgm:pt>
    <dgm:pt modelId="{0DC392FD-E7C0-F44B-8EB8-C54C2312EF08}" type="pres">
      <dgm:prSet presAssocID="{5FEFC108-D208-544A-ABE5-E011EA7F85D2}" presName="hierChild2" presStyleCnt="0"/>
      <dgm:spPr/>
    </dgm:pt>
    <dgm:pt modelId="{B9FD4C93-79AF-5D48-AC0F-78FFE75C0259}" type="pres">
      <dgm:prSet presAssocID="{C86E4035-8AAB-A347-8910-DC3E9BB6433A}" presName="Name37" presStyleLbl="parChTrans1D2" presStyleIdx="0" presStyleCnt="6"/>
      <dgm:spPr/>
    </dgm:pt>
    <dgm:pt modelId="{923128BA-ECED-6B40-8DE9-CEF4CE5FBC2A}" type="pres">
      <dgm:prSet presAssocID="{F7CD5DAF-F912-C84B-890C-87CE645AE74D}" presName="hierRoot2" presStyleCnt="0">
        <dgm:presLayoutVars>
          <dgm:hierBranch val="init"/>
        </dgm:presLayoutVars>
      </dgm:prSet>
      <dgm:spPr/>
    </dgm:pt>
    <dgm:pt modelId="{46E480FA-E913-FD4B-816F-F11CD8A88286}" type="pres">
      <dgm:prSet presAssocID="{F7CD5DAF-F912-C84B-890C-87CE645AE74D}" presName="rootComposite" presStyleCnt="0"/>
      <dgm:spPr/>
    </dgm:pt>
    <dgm:pt modelId="{CA927B78-A291-404F-BE0D-86CD4CF56875}" type="pres">
      <dgm:prSet presAssocID="{F7CD5DAF-F912-C84B-890C-87CE645AE74D}" presName="rootText" presStyleLbl="node2" presStyleIdx="0" presStyleCnt="4">
        <dgm:presLayoutVars>
          <dgm:chPref val="3"/>
        </dgm:presLayoutVars>
      </dgm:prSet>
      <dgm:spPr/>
    </dgm:pt>
    <dgm:pt modelId="{A2F82DEB-A94A-7143-B374-A837876891CA}" type="pres">
      <dgm:prSet presAssocID="{F7CD5DAF-F912-C84B-890C-87CE645AE74D}" presName="rootConnector" presStyleLbl="node2" presStyleIdx="0" presStyleCnt="4"/>
      <dgm:spPr/>
    </dgm:pt>
    <dgm:pt modelId="{822E5025-18A3-2E4F-8C5C-8DE10FFD41DF}" type="pres">
      <dgm:prSet presAssocID="{F7CD5DAF-F912-C84B-890C-87CE645AE74D}" presName="hierChild4" presStyleCnt="0"/>
      <dgm:spPr/>
    </dgm:pt>
    <dgm:pt modelId="{4863EDB5-4AC8-4D4C-89D4-A9032619691C}" type="pres">
      <dgm:prSet presAssocID="{F7CD5DAF-F912-C84B-890C-87CE645AE74D}" presName="hierChild5" presStyleCnt="0"/>
      <dgm:spPr/>
    </dgm:pt>
    <dgm:pt modelId="{B02D0939-4216-9A4F-B326-03E077D7B1EC}" type="pres">
      <dgm:prSet presAssocID="{8EB58354-512A-EF4E-ABC6-635FFC0F5B81}" presName="Name37" presStyleLbl="parChTrans1D2" presStyleIdx="1" presStyleCnt="6"/>
      <dgm:spPr/>
    </dgm:pt>
    <dgm:pt modelId="{54629908-9D34-224D-B2FD-33E29A94ACF5}" type="pres">
      <dgm:prSet presAssocID="{AC0E01B4-3E8F-9545-A3E1-C07718DBD706}" presName="hierRoot2" presStyleCnt="0">
        <dgm:presLayoutVars>
          <dgm:hierBranch val="init"/>
        </dgm:presLayoutVars>
      </dgm:prSet>
      <dgm:spPr/>
    </dgm:pt>
    <dgm:pt modelId="{1931144B-9DB9-1B4A-8C19-FBE1F63ACC4E}" type="pres">
      <dgm:prSet presAssocID="{AC0E01B4-3E8F-9545-A3E1-C07718DBD706}" presName="rootComposite" presStyleCnt="0"/>
      <dgm:spPr/>
    </dgm:pt>
    <dgm:pt modelId="{8EE52D8A-68BC-3749-9646-006D7EBA5CBE}" type="pres">
      <dgm:prSet presAssocID="{AC0E01B4-3E8F-9545-A3E1-C07718DBD706}" presName="rootText" presStyleLbl="node2" presStyleIdx="1" presStyleCnt="4">
        <dgm:presLayoutVars>
          <dgm:chPref val="3"/>
        </dgm:presLayoutVars>
      </dgm:prSet>
      <dgm:spPr/>
    </dgm:pt>
    <dgm:pt modelId="{130BD23E-01CF-7046-98B2-68BFE613FD14}" type="pres">
      <dgm:prSet presAssocID="{AC0E01B4-3E8F-9545-A3E1-C07718DBD706}" presName="rootConnector" presStyleLbl="node2" presStyleIdx="1" presStyleCnt="4"/>
      <dgm:spPr/>
    </dgm:pt>
    <dgm:pt modelId="{89C4FE5F-C821-9A47-859B-167A26EDE06B}" type="pres">
      <dgm:prSet presAssocID="{AC0E01B4-3E8F-9545-A3E1-C07718DBD706}" presName="hierChild4" presStyleCnt="0"/>
      <dgm:spPr/>
    </dgm:pt>
    <dgm:pt modelId="{C36236D6-BD16-0240-84B9-B81F261AF33F}" type="pres">
      <dgm:prSet presAssocID="{AC0E01B4-3E8F-9545-A3E1-C07718DBD706}" presName="hierChild5" presStyleCnt="0"/>
      <dgm:spPr/>
    </dgm:pt>
    <dgm:pt modelId="{EC74FC3C-A000-204C-8C96-A22748959C5D}" type="pres">
      <dgm:prSet presAssocID="{6BB0053E-E443-1E49-9A4B-66C2E5878D3A}" presName="Name37" presStyleLbl="parChTrans1D2" presStyleIdx="2" presStyleCnt="6"/>
      <dgm:spPr/>
    </dgm:pt>
    <dgm:pt modelId="{EBBD4EDC-0DB1-FF49-BCF4-C21848335391}" type="pres">
      <dgm:prSet presAssocID="{C0A59B3C-59CC-5A47-B7BD-78CDB07BD79B}" presName="hierRoot2" presStyleCnt="0">
        <dgm:presLayoutVars>
          <dgm:hierBranch val="init"/>
        </dgm:presLayoutVars>
      </dgm:prSet>
      <dgm:spPr/>
    </dgm:pt>
    <dgm:pt modelId="{F6718641-E59E-4C42-A1D4-ECFC5DC5C363}" type="pres">
      <dgm:prSet presAssocID="{C0A59B3C-59CC-5A47-B7BD-78CDB07BD79B}" presName="rootComposite" presStyleCnt="0"/>
      <dgm:spPr/>
    </dgm:pt>
    <dgm:pt modelId="{4679E335-CDFD-D840-A354-CEE791F31A34}" type="pres">
      <dgm:prSet presAssocID="{C0A59B3C-59CC-5A47-B7BD-78CDB07BD79B}" presName="rootText" presStyleLbl="node2" presStyleIdx="2" presStyleCnt="4">
        <dgm:presLayoutVars>
          <dgm:chPref val="3"/>
        </dgm:presLayoutVars>
      </dgm:prSet>
      <dgm:spPr/>
    </dgm:pt>
    <dgm:pt modelId="{0C905457-A661-FE4C-8A2C-FDC4AE1A6970}" type="pres">
      <dgm:prSet presAssocID="{C0A59B3C-59CC-5A47-B7BD-78CDB07BD79B}" presName="rootConnector" presStyleLbl="node2" presStyleIdx="2" presStyleCnt="4"/>
      <dgm:spPr/>
    </dgm:pt>
    <dgm:pt modelId="{33A502AF-BD03-5C4A-999F-F6494842A2EF}" type="pres">
      <dgm:prSet presAssocID="{C0A59B3C-59CC-5A47-B7BD-78CDB07BD79B}" presName="hierChild4" presStyleCnt="0"/>
      <dgm:spPr/>
    </dgm:pt>
    <dgm:pt modelId="{CAEA6F10-919A-BC4B-B5CA-15D94F4EA08B}" type="pres">
      <dgm:prSet presAssocID="{C0A59B3C-59CC-5A47-B7BD-78CDB07BD79B}" presName="hierChild5" presStyleCnt="0"/>
      <dgm:spPr/>
    </dgm:pt>
    <dgm:pt modelId="{00266B81-797D-AA46-9830-FEA567E090FB}" type="pres">
      <dgm:prSet presAssocID="{CDD96CC2-2544-984F-8757-5938762A6EE6}" presName="Name37" presStyleLbl="parChTrans1D2" presStyleIdx="3" presStyleCnt="6"/>
      <dgm:spPr/>
    </dgm:pt>
    <dgm:pt modelId="{5AF59FCE-DAD7-3C4C-86F9-5725BD275A16}" type="pres">
      <dgm:prSet presAssocID="{1ACE564A-51D0-CE45-B4FC-08A6E5B6C79A}" presName="hierRoot2" presStyleCnt="0">
        <dgm:presLayoutVars>
          <dgm:hierBranch val="init"/>
        </dgm:presLayoutVars>
      </dgm:prSet>
      <dgm:spPr/>
    </dgm:pt>
    <dgm:pt modelId="{50BE6DDC-F129-EF44-8EB2-8DECA51986F4}" type="pres">
      <dgm:prSet presAssocID="{1ACE564A-51D0-CE45-B4FC-08A6E5B6C79A}" presName="rootComposite" presStyleCnt="0"/>
      <dgm:spPr/>
    </dgm:pt>
    <dgm:pt modelId="{ACD2ECF8-358C-9441-ACA1-D3C0B4313C01}" type="pres">
      <dgm:prSet presAssocID="{1ACE564A-51D0-CE45-B4FC-08A6E5B6C79A}" presName="rootText" presStyleLbl="node2" presStyleIdx="3" presStyleCnt="4">
        <dgm:presLayoutVars>
          <dgm:chPref val="3"/>
        </dgm:presLayoutVars>
      </dgm:prSet>
      <dgm:spPr/>
    </dgm:pt>
    <dgm:pt modelId="{F84B84CF-0E93-8144-B260-B76133EBC7E2}" type="pres">
      <dgm:prSet presAssocID="{1ACE564A-51D0-CE45-B4FC-08A6E5B6C79A}" presName="rootConnector" presStyleLbl="node2" presStyleIdx="3" presStyleCnt="4"/>
      <dgm:spPr/>
    </dgm:pt>
    <dgm:pt modelId="{59724D3D-6A10-AF45-A790-6339DCF4BD9D}" type="pres">
      <dgm:prSet presAssocID="{1ACE564A-51D0-CE45-B4FC-08A6E5B6C79A}" presName="hierChild4" presStyleCnt="0"/>
      <dgm:spPr/>
    </dgm:pt>
    <dgm:pt modelId="{D83E02FC-6DFA-0041-8532-EF3C093B4DA8}" type="pres">
      <dgm:prSet presAssocID="{1ACE564A-51D0-CE45-B4FC-08A6E5B6C79A}" presName="hierChild5" presStyleCnt="0"/>
      <dgm:spPr/>
    </dgm:pt>
    <dgm:pt modelId="{0CADE7E7-5768-9F44-B255-6B4A6657F3FF}" type="pres">
      <dgm:prSet presAssocID="{5FEFC108-D208-544A-ABE5-E011EA7F85D2}" presName="hierChild3" presStyleCnt="0"/>
      <dgm:spPr/>
    </dgm:pt>
    <dgm:pt modelId="{5907E569-7DA7-E148-BC0D-A72DD2EEFD6A}" type="pres">
      <dgm:prSet presAssocID="{012699D5-BA4F-E147-8E70-B24A35DA1543}" presName="Name111" presStyleLbl="parChTrans1D2" presStyleIdx="4" presStyleCnt="6"/>
      <dgm:spPr/>
    </dgm:pt>
    <dgm:pt modelId="{F2F0350C-9BAC-CA4C-AE0B-C1DFFD7A2451}" type="pres">
      <dgm:prSet presAssocID="{CCBABC45-FABA-C847-B4F4-9068125D6AFE}" presName="hierRoot3" presStyleCnt="0">
        <dgm:presLayoutVars>
          <dgm:hierBranch val="init"/>
        </dgm:presLayoutVars>
      </dgm:prSet>
      <dgm:spPr/>
    </dgm:pt>
    <dgm:pt modelId="{82219A08-0F91-834F-A04F-D00CDCB3E26E}" type="pres">
      <dgm:prSet presAssocID="{CCBABC45-FABA-C847-B4F4-9068125D6AFE}" presName="rootComposite3" presStyleCnt="0"/>
      <dgm:spPr/>
    </dgm:pt>
    <dgm:pt modelId="{3A9A6115-C30A-6D43-ABEF-3E40E017841C}" type="pres">
      <dgm:prSet presAssocID="{CCBABC45-FABA-C847-B4F4-9068125D6AFE}" presName="rootText3" presStyleLbl="asst1" presStyleIdx="0" presStyleCnt="2">
        <dgm:presLayoutVars>
          <dgm:chPref val="3"/>
        </dgm:presLayoutVars>
      </dgm:prSet>
      <dgm:spPr/>
    </dgm:pt>
    <dgm:pt modelId="{B9CC38EB-FFA5-154A-8DA1-F41317A3602E}" type="pres">
      <dgm:prSet presAssocID="{CCBABC45-FABA-C847-B4F4-9068125D6AFE}" presName="rootConnector3" presStyleLbl="asst1" presStyleIdx="0" presStyleCnt="2"/>
      <dgm:spPr/>
    </dgm:pt>
    <dgm:pt modelId="{BDEFBFCF-A48A-7A48-BE03-7E3D58966888}" type="pres">
      <dgm:prSet presAssocID="{CCBABC45-FABA-C847-B4F4-9068125D6AFE}" presName="hierChild6" presStyleCnt="0"/>
      <dgm:spPr/>
    </dgm:pt>
    <dgm:pt modelId="{A7803373-318B-E449-9C37-5C1E7F178FAD}" type="pres">
      <dgm:prSet presAssocID="{CCBABC45-FABA-C847-B4F4-9068125D6AFE}" presName="hierChild7" presStyleCnt="0"/>
      <dgm:spPr/>
    </dgm:pt>
    <dgm:pt modelId="{F161A30D-19A3-624C-A2CF-A430588610BC}" type="pres">
      <dgm:prSet presAssocID="{103BE317-B404-DA42-B429-2B6B0DC6B3D5}" presName="Name111" presStyleLbl="parChTrans1D2" presStyleIdx="5" presStyleCnt="6"/>
      <dgm:spPr/>
    </dgm:pt>
    <dgm:pt modelId="{8AA5F006-88A4-FE47-BABD-7B25AC6B16F5}" type="pres">
      <dgm:prSet presAssocID="{250C4C83-9ADB-5E43-B881-74E015AD5B52}" presName="hierRoot3" presStyleCnt="0">
        <dgm:presLayoutVars>
          <dgm:hierBranch val="init"/>
        </dgm:presLayoutVars>
      </dgm:prSet>
      <dgm:spPr/>
    </dgm:pt>
    <dgm:pt modelId="{309DDCFE-5886-314E-B911-3089D5FD013A}" type="pres">
      <dgm:prSet presAssocID="{250C4C83-9ADB-5E43-B881-74E015AD5B52}" presName="rootComposite3" presStyleCnt="0"/>
      <dgm:spPr/>
    </dgm:pt>
    <dgm:pt modelId="{5B27C28B-19C3-C742-BE83-F35FF23F67A3}" type="pres">
      <dgm:prSet presAssocID="{250C4C83-9ADB-5E43-B881-74E015AD5B52}" presName="rootText3" presStyleLbl="asst1" presStyleIdx="1" presStyleCnt="2">
        <dgm:presLayoutVars>
          <dgm:chPref val="3"/>
        </dgm:presLayoutVars>
      </dgm:prSet>
      <dgm:spPr/>
    </dgm:pt>
    <dgm:pt modelId="{17831776-9B6F-CB45-A8A1-094F631BBFF1}" type="pres">
      <dgm:prSet presAssocID="{250C4C83-9ADB-5E43-B881-74E015AD5B52}" presName="rootConnector3" presStyleLbl="asst1" presStyleIdx="1" presStyleCnt="2"/>
      <dgm:spPr/>
    </dgm:pt>
    <dgm:pt modelId="{75878472-0460-3D46-841C-AE95974417AB}" type="pres">
      <dgm:prSet presAssocID="{250C4C83-9ADB-5E43-B881-74E015AD5B52}" presName="hierChild6" presStyleCnt="0"/>
      <dgm:spPr/>
    </dgm:pt>
    <dgm:pt modelId="{B4AFEC69-9EB3-C74F-9D0D-7A3E7C96ABD4}" type="pres">
      <dgm:prSet presAssocID="{6518C8EA-9AD1-C548-8B0E-E3F4FEE44F10}" presName="Name37" presStyleLbl="parChTrans1D3" presStyleIdx="0" presStyleCnt="1"/>
      <dgm:spPr/>
    </dgm:pt>
    <dgm:pt modelId="{8FCB8946-0540-E14B-8E18-9983385088D0}" type="pres">
      <dgm:prSet presAssocID="{B13A6F8F-5337-094F-A8ED-A9310227416D}" presName="hierRoot2" presStyleCnt="0">
        <dgm:presLayoutVars>
          <dgm:hierBranch val="init"/>
        </dgm:presLayoutVars>
      </dgm:prSet>
      <dgm:spPr/>
    </dgm:pt>
    <dgm:pt modelId="{8F4C355B-34A6-2E4F-8E1F-0651F06462B3}" type="pres">
      <dgm:prSet presAssocID="{B13A6F8F-5337-094F-A8ED-A9310227416D}" presName="rootComposite" presStyleCnt="0"/>
      <dgm:spPr/>
    </dgm:pt>
    <dgm:pt modelId="{E6C5E7F8-AB4E-3944-BCB5-8BB4C00C1E9E}" type="pres">
      <dgm:prSet presAssocID="{B13A6F8F-5337-094F-A8ED-A9310227416D}" presName="rootText" presStyleLbl="node3" presStyleIdx="0" presStyleCnt="1">
        <dgm:presLayoutVars>
          <dgm:chPref val="3"/>
        </dgm:presLayoutVars>
      </dgm:prSet>
      <dgm:spPr/>
    </dgm:pt>
    <dgm:pt modelId="{F559AF21-5115-FC48-8B33-563AF7A77C6F}" type="pres">
      <dgm:prSet presAssocID="{B13A6F8F-5337-094F-A8ED-A9310227416D}" presName="rootConnector" presStyleLbl="node3" presStyleIdx="0" presStyleCnt="1"/>
      <dgm:spPr/>
    </dgm:pt>
    <dgm:pt modelId="{B1BC6407-8427-9D41-B5FF-5DDFA24CBFA7}" type="pres">
      <dgm:prSet presAssocID="{B13A6F8F-5337-094F-A8ED-A9310227416D}" presName="hierChild4" presStyleCnt="0"/>
      <dgm:spPr/>
    </dgm:pt>
    <dgm:pt modelId="{38E8CF3A-E3E1-994A-90F9-F216D8173202}" type="pres">
      <dgm:prSet presAssocID="{B13A6F8F-5337-094F-A8ED-A9310227416D}" presName="hierChild5" presStyleCnt="0"/>
      <dgm:spPr/>
    </dgm:pt>
    <dgm:pt modelId="{914BF732-6057-AD49-B805-8927E6CB755F}" type="pres">
      <dgm:prSet presAssocID="{250C4C83-9ADB-5E43-B881-74E015AD5B52}" presName="hierChild7" presStyleCnt="0"/>
      <dgm:spPr/>
    </dgm:pt>
  </dgm:ptLst>
  <dgm:cxnLst>
    <dgm:cxn modelId="{D2AE0D12-620E-2148-B582-2062E8641AE7}" type="presOf" srcId="{CCBABC45-FABA-C847-B4F4-9068125D6AFE}" destId="{B9CC38EB-FFA5-154A-8DA1-F41317A3602E}" srcOrd="1" destOrd="0" presId="urn:microsoft.com/office/officeart/2005/8/layout/orgChart1"/>
    <dgm:cxn modelId="{1BE5C325-3F5D-8048-A934-524F5A17C9D7}" srcId="{250C4C83-9ADB-5E43-B881-74E015AD5B52}" destId="{B13A6F8F-5337-094F-A8ED-A9310227416D}" srcOrd="0" destOrd="0" parTransId="{6518C8EA-9AD1-C548-8B0E-E3F4FEE44F10}" sibTransId="{D7052F57-43FC-8A4F-B823-9D05BC0E0516}"/>
    <dgm:cxn modelId="{7D808926-1427-CC46-BA5B-4363E04B0DA9}" type="presOf" srcId="{B13A6F8F-5337-094F-A8ED-A9310227416D}" destId="{E6C5E7F8-AB4E-3944-BCB5-8BB4C00C1E9E}" srcOrd="0" destOrd="0" presId="urn:microsoft.com/office/officeart/2005/8/layout/orgChart1"/>
    <dgm:cxn modelId="{02C63134-4DAF-7E46-A9A9-C69D094DA82D}" type="presOf" srcId="{F7CD5DAF-F912-C84B-890C-87CE645AE74D}" destId="{A2F82DEB-A94A-7143-B374-A837876891CA}" srcOrd="1" destOrd="0" presId="urn:microsoft.com/office/officeart/2005/8/layout/orgChart1"/>
    <dgm:cxn modelId="{021A5834-0EFC-5245-B96F-274EAA690BA6}" srcId="{5FEFC108-D208-544A-ABE5-E011EA7F85D2}" destId="{F7CD5DAF-F912-C84B-890C-87CE645AE74D}" srcOrd="1" destOrd="0" parTransId="{C86E4035-8AAB-A347-8910-DC3E9BB6433A}" sibTransId="{5BAA5315-CCDC-F340-B761-B2EC4E86E99C}"/>
    <dgm:cxn modelId="{AA888B3C-BBAF-FF4E-89F4-C95070C21691}" type="presOf" srcId="{6BB0053E-E443-1E49-9A4B-66C2E5878D3A}" destId="{EC74FC3C-A000-204C-8C96-A22748959C5D}" srcOrd="0" destOrd="0" presId="urn:microsoft.com/office/officeart/2005/8/layout/orgChart1"/>
    <dgm:cxn modelId="{BA43D046-DD56-9149-BE02-0820EADA9219}" type="presOf" srcId="{1ACE564A-51D0-CE45-B4FC-08A6E5B6C79A}" destId="{F84B84CF-0E93-8144-B260-B76133EBC7E2}" srcOrd="1" destOrd="0" presId="urn:microsoft.com/office/officeart/2005/8/layout/orgChart1"/>
    <dgm:cxn modelId="{DCB2BE4B-A9B1-8A4A-B442-E4BBE8765D7A}" srcId="{5FEFC108-D208-544A-ABE5-E011EA7F85D2}" destId="{250C4C83-9ADB-5E43-B881-74E015AD5B52}" srcOrd="2" destOrd="0" parTransId="{103BE317-B404-DA42-B429-2B6B0DC6B3D5}" sibTransId="{CA24C92C-45B0-D34D-A3EB-7588687CE375}"/>
    <dgm:cxn modelId="{12207753-2BBA-784D-B635-0A2F836BA693}" type="presOf" srcId="{C0A59B3C-59CC-5A47-B7BD-78CDB07BD79B}" destId="{4679E335-CDFD-D840-A354-CEE791F31A34}" srcOrd="0" destOrd="0" presId="urn:microsoft.com/office/officeart/2005/8/layout/orgChart1"/>
    <dgm:cxn modelId="{A8D9EA5E-BECA-6242-9E08-5D0A8296988D}" type="presOf" srcId="{103BE317-B404-DA42-B429-2B6B0DC6B3D5}" destId="{F161A30D-19A3-624C-A2CF-A430588610BC}" srcOrd="0" destOrd="0" presId="urn:microsoft.com/office/officeart/2005/8/layout/orgChart1"/>
    <dgm:cxn modelId="{EEF93364-BDB5-CF44-ACBF-0BBDFFED553D}" type="presOf" srcId="{6518C8EA-9AD1-C548-8B0E-E3F4FEE44F10}" destId="{B4AFEC69-9EB3-C74F-9D0D-7A3E7C96ABD4}" srcOrd="0" destOrd="0" presId="urn:microsoft.com/office/officeart/2005/8/layout/orgChart1"/>
    <dgm:cxn modelId="{B84F806A-DE23-4D4D-9ABD-0F6C446AB401}" type="presOf" srcId="{F7CD5DAF-F912-C84B-890C-87CE645AE74D}" destId="{CA927B78-A291-404F-BE0D-86CD4CF56875}" srcOrd="0" destOrd="0" presId="urn:microsoft.com/office/officeart/2005/8/layout/orgChart1"/>
    <dgm:cxn modelId="{38B7E26F-718C-ED48-B65F-2AF6709C4843}" type="presOf" srcId="{CCBABC45-FABA-C847-B4F4-9068125D6AFE}" destId="{3A9A6115-C30A-6D43-ABEF-3E40E017841C}" srcOrd="0" destOrd="0" presId="urn:microsoft.com/office/officeart/2005/8/layout/orgChart1"/>
    <dgm:cxn modelId="{34A07279-8DA6-534C-AC55-5DD00B71A150}" type="presOf" srcId="{B13A6F8F-5337-094F-A8ED-A9310227416D}" destId="{F559AF21-5115-FC48-8B33-563AF7A77C6F}" srcOrd="1" destOrd="0" presId="urn:microsoft.com/office/officeart/2005/8/layout/orgChart1"/>
    <dgm:cxn modelId="{2368387C-ED2E-6C40-8FD6-81F0AEB7DD53}" type="presOf" srcId="{5FEFC108-D208-544A-ABE5-E011EA7F85D2}" destId="{80C0324C-5CC4-DB4B-81AF-5E63052384BB}" srcOrd="0" destOrd="0" presId="urn:microsoft.com/office/officeart/2005/8/layout/orgChart1"/>
    <dgm:cxn modelId="{CCEFF37F-FCC2-214E-B115-7AC8CFB1AD39}" type="presOf" srcId="{250C4C83-9ADB-5E43-B881-74E015AD5B52}" destId="{5B27C28B-19C3-C742-BE83-F35FF23F67A3}" srcOrd="0" destOrd="0" presId="urn:microsoft.com/office/officeart/2005/8/layout/orgChart1"/>
    <dgm:cxn modelId="{9BB50B88-D1AF-8046-A7EE-8CE7CF76E188}" srcId="{5FEFC108-D208-544A-ABE5-E011EA7F85D2}" destId="{AC0E01B4-3E8F-9545-A3E1-C07718DBD706}" srcOrd="3" destOrd="0" parTransId="{8EB58354-512A-EF4E-ABC6-635FFC0F5B81}" sibTransId="{CD80BE5A-C02C-B04B-A507-8D8CA1D1532E}"/>
    <dgm:cxn modelId="{F02F03AC-8158-3443-A9A2-91BAADF6691C}" srcId="{5FEFC108-D208-544A-ABE5-E011EA7F85D2}" destId="{CCBABC45-FABA-C847-B4F4-9068125D6AFE}" srcOrd="0" destOrd="0" parTransId="{012699D5-BA4F-E147-8E70-B24A35DA1543}" sibTransId="{5E2FB1C3-9E0D-B94B-B5DA-64098286DF1D}"/>
    <dgm:cxn modelId="{67DDF7B5-6677-DD4A-8286-A797C484FCE4}" type="presOf" srcId="{250C4C83-9ADB-5E43-B881-74E015AD5B52}" destId="{17831776-9B6F-CB45-A8A1-094F631BBFF1}" srcOrd="1" destOrd="0" presId="urn:microsoft.com/office/officeart/2005/8/layout/orgChart1"/>
    <dgm:cxn modelId="{C1B679B6-D353-0248-A683-E5522712E1E1}" type="presOf" srcId="{C86E4035-8AAB-A347-8910-DC3E9BB6433A}" destId="{B9FD4C93-79AF-5D48-AC0F-78FFE75C0259}" srcOrd="0" destOrd="0" presId="urn:microsoft.com/office/officeart/2005/8/layout/orgChart1"/>
    <dgm:cxn modelId="{C32309CC-DE3A-5D4E-9E37-3FD8ED20ABE5}" srcId="{5FEFC108-D208-544A-ABE5-E011EA7F85D2}" destId="{1ACE564A-51D0-CE45-B4FC-08A6E5B6C79A}" srcOrd="5" destOrd="0" parTransId="{CDD96CC2-2544-984F-8757-5938762A6EE6}" sibTransId="{0C205065-FC6D-4C48-A920-B16E01C55A8D}"/>
    <dgm:cxn modelId="{A77220CD-87EE-DE45-8FAB-71F94251B8A1}" type="presOf" srcId="{CDD96CC2-2544-984F-8757-5938762A6EE6}" destId="{00266B81-797D-AA46-9830-FEA567E090FB}" srcOrd="0" destOrd="0" presId="urn:microsoft.com/office/officeart/2005/8/layout/orgChart1"/>
    <dgm:cxn modelId="{A0862ED2-45B9-9E4A-AE44-CF961057C7AD}" type="presOf" srcId="{AC0E01B4-3E8F-9545-A3E1-C07718DBD706}" destId="{130BD23E-01CF-7046-98B2-68BFE613FD14}" srcOrd="1" destOrd="0" presId="urn:microsoft.com/office/officeart/2005/8/layout/orgChart1"/>
    <dgm:cxn modelId="{3F0FCED4-6B60-7E45-A858-1CE9EEECE002}" type="presOf" srcId="{C0A59B3C-59CC-5A47-B7BD-78CDB07BD79B}" destId="{0C905457-A661-FE4C-8A2C-FDC4AE1A6970}" srcOrd="1" destOrd="0" presId="urn:microsoft.com/office/officeart/2005/8/layout/orgChart1"/>
    <dgm:cxn modelId="{A86225EA-42D2-8940-BCC3-E7817793E784}" type="presOf" srcId="{694AA55B-2BD7-694A-866A-E0C4AEEBBD49}" destId="{FDB0FF2F-DADB-DA48-A1BC-2E09D8BA3FA7}" srcOrd="0" destOrd="0" presId="urn:microsoft.com/office/officeart/2005/8/layout/orgChart1"/>
    <dgm:cxn modelId="{C5F4B8EA-947B-ED46-8D13-327B0C42CFB9}" type="presOf" srcId="{5FEFC108-D208-544A-ABE5-E011EA7F85D2}" destId="{73499048-015F-0242-813A-7084032FFD2C}" srcOrd="1" destOrd="0" presId="urn:microsoft.com/office/officeart/2005/8/layout/orgChart1"/>
    <dgm:cxn modelId="{F55513ED-E3D7-7D46-922A-28C03E1247BA}" srcId="{694AA55B-2BD7-694A-866A-E0C4AEEBBD49}" destId="{5FEFC108-D208-544A-ABE5-E011EA7F85D2}" srcOrd="0" destOrd="0" parTransId="{28E066DB-E0CE-EE45-B9DB-C744884D41C4}" sibTransId="{04449BD7-9C83-BD44-8207-C83FF4338DDF}"/>
    <dgm:cxn modelId="{05DAB8EF-F0E4-AD42-9102-F3F39C85FF1A}" type="presOf" srcId="{8EB58354-512A-EF4E-ABC6-635FFC0F5B81}" destId="{B02D0939-4216-9A4F-B326-03E077D7B1EC}" srcOrd="0" destOrd="0" presId="urn:microsoft.com/office/officeart/2005/8/layout/orgChart1"/>
    <dgm:cxn modelId="{769565F2-F1B3-9E44-9D71-EC80F1040933}" type="presOf" srcId="{1ACE564A-51D0-CE45-B4FC-08A6E5B6C79A}" destId="{ACD2ECF8-358C-9441-ACA1-D3C0B4313C01}" srcOrd="0" destOrd="0" presId="urn:microsoft.com/office/officeart/2005/8/layout/orgChart1"/>
    <dgm:cxn modelId="{A02B2CFA-4725-9845-83E1-52AA27E721D8}" type="presOf" srcId="{012699D5-BA4F-E147-8E70-B24A35DA1543}" destId="{5907E569-7DA7-E148-BC0D-A72DD2EEFD6A}" srcOrd="0" destOrd="0" presId="urn:microsoft.com/office/officeart/2005/8/layout/orgChart1"/>
    <dgm:cxn modelId="{25E7E1FB-ACCB-D442-BBB9-799AB436E9D0}" srcId="{5FEFC108-D208-544A-ABE5-E011EA7F85D2}" destId="{C0A59B3C-59CC-5A47-B7BD-78CDB07BD79B}" srcOrd="4" destOrd="0" parTransId="{6BB0053E-E443-1E49-9A4B-66C2E5878D3A}" sibTransId="{D930D8A9-9233-BE4D-A9DD-1D33B7BB9FF8}"/>
    <dgm:cxn modelId="{9558C2FE-7E9F-AB4A-9FE7-AFA10B4F491E}" type="presOf" srcId="{AC0E01B4-3E8F-9545-A3E1-C07718DBD706}" destId="{8EE52D8A-68BC-3749-9646-006D7EBA5CBE}" srcOrd="0" destOrd="0" presId="urn:microsoft.com/office/officeart/2005/8/layout/orgChart1"/>
    <dgm:cxn modelId="{B877606E-15AA-9F4D-8D40-82C76C67BFD4}" type="presParOf" srcId="{FDB0FF2F-DADB-DA48-A1BC-2E09D8BA3FA7}" destId="{7FBAA12F-8743-994F-A291-135FA67F4F8B}" srcOrd="0" destOrd="0" presId="urn:microsoft.com/office/officeart/2005/8/layout/orgChart1"/>
    <dgm:cxn modelId="{713FD99B-23EC-FA46-9201-63EE6C8CDE4A}" type="presParOf" srcId="{7FBAA12F-8743-994F-A291-135FA67F4F8B}" destId="{309B35C9-23B0-6C4F-A6B0-452F9242D6DA}" srcOrd="0" destOrd="0" presId="urn:microsoft.com/office/officeart/2005/8/layout/orgChart1"/>
    <dgm:cxn modelId="{21BC37AF-0F4E-584F-A62A-367D5386BF8B}" type="presParOf" srcId="{309B35C9-23B0-6C4F-A6B0-452F9242D6DA}" destId="{80C0324C-5CC4-DB4B-81AF-5E63052384BB}" srcOrd="0" destOrd="0" presId="urn:microsoft.com/office/officeart/2005/8/layout/orgChart1"/>
    <dgm:cxn modelId="{866F8D39-D991-094F-A663-DD6F163AF553}" type="presParOf" srcId="{309B35C9-23B0-6C4F-A6B0-452F9242D6DA}" destId="{73499048-015F-0242-813A-7084032FFD2C}" srcOrd="1" destOrd="0" presId="urn:microsoft.com/office/officeart/2005/8/layout/orgChart1"/>
    <dgm:cxn modelId="{49DC3C4A-B70E-2740-910B-F43CC93B080F}" type="presParOf" srcId="{7FBAA12F-8743-994F-A291-135FA67F4F8B}" destId="{0DC392FD-E7C0-F44B-8EB8-C54C2312EF08}" srcOrd="1" destOrd="0" presId="urn:microsoft.com/office/officeart/2005/8/layout/orgChart1"/>
    <dgm:cxn modelId="{8A7599F1-4ED5-F44A-82A2-71A4DBD5648A}" type="presParOf" srcId="{0DC392FD-E7C0-F44B-8EB8-C54C2312EF08}" destId="{B9FD4C93-79AF-5D48-AC0F-78FFE75C0259}" srcOrd="0" destOrd="0" presId="urn:microsoft.com/office/officeart/2005/8/layout/orgChart1"/>
    <dgm:cxn modelId="{D1B13EB4-C9DB-E248-8965-E62310D0854E}" type="presParOf" srcId="{0DC392FD-E7C0-F44B-8EB8-C54C2312EF08}" destId="{923128BA-ECED-6B40-8DE9-CEF4CE5FBC2A}" srcOrd="1" destOrd="0" presId="urn:microsoft.com/office/officeart/2005/8/layout/orgChart1"/>
    <dgm:cxn modelId="{0B723743-D235-2D44-B9E0-58B100DDCC78}" type="presParOf" srcId="{923128BA-ECED-6B40-8DE9-CEF4CE5FBC2A}" destId="{46E480FA-E913-FD4B-816F-F11CD8A88286}" srcOrd="0" destOrd="0" presId="urn:microsoft.com/office/officeart/2005/8/layout/orgChart1"/>
    <dgm:cxn modelId="{75352DBD-D483-7740-B2E1-DCE36A554EBD}" type="presParOf" srcId="{46E480FA-E913-FD4B-816F-F11CD8A88286}" destId="{CA927B78-A291-404F-BE0D-86CD4CF56875}" srcOrd="0" destOrd="0" presId="urn:microsoft.com/office/officeart/2005/8/layout/orgChart1"/>
    <dgm:cxn modelId="{225FB20A-6EAA-8340-AE2D-21FD25C16606}" type="presParOf" srcId="{46E480FA-E913-FD4B-816F-F11CD8A88286}" destId="{A2F82DEB-A94A-7143-B374-A837876891CA}" srcOrd="1" destOrd="0" presId="urn:microsoft.com/office/officeart/2005/8/layout/orgChart1"/>
    <dgm:cxn modelId="{0ED93D34-846C-224B-B92A-A40C21CE707C}" type="presParOf" srcId="{923128BA-ECED-6B40-8DE9-CEF4CE5FBC2A}" destId="{822E5025-18A3-2E4F-8C5C-8DE10FFD41DF}" srcOrd="1" destOrd="0" presId="urn:microsoft.com/office/officeart/2005/8/layout/orgChart1"/>
    <dgm:cxn modelId="{56250782-E90B-9544-81CB-12E60C0F21D6}" type="presParOf" srcId="{923128BA-ECED-6B40-8DE9-CEF4CE5FBC2A}" destId="{4863EDB5-4AC8-4D4C-89D4-A9032619691C}" srcOrd="2" destOrd="0" presId="urn:microsoft.com/office/officeart/2005/8/layout/orgChart1"/>
    <dgm:cxn modelId="{9310EF9A-73A9-F44E-84F2-E2EBB2306910}" type="presParOf" srcId="{0DC392FD-E7C0-F44B-8EB8-C54C2312EF08}" destId="{B02D0939-4216-9A4F-B326-03E077D7B1EC}" srcOrd="2" destOrd="0" presId="urn:microsoft.com/office/officeart/2005/8/layout/orgChart1"/>
    <dgm:cxn modelId="{A7C618DF-BD8C-B849-9365-3472C645F781}" type="presParOf" srcId="{0DC392FD-E7C0-F44B-8EB8-C54C2312EF08}" destId="{54629908-9D34-224D-B2FD-33E29A94ACF5}" srcOrd="3" destOrd="0" presId="urn:microsoft.com/office/officeart/2005/8/layout/orgChart1"/>
    <dgm:cxn modelId="{85D7779E-43D8-114C-90BD-3E3C45A8122F}" type="presParOf" srcId="{54629908-9D34-224D-B2FD-33E29A94ACF5}" destId="{1931144B-9DB9-1B4A-8C19-FBE1F63ACC4E}" srcOrd="0" destOrd="0" presId="urn:microsoft.com/office/officeart/2005/8/layout/orgChart1"/>
    <dgm:cxn modelId="{0FF04106-BF12-084E-B569-1F75977F79BA}" type="presParOf" srcId="{1931144B-9DB9-1B4A-8C19-FBE1F63ACC4E}" destId="{8EE52D8A-68BC-3749-9646-006D7EBA5CBE}" srcOrd="0" destOrd="0" presId="urn:microsoft.com/office/officeart/2005/8/layout/orgChart1"/>
    <dgm:cxn modelId="{788D2F16-96C7-724F-82B4-A3941B9C3F21}" type="presParOf" srcId="{1931144B-9DB9-1B4A-8C19-FBE1F63ACC4E}" destId="{130BD23E-01CF-7046-98B2-68BFE613FD14}" srcOrd="1" destOrd="0" presId="urn:microsoft.com/office/officeart/2005/8/layout/orgChart1"/>
    <dgm:cxn modelId="{5612E710-94CC-074E-8D4B-8C62EC054333}" type="presParOf" srcId="{54629908-9D34-224D-B2FD-33E29A94ACF5}" destId="{89C4FE5F-C821-9A47-859B-167A26EDE06B}" srcOrd="1" destOrd="0" presId="urn:microsoft.com/office/officeart/2005/8/layout/orgChart1"/>
    <dgm:cxn modelId="{E5D941B7-E976-E04D-8998-DE8878E404A5}" type="presParOf" srcId="{54629908-9D34-224D-B2FD-33E29A94ACF5}" destId="{C36236D6-BD16-0240-84B9-B81F261AF33F}" srcOrd="2" destOrd="0" presId="urn:microsoft.com/office/officeart/2005/8/layout/orgChart1"/>
    <dgm:cxn modelId="{DE20C370-0246-2B4C-BFB6-BB1386C4C822}" type="presParOf" srcId="{0DC392FD-E7C0-F44B-8EB8-C54C2312EF08}" destId="{EC74FC3C-A000-204C-8C96-A22748959C5D}" srcOrd="4" destOrd="0" presId="urn:microsoft.com/office/officeart/2005/8/layout/orgChart1"/>
    <dgm:cxn modelId="{57DD7359-908E-1C4E-B5D8-94F9A384C7F8}" type="presParOf" srcId="{0DC392FD-E7C0-F44B-8EB8-C54C2312EF08}" destId="{EBBD4EDC-0DB1-FF49-BCF4-C21848335391}" srcOrd="5" destOrd="0" presId="urn:microsoft.com/office/officeart/2005/8/layout/orgChart1"/>
    <dgm:cxn modelId="{C8CFCB80-D606-9149-975E-C6162FA714DB}" type="presParOf" srcId="{EBBD4EDC-0DB1-FF49-BCF4-C21848335391}" destId="{F6718641-E59E-4C42-A1D4-ECFC5DC5C363}" srcOrd="0" destOrd="0" presId="urn:microsoft.com/office/officeart/2005/8/layout/orgChart1"/>
    <dgm:cxn modelId="{82B07820-AF4B-9D49-943D-73D324CBB908}" type="presParOf" srcId="{F6718641-E59E-4C42-A1D4-ECFC5DC5C363}" destId="{4679E335-CDFD-D840-A354-CEE791F31A34}" srcOrd="0" destOrd="0" presId="urn:microsoft.com/office/officeart/2005/8/layout/orgChart1"/>
    <dgm:cxn modelId="{36270012-F267-8140-9EDB-C4FBBDB0B9AB}" type="presParOf" srcId="{F6718641-E59E-4C42-A1D4-ECFC5DC5C363}" destId="{0C905457-A661-FE4C-8A2C-FDC4AE1A6970}" srcOrd="1" destOrd="0" presId="urn:microsoft.com/office/officeart/2005/8/layout/orgChart1"/>
    <dgm:cxn modelId="{97442FB3-41A2-B041-85EB-178871BFF3C6}" type="presParOf" srcId="{EBBD4EDC-0DB1-FF49-BCF4-C21848335391}" destId="{33A502AF-BD03-5C4A-999F-F6494842A2EF}" srcOrd="1" destOrd="0" presId="urn:microsoft.com/office/officeart/2005/8/layout/orgChart1"/>
    <dgm:cxn modelId="{5E914FDD-EE9B-5846-BD4E-D02A5DD77D44}" type="presParOf" srcId="{EBBD4EDC-0DB1-FF49-BCF4-C21848335391}" destId="{CAEA6F10-919A-BC4B-B5CA-15D94F4EA08B}" srcOrd="2" destOrd="0" presId="urn:microsoft.com/office/officeart/2005/8/layout/orgChart1"/>
    <dgm:cxn modelId="{32261FD9-04B2-AA44-8F48-BD6F65CE73AD}" type="presParOf" srcId="{0DC392FD-E7C0-F44B-8EB8-C54C2312EF08}" destId="{00266B81-797D-AA46-9830-FEA567E090FB}" srcOrd="6" destOrd="0" presId="urn:microsoft.com/office/officeart/2005/8/layout/orgChart1"/>
    <dgm:cxn modelId="{1A0BF27C-D702-5140-A2D9-45FD28556E46}" type="presParOf" srcId="{0DC392FD-E7C0-F44B-8EB8-C54C2312EF08}" destId="{5AF59FCE-DAD7-3C4C-86F9-5725BD275A16}" srcOrd="7" destOrd="0" presId="urn:microsoft.com/office/officeart/2005/8/layout/orgChart1"/>
    <dgm:cxn modelId="{6F3BFD57-F7D9-5847-9682-7128347FBF6A}" type="presParOf" srcId="{5AF59FCE-DAD7-3C4C-86F9-5725BD275A16}" destId="{50BE6DDC-F129-EF44-8EB2-8DECA51986F4}" srcOrd="0" destOrd="0" presId="urn:microsoft.com/office/officeart/2005/8/layout/orgChart1"/>
    <dgm:cxn modelId="{80FA4B62-CB57-9540-831A-A69CC3ED2EA2}" type="presParOf" srcId="{50BE6DDC-F129-EF44-8EB2-8DECA51986F4}" destId="{ACD2ECF8-358C-9441-ACA1-D3C0B4313C01}" srcOrd="0" destOrd="0" presId="urn:microsoft.com/office/officeart/2005/8/layout/orgChart1"/>
    <dgm:cxn modelId="{8EEC080B-15BA-4448-BB18-12FA00EAF465}" type="presParOf" srcId="{50BE6DDC-F129-EF44-8EB2-8DECA51986F4}" destId="{F84B84CF-0E93-8144-B260-B76133EBC7E2}" srcOrd="1" destOrd="0" presId="urn:microsoft.com/office/officeart/2005/8/layout/orgChart1"/>
    <dgm:cxn modelId="{1AB510D1-9843-B148-8F45-6EE2F4A4E249}" type="presParOf" srcId="{5AF59FCE-DAD7-3C4C-86F9-5725BD275A16}" destId="{59724D3D-6A10-AF45-A790-6339DCF4BD9D}" srcOrd="1" destOrd="0" presId="urn:microsoft.com/office/officeart/2005/8/layout/orgChart1"/>
    <dgm:cxn modelId="{ACD0DB5C-B408-AB4A-84BA-2C3A6752DCBE}" type="presParOf" srcId="{5AF59FCE-DAD7-3C4C-86F9-5725BD275A16}" destId="{D83E02FC-6DFA-0041-8532-EF3C093B4DA8}" srcOrd="2" destOrd="0" presId="urn:microsoft.com/office/officeart/2005/8/layout/orgChart1"/>
    <dgm:cxn modelId="{B99E2328-DA86-7C40-B457-B6790298E54B}" type="presParOf" srcId="{7FBAA12F-8743-994F-A291-135FA67F4F8B}" destId="{0CADE7E7-5768-9F44-B255-6B4A6657F3FF}" srcOrd="2" destOrd="0" presId="urn:microsoft.com/office/officeart/2005/8/layout/orgChart1"/>
    <dgm:cxn modelId="{06CBBFCA-A555-0241-A69F-43075792FE5F}" type="presParOf" srcId="{0CADE7E7-5768-9F44-B255-6B4A6657F3FF}" destId="{5907E569-7DA7-E148-BC0D-A72DD2EEFD6A}" srcOrd="0" destOrd="0" presId="urn:microsoft.com/office/officeart/2005/8/layout/orgChart1"/>
    <dgm:cxn modelId="{7362C430-4CB4-4D49-93F8-E63B078D6FC0}" type="presParOf" srcId="{0CADE7E7-5768-9F44-B255-6B4A6657F3FF}" destId="{F2F0350C-9BAC-CA4C-AE0B-C1DFFD7A2451}" srcOrd="1" destOrd="0" presId="urn:microsoft.com/office/officeart/2005/8/layout/orgChart1"/>
    <dgm:cxn modelId="{2AB8604F-35AD-4841-83AF-41BED2699C1D}" type="presParOf" srcId="{F2F0350C-9BAC-CA4C-AE0B-C1DFFD7A2451}" destId="{82219A08-0F91-834F-A04F-D00CDCB3E26E}" srcOrd="0" destOrd="0" presId="urn:microsoft.com/office/officeart/2005/8/layout/orgChart1"/>
    <dgm:cxn modelId="{8058DF50-2A0E-324C-A515-E730D7020858}" type="presParOf" srcId="{82219A08-0F91-834F-A04F-D00CDCB3E26E}" destId="{3A9A6115-C30A-6D43-ABEF-3E40E017841C}" srcOrd="0" destOrd="0" presId="urn:microsoft.com/office/officeart/2005/8/layout/orgChart1"/>
    <dgm:cxn modelId="{D4CE72B1-8C0F-5A47-8CBF-D9DB038DC53E}" type="presParOf" srcId="{82219A08-0F91-834F-A04F-D00CDCB3E26E}" destId="{B9CC38EB-FFA5-154A-8DA1-F41317A3602E}" srcOrd="1" destOrd="0" presId="urn:microsoft.com/office/officeart/2005/8/layout/orgChart1"/>
    <dgm:cxn modelId="{E31CDF1B-1F92-0E4A-BEE1-C616A44CFDFF}" type="presParOf" srcId="{F2F0350C-9BAC-CA4C-AE0B-C1DFFD7A2451}" destId="{BDEFBFCF-A48A-7A48-BE03-7E3D58966888}" srcOrd="1" destOrd="0" presId="urn:microsoft.com/office/officeart/2005/8/layout/orgChart1"/>
    <dgm:cxn modelId="{ED77DBEE-8B3E-7949-B0C2-407ECF94ACD5}" type="presParOf" srcId="{F2F0350C-9BAC-CA4C-AE0B-C1DFFD7A2451}" destId="{A7803373-318B-E449-9C37-5C1E7F178FAD}" srcOrd="2" destOrd="0" presId="urn:microsoft.com/office/officeart/2005/8/layout/orgChart1"/>
    <dgm:cxn modelId="{60F52861-1757-1A44-8958-586B5B686236}" type="presParOf" srcId="{0CADE7E7-5768-9F44-B255-6B4A6657F3FF}" destId="{F161A30D-19A3-624C-A2CF-A430588610BC}" srcOrd="2" destOrd="0" presId="urn:microsoft.com/office/officeart/2005/8/layout/orgChart1"/>
    <dgm:cxn modelId="{EE298646-5920-644B-B2C3-9B096F4E9623}" type="presParOf" srcId="{0CADE7E7-5768-9F44-B255-6B4A6657F3FF}" destId="{8AA5F006-88A4-FE47-BABD-7B25AC6B16F5}" srcOrd="3" destOrd="0" presId="urn:microsoft.com/office/officeart/2005/8/layout/orgChart1"/>
    <dgm:cxn modelId="{6744EB7E-9AD7-7B4E-918F-79C7B877A1DA}" type="presParOf" srcId="{8AA5F006-88A4-FE47-BABD-7B25AC6B16F5}" destId="{309DDCFE-5886-314E-B911-3089D5FD013A}" srcOrd="0" destOrd="0" presId="urn:microsoft.com/office/officeart/2005/8/layout/orgChart1"/>
    <dgm:cxn modelId="{514EB1A8-E366-424F-86D4-327BDBBA0734}" type="presParOf" srcId="{309DDCFE-5886-314E-B911-3089D5FD013A}" destId="{5B27C28B-19C3-C742-BE83-F35FF23F67A3}" srcOrd="0" destOrd="0" presId="urn:microsoft.com/office/officeart/2005/8/layout/orgChart1"/>
    <dgm:cxn modelId="{E5C59987-FA22-A14B-989E-F680EE04173D}" type="presParOf" srcId="{309DDCFE-5886-314E-B911-3089D5FD013A}" destId="{17831776-9B6F-CB45-A8A1-094F631BBFF1}" srcOrd="1" destOrd="0" presId="urn:microsoft.com/office/officeart/2005/8/layout/orgChart1"/>
    <dgm:cxn modelId="{4655B31A-F73E-1849-8EB8-2FE06E70A5A1}" type="presParOf" srcId="{8AA5F006-88A4-FE47-BABD-7B25AC6B16F5}" destId="{75878472-0460-3D46-841C-AE95974417AB}" srcOrd="1" destOrd="0" presId="urn:microsoft.com/office/officeart/2005/8/layout/orgChart1"/>
    <dgm:cxn modelId="{2C323219-5208-DA4D-9C09-CBE7486F532C}" type="presParOf" srcId="{75878472-0460-3D46-841C-AE95974417AB}" destId="{B4AFEC69-9EB3-C74F-9D0D-7A3E7C96ABD4}" srcOrd="0" destOrd="0" presId="urn:microsoft.com/office/officeart/2005/8/layout/orgChart1"/>
    <dgm:cxn modelId="{D6D6588C-3C28-7940-AAEB-85602606D5AA}" type="presParOf" srcId="{75878472-0460-3D46-841C-AE95974417AB}" destId="{8FCB8946-0540-E14B-8E18-9983385088D0}" srcOrd="1" destOrd="0" presId="urn:microsoft.com/office/officeart/2005/8/layout/orgChart1"/>
    <dgm:cxn modelId="{B1C229C8-450A-7840-9EDB-5BE04BA06708}" type="presParOf" srcId="{8FCB8946-0540-E14B-8E18-9983385088D0}" destId="{8F4C355B-34A6-2E4F-8E1F-0651F06462B3}" srcOrd="0" destOrd="0" presId="urn:microsoft.com/office/officeart/2005/8/layout/orgChart1"/>
    <dgm:cxn modelId="{9D356FAB-0811-3B41-A208-419AF3AAB765}" type="presParOf" srcId="{8F4C355B-34A6-2E4F-8E1F-0651F06462B3}" destId="{E6C5E7F8-AB4E-3944-BCB5-8BB4C00C1E9E}" srcOrd="0" destOrd="0" presId="urn:microsoft.com/office/officeart/2005/8/layout/orgChart1"/>
    <dgm:cxn modelId="{6228B2AD-980B-DC47-BB50-69FCE737FDC8}" type="presParOf" srcId="{8F4C355B-34A6-2E4F-8E1F-0651F06462B3}" destId="{F559AF21-5115-FC48-8B33-563AF7A77C6F}" srcOrd="1" destOrd="0" presId="urn:microsoft.com/office/officeart/2005/8/layout/orgChart1"/>
    <dgm:cxn modelId="{FC8B5FC1-9497-0B43-A9F4-61E5FE2D0D2C}" type="presParOf" srcId="{8FCB8946-0540-E14B-8E18-9983385088D0}" destId="{B1BC6407-8427-9D41-B5FF-5DDFA24CBFA7}" srcOrd="1" destOrd="0" presId="urn:microsoft.com/office/officeart/2005/8/layout/orgChart1"/>
    <dgm:cxn modelId="{4AF2B480-DE94-E746-81D9-712F12CD6D38}" type="presParOf" srcId="{8FCB8946-0540-E14B-8E18-9983385088D0}" destId="{38E8CF3A-E3E1-994A-90F9-F216D8173202}" srcOrd="2" destOrd="0" presId="urn:microsoft.com/office/officeart/2005/8/layout/orgChart1"/>
    <dgm:cxn modelId="{7FDD155C-C25E-F74C-A008-52D29CDB746A}" type="presParOf" srcId="{8AA5F006-88A4-FE47-BABD-7B25AC6B16F5}" destId="{914BF732-6057-AD49-B805-8927E6CB755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EC69-9EB3-C74F-9D0D-7A3E7C96ABD4}">
      <dsp:nvSpPr>
        <dsp:cNvPr id="0" name=""/>
        <dsp:cNvSpPr/>
      </dsp:nvSpPr>
      <dsp:spPr>
        <a:xfrm>
          <a:off x="3459363" y="1475907"/>
          <a:ext cx="177561" cy="544521"/>
        </a:xfrm>
        <a:custGeom>
          <a:avLst/>
          <a:gdLst/>
          <a:ahLst/>
          <a:cxnLst/>
          <a:rect l="0" t="0" r="0" b="0"/>
          <a:pathLst>
            <a:path>
              <a:moveTo>
                <a:pt x="0" y="0"/>
              </a:moveTo>
              <a:lnTo>
                <a:pt x="0" y="544521"/>
              </a:lnTo>
              <a:lnTo>
                <a:pt x="177561" y="544521"/>
              </a:lnTo>
            </a:path>
          </a:pathLst>
        </a:custGeom>
        <a:noFill/>
        <a:ln w="25400" cap="flat" cmpd="sng" algn="ctr">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61A30D-19A3-624C-A2CF-A430588610BC}">
      <dsp:nvSpPr>
        <dsp:cNvPr id="0" name=""/>
        <dsp:cNvSpPr/>
      </dsp:nvSpPr>
      <dsp:spPr>
        <a:xfrm>
          <a:off x="2743200" y="635450"/>
          <a:ext cx="124292" cy="544521"/>
        </a:xfrm>
        <a:custGeom>
          <a:avLst/>
          <a:gdLst/>
          <a:ahLst/>
          <a:cxnLst/>
          <a:rect l="0" t="0" r="0" b="0"/>
          <a:pathLst>
            <a:path>
              <a:moveTo>
                <a:pt x="0" y="0"/>
              </a:moveTo>
              <a:lnTo>
                <a:pt x="0" y="544521"/>
              </a:lnTo>
              <a:lnTo>
                <a:pt x="124292" y="544521"/>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07E569-7DA7-E148-BC0D-A72DD2EEFD6A}">
      <dsp:nvSpPr>
        <dsp:cNvPr id="0" name=""/>
        <dsp:cNvSpPr/>
      </dsp:nvSpPr>
      <dsp:spPr>
        <a:xfrm>
          <a:off x="2618907" y="635450"/>
          <a:ext cx="124292" cy="544521"/>
        </a:xfrm>
        <a:custGeom>
          <a:avLst/>
          <a:gdLst/>
          <a:ahLst/>
          <a:cxnLst/>
          <a:rect l="0" t="0" r="0" b="0"/>
          <a:pathLst>
            <a:path>
              <a:moveTo>
                <a:pt x="124292" y="0"/>
              </a:moveTo>
              <a:lnTo>
                <a:pt x="124292" y="544521"/>
              </a:lnTo>
              <a:lnTo>
                <a:pt x="0" y="544521"/>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66B81-797D-AA46-9830-FEA567E090FB}">
      <dsp:nvSpPr>
        <dsp:cNvPr id="0" name=""/>
        <dsp:cNvSpPr/>
      </dsp:nvSpPr>
      <dsp:spPr>
        <a:xfrm>
          <a:off x="2743200" y="635450"/>
          <a:ext cx="2148491" cy="1929498"/>
        </a:xfrm>
        <a:custGeom>
          <a:avLst/>
          <a:gdLst/>
          <a:ahLst/>
          <a:cxnLst/>
          <a:rect l="0" t="0" r="0" b="0"/>
          <a:pathLst>
            <a:path>
              <a:moveTo>
                <a:pt x="0" y="0"/>
              </a:moveTo>
              <a:lnTo>
                <a:pt x="0" y="1805206"/>
              </a:lnTo>
              <a:lnTo>
                <a:pt x="2148491" y="1805206"/>
              </a:lnTo>
              <a:lnTo>
                <a:pt x="2148491" y="1929498"/>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4FC3C-A000-204C-8C96-A22748959C5D}">
      <dsp:nvSpPr>
        <dsp:cNvPr id="0" name=""/>
        <dsp:cNvSpPr/>
      </dsp:nvSpPr>
      <dsp:spPr>
        <a:xfrm>
          <a:off x="2743200" y="635450"/>
          <a:ext cx="716163" cy="1929498"/>
        </a:xfrm>
        <a:custGeom>
          <a:avLst/>
          <a:gdLst/>
          <a:ahLst/>
          <a:cxnLst/>
          <a:rect l="0" t="0" r="0" b="0"/>
          <a:pathLst>
            <a:path>
              <a:moveTo>
                <a:pt x="0" y="0"/>
              </a:moveTo>
              <a:lnTo>
                <a:pt x="0" y="1805206"/>
              </a:lnTo>
              <a:lnTo>
                <a:pt x="716163" y="1805206"/>
              </a:lnTo>
              <a:lnTo>
                <a:pt x="716163" y="1929498"/>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D0939-4216-9A4F-B326-03E077D7B1EC}">
      <dsp:nvSpPr>
        <dsp:cNvPr id="0" name=""/>
        <dsp:cNvSpPr/>
      </dsp:nvSpPr>
      <dsp:spPr>
        <a:xfrm>
          <a:off x="2027036" y="635450"/>
          <a:ext cx="716163" cy="1929498"/>
        </a:xfrm>
        <a:custGeom>
          <a:avLst/>
          <a:gdLst/>
          <a:ahLst/>
          <a:cxnLst/>
          <a:rect l="0" t="0" r="0" b="0"/>
          <a:pathLst>
            <a:path>
              <a:moveTo>
                <a:pt x="716163" y="0"/>
              </a:moveTo>
              <a:lnTo>
                <a:pt x="716163" y="1805206"/>
              </a:lnTo>
              <a:lnTo>
                <a:pt x="0" y="1805206"/>
              </a:lnTo>
              <a:lnTo>
                <a:pt x="0" y="1929498"/>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D4C93-79AF-5D48-AC0F-78FFE75C0259}">
      <dsp:nvSpPr>
        <dsp:cNvPr id="0" name=""/>
        <dsp:cNvSpPr/>
      </dsp:nvSpPr>
      <dsp:spPr>
        <a:xfrm>
          <a:off x="594708" y="635450"/>
          <a:ext cx="2148491" cy="1929498"/>
        </a:xfrm>
        <a:custGeom>
          <a:avLst/>
          <a:gdLst/>
          <a:ahLst/>
          <a:cxnLst/>
          <a:rect l="0" t="0" r="0" b="0"/>
          <a:pathLst>
            <a:path>
              <a:moveTo>
                <a:pt x="2148491" y="0"/>
              </a:moveTo>
              <a:lnTo>
                <a:pt x="2148491" y="1805206"/>
              </a:lnTo>
              <a:lnTo>
                <a:pt x="0" y="1805206"/>
              </a:lnTo>
              <a:lnTo>
                <a:pt x="0" y="1929498"/>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C0324C-5CC4-DB4B-81AF-5E63052384BB}">
      <dsp:nvSpPr>
        <dsp:cNvPr id="0" name=""/>
        <dsp:cNvSpPr/>
      </dsp:nvSpPr>
      <dsp:spPr>
        <a:xfrm>
          <a:off x="2151329" y="4357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Tour Operators 
</a:t>
          </a:r>
        </a:p>
      </dsp:txBody>
      <dsp:txXfrm>
        <a:off x="2151329" y="43579"/>
        <a:ext cx="1183741" cy="591870"/>
      </dsp:txXfrm>
    </dsp:sp>
    <dsp:sp modelId="{CA927B78-A291-404F-BE0D-86CD4CF56875}">
      <dsp:nvSpPr>
        <dsp:cNvPr id="0" name=""/>
        <dsp:cNvSpPr/>
      </dsp:nvSpPr>
      <dsp:spPr>
        <a:xfrm>
          <a:off x="2837" y="256494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destination management companies</a:t>
          </a:r>
        </a:p>
      </dsp:txBody>
      <dsp:txXfrm>
        <a:off x="2837" y="2564949"/>
        <a:ext cx="1183741" cy="591870"/>
      </dsp:txXfrm>
    </dsp:sp>
    <dsp:sp modelId="{8EE52D8A-68BC-3749-9646-006D7EBA5CBE}">
      <dsp:nvSpPr>
        <dsp:cNvPr id="0" name=""/>
        <dsp:cNvSpPr/>
      </dsp:nvSpPr>
      <dsp:spPr>
        <a:xfrm>
          <a:off x="1435165" y="256494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specialist tour operators</a:t>
          </a:r>
        </a:p>
      </dsp:txBody>
      <dsp:txXfrm>
        <a:off x="1435165" y="2564949"/>
        <a:ext cx="1183741" cy="591870"/>
      </dsp:txXfrm>
    </dsp:sp>
    <dsp:sp modelId="{4679E335-CDFD-D840-A354-CEE791F31A34}">
      <dsp:nvSpPr>
        <dsp:cNvPr id="0" name=""/>
        <dsp:cNvSpPr/>
      </dsp:nvSpPr>
      <dsp:spPr>
        <a:xfrm>
          <a:off x="2867492" y="256494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retail travel agents</a:t>
          </a:r>
        </a:p>
      </dsp:txBody>
      <dsp:txXfrm>
        <a:off x="2867492" y="2564949"/>
        <a:ext cx="1183741" cy="591870"/>
      </dsp:txXfrm>
    </dsp:sp>
    <dsp:sp modelId="{ACD2ECF8-358C-9441-ACA1-D3C0B4313C01}">
      <dsp:nvSpPr>
        <dsp:cNvPr id="0" name=""/>
        <dsp:cNvSpPr/>
      </dsp:nvSpPr>
      <dsp:spPr>
        <a:xfrm>
          <a:off x="4299820" y="256494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online travel agents</a:t>
          </a:r>
        </a:p>
      </dsp:txBody>
      <dsp:txXfrm>
        <a:off x="4299820" y="2564949"/>
        <a:ext cx="1183741" cy="591870"/>
      </dsp:txXfrm>
    </dsp:sp>
    <dsp:sp modelId="{3A9A6115-C30A-6D43-ABEF-3E40E017841C}">
      <dsp:nvSpPr>
        <dsp:cNvPr id="0" name=""/>
        <dsp:cNvSpPr/>
      </dsp:nvSpPr>
      <dsp:spPr>
        <a:xfrm>
          <a:off x="1435165" y="884036"/>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domestic tour operators</a:t>
          </a:r>
        </a:p>
      </dsp:txBody>
      <dsp:txXfrm>
        <a:off x="1435165" y="884036"/>
        <a:ext cx="1183741" cy="591870"/>
      </dsp:txXfrm>
    </dsp:sp>
    <dsp:sp modelId="{5B27C28B-19C3-C742-BE83-F35FF23F67A3}">
      <dsp:nvSpPr>
        <dsp:cNvPr id="0" name=""/>
        <dsp:cNvSpPr/>
      </dsp:nvSpPr>
      <dsp:spPr>
        <a:xfrm>
          <a:off x="2867492" y="884036"/>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outbound tour operators</a:t>
          </a:r>
        </a:p>
      </dsp:txBody>
      <dsp:txXfrm>
        <a:off x="2867492" y="884036"/>
        <a:ext cx="1183741" cy="591870"/>
      </dsp:txXfrm>
    </dsp:sp>
    <dsp:sp modelId="{E6C5E7F8-AB4E-3944-BCB5-8BB4C00C1E9E}">
      <dsp:nvSpPr>
        <dsp:cNvPr id="0" name=""/>
        <dsp:cNvSpPr/>
      </dsp:nvSpPr>
      <dsp:spPr>
        <a:xfrm>
          <a:off x="3636924" y="1724492"/>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franchises</a:t>
          </a:r>
        </a:p>
      </dsp:txBody>
      <dsp:txXfrm>
        <a:off x="3636924" y="1724492"/>
        <a:ext cx="1183741" cy="5918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EC69-9EB3-C74F-9D0D-7A3E7C96ABD4}">
      <dsp:nvSpPr>
        <dsp:cNvPr id="0" name=""/>
        <dsp:cNvSpPr/>
      </dsp:nvSpPr>
      <dsp:spPr>
        <a:xfrm>
          <a:off x="3459363" y="1475907"/>
          <a:ext cx="177561" cy="544521"/>
        </a:xfrm>
        <a:custGeom>
          <a:avLst/>
          <a:gdLst/>
          <a:ahLst/>
          <a:cxnLst/>
          <a:rect l="0" t="0" r="0" b="0"/>
          <a:pathLst>
            <a:path>
              <a:moveTo>
                <a:pt x="0" y="0"/>
              </a:moveTo>
              <a:lnTo>
                <a:pt x="0" y="544521"/>
              </a:lnTo>
              <a:lnTo>
                <a:pt x="177561" y="544521"/>
              </a:lnTo>
            </a:path>
          </a:pathLst>
        </a:custGeom>
        <a:noFill/>
        <a:ln w="25400" cap="flat" cmpd="sng" algn="ctr">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61A30D-19A3-624C-A2CF-A430588610BC}">
      <dsp:nvSpPr>
        <dsp:cNvPr id="0" name=""/>
        <dsp:cNvSpPr/>
      </dsp:nvSpPr>
      <dsp:spPr>
        <a:xfrm>
          <a:off x="2743200" y="635450"/>
          <a:ext cx="124292" cy="544521"/>
        </a:xfrm>
        <a:custGeom>
          <a:avLst/>
          <a:gdLst/>
          <a:ahLst/>
          <a:cxnLst/>
          <a:rect l="0" t="0" r="0" b="0"/>
          <a:pathLst>
            <a:path>
              <a:moveTo>
                <a:pt x="0" y="0"/>
              </a:moveTo>
              <a:lnTo>
                <a:pt x="0" y="544521"/>
              </a:lnTo>
              <a:lnTo>
                <a:pt x="124292" y="544521"/>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07E569-7DA7-E148-BC0D-A72DD2EEFD6A}">
      <dsp:nvSpPr>
        <dsp:cNvPr id="0" name=""/>
        <dsp:cNvSpPr/>
      </dsp:nvSpPr>
      <dsp:spPr>
        <a:xfrm>
          <a:off x="2618907" y="635450"/>
          <a:ext cx="124292" cy="544521"/>
        </a:xfrm>
        <a:custGeom>
          <a:avLst/>
          <a:gdLst/>
          <a:ahLst/>
          <a:cxnLst/>
          <a:rect l="0" t="0" r="0" b="0"/>
          <a:pathLst>
            <a:path>
              <a:moveTo>
                <a:pt x="124292" y="0"/>
              </a:moveTo>
              <a:lnTo>
                <a:pt x="124292" y="544521"/>
              </a:lnTo>
              <a:lnTo>
                <a:pt x="0" y="544521"/>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66B81-797D-AA46-9830-FEA567E090FB}">
      <dsp:nvSpPr>
        <dsp:cNvPr id="0" name=""/>
        <dsp:cNvSpPr/>
      </dsp:nvSpPr>
      <dsp:spPr>
        <a:xfrm>
          <a:off x="2743200" y="635450"/>
          <a:ext cx="2148491" cy="1929498"/>
        </a:xfrm>
        <a:custGeom>
          <a:avLst/>
          <a:gdLst/>
          <a:ahLst/>
          <a:cxnLst/>
          <a:rect l="0" t="0" r="0" b="0"/>
          <a:pathLst>
            <a:path>
              <a:moveTo>
                <a:pt x="0" y="0"/>
              </a:moveTo>
              <a:lnTo>
                <a:pt x="0" y="1805206"/>
              </a:lnTo>
              <a:lnTo>
                <a:pt x="2148491" y="1805206"/>
              </a:lnTo>
              <a:lnTo>
                <a:pt x="2148491" y="1929498"/>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4FC3C-A000-204C-8C96-A22748959C5D}">
      <dsp:nvSpPr>
        <dsp:cNvPr id="0" name=""/>
        <dsp:cNvSpPr/>
      </dsp:nvSpPr>
      <dsp:spPr>
        <a:xfrm>
          <a:off x="2743200" y="635450"/>
          <a:ext cx="716163" cy="1929498"/>
        </a:xfrm>
        <a:custGeom>
          <a:avLst/>
          <a:gdLst/>
          <a:ahLst/>
          <a:cxnLst/>
          <a:rect l="0" t="0" r="0" b="0"/>
          <a:pathLst>
            <a:path>
              <a:moveTo>
                <a:pt x="0" y="0"/>
              </a:moveTo>
              <a:lnTo>
                <a:pt x="0" y="1805206"/>
              </a:lnTo>
              <a:lnTo>
                <a:pt x="716163" y="1805206"/>
              </a:lnTo>
              <a:lnTo>
                <a:pt x="716163" y="1929498"/>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D0939-4216-9A4F-B326-03E077D7B1EC}">
      <dsp:nvSpPr>
        <dsp:cNvPr id="0" name=""/>
        <dsp:cNvSpPr/>
      </dsp:nvSpPr>
      <dsp:spPr>
        <a:xfrm>
          <a:off x="2027036" y="635450"/>
          <a:ext cx="716163" cy="1929498"/>
        </a:xfrm>
        <a:custGeom>
          <a:avLst/>
          <a:gdLst/>
          <a:ahLst/>
          <a:cxnLst/>
          <a:rect l="0" t="0" r="0" b="0"/>
          <a:pathLst>
            <a:path>
              <a:moveTo>
                <a:pt x="716163" y="0"/>
              </a:moveTo>
              <a:lnTo>
                <a:pt x="716163" y="1805206"/>
              </a:lnTo>
              <a:lnTo>
                <a:pt x="0" y="1805206"/>
              </a:lnTo>
              <a:lnTo>
                <a:pt x="0" y="1929498"/>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D4C93-79AF-5D48-AC0F-78FFE75C0259}">
      <dsp:nvSpPr>
        <dsp:cNvPr id="0" name=""/>
        <dsp:cNvSpPr/>
      </dsp:nvSpPr>
      <dsp:spPr>
        <a:xfrm>
          <a:off x="594708" y="635450"/>
          <a:ext cx="2148491" cy="1929498"/>
        </a:xfrm>
        <a:custGeom>
          <a:avLst/>
          <a:gdLst/>
          <a:ahLst/>
          <a:cxnLst/>
          <a:rect l="0" t="0" r="0" b="0"/>
          <a:pathLst>
            <a:path>
              <a:moveTo>
                <a:pt x="2148491" y="0"/>
              </a:moveTo>
              <a:lnTo>
                <a:pt x="2148491" y="1805206"/>
              </a:lnTo>
              <a:lnTo>
                <a:pt x="0" y="1805206"/>
              </a:lnTo>
              <a:lnTo>
                <a:pt x="0" y="1929498"/>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C0324C-5CC4-DB4B-81AF-5E63052384BB}">
      <dsp:nvSpPr>
        <dsp:cNvPr id="0" name=""/>
        <dsp:cNvSpPr/>
      </dsp:nvSpPr>
      <dsp:spPr>
        <a:xfrm>
          <a:off x="2151329" y="4357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Tour Operators 
</a:t>
          </a:r>
        </a:p>
      </dsp:txBody>
      <dsp:txXfrm>
        <a:off x="2151329" y="43579"/>
        <a:ext cx="1183741" cy="591870"/>
      </dsp:txXfrm>
    </dsp:sp>
    <dsp:sp modelId="{CA927B78-A291-404F-BE0D-86CD4CF56875}">
      <dsp:nvSpPr>
        <dsp:cNvPr id="0" name=""/>
        <dsp:cNvSpPr/>
      </dsp:nvSpPr>
      <dsp:spPr>
        <a:xfrm>
          <a:off x="2837" y="256494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destination management companies</a:t>
          </a:r>
        </a:p>
      </dsp:txBody>
      <dsp:txXfrm>
        <a:off x="2837" y="2564949"/>
        <a:ext cx="1183741" cy="591870"/>
      </dsp:txXfrm>
    </dsp:sp>
    <dsp:sp modelId="{8EE52D8A-68BC-3749-9646-006D7EBA5CBE}">
      <dsp:nvSpPr>
        <dsp:cNvPr id="0" name=""/>
        <dsp:cNvSpPr/>
      </dsp:nvSpPr>
      <dsp:spPr>
        <a:xfrm>
          <a:off x="1435165" y="256494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specialist tour operators</a:t>
          </a:r>
        </a:p>
      </dsp:txBody>
      <dsp:txXfrm>
        <a:off x="1435165" y="2564949"/>
        <a:ext cx="1183741" cy="591870"/>
      </dsp:txXfrm>
    </dsp:sp>
    <dsp:sp modelId="{4679E335-CDFD-D840-A354-CEE791F31A34}">
      <dsp:nvSpPr>
        <dsp:cNvPr id="0" name=""/>
        <dsp:cNvSpPr/>
      </dsp:nvSpPr>
      <dsp:spPr>
        <a:xfrm>
          <a:off x="2867492" y="256494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retail travel agents</a:t>
          </a:r>
        </a:p>
      </dsp:txBody>
      <dsp:txXfrm>
        <a:off x="2867492" y="2564949"/>
        <a:ext cx="1183741" cy="591870"/>
      </dsp:txXfrm>
    </dsp:sp>
    <dsp:sp modelId="{ACD2ECF8-358C-9441-ACA1-D3C0B4313C01}">
      <dsp:nvSpPr>
        <dsp:cNvPr id="0" name=""/>
        <dsp:cNvSpPr/>
      </dsp:nvSpPr>
      <dsp:spPr>
        <a:xfrm>
          <a:off x="4299820" y="256494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online travel agents</a:t>
          </a:r>
        </a:p>
      </dsp:txBody>
      <dsp:txXfrm>
        <a:off x="4299820" y="2564949"/>
        <a:ext cx="1183741" cy="591870"/>
      </dsp:txXfrm>
    </dsp:sp>
    <dsp:sp modelId="{3A9A6115-C30A-6D43-ABEF-3E40E017841C}">
      <dsp:nvSpPr>
        <dsp:cNvPr id="0" name=""/>
        <dsp:cNvSpPr/>
      </dsp:nvSpPr>
      <dsp:spPr>
        <a:xfrm>
          <a:off x="1435165" y="884036"/>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domestic tour operators</a:t>
          </a:r>
        </a:p>
      </dsp:txBody>
      <dsp:txXfrm>
        <a:off x="1435165" y="884036"/>
        <a:ext cx="1183741" cy="591870"/>
      </dsp:txXfrm>
    </dsp:sp>
    <dsp:sp modelId="{5B27C28B-19C3-C742-BE83-F35FF23F67A3}">
      <dsp:nvSpPr>
        <dsp:cNvPr id="0" name=""/>
        <dsp:cNvSpPr/>
      </dsp:nvSpPr>
      <dsp:spPr>
        <a:xfrm>
          <a:off x="2867492" y="884036"/>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outbound tour operators</a:t>
          </a:r>
        </a:p>
      </dsp:txBody>
      <dsp:txXfrm>
        <a:off x="2867492" y="884036"/>
        <a:ext cx="1183741" cy="591870"/>
      </dsp:txXfrm>
    </dsp:sp>
    <dsp:sp modelId="{E6C5E7F8-AB4E-3944-BCB5-8BB4C00C1E9E}">
      <dsp:nvSpPr>
        <dsp:cNvPr id="0" name=""/>
        <dsp:cNvSpPr/>
      </dsp:nvSpPr>
      <dsp:spPr>
        <a:xfrm>
          <a:off x="3636924" y="1724492"/>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franchises</a:t>
          </a:r>
        </a:p>
      </dsp:txBody>
      <dsp:txXfrm>
        <a:off x="3636924" y="1724492"/>
        <a:ext cx="1183741" cy="5918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EC69-9EB3-C74F-9D0D-7A3E7C96ABD4}">
      <dsp:nvSpPr>
        <dsp:cNvPr id="0" name=""/>
        <dsp:cNvSpPr/>
      </dsp:nvSpPr>
      <dsp:spPr>
        <a:xfrm>
          <a:off x="2346563" y="1298365"/>
          <a:ext cx="120443" cy="369360"/>
        </a:xfrm>
        <a:custGeom>
          <a:avLst/>
          <a:gdLst/>
          <a:ahLst/>
          <a:cxnLst/>
          <a:rect l="0" t="0" r="0" b="0"/>
          <a:pathLst>
            <a:path>
              <a:moveTo>
                <a:pt x="0" y="0"/>
              </a:moveTo>
              <a:lnTo>
                <a:pt x="0" y="369360"/>
              </a:lnTo>
              <a:lnTo>
                <a:pt x="120443" y="369360"/>
              </a:lnTo>
            </a:path>
          </a:pathLst>
        </a:custGeom>
        <a:noFill/>
        <a:ln w="25400" cap="flat" cmpd="sng" algn="ctr">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61A30D-19A3-624C-A2CF-A430588610BC}">
      <dsp:nvSpPr>
        <dsp:cNvPr id="0" name=""/>
        <dsp:cNvSpPr/>
      </dsp:nvSpPr>
      <dsp:spPr>
        <a:xfrm>
          <a:off x="1815053" y="728264"/>
          <a:ext cx="91440" cy="369360"/>
        </a:xfrm>
        <a:custGeom>
          <a:avLst/>
          <a:gdLst/>
          <a:ahLst/>
          <a:cxnLst/>
          <a:rect l="0" t="0" r="0" b="0"/>
          <a:pathLst>
            <a:path>
              <a:moveTo>
                <a:pt x="45720" y="0"/>
              </a:moveTo>
              <a:lnTo>
                <a:pt x="45720" y="369360"/>
              </a:lnTo>
              <a:lnTo>
                <a:pt x="13003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07E569-7DA7-E148-BC0D-A72DD2EEFD6A}">
      <dsp:nvSpPr>
        <dsp:cNvPr id="0" name=""/>
        <dsp:cNvSpPr/>
      </dsp:nvSpPr>
      <dsp:spPr>
        <a:xfrm>
          <a:off x="1730742" y="728264"/>
          <a:ext cx="91440" cy="369360"/>
        </a:xfrm>
        <a:custGeom>
          <a:avLst/>
          <a:gdLst/>
          <a:ahLst/>
          <a:cxnLst/>
          <a:rect l="0" t="0" r="0" b="0"/>
          <a:pathLst>
            <a:path>
              <a:moveTo>
                <a:pt x="130030" y="0"/>
              </a:moveTo>
              <a:lnTo>
                <a:pt x="130030" y="369360"/>
              </a:lnTo>
              <a:lnTo>
                <a:pt x="4572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66B81-797D-AA46-9830-FEA567E090FB}">
      <dsp:nvSpPr>
        <dsp:cNvPr id="0" name=""/>
        <dsp:cNvSpPr/>
      </dsp:nvSpPr>
      <dsp:spPr>
        <a:xfrm>
          <a:off x="1860773" y="728264"/>
          <a:ext cx="1457369" cy="1308822"/>
        </a:xfrm>
        <a:custGeom>
          <a:avLst/>
          <a:gdLst/>
          <a:ahLst/>
          <a:cxnLst/>
          <a:rect l="0" t="0" r="0" b="0"/>
          <a:pathLst>
            <a:path>
              <a:moveTo>
                <a:pt x="0" y="0"/>
              </a:moveTo>
              <a:lnTo>
                <a:pt x="0" y="1224511"/>
              </a:lnTo>
              <a:lnTo>
                <a:pt x="1457369" y="1224511"/>
              </a:lnTo>
              <a:lnTo>
                <a:pt x="145736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4FC3C-A000-204C-8C96-A22748959C5D}">
      <dsp:nvSpPr>
        <dsp:cNvPr id="0" name=""/>
        <dsp:cNvSpPr/>
      </dsp:nvSpPr>
      <dsp:spPr>
        <a:xfrm>
          <a:off x="1860773" y="728264"/>
          <a:ext cx="485789" cy="1308822"/>
        </a:xfrm>
        <a:custGeom>
          <a:avLst/>
          <a:gdLst/>
          <a:ahLst/>
          <a:cxnLst/>
          <a:rect l="0" t="0" r="0" b="0"/>
          <a:pathLst>
            <a:path>
              <a:moveTo>
                <a:pt x="0" y="0"/>
              </a:moveTo>
              <a:lnTo>
                <a:pt x="0" y="1224511"/>
              </a:lnTo>
              <a:lnTo>
                <a:pt x="485789" y="1224511"/>
              </a:lnTo>
              <a:lnTo>
                <a:pt x="48578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D0939-4216-9A4F-B326-03E077D7B1EC}">
      <dsp:nvSpPr>
        <dsp:cNvPr id="0" name=""/>
        <dsp:cNvSpPr/>
      </dsp:nvSpPr>
      <dsp:spPr>
        <a:xfrm>
          <a:off x="1374983" y="728264"/>
          <a:ext cx="485789" cy="1308822"/>
        </a:xfrm>
        <a:custGeom>
          <a:avLst/>
          <a:gdLst/>
          <a:ahLst/>
          <a:cxnLst/>
          <a:rect l="0" t="0" r="0" b="0"/>
          <a:pathLst>
            <a:path>
              <a:moveTo>
                <a:pt x="485789" y="0"/>
              </a:moveTo>
              <a:lnTo>
                <a:pt x="48578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D4C93-79AF-5D48-AC0F-78FFE75C0259}">
      <dsp:nvSpPr>
        <dsp:cNvPr id="0" name=""/>
        <dsp:cNvSpPr/>
      </dsp:nvSpPr>
      <dsp:spPr>
        <a:xfrm>
          <a:off x="403404" y="728264"/>
          <a:ext cx="1457369" cy="1308822"/>
        </a:xfrm>
        <a:custGeom>
          <a:avLst/>
          <a:gdLst/>
          <a:ahLst/>
          <a:cxnLst/>
          <a:rect l="0" t="0" r="0" b="0"/>
          <a:pathLst>
            <a:path>
              <a:moveTo>
                <a:pt x="1457369" y="0"/>
              </a:moveTo>
              <a:lnTo>
                <a:pt x="145736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C0324C-5CC4-DB4B-81AF-5E63052384BB}">
      <dsp:nvSpPr>
        <dsp:cNvPr id="0" name=""/>
        <dsp:cNvSpPr/>
      </dsp:nvSpPr>
      <dsp:spPr>
        <a:xfrm>
          <a:off x="1459294" y="326785"/>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Tour Operators 
</a:t>
          </a:r>
        </a:p>
      </dsp:txBody>
      <dsp:txXfrm>
        <a:off x="1459294" y="326785"/>
        <a:ext cx="802958" cy="401479"/>
      </dsp:txXfrm>
    </dsp:sp>
    <dsp:sp modelId="{CA927B78-A291-404F-BE0D-86CD4CF56875}">
      <dsp:nvSpPr>
        <dsp:cNvPr id="0" name=""/>
        <dsp:cNvSpPr/>
      </dsp:nvSpPr>
      <dsp:spPr>
        <a:xfrm>
          <a:off x="1925"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destination management companies</a:t>
          </a:r>
        </a:p>
      </dsp:txBody>
      <dsp:txXfrm>
        <a:off x="1925" y="2037087"/>
        <a:ext cx="802958" cy="401479"/>
      </dsp:txXfrm>
    </dsp:sp>
    <dsp:sp modelId="{8EE52D8A-68BC-3749-9646-006D7EBA5CBE}">
      <dsp:nvSpPr>
        <dsp:cNvPr id="0" name=""/>
        <dsp:cNvSpPr/>
      </dsp:nvSpPr>
      <dsp:spPr>
        <a:xfrm>
          <a:off x="97350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specialist tour operators</a:t>
          </a:r>
        </a:p>
      </dsp:txBody>
      <dsp:txXfrm>
        <a:off x="973504" y="2037087"/>
        <a:ext cx="802958" cy="401479"/>
      </dsp:txXfrm>
    </dsp:sp>
    <dsp:sp modelId="{4679E335-CDFD-D840-A354-CEE791F31A34}">
      <dsp:nvSpPr>
        <dsp:cNvPr id="0" name=""/>
        <dsp:cNvSpPr/>
      </dsp:nvSpPr>
      <dsp:spPr>
        <a:xfrm>
          <a:off x="194508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retail travel agents</a:t>
          </a:r>
        </a:p>
      </dsp:txBody>
      <dsp:txXfrm>
        <a:off x="1945084" y="2037087"/>
        <a:ext cx="802958" cy="401479"/>
      </dsp:txXfrm>
    </dsp:sp>
    <dsp:sp modelId="{ACD2ECF8-358C-9441-ACA1-D3C0B4313C01}">
      <dsp:nvSpPr>
        <dsp:cNvPr id="0" name=""/>
        <dsp:cNvSpPr/>
      </dsp:nvSpPr>
      <dsp:spPr>
        <a:xfrm>
          <a:off x="2916663"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online travel agents</a:t>
          </a:r>
        </a:p>
      </dsp:txBody>
      <dsp:txXfrm>
        <a:off x="2916663" y="2037087"/>
        <a:ext cx="802958" cy="401479"/>
      </dsp:txXfrm>
    </dsp:sp>
    <dsp:sp modelId="{3A9A6115-C30A-6D43-ABEF-3E40E017841C}">
      <dsp:nvSpPr>
        <dsp:cNvPr id="0" name=""/>
        <dsp:cNvSpPr/>
      </dsp:nvSpPr>
      <dsp:spPr>
        <a:xfrm>
          <a:off x="97350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domestic tour operators</a:t>
          </a:r>
        </a:p>
      </dsp:txBody>
      <dsp:txXfrm>
        <a:off x="973504" y="896886"/>
        <a:ext cx="802958" cy="401479"/>
      </dsp:txXfrm>
    </dsp:sp>
    <dsp:sp modelId="{5B27C28B-19C3-C742-BE83-F35FF23F67A3}">
      <dsp:nvSpPr>
        <dsp:cNvPr id="0" name=""/>
        <dsp:cNvSpPr/>
      </dsp:nvSpPr>
      <dsp:spPr>
        <a:xfrm>
          <a:off x="194508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outbound tour operators</a:t>
          </a:r>
        </a:p>
      </dsp:txBody>
      <dsp:txXfrm>
        <a:off x="1945084" y="896886"/>
        <a:ext cx="802958" cy="401479"/>
      </dsp:txXfrm>
    </dsp:sp>
    <dsp:sp modelId="{E6C5E7F8-AB4E-3944-BCB5-8BB4C00C1E9E}">
      <dsp:nvSpPr>
        <dsp:cNvPr id="0" name=""/>
        <dsp:cNvSpPr/>
      </dsp:nvSpPr>
      <dsp:spPr>
        <a:xfrm>
          <a:off x="2467007" y="14669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franchises</a:t>
          </a:r>
        </a:p>
      </dsp:txBody>
      <dsp:txXfrm>
        <a:off x="2467007" y="1466986"/>
        <a:ext cx="802958" cy="40147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EC69-9EB3-C74F-9D0D-7A3E7C96ABD4}">
      <dsp:nvSpPr>
        <dsp:cNvPr id="0" name=""/>
        <dsp:cNvSpPr/>
      </dsp:nvSpPr>
      <dsp:spPr>
        <a:xfrm>
          <a:off x="2346563" y="1298365"/>
          <a:ext cx="120443" cy="369360"/>
        </a:xfrm>
        <a:custGeom>
          <a:avLst/>
          <a:gdLst/>
          <a:ahLst/>
          <a:cxnLst/>
          <a:rect l="0" t="0" r="0" b="0"/>
          <a:pathLst>
            <a:path>
              <a:moveTo>
                <a:pt x="0" y="0"/>
              </a:moveTo>
              <a:lnTo>
                <a:pt x="0" y="369360"/>
              </a:lnTo>
              <a:lnTo>
                <a:pt x="120443" y="369360"/>
              </a:lnTo>
            </a:path>
          </a:pathLst>
        </a:custGeom>
        <a:noFill/>
        <a:ln w="25400" cap="flat" cmpd="sng" algn="ctr">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61A30D-19A3-624C-A2CF-A430588610BC}">
      <dsp:nvSpPr>
        <dsp:cNvPr id="0" name=""/>
        <dsp:cNvSpPr/>
      </dsp:nvSpPr>
      <dsp:spPr>
        <a:xfrm>
          <a:off x="1815053" y="728264"/>
          <a:ext cx="91440" cy="369360"/>
        </a:xfrm>
        <a:custGeom>
          <a:avLst/>
          <a:gdLst/>
          <a:ahLst/>
          <a:cxnLst/>
          <a:rect l="0" t="0" r="0" b="0"/>
          <a:pathLst>
            <a:path>
              <a:moveTo>
                <a:pt x="45720" y="0"/>
              </a:moveTo>
              <a:lnTo>
                <a:pt x="45720" y="369360"/>
              </a:lnTo>
              <a:lnTo>
                <a:pt x="13003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07E569-7DA7-E148-BC0D-A72DD2EEFD6A}">
      <dsp:nvSpPr>
        <dsp:cNvPr id="0" name=""/>
        <dsp:cNvSpPr/>
      </dsp:nvSpPr>
      <dsp:spPr>
        <a:xfrm>
          <a:off x="1730742" y="728264"/>
          <a:ext cx="91440" cy="369360"/>
        </a:xfrm>
        <a:custGeom>
          <a:avLst/>
          <a:gdLst/>
          <a:ahLst/>
          <a:cxnLst/>
          <a:rect l="0" t="0" r="0" b="0"/>
          <a:pathLst>
            <a:path>
              <a:moveTo>
                <a:pt x="130030" y="0"/>
              </a:moveTo>
              <a:lnTo>
                <a:pt x="130030" y="369360"/>
              </a:lnTo>
              <a:lnTo>
                <a:pt x="4572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66B81-797D-AA46-9830-FEA567E090FB}">
      <dsp:nvSpPr>
        <dsp:cNvPr id="0" name=""/>
        <dsp:cNvSpPr/>
      </dsp:nvSpPr>
      <dsp:spPr>
        <a:xfrm>
          <a:off x="1860773" y="728264"/>
          <a:ext cx="1457369" cy="1308822"/>
        </a:xfrm>
        <a:custGeom>
          <a:avLst/>
          <a:gdLst/>
          <a:ahLst/>
          <a:cxnLst/>
          <a:rect l="0" t="0" r="0" b="0"/>
          <a:pathLst>
            <a:path>
              <a:moveTo>
                <a:pt x="0" y="0"/>
              </a:moveTo>
              <a:lnTo>
                <a:pt x="0" y="1224511"/>
              </a:lnTo>
              <a:lnTo>
                <a:pt x="1457369" y="1224511"/>
              </a:lnTo>
              <a:lnTo>
                <a:pt x="145736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4FC3C-A000-204C-8C96-A22748959C5D}">
      <dsp:nvSpPr>
        <dsp:cNvPr id="0" name=""/>
        <dsp:cNvSpPr/>
      </dsp:nvSpPr>
      <dsp:spPr>
        <a:xfrm>
          <a:off x="1860773" y="728264"/>
          <a:ext cx="485789" cy="1308822"/>
        </a:xfrm>
        <a:custGeom>
          <a:avLst/>
          <a:gdLst/>
          <a:ahLst/>
          <a:cxnLst/>
          <a:rect l="0" t="0" r="0" b="0"/>
          <a:pathLst>
            <a:path>
              <a:moveTo>
                <a:pt x="0" y="0"/>
              </a:moveTo>
              <a:lnTo>
                <a:pt x="0" y="1224511"/>
              </a:lnTo>
              <a:lnTo>
                <a:pt x="485789" y="1224511"/>
              </a:lnTo>
              <a:lnTo>
                <a:pt x="48578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D0939-4216-9A4F-B326-03E077D7B1EC}">
      <dsp:nvSpPr>
        <dsp:cNvPr id="0" name=""/>
        <dsp:cNvSpPr/>
      </dsp:nvSpPr>
      <dsp:spPr>
        <a:xfrm>
          <a:off x="1374983" y="728264"/>
          <a:ext cx="485789" cy="1308822"/>
        </a:xfrm>
        <a:custGeom>
          <a:avLst/>
          <a:gdLst/>
          <a:ahLst/>
          <a:cxnLst/>
          <a:rect l="0" t="0" r="0" b="0"/>
          <a:pathLst>
            <a:path>
              <a:moveTo>
                <a:pt x="485789" y="0"/>
              </a:moveTo>
              <a:lnTo>
                <a:pt x="48578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D4C93-79AF-5D48-AC0F-78FFE75C0259}">
      <dsp:nvSpPr>
        <dsp:cNvPr id="0" name=""/>
        <dsp:cNvSpPr/>
      </dsp:nvSpPr>
      <dsp:spPr>
        <a:xfrm>
          <a:off x="403404" y="728264"/>
          <a:ext cx="1457369" cy="1308822"/>
        </a:xfrm>
        <a:custGeom>
          <a:avLst/>
          <a:gdLst/>
          <a:ahLst/>
          <a:cxnLst/>
          <a:rect l="0" t="0" r="0" b="0"/>
          <a:pathLst>
            <a:path>
              <a:moveTo>
                <a:pt x="1457369" y="0"/>
              </a:moveTo>
              <a:lnTo>
                <a:pt x="145736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C0324C-5CC4-DB4B-81AF-5E63052384BB}">
      <dsp:nvSpPr>
        <dsp:cNvPr id="0" name=""/>
        <dsp:cNvSpPr/>
      </dsp:nvSpPr>
      <dsp:spPr>
        <a:xfrm>
          <a:off x="1459294" y="326785"/>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Tour Operators 
</a:t>
          </a:r>
        </a:p>
      </dsp:txBody>
      <dsp:txXfrm>
        <a:off x="1459294" y="326785"/>
        <a:ext cx="802958" cy="401479"/>
      </dsp:txXfrm>
    </dsp:sp>
    <dsp:sp modelId="{CA927B78-A291-404F-BE0D-86CD4CF56875}">
      <dsp:nvSpPr>
        <dsp:cNvPr id="0" name=""/>
        <dsp:cNvSpPr/>
      </dsp:nvSpPr>
      <dsp:spPr>
        <a:xfrm>
          <a:off x="1925"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destination management companies</a:t>
          </a:r>
        </a:p>
      </dsp:txBody>
      <dsp:txXfrm>
        <a:off x="1925" y="2037087"/>
        <a:ext cx="802958" cy="401479"/>
      </dsp:txXfrm>
    </dsp:sp>
    <dsp:sp modelId="{8EE52D8A-68BC-3749-9646-006D7EBA5CBE}">
      <dsp:nvSpPr>
        <dsp:cNvPr id="0" name=""/>
        <dsp:cNvSpPr/>
      </dsp:nvSpPr>
      <dsp:spPr>
        <a:xfrm>
          <a:off x="97350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specialist tour operators</a:t>
          </a:r>
        </a:p>
      </dsp:txBody>
      <dsp:txXfrm>
        <a:off x="973504" y="2037087"/>
        <a:ext cx="802958" cy="401479"/>
      </dsp:txXfrm>
    </dsp:sp>
    <dsp:sp modelId="{4679E335-CDFD-D840-A354-CEE791F31A34}">
      <dsp:nvSpPr>
        <dsp:cNvPr id="0" name=""/>
        <dsp:cNvSpPr/>
      </dsp:nvSpPr>
      <dsp:spPr>
        <a:xfrm>
          <a:off x="194508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retail travel agents</a:t>
          </a:r>
        </a:p>
      </dsp:txBody>
      <dsp:txXfrm>
        <a:off x="1945084" y="2037087"/>
        <a:ext cx="802958" cy="401479"/>
      </dsp:txXfrm>
    </dsp:sp>
    <dsp:sp modelId="{ACD2ECF8-358C-9441-ACA1-D3C0B4313C01}">
      <dsp:nvSpPr>
        <dsp:cNvPr id="0" name=""/>
        <dsp:cNvSpPr/>
      </dsp:nvSpPr>
      <dsp:spPr>
        <a:xfrm>
          <a:off x="2916663"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online travel agents</a:t>
          </a:r>
        </a:p>
      </dsp:txBody>
      <dsp:txXfrm>
        <a:off x="2916663" y="2037087"/>
        <a:ext cx="802958" cy="401479"/>
      </dsp:txXfrm>
    </dsp:sp>
    <dsp:sp modelId="{3A9A6115-C30A-6D43-ABEF-3E40E017841C}">
      <dsp:nvSpPr>
        <dsp:cNvPr id="0" name=""/>
        <dsp:cNvSpPr/>
      </dsp:nvSpPr>
      <dsp:spPr>
        <a:xfrm>
          <a:off x="97350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domestic tour operators</a:t>
          </a:r>
        </a:p>
      </dsp:txBody>
      <dsp:txXfrm>
        <a:off x="973504" y="896886"/>
        <a:ext cx="802958" cy="401479"/>
      </dsp:txXfrm>
    </dsp:sp>
    <dsp:sp modelId="{5B27C28B-19C3-C742-BE83-F35FF23F67A3}">
      <dsp:nvSpPr>
        <dsp:cNvPr id="0" name=""/>
        <dsp:cNvSpPr/>
      </dsp:nvSpPr>
      <dsp:spPr>
        <a:xfrm>
          <a:off x="194508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outbound tour operators</a:t>
          </a:r>
        </a:p>
      </dsp:txBody>
      <dsp:txXfrm>
        <a:off x="1945084" y="896886"/>
        <a:ext cx="802958" cy="401479"/>
      </dsp:txXfrm>
    </dsp:sp>
    <dsp:sp modelId="{E6C5E7F8-AB4E-3944-BCB5-8BB4C00C1E9E}">
      <dsp:nvSpPr>
        <dsp:cNvPr id="0" name=""/>
        <dsp:cNvSpPr/>
      </dsp:nvSpPr>
      <dsp:spPr>
        <a:xfrm>
          <a:off x="2467007" y="14669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franchises</a:t>
          </a:r>
        </a:p>
      </dsp:txBody>
      <dsp:txXfrm>
        <a:off x="2467007" y="1466986"/>
        <a:ext cx="802958" cy="4014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EC69-9EB3-C74F-9D0D-7A3E7C96ABD4}">
      <dsp:nvSpPr>
        <dsp:cNvPr id="0" name=""/>
        <dsp:cNvSpPr/>
      </dsp:nvSpPr>
      <dsp:spPr>
        <a:xfrm>
          <a:off x="2346563" y="1298365"/>
          <a:ext cx="120443" cy="369360"/>
        </a:xfrm>
        <a:custGeom>
          <a:avLst/>
          <a:gdLst/>
          <a:ahLst/>
          <a:cxnLst/>
          <a:rect l="0" t="0" r="0" b="0"/>
          <a:pathLst>
            <a:path>
              <a:moveTo>
                <a:pt x="0" y="0"/>
              </a:moveTo>
              <a:lnTo>
                <a:pt x="0" y="369360"/>
              </a:lnTo>
              <a:lnTo>
                <a:pt x="120443" y="369360"/>
              </a:lnTo>
            </a:path>
          </a:pathLst>
        </a:custGeom>
        <a:noFill/>
        <a:ln w="25400" cap="flat" cmpd="sng" algn="ctr">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61A30D-19A3-624C-A2CF-A430588610BC}">
      <dsp:nvSpPr>
        <dsp:cNvPr id="0" name=""/>
        <dsp:cNvSpPr/>
      </dsp:nvSpPr>
      <dsp:spPr>
        <a:xfrm>
          <a:off x="1815053" y="728264"/>
          <a:ext cx="91440" cy="369360"/>
        </a:xfrm>
        <a:custGeom>
          <a:avLst/>
          <a:gdLst/>
          <a:ahLst/>
          <a:cxnLst/>
          <a:rect l="0" t="0" r="0" b="0"/>
          <a:pathLst>
            <a:path>
              <a:moveTo>
                <a:pt x="45720" y="0"/>
              </a:moveTo>
              <a:lnTo>
                <a:pt x="45720" y="369360"/>
              </a:lnTo>
              <a:lnTo>
                <a:pt x="13003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07E569-7DA7-E148-BC0D-A72DD2EEFD6A}">
      <dsp:nvSpPr>
        <dsp:cNvPr id="0" name=""/>
        <dsp:cNvSpPr/>
      </dsp:nvSpPr>
      <dsp:spPr>
        <a:xfrm>
          <a:off x="1730742" y="728264"/>
          <a:ext cx="91440" cy="369360"/>
        </a:xfrm>
        <a:custGeom>
          <a:avLst/>
          <a:gdLst/>
          <a:ahLst/>
          <a:cxnLst/>
          <a:rect l="0" t="0" r="0" b="0"/>
          <a:pathLst>
            <a:path>
              <a:moveTo>
                <a:pt x="130030" y="0"/>
              </a:moveTo>
              <a:lnTo>
                <a:pt x="130030" y="369360"/>
              </a:lnTo>
              <a:lnTo>
                <a:pt x="4572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66B81-797D-AA46-9830-FEA567E090FB}">
      <dsp:nvSpPr>
        <dsp:cNvPr id="0" name=""/>
        <dsp:cNvSpPr/>
      </dsp:nvSpPr>
      <dsp:spPr>
        <a:xfrm>
          <a:off x="1860773" y="728264"/>
          <a:ext cx="1457369" cy="1308822"/>
        </a:xfrm>
        <a:custGeom>
          <a:avLst/>
          <a:gdLst/>
          <a:ahLst/>
          <a:cxnLst/>
          <a:rect l="0" t="0" r="0" b="0"/>
          <a:pathLst>
            <a:path>
              <a:moveTo>
                <a:pt x="0" y="0"/>
              </a:moveTo>
              <a:lnTo>
                <a:pt x="0" y="1224511"/>
              </a:lnTo>
              <a:lnTo>
                <a:pt x="1457369" y="1224511"/>
              </a:lnTo>
              <a:lnTo>
                <a:pt x="145736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4FC3C-A000-204C-8C96-A22748959C5D}">
      <dsp:nvSpPr>
        <dsp:cNvPr id="0" name=""/>
        <dsp:cNvSpPr/>
      </dsp:nvSpPr>
      <dsp:spPr>
        <a:xfrm>
          <a:off x="1860773" y="728264"/>
          <a:ext cx="485789" cy="1308822"/>
        </a:xfrm>
        <a:custGeom>
          <a:avLst/>
          <a:gdLst/>
          <a:ahLst/>
          <a:cxnLst/>
          <a:rect l="0" t="0" r="0" b="0"/>
          <a:pathLst>
            <a:path>
              <a:moveTo>
                <a:pt x="0" y="0"/>
              </a:moveTo>
              <a:lnTo>
                <a:pt x="0" y="1224511"/>
              </a:lnTo>
              <a:lnTo>
                <a:pt x="485789" y="1224511"/>
              </a:lnTo>
              <a:lnTo>
                <a:pt x="48578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D0939-4216-9A4F-B326-03E077D7B1EC}">
      <dsp:nvSpPr>
        <dsp:cNvPr id="0" name=""/>
        <dsp:cNvSpPr/>
      </dsp:nvSpPr>
      <dsp:spPr>
        <a:xfrm>
          <a:off x="1374983" y="728264"/>
          <a:ext cx="485789" cy="1308822"/>
        </a:xfrm>
        <a:custGeom>
          <a:avLst/>
          <a:gdLst/>
          <a:ahLst/>
          <a:cxnLst/>
          <a:rect l="0" t="0" r="0" b="0"/>
          <a:pathLst>
            <a:path>
              <a:moveTo>
                <a:pt x="485789" y="0"/>
              </a:moveTo>
              <a:lnTo>
                <a:pt x="48578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D4C93-79AF-5D48-AC0F-78FFE75C0259}">
      <dsp:nvSpPr>
        <dsp:cNvPr id="0" name=""/>
        <dsp:cNvSpPr/>
      </dsp:nvSpPr>
      <dsp:spPr>
        <a:xfrm>
          <a:off x="403404" y="728264"/>
          <a:ext cx="1457369" cy="1308822"/>
        </a:xfrm>
        <a:custGeom>
          <a:avLst/>
          <a:gdLst/>
          <a:ahLst/>
          <a:cxnLst/>
          <a:rect l="0" t="0" r="0" b="0"/>
          <a:pathLst>
            <a:path>
              <a:moveTo>
                <a:pt x="1457369" y="0"/>
              </a:moveTo>
              <a:lnTo>
                <a:pt x="145736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C0324C-5CC4-DB4B-81AF-5E63052384BB}">
      <dsp:nvSpPr>
        <dsp:cNvPr id="0" name=""/>
        <dsp:cNvSpPr/>
      </dsp:nvSpPr>
      <dsp:spPr>
        <a:xfrm>
          <a:off x="1459294" y="326785"/>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Tour Operators 
</a:t>
          </a:r>
        </a:p>
      </dsp:txBody>
      <dsp:txXfrm>
        <a:off x="1459294" y="326785"/>
        <a:ext cx="802958" cy="401479"/>
      </dsp:txXfrm>
    </dsp:sp>
    <dsp:sp modelId="{CA927B78-A291-404F-BE0D-86CD4CF56875}">
      <dsp:nvSpPr>
        <dsp:cNvPr id="0" name=""/>
        <dsp:cNvSpPr/>
      </dsp:nvSpPr>
      <dsp:spPr>
        <a:xfrm>
          <a:off x="1925"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destination management companies</a:t>
          </a:r>
        </a:p>
      </dsp:txBody>
      <dsp:txXfrm>
        <a:off x="1925" y="2037087"/>
        <a:ext cx="802958" cy="401479"/>
      </dsp:txXfrm>
    </dsp:sp>
    <dsp:sp modelId="{8EE52D8A-68BC-3749-9646-006D7EBA5CBE}">
      <dsp:nvSpPr>
        <dsp:cNvPr id="0" name=""/>
        <dsp:cNvSpPr/>
      </dsp:nvSpPr>
      <dsp:spPr>
        <a:xfrm>
          <a:off x="97350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specialist tour operators</a:t>
          </a:r>
        </a:p>
      </dsp:txBody>
      <dsp:txXfrm>
        <a:off x="973504" y="2037087"/>
        <a:ext cx="802958" cy="401479"/>
      </dsp:txXfrm>
    </dsp:sp>
    <dsp:sp modelId="{4679E335-CDFD-D840-A354-CEE791F31A34}">
      <dsp:nvSpPr>
        <dsp:cNvPr id="0" name=""/>
        <dsp:cNvSpPr/>
      </dsp:nvSpPr>
      <dsp:spPr>
        <a:xfrm>
          <a:off x="194508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retail travel agents</a:t>
          </a:r>
        </a:p>
      </dsp:txBody>
      <dsp:txXfrm>
        <a:off x="1945084" y="2037087"/>
        <a:ext cx="802958" cy="401479"/>
      </dsp:txXfrm>
    </dsp:sp>
    <dsp:sp modelId="{ACD2ECF8-358C-9441-ACA1-D3C0B4313C01}">
      <dsp:nvSpPr>
        <dsp:cNvPr id="0" name=""/>
        <dsp:cNvSpPr/>
      </dsp:nvSpPr>
      <dsp:spPr>
        <a:xfrm>
          <a:off x="2916663"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online travel agents</a:t>
          </a:r>
        </a:p>
      </dsp:txBody>
      <dsp:txXfrm>
        <a:off x="2916663" y="2037087"/>
        <a:ext cx="802958" cy="401479"/>
      </dsp:txXfrm>
    </dsp:sp>
    <dsp:sp modelId="{3A9A6115-C30A-6D43-ABEF-3E40E017841C}">
      <dsp:nvSpPr>
        <dsp:cNvPr id="0" name=""/>
        <dsp:cNvSpPr/>
      </dsp:nvSpPr>
      <dsp:spPr>
        <a:xfrm>
          <a:off x="97350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domestic tour operators</a:t>
          </a:r>
        </a:p>
      </dsp:txBody>
      <dsp:txXfrm>
        <a:off x="973504" y="896886"/>
        <a:ext cx="802958" cy="401479"/>
      </dsp:txXfrm>
    </dsp:sp>
    <dsp:sp modelId="{5B27C28B-19C3-C742-BE83-F35FF23F67A3}">
      <dsp:nvSpPr>
        <dsp:cNvPr id="0" name=""/>
        <dsp:cNvSpPr/>
      </dsp:nvSpPr>
      <dsp:spPr>
        <a:xfrm>
          <a:off x="194508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outbound tour operators</a:t>
          </a:r>
        </a:p>
      </dsp:txBody>
      <dsp:txXfrm>
        <a:off x="1945084" y="896886"/>
        <a:ext cx="802958" cy="401479"/>
      </dsp:txXfrm>
    </dsp:sp>
    <dsp:sp modelId="{E6C5E7F8-AB4E-3944-BCB5-8BB4C00C1E9E}">
      <dsp:nvSpPr>
        <dsp:cNvPr id="0" name=""/>
        <dsp:cNvSpPr/>
      </dsp:nvSpPr>
      <dsp:spPr>
        <a:xfrm>
          <a:off x="2467007" y="14669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franchises</a:t>
          </a:r>
        </a:p>
      </dsp:txBody>
      <dsp:txXfrm>
        <a:off x="2467007" y="1466986"/>
        <a:ext cx="802958" cy="40147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EC69-9EB3-C74F-9D0D-7A3E7C96ABD4}">
      <dsp:nvSpPr>
        <dsp:cNvPr id="0" name=""/>
        <dsp:cNvSpPr/>
      </dsp:nvSpPr>
      <dsp:spPr>
        <a:xfrm>
          <a:off x="2346563" y="1298365"/>
          <a:ext cx="120443" cy="369360"/>
        </a:xfrm>
        <a:custGeom>
          <a:avLst/>
          <a:gdLst/>
          <a:ahLst/>
          <a:cxnLst/>
          <a:rect l="0" t="0" r="0" b="0"/>
          <a:pathLst>
            <a:path>
              <a:moveTo>
                <a:pt x="0" y="0"/>
              </a:moveTo>
              <a:lnTo>
                <a:pt x="0" y="369360"/>
              </a:lnTo>
              <a:lnTo>
                <a:pt x="120443" y="369360"/>
              </a:lnTo>
            </a:path>
          </a:pathLst>
        </a:custGeom>
        <a:noFill/>
        <a:ln w="25400" cap="flat" cmpd="sng" algn="ctr">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61A30D-19A3-624C-A2CF-A430588610BC}">
      <dsp:nvSpPr>
        <dsp:cNvPr id="0" name=""/>
        <dsp:cNvSpPr/>
      </dsp:nvSpPr>
      <dsp:spPr>
        <a:xfrm>
          <a:off x="1815053" y="728264"/>
          <a:ext cx="91440" cy="369360"/>
        </a:xfrm>
        <a:custGeom>
          <a:avLst/>
          <a:gdLst/>
          <a:ahLst/>
          <a:cxnLst/>
          <a:rect l="0" t="0" r="0" b="0"/>
          <a:pathLst>
            <a:path>
              <a:moveTo>
                <a:pt x="45720" y="0"/>
              </a:moveTo>
              <a:lnTo>
                <a:pt x="45720" y="369360"/>
              </a:lnTo>
              <a:lnTo>
                <a:pt x="13003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07E569-7DA7-E148-BC0D-A72DD2EEFD6A}">
      <dsp:nvSpPr>
        <dsp:cNvPr id="0" name=""/>
        <dsp:cNvSpPr/>
      </dsp:nvSpPr>
      <dsp:spPr>
        <a:xfrm>
          <a:off x="1730742" y="728264"/>
          <a:ext cx="91440" cy="369360"/>
        </a:xfrm>
        <a:custGeom>
          <a:avLst/>
          <a:gdLst/>
          <a:ahLst/>
          <a:cxnLst/>
          <a:rect l="0" t="0" r="0" b="0"/>
          <a:pathLst>
            <a:path>
              <a:moveTo>
                <a:pt x="130030" y="0"/>
              </a:moveTo>
              <a:lnTo>
                <a:pt x="130030" y="369360"/>
              </a:lnTo>
              <a:lnTo>
                <a:pt x="4572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66B81-797D-AA46-9830-FEA567E090FB}">
      <dsp:nvSpPr>
        <dsp:cNvPr id="0" name=""/>
        <dsp:cNvSpPr/>
      </dsp:nvSpPr>
      <dsp:spPr>
        <a:xfrm>
          <a:off x="1860773" y="728264"/>
          <a:ext cx="1457369" cy="1308822"/>
        </a:xfrm>
        <a:custGeom>
          <a:avLst/>
          <a:gdLst/>
          <a:ahLst/>
          <a:cxnLst/>
          <a:rect l="0" t="0" r="0" b="0"/>
          <a:pathLst>
            <a:path>
              <a:moveTo>
                <a:pt x="0" y="0"/>
              </a:moveTo>
              <a:lnTo>
                <a:pt x="0" y="1224511"/>
              </a:lnTo>
              <a:lnTo>
                <a:pt x="1457369" y="1224511"/>
              </a:lnTo>
              <a:lnTo>
                <a:pt x="145736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4FC3C-A000-204C-8C96-A22748959C5D}">
      <dsp:nvSpPr>
        <dsp:cNvPr id="0" name=""/>
        <dsp:cNvSpPr/>
      </dsp:nvSpPr>
      <dsp:spPr>
        <a:xfrm>
          <a:off x="1860773" y="728264"/>
          <a:ext cx="485789" cy="1308822"/>
        </a:xfrm>
        <a:custGeom>
          <a:avLst/>
          <a:gdLst/>
          <a:ahLst/>
          <a:cxnLst/>
          <a:rect l="0" t="0" r="0" b="0"/>
          <a:pathLst>
            <a:path>
              <a:moveTo>
                <a:pt x="0" y="0"/>
              </a:moveTo>
              <a:lnTo>
                <a:pt x="0" y="1224511"/>
              </a:lnTo>
              <a:lnTo>
                <a:pt x="485789" y="1224511"/>
              </a:lnTo>
              <a:lnTo>
                <a:pt x="48578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D0939-4216-9A4F-B326-03E077D7B1EC}">
      <dsp:nvSpPr>
        <dsp:cNvPr id="0" name=""/>
        <dsp:cNvSpPr/>
      </dsp:nvSpPr>
      <dsp:spPr>
        <a:xfrm>
          <a:off x="1374983" y="728264"/>
          <a:ext cx="485789" cy="1308822"/>
        </a:xfrm>
        <a:custGeom>
          <a:avLst/>
          <a:gdLst/>
          <a:ahLst/>
          <a:cxnLst/>
          <a:rect l="0" t="0" r="0" b="0"/>
          <a:pathLst>
            <a:path>
              <a:moveTo>
                <a:pt x="485789" y="0"/>
              </a:moveTo>
              <a:lnTo>
                <a:pt x="48578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D4C93-79AF-5D48-AC0F-78FFE75C0259}">
      <dsp:nvSpPr>
        <dsp:cNvPr id="0" name=""/>
        <dsp:cNvSpPr/>
      </dsp:nvSpPr>
      <dsp:spPr>
        <a:xfrm>
          <a:off x="403404" y="728264"/>
          <a:ext cx="1457369" cy="1308822"/>
        </a:xfrm>
        <a:custGeom>
          <a:avLst/>
          <a:gdLst/>
          <a:ahLst/>
          <a:cxnLst/>
          <a:rect l="0" t="0" r="0" b="0"/>
          <a:pathLst>
            <a:path>
              <a:moveTo>
                <a:pt x="1457369" y="0"/>
              </a:moveTo>
              <a:lnTo>
                <a:pt x="145736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C0324C-5CC4-DB4B-81AF-5E63052384BB}">
      <dsp:nvSpPr>
        <dsp:cNvPr id="0" name=""/>
        <dsp:cNvSpPr/>
      </dsp:nvSpPr>
      <dsp:spPr>
        <a:xfrm>
          <a:off x="1459294" y="326785"/>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Tour Operators 
</a:t>
          </a:r>
        </a:p>
      </dsp:txBody>
      <dsp:txXfrm>
        <a:off x="1459294" y="326785"/>
        <a:ext cx="802958" cy="401479"/>
      </dsp:txXfrm>
    </dsp:sp>
    <dsp:sp modelId="{CA927B78-A291-404F-BE0D-86CD4CF56875}">
      <dsp:nvSpPr>
        <dsp:cNvPr id="0" name=""/>
        <dsp:cNvSpPr/>
      </dsp:nvSpPr>
      <dsp:spPr>
        <a:xfrm>
          <a:off x="1925"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destination management companies</a:t>
          </a:r>
        </a:p>
      </dsp:txBody>
      <dsp:txXfrm>
        <a:off x="1925" y="2037087"/>
        <a:ext cx="802958" cy="401479"/>
      </dsp:txXfrm>
    </dsp:sp>
    <dsp:sp modelId="{8EE52D8A-68BC-3749-9646-006D7EBA5CBE}">
      <dsp:nvSpPr>
        <dsp:cNvPr id="0" name=""/>
        <dsp:cNvSpPr/>
      </dsp:nvSpPr>
      <dsp:spPr>
        <a:xfrm>
          <a:off x="97350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specialist tour operators</a:t>
          </a:r>
        </a:p>
      </dsp:txBody>
      <dsp:txXfrm>
        <a:off x="973504" y="2037087"/>
        <a:ext cx="802958" cy="401479"/>
      </dsp:txXfrm>
    </dsp:sp>
    <dsp:sp modelId="{4679E335-CDFD-D840-A354-CEE791F31A34}">
      <dsp:nvSpPr>
        <dsp:cNvPr id="0" name=""/>
        <dsp:cNvSpPr/>
      </dsp:nvSpPr>
      <dsp:spPr>
        <a:xfrm>
          <a:off x="194508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retail travel agents</a:t>
          </a:r>
        </a:p>
      </dsp:txBody>
      <dsp:txXfrm>
        <a:off x="1945084" y="2037087"/>
        <a:ext cx="802958" cy="401479"/>
      </dsp:txXfrm>
    </dsp:sp>
    <dsp:sp modelId="{ACD2ECF8-358C-9441-ACA1-D3C0B4313C01}">
      <dsp:nvSpPr>
        <dsp:cNvPr id="0" name=""/>
        <dsp:cNvSpPr/>
      </dsp:nvSpPr>
      <dsp:spPr>
        <a:xfrm>
          <a:off x="2916663"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online travel agents</a:t>
          </a:r>
        </a:p>
      </dsp:txBody>
      <dsp:txXfrm>
        <a:off x="2916663" y="2037087"/>
        <a:ext cx="802958" cy="401479"/>
      </dsp:txXfrm>
    </dsp:sp>
    <dsp:sp modelId="{3A9A6115-C30A-6D43-ABEF-3E40E017841C}">
      <dsp:nvSpPr>
        <dsp:cNvPr id="0" name=""/>
        <dsp:cNvSpPr/>
      </dsp:nvSpPr>
      <dsp:spPr>
        <a:xfrm>
          <a:off x="97350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domestic tour operators</a:t>
          </a:r>
        </a:p>
      </dsp:txBody>
      <dsp:txXfrm>
        <a:off x="973504" y="896886"/>
        <a:ext cx="802958" cy="401479"/>
      </dsp:txXfrm>
    </dsp:sp>
    <dsp:sp modelId="{5B27C28B-19C3-C742-BE83-F35FF23F67A3}">
      <dsp:nvSpPr>
        <dsp:cNvPr id="0" name=""/>
        <dsp:cNvSpPr/>
      </dsp:nvSpPr>
      <dsp:spPr>
        <a:xfrm>
          <a:off x="194508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outbound tour operators</a:t>
          </a:r>
        </a:p>
      </dsp:txBody>
      <dsp:txXfrm>
        <a:off x="1945084" y="896886"/>
        <a:ext cx="802958" cy="401479"/>
      </dsp:txXfrm>
    </dsp:sp>
    <dsp:sp modelId="{E6C5E7F8-AB4E-3944-BCB5-8BB4C00C1E9E}">
      <dsp:nvSpPr>
        <dsp:cNvPr id="0" name=""/>
        <dsp:cNvSpPr/>
      </dsp:nvSpPr>
      <dsp:spPr>
        <a:xfrm>
          <a:off x="2467007" y="14669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franchises</a:t>
          </a:r>
        </a:p>
      </dsp:txBody>
      <dsp:txXfrm>
        <a:off x="2467007" y="1466986"/>
        <a:ext cx="802958" cy="40147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EC69-9EB3-C74F-9D0D-7A3E7C96ABD4}">
      <dsp:nvSpPr>
        <dsp:cNvPr id="0" name=""/>
        <dsp:cNvSpPr/>
      </dsp:nvSpPr>
      <dsp:spPr>
        <a:xfrm>
          <a:off x="2346563" y="1298365"/>
          <a:ext cx="120443" cy="369360"/>
        </a:xfrm>
        <a:custGeom>
          <a:avLst/>
          <a:gdLst/>
          <a:ahLst/>
          <a:cxnLst/>
          <a:rect l="0" t="0" r="0" b="0"/>
          <a:pathLst>
            <a:path>
              <a:moveTo>
                <a:pt x="0" y="0"/>
              </a:moveTo>
              <a:lnTo>
                <a:pt x="0" y="369360"/>
              </a:lnTo>
              <a:lnTo>
                <a:pt x="120443" y="369360"/>
              </a:lnTo>
            </a:path>
          </a:pathLst>
        </a:custGeom>
        <a:noFill/>
        <a:ln w="25400" cap="flat" cmpd="sng" algn="ctr">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61A30D-19A3-624C-A2CF-A430588610BC}">
      <dsp:nvSpPr>
        <dsp:cNvPr id="0" name=""/>
        <dsp:cNvSpPr/>
      </dsp:nvSpPr>
      <dsp:spPr>
        <a:xfrm>
          <a:off x="1815053" y="728264"/>
          <a:ext cx="91440" cy="369360"/>
        </a:xfrm>
        <a:custGeom>
          <a:avLst/>
          <a:gdLst/>
          <a:ahLst/>
          <a:cxnLst/>
          <a:rect l="0" t="0" r="0" b="0"/>
          <a:pathLst>
            <a:path>
              <a:moveTo>
                <a:pt x="45720" y="0"/>
              </a:moveTo>
              <a:lnTo>
                <a:pt x="45720" y="369360"/>
              </a:lnTo>
              <a:lnTo>
                <a:pt x="13003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07E569-7DA7-E148-BC0D-A72DD2EEFD6A}">
      <dsp:nvSpPr>
        <dsp:cNvPr id="0" name=""/>
        <dsp:cNvSpPr/>
      </dsp:nvSpPr>
      <dsp:spPr>
        <a:xfrm>
          <a:off x="1730742" y="728264"/>
          <a:ext cx="91440" cy="369360"/>
        </a:xfrm>
        <a:custGeom>
          <a:avLst/>
          <a:gdLst/>
          <a:ahLst/>
          <a:cxnLst/>
          <a:rect l="0" t="0" r="0" b="0"/>
          <a:pathLst>
            <a:path>
              <a:moveTo>
                <a:pt x="130030" y="0"/>
              </a:moveTo>
              <a:lnTo>
                <a:pt x="130030" y="369360"/>
              </a:lnTo>
              <a:lnTo>
                <a:pt x="4572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66B81-797D-AA46-9830-FEA567E090FB}">
      <dsp:nvSpPr>
        <dsp:cNvPr id="0" name=""/>
        <dsp:cNvSpPr/>
      </dsp:nvSpPr>
      <dsp:spPr>
        <a:xfrm>
          <a:off x="1860773" y="728264"/>
          <a:ext cx="1457369" cy="1308822"/>
        </a:xfrm>
        <a:custGeom>
          <a:avLst/>
          <a:gdLst/>
          <a:ahLst/>
          <a:cxnLst/>
          <a:rect l="0" t="0" r="0" b="0"/>
          <a:pathLst>
            <a:path>
              <a:moveTo>
                <a:pt x="0" y="0"/>
              </a:moveTo>
              <a:lnTo>
                <a:pt x="0" y="1224511"/>
              </a:lnTo>
              <a:lnTo>
                <a:pt x="1457369" y="1224511"/>
              </a:lnTo>
              <a:lnTo>
                <a:pt x="145736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4FC3C-A000-204C-8C96-A22748959C5D}">
      <dsp:nvSpPr>
        <dsp:cNvPr id="0" name=""/>
        <dsp:cNvSpPr/>
      </dsp:nvSpPr>
      <dsp:spPr>
        <a:xfrm>
          <a:off x="1860773" y="728264"/>
          <a:ext cx="485789" cy="1308822"/>
        </a:xfrm>
        <a:custGeom>
          <a:avLst/>
          <a:gdLst/>
          <a:ahLst/>
          <a:cxnLst/>
          <a:rect l="0" t="0" r="0" b="0"/>
          <a:pathLst>
            <a:path>
              <a:moveTo>
                <a:pt x="0" y="0"/>
              </a:moveTo>
              <a:lnTo>
                <a:pt x="0" y="1224511"/>
              </a:lnTo>
              <a:lnTo>
                <a:pt x="485789" y="1224511"/>
              </a:lnTo>
              <a:lnTo>
                <a:pt x="48578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D0939-4216-9A4F-B326-03E077D7B1EC}">
      <dsp:nvSpPr>
        <dsp:cNvPr id="0" name=""/>
        <dsp:cNvSpPr/>
      </dsp:nvSpPr>
      <dsp:spPr>
        <a:xfrm>
          <a:off x="1374983" y="728264"/>
          <a:ext cx="485789" cy="1308822"/>
        </a:xfrm>
        <a:custGeom>
          <a:avLst/>
          <a:gdLst/>
          <a:ahLst/>
          <a:cxnLst/>
          <a:rect l="0" t="0" r="0" b="0"/>
          <a:pathLst>
            <a:path>
              <a:moveTo>
                <a:pt x="485789" y="0"/>
              </a:moveTo>
              <a:lnTo>
                <a:pt x="48578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D4C93-79AF-5D48-AC0F-78FFE75C0259}">
      <dsp:nvSpPr>
        <dsp:cNvPr id="0" name=""/>
        <dsp:cNvSpPr/>
      </dsp:nvSpPr>
      <dsp:spPr>
        <a:xfrm>
          <a:off x="403404" y="728264"/>
          <a:ext cx="1457369" cy="1308822"/>
        </a:xfrm>
        <a:custGeom>
          <a:avLst/>
          <a:gdLst/>
          <a:ahLst/>
          <a:cxnLst/>
          <a:rect l="0" t="0" r="0" b="0"/>
          <a:pathLst>
            <a:path>
              <a:moveTo>
                <a:pt x="1457369" y="0"/>
              </a:moveTo>
              <a:lnTo>
                <a:pt x="145736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C0324C-5CC4-DB4B-81AF-5E63052384BB}">
      <dsp:nvSpPr>
        <dsp:cNvPr id="0" name=""/>
        <dsp:cNvSpPr/>
      </dsp:nvSpPr>
      <dsp:spPr>
        <a:xfrm>
          <a:off x="1459294" y="326785"/>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Tour Operators 
</a:t>
          </a:r>
        </a:p>
      </dsp:txBody>
      <dsp:txXfrm>
        <a:off x="1459294" y="326785"/>
        <a:ext cx="802958" cy="401479"/>
      </dsp:txXfrm>
    </dsp:sp>
    <dsp:sp modelId="{CA927B78-A291-404F-BE0D-86CD4CF56875}">
      <dsp:nvSpPr>
        <dsp:cNvPr id="0" name=""/>
        <dsp:cNvSpPr/>
      </dsp:nvSpPr>
      <dsp:spPr>
        <a:xfrm>
          <a:off x="1925"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destination management companies</a:t>
          </a:r>
        </a:p>
      </dsp:txBody>
      <dsp:txXfrm>
        <a:off x="1925" y="2037087"/>
        <a:ext cx="802958" cy="401479"/>
      </dsp:txXfrm>
    </dsp:sp>
    <dsp:sp modelId="{8EE52D8A-68BC-3749-9646-006D7EBA5CBE}">
      <dsp:nvSpPr>
        <dsp:cNvPr id="0" name=""/>
        <dsp:cNvSpPr/>
      </dsp:nvSpPr>
      <dsp:spPr>
        <a:xfrm>
          <a:off x="97350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specialist tour operators</a:t>
          </a:r>
        </a:p>
      </dsp:txBody>
      <dsp:txXfrm>
        <a:off x="973504" y="2037087"/>
        <a:ext cx="802958" cy="401479"/>
      </dsp:txXfrm>
    </dsp:sp>
    <dsp:sp modelId="{4679E335-CDFD-D840-A354-CEE791F31A34}">
      <dsp:nvSpPr>
        <dsp:cNvPr id="0" name=""/>
        <dsp:cNvSpPr/>
      </dsp:nvSpPr>
      <dsp:spPr>
        <a:xfrm>
          <a:off x="194508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retail travel agents</a:t>
          </a:r>
        </a:p>
      </dsp:txBody>
      <dsp:txXfrm>
        <a:off x="1945084" y="2037087"/>
        <a:ext cx="802958" cy="401479"/>
      </dsp:txXfrm>
    </dsp:sp>
    <dsp:sp modelId="{ACD2ECF8-358C-9441-ACA1-D3C0B4313C01}">
      <dsp:nvSpPr>
        <dsp:cNvPr id="0" name=""/>
        <dsp:cNvSpPr/>
      </dsp:nvSpPr>
      <dsp:spPr>
        <a:xfrm>
          <a:off x="2916663"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online travel agents</a:t>
          </a:r>
        </a:p>
      </dsp:txBody>
      <dsp:txXfrm>
        <a:off x="2916663" y="2037087"/>
        <a:ext cx="802958" cy="401479"/>
      </dsp:txXfrm>
    </dsp:sp>
    <dsp:sp modelId="{3A9A6115-C30A-6D43-ABEF-3E40E017841C}">
      <dsp:nvSpPr>
        <dsp:cNvPr id="0" name=""/>
        <dsp:cNvSpPr/>
      </dsp:nvSpPr>
      <dsp:spPr>
        <a:xfrm>
          <a:off x="97350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domestic tour operators</a:t>
          </a:r>
        </a:p>
      </dsp:txBody>
      <dsp:txXfrm>
        <a:off x="973504" y="896886"/>
        <a:ext cx="802958" cy="401479"/>
      </dsp:txXfrm>
    </dsp:sp>
    <dsp:sp modelId="{5B27C28B-19C3-C742-BE83-F35FF23F67A3}">
      <dsp:nvSpPr>
        <dsp:cNvPr id="0" name=""/>
        <dsp:cNvSpPr/>
      </dsp:nvSpPr>
      <dsp:spPr>
        <a:xfrm>
          <a:off x="194508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outbound tour operators</a:t>
          </a:r>
        </a:p>
      </dsp:txBody>
      <dsp:txXfrm>
        <a:off x="1945084" y="896886"/>
        <a:ext cx="802958" cy="401479"/>
      </dsp:txXfrm>
    </dsp:sp>
    <dsp:sp modelId="{E6C5E7F8-AB4E-3944-BCB5-8BB4C00C1E9E}">
      <dsp:nvSpPr>
        <dsp:cNvPr id="0" name=""/>
        <dsp:cNvSpPr/>
      </dsp:nvSpPr>
      <dsp:spPr>
        <a:xfrm>
          <a:off x="2467007" y="14669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franchises</a:t>
          </a:r>
        </a:p>
      </dsp:txBody>
      <dsp:txXfrm>
        <a:off x="2467007" y="1466986"/>
        <a:ext cx="802958" cy="40147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EC69-9EB3-C74F-9D0D-7A3E7C96ABD4}">
      <dsp:nvSpPr>
        <dsp:cNvPr id="0" name=""/>
        <dsp:cNvSpPr/>
      </dsp:nvSpPr>
      <dsp:spPr>
        <a:xfrm>
          <a:off x="2346563" y="1298365"/>
          <a:ext cx="120443" cy="369360"/>
        </a:xfrm>
        <a:custGeom>
          <a:avLst/>
          <a:gdLst/>
          <a:ahLst/>
          <a:cxnLst/>
          <a:rect l="0" t="0" r="0" b="0"/>
          <a:pathLst>
            <a:path>
              <a:moveTo>
                <a:pt x="0" y="0"/>
              </a:moveTo>
              <a:lnTo>
                <a:pt x="0" y="369360"/>
              </a:lnTo>
              <a:lnTo>
                <a:pt x="120443" y="369360"/>
              </a:lnTo>
            </a:path>
          </a:pathLst>
        </a:custGeom>
        <a:noFill/>
        <a:ln w="25400" cap="flat" cmpd="sng" algn="ctr">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61A30D-19A3-624C-A2CF-A430588610BC}">
      <dsp:nvSpPr>
        <dsp:cNvPr id="0" name=""/>
        <dsp:cNvSpPr/>
      </dsp:nvSpPr>
      <dsp:spPr>
        <a:xfrm>
          <a:off x="1815053" y="728264"/>
          <a:ext cx="91440" cy="369360"/>
        </a:xfrm>
        <a:custGeom>
          <a:avLst/>
          <a:gdLst/>
          <a:ahLst/>
          <a:cxnLst/>
          <a:rect l="0" t="0" r="0" b="0"/>
          <a:pathLst>
            <a:path>
              <a:moveTo>
                <a:pt x="45720" y="0"/>
              </a:moveTo>
              <a:lnTo>
                <a:pt x="45720" y="369360"/>
              </a:lnTo>
              <a:lnTo>
                <a:pt x="13003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07E569-7DA7-E148-BC0D-A72DD2EEFD6A}">
      <dsp:nvSpPr>
        <dsp:cNvPr id="0" name=""/>
        <dsp:cNvSpPr/>
      </dsp:nvSpPr>
      <dsp:spPr>
        <a:xfrm>
          <a:off x="1730742" y="728264"/>
          <a:ext cx="91440" cy="369360"/>
        </a:xfrm>
        <a:custGeom>
          <a:avLst/>
          <a:gdLst/>
          <a:ahLst/>
          <a:cxnLst/>
          <a:rect l="0" t="0" r="0" b="0"/>
          <a:pathLst>
            <a:path>
              <a:moveTo>
                <a:pt x="130030" y="0"/>
              </a:moveTo>
              <a:lnTo>
                <a:pt x="130030" y="369360"/>
              </a:lnTo>
              <a:lnTo>
                <a:pt x="4572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66B81-797D-AA46-9830-FEA567E090FB}">
      <dsp:nvSpPr>
        <dsp:cNvPr id="0" name=""/>
        <dsp:cNvSpPr/>
      </dsp:nvSpPr>
      <dsp:spPr>
        <a:xfrm>
          <a:off x="1860773" y="728264"/>
          <a:ext cx="1457369" cy="1308822"/>
        </a:xfrm>
        <a:custGeom>
          <a:avLst/>
          <a:gdLst/>
          <a:ahLst/>
          <a:cxnLst/>
          <a:rect l="0" t="0" r="0" b="0"/>
          <a:pathLst>
            <a:path>
              <a:moveTo>
                <a:pt x="0" y="0"/>
              </a:moveTo>
              <a:lnTo>
                <a:pt x="0" y="1224511"/>
              </a:lnTo>
              <a:lnTo>
                <a:pt x="1457369" y="1224511"/>
              </a:lnTo>
              <a:lnTo>
                <a:pt x="145736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4FC3C-A000-204C-8C96-A22748959C5D}">
      <dsp:nvSpPr>
        <dsp:cNvPr id="0" name=""/>
        <dsp:cNvSpPr/>
      </dsp:nvSpPr>
      <dsp:spPr>
        <a:xfrm>
          <a:off x="1860773" y="728264"/>
          <a:ext cx="485789" cy="1308822"/>
        </a:xfrm>
        <a:custGeom>
          <a:avLst/>
          <a:gdLst/>
          <a:ahLst/>
          <a:cxnLst/>
          <a:rect l="0" t="0" r="0" b="0"/>
          <a:pathLst>
            <a:path>
              <a:moveTo>
                <a:pt x="0" y="0"/>
              </a:moveTo>
              <a:lnTo>
                <a:pt x="0" y="1224511"/>
              </a:lnTo>
              <a:lnTo>
                <a:pt x="485789" y="1224511"/>
              </a:lnTo>
              <a:lnTo>
                <a:pt x="48578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D0939-4216-9A4F-B326-03E077D7B1EC}">
      <dsp:nvSpPr>
        <dsp:cNvPr id="0" name=""/>
        <dsp:cNvSpPr/>
      </dsp:nvSpPr>
      <dsp:spPr>
        <a:xfrm>
          <a:off x="1374983" y="728264"/>
          <a:ext cx="485789" cy="1308822"/>
        </a:xfrm>
        <a:custGeom>
          <a:avLst/>
          <a:gdLst/>
          <a:ahLst/>
          <a:cxnLst/>
          <a:rect l="0" t="0" r="0" b="0"/>
          <a:pathLst>
            <a:path>
              <a:moveTo>
                <a:pt x="485789" y="0"/>
              </a:moveTo>
              <a:lnTo>
                <a:pt x="48578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D4C93-79AF-5D48-AC0F-78FFE75C0259}">
      <dsp:nvSpPr>
        <dsp:cNvPr id="0" name=""/>
        <dsp:cNvSpPr/>
      </dsp:nvSpPr>
      <dsp:spPr>
        <a:xfrm>
          <a:off x="403404" y="728264"/>
          <a:ext cx="1457369" cy="1308822"/>
        </a:xfrm>
        <a:custGeom>
          <a:avLst/>
          <a:gdLst/>
          <a:ahLst/>
          <a:cxnLst/>
          <a:rect l="0" t="0" r="0" b="0"/>
          <a:pathLst>
            <a:path>
              <a:moveTo>
                <a:pt x="1457369" y="0"/>
              </a:moveTo>
              <a:lnTo>
                <a:pt x="145736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C0324C-5CC4-DB4B-81AF-5E63052384BB}">
      <dsp:nvSpPr>
        <dsp:cNvPr id="0" name=""/>
        <dsp:cNvSpPr/>
      </dsp:nvSpPr>
      <dsp:spPr>
        <a:xfrm>
          <a:off x="1459294" y="326785"/>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Tour Operators 
</a:t>
          </a:r>
        </a:p>
      </dsp:txBody>
      <dsp:txXfrm>
        <a:off x="1459294" y="326785"/>
        <a:ext cx="802958" cy="401479"/>
      </dsp:txXfrm>
    </dsp:sp>
    <dsp:sp modelId="{CA927B78-A291-404F-BE0D-86CD4CF56875}">
      <dsp:nvSpPr>
        <dsp:cNvPr id="0" name=""/>
        <dsp:cNvSpPr/>
      </dsp:nvSpPr>
      <dsp:spPr>
        <a:xfrm>
          <a:off x="1925"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destination management companies</a:t>
          </a:r>
        </a:p>
      </dsp:txBody>
      <dsp:txXfrm>
        <a:off x="1925" y="2037087"/>
        <a:ext cx="802958" cy="401479"/>
      </dsp:txXfrm>
    </dsp:sp>
    <dsp:sp modelId="{8EE52D8A-68BC-3749-9646-006D7EBA5CBE}">
      <dsp:nvSpPr>
        <dsp:cNvPr id="0" name=""/>
        <dsp:cNvSpPr/>
      </dsp:nvSpPr>
      <dsp:spPr>
        <a:xfrm>
          <a:off x="97350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specialist tour operators</a:t>
          </a:r>
        </a:p>
      </dsp:txBody>
      <dsp:txXfrm>
        <a:off x="973504" y="2037087"/>
        <a:ext cx="802958" cy="401479"/>
      </dsp:txXfrm>
    </dsp:sp>
    <dsp:sp modelId="{4679E335-CDFD-D840-A354-CEE791F31A34}">
      <dsp:nvSpPr>
        <dsp:cNvPr id="0" name=""/>
        <dsp:cNvSpPr/>
      </dsp:nvSpPr>
      <dsp:spPr>
        <a:xfrm>
          <a:off x="194508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retail travel agents</a:t>
          </a:r>
        </a:p>
      </dsp:txBody>
      <dsp:txXfrm>
        <a:off x="1945084" y="2037087"/>
        <a:ext cx="802958" cy="401479"/>
      </dsp:txXfrm>
    </dsp:sp>
    <dsp:sp modelId="{ACD2ECF8-358C-9441-ACA1-D3C0B4313C01}">
      <dsp:nvSpPr>
        <dsp:cNvPr id="0" name=""/>
        <dsp:cNvSpPr/>
      </dsp:nvSpPr>
      <dsp:spPr>
        <a:xfrm>
          <a:off x="2916663"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online travel agents</a:t>
          </a:r>
        </a:p>
      </dsp:txBody>
      <dsp:txXfrm>
        <a:off x="2916663" y="2037087"/>
        <a:ext cx="802958" cy="401479"/>
      </dsp:txXfrm>
    </dsp:sp>
    <dsp:sp modelId="{3A9A6115-C30A-6D43-ABEF-3E40E017841C}">
      <dsp:nvSpPr>
        <dsp:cNvPr id="0" name=""/>
        <dsp:cNvSpPr/>
      </dsp:nvSpPr>
      <dsp:spPr>
        <a:xfrm>
          <a:off x="97350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domestic tour operators</a:t>
          </a:r>
        </a:p>
      </dsp:txBody>
      <dsp:txXfrm>
        <a:off x="973504" y="896886"/>
        <a:ext cx="802958" cy="401479"/>
      </dsp:txXfrm>
    </dsp:sp>
    <dsp:sp modelId="{5B27C28B-19C3-C742-BE83-F35FF23F67A3}">
      <dsp:nvSpPr>
        <dsp:cNvPr id="0" name=""/>
        <dsp:cNvSpPr/>
      </dsp:nvSpPr>
      <dsp:spPr>
        <a:xfrm>
          <a:off x="194508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outbound tour operators</a:t>
          </a:r>
        </a:p>
      </dsp:txBody>
      <dsp:txXfrm>
        <a:off x="1945084" y="896886"/>
        <a:ext cx="802958" cy="401479"/>
      </dsp:txXfrm>
    </dsp:sp>
    <dsp:sp modelId="{E6C5E7F8-AB4E-3944-BCB5-8BB4C00C1E9E}">
      <dsp:nvSpPr>
        <dsp:cNvPr id="0" name=""/>
        <dsp:cNvSpPr/>
      </dsp:nvSpPr>
      <dsp:spPr>
        <a:xfrm>
          <a:off x="2467007" y="14669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franchises</a:t>
          </a:r>
        </a:p>
      </dsp:txBody>
      <dsp:txXfrm>
        <a:off x="2467007" y="1466986"/>
        <a:ext cx="802958" cy="40147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EC69-9EB3-C74F-9D0D-7A3E7C96ABD4}">
      <dsp:nvSpPr>
        <dsp:cNvPr id="0" name=""/>
        <dsp:cNvSpPr/>
      </dsp:nvSpPr>
      <dsp:spPr>
        <a:xfrm>
          <a:off x="2346563" y="1298365"/>
          <a:ext cx="120443" cy="369360"/>
        </a:xfrm>
        <a:custGeom>
          <a:avLst/>
          <a:gdLst/>
          <a:ahLst/>
          <a:cxnLst/>
          <a:rect l="0" t="0" r="0" b="0"/>
          <a:pathLst>
            <a:path>
              <a:moveTo>
                <a:pt x="0" y="0"/>
              </a:moveTo>
              <a:lnTo>
                <a:pt x="0" y="369360"/>
              </a:lnTo>
              <a:lnTo>
                <a:pt x="120443" y="369360"/>
              </a:lnTo>
            </a:path>
          </a:pathLst>
        </a:custGeom>
        <a:noFill/>
        <a:ln w="25400" cap="flat" cmpd="sng" algn="ctr">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61A30D-19A3-624C-A2CF-A430588610BC}">
      <dsp:nvSpPr>
        <dsp:cNvPr id="0" name=""/>
        <dsp:cNvSpPr/>
      </dsp:nvSpPr>
      <dsp:spPr>
        <a:xfrm>
          <a:off x="1815053" y="728264"/>
          <a:ext cx="91440" cy="369360"/>
        </a:xfrm>
        <a:custGeom>
          <a:avLst/>
          <a:gdLst/>
          <a:ahLst/>
          <a:cxnLst/>
          <a:rect l="0" t="0" r="0" b="0"/>
          <a:pathLst>
            <a:path>
              <a:moveTo>
                <a:pt x="45720" y="0"/>
              </a:moveTo>
              <a:lnTo>
                <a:pt x="45720" y="369360"/>
              </a:lnTo>
              <a:lnTo>
                <a:pt x="13003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07E569-7DA7-E148-BC0D-A72DD2EEFD6A}">
      <dsp:nvSpPr>
        <dsp:cNvPr id="0" name=""/>
        <dsp:cNvSpPr/>
      </dsp:nvSpPr>
      <dsp:spPr>
        <a:xfrm>
          <a:off x="1730742" y="728264"/>
          <a:ext cx="91440" cy="369360"/>
        </a:xfrm>
        <a:custGeom>
          <a:avLst/>
          <a:gdLst/>
          <a:ahLst/>
          <a:cxnLst/>
          <a:rect l="0" t="0" r="0" b="0"/>
          <a:pathLst>
            <a:path>
              <a:moveTo>
                <a:pt x="130030" y="0"/>
              </a:moveTo>
              <a:lnTo>
                <a:pt x="130030" y="369360"/>
              </a:lnTo>
              <a:lnTo>
                <a:pt x="4572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66B81-797D-AA46-9830-FEA567E090FB}">
      <dsp:nvSpPr>
        <dsp:cNvPr id="0" name=""/>
        <dsp:cNvSpPr/>
      </dsp:nvSpPr>
      <dsp:spPr>
        <a:xfrm>
          <a:off x="1860773" y="728264"/>
          <a:ext cx="1457369" cy="1308822"/>
        </a:xfrm>
        <a:custGeom>
          <a:avLst/>
          <a:gdLst/>
          <a:ahLst/>
          <a:cxnLst/>
          <a:rect l="0" t="0" r="0" b="0"/>
          <a:pathLst>
            <a:path>
              <a:moveTo>
                <a:pt x="0" y="0"/>
              </a:moveTo>
              <a:lnTo>
                <a:pt x="0" y="1224511"/>
              </a:lnTo>
              <a:lnTo>
                <a:pt x="1457369" y="1224511"/>
              </a:lnTo>
              <a:lnTo>
                <a:pt x="145736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4FC3C-A000-204C-8C96-A22748959C5D}">
      <dsp:nvSpPr>
        <dsp:cNvPr id="0" name=""/>
        <dsp:cNvSpPr/>
      </dsp:nvSpPr>
      <dsp:spPr>
        <a:xfrm>
          <a:off x="1860773" y="728264"/>
          <a:ext cx="485789" cy="1308822"/>
        </a:xfrm>
        <a:custGeom>
          <a:avLst/>
          <a:gdLst/>
          <a:ahLst/>
          <a:cxnLst/>
          <a:rect l="0" t="0" r="0" b="0"/>
          <a:pathLst>
            <a:path>
              <a:moveTo>
                <a:pt x="0" y="0"/>
              </a:moveTo>
              <a:lnTo>
                <a:pt x="0" y="1224511"/>
              </a:lnTo>
              <a:lnTo>
                <a:pt x="485789" y="1224511"/>
              </a:lnTo>
              <a:lnTo>
                <a:pt x="48578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D0939-4216-9A4F-B326-03E077D7B1EC}">
      <dsp:nvSpPr>
        <dsp:cNvPr id="0" name=""/>
        <dsp:cNvSpPr/>
      </dsp:nvSpPr>
      <dsp:spPr>
        <a:xfrm>
          <a:off x="1374983" y="728264"/>
          <a:ext cx="485789" cy="1308822"/>
        </a:xfrm>
        <a:custGeom>
          <a:avLst/>
          <a:gdLst/>
          <a:ahLst/>
          <a:cxnLst/>
          <a:rect l="0" t="0" r="0" b="0"/>
          <a:pathLst>
            <a:path>
              <a:moveTo>
                <a:pt x="485789" y="0"/>
              </a:moveTo>
              <a:lnTo>
                <a:pt x="48578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D4C93-79AF-5D48-AC0F-78FFE75C0259}">
      <dsp:nvSpPr>
        <dsp:cNvPr id="0" name=""/>
        <dsp:cNvSpPr/>
      </dsp:nvSpPr>
      <dsp:spPr>
        <a:xfrm>
          <a:off x="403404" y="728264"/>
          <a:ext cx="1457369" cy="1308822"/>
        </a:xfrm>
        <a:custGeom>
          <a:avLst/>
          <a:gdLst/>
          <a:ahLst/>
          <a:cxnLst/>
          <a:rect l="0" t="0" r="0" b="0"/>
          <a:pathLst>
            <a:path>
              <a:moveTo>
                <a:pt x="1457369" y="0"/>
              </a:moveTo>
              <a:lnTo>
                <a:pt x="145736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C0324C-5CC4-DB4B-81AF-5E63052384BB}">
      <dsp:nvSpPr>
        <dsp:cNvPr id="0" name=""/>
        <dsp:cNvSpPr/>
      </dsp:nvSpPr>
      <dsp:spPr>
        <a:xfrm>
          <a:off x="1459294" y="326785"/>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Tour Operators 
</a:t>
          </a:r>
        </a:p>
      </dsp:txBody>
      <dsp:txXfrm>
        <a:off x="1459294" y="326785"/>
        <a:ext cx="802958" cy="401479"/>
      </dsp:txXfrm>
    </dsp:sp>
    <dsp:sp modelId="{CA927B78-A291-404F-BE0D-86CD4CF56875}">
      <dsp:nvSpPr>
        <dsp:cNvPr id="0" name=""/>
        <dsp:cNvSpPr/>
      </dsp:nvSpPr>
      <dsp:spPr>
        <a:xfrm>
          <a:off x="1925"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destination management companies</a:t>
          </a:r>
        </a:p>
      </dsp:txBody>
      <dsp:txXfrm>
        <a:off x="1925" y="2037087"/>
        <a:ext cx="802958" cy="401479"/>
      </dsp:txXfrm>
    </dsp:sp>
    <dsp:sp modelId="{8EE52D8A-68BC-3749-9646-006D7EBA5CBE}">
      <dsp:nvSpPr>
        <dsp:cNvPr id="0" name=""/>
        <dsp:cNvSpPr/>
      </dsp:nvSpPr>
      <dsp:spPr>
        <a:xfrm>
          <a:off x="97350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specialist tour operators</a:t>
          </a:r>
        </a:p>
      </dsp:txBody>
      <dsp:txXfrm>
        <a:off x="973504" y="2037087"/>
        <a:ext cx="802958" cy="401479"/>
      </dsp:txXfrm>
    </dsp:sp>
    <dsp:sp modelId="{4679E335-CDFD-D840-A354-CEE791F31A34}">
      <dsp:nvSpPr>
        <dsp:cNvPr id="0" name=""/>
        <dsp:cNvSpPr/>
      </dsp:nvSpPr>
      <dsp:spPr>
        <a:xfrm>
          <a:off x="194508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retail travel agents</a:t>
          </a:r>
        </a:p>
      </dsp:txBody>
      <dsp:txXfrm>
        <a:off x="1945084" y="2037087"/>
        <a:ext cx="802958" cy="401479"/>
      </dsp:txXfrm>
    </dsp:sp>
    <dsp:sp modelId="{ACD2ECF8-358C-9441-ACA1-D3C0B4313C01}">
      <dsp:nvSpPr>
        <dsp:cNvPr id="0" name=""/>
        <dsp:cNvSpPr/>
      </dsp:nvSpPr>
      <dsp:spPr>
        <a:xfrm>
          <a:off x="2916663"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online travel agents</a:t>
          </a:r>
        </a:p>
      </dsp:txBody>
      <dsp:txXfrm>
        <a:off x="2916663" y="2037087"/>
        <a:ext cx="802958" cy="401479"/>
      </dsp:txXfrm>
    </dsp:sp>
    <dsp:sp modelId="{3A9A6115-C30A-6D43-ABEF-3E40E017841C}">
      <dsp:nvSpPr>
        <dsp:cNvPr id="0" name=""/>
        <dsp:cNvSpPr/>
      </dsp:nvSpPr>
      <dsp:spPr>
        <a:xfrm>
          <a:off x="97350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domestic tour operators</a:t>
          </a:r>
        </a:p>
      </dsp:txBody>
      <dsp:txXfrm>
        <a:off x="973504" y="896886"/>
        <a:ext cx="802958" cy="401479"/>
      </dsp:txXfrm>
    </dsp:sp>
    <dsp:sp modelId="{5B27C28B-19C3-C742-BE83-F35FF23F67A3}">
      <dsp:nvSpPr>
        <dsp:cNvPr id="0" name=""/>
        <dsp:cNvSpPr/>
      </dsp:nvSpPr>
      <dsp:spPr>
        <a:xfrm>
          <a:off x="194508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outbound tour operators</a:t>
          </a:r>
        </a:p>
      </dsp:txBody>
      <dsp:txXfrm>
        <a:off x="1945084" y="896886"/>
        <a:ext cx="802958" cy="401479"/>
      </dsp:txXfrm>
    </dsp:sp>
    <dsp:sp modelId="{E6C5E7F8-AB4E-3944-BCB5-8BB4C00C1E9E}">
      <dsp:nvSpPr>
        <dsp:cNvPr id="0" name=""/>
        <dsp:cNvSpPr/>
      </dsp:nvSpPr>
      <dsp:spPr>
        <a:xfrm>
          <a:off x="2467007" y="14669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franchises</a:t>
          </a:r>
        </a:p>
      </dsp:txBody>
      <dsp:txXfrm>
        <a:off x="2467007" y="1466986"/>
        <a:ext cx="802958" cy="40147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EC69-9EB3-C74F-9D0D-7A3E7C96ABD4}">
      <dsp:nvSpPr>
        <dsp:cNvPr id="0" name=""/>
        <dsp:cNvSpPr/>
      </dsp:nvSpPr>
      <dsp:spPr>
        <a:xfrm>
          <a:off x="2346563" y="1298365"/>
          <a:ext cx="120443" cy="369360"/>
        </a:xfrm>
        <a:custGeom>
          <a:avLst/>
          <a:gdLst/>
          <a:ahLst/>
          <a:cxnLst/>
          <a:rect l="0" t="0" r="0" b="0"/>
          <a:pathLst>
            <a:path>
              <a:moveTo>
                <a:pt x="0" y="0"/>
              </a:moveTo>
              <a:lnTo>
                <a:pt x="0" y="369360"/>
              </a:lnTo>
              <a:lnTo>
                <a:pt x="120443" y="369360"/>
              </a:lnTo>
            </a:path>
          </a:pathLst>
        </a:custGeom>
        <a:noFill/>
        <a:ln w="25400" cap="flat" cmpd="sng" algn="ctr">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61A30D-19A3-624C-A2CF-A430588610BC}">
      <dsp:nvSpPr>
        <dsp:cNvPr id="0" name=""/>
        <dsp:cNvSpPr/>
      </dsp:nvSpPr>
      <dsp:spPr>
        <a:xfrm>
          <a:off x="1815053" y="728264"/>
          <a:ext cx="91440" cy="369360"/>
        </a:xfrm>
        <a:custGeom>
          <a:avLst/>
          <a:gdLst/>
          <a:ahLst/>
          <a:cxnLst/>
          <a:rect l="0" t="0" r="0" b="0"/>
          <a:pathLst>
            <a:path>
              <a:moveTo>
                <a:pt x="45720" y="0"/>
              </a:moveTo>
              <a:lnTo>
                <a:pt x="45720" y="369360"/>
              </a:lnTo>
              <a:lnTo>
                <a:pt x="13003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07E569-7DA7-E148-BC0D-A72DD2EEFD6A}">
      <dsp:nvSpPr>
        <dsp:cNvPr id="0" name=""/>
        <dsp:cNvSpPr/>
      </dsp:nvSpPr>
      <dsp:spPr>
        <a:xfrm>
          <a:off x="1730742" y="728264"/>
          <a:ext cx="91440" cy="369360"/>
        </a:xfrm>
        <a:custGeom>
          <a:avLst/>
          <a:gdLst/>
          <a:ahLst/>
          <a:cxnLst/>
          <a:rect l="0" t="0" r="0" b="0"/>
          <a:pathLst>
            <a:path>
              <a:moveTo>
                <a:pt x="130030" y="0"/>
              </a:moveTo>
              <a:lnTo>
                <a:pt x="130030" y="369360"/>
              </a:lnTo>
              <a:lnTo>
                <a:pt x="4572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66B81-797D-AA46-9830-FEA567E090FB}">
      <dsp:nvSpPr>
        <dsp:cNvPr id="0" name=""/>
        <dsp:cNvSpPr/>
      </dsp:nvSpPr>
      <dsp:spPr>
        <a:xfrm>
          <a:off x="1860773" y="728264"/>
          <a:ext cx="1457369" cy="1308822"/>
        </a:xfrm>
        <a:custGeom>
          <a:avLst/>
          <a:gdLst/>
          <a:ahLst/>
          <a:cxnLst/>
          <a:rect l="0" t="0" r="0" b="0"/>
          <a:pathLst>
            <a:path>
              <a:moveTo>
                <a:pt x="0" y="0"/>
              </a:moveTo>
              <a:lnTo>
                <a:pt x="0" y="1224511"/>
              </a:lnTo>
              <a:lnTo>
                <a:pt x="1457369" y="1224511"/>
              </a:lnTo>
              <a:lnTo>
                <a:pt x="145736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4FC3C-A000-204C-8C96-A22748959C5D}">
      <dsp:nvSpPr>
        <dsp:cNvPr id="0" name=""/>
        <dsp:cNvSpPr/>
      </dsp:nvSpPr>
      <dsp:spPr>
        <a:xfrm>
          <a:off x="1860773" y="728264"/>
          <a:ext cx="485789" cy="1308822"/>
        </a:xfrm>
        <a:custGeom>
          <a:avLst/>
          <a:gdLst/>
          <a:ahLst/>
          <a:cxnLst/>
          <a:rect l="0" t="0" r="0" b="0"/>
          <a:pathLst>
            <a:path>
              <a:moveTo>
                <a:pt x="0" y="0"/>
              </a:moveTo>
              <a:lnTo>
                <a:pt x="0" y="1224511"/>
              </a:lnTo>
              <a:lnTo>
                <a:pt x="485789" y="1224511"/>
              </a:lnTo>
              <a:lnTo>
                <a:pt x="48578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D0939-4216-9A4F-B326-03E077D7B1EC}">
      <dsp:nvSpPr>
        <dsp:cNvPr id="0" name=""/>
        <dsp:cNvSpPr/>
      </dsp:nvSpPr>
      <dsp:spPr>
        <a:xfrm>
          <a:off x="1374983" y="728264"/>
          <a:ext cx="485789" cy="1308822"/>
        </a:xfrm>
        <a:custGeom>
          <a:avLst/>
          <a:gdLst/>
          <a:ahLst/>
          <a:cxnLst/>
          <a:rect l="0" t="0" r="0" b="0"/>
          <a:pathLst>
            <a:path>
              <a:moveTo>
                <a:pt x="485789" y="0"/>
              </a:moveTo>
              <a:lnTo>
                <a:pt x="48578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D4C93-79AF-5D48-AC0F-78FFE75C0259}">
      <dsp:nvSpPr>
        <dsp:cNvPr id="0" name=""/>
        <dsp:cNvSpPr/>
      </dsp:nvSpPr>
      <dsp:spPr>
        <a:xfrm>
          <a:off x="403404" y="728264"/>
          <a:ext cx="1457369" cy="1308822"/>
        </a:xfrm>
        <a:custGeom>
          <a:avLst/>
          <a:gdLst/>
          <a:ahLst/>
          <a:cxnLst/>
          <a:rect l="0" t="0" r="0" b="0"/>
          <a:pathLst>
            <a:path>
              <a:moveTo>
                <a:pt x="1457369" y="0"/>
              </a:moveTo>
              <a:lnTo>
                <a:pt x="145736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C0324C-5CC4-DB4B-81AF-5E63052384BB}">
      <dsp:nvSpPr>
        <dsp:cNvPr id="0" name=""/>
        <dsp:cNvSpPr/>
      </dsp:nvSpPr>
      <dsp:spPr>
        <a:xfrm>
          <a:off x="1459294" y="326785"/>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Tour Operators 
</a:t>
          </a:r>
        </a:p>
      </dsp:txBody>
      <dsp:txXfrm>
        <a:off x="1459294" y="326785"/>
        <a:ext cx="802958" cy="401479"/>
      </dsp:txXfrm>
    </dsp:sp>
    <dsp:sp modelId="{CA927B78-A291-404F-BE0D-86CD4CF56875}">
      <dsp:nvSpPr>
        <dsp:cNvPr id="0" name=""/>
        <dsp:cNvSpPr/>
      </dsp:nvSpPr>
      <dsp:spPr>
        <a:xfrm>
          <a:off x="1925"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destination management companies</a:t>
          </a:r>
        </a:p>
      </dsp:txBody>
      <dsp:txXfrm>
        <a:off x="1925" y="2037087"/>
        <a:ext cx="802958" cy="401479"/>
      </dsp:txXfrm>
    </dsp:sp>
    <dsp:sp modelId="{8EE52D8A-68BC-3749-9646-006D7EBA5CBE}">
      <dsp:nvSpPr>
        <dsp:cNvPr id="0" name=""/>
        <dsp:cNvSpPr/>
      </dsp:nvSpPr>
      <dsp:spPr>
        <a:xfrm>
          <a:off x="97350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specialist tour operators</a:t>
          </a:r>
        </a:p>
      </dsp:txBody>
      <dsp:txXfrm>
        <a:off x="973504" y="2037087"/>
        <a:ext cx="802958" cy="401479"/>
      </dsp:txXfrm>
    </dsp:sp>
    <dsp:sp modelId="{4679E335-CDFD-D840-A354-CEE791F31A34}">
      <dsp:nvSpPr>
        <dsp:cNvPr id="0" name=""/>
        <dsp:cNvSpPr/>
      </dsp:nvSpPr>
      <dsp:spPr>
        <a:xfrm>
          <a:off x="194508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retail travel agents</a:t>
          </a:r>
        </a:p>
      </dsp:txBody>
      <dsp:txXfrm>
        <a:off x="1945084" y="2037087"/>
        <a:ext cx="802958" cy="401479"/>
      </dsp:txXfrm>
    </dsp:sp>
    <dsp:sp modelId="{ACD2ECF8-358C-9441-ACA1-D3C0B4313C01}">
      <dsp:nvSpPr>
        <dsp:cNvPr id="0" name=""/>
        <dsp:cNvSpPr/>
      </dsp:nvSpPr>
      <dsp:spPr>
        <a:xfrm>
          <a:off x="2916663"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online travel agents</a:t>
          </a:r>
        </a:p>
      </dsp:txBody>
      <dsp:txXfrm>
        <a:off x="2916663" y="2037087"/>
        <a:ext cx="802958" cy="401479"/>
      </dsp:txXfrm>
    </dsp:sp>
    <dsp:sp modelId="{3A9A6115-C30A-6D43-ABEF-3E40E017841C}">
      <dsp:nvSpPr>
        <dsp:cNvPr id="0" name=""/>
        <dsp:cNvSpPr/>
      </dsp:nvSpPr>
      <dsp:spPr>
        <a:xfrm>
          <a:off x="97350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domestic tour operators</a:t>
          </a:r>
        </a:p>
      </dsp:txBody>
      <dsp:txXfrm>
        <a:off x="973504" y="896886"/>
        <a:ext cx="802958" cy="401479"/>
      </dsp:txXfrm>
    </dsp:sp>
    <dsp:sp modelId="{5B27C28B-19C3-C742-BE83-F35FF23F67A3}">
      <dsp:nvSpPr>
        <dsp:cNvPr id="0" name=""/>
        <dsp:cNvSpPr/>
      </dsp:nvSpPr>
      <dsp:spPr>
        <a:xfrm>
          <a:off x="194508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outbound tour operators</a:t>
          </a:r>
        </a:p>
      </dsp:txBody>
      <dsp:txXfrm>
        <a:off x="1945084" y="896886"/>
        <a:ext cx="802958" cy="401479"/>
      </dsp:txXfrm>
    </dsp:sp>
    <dsp:sp modelId="{E6C5E7F8-AB4E-3944-BCB5-8BB4C00C1E9E}">
      <dsp:nvSpPr>
        <dsp:cNvPr id="0" name=""/>
        <dsp:cNvSpPr/>
      </dsp:nvSpPr>
      <dsp:spPr>
        <a:xfrm>
          <a:off x="2467007" y="14669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franchises</a:t>
          </a:r>
        </a:p>
      </dsp:txBody>
      <dsp:txXfrm>
        <a:off x="2467007" y="1466986"/>
        <a:ext cx="802958" cy="40147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EC69-9EB3-C74F-9D0D-7A3E7C96ABD4}">
      <dsp:nvSpPr>
        <dsp:cNvPr id="0" name=""/>
        <dsp:cNvSpPr/>
      </dsp:nvSpPr>
      <dsp:spPr>
        <a:xfrm>
          <a:off x="2346563" y="1298365"/>
          <a:ext cx="120443" cy="369360"/>
        </a:xfrm>
        <a:custGeom>
          <a:avLst/>
          <a:gdLst/>
          <a:ahLst/>
          <a:cxnLst/>
          <a:rect l="0" t="0" r="0" b="0"/>
          <a:pathLst>
            <a:path>
              <a:moveTo>
                <a:pt x="0" y="0"/>
              </a:moveTo>
              <a:lnTo>
                <a:pt x="0" y="369360"/>
              </a:lnTo>
              <a:lnTo>
                <a:pt x="120443" y="369360"/>
              </a:lnTo>
            </a:path>
          </a:pathLst>
        </a:custGeom>
        <a:noFill/>
        <a:ln w="25400" cap="flat" cmpd="sng" algn="ctr">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61A30D-19A3-624C-A2CF-A430588610BC}">
      <dsp:nvSpPr>
        <dsp:cNvPr id="0" name=""/>
        <dsp:cNvSpPr/>
      </dsp:nvSpPr>
      <dsp:spPr>
        <a:xfrm>
          <a:off x="1815053" y="728264"/>
          <a:ext cx="91440" cy="369360"/>
        </a:xfrm>
        <a:custGeom>
          <a:avLst/>
          <a:gdLst/>
          <a:ahLst/>
          <a:cxnLst/>
          <a:rect l="0" t="0" r="0" b="0"/>
          <a:pathLst>
            <a:path>
              <a:moveTo>
                <a:pt x="45720" y="0"/>
              </a:moveTo>
              <a:lnTo>
                <a:pt x="45720" y="369360"/>
              </a:lnTo>
              <a:lnTo>
                <a:pt x="13003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07E569-7DA7-E148-BC0D-A72DD2EEFD6A}">
      <dsp:nvSpPr>
        <dsp:cNvPr id="0" name=""/>
        <dsp:cNvSpPr/>
      </dsp:nvSpPr>
      <dsp:spPr>
        <a:xfrm>
          <a:off x="1730742" y="728264"/>
          <a:ext cx="91440" cy="369360"/>
        </a:xfrm>
        <a:custGeom>
          <a:avLst/>
          <a:gdLst/>
          <a:ahLst/>
          <a:cxnLst/>
          <a:rect l="0" t="0" r="0" b="0"/>
          <a:pathLst>
            <a:path>
              <a:moveTo>
                <a:pt x="130030" y="0"/>
              </a:moveTo>
              <a:lnTo>
                <a:pt x="130030" y="369360"/>
              </a:lnTo>
              <a:lnTo>
                <a:pt x="4572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66B81-797D-AA46-9830-FEA567E090FB}">
      <dsp:nvSpPr>
        <dsp:cNvPr id="0" name=""/>
        <dsp:cNvSpPr/>
      </dsp:nvSpPr>
      <dsp:spPr>
        <a:xfrm>
          <a:off x="1860773" y="728264"/>
          <a:ext cx="1457369" cy="1308822"/>
        </a:xfrm>
        <a:custGeom>
          <a:avLst/>
          <a:gdLst/>
          <a:ahLst/>
          <a:cxnLst/>
          <a:rect l="0" t="0" r="0" b="0"/>
          <a:pathLst>
            <a:path>
              <a:moveTo>
                <a:pt x="0" y="0"/>
              </a:moveTo>
              <a:lnTo>
                <a:pt x="0" y="1224511"/>
              </a:lnTo>
              <a:lnTo>
                <a:pt x="1457369" y="1224511"/>
              </a:lnTo>
              <a:lnTo>
                <a:pt x="145736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4FC3C-A000-204C-8C96-A22748959C5D}">
      <dsp:nvSpPr>
        <dsp:cNvPr id="0" name=""/>
        <dsp:cNvSpPr/>
      </dsp:nvSpPr>
      <dsp:spPr>
        <a:xfrm>
          <a:off x="1860773" y="728264"/>
          <a:ext cx="485789" cy="1308822"/>
        </a:xfrm>
        <a:custGeom>
          <a:avLst/>
          <a:gdLst/>
          <a:ahLst/>
          <a:cxnLst/>
          <a:rect l="0" t="0" r="0" b="0"/>
          <a:pathLst>
            <a:path>
              <a:moveTo>
                <a:pt x="0" y="0"/>
              </a:moveTo>
              <a:lnTo>
                <a:pt x="0" y="1224511"/>
              </a:lnTo>
              <a:lnTo>
                <a:pt x="485789" y="1224511"/>
              </a:lnTo>
              <a:lnTo>
                <a:pt x="48578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D0939-4216-9A4F-B326-03E077D7B1EC}">
      <dsp:nvSpPr>
        <dsp:cNvPr id="0" name=""/>
        <dsp:cNvSpPr/>
      </dsp:nvSpPr>
      <dsp:spPr>
        <a:xfrm>
          <a:off x="1374983" y="728264"/>
          <a:ext cx="485789" cy="1308822"/>
        </a:xfrm>
        <a:custGeom>
          <a:avLst/>
          <a:gdLst/>
          <a:ahLst/>
          <a:cxnLst/>
          <a:rect l="0" t="0" r="0" b="0"/>
          <a:pathLst>
            <a:path>
              <a:moveTo>
                <a:pt x="485789" y="0"/>
              </a:moveTo>
              <a:lnTo>
                <a:pt x="48578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D4C93-79AF-5D48-AC0F-78FFE75C0259}">
      <dsp:nvSpPr>
        <dsp:cNvPr id="0" name=""/>
        <dsp:cNvSpPr/>
      </dsp:nvSpPr>
      <dsp:spPr>
        <a:xfrm>
          <a:off x="403404" y="728264"/>
          <a:ext cx="1457369" cy="1308822"/>
        </a:xfrm>
        <a:custGeom>
          <a:avLst/>
          <a:gdLst/>
          <a:ahLst/>
          <a:cxnLst/>
          <a:rect l="0" t="0" r="0" b="0"/>
          <a:pathLst>
            <a:path>
              <a:moveTo>
                <a:pt x="1457369" y="0"/>
              </a:moveTo>
              <a:lnTo>
                <a:pt x="145736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C0324C-5CC4-DB4B-81AF-5E63052384BB}">
      <dsp:nvSpPr>
        <dsp:cNvPr id="0" name=""/>
        <dsp:cNvSpPr/>
      </dsp:nvSpPr>
      <dsp:spPr>
        <a:xfrm>
          <a:off x="1459294" y="326785"/>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Tour Operators 
</a:t>
          </a:r>
        </a:p>
      </dsp:txBody>
      <dsp:txXfrm>
        <a:off x="1459294" y="326785"/>
        <a:ext cx="802958" cy="401479"/>
      </dsp:txXfrm>
    </dsp:sp>
    <dsp:sp modelId="{CA927B78-A291-404F-BE0D-86CD4CF56875}">
      <dsp:nvSpPr>
        <dsp:cNvPr id="0" name=""/>
        <dsp:cNvSpPr/>
      </dsp:nvSpPr>
      <dsp:spPr>
        <a:xfrm>
          <a:off x="1925"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destination management companies</a:t>
          </a:r>
        </a:p>
      </dsp:txBody>
      <dsp:txXfrm>
        <a:off x="1925" y="2037087"/>
        <a:ext cx="802958" cy="401479"/>
      </dsp:txXfrm>
    </dsp:sp>
    <dsp:sp modelId="{8EE52D8A-68BC-3749-9646-006D7EBA5CBE}">
      <dsp:nvSpPr>
        <dsp:cNvPr id="0" name=""/>
        <dsp:cNvSpPr/>
      </dsp:nvSpPr>
      <dsp:spPr>
        <a:xfrm>
          <a:off x="97350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specialist tour operators</a:t>
          </a:r>
        </a:p>
      </dsp:txBody>
      <dsp:txXfrm>
        <a:off x="973504" y="2037087"/>
        <a:ext cx="802958" cy="401479"/>
      </dsp:txXfrm>
    </dsp:sp>
    <dsp:sp modelId="{4679E335-CDFD-D840-A354-CEE791F31A34}">
      <dsp:nvSpPr>
        <dsp:cNvPr id="0" name=""/>
        <dsp:cNvSpPr/>
      </dsp:nvSpPr>
      <dsp:spPr>
        <a:xfrm>
          <a:off x="194508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retail travel agents</a:t>
          </a:r>
        </a:p>
      </dsp:txBody>
      <dsp:txXfrm>
        <a:off x="1945084" y="2037087"/>
        <a:ext cx="802958" cy="401479"/>
      </dsp:txXfrm>
    </dsp:sp>
    <dsp:sp modelId="{ACD2ECF8-358C-9441-ACA1-D3C0B4313C01}">
      <dsp:nvSpPr>
        <dsp:cNvPr id="0" name=""/>
        <dsp:cNvSpPr/>
      </dsp:nvSpPr>
      <dsp:spPr>
        <a:xfrm>
          <a:off x="2916663"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online travel agents</a:t>
          </a:r>
        </a:p>
      </dsp:txBody>
      <dsp:txXfrm>
        <a:off x="2916663" y="2037087"/>
        <a:ext cx="802958" cy="401479"/>
      </dsp:txXfrm>
    </dsp:sp>
    <dsp:sp modelId="{3A9A6115-C30A-6D43-ABEF-3E40E017841C}">
      <dsp:nvSpPr>
        <dsp:cNvPr id="0" name=""/>
        <dsp:cNvSpPr/>
      </dsp:nvSpPr>
      <dsp:spPr>
        <a:xfrm>
          <a:off x="97350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domestic tour operators</a:t>
          </a:r>
        </a:p>
      </dsp:txBody>
      <dsp:txXfrm>
        <a:off x="973504" y="896886"/>
        <a:ext cx="802958" cy="401479"/>
      </dsp:txXfrm>
    </dsp:sp>
    <dsp:sp modelId="{5B27C28B-19C3-C742-BE83-F35FF23F67A3}">
      <dsp:nvSpPr>
        <dsp:cNvPr id="0" name=""/>
        <dsp:cNvSpPr/>
      </dsp:nvSpPr>
      <dsp:spPr>
        <a:xfrm>
          <a:off x="194508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outbound tour operators</a:t>
          </a:r>
        </a:p>
      </dsp:txBody>
      <dsp:txXfrm>
        <a:off x="1945084" y="896886"/>
        <a:ext cx="802958" cy="401479"/>
      </dsp:txXfrm>
    </dsp:sp>
    <dsp:sp modelId="{E6C5E7F8-AB4E-3944-BCB5-8BB4C00C1E9E}">
      <dsp:nvSpPr>
        <dsp:cNvPr id="0" name=""/>
        <dsp:cNvSpPr/>
      </dsp:nvSpPr>
      <dsp:spPr>
        <a:xfrm>
          <a:off x="2467007" y="14669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franchises</a:t>
          </a:r>
        </a:p>
      </dsp:txBody>
      <dsp:txXfrm>
        <a:off x="2467007" y="1466986"/>
        <a:ext cx="802958" cy="40147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EC69-9EB3-C74F-9D0D-7A3E7C96ABD4}">
      <dsp:nvSpPr>
        <dsp:cNvPr id="0" name=""/>
        <dsp:cNvSpPr/>
      </dsp:nvSpPr>
      <dsp:spPr>
        <a:xfrm>
          <a:off x="2346563" y="1298365"/>
          <a:ext cx="120443" cy="369360"/>
        </a:xfrm>
        <a:custGeom>
          <a:avLst/>
          <a:gdLst/>
          <a:ahLst/>
          <a:cxnLst/>
          <a:rect l="0" t="0" r="0" b="0"/>
          <a:pathLst>
            <a:path>
              <a:moveTo>
                <a:pt x="0" y="0"/>
              </a:moveTo>
              <a:lnTo>
                <a:pt x="0" y="369360"/>
              </a:lnTo>
              <a:lnTo>
                <a:pt x="120443" y="369360"/>
              </a:lnTo>
            </a:path>
          </a:pathLst>
        </a:custGeom>
        <a:noFill/>
        <a:ln w="25400" cap="flat" cmpd="sng" algn="ctr">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61A30D-19A3-624C-A2CF-A430588610BC}">
      <dsp:nvSpPr>
        <dsp:cNvPr id="0" name=""/>
        <dsp:cNvSpPr/>
      </dsp:nvSpPr>
      <dsp:spPr>
        <a:xfrm>
          <a:off x="1815053" y="728264"/>
          <a:ext cx="91440" cy="369360"/>
        </a:xfrm>
        <a:custGeom>
          <a:avLst/>
          <a:gdLst/>
          <a:ahLst/>
          <a:cxnLst/>
          <a:rect l="0" t="0" r="0" b="0"/>
          <a:pathLst>
            <a:path>
              <a:moveTo>
                <a:pt x="45720" y="0"/>
              </a:moveTo>
              <a:lnTo>
                <a:pt x="45720" y="369360"/>
              </a:lnTo>
              <a:lnTo>
                <a:pt x="13003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07E569-7DA7-E148-BC0D-A72DD2EEFD6A}">
      <dsp:nvSpPr>
        <dsp:cNvPr id="0" name=""/>
        <dsp:cNvSpPr/>
      </dsp:nvSpPr>
      <dsp:spPr>
        <a:xfrm>
          <a:off x="1730742" y="728264"/>
          <a:ext cx="91440" cy="369360"/>
        </a:xfrm>
        <a:custGeom>
          <a:avLst/>
          <a:gdLst/>
          <a:ahLst/>
          <a:cxnLst/>
          <a:rect l="0" t="0" r="0" b="0"/>
          <a:pathLst>
            <a:path>
              <a:moveTo>
                <a:pt x="130030" y="0"/>
              </a:moveTo>
              <a:lnTo>
                <a:pt x="130030" y="369360"/>
              </a:lnTo>
              <a:lnTo>
                <a:pt x="4572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66B81-797D-AA46-9830-FEA567E090FB}">
      <dsp:nvSpPr>
        <dsp:cNvPr id="0" name=""/>
        <dsp:cNvSpPr/>
      </dsp:nvSpPr>
      <dsp:spPr>
        <a:xfrm>
          <a:off x="1860773" y="728264"/>
          <a:ext cx="1457369" cy="1308822"/>
        </a:xfrm>
        <a:custGeom>
          <a:avLst/>
          <a:gdLst/>
          <a:ahLst/>
          <a:cxnLst/>
          <a:rect l="0" t="0" r="0" b="0"/>
          <a:pathLst>
            <a:path>
              <a:moveTo>
                <a:pt x="0" y="0"/>
              </a:moveTo>
              <a:lnTo>
                <a:pt x="0" y="1224511"/>
              </a:lnTo>
              <a:lnTo>
                <a:pt x="1457369" y="1224511"/>
              </a:lnTo>
              <a:lnTo>
                <a:pt x="145736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4FC3C-A000-204C-8C96-A22748959C5D}">
      <dsp:nvSpPr>
        <dsp:cNvPr id="0" name=""/>
        <dsp:cNvSpPr/>
      </dsp:nvSpPr>
      <dsp:spPr>
        <a:xfrm>
          <a:off x="1860773" y="728264"/>
          <a:ext cx="485789" cy="1308822"/>
        </a:xfrm>
        <a:custGeom>
          <a:avLst/>
          <a:gdLst/>
          <a:ahLst/>
          <a:cxnLst/>
          <a:rect l="0" t="0" r="0" b="0"/>
          <a:pathLst>
            <a:path>
              <a:moveTo>
                <a:pt x="0" y="0"/>
              </a:moveTo>
              <a:lnTo>
                <a:pt x="0" y="1224511"/>
              </a:lnTo>
              <a:lnTo>
                <a:pt x="485789" y="1224511"/>
              </a:lnTo>
              <a:lnTo>
                <a:pt x="48578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D0939-4216-9A4F-B326-03E077D7B1EC}">
      <dsp:nvSpPr>
        <dsp:cNvPr id="0" name=""/>
        <dsp:cNvSpPr/>
      </dsp:nvSpPr>
      <dsp:spPr>
        <a:xfrm>
          <a:off x="1374983" y="728264"/>
          <a:ext cx="485789" cy="1308822"/>
        </a:xfrm>
        <a:custGeom>
          <a:avLst/>
          <a:gdLst/>
          <a:ahLst/>
          <a:cxnLst/>
          <a:rect l="0" t="0" r="0" b="0"/>
          <a:pathLst>
            <a:path>
              <a:moveTo>
                <a:pt x="485789" y="0"/>
              </a:moveTo>
              <a:lnTo>
                <a:pt x="48578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D4C93-79AF-5D48-AC0F-78FFE75C0259}">
      <dsp:nvSpPr>
        <dsp:cNvPr id="0" name=""/>
        <dsp:cNvSpPr/>
      </dsp:nvSpPr>
      <dsp:spPr>
        <a:xfrm>
          <a:off x="403404" y="728264"/>
          <a:ext cx="1457369" cy="1308822"/>
        </a:xfrm>
        <a:custGeom>
          <a:avLst/>
          <a:gdLst/>
          <a:ahLst/>
          <a:cxnLst/>
          <a:rect l="0" t="0" r="0" b="0"/>
          <a:pathLst>
            <a:path>
              <a:moveTo>
                <a:pt x="1457369" y="0"/>
              </a:moveTo>
              <a:lnTo>
                <a:pt x="145736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C0324C-5CC4-DB4B-81AF-5E63052384BB}">
      <dsp:nvSpPr>
        <dsp:cNvPr id="0" name=""/>
        <dsp:cNvSpPr/>
      </dsp:nvSpPr>
      <dsp:spPr>
        <a:xfrm>
          <a:off x="1459294" y="326785"/>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Tour Operators 
</a:t>
          </a:r>
        </a:p>
      </dsp:txBody>
      <dsp:txXfrm>
        <a:off x="1459294" y="326785"/>
        <a:ext cx="802958" cy="401479"/>
      </dsp:txXfrm>
    </dsp:sp>
    <dsp:sp modelId="{CA927B78-A291-404F-BE0D-86CD4CF56875}">
      <dsp:nvSpPr>
        <dsp:cNvPr id="0" name=""/>
        <dsp:cNvSpPr/>
      </dsp:nvSpPr>
      <dsp:spPr>
        <a:xfrm>
          <a:off x="1925"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destination management companies</a:t>
          </a:r>
        </a:p>
      </dsp:txBody>
      <dsp:txXfrm>
        <a:off x="1925" y="2037087"/>
        <a:ext cx="802958" cy="401479"/>
      </dsp:txXfrm>
    </dsp:sp>
    <dsp:sp modelId="{8EE52D8A-68BC-3749-9646-006D7EBA5CBE}">
      <dsp:nvSpPr>
        <dsp:cNvPr id="0" name=""/>
        <dsp:cNvSpPr/>
      </dsp:nvSpPr>
      <dsp:spPr>
        <a:xfrm>
          <a:off x="97350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specialist tour operators</a:t>
          </a:r>
        </a:p>
      </dsp:txBody>
      <dsp:txXfrm>
        <a:off x="973504" y="2037087"/>
        <a:ext cx="802958" cy="401479"/>
      </dsp:txXfrm>
    </dsp:sp>
    <dsp:sp modelId="{4679E335-CDFD-D840-A354-CEE791F31A34}">
      <dsp:nvSpPr>
        <dsp:cNvPr id="0" name=""/>
        <dsp:cNvSpPr/>
      </dsp:nvSpPr>
      <dsp:spPr>
        <a:xfrm>
          <a:off x="194508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retail travel agents</a:t>
          </a:r>
        </a:p>
      </dsp:txBody>
      <dsp:txXfrm>
        <a:off x="1945084" y="2037087"/>
        <a:ext cx="802958" cy="401479"/>
      </dsp:txXfrm>
    </dsp:sp>
    <dsp:sp modelId="{ACD2ECF8-358C-9441-ACA1-D3C0B4313C01}">
      <dsp:nvSpPr>
        <dsp:cNvPr id="0" name=""/>
        <dsp:cNvSpPr/>
      </dsp:nvSpPr>
      <dsp:spPr>
        <a:xfrm>
          <a:off x="2916663"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online travel agents</a:t>
          </a:r>
        </a:p>
      </dsp:txBody>
      <dsp:txXfrm>
        <a:off x="2916663" y="2037087"/>
        <a:ext cx="802958" cy="401479"/>
      </dsp:txXfrm>
    </dsp:sp>
    <dsp:sp modelId="{3A9A6115-C30A-6D43-ABEF-3E40E017841C}">
      <dsp:nvSpPr>
        <dsp:cNvPr id="0" name=""/>
        <dsp:cNvSpPr/>
      </dsp:nvSpPr>
      <dsp:spPr>
        <a:xfrm>
          <a:off x="97350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domestic tour operators</a:t>
          </a:r>
        </a:p>
      </dsp:txBody>
      <dsp:txXfrm>
        <a:off x="973504" y="896886"/>
        <a:ext cx="802958" cy="401479"/>
      </dsp:txXfrm>
    </dsp:sp>
    <dsp:sp modelId="{5B27C28B-19C3-C742-BE83-F35FF23F67A3}">
      <dsp:nvSpPr>
        <dsp:cNvPr id="0" name=""/>
        <dsp:cNvSpPr/>
      </dsp:nvSpPr>
      <dsp:spPr>
        <a:xfrm>
          <a:off x="194508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outbound tour operators</a:t>
          </a:r>
        </a:p>
      </dsp:txBody>
      <dsp:txXfrm>
        <a:off x="1945084" y="896886"/>
        <a:ext cx="802958" cy="401479"/>
      </dsp:txXfrm>
    </dsp:sp>
    <dsp:sp modelId="{E6C5E7F8-AB4E-3944-BCB5-8BB4C00C1E9E}">
      <dsp:nvSpPr>
        <dsp:cNvPr id="0" name=""/>
        <dsp:cNvSpPr/>
      </dsp:nvSpPr>
      <dsp:spPr>
        <a:xfrm>
          <a:off x="2467007" y="14669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franchises</a:t>
          </a:r>
        </a:p>
      </dsp:txBody>
      <dsp:txXfrm>
        <a:off x="2467007" y="1466986"/>
        <a:ext cx="802958" cy="40147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EC69-9EB3-C74F-9D0D-7A3E7C96ABD4}">
      <dsp:nvSpPr>
        <dsp:cNvPr id="0" name=""/>
        <dsp:cNvSpPr/>
      </dsp:nvSpPr>
      <dsp:spPr>
        <a:xfrm>
          <a:off x="2346563" y="1298365"/>
          <a:ext cx="120443" cy="369360"/>
        </a:xfrm>
        <a:custGeom>
          <a:avLst/>
          <a:gdLst/>
          <a:ahLst/>
          <a:cxnLst/>
          <a:rect l="0" t="0" r="0" b="0"/>
          <a:pathLst>
            <a:path>
              <a:moveTo>
                <a:pt x="0" y="0"/>
              </a:moveTo>
              <a:lnTo>
                <a:pt x="0" y="369360"/>
              </a:lnTo>
              <a:lnTo>
                <a:pt x="120443" y="369360"/>
              </a:lnTo>
            </a:path>
          </a:pathLst>
        </a:custGeom>
        <a:noFill/>
        <a:ln w="25400" cap="flat" cmpd="sng" algn="ctr">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61A30D-19A3-624C-A2CF-A430588610BC}">
      <dsp:nvSpPr>
        <dsp:cNvPr id="0" name=""/>
        <dsp:cNvSpPr/>
      </dsp:nvSpPr>
      <dsp:spPr>
        <a:xfrm>
          <a:off x="1815053" y="728264"/>
          <a:ext cx="91440" cy="369360"/>
        </a:xfrm>
        <a:custGeom>
          <a:avLst/>
          <a:gdLst/>
          <a:ahLst/>
          <a:cxnLst/>
          <a:rect l="0" t="0" r="0" b="0"/>
          <a:pathLst>
            <a:path>
              <a:moveTo>
                <a:pt x="45720" y="0"/>
              </a:moveTo>
              <a:lnTo>
                <a:pt x="45720" y="369360"/>
              </a:lnTo>
              <a:lnTo>
                <a:pt x="13003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07E569-7DA7-E148-BC0D-A72DD2EEFD6A}">
      <dsp:nvSpPr>
        <dsp:cNvPr id="0" name=""/>
        <dsp:cNvSpPr/>
      </dsp:nvSpPr>
      <dsp:spPr>
        <a:xfrm>
          <a:off x="1730742" y="728264"/>
          <a:ext cx="91440" cy="369360"/>
        </a:xfrm>
        <a:custGeom>
          <a:avLst/>
          <a:gdLst/>
          <a:ahLst/>
          <a:cxnLst/>
          <a:rect l="0" t="0" r="0" b="0"/>
          <a:pathLst>
            <a:path>
              <a:moveTo>
                <a:pt x="130030" y="0"/>
              </a:moveTo>
              <a:lnTo>
                <a:pt x="130030" y="369360"/>
              </a:lnTo>
              <a:lnTo>
                <a:pt x="45720" y="36936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66B81-797D-AA46-9830-FEA567E090FB}">
      <dsp:nvSpPr>
        <dsp:cNvPr id="0" name=""/>
        <dsp:cNvSpPr/>
      </dsp:nvSpPr>
      <dsp:spPr>
        <a:xfrm>
          <a:off x="1860773" y="728264"/>
          <a:ext cx="1457369" cy="1308822"/>
        </a:xfrm>
        <a:custGeom>
          <a:avLst/>
          <a:gdLst/>
          <a:ahLst/>
          <a:cxnLst/>
          <a:rect l="0" t="0" r="0" b="0"/>
          <a:pathLst>
            <a:path>
              <a:moveTo>
                <a:pt x="0" y="0"/>
              </a:moveTo>
              <a:lnTo>
                <a:pt x="0" y="1224511"/>
              </a:lnTo>
              <a:lnTo>
                <a:pt x="1457369" y="1224511"/>
              </a:lnTo>
              <a:lnTo>
                <a:pt x="145736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4FC3C-A000-204C-8C96-A22748959C5D}">
      <dsp:nvSpPr>
        <dsp:cNvPr id="0" name=""/>
        <dsp:cNvSpPr/>
      </dsp:nvSpPr>
      <dsp:spPr>
        <a:xfrm>
          <a:off x="1860773" y="728264"/>
          <a:ext cx="485789" cy="1308822"/>
        </a:xfrm>
        <a:custGeom>
          <a:avLst/>
          <a:gdLst/>
          <a:ahLst/>
          <a:cxnLst/>
          <a:rect l="0" t="0" r="0" b="0"/>
          <a:pathLst>
            <a:path>
              <a:moveTo>
                <a:pt x="0" y="0"/>
              </a:moveTo>
              <a:lnTo>
                <a:pt x="0" y="1224511"/>
              </a:lnTo>
              <a:lnTo>
                <a:pt x="485789" y="1224511"/>
              </a:lnTo>
              <a:lnTo>
                <a:pt x="485789"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D0939-4216-9A4F-B326-03E077D7B1EC}">
      <dsp:nvSpPr>
        <dsp:cNvPr id="0" name=""/>
        <dsp:cNvSpPr/>
      </dsp:nvSpPr>
      <dsp:spPr>
        <a:xfrm>
          <a:off x="1374983" y="728264"/>
          <a:ext cx="485789" cy="1308822"/>
        </a:xfrm>
        <a:custGeom>
          <a:avLst/>
          <a:gdLst/>
          <a:ahLst/>
          <a:cxnLst/>
          <a:rect l="0" t="0" r="0" b="0"/>
          <a:pathLst>
            <a:path>
              <a:moveTo>
                <a:pt x="485789" y="0"/>
              </a:moveTo>
              <a:lnTo>
                <a:pt x="48578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D4C93-79AF-5D48-AC0F-78FFE75C0259}">
      <dsp:nvSpPr>
        <dsp:cNvPr id="0" name=""/>
        <dsp:cNvSpPr/>
      </dsp:nvSpPr>
      <dsp:spPr>
        <a:xfrm>
          <a:off x="403404" y="728264"/>
          <a:ext cx="1457369" cy="1308822"/>
        </a:xfrm>
        <a:custGeom>
          <a:avLst/>
          <a:gdLst/>
          <a:ahLst/>
          <a:cxnLst/>
          <a:rect l="0" t="0" r="0" b="0"/>
          <a:pathLst>
            <a:path>
              <a:moveTo>
                <a:pt x="1457369" y="0"/>
              </a:moveTo>
              <a:lnTo>
                <a:pt x="1457369" y="1224511"/>
              </a:lnTo>
              <a:lnTo>
                <a:pt x="0" y="1224511"/>
              </a:lnTo>
              <a:lnTo>
                <a:pt x="0" y="1308822"/>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C0324C-5CC4-DB4B-81AF-5E63052384BB}">
      <dsp:nvSpPr>
        <dsp:cNvPr id="0" name=""/>
        <dsp:cNvSpPr/>
      </dsp:nvSpPr>
      <dsp:spPr>
        <a:xfrm>
          <a:off x="1459294" y="326785"/>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Tour Operators 
</a:t>
          </a:r>
        </a:p>
      </dsp:txBody>
      <dsp:txXfrm>
        <a:off x="1459294" y="326785"/>
        <a:ext cx="802958" cy="401479"/>
      </dsp:txXfrm>
    </dsp:sp>
    <dsp:sp modelId="{CA927B78-A291-404F-BE0D-86CD4CF56875}">
      <dsp:nvSpPr>
        <dsp:cNvPr id="0" name=""/>
        <dsp:cNvSpPr/>
      </dsp:nvSpPr>
      <dsp:spPr>
        <a:xfrm>
          <a:off x="1925"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destination management companies</a:t>
          </a:r>
        </a:p>
      </dsp:txBody>
      <dsp:txXfrm>
        <a:off x="1925" y="2037087"/>
        <a:ext cx="802958" cy="401479"/>
      </dsp:txXfrm>
    </dsp:sp>
    <dsp:sp modelId="{8EE52D8A-68BC-3749-9646-006D7EBA5CBE}">
      <dsp:nvSpPr>
        <dsp:cNvPr id="0" name=""/>
        <dsp:cNvSpPr/>
      </dsp:nvSpPr>
      <dsp:spPr>
        <a:xfrm>
          <a:off x="97350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specialist tour operators</a:t>
          </a:r>
        </a:p>
      </dsp:txBody>
      <dsp:txXfrm>
        <a:off x="973504" y="2037087"/>
        <a:ext cx="802958" cy="401479"/>
      </dsp:txXfrm>
    </dsp:sp>
    <dsp:sp modelId="{4679E335-CDFD-D840-A354-CEE791F31A34}">
      <dsp:nvSpPr>
        <dsp:cNvPr id="0" name=""/>
        <dsp:cNvSpPr/>
      </dsp:nvSpPr>
      <dsp:spPr>
        <a:xfrm>
          <a:off x="1945084"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retail travel agents</a:t>
          </a:r>
        </a:p>
      </dsp:txBody>
      <dsp:txXfrm>
        <a:off x="1945084" y="2037087"/>
        <a:ext cx="802958" cy="401479"/>
      </dsp:txXfrm>
    </dsp:sp>
    <dsp:sp modelId="{ACD2ECF8-358C-9441-ACA1-D3C0B4313C01}">
      <dsp:nvSpPr>
        <dsp:cNvPr id="0" name=""/>
        <dsp:cNvSpPr/>
      </dsp:nvSpPr>
      <dsp:spPr>
        <a:xfrm>
          <a:off x="2916663" y="2037087"/>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online travel agents</a:t>
          </a:r>
        </a:p>
      </dsp:txBody>
      <dsp:txXfrm>
        <a:off x="2916663" y="2037087"/>
        <a:ext cx="802958" cy="401479"/>
      </dsp:txXfrm>
    </dsp:sp>
    <dsp:sp modelId="{3A9A6115-C30A-6D43-ABEF-3E40E017841C}">
      <dsp:nvSpPr>
        <dsp:cNvPr id="0" name=""/>
        <dsp:cNvSpPr/>
      </dsp:nvSpPr>
      <dsp:spPr>
        <a:xfrm>
          <a:off x="97350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domestic tour operators</a:t>
          </a:r>
        </a:p>
      </dsp:txBody>
      <dsp:txXfrm>
        <a:off x="973504" y="896886"/>
        <a:ext cx="802958" cy="401479"/>
      </dsp:txXfrm>
    </dsp:sp>
    <dsp:sp modelId="{5B27C28B-19C3-C742-BE83-F35FF23F67A3}">
      <dsp:nvSpPr>
        <dsp:cNvPr id="0" name=""/>
        <dsp:cNvSpPr/>
      </dsp:nvSpPr>
      <dsp:spPr>
        <a:xfrm>
          <a:off x="1945084" y="8968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dirty="0"/>
            <a:t>outbound tour operators</a:t>
          </a:r>
        </a:p>
      </dsp:txBody>
      <dsp:txXfrm>
        <a:off x="1945084" y="896886"/>
        <a:ext cx="802958" cy="401479"/>
      </dsp:txXfrm>
    </dsp:sp>
    <dsp:sp modelId="{E6C5E7F8-AB4E-3944-BCB5-8BB4C00C1E9E}">
      <dsp:nvSpPr>
        <dsp:cNvPr id="0" name=""/>
        <dsp:cNvSpPr/>
      </dsp:nvSpPr>
      <dsp:spPr>
        <a:xfrm>
          <a:off x="2467007" y="1466986"/>
          <a:ext cx="802958" cy="40147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franchises</a:t>
          </a:r>
        </a:p>
      </dsp:txBody>
      <dsp:txXfrm>
        <a:off x="2467007" y="1466986"/>
        <a:ext cx="802958" cy="40147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14-12-2024</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14-12-2024</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14-12-2024</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3.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3.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3.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3.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de-DE" sz="4400" dirty="0"/>
              <a:t>Research on </a:t>
            </a:r>
            <a:r>
              <a:rPr lang="de-DE" sz="4400" dirty="0" err="1"/>
              <a:t>Tourism</a:t>
            </a:r>
            <a:r>
              <a:rPr lang="de-DE" sz="4400" dirty="0"/>
              <a:t> Services</a:t>
            </a:r>
            <a:endParaRPr lang="nl-NL" sz="44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p:txBody>
          <a:bodyPr>
            <a:normAutofit/>
          </a:bodyPr>
          <a:lstStyle/>
          <a:p>
            <a:r>
              <a:rPr lang="nl-NL" dirty="0"/>
              <a:t>- Distribution </a:t>
            </a:r>
            <a:r>
              <a:rPr lang="nl-NL" dirty="0" err="1"/>
              <a:t>Channels</a:t>
            </a:r>
            <a:r>
              <a:rPr lang="nl-NL" dirty="0"/>
              <a:t> in </a:t>
            </a:r>
            <a:r>
              <a:rPr lang="nl-NL" dirty="0" err="1"/>
              <a:t>Tourism</a:t>
            </a:r>
            <a:r>
              <a:rPr lang="nl-NL" dirty="0"/>
              <a:t> </a:t>
            </a:r>
          </a:p>
          <a:p>
            <a:r>
              <a:rPr lang="nl-NL" dirty="0"/>
              <a:t>- The Range of </a:t>
            </a:r>
            <a:r>
              <a:rPr lang="nl-NL" dirty="0" err="1"/>
              <a:t>Tourism</a:t>
            </a:r>
            <a:r>
              <a:rPr lang="nl-NL" dirty="0"/>
              <a:t> </a:t>
            </a:r>
            <a:r>
              <a:rPr lang="nl-NL" dirty="0" err="1"/>
              <a:t>and</a:t>
            </a:r>
            <a:r>
              <a:rPr lang="nl-NL" dirty="0"/>
              <a:t> </a:t>
            </a:r>
            <a:r>
              <a:rPr lang="nl-NL" dirty="0" err="1"/>
              <a:t>Hospitality</a:t>
            </a:r>
            <a:r>
              <a:rPr lang="nl-NL" dirty="0"/>
              <a:t> </a:t>
            </a:r>
            <a:r>
              <a:rPr lang="nl-NL" dirty="0" err="1"/>
              <a:t>Intermediaries</a:t>
            </a:r>
            <a:r>
              <a:rPr lang="nl-NL" dirty="0"/>
              <a:t> </a:t>
            </a:r>
          </a:p>
          <a:p>
            <a:r>
              <a:rPr lang="nl-NL" dirty="0"/>
              <a:t>- The Marketing Mix</a:t>
            </a:r>
          </a:p>
          <a:p>
            <a:r>
              <a:rPr lang="nl-NL" dirty="0"/>
              <a:t>-</a:t>
            </a:r>
            <a:r>
              <a:rPr lang="nl-NL" dirty="0" err="1"/>
              <a:t>Tourism</a:t>
            </a:r>
            <a:r>
              <a:rPr lang="nl-NL" dirty="0"/>
              <a:t> </a:t>
            </a:r>
            <a:r>
              <a:rPr lang="nl-NL" dirty="0" err="1"/>
              <a:t>Products</a:t>
            </a:r>
            <a:r>
              <a:rPr lang="nl-NL" dirty="0"/>
              <a:t> </a:t>
            </a:r>
            <a:r>
              <a:rPr lang="nl-NL" dirty="0" err="1"/>
              <a:t>and</a:t>
            </a:r>
            <a:r>
              <a:rPr lang="nl-NL" dirty="0"/>
              <a:t> Services </a:t>
            </a:r>
            <a:r>
              <a:rPr lang="nl-NL" dirty="0" err="1"/>
              <a:t>Characteristics</a:t>
            </a:r>
            <a:br>
              <a:rPr lang="nl-NL" dirty="0"/>
            </a:br>
            <a:br>
              <a:rPr lang="nl-NL" dirty="0"/>
            </a:br>
            <a:br>
              <a:rPr lang="nl-NL" dirty="0"/>
            </a:br>
            <a:endParaRPr lang="nl-NL" dirty="0"/>
          </a:p>
          <a:p>
            <a:endParaRPr lang="nl-NL" dirty="0"/>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
        <p:nvSpPr>
          <p:cNvPr id="6" name="TextBox 5">
            <a:extLst>
              <a:ext uri="{FF2B5EF4-FFF2-40B4-BE49-F238E27FC236}">
                <a16:creationId xmlns:a16="http://schemas.microsoft.com/office/drawing/2014/main" id="{CDCFB944-EC95-AEB9-00C0-74650E9ACE26}"/>
              </a:ext>
            </a:extLst>
          </p:cNvPr>
          <p:cNvSpPr txBox="1"/>
          <p:nvPr/>
        </p:nvSpPr>
        <p:spPr>
          <a:xfrm>
            <a:off x="1553378" y="1432193"/>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r>
              <a:rPr lang="nl-NL" sz="3200" dirty="0"/>
              <a:t>1- </a:t>
            </a:r>
            <a:r>
              <a:rPr lang="de-DE" sz="3200" b="1" dirty="0">
                <a:effectLst/>
                <a:ea typeface="Calibri" panose="020F0502020204030204" pitchFamily="34" charset="0"/>
                <a:cs typeface="Arial" panose="020B0604020202020204" pitchFamily="34" charset="0"/>
              </a:rPr>
              <a:t>Distribution Channels in </a:t>
            </a:r>
            <a:r>
              <a:rPr lang="de-DE" sz="3200" b="1" dirty="0" err="1">
                <a:effectLst/>
                <a:ea typeface="Calibri" panose="020F0502020204030204" pitchFamily="34" charset="0"/>
                <a:cs typeface="Arial" panose="020B0604020202020204" pitchFamily="34" charset="0"/>
              </a:rPr>
              <a:t>Tourism</a:t>
            </a:r>
            <a:r>
              <a:rPr lang="en-DE" sz="3200" dirty="0">
                <a:effectLst/>
              </a:rPr>
              <a:t> </a:t>
            </a:r>
            <a:br>
              <a:rPr lang="nl-NL" sz="3200" dirty="0"/>
            </a:b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Tourism products are intangible, meaning they cannot be physically transported like physical goods”.</a:t>
            </a:r>
          </a:p>
          <a:p>
            <a:pPr lvl="2"/>
            <a:r>
              <a:rPr lang="en-GB" dirty="0"/>
              <a:t>- Instead, tourism organizations must attract consumers through direct or indirect sales, utilizing various distribution channels.</a:t>
            </a:r>
          </a:p>
          <a:p>
            <a:pPr lvl="2"/>
            <a:r>
              <a:rPr lang="en-GB" dirty="0"/>
              <a:t>- These channels are unique because they </a:t>
            </a:r>
          </a:p>
          <a:p>
            <a:pPr lvl="2"/>
            <a:r>
              <a:rPr lang="en-GB" dirty="0"/>
              <a:t>influence </a:t>
            </a:r>
            <a:r>
              <a:rPr lang="en-GB" dirty="0" err="1"/>
              <a:t>travelers'</a:t>
            </a:r>
            <a:r>
              <a:rPr lang="en-GB" dirty="0"/>
              <a:t> itineraries, and </a:t>
            </a:r>
          </a:p>
          <a:p>
            <a:pPr lvl="2"/>
            <a:r>
              <a:rPr lang="en-GB" dirty="0"/>
              <a:t>consumers actively participate in</a:t>
            </a:r>
          </a:p>
          <a:p>
            <a:pPr lvl="2"/>
            <a:r>
              <a:rPr lang="en-GB" dirty="0"/>
              <a:t> the distribution process.</a:t>
            </a:r>
          </a:p>
          <a:p>
            <a:pPr lvl="2"/>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pic>
        <p:nvPicPr>
          <p:cNvPr id="3" name="Picture 2">
            <a:extLst>
              <a:ext uri="{FF2B5EF4-FFF2-40B4-BE49-F238E27FC236}">
                <a16:creationId xmlns:a16="http://schemas.microsoft.com/office/drawing/2014/main" id="{B48BE26D-ACEB-6E2B-1661-030C8A0DFB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63067" y="2132856"/>
            <a:ext cx="6934421" cy="4320000"/>
          </a:xfrm>
          <a:prstGeom prst="rect">
            <a:avLst/>
          </a:prstGeom>
        </p:spPr>
      </p:pic>
    </p:spTree>
    <p:extLst>
      <p:ext uri="{BB962C8B-B14F-4D97-AF65-F5344CB8AC3E}">
        <p14:creationId xmlns:p14="http://schemas.microsoft.com/office/powerpoint/2010/main" val="2284280595"/>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r>
              <a:rPr lang="nl-NL" sz="3200" dirty="0"/>
              <a:t>1- </a:t>
            </a:r>
            <a:r>
              <a:rPr lang="de-DE" sz="3200" b="1" dirty="0">
                <a:effectLst/>
                <a:ea typeface="Calibri" panose="020F0502020204030204" pitchFamily="34" charset="0"/>
                <a:cs typeface="Arial" panose="020B0604020202020204" pitchFamily="34" charset="0"/>
              </a:rPr>
              <a:t>Distribution Channels in </a:t>
            </a:r>
            <a:r>
              <a:rPr lang="de-DE" sz="3200" b="1" dirty="0" err="1">
                <a:effectLst/>
                <a:ea typeface="Calibri" panose="020F0502020204030204" pitchFamily="34" charset="0"/>
                <a:cs typeface="Arial" panose="020B0604020202020204" pitchFamily="34" charset="0"/>
              </a:rPr>
              <a:t>Tourism</a:t>
            </a:r>
            <a:r>
              <a:rPr lang="en-DE" sz="3200" dirty="0">
                <a:effectLst/>
              </a:rPr>
              <a:t> </a:t>
            </a:r>
            <a:br>
              <a:rPr lang="nl-NL" sz="3200" dirty="0"/>
            </a:b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Additionally, tourism providers typically pay commissions to intermediaries, such as travel agents, </a:t>
            </a:r>
          </a:p>
          <a:p>
            <a:pPr lvl="2"/>
            <a:r>
              <a:rPr lang="en-GB" dirty="0"/>
              <a:t>who connect them with customers. </a:t>
            </a:r>
          </a:p>
          <a:p>
            <a:pPr lvl="2"/>
            <a:r>
              <a:rPr lang="en-GB" dirty="0"/>
              <a:t>- This relationship can impact pricing, </a:t>
            </a:r>
          </a:p>
          <a:p>
            <a:pPr lvl="2"/>
            <a:r>
              <a:rPr lang="en-GB" dirty="0"/>
              <a:t>competitiveness, and profitability for</a:t>
            </a:r>
          </a:p>
          <a:p>
            <a:pPr lvl="2"/>
            <a:r>
              <a:rPr lang="en-GB" dirty="0"/>
              <a:t> tourism businesses</a:t>
            </a:r>
          </a:p>
          <a:p>
            <a:pPr lvl="2"/>
            <a:r>
              <a:rPr lang="en-GB" dirty="0"/>
              <a:t>- Intermediaries also play an important </a:t>
            </a:r>
          </a:p>
          <a:p>
            <a:pPr lvl="2"/>
            <a:r>
              <a:rPr lang="en-GB" dirty="0"/>
              <a:t>role in providing information and services</a:t>
            </a:r>
          </a:p>
          <a:p>
            <a:pPr lvl="2"/>
            <a:r>
              <a:rPr lang="en-GB" dirty="0"/>
              <a:t> to tourism consumers, often referred to</a:t>
            </a:r>
          </a:p>
          <a:p>
            <a:pPr lvl="2"/>
            <a:r>
              <a:rPr lang="en-GB" dirty="0"/>
              <a:t> as part of the "travel industry.</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pic>
        <p:nvPicPr>
          <p:cNvPr id="3" name="Picture 2">
            <a:extLst>
              <a:ext uri="{FF2B5EF4-FFF2-40B4-BE49-F238E27FC236}">
                <a16:creationId xmlns:a16="http://schemas.microsoft.com/office/drawing/2014/main" id="{99C20EDA-2EA8-9A3A-01FA-3C023A0972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59015" y="1751867"/>
            <a:ext cx="6934421" cy="4320000"/>
          </a:xfrm>
          <a:prstGeom prst="rect">
            <a:avLst/>
          </a:prstGeom>
        </p:spPr>
      </p:pic>
    </p:spTree>
    <p:extLst>
      <p:ext uri="{BB962C8B-B14F-4D97-AF65-F5344CB8AC3E}">
        <p14:creationId xmlns:p14="http://schemas.microsoft.com/office/powerpoint/2010/main" val="1183987058"/>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r>
              <a:rPr lang="nl-NL" sz="3200" dirty="0"/>
              <a:t>1- </a:t>
            </a:r>
            <a:r>
              <a:rPr lang="de-DE" sz="3200" b="1" dirty="0">
                <a:effectLst/>
                <a:ea typeface="Calibri" panose="020F0502020204030204" pitchFamily="34" charset="0"/>
                <a:cs typeface="Arial" panose="020B0604020202020204" pitchFamily="34" charset="0"/>
              </a:rPr>
              <a:t>Distribution Channels in </a:t>
            </a:r>
            <a:r>
              <a:rPr lang="de-DE" sz="3200" b="1" dirty="0" err="1">
                <a:effectLst/>
                <a:ea typeface="Calibri" panose="020F0502020204030204" pitchFamily="34" charset="0"/>
                <a:cs typeface="Arial" panose="020B0604020202020204" pitchFamily="34" charset="0"/>
              </a:rPr>
              <a:t>Tourism</a:t>
            </a:r>
            <a:r>
              <a:rPr lang="en-DE" sz="3200" dirty="0">
                <a:effectLst/>
              </a:rPr>
              <a:t> </a:t>
            </a:r>
            <a:br>
              <a:rPr lang="nl-NL" sz="3200" dirty="0"/>
            </a:b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Distribution is a key element in the traditional marketing mix, alongside product, price, and promotion. </a:t>
            </a:r>
          </a:p>
          <a:p>
            <a:pPr lvl="2"/>
            <a:r>
              <a:rPr lang="en-GB" dirty="0"/>
              <a:t>- It refers to the availability and delivery of products to consumers.</a:t>
            </a:r>
          </a:p>
          <a:p>
            <a:pPr lvl="2"/>
            <a:r>
              <a:rPr lang="en-GB" dirty="0"/>
              <a:t>- These channels are unique because they influence </a:t>
            </a:r>
            <a:r>
              <a:rPr lang="en-GB" dirty="0" err="1"/>
              <a:t>travelers'</a:t>
            </a:r>
            <a:r>
              <a:rPr lang="en-GB" dirty="0"/>
              <a:t> itineraries, and consumers actively participate in the distribution process</a:t>
            </a:r>
          </a:p>
          <a:p>
            <a:pPr lvl="2"/>
            <a:r>
              <a:rPr lang="en-GB" dirty="0"/>
              <a:t>- The term "distribution channels" (or "the chain of distribution") describes the system through which a product reaches the consumer. </a:t>
            </a:r>
          </a:p>
          <a:p>
            <a:pPr lvl="2"/>
            <a:r>
              <a:rPr lang="en-GB" dirty="0"/>
              <a:t>- In tourism, products are typically distributed through intermediaries, which may include wholesalers like tour operators who bundle services into packages, or retailers such as travel agents who sell these packages or individual offerings to consumers.</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spTree>
    <p:extLst>
      <p:ext uri="{BB962C8B-B14F-4D97-AF65-F5344CB8AC3E}">
        <p14:creationId xmlns:p14="http://schemas.microsoft.com/office/powerpoint/2010/main" val="1776038659"/>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r>
              <a:rPr lang="nl-NL" sz="3200" dirty="0"/>
              <a:t>1- </a:t>
            </a:r>
            <a:r>
              <a:rPr lang="de-DE" sz="3200" b="1" dirty="0">
                <a:effectLst/>
                <a:ea typeface="Calibri" panose="020F0502020204030204" pitchFamily="34" charset="0"/>
                <a:cs typeface="Arial" panose="020B0604020202020204" pitchFamily="34" charset="0"/>
              </a:rPr>
              <a:t>Distribution Channels in </a:t>
            </a:r>
            <a:r>
              <a:rPr lang="de-DE" sz="3200" b="1" dirty="0" err="1">
                <a:effectLst/>
                <a:ea typeface="Calibri" panose="020F0502020204030204" pitchFamily="34" charset="0"/>
                <a:cs typeface="Arial" panose="020B0604020202020204" pitchFamily="34" charset="0"/>
              </a:rPr>
              <a:t>Tourism</a:t>
            </a:r>
            <a:r>
              <a:rPr lang="en-DE" sz="3200" dirty="0">
                <a:effectLst/>
              </a:rPr>
              <a:t> </a:t>
            </a:r>
            <a:br>
              <a:rPr lang="nl-NL" sz="3200" dirty="0"/>
            </a:b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Historically, the distribution process was more straightforward, but it was never as simple as it appeared. </a:t>
            </a:r>
          </a:p>
          <a:p>
            <a:pPr lvl="2"/>
            <a:r>
              <a:rPr lang="en-GB" dirty="0"/>
              <a:t>- Travel agents didn't always go through tour operators, and consumers could book directly with service providers like airlines, hotels, and car rental companies, although many preferred the convenience of using an agent.</a:t>
            </a:r>
          </a:p>
          <a:p>
            <a:pPr lvl="2"/>
            <a:r>
              <a:rPr lang="en-GB" dirty="0"/>
              <a:t>- Many tourism providers also opt to sell directly to consumers, bypassing intermediaries—a practice known as "disintermediation.”</a:t>
            </a:r>
          </a:p>
          <a:p>
            <a:pPr lvl="2"/>
            <a:r>
              <a:rPr lang="en-GB" dirty="0"/>
              <a:t>- Retailers, or agents, play a vital role in linking providers with consumers by facilitating the flow of information and offerings, ensuring a smooth distribution process.</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spTree>
    <p:extLst>
      <p:ext uri="{BB962C8B-B14F-4D97-AF65-F5344CB8AC3E}">
        <p14:creationId xmlns:p14="http://schemas.microsoft.com/office/powerpoint/2010/main" val="200709585"/>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r>
              <a:rPr lang="nl-NL" sz="3200" dirty="0"/>
              <a:t>1- </a:t>
            </a:r>
            <a:r>
              <a:rPr lang="de-DE" sz="3200" b="1" dirty="0">
                <a:effectLst/>
                <a:ea typeface="Calibri" panose="020F0502020204030204" pitchFamily="34" charset="0"/>
                <a:cs typeface="Arial" panose="020B0604020202020204" pitchFamily="34" charset="0"/>
              </a:rPr>
              <a:t>Distribution Channels in </a:t>
            </a:r>
            <a:r>
              <a:rPr lang="de-DE" sz="3200" b="1" dirty="0" err="1">
                <a:effectLst/>
                <a:ea typeface="Calibri" panose="020F0502020204030204" pitchFamily="34" charset="0"/>
                <a:cs typeface="Arial" panose="020B0604020202020204" pitchFamily="34" charset="0"/>
              </a:rPr>
              <a:t>Tourism</a:t>
            </a:r>
            <a:r>
              <a:rPr lang="en-DE" sz="3200" dirty="0">
                <a:effectLst/>
              </a:rPr>
              <a:t> </a:t>
            </a:r>
            <a:br>
              <a:rPr lang="nl-NL" sz="3200" dirty="0"/>
            </a:b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1.1- Levels of Distribution in Tourism and Hospitality</a:t>
            </a:r>
          </a:p>
          <a:p>
            <a:pPr lvl="2"/>
            <a:r>
              <a:rPr lang="en-GB" dirty="0"/>
              <a:t>- Tourism products can be sold to consumers through various distribution channels, each offering different ways to access tourism products and information about services - Instead, tourism organizations must attract consumers through direct or indirect sales, utilizing various distribution channels.</a:t>
            </a:r>
          </a:p>
          <a:p>
            <a:pPr lvl="2"/>
            <a:r>
              <a:rPr lang="en-GB" dirty="0"/>
              <a:t>- A marketing channel refers to a chain of organizations involved in managing the processes and activities necessary to move products from suppliers to end consumers - Additionally, tourism providers typically pay commissions to intermediaries, such as travel agents, who connect them with customers. </a:t>
            </a:r>
          </a:p>
          <a:p>
            <a:pPr lvl="2"/>
            <a:r>
              <a:rPr lang="en-GB" dirty="0"/>
              <a:t>- These channels can range from simple one-level direct access to more complex multi-level arrangements involving multiple intermediaries.</a:t>
            </a:r>
          </a:p>
          <a:p>
            <a:pPr lvl="2"/>
            <a:r>
              <a:rPr lang="en-GB" dirty="0"/>
              <a:t>- Typically, the longer the distribution channel, the higher the cost of the tourism and hospitality offerings for consumers.</a:t>
            </a:r>
          </a:p>
          <a:p>
            <a:pPr lvl="2"/>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spTree>
    <p:extLst>
      <p:ext uri="{BB962C8B-B14F-4D97-AF65-F5344CB8AC3E}">
        <p14:creationId xmlns:p14="http://schemas.microsoft.com/office/powerpoint/2010/main" val="268693559"/>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r>
              <a:rPr lang="nl-NL" sz="3200" dirty="0"/>
              <a:t>1- </a:t>
            </a:r>
            <a:r>
              <a:rPr lang="de-DE" sz="3200" b="1" dirty="0">
                <a:effectLst/>
                <a:ea typeface="Calibri" panose="020F0502020204030204" pitchFamily="34" charset="0"/>
                <a:cs typeface="Arial" panose="020B0604020202020204" pitchFamily="34" charset="0"/>
              </a:rPr>
              <a:t>Distribution Channels in </a:t>
            </a:r>
            <a:r>
              <a:rPr lang="de-DE" sz="3200" b="1" dirty="0" err="1">
                <a:effectLst/>
                <a:ea typeface="Calibri" panose="020F0502020204030204" pitchFamily="34" charset="0"/>
                <a:cs typeface="Arial" panose="020B0604020202020204" pitchFamily="34" charset="0"/>
              </a:rPr>
              <a:t>Tourism</a:t>
            </a:r>
            <a:r>
              <a:rPr lang="en-DE" sz="3200" dirty="0">
                <a:effectLst/>
              </a:rPr>
              <a:t> </a:t>
            </a:r>
            <a:br>
              <a:rPr lang="nl-NL" sz="3200" dirty="0"/>
            </a:br>
            <a:endParaRPr lang="nl-NL" sz="3200" dirty="0"/>
          </a:p>
        </p:txBody>
      </p:sp>
      <p:sp>
        <p:nvSpPr>
          <p:cNvPr id="8" name="Tijdelijke aanduiding voor verticale tekst 7"/>
          <p:cNvSpPr>
            <a:spLocks noGrp="1"/>
          </p:cNvSpPr>
          <p:nvPr>
            <p:ph type="body" orient="vert" idx="1"/>
          </p:nvPr>
        </p:nvSpPr>
        <p:spPr>
          <a:xfrm>
            <a:off x="404662" y="1252836"/>
            <a:ext cx="11472909" cy="5200500"/>
          </a:xfrm>
        </p:spPr>
        <p:txBody>
          <a:bodyPr>
            <a:normAutofit/>
          </a:bodyPr>
          <a:lstStyle/>
          <a:p>
            <a:pPr lvl="2"/>
            <a:r>
              <a:rPr lang="en-GB" b="1" dirty="0"/>
              <a:t>1.1- Levels of Distribution in Tourism and Hospitality</a:t>
            </a:r>
            <a:endParaRPr lang="en-GB" dirty="0"/>
          </a:p>
          <a:p>
            <a:pPr lvl="2"/>
            <a:r>
              <a:rPr lang="en-GB" dirty="0"/>
              <a:t>- The simplest form of distribution is direct sales to the consumer, where there is a single-level channel. For example, a hotel might sell a room directly to the person who </a:t>
            </a:r>
          </a:p>
          <a:p>
            <a:pPr lvl="2"/>
            <a:r>
              <a:rPr lang="en-GB" dirty="0"/>
              <a:t>will stay in it.</a:t>
            </a:r>
          </a:p>
          <a:p>
            <a:pPr lvl="2"/>
            <a:r>
              <a:rPr lang="en-GB" dirty="0"/>
              <a:t> - Similarly, a tour operator or principal might sell directly to</a:t>
            </a:r>
          </a:p>
          <a:p>
            <a:pPr lvl="2"/>
            <a:r>
              <a:rPr lang="en-GB" dirty="0"/>
              <a:t> the consumer. However, this approach requires staff to</a:t>
            </a:r>
          </a:p>
          <a:p>
            <a:pPr lvl="2"/>
            <a:r>
              <a:rPr lang="en-GB" dirty="0"/>
              <a:t> process and manage the bookings.</a:t>
            </a:r>
          </a:p>
          <a:p>
            <a:pPr lvl="2"/>
            <a:endParaRPr lang="en-GB" dirty="0"/>
          </a:p>
          <a:p>
            <a:pPr lvl="2"/>
            <a:r>
              <a:rPr lang="en-GB"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pic>
        <p:nvPicPr>
          <p:cNvPr id="3" name="Picture 2">
            <a:extLst>
              <a:ext uri="{FF2B5EF4-FFF2-40B4-BE49-F238E27FC236}">
                <a16:creationId xmlns:a16="http://schemas.microsoft.com/office/drawing/2014/main" id="{4C6CB475-8F50-B767-D9FD-35B16530F5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95765" y="2015105"/>
            <a:ext cx="5063298" cy="4428000"/>
          </a:xfrm>
          <a:prstGeom prst="rect">
            <a:avLst/>
          </a:prstGeom>
        </p:spPr>
      </p:pic>
    </p:spTree>
    <p:extLst>
      <p:ext uri="{BB962C8B-B14F-4D97-AF65-F5344CB8AC3E}">
        <p14:creationId xmlns:p14="http://schemas.microsoft.com/office/powerpoint/2010/main" val="2488345863"/>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r>
              <a:rPr lang="nl-NL" sz="3200" dirty="0"/>
              <a:t>1- </a:t>
            </a:r>
            <a:r>
              <a:rPr lang="de-DE" sz="3200" b="1" dirty="0">
                <a:effectLst/>
                <a:ea typeface="Calibri" panose="020F0502020204030204" pitchFamily="34" charset="0"/>
                <a:cs typeface="Arial" panose="020B0604020202020204" pitchFamily="34" charset="0"/>
              </a:rPr>
              <a:t>Distribution Channels in </a:t>
            </a:r>
            <a:r>
              <a:rPr lang="de-DE" sz="3200" b="1" dirty="0" err="1">
                <a:effectLst/>
                <a:ea typeface="Calibri" panose="020F0502020204030204" pitchFamily="34" charset="0"/>
                <a:cs typeface="Arial" panose="020B0604020202020204" pitchFamily="34" charset="0"/>
              </a:rPr>
              <a:t>Tourism</a:t>
            </a:r>
            <a:r>
              <a:rPr lang="en-DE" sz="3200" dirty="0">
                <a:effectLst/>
              </a:rPr>
              <a:t> </a:t>
            </a:r>
            <a:br>
              <a:rPr lang="nl-NL" sz="3200" dirty="0"/>
            </a:b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1.1- Levels of Distribution in Tourism and Hospitality</a:t>
            </a:r>
            <a:endParaRPr lang="en-GB" dirty="0"/>
          </a:p>
          <a:p>
            <a:pPr lvl="2"/>
            <a:r>
              <a:rPr lang="en-GB" dirty="0"/>
              <a:t>- The second form of distribution is indirect, involving longer, multi-level channels, known as a “multi-channel distribution system.” </a:t>
            </a:r>
          </a:p>
          <a:p>
            <a:pPr lvl="2"/>
            <a:r>
              <a:rPr lang="en-GB" dirty="0"/>
              <a:t>- In this system, a tourism organization sets up two or more</a:t>
            </a:r>
          </a:p>
          <a:p>
            <a:pPr lvl="2"/>
            <a:r>
              <a:rPr lang="en-GB" dirty="0"/>
              <a:t> marketing channels to reach one or more consumer segments. </a:t>
            </a:r>
          </a:p>
          <a:p>
            <a:pPr lvl="2"/>
            <a:r>
              <a:rPr lang="en-GB" dirty="0"/>
              <a:t>- For instance, a tourism provider, such as a hotel, resort, </a:t>
            </a:r>
          </a:p>
          <a:p>
            <a:pPr lvl="2"/>
            <a:r>
              <a:rPr lang="en-GB" dirty="0"/>
              <a:t>airline, or cruise company, may choose to sell through </a:t>
            </a:r>
          </a:p>
          <a:p>
            <a:pPr lvl="2"/>
            <a:r>
              <a:rPr lang="en-GB" dirty="0"/>
              <a:t>intermediaries like travel agents or tour operators. </a:t>
            </a:r>
          </a:p>
          <a:p>
            <a:pPr lvl="2"/>
            <a:r>
              <a:rPr lang="en-GB" dirty="0"/>
              <a:t>Tour operators sometimes use travel agents as intermediaries.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pic>
        <p:nvPicPr>
          <p:cNvPr id="3" name="Picture 2">
            <a:extLst>
              <a:ext uri="{FF2B5EF4-FFF2-40B4-BE49-F238E27FC236}">
                <a16:creationId xmlns:a16="http://schemas.microsoft.com/office/drawing/2014/main" id="{4C6CB475-8F50-B767-D9FD-35B16530F5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3143" y="2025336"/>
            <a:ext cx="5063298" cy="4428000"/>
          </a:xfrm>
          <a:prstGeom prst="rect">
            <a:avLst/>
          </a:prstGeom>
        </p:spPr>
      </p:pic>
    </p:spTree>
    <p:extLst>
      <p:ext uri="{BB962C8B-B14F-4D97-AF65-F5344CB8AC3E}">
        <p14:creationId xmlns:p14="http://schemas.microsoft.com/office/powerpoint/2010/main" val="800877472"/>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r>
              <a:rPr lang="nl-NL" sz="3200" dirty="0"/>
              <a:t>1- </a:t>
            </a:r>
            <a:r>
              <a:rPr lang="de-DE" sz="3200" b="1" dirty="0">
                <a:effectLst/>
                <a:ea typeface="Calibri" panose="020F0502020204030204" pitchFamily="34" charset="0"/>
                <a:cs typeface="Arial" panose="020B0604020202020204" pitchFamily="34" charset="0"/>
              </a:rPr>
              <a:t>Distribution Channels in </a:t>
            </a:r>
            <a:r>
              <a:rPr lang="de-DE" sz="3200" b="1" dirty="0" err="1">
                <a:effectLst/>
                <a:ea typeface="Calibri" panose="020F0502020204030204" pitchFamily="34" charset="0"/>
                <a:cs typeface="Arial" panose="020B0604020202020204" pitchFamily="34" charset="0"/>
              </a:rPr>
              <a:t>Tourism</a:t>
            </a:r>
            <a:r>
              <a:rPr lang="en-DE" sz="3200" dirty="0">
                <a:effectLst/>
              </a:rPr>
              <a:t> </a:t>
            </a:r>
            <a:br>
              <a:rPr lang="nl-NL" sz="3200" dirty="0"/>
            </a:b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1.1- Levels of Distribution in Tourism and Hospitality</a:t>
            </a:r>
            <a:endParaRPr lang="en-GB" dirty="0"/>
          </a:p>
          <a:p>
            <a:pPr lvl="2"/>
            <a:r>
              <a:rPr lang="en-GB" dirty="0"/>
              <a:t>- A common example is when tour operators work with hoteliers and airlines to buy accommodation and airline seats, then package these into holiday offers. </a:t>
            </a:r>
          </a:p>
          <a:p>
            <a:pPr lvl="2"/>
            <a:r>
              <a:rPr lang="en-GB" dirty="0"/>
              <a:t>- Travel agents then sell these packages for a commission from the tour operator, with the tour operator acting as a wholesaler and the travel agent as a retailer. </a:t>
            </a:r>
          </a:p>
          <a:p>
            <a:pPr lvl="2"/>
            <a:r>
              <a:rPr lang="en-GB" dirty="0"/>
              <a:t>- The number and type of links in the distribution chain vary based on the tourism offering, the customer type, and the tourism organization. </a:t>
            </a:r>
          </a:p>
          <a:p>
            <a:pPr lvl="2"/>
            <a:r>
              <a:rPr lang="en-GB" dirty="0"/>
              <a:t>- Smaller businesses might sell directly or through one intermediary, targeting one type of customer. </a:t>
            </a:r>
          </a:p>
          <a:p>
            <a:pPr lvl="2"/>
            <a:r>
              <a:rPr lang="en-GB" dirty="0"/>
              <a:t>- In contrast, larger tourism organizations or multinational corporations (MNCs) often have more complex distribution strategies, using various methods to target different market segments. </a:t>
            </a:r>
          </a:p>
          <a:p>
            <a:pPr lvl="2"/>
            <a:r>
              <a:rPr lang="en-GB" dirty="0"/>
              <a:t>- As a result, the distinctions between different levels in the travel industry are becoming less defined, with larger companies increasingly controlling every link in the supply chain</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spTree>
    <p:extLst>
      <p:ext uri="{BB962C8B-B14F-4D97-AF65-F5344CB8AC3E}">
        <p14:creationId xmlns:p14="http://schemas.microsoft.com/office/powerpoint/2010/main" val="3151386100"/>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r>
              <a:rPr lang="nl-NL" sz="3200" dirty="0"/>
              <a:t>1- </a:t>
            </a:r>
            <a:r>
              <a:rPr lang="de-DE" sz="3200" b="1" dirty="0">
                <a:effectLst/>
                <a:ea typeface="Calibri" panose="020F0502020204030204" pitchFamily="34" charset="0"/>
                <a:cs typeface="Arial" panose="020B0604020202020204" pitchFamily="34" charset="0"/>
              </a:rPr>
              <a:t>Distribution Channels in </a:t>
            </a:r>
            <a:r>
              <a:rPr lang="de-DE" sz="3200" b="1" dirty="0" err="1">
                <a:effectLst/>
                <a:ea typeface="Calibri" panose="020F0502020204030204" pitchFamily="34" charset="0"/>
                <a:cs typeface="Arial" panose="020B0604020202020204" pitchFamily="34" charset="0"/>
              </a:rPr>
              <a:t>Tourism</a:t>
            </a:r>
            <a:r>
              <a:rPr lang="en-DE" sz="3200" dirty="0">
                <a:effectLst/>
              </a:rPr>
              <a:t> </a:t>
            </a:r>
            <a:br>
              <a:rPr lang="nl-NL" sz="3200" dirty="0"/>
            </a:b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1.2- Intermediaries in Tourism</a:t>
            </a:r>
          </a:p>
          <a:p>
            <a:pPr lvl="2"/>
            <a:r>
              <a:rPr lang="en-GB" dirty="0"/>
              <a:t>- An intermediary in tourism refers to any business or person in the distribution chain who acts as a link between the tourism supplier or principal and the consumer.</a:t>
            </a:r>
          </a:p>
          <a:p>
            <a:pPr lvl="2"/>
            <a:r>
              <a:rPr lang="en-GB" dirty="0"/>
              <a:t>- These intermediaries play a vital role in the tourism industry, with travel agents, tour operators, wholesalers, and online travel agents (OTAs) being some of the most well-known.</a:t>
            </a:r>
          </a:p>
          <a:p>
            <a:pPr lvl="2"/>
            <a:r>
              <a:rPr lang="en-GB" dirty="0"/>
              <a:t>- They connect tourists with suppliers such as airlines, hotels, car hire companies, and destination management companies (DMCs)- Additionally, tourism providers typically pay commissions to intermediaries, such as travel agents, who connect them with customers. </a:t>
            </a:r>
          </a:p>
          <a:p>
            <a:pPr lvl="2"/>
            <a:r>
              <a:rPr lang="en-GB" dirty="0"/>
              <a:t>- While consumers are increasingly planning and booking their trips independently, intermediaries remain essential in reaching a wide audience, especially for international and long-haul markets</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spTree>
    <p:extLst>
      <p:ext uri="{BB962C8B-B14F-4D97-AF65-F5344CB8AC3E}">
        <p14:creationId xmlns:p14="http://schemas.microsoft.com/office/powerpoint/2010/main" val="4214629021"/>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r>
              <a:rPr lang="nl-NL" sz="3200" dirty="0"/>
              <a:t>1- </a:t>
            </a:r>
            <a:r>
              <a:rPr lang="de-DE" sz="3200" b="1" dirty="0">
                <a:effectLst/>
                <a:ea typeface="Calibri" panose="020F0502020204030204" pitchFamily="34" charset="0"/>
                <a:cs typeface="Arial" panose="020B0604020202020204" pitchFamily="34" charset="0"/>
              </a:rPr>
              <a:t>Distribution Channels in </a:t>
            </a:r>
            <a:r>
              <a:rPr lang="de-DE" sz="3200" b="1" dirty="0" err="1">
                <a:effectLst/>
                <a:ea typeface="Calibri" panose="020F0502020204030204" pitchFamily="34" charset="0"/>
                <a:cs typeface="Arial" panose="020B0604020202020204" pitchFamily="34" charset="0"/>
              </a:rPr>
              <a:t>Tourism</a:t>
            </a:r>
            <a:r>
              <a:rPr lang="en-DE" sz="3200" dirty="0">
                <a:effectLst/>
              </a:rPr>
              <a:t> </a:t>
            </a:r>
            <a:br>
              <a:rPr lang="nl-NL" sz="3200" dirty="0"/>
            </a:b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1.2- Intermediaries in Tourism</a:t>
            </a:r>
          </a:p>
          <a:p>
            <a:pPr lvl="2"/>
            <a:r>
              <a:rPr lang="en-GB" dirty="0"/>
              <a:t>- They also help to promote new destinations and encourage tourists to spend more time exploring what a destination has to offer.</a:t>
            </a:r>
          </a:p>
          <a:p>
            <a:pPr lvl="2"/>
            <a:r>
              <a:rPr lang="en-GB" dirty="0"/>
              <a:t>- Both tourism suppliers and consumers now have multiple options for distribution methods, including travel agencies, call </a:t>
            </a:r>
            <a:r>
              <a:rPr lang="en-GB" dirty="0" err="1"/>
              <a:t>centers</a:t>
            </a:r>
            <a:r>
              <a:rPr lang="en-GB" dirty="0"/>
              <a:t>, sales representatives, and even supermarkets</a:t>
            </a:r>
          </a:p>
          <a:p>
            <a:pPr lvl="2"/>
            <a:r>
              <a:rPr lang="en-GB" dirty="0"/>
              <a:t>- Distribution channels significantly impact consumer </a:t>
            </a:r>
            <a:r>
              <a:rPr lang="en-GB" dirty="0" err="1"/>
              <a:t>behavior</a:t>
            </a:r>
            <a:r>
              <a:rPr lang="en-GB" dirty="0"/>
              <a:t> and affect the tourism industry's ability to meet consumer demands efficiently.</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spTree>
    <p:extLst>
      <p:ext uri="{BB962C8B-B14F-4D97-AF65-F5344CB8AC3E}">
        <p14:creationId xmlns:p14="http://schemas.microsoft.com/office/powerpoint/2010/main" val="1624512998"/>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r>
              <a:rPr lang="nl-NL" sz="3200" dirty="0"/>
              <a:t>1- </a:t>
            </a:r>
            <a:r>
              <a:rPr lang="de-DE" sz="3200" b="1" dirty="0">
                <a:effectLst/>
                <a:ea typeface="Calibri" panose="020F0502020204030204" pitchFamily="34" charset="0"/>
                <a:cs typeface="Arial" panose="020B0604020202020204" pitchFamily="34" charset="0"/>
              </a:rPr>
              <a:t>Distribution Channels in </a:t>
            </a:r>
            <a:r>
              <a:rPr lang="de-DE" sz="3200" b="1" dirty="0" err="1">
                <a:effectLst/>
                <a:ea typeface="Calibri" panose="020F0502020204030204" pitchFamily="34" charset="0"/>
                <a:cs typeface="Arial" panose="020B0604020202020204" pitchFamily="34" charset="0"/>
              </a:rPr>
              <a:t>Tourism</a:t>
            </a:r>
            <a:r>
              <a:rPr lang="en-DE" sz="3200" dirty="0">
                <a:effectLst/>
              </a:rPr>
              <a:t> </a:t>
            </a:r>
            <a:br>
              <a:rPr lang="nl-NL" sz="3200" dirty="0"/>
            </a:br>
            <a:endParaRPr lang="nl-NL" sz="3200" dirty="0"/>
          </a:p>
        </p:txBody>
      </p:sp>
      <p:sp>
        <p:nvSpPr>
          <p:cNvPr id="8" name="Tijdelijke aanduiding voor verticale tekst 7"/>
          <p:cNvSpPr>
            <a:spLocks noGrp="1"/>
          </p:cNvSpPr>
          <p:nvPr>
            <p:ph type="body" orient="vert" idx="1"/>
          </p:nvPr>
        </p:nvSpPr>
        <p:spPr>
          <a:xfrm>
            <a:off x="431254" y="1682251"/>
            <a:ext cx="11472909" cy="4795836"/>
          </a:xfrm>
        </p:spPr>
        <p:txBody>
          <a:bodyPr>
            <a:normAutofit/>
          </a:bodyPr>
          <a:lstStyle/>
          <a:p>
            <a:pPr lvl="2"/>
            <a:r>
              <a:rPr lang="en-GB" b="1" dirty="0"/>
              <a:t>1.2- Intermediaries in Tourism</a:t>
            </a:r>
          </a:p>
          <a:p>
            <a:pPr lvl="2"/>
            <a:r>
              <a:rPr lang="en-GB" dirty="0"/>
              <a:t>- In tourism, intermediation can be complex, as suppliers and intermediaries sometimes switch roles within the distribution chain.</a:t>
            </a:r>
          </a:p>
          <a:p>
            <a:pPr lvl="2"/>
            <a:r>
              <a:rPr lang="en-GB" dirty="0"/>
              <a:t>- Similarly, airlines may encourage consumers to book flights online while also offering third-party services such as car rentals and hotel bookings.</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spTree>
    <p:extLst>
      <p:ext uri="{BB962C8B-B14F-4D97-AF65-F5344CB8AC3E}">
        <p14:creationId xmlns:p14="http://schemas.microsoft.com/office/powerpoint/2010/main" val="2182858298"/>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682251"/>
            <a:ext cx="11472909" cy="4795836"/>
          </a:xfrm>
        </p:spPr>
        <p:txBody>
          <a:bodyPr>
            <a:normAutofit/>
          </a:bodyPr>
          <a:lstStyle/>
          <a:p>
            <a:pPr lvl="2"/>
            <a:r>
              <a:rPr lang="en-GB" b="1" dirty="0"/>
              <a:t>- </a:t>
            </a:r>
            <a:r>
              <a:rPr lang="en-GB" dirty="0"/>
              <a:t>There is a diverse range of intermediaries in the tourism and hospitality sector, acting between suppliers and consumers at various levels of the distribution system. </a:t>
            </a:r>
          </a:p>
          <a:p>
            <a:pPr lvl="2"/>
            <a:r>
              <a:rPr lang="en-GB" b="1" dirty="0"/>
              <a:t>- </a:t>
            </a:r>
            <a:r>
              <a:rPr lang="en-GB" dirty="0"/>
              <a:t>These intermediaries can be categorized into </a:t>
            </a:r>
            <a:r>
              <a:rPr lang="en-GB" b="1" dirty="0"/>
              <a:t>indirect</a:t>
            </a:r>
            <a:r>
              <a:rPr lang="en-GB" dirty="0"/>
              <a:t> and </a:t>
            </a:r>
            <a:r>
              <a:rPr lang="en-GB" b="1" dirty="0"/>
              <a:t>direct channels</a:t>
            </a:r>
            <a:r>
              <a:rPr lang="en-GB" dirty="0"/>
              <a:t>, each with distinct characteristics.</a:t>
            </a:r>
            <a:endParaRPr lang="en-GB" b="1" dirty="0"/>
          </a:p>
          <a:p>
            <a:pPr lvl="2"/>
            <a:r>
              <a:rPr lang="en-GB" b="1" dirty="0"/>
              <a:t>2.1- Indirect Intermediaries</a:t>
            </a:r>
          </a:p>
          <a:p>
            <a:pPr lvl="2"/>
            <a:r>
              <a:rPr lang="en-GB" dirty="0"/>
              <a:t>There are a number of indirect marketing channels or intermediaries in tourism. These intermediaries are usually referred to as the travel trade (or travel industry).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Tree>
    <p:extLst>
      <p:ext uri="{BB962C8B-B14F-4D97-AF65-F5344CB8AC3E}">
        <p14:creationId xmlns:p14="http://schemas.microsoft.com/office/powerpoint/2010/main" val="911072573"/>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682251"/>
            <a:ext cx="11472909" cy="4795836"/>
          </a:xfrm>
        </p:spPr>
        <p:txBody>
          <a:bodyPr>
            <a:normAutofit/>
          </a:bodyPr>
          <a:lstStyle/>
          <a:p>
            <a:pPr lvl="2"/>
            <a:r>
              <a:rPr lang="en-GB" b="1" dirty="0"/>
              <a:t>2.1- Indirect Intermediaries </a:t>
            </a:r>
          </a:p>
          <a:p>
            <a:pPr lvl="2"/>
            <a:r>
              <a:rPr lang="en-GB" b="1" dirty="0"/>
              <a:t>2.1.1. Tour Operators </a:t>
            </a:r>
          </a:p>
          <a:p>
            <a:pPr lvl="2"/>
            <a:r>
              <a:rPr lang="en-GB" b="1" dirty="0"/>
              <a:t>- </a:t>
            </a:r>
            <a:r>
              <a:rPr lang="en-GB" dirty="0"/>
              <a:t>The main role of a tour operator is to combine the key elements of a holiday, such as transport, accommodation, and additional services, into a single product or package, which is then sold to consumers through travel agents, airline sales offices, or other intermediaries. </a:t>
            </a:r>
          </a:p>
          <a:p>
            <a:pPr lvl="2"/>
            <a:r>
              <a:rPr lang="en-GB" b="1" dirty="0"/>
              <a:t>- </a:t>
            </a:r>
            <a:r>
              <a:rPr lang="en-GB" dirty="0"/>
              <a:t>For many tourism providers, particularly those with limited resources, tour operators have served as the primary channel to reach international markets, although the rise of the internet has shifted this dynamic. </a:t>
            </a:r>
          </a:p>
          <a:p>
            <a:pPr lvl="2"/>
            <a:r>
              <a:rPr lang="en-GB" b="1" dirty="0"/>
              <a:t>- </a:t>
            </a:r>
            <a:r>
              <a:rPr lang="en-GB" dirty="0"/>
              <a:t>The tour operating business remains an important and competitive sector in the tourism industry, marked by expansion, mergers, and acquisitions.</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spTree>
    <p:extLst>
      <p:ext uri="{BB962C8B-B14F-4D97-AF65-F5344CB8AC3E}">
        <p14:creationId xmlns:p14="http://schemas.microsoft.com/office/powerpoint/2010/main" val="656314955"/>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682251"/>
            <a:ext cx="11472909" cy="4795836"/>
          </a:xfrm>
        </p:spPr>
        <p:txBody>
          <a:bodyPr>
            <a:normAutofit/>
          </a:bodyPr>
          <a:lstStyle/>
          <a:p>
            <a:pPr lvl="2"/>
            <a:r>
              <a:rPr lang="en-GB" b="1" dirty="0"/>
              <a:t>2.1- Indirect Intermediaries </a:t>
            </a:r>
          </a:p>
          <a:p>
            <a:pPr lvl="2"/>
            <a:r>
              <a:rPr lang="en-GB" b="1" dirty="0"/>
              <a:t>2.1.1. Tour Operators </a:t>
            </a:r>
          </a:p>
          <a:p>
            <a:pPr lvl="2"/>
            <a:r>
              <a:rPr lang="en-GB" b="1" dirty="0"/>
              <a:t>- </a:t>
            </a:r>
            <a:r>
              <a:rPr lang="en-GB" dirty="0"/>
              <a:t>In the distribution chain, tour operators act as </a:t>
            </a:r>
          </a:p>
          <a:p>
            <a:pPr lvl="2"/>
            <a:r>
              <a:rPr lang="en-GB" dirty="0"/>
              <a:t>wholesalers (or middlemen) in the tourism industry. </a:t>
            </a:r>
          </a:p>
          <a:p>
            <a:pPr lvl="2"/>
            <a:r>
              <a:rPr lang="en-GB" b="1" dirty="0"/>
              <a:t>- </a:t>
            </a:r>
            <a:r>
              <a:rPr lang="en-GB" dirty="0"/>
              <a:t>They purchase tourism products in bulk from </a:t>
            </a:r>
          </a:p>
          <a:p>
            <a:pPr lvl="2"/>
            <a:r>
              <a:rPr lang="en-GB" dirty="0"/>
              <a:t>principals, such as airlines, hotels, and car rental</a:t>
            </a:r>
          </a:p>
          <a:p>
            <a:pPr lvl="2"/>
            <a:r>
              <a:rPr lang="en-GB" dirty="0"/>
              <a:t> companies, and then resell these products through</a:t>
            </a:r>
          </a:p>
          <a:p>
            <a:pPr lvl="2"/>
            <a:r>
              <a:rPr lang="en-GB" dirty="0"/>
              <a:t> retail travel agencies.</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graphicFrame>
        <p:nvGraphicFramePr>
          <p:cNvPr id="3" name="Diagram 2">
            <a:extLst>
              <a:ext uri="{FF2B5EF4-FFF2-40B4-BE49-F238E27FC236}">
                <a16:creationId xmlns:a16="http://schemas.microsoft.com/office/drawing/2014/main" id="{359F086F-C3B5-EF73-0A14-5E5CAC0548B0}"/>
              </a:ext>
            </a:extLst>
          </p:cNvPr>
          <p:cNvGraphicFramePr/>
          <p:nvPr>
            <p:extLst>
              <p:ext uri="{D42A27DB-BD31-4B8C-83A1-F6EECF244321}">
                <p14:modId xmlns:p14="http://schemas.microsoft.com/office/powerpoint/2010/main" val="676485014"/>
              </p:ext>
            </p:extLst>
          </p:nvPr>
        </p:nvGraphicFramePr>
        <p:xfrm>
          <a:off x="5883151" y="2060848"/>
          <a:ext cx="5486400" cy="3200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14122083"/>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682251"/>
            <a:ext cx="11472909" cy="4795836"/>
          </a:xfrm>
        </p:spPr>
        <p:txBody>
          <a:bodyPr>
            <a:normAutofit/>
          </a:bodyPr>
          <a:lstStyle/>
          <a:p>
            <a:pPr lvl="2"/>
            <a:r>
              <a:rPr lang="en-GB" b="1" dirty="0"/>
              <a:t>2.1- Indirect Intermediaries </a:t>
            </a:r>
          </a:p>
          <a:p>
            <a:pPr lvl="2"/>
            <a:r>
              <a:rPr lang="en-GB" b="1" dirty="0"/>
              <a:t>2.1.1. Tour Operators </a:t>
            </a:r>
          </a:p>
          <a:p>
            <a:pPr lvl="2"/>
            <a:r>
              <a:rPr lang="en-GB" b="1" dirty="0"/>
              <a:t>- </a:t>
            </a:r>
            <a:r>
              <a:rPr lang="en-GB" dirty="0"/>
              <a:t>Tour operators take on the wholesaler role by buying various tourism offerings, like airline seats or hotel bed spaces, in bulk and selling them either to travel agents or directly to tourists. </a:t>
            </a:r>
          </a:p>
          <a:p>
            <a:pPr lvl="2"/>
            <a:r>
              <a:rPr lang="en-GB" b="1" dirty="0"/>
              <a:t>- </a:t>
            </a:r>
            <a:r>
              <a:rPr lang="en-GB" dirty="0"/>
              <a:t>There are different types of tour operators including </a:t>
            </a:r>
          </a:p>
          <a:p>
            <a:pPr lvl="2"/>
            <a:r>
              <a:rPr lang="en-GB" b="1" dirty="0"/>
              <a:t>domestic tour operators, outbound tour </a:t>
            </a:r>
          </a:p>
          <a:p>
            <a:pPr lvl="2"/>
            <a:r>
              <a:rPr lang="en-GB" b="1" dirty="0"/>
              <a:t>operators, specialist tour operators, destination </a:t>
            </a:r>
          </a:p>
          <a:p>
            <a:pPr lvl="2"/>
            <a:r>
              <a:rPr lang="en-GB" b="1" dirty="0"/>
              <a:t>management companies, retail travel agents, </a:t>
            </a:r>
          </a:p>
          <a:p>
            <a:pPr lvl="2"/>
            <a:r>
              <a:rPr lang="en-GB" b="1" dirty="0"/>
              <a:t>online travel agents, and franchises. </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graphicFrame>
        <p:nvGraphicFramePr>
          <p:cNvPr id="3" name="Diagram 2">
            <a:extLst>
              <a:ext uri="{FF2B5EF4-FFF2-40B4-BE49-F238E27FC236}">
                <a16:creationId xmlns:a16="http://schemas.microsoft.com/office/drawing/2014/main" id="{165E17A8-3FBF-C08A-2A15-C055D2B4ED95}"/>
              </a:ext>
            </a:extLst>
          </p:cNvPr>
          <p:cNvGraphicFramePr/>
          <p:nvPr>
            <p:extLst>
              <p:ext uri="{D42A27DB-BD31-4B8C-83A1-F6EECF244321}">
                <p14:modId xmlns:p14="http://schemas.microsoft.com/office/powerpoint/2010/main" val="3456569516"/>
              </p:ext>
            </p:extLst>
          </p:nvPr>
        </p:nvGraphicFramePr>
        <p:xfrm>
          <a:off x="6278538" y="2849936"/>
          <a:ext cx="5486400" cy="3200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637146"/>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259481"/>
            <a:ext cx="11472909" cy="5218606"/>
          </a:xfrm>
        </p:spPr>
        <p:txBody>
          <a:bodyPr>
            <a:normAutofit/>
          </a:bodyPr>
          <a:lstStyle/>
          <a:p>
            <a:pPr lvl="2"/>
            <a:r>
              <a:rPr lang="en-GB" b="1" dirty="0"/>
              <a:t>2.1- Indirect Intermediaries </a:t>
            </a:r>
          </a:p>
          <a:p>
            <a:pPr lvl="2"/>
            <a:r>
              <a:rPr lang="en-GB" b="1" dirty="0"/>
              <a:t>2.1.1. Tour Operators </a:t>
            </a:r>
          </a:p>
          <a:p>
            <a:pPr lvl="2"/>
            <a:r>
              <a:rPr lang="en-GB" b="1" dirty="0"/>
              <a:t>Domestic tour operators</a:t>
            </a:r>
          </a:p>
          <a:p>
            <a:pPr lvl="2"/>
            <a:r>
              <a:rPr lang="en-GB" b="1" dirty="0"/>
              <a:t>- </a:t>
            </a:r>
            <a:r>
              <a:rPr lang="en-GB" dirty="0"/>
              <a:t>Domestic tour operators, who organize package holidays and tours within a specific country, make up a smaller part of the tourism industry compared to those organizing international tours. </a:t>
            </a:r>
          </a:p>
          <a:p>
            <a:pPr lvl="2"/>
            <a:r>
              <a:rPr lang="en-GB" b="1" dirty="0"/>
              <a:t>- </a:t>
            </a:r>
            <a:r>
              <a:rPr lang="en-GB" dirty="0"/>
              <a:t>This is because, nowadays, it is relatively easy for tourists to arrange their travel plans within their own home country</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graphicFrame>
        <p:nvGraphicFramePr>
          <p:cNvPr id="3" name="Diagram 2">
            <a:extLst>
              <a:ext uri="{FF2B5EF4-FFF2-40B4-BE49-F238E27FC236}">
                <a16:creationId xmlns:a16="http://schemas.microsoft.com/office/drawing/2014/main" id="{165E17A8-3FBF-C08A-2A15-C055D2B4ED95}"/>
              </a:ext>
            </a:extLst>
          </p:cNvPr>
          <p:cNvGraphicFramePr/>
          <p:nvPr>
            <p:extLst>
              <p:ext uri="{D42A27DB-BD31-4B8C-83A1-F6EECF244321}">
                <p14:modId xmlns:p14="http://schemas.microsoft.com/office/powerpoint/2010/main" val="953499528"/>
              </p:ext>
            </p:extLst>
          </p:nvPr>
        </p:nvGraphicFramePr>
        <p:xfrm>
          <a:off x="8043390" y="3284984"/>
          <a:ext cx="3721547" cy="2765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6823136"/>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259481"/>
            <a:ext cx="11472909" cy="5218606"/>
          </a:xfrm>
        </p:spPr>
        <p:txBody>
          <a:bodyPr>
            <a:normAutofit/>
          </a:bodyPr>
          <a:lstStyle/>
          <a:p>
            <a:pPr lvl="2"/>
            <a:r>
              <a:rPr lang="en-GB" b="1" dirty="0"/>
              <a:t>2.1- Indirect Intermediaries </a:t>
            </a:r>
          </a:p>
          <a:p>
            <a:pPr lvl="2"/>
            <a:r>
              <a:rPr lang="en-GB" b="1" dirty="0"/>
              <a:t>2.1.1. Tour Operators </a:t>
            </a:r>
          </a:p>
          <a:p>
            <a:pPr lvl="2"/>
            <a:r>
              <a:rPr lang="en-GB" b="1" dirty="0"/>
              <a:t>Outbound Tour Operators (OTOs)</a:t>
            </a:r>
          </a:p>
          <a:p>
            <a:pPr lvl="2"/>
            <a:r>
              <a:rPr lang="en-GB" b="1" dirty="0"/>
              <a:t>- </a:t>
            </a:r>
            <a:r>
              <a:rPr lang="en-GB" dirty="0"/>
              <a:t>Outbound tour operators specialize in offering holidays abroad. </a:t>
            </a:r>
          </a:p>
          <a:p>
            <a:pPr lvl="2"/>
            <a:r>
              <a:rPr lang="en-GB" b="1" dirty="0"/>
              <a:t>- </a:t>
            </a:r>
            <a:r>
              <a:rPr lang="en-GB" dirty="0"/>
              <a:t>They sell package tours to individuals or groups from their own country, sending them to one or more foreign destinations for a specific period. </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graphicFrame>
        <p:nvGraphicFramePr>
          <p:cNvPr id="3" name="Diagram 2">
            <a:extLst>
              <a:ext uri="{FF2B5EF4-FFF2-40B4-BE49-F238E27FC236}">
                <a16:creationId xmlns:a16="http://schemas.microsoft.com/office/drawing/2014/main" id="{165E17A8-3FBF-C08A-2A15-C055D2B4ED95}"/>
              </a:ext>
            </a:extLst>
          </p:cNvPr>
          <p:cNvGraphicFramePr/>
          <p:nvPr/>
        </p:nvGraphicFramePr>
        <p:xfrm>
          <a:off x="8043390" y="3284984"/>
          <a:ext cx="3721547" cy="2765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5246737"/>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259481"/>
            <a:ext cx="11472909" cy="5218606"/>
          </a:xfrm>
        </p:spPr>
        <p:txBody>
          <a:bodyPr>
            <a:normAutofit/>
          </a:bodyPr>
          <a:lstStyle/>
          <a:p>
            <a:pPr lvl="2"/>
            <a:r>
              <a:rPr lang="en-GB" b="1" dirty="0"/>
              <a:t>2.1- Indirect Intermediaries </a:t>
            </a:r>
          </a:p>
          <a:p>
            <a:pPr lvl="2"/>
            <a:r>
              <a:rPr lang="en-GB" b="1" dirty="0"/>
              <a:t>2.1.1. Tour Operators </a:t>
            </a:r>
          </a:p>
          <a:p>
            <a:pPr lvl="2"/>
            <a:r>
              <a:rPr lang="en-GB" b="1" dirty="0"/>
              <a:t>Outbound Tour Operators (OTOs)</a:t>
            </a:r>
          </a:p>
          <a:p>
            <a:pPr lvl="2"/>
            <a:r>
              <a:rPr lang="en-GB" b="1" dirty="0"/>
              <a:t>- </a:t>
            </a:r>
            <a:r>
              <a:rPr lang="en-GB" dirty="0"/>
              <a:t>OTOs handle travel documents, transportation to the tour’s starting point, and coordinate with inbound tour operators or destination management companies (DMCs) and ground handlers to provide accommodations, transportation, local sightseeing, and additional services as required during the tour. </a:t>
            </a:r>
          </a:p>
          <a:p>
            <a:pPr lvl="2"/>
            <a:r>
              <a:rPr lang="en-GB" b="1" dirty="0"/>
              <a:t>- </a:t>
            </a:r>
            <a:r>
              <a:rPr lang="en-GB" dirty="0"/>
              <a:t>Typically, OTOs collaborate with inbound operators and ground handlers to meet tour groups at the airport, transfer them to accommodations, and arrange local sightseeing tours, </a:t>
            </a:r>
          </a:p>
          <a:p>
            <a:pPr lvl="2"/>
            <a:r>
              <a:rPr lang="en-GB" dirty="0"/>
              <a:t>which can range from single-day to multi-day excursions. </a:t>
            </a:r>
          </a:p>
          <a:p>
            <a:pPr lvl="2"/>
            <a:r>
              <a:rPr lang="en-GB" b="1" dirty="0"/>
              <a:t>- </a:t>
            </a:r>
            <a:r>
              <a:rPr lang="en-GB" dirty="0"/>
              <a:t>These tours can be tailored for both business and leisure purposes.</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graphicFrame>
        <p:nvGraphicFramePr>
          <p:cNvPr id="3" name="Diagram 2">
            <a:extLst>
              <a:ext uri="{FF2B5EF4-FFF2-40B4-BE49-F238E27FC236}">
                <a16:creationId xmlns:a16="http://schemas.microsoft.com/office/drawing/2014/main" id="{165E17A8-3FBF-C08A-2A15-C055D2B4ED95}"/>
              </a:ext>
            </a:extLst>
          </p:cNvPr>
          <p:cNvGraphicFramePr/>
          <p:nvPr/>
        </p:nvGraphicFramePr>
        <p:xfrm>
          <a:off x="8043390" y="3284984"/>
          <a:ext cx="3721547" cy="2765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4495863"/>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259481"/>
            <a:ext cx="11472909" cy="5218606"/>
          </a:xfrm>
        </p:spPr>
        <p:txBody>
          <a:bodyPr>
            <a:normAutofit/>
          </a:bodyPr>
          <a:lstStyle/>
          <a:p>
            <a:pPr lvl="2"/>
            <a:r>
              <a:rPr lang="en-GB" b="1" dirty="0"/>
              <a:t>2.1- Indirect Intermediaries </a:t>
            </a:r>
          </a:p>
          <a:p>
            <a:pPr lvl="2"/>
            <a:r>
              <a:rPr lang="en-GB" b="1" dirty="0"/>
              <a:t>2.1.1. Tour Operators </a:t>
            </a:r>
          </a:p>
          <a:p>
            <a:pPr lvl="2"/>
            <a:r>
              <a:rPr lang="en-GB" b="1" dirty="0"/>
              <a:t>Inbound tour operators (ITOs)</a:t>
            </a:r>
          </a:p>
          <a:p>
            <a:pPr lvl="2"/>
            <a:r>
              <a:rPr lang="en-GB" b="1" dirty="0"/>
              <a:t>- </a:t>
            </a:r>
            <a:r>
              <a:rPr lang="en-GB" dirty="0"/>
              <a:t>Inbound tour operators specialize in managing incoming foreign or overseas tourists and play a different role compared to outbound operators. </a:t>
            </a:r>
          </a:p>
          <a:p>
            <a:pPr lvl="2"/>
            <a:r>
              <a:rPr lang="en-GB" b="1" dirty="0"/>
              <a:t>- </a:t>
            </a:r>
            <a:r>
              <a:rPr lang="en-GB" dirty="0"/>
              <a:t>Some ITOs function as ground-handling agents, responsible for organizing hotel accommodations on behalf of overseas tour operators. </a:t>
            </a:r>
          </a:p>
          <a:p>
            <a:pPr lvl="2"/>
            <a:r>
              <a:rPr lang="en-GB" b="1" dirty="0"/>
              <a:t>- </a:t>
            </a:r>
            <a:r>
              <a:rPr lang="en-GB" dirty="0"/>
              <a:t>Others offer a comprehensive range of services, such as arranging coach </a:t>
            </a:r>
          </a:p>
          <a:p>
            <a:pPr lvl="2"/>
            <a:r>
              <a:rPr lang="en-GB" dirty="0"/>
              <a:t>tours and other modes of transportation, booking </a:t>
            </a:r>
            <a:r>
              <a:rPr lang="en-GB" dirty="0" err="1"/>
              <a:t>theater</a:t>
            </a:r>
            <a:r>
              <a:rPr lang="en-GB" dirty="0"/>
              <a:t> tickets, </a:t>
            </a:r>
          </a:p>
          <a:p>
            <a:pPr lvl="2"/>
            <a:r>
              <a:rPr lang="en-GB" dirty="0"/>
              <a:t>providing currency exchange, organizing sightseeing tours, </a:t>
            </a:r>
          </a:p>
          <a:p>
            <a:pPr lvl="2"/>
            <a:r>
              <a:rPr lang="en-GB" dirty="0"/>
              <a:t>and arranging visits to local attractions. </a:t>
            </a:r>
          </a:p>
          <a:p>
            <a:pPr lvl="2"/>
            <a:r>
              <a:rPr lang="en-GB" b="1" dirty="0"/>
              <a:t>- </a:t>
            </a:r>
            <a:r>
              <a:rPr lang="en-GB" dirty="0"/>
              <a:t>They may also offer study tours and special interest tourism holidays.</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graphicFrame>
        <p:nvGraphicFramePr>
          <p:cNvPr id="3" name="Diagram 2">
            <a:extLst>
              <a:ext uri="{FF2B5EF4-FFF2-40B4-BE49-F238E27FC236}">
                <a16:creationId xmlns:a16="http://schemas.microsoft.com/office/drawing/2014/main" id="{165E17A8-3FBF-C08A-2A15-C055D2B4ED95}"/>
              </a:ext>
            </a:extLst>
          </p:cNvPr>
          <p:cNvGraphicFramePr/>
          <p:nvPr/>
        </p:nvGraphicFramePr>
        <p:xfrm>
          <a:off x="8043390" y="3284984"/>
          <a:ext cx="3721547" cy="2765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3470892"/>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259481"/>
            <a:ext cx="11472909" cy="5218606"/>
          </a:xfrm>
        </p:spPr>
        <p:txBody>
          <a:bodyPr>
            <a:normAutofit/>
          </a:bodyPr>
          <a:lstStyle/>
          <a:p>
            <a:pPr lvl="2"/>
            <a:r>
              <a:rPr lang="en-GB" b="1" dirty="0"/>
              <a:t>2.1- Indirect Intermediaries </a:t>
            </a:r>
          </a:p>
          <a:p>
            <a:pPr lvl="2"/>
            <a:r>
              <a:rPr lang="en-GB" b="1" dirty="0"/>
              <a:t>2.1.1. Tour Operators </a:t>
            </a:r>
          </a:p>
          <a:p>
            <a:pPr lvl="2"/>
            <a:r>
              <a:rPr lang="en-GB" b="1" dirty="0"/>
              <a:t>Specialist Tour Operators</a:t>
            </a:r>
          </a:p>
          <a:p>
            <a:pPr lvl="2"/>
            <a:r>
              <a:rPr lang="en-GB" b="1" dirty="0"/>
              <a:t>- </a:t>
            </a:r>
            <a:r>
              <a:rPr lang="en-GB" dirty="0"/>
              <a:t>Specialist (or independent) tour operators cater to niche tourism markets, which can be domestic, inbound, or outbound. These operators may focus on specific activities, destinations, or target markets.</a:t>
            </a:r>
          </a:p>
          <a:p>
            <a:pPr lvl="2"/>
            <a:r>
              <a:rPr lang="en-GB" b="1" dirty="0"/>
              <a:t>- </a:t>
            </a:r>
            <a:r>
              <a:rPr lang="en-GB" dirty="0"/>
              <a:t>Some even specialize based on the mode of transport, such as coach travel, cruises, or rail travel. Specialist tour operators typically target niche markets and special interest tourism (SIT)</a:t>
            </a:r>
          </a:p>
          <a:p>
            <a:pPr lvl="2"/>
            <a:r>
              <a:rPr lang="en-GB" dirty="0"/>
              <a:t> activities. Examples include sports enthusiasts (golf, angling), cruisers, </a:t>
            </a:r>
          </a:p>
          <a:p>
            <a:pPr lvl="2"/>
            <a:r>
              <a:rPr lang="en-GB" dirty="0"/>
              <a:t>hobby tourists (tourists who are interested in activities such as </a:t>
            </a:r>
          </a:p>
          <a:p>
            <a:pPr lvl="2"/>
            <a:r>
              <a:rPr lang="en-GB" dirty="0"/>
              <a:t>bird-watching, antique-collecting, painting, photography, naturism, </a:t>
            </a:r>
          </a:p>
          <a:p>
            <a:pPr lvl="2"/>
            <a:r>
              <a:rPr lang="en-GB" dirty="0"/>
              <a:t>cycling, wine-tasting, and gastronomy), adventure tourists, and marine tourists. </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graphicFrame>
        <p:nvGraphicFramePr>
          <p:cNvPr id="3" name="Diagram 2">
            <a:extLst>
              <a:ext uri="{FF2B5EF4-FFF2-40B4-BE49-F238E27FC236}">
                <a16:creationId xmlns:a16="http://schemas.microsoft.com/office/drawing/2014/main" id="{165E17A8-3FBF-C08A-2A15-C055D2B4ED95}"/>
              </a:ext>
            </a:extLst>
          </p:cNvPr>
          <p:cNvGraphicFramePr/>
          <p:nvPr/>
        </p:nvGraphicFramePr>
        <p:xfrm>
          <a:off x="8043390" y="3284984"/>
          <a:ext cx="3721547" cy="2765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4124892"/>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259481"/>
            <a:ext cx="11472909" cy="5218606"/>
          </a:xfrm>
        </p:spPr>
        <p:txBody>
          <a:bodyPr>
            <a:normAutofit/>
          </a:bodyPr>
          <a:lstStyle/>
          <a:p>
            <a:pPr lvl="2"/>
            <a:r>
              <a:rPr lang="en-GB" b="1" dirty="0"/>
              <a:t>2.1- Indirect Intermediaries </a:t>
            </a:r>
          </a:p>
          <a:p>
            <a:pPr lvl="2"/>
            <a:r>
              <a:rPr lang="en-GB" b="1" dirty="0"/>
              <a:t>Destination Management Companies</a:t>
            </a:r>
          </a:p>
          <a:p>
            <a:pPr lvl="2"/>
            <a:r>
              <a:rPr lang="en-GB" b="1" dirty="0"/>
              <a:t>- </a:t>
            </a:r>
            <a:r>
              <a:rPr lang="en-GB" dirty="0"/>
              <a:t>Destination Management Companies (DMCs) handle all of a tourist’s or delegate's travel arrangements once they arrive at a destination. </a:t>
            </a:r>
          </a:p>
          <a:p>
            <a:pPr lvl="2"/>
            <a:r>
              <a:rPr lang="en-GB" b="1" dirty="0"/>
              <a:t>- </a:t>
            </a:r>
            <a:r>
              <a:rPr lang="en-GB" dirty="0"/>
              <a:t>They manage ground arrangements, including booking accommodation, </a:t>
            </a:r>
          </a:p>
          <a:p>
            <a:pPr lvl="2"/>
            <a:r>
              <a:rPr lang="en-GB" dirty="0"/>
              <a:t>restaurants, and activities such as golf, as well as arranging transportation,</a:t>
            </a:r>
          </a:p>
          <a:p>
            <a:pPr lvl="2"/>
            <a:r>
              <a:rPr lang="en-GB" dirty="0"/>
              <a:t> tourist guides, entertainment, adventure activities, and tours. </a:t>
            </a:r>
          </a:p>
          <a:p>
            <a:pPr lvl="2"/>
            <a:r>
              <a:rPr lang="en-GB" b="1" dirty="0"/>
              <a:t>- </a:t>
            </a:r>
            <a:r>
              <a:rPr lang="en-GB" dirty="0"/>
              <a:t>A DMC is a professional service company with extensive knowledge and </a:t>
            </a:r>
          </a:p>
          <a:p>
            <a:pPr lvl="2"/>
            <a:r>
              <a:rPr lang="en-GB" dirty="0"/>
              <a:t>experience of the local conditions and tourism resources in a particular region. </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graphicFrame>
        <p:nvGraphicFramePr>
          <p:cNvPr id="3" name="Diagram 2">
            <a:extLst>
              <a:ext uri="{FF2B5EF4-FFF2-40B4-BE49-F238E27FC236}">
                <a16:creationId xmlns:a16="http://schemas.microsoft.com/office/drawing/2014/main" id="{165E17A8-3FBF-C08A-2A15-C055D2B4ED95}"/>
              </a:ext>
            </a:extLst>
          </p:cNvPr>
          <p:cNvGraphicFramePr/>
          <p:nvPr>
            <p:extLst>
              <p:ext uri="{D42A27DB-BD31-4B8C-83A1-F6EECF244321}">
                <p14:modId xmlns:p14="http://schemas.microsoft.com/office/powerpoint/2010/main" val="1187588552"/>
              </p:ext>
            </p:extLst>
          </p:nvPr>
        </p:nvGraphicFramePr>
        <p:xfrm>
          <a:off x="8259415" y="3284984"/>
          <a:ext cx="3721547" cy="2765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96808659"/>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259481"/>
            <a:ext cx="11472909" cy="5218606"/>
          </a:xfrm>
        </p:spPr>
        <p:txBody>
          <a:bodyPr>
            <a:normAutofit/>
          </a:bodyPr>
          <a:lstStyle/>
          <a:p>
            <a:pPr lvl="2"/>
            <a:r>
              <a:rPr lang="en-GB" b="1" dirty="0"/>
              <a:t>2.1- Indirect Intermediaries </a:t>
            </a:r>
          </a:p>
          <a:p>
            <a:pPr lvl="2"/>
            <a:r>
              <a:rPr lang="en-GB" b="1" dirty="0"/>
              <a:t>Destination Management Companies</a:t>
            </a:r>
            <a:endParaRPr lang="en-GB" dirty="0"/>
          </a:p>
          <a:p>
            <a:pPr lvl="2"/>
            <a:r>
              <a:rPr lang="en-GB" b="1" dirty="0"/>
              <a:t>- </a:t>
            </a:r>
            <a:r>
              <a:rPr lang="en-GB" dirty="0"/>
              <a:t>DMCs act as essential intermediaries, working on behalf of international, inbound, and domestic tour operators, travel agents, and suppliers.</a:t>
            </a:r>
          </a:p>
          <a:p>
            <a:pPr lvl="2"/>
            <a:r>
              <a:rPr lang="en-GB" b="1" dirty="0"/>
              <a:t>- </a:t>
            </a:r>
            <a:r>
              <a:rPr lang="en-GB" dirty="0"/>
              <a:t>They are also known as ground handlers, reception operators, or handling agencies in different regions. </a:t>
            </a:r>
          </a:p>
          <a:p>
            <a:pPr lvl="2"/>
            <a:r>
              <a:rPr lang="en-GB" b="1" dirty="0"/>
              <a:t>- </a:t>
            </a:r>
            <a:r>
              <a:rPr lang="en-GB" dirty="0"/>
              <a:t>A DMC collaborates with outbound agencies, using a budget to create tailored</a:t>
            </a:r>
          </a:p>
          <a:p>
            <a:pPr lvl="2"/>
            <a:r>
              <a:rPr lang="en-GB" dirty="0"/>
              <a:t> programs or itineraries for clients. </a:t>
            </a:r>
          </a:p>
          <a:p>
            <a:pPr lvl="2"/>
            <a:r>
              <a:rPr lang="en-GB" b="1" dirty="0"/>
              <a:t>- </a:t>
            </a:r>
            <a:r>
              <a:rPr lang="en-GB" dirty="0"/>
              <a:t>They may also manage corporate branding and oversee all aspects of </a:t>
            </a:r>
          </a:p>
          <a:p>
            <a:pPr lvl="2"/>
            <a:r>
              <a:rPr lang="en-GB" dirty="0"/>
              <a:t>operations at the destination, including conferencing arrangements. </a:t>
            </a:r>
          </a:p>
          <a:p>
            <a:pPr lvl="2"/>
            <a:r>
              <a:rPr lang="en-GB" b="1" dirty="0"/>
              <a:t>- </a:t>
            </a:r>
            <a:r>
              <a:rPr lang="en-GB" dirty="0"/>
              <a:t>Some DMCs even own travel products along the distribution chain.</a:t>
            </a:r>
          </a:p>
          <a:p>
            <a:pPr lvl="2"/>
            <a:r>
              <a:rPr lang="en-GB" dirty="0"/>
              <a:t> </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graphicFrame>
        <p:nvGraphicFramePr>
          <p:cNvPr id="3" name="Diagram 2">
            <a:extLst>
              <a:ext uri="{FF2B5EF4-FFF2-40B4-BE49-F238E27FC236}">
                <a16:creationId xmlns:a16="http://schemas.microsoft.com/office/drawing/2014/main" id="{165E17A8-3FBF-C08A-2A15-C055D2B4ED95}"/>
              </a:ext>
            </a:extLst>
          </p:cNvPr>
          <p:cNvGraphicFramePr/>
          <p:nvPr/>
        </p:nvGraphicFramePr>
        <p:xfrm>
          <a:off x="8259415" y="3284984"/>
          <a:ext cx="3721547" cy="2765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4969698"/>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259481"/>
            <a:ext cx="11472909" cy="5218606"/>
          </a:xfrm>
        </p:spPr>
        <p:txBody>
          <a:bodyPr>
            <a:normAutofit/>
          </a:bodyPr>
          <a:lstStyle/>
          <a:p>
            <a:pPr lvl="2"/>
            <a:r>
              <a:rPr lang="en-GB" b="1" dirty="0"/>
              <a:t>2.1- Indirect Intermediaries </a:t>
            </a:r>
          </a:p>
          <a:p>
            <a:pPr lvl="2"/>
            <a:r>
              <a:rPr lang="en-GB" b="1" dirty="0"/>
              <a:t>Retail Travel Agents</a:t>
            </a:r>
          </a:p>
          <a:p>
            <a:pPr lvl="2"/>
            <a:r>
              <a:rPr lang="en-GB" b="1" dirty="0"/>
              <a:t>- </a:t>
            </a:r>
            <a:r>
              <a:rPr lang="en-GB" dirty="0"/>
              <a:t>Travel agents are well-known intermediaries in the tourism industry, serving as the retailing arm of the sector and playing a crucial role in the distribution chain. </a:t>
            </a:r>
          </a:p>
          <a:p>
            <a:pPr lvl="2"/>
            <a:r>
              <a:rPr lang="en-GB" b="1" dirty="0"/>
              <a:t>- </a:t>
            </a:r>
            <a:r>
              <a:rPr lang="en-GB" dirty="0"/>
              <a:t>They act as convenient outlets where holidays and other travel-related services can be purchased.</a:t>
            </a:r>
          </a:p>
          <a:p>
            <a:pPr lvl="2"/>
            <a:r>
              <a:rPr lang="en-GB" b="1" dirty="0"/>
              <a:t>- </a:t>
            </a:r>
            <a:r>
              <a:rPr lang="en-GB" dirty="0"/>
              <a:t>Travel agents organize personal travel and accommodation for </a:t>
            </a:r>
            <a:r>
              <a:rPr lang="en-GB" dirty="0" err="1"/>
              <a:t>travelers</a:t>
            </a:r>
            <a:r>
              <a:rPr lang="en-GB" dirty="0"/>
              <a:t> and typically work on behalf of tourism principals, such as hotels, airlines, railways, and cruise lines, as well as</a:t>
            </a:r>
          </a:p>
          <a:p>
            <a:pPr lvl="2"/>
            <a:r>
              <a:rPr lang="en-GB" dirty="0"/>
              <a:t> other intermediaries like package tour operators, DMCs, and tour brokers. </a:t>
            </a:r>
          </a:p>
          <a:p>
            <a:pPr lvl="2"/>
            <a:r>
              <a:rPr lang="en-GB" b="1" dirty="0"/>
              <a:t>- </a:t>
            </a:r>
            <a:r>
              <a:rPr lang="en-GB" dirty="0"/>
              <a:t>Unlike tour operators and principals, travel agents do not purchase or hold </a:t>
            </a:r>
          </a:p>
          <a:p>
            <a:pPr lvl="2"/>
            <a:r>
              <a:rPr lang="en-GB" dirty="0"/>
              <a:t>stock of travel products.</a:t>
            </a:r>
          </a:p>
          <a:p>
            <a:pPr lvl="2"/>
            <a:r>
              <a:rPr lang="en-GB" dirty="0"/>
              <a:t> </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graphicFrame>
        <p:nvGraphicFramePr>
          <p:cNvPr id="3" name="Diagram 2">
            <a:extLst>
              <a:ext uri="{FF2B5EF4-FFF2-40B4-BE49-F238E27FC236}">
                <a16:creationId xmlns:a16="http://schemas.microsoft.com/office/drawing/2014/main" id="{165E17A8-3FBF-C08A-2A15-C055D2B4ED95}"/>
              </a:ext>
            </a:extLst>
          </p:cNvPr>
          <p:cNvGraphicFramePr/>
          <p:nvPr>
            <p:extLst>
              <p:ext uri="{D42A27DB-BD31-4B8C-83A1-F6EECF244321}">
                <p14:modId xmlns:p14="http://schemas.microsoft.com/office/powerpoint/2010/main" val="3682914983"/>
              </p:ext>
            </p:extLst>
          </p:nvPr>
        </p:nvGraphicFramePr>
        <p:xfrm>
          <a:off x="8212795" y="3429000"/>
          <a:ext cx="3721547" cy="2765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47155408"/>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259481"/>
            <a:ext cx="11472909" cy="5218606"/>
          </a:xfrm>
        </p:spPr>
        <p:txBody>
          <a:bodyPr>
            <a:normAutofit/>
          </a:bodyPr>
          <a:lstStyle/>
          <a:p>
            <a:pPr lvl="2"/>
            <a:r>
              <a:rPr lang="en-GB" b="1" dirty="0"/>
              <a:t>2.1- Indirect Intermediaries </a:t>
            </a:r>
          </a:p>
          <a:p>
            <a:pPr lvl="2"/>
            <a:r>
              <a:rPr lang="en-GB" b="1" dirty="0"/>
              <a:t>Retail Travel Agents</a:t>
            </a:r>
          </a:p>
          <a:p>
            <a:pPr lvl="2"/>
            <a:r>
              <a:rPr lang="en-GB" b="1" dirty="0"/>
              <a:t>- </a:t>
            </a:r>
            <a:r>
              <a:rPr lang="en-GB" dirty="0"/>
              <a:t>While travel agents and tour operators share similarities, the key difference lies in their business models. </a:t>
            </a:r>
          </a:p>
          <a:p>
            <a:pPr lvl="2"/>
            <a:r>
              <a:rPr lang="en-GB" b="1" dirty="0"/>
              <a:t>- </a:t>
            </a:r>
            <a:r>
              <a:rPr lang="en-GB" dirty="0"/>
              <a:t>Travel agents generally focus on their retail space, whereas tour operators tend to sell through travel agents and focus on creating tailored holiday packages for specific groups of customers.</a:t>
            </a:r>
          </a:p>
          <a:p>
            <a:pPr lvl="2"/>
            <a:r>
              <a:rPr lang="en-GB" b="1" dirty="0"/>
              <a:t>- </a:t>
            </a:r>
            <a:r>
              <a:rPr lang="en-GB" dirty="0"/>
              <a:t>The main function of a travel agency is to supply travel services to the public.</a:t>
            </a:r>
          </a:p>
          <a:p>
            <a:pPr lvl="2"/>
            <a:r>
              <a:rPr lang="en-GB" b="1" dirty="0"/>
              <a:t>- </a:t>
            </a:r>
            <a:r>
              <a:rPr lang="en-GB" dirty="0"/>
              <a:t>Travel agents handle both leisure and corporate travel and also provide valuable</a:t>
            </a:r>
          </a:p>
          <a:p>
            <a:pPr lvl="2"/>
            <a:r>
              <a:rPr lang="en-GB" dirty="0"/>
              <a:t> information and advice on travel services. </a:t>
            </a:r>
          </a:p>
          <a:p>
            <a:pPr lvl="2"/>
            <a:r>
              <a:rPr lang="en-GB" b="1" dirty="0"/>
              <a:t>- </a:t>
            </a:r>
            <a:r>
              <a:rPr lang="en-GB" dirty="0"/>
              <a:t>This includes helping with visa applications, making reservations for visitor </a:t>
            </a:r>
          </a:p>
          <a:p>
            <a:pPr lvl="2"/>
            <a:r>
              <a:rPr lang="en-GB" dirty="0"/>
              <a:t>attractions and entertainment venues, and planning itineraries. </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graphicFrame>
        <p:nvGraphicFramePr>
          <p:cNvPr id="3" name="Diagram 2">
            <a:extLst>
              <a:ext uri="{FF2B5EF4-FFF2-40B4-BE49-F238E27FC236}">
                <a16:creationId xmlns:a16="http://schemas.microsoft.com/office/drawing/2014/main" id="{165E17A8-3FBF-C08A-2A15-C055D2B4ED95}"/>
              </a:ext>
            </a:extLst>
          </p:cNvPr>
          <p:cNvGraphicFramePr/>
          <p:nvPr/>
        </p:nvGraphicFramePr>
        <p:xfrm>
          <a:off x="8212795" y="3429000"/>
          <a:ext cx="3721547" cy="2765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3746832"/>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259481"/>
            <a:ext cx="11472909" cy="5218606"/>
          </a:xfrm>
        </p:spPr>
        <p:txBody>
          <a:bodyPr>
            <a:normAutofit/>
          </a:bodyPr>
          <a:lstStyle/>
          <a:p>
            <a:pPr lvl="2"/>
            <a:r>
              <a:rPr lang="en-GB" b="1" dirty="0"/>
              <a:t>2.1- Indirect Intermediaries </a:t>
            </a:r>
          </a:p>
          <a:p>
            <a:pPr lvl="2"/>
            <a:r>
              <a:rPr lang="en-GB" b="1" dirty="0"/>
              <a:t>Online Travel Agents</a:t>
            </a:r>
          </a:p>
          <a:p>
            <a:pPr lvl="2"/>
            <a:r>
              <a:rPr lang="en-GB" b="1" dirty="0"/>
              <a:t>- </a:t>
            </a:r>
            <a:r>
              <a:rPr lang="en-GB" dirty="0"/>
              <a:t>Online travel agents (OTAs) are electronic retailers that provide a convenient booking platform for consumers, making them a crucial part of the distribution system for tourism businesses, such as hotels. </a:t>
            </a:r>
          </a:p>
          <a:p>
            <a:pPr lvl="2"/>
            <a:r>
              <a:rPr lang="en-GB" b="1" dirty="0"/>
              <a:t>- </a:t>
            </a:r>
            <a:r>
              <a:rPr lang="en-GB" dirty="0"/>
              <a:t>OTAs operate entirely through the internet and do not have a physical presence, unlike traditional travel agencies. Some well-known OTAs include websites like </a:t>
            </a:r>
            <a:r>
              <a:rPr lang="en-GB" dirty="0" err="1"/>
              <a:t>Lastminute.com</a:t>
            </a:r>
            <a:r>
              <a:rPr lang="en-GB" dirty="0"/>
              <a:t> and </a:t>
            </a:r>
            <a:r>
              <a:rPr lang="en-GB" dirty="0" err="1"/>
              <a:t>Expedia.com</a:t>
            </a:r>
            <a:r>
              <a:rPr lang="en-GB" dirty="0"/>
              <a:t>.</a:t>
            </a:r>
          </a:p>
          <a:p>
            <a:pPr lvl="2"/>
            <a:r>
              <a:rPr lang="en-GB" b="1" dirty="0"/>
              <a:t>- </a:t>
            </a:r>
            <a:r>
              <a:rPr lang="en-GB" dirty="0"/>
              <a:t>These online platforms allow consumers to choose from a wide selection of hotels and other travel services worldwide. </a:t>
            </a:r>
          </a:p>
          <a:p>
            <a:pPr lvl="2"/>
            <a:r>
              <a:rPr lang="en-GB" b="1" dirty="0"/>
              <a:t>- </a:t>
            </a:r>
            <a:r>
              <a:rPr lang="en-GB" dirty="0"/>
              <a:t>However, contrary to popular belief, OTAs do not always offer the lowest prices.</a:t>
            </a:r>
          </a:p>
          <a:p>
            <a:pPr lvl="2"/>
            <a:r>
              <a:rPr lang="en-GB" b="1" dirty="0"/>
              <a:t>- </a:t>
            </a:r>
            <a:r>
              <a:rPr lang="en-GB" dirty="0"/>
              <a:t>In some cases, it might even be cheaper for consumers to contact the hotel </a:t>
            </a:r>
          </a:p>
          <a:p>
            <a:pPr lvl="2"/>
            <a:r>
              <a:rPr lang="en-GB" dirty="0"/>
              <a:t>directly via phone or email to make a booking.</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graphicFrame>
        <p:nvGraphicFramePr>
          <p:cNvPr id="3" name="Diagram 2">
            <a:extLst>
              <a:ext uri="{FF2B5EF4-FFF2-40B4-BE49-F238E27FC236}">
                <a16:creationId xmlns:a16="http://schemas.microsoft.com/office/drawing/2014/main" id="{165E17A8-3FBF-C08A-2A15-C055D2B4ED95}"/>
              </a:ext>
            </a:extLst>
          </p:cNvPr>
          <p:cNvGraphicFramePr/>
          <p:nvPr/>
        </p:nvGraphicFramePr>
        <p:xfrm>
          <a:off x="8212795" y="3429000"/>
          <a:ext cx="3721547" cy="2765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9176926"/>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31254" y="1259481"/>
            <a:ext cx="11472909" cy="5218606"/>
          </a:xfrm>
        </p:spPr>
        <p:txBody>
          <a:bodyPr>
            <a:normAutofit/>
          </a:bodyPr>
          <a:lstStyle/>
          <a:p>
            <a:pPr lvl="2"/>
            <a:r>
              <a:rPr lang="en-GB" b="1" dirty="0"/>
              <a:t>2.1- Indirect Intermediaries </a:t>
            </a:r>
          </a:p>
          <a:p>
            <a:pPr lvl="2"/>
            <a:r>
              <a:rPr lang="en-GB" b="1" dirty="0"/>
              <a:t>Franchises</a:t>
            </a:r>
          </a:p>
          <a:p>
            <a:pPr lvl="2"/>
            <a:r>
              <a:rPr lang="en-GB" b="1" dirty="0"/>
              <a:t>- </a:t>
            </a:r>
            <a:r>
              <a:rPr lang="en-GB" dirty="0"/>
              <a:t>Franchises are businesses where a franchiser allows a franchisee to sell or distribute its products or services using its trademark, name, and advertising. </a:t>
            </a:r>
          </a:p>
          <a:p>
            <a:pPr lvl="2"/>
            <a:r>
              <a:rPr lang="en-GB" b="1" dirty="0"/>
              <a:t>- </a:t>
            </a:r>
            <a:r>
              <a:rPr lang="en-GB" dirty="0"/>
              <a:t>For a business to offer a franchise, it typically needs to be large enough to provide management support, a solid business concept, and financial backing. </a:t>
            </a:r>
          </a:p>
          <a:p>
            <a:pPr lvl="2"/>
            <a:r>
              <a:rPr lang="en-GB" b="1" dirty="0"/>
              <a:t>- </a:t>
            </a:r>
            <a:r>
              <a:rPr lang="en-GB" dirty="0"/>
              <a:t>Franchising has become increasingly popular in the tourism industry, </a:t>
            </a:r>
          </a:p>
          <a:p>
            <a:pPr lvl="2"/>
            <a:r>
              <a:rPr lang="en-GB" dirty="0"/>
              <a:t>especially in the hotel sector. Well-known hotel franchises include Best Western Hotels and Holiday Inn Hotels.</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graphicFrame>
        <p:nvGraphicFramePr>
          <p:cNvPr id="3" name="Diagram 2">
            <a:extLst>
              <a:ext uri="{FF2B5EF4-FFF2-40B4-BE49-F238E27FC236}">
                <a16:creationId xmlns:a16="http://schemas.microsoft.com/office/drawing/2014/main" id="{165E17A8-3FBF-C08A-2A15-C055D2B4ED95}"/>
              </a:ext>
            </a:extLst>
          </p:cNvPr>
          <p:cNvGraphicFramePr/>
          <p:nvPr/>
        </p:nvGraphicFramePr>
        <p:xfrm>
          <a:off x="8212795" y="3429000"/>
          <a:ext cx="3721547" cy="2765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2460233"/>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451179"/>
            <a:ext cx="11472909" cy="5218606"/>
          </a:xfrm>
        </p:spPr>
        <p:txBody>
          <a:bodyPr>
            <a:normAutofit/>
          </a:bodyPr>
          <a:lstStyle/>
          <a:p>
            <a:pPr lvl="2"/>
            <a:r>
              <a:rPr lang="en-GB" b="1" dirty="0"/>
              <a:t>2.2- direct Intermediaries</a:t>
            </a:r>
          </a:p>
          <a:p>
            <a:pPr lvl="2"/>
            <a:r>
              <a:rPr lang="en-GB" b="1" dirty="0"/>
              <a:t>- </a:t>
            </a:r>
            <a:r>
              <a:rPr lang="en-GB" dirty="0"/>
              <a:t>Direct booking systems are rapidly expanding due to advancements in digital technology, allowing consumers to book tourism products from the comfort of their homes, workplaces, or while on the move. </a:t>
            </a:r>
          </a:p>
          <a:p>
            <a:pPr lvl="2"/>
            <a:r>
              <a:rPr lang="en-GB" b="1" dirty="0"/>
              <a:t>- </a:t>
            </a:r>
            <a:r>
              <a:rPr lang="en-GB" dirty="0"/>
              <a:t>Additionally, technology provides consumers with all the necessary information to make informed travel decisions.</a:t>
            </a:r>
          </a:p>
          <a:p>
            <a:pPr lvl="2"/>
            <a:r>
              <a:rPr lang="en-GB" b="1" dirty="0"/>
              <a:t>- </a:t>
            </a:r>
            <a:r>
              <a:rPr lang="en-GB" dirty="0"/>
              <a:t>Over the past decade, there has been a significant increase in the availability of information and booking options through online communication systems. </a:t>
            </a:r>
          </a:p>
          <a:p>
            <a:pPr lvl="2"/>
            <a:r>
              <a:rPr lang="en-GB" b="1" dirty="0"/>
              <a:t>- </a:t>
            </a:r>
            <a:r>
              <a:rPr lang="en-GB" dirty="0"/>
              <a:t>The same technology that revitalized the role of travel agencies is now accessible directly to consumers. </a:t>
            </a:r>
          </a:p>
          <a:p>
            <a:pPr lvl="2"/>
            <a:r>
              <a:rPr lang="en-GB" b="1" dirty="0"/>
              <a:t>- </a:t>
            </a:r>
            <a:r>
              <a:rPr lang="en-GB" dirty="0"/>
              <a:t>Digital technology—especially the internet and call </a:t>
            </a:r>
            <a:r>
              <a:rPr lang="en-GB" dirty="0" err="1"/>
              <a:t>centers</a:t>
            </a:r>
            <a:r>
              <a:rPr lang="en-GB" dirty="0"/>
              <a:t>—has played a key role in disintermediation, a term that refers to consumers bypassing traditional intermediaries to deal directly with tourism principals and suppliers.</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spTree>
    <p:extLst>
      <p:ext uri="{BB962C8B-B14F-4D97-AF65-F5344CB8AC3E}">
        <p14:creationId xmlns:p14="http://schemas.microsoft.com/office/powerpoint/2010/main" val="101391983"/>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451179"/>
            <a:ext cx="11472909" cy="5218606"/>
          </a:xfrm>
        </p:spPr>
        <p:txBody>
          <a:bodyPr>
            <a:normAutofit/>
          </a:bodyPr>
          <a:lstStyle/>
          <a:p>
            <a:pPr lvl="2"/>
            <a:r>
              <a:rPr lang="en-GB" b="1" dirty="0"/>
              <a:t>2.2- direct Intermediaries</a:t>
            </a:r>
          </a:p>
          <a:p>
            <a:pPr lvl="2"/>
            <a:r>
              <a:rPr lang="en-GB" b="1" dirty="0"/>
              <a:t>- Digital Technology</a:t>
            </a:r>
          </a:p>
          <a:p>
            <a:pPr lvl="2"/>
            <a:r>
              <a:rPr lang="en-GB" b="1" dirty="0"/>
              <a:t>- </a:t>
            </a:r>
            <a:r>
              <a:rPr lang="en-GB" dirty="0"/>
              <a:t>Digital technology has significantly impacted travel distribution, particularly through the rise of internet-based (online) booking systems. </a:t>
            </a:r>
          </a:p>
          <a:p>
            <a:pPr lvl="2"/>
            <a:r>
              <a:rPr lang="en-GB" b="1" dirty="0"/>
              <a:t>- </a:t>
            </a:r>
            <a:r>
              <a:rPr lang="en-GB" dirty="0"/>
              <a:t>These systems are increasingly replacing traditional travel agents in the distribution chain, making it easier for leisure tourists to search for travel information and make their own bookings by purchasing individual elements of a holiday package from various providers. </a:t>
            </a:r>
          </a:p>
          <a:p>
            <a:pPr lvl="2"/>
            <a:r>
              <a:rPr lang="en-GB" b="1" dirty="0"/>
              <a:t>- </a:t>
            </a:r>
            <a:r>
              <a:rPr lang="en-GB" dirty="0"/>
              <a:t>Additionally, the growth of Online Travel Agents (OTAs), such as </a:t>
            </a:r>
            <a:r>
              <a:rPr lang="en-GB" dirty="0" err="1"/>
              <a:t>Expedia.com</a:t>
            </a:r>
            <a:r>
              <a:rPr lang="en-GB" dirty="0"/>
              <a:t>, has challenged traditional "bricks and mortar" travel agents, prompting them to reconsider their roles as "specialist" travel agents. </a:t>
            </a:r>
          </a:p>
          <a:p>
            <a:pPr lvl="2"/>
            <a:r>
              <a:rPr lang="en-GB" b="1" dirty="0"/>
              <a:t>- </a:t>
            </a:r>
            <a:r>
              <a:rPr lang="en-GB" dirty="0"/>
              <a:t>However, tour operators seem to have benefited, as internet technology allows them to offer flexible packages and engage directly with consumers.</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spTree>
    <p:extLst>
      <p:ext uri="{BB962C8B-B14F-4D97-AF65-F5344CB8AC3E}">
        <p14:creationId xmlns:p14="http://schemas.microsoft.com/office/powerpoint/2010/main" val="317041579"/>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451179"/>
            <a:ext cx="11472909" cy="5218606"/>
          </a:xfrm>
        </p:spPr>
        <p:txBody>
          <a:bodyPr>
            <a:normAutofit/>
          </a:bodyPr>
          <a:lstStyle/>
          <a:p>
            <a:pPr lvl="2"/>
            <a:r>
              <a:rPr lang="en-GB" b="1" dirty="0"/>
              <a:t>2.2- direct Intermediaries</a:t>
            </a:r>
          </a:p>
          <a:p>
            <a:pPr lvl="2"/>
            <a:r>
              <a:rPr lang="en-GB" b="1" dirty="0"/>
              <a:t>- Digital Technology</a:t>
            </a:r>
          </a:p>
          <a:p>
            <a:pPr lvl="2"/>
            <a:r>
              <a:rPr lang="en-GB" b="1" dirty="0"/>
              <a:t>- </a:t>
            </a:r>
            <a:r>
              <a:rPr lang="en-GB" dirty="0"/>
              <a:t>The use of mobile devices to access travel websites has also surged. Mobile phones, essentially "smart computers," serve as a single point of contact for consumers. </a:t>
            </a:r>
          </a:p>
          <a:p>
            <a:pPr lvl="2"/>
            <a:r>
              <a:rPr lang="en-GB" b="1" dirty="0"/>
              <a:t>- </a:t>
            </a:r>
            <a:r>
              <a:rPr lang="en-GB" dirty="0"/>
              <a:t>These devices, including smartphones, tablets, and iPads, enable users to search for travel information, compare travel services, and use travel apps.</a:t>
            </a:r>
          </a:p>
          <a:p>
            <a:pPr lvl="2"/>
            <a:r>
              <a:rPr lang="en-GB" dirty="0"/>
              <a:t>Airlines, particularly low-cost carriers, tour operators, travel agents, and hotels (especially smaller ones) are increasingly controlling distribution and reducing costs by leveraging the internet. </a:t>
            </a:r>
          </a:p>
          <a:p>
            <a:pPr lvl="2"/>
            <a:r>
              <a:rPr lang="en-GB" b="1" dirty="0"/>
              <a:t>- </a:t>
            </a:r>
            <a:r>
              <a:rPr lang="en-GB" dirty="0"/>
              <a:t>Additionally, innovations like artificial intelligence (AI), virtual reality (VR), and speech recognition technologies are providing seamless travel experiences.</a:t>
            </a:r>
          </a:p>
          <a:p>
            <a:pPr lvl="2"/>
            <a:r>
              <a:rPr lang="en-GB" b="1" dirty="0"/>
              <a:t>-</a:t>
            </a:r>
            <a:r>
              <a:rPr lang="en-GB" dirty="0"/>
              <a:t> Examples include keyless hotel room access using mobile phones, robotic multilingual concierges, real-time luggage tracking via apps, and all-in-one apps for planning, booking, and managing travel needs</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Tree>
    <p:extLst>
      <p:ext uri="{BB962C8B-B14F-4D97-AF65-F5344CB8AC3E}">
        <p14:creationId xmlns:p14="http://schemas.microsoft.com/office/powerpoint/2010/main" val="2114916389"/>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451179"/>
            <a:ext cx="11472909" cy="3850029"/>
          </a:xfrm>
        </p:spPr>
        <p:txBody>
          <a:bodyPr>
            <a:normAutofit/>
          </a:bodyPr>
          <a:lstStyle/>
          <a:p>
            <a:pPr lvl="2"/>
            <a:r>
              <a:rPr lang="en-GB" b="1" dirty="0"/>
              <a:t>2.2- Direct Intermediaries</a:t>
            </a:r>
          </a:p>
          <a:p>
            <a:pPr lvl="2"/>
            <a:r>
              <a:rPr lang="en-GB" b="1" dirty="0"/>
              <a:t>- Global Distribution Systems</a:t>
            </a:r>
          </a:p>
          <a:p>
            <a:pPr lvl="2"/>
            <a:r>
              <a:rPr lang="en-GB" b="1" dirty="0"/>
              <a:t>- </a:t>
            </a:r>
            <a:r>
              <a:rPr lang="en-GB" dirty="0"/>
              <a:t>Global Distribution Systems (GDS) offer travel agents access to a vast array of travel products and services, such as flights, accommodations, and car rentals, in real-time. </a:t>
            </a:r>
          </a:p>
          <a:p>
            <a:pPr lvl="2"/>
            <a:r>
              <a:rPr lang="en-GB" b="1" dirty="0"/>
              <a:t>- </a:t>
            </a:r>
            <a:r>
              <a:rPr lang="en-GB" dirty="0"/>
              <a:t>Unlike consumers who book directly through websites, travel agents use these systems, which rely on advanced software to </a:t>
            </a:r>
            <a:r>
              <a:rPr lang="en-GB" dirty="0" err="1"/>
              <a:t>analyze</a:t>
            </a:r>
            <a:r>
              <a:rPr lang="en-GB" dirty="0"/>
              <a:t> and access available flights, creating itineraries based on specific criteria like price, routing, or preferred airlines. </a:t>
            </a:r>
          </a:p>
          <a:p>
            <a:pPr lvl="2"/>
            <a:r>
              <a:rPr lang="en-GB" b="1" dirty="0"/>
              <a:t>- </a:t>
            </a:r>
            <a:r>
              <a:rPr lang="en-GB" dirty="0"/>
              <a:t>Once a booking is made through a GDS, payment is processed via a billing and settlement plan. This level of functionality cannot be easily replicated by consumers on the internet.</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Tree>
    <p:extLst>
      <p:ext uri="{BB962C8B-B14F-4D97-AF65-F5344CB8AC3E}">
        <p14:creationId xmlns:p14="http://schemas.microsoft.com/office/powerpoint/2010/main" val="3091539740"/>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451179"/>
            <a:ext cx="11472909" cy="3850029"/>
          </a:xfrm>
        </p:spPr>
        <p:txBody>
          <a:bodyPr>
            <a:normAutofit/>
          </a:bodyPr>
          <a:lstStyle/>
          <a:p>
            <a:pPr lvl="2"/>
            <a:r>
              <a:rPr lang="en-GB" b="1" dirty="0"/>
              <a:t>2.2- Direct Intermediaries</a:t>
            </a:r>
          </a:p>
          <a:p>
            <a:pPr lvl="2"/>
            <a:r>
              <a:rPr lang="en-GB" b="1" dirty="0"/>
              <a:t>- Virtual Reality </a:t>
            </a:r>
          </a:p>
          <a:p>
            <a:pPr lvl="2"/>
            <a:r>
              <a:rPr lang="en-GB" b="1" dirty="0"/>
              <a:t>- </a:t>
            </a:r>
            <a:r>
              <a:rPr lang="en-GB" dirty="0"/>
              <a:t>Virtual Reality (VR) is the use of computer-generated, three-dimensional environments that enable users to experience a virtual world, simulating one or more of their five senses in real-time. </a:t>
            </a:r>
          </a:p>
          <a:p>
            <a:pPr lvl="2"/>
            <a:r>
              <a:rPr lang="en-GB" b="1" dirty="0"/>
              <a:t>- </a:t>
            </a:r>
            <a:r>
              <a:rPr lang="en-GB" dirty="0"/>
              <a:t>Many tourism organizations now use VR or similar technologies to engage potential tourists. For example, consumers can access 360-degree virtual tours of hotels, destination marketing organizations (DMOs), theme parks, museums, national parks, wine farms, and other destinations online. </a:t>
            </a:r>
          </a:p>
          <a:p>
            <a:pPr lvl="2"/>
            <a:r>
              <a:rPr lang="en-GB" b="1" dirty="0"/>
              <a:t>- </a:t>
            </a:r>
            <a:r>
              <a:rPr lang="en-GB" dirty="0"/>
              <a:t>VR allows users to visually and audibly experience a simulated travel environment.</a:t>
            </a:r>
          </a:p>
          <a:p>
            <a:pPr lvl="2"/>
            <a:r>
              <a:rPr lang="en-GB" b="1" dirty="0"/>
              <a:t>- </a:t>
            </a:r>
            <a:r>
              <a:rPr lang="en-GB" dirty="0"/>
              <a:t>This technology can give users a preview of what a resort is like, including weather and beach conditions, and can also transport them to inaccessible locations or even imaginary places.</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Tree>
    <p:extLst>
      <p:ext uri="{BB962C8B-B14F-4D97-AF65-F5344CB8AC3E}">
        <p14:creationId xmlns:p14="http://schemas.microsoft.com/office/powerpoint/2010/main" val="1826540540"/>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451179"/>
            <a:ext cx="11472909" cy="3850029"/>
          </a:xfrm>
        </p:spPr>
        <p:txBody>
          <a:bodyPr>
            <a:normAutofit/>
          </a:bodyPr>
          <a:lstStyle/>
          <a:p>
            <a:pPr lvl="2"/>
            <a:r>
              <a:rPr lang="en-GB" b="1" dirty="0"/>
              <a:t>2.2- Direct Intermediaries</a:t>
            </a:r>
          </a:p>
          <a:p>
            <a:pPr lvl="2"/>
            <a:r>
              <a:rPr lang="en-GB" b="1" dirty="0"/>
              <a:t>- Augmented Reality</a:t>
            </a:r>
          </a:p>
          <a:p>
            <a:pPr lvl="2"/>
            <a:r>
              <a:rPr lang="en-GB" b="1" dirty="0"/>
              <a:t>- </a:t>
            </a:r>
            <a:r>
              <a:rPr lang="en-GB" dirty="0"/>
              <a:t>Augmented Reality (AR) enhances the travel experience by overlaying three-dimensional models of destinations and allowing </a:t>
            </a:r>
            <a:r>
              <a:rPr lang="en-GB" dirty="0" err="1"/>
              <a:t>travelers</a:t>
            </a:r>
            <a:r>
              <a:rPr lang="en-GB" dirty="0"/>
              <a:t> to "meet" virtual tour guides. </a:t>
            </a:r>
          </a:p>
          <a:p>
            <a:pPr lvl="2"/>
            <a:r>
              <a:rPr lang="en-GB" b="1" dirty="0"/>
              <a:t>- </a:t>
            </a:r>
            <a:r>
              <a:rPr lang="en-GB" dirty="0"/>
              <a:t>AR also aids navigation in unfamiliar areas, providing real-time information about local attractions and destinations as tourists point their smartphones at them. </a:t>
            </a:r>
          </a:p>
          <a:p>
            <a:pPr lvl="2"/>
            <a:r>
              <a:rPr lang="en-GB" b="1" dirty="0"/>
              <a:t>- </a:t>
            </a:r>
            <a:r>
              <a:rPr lang="en-GB" dirty="0"/>
              <a:t>This technology has become increasingly popular in the travel industry, as it enables businesses, including hotels and tourism services, to enrich physical environments, such as local attractions and hotel rooms, to attract customers.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spTree>
    <p:extLst>
      <p:ext uri="{BB962C8B-B14F-4D97-AF65-F5344CB8AC3E}">
        <p14:creationId xmlns:p14="http://schemas.microsoft.com/office/powerpoint/2010/main" val="1966849687"/>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3200" dirty="0"/>
            </a:br>
            <a:br>
              <a:rPr lang="nl-NL" sz="3200" dirty="0"/>
            </a:br>
            <a:r>
              <a:rPr lang="nl-NL" sz="2800" dirty="0"/>
              <a:t>2- </a:t>
            </a:r>
            <a:r>
              <a:rPr lang="en-GB" sz="2800" b="1" dirty="0"/>
              <a:t>The Range of Tourism and Hospitality Intermediaries</a:t>
            </a: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451179"/>
            <a:ext cx="11472909" cy="3850029"/>
          </a:xfrm>
        </p:spPr>
        <p:txBody>
          <a:bodyPr>
            <a:normAutofit/>
          </a:bodyPr>
          <a:lstStyle/>
          <a:p>
            <a:pPr lvl="2"/>
            <a:r>
              <a:rPr lang="en-GB" b="1" dirty="0"/>
              <a:t>2.2- Direct Intermediaries</a:t>
            </a:r>
          </a:p>
          <a:p>
            <a:pPr lvl="2"/>
            <a:r>
              <a:rPr lang="en-GB" b="1" dirty="0"/>
              <a:t>- Augmented Reality</a:t>
            </a:r>
          </a:p>
          <a:p>
            <a:pPr lvl="2"/>
            <a:r>
              <a:rPr lang="en-GB" b="1" dirty="0"/>
              <a:t>- </a:t>
            </a:r>
            <a:r>
              <a:rPr lang="en-GB" dirty="0"/>
              <a:t>Mobile Augmented Reality (MAR) simplifies this process for tourists. </a:t>
            </a:r>
          </a:p>
          <a:p>
            <a:pPr lvl="2"/>
            <a:r>
              <a:rPr lang="en-GB" b="1" dirty="0"/>
              <a:t>- </a:t>
            </a:r>
            <a:r>
              <a:rPr lang="en-GB" dirty="0"/>
              <a:t>For example, </a:t>
            </a:r>
            <a:r>
              <a:rPr lang="en-GB" dirty="0" err="1"/>
              <a:t>MobiAR</a:t>
            </a:r>
            <a:r>
              <a:rPr lang="en-GB" dirty="0"/>
              <a:t> is an Android-based service platform that allows users to explore multimedia content and access tourist information about a city through their mobile devices, enhancing the overall travel experience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spTree>
    <p:extLst>
      <p:ext uri="{BB962C8B-B14F-4D97-AF65-F5344CB8AC3E}">
        <p14:creationId xmlns:p14="http://schemas.microsoft.com/office/powerpoint/2010/main" val="76547169"/>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br>
              <a:rPr lang="nl-NL" sz="2800" dirty="0"/>
            </a:br>
            <a:br>
              <a:rPr lang="nl-NL" sz="2800" dirty="0"/>
            </a:br>
            <a:r>
              <a:rPr lang="nl-NL" sz="2800" dirty="0"/>
              <a:t>3- </a:t>
            </a:r>
            <a:r>
              <a:rPr lang="en-GB" sz="2800" dirty="0"/>
              <a:t>Tourism Products and Services Characteristics</a:t>
            </a:r>
            <a:br>
              <a:rPr lang="en-GB" sz="2800" dirty="0"/>
            </a:b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451179"/>
            <a:ext cx="11472909" cy="3850029"/>
          </a:xfrm>
        </p:spPr>
        <p:txBody>
          <a:bodyPr>
            <a:normAutofit/>
          </a:bodyPr>
          <a:lstStyle/>
          <a:p>
            <a:pPr lvl="2"/>
            <a:r>
              <a:rPr lang="en-GB" b="1" dirty="0"/>
              <a:t>Intangibility</a:t>
            </a:r>
          </a:p>
          <a:p>
            <a:pPr lvl="2"/>
            <a:r>
              <a:rPr lang="en-GB" b="1" dirty="0"/>
              <a:t>- </a:t>
            </a:r>
            <a:r>
              <a:rPr lang="en-GB" dirty="0"/>
              <a:t>Intangibility refers to the fact that consumers cannot see, taste, feel, hear, or smell a service before purchasing</a:t>
            </a:r>
          </a:p>
          <a:p>
            <a:pPr lvl="2"/>
            <a:r>
              <a:rPr lang="en-GB" dirty="0"/>
              <a:t> it.</a:t>
            </a:r>
          </a:p>
          <a:p>
            <a:pPr lvl="2"/>
            <a:r>
              <a:rPr lang="en-GB" dirty="0"/>
              <a:t> </a:t>
            </a:r>
            <a:r>
              <a:rPr lang="en-GB" b="1" dirty="0"/>
              <a:t>- </a:t>
            </a:r>
            <a:r>
              <a:rPr lang="en-GB" dirty="0"/>
              <a:t>Since services cannot be evaluated or tested in advance, consumers often rely on word-of-mouth recommendations based on others' experiences. </a:t>
            </a:r>
          </a:p>
          <a:p>
            <a:pPr lvl="2"/>
            <a:r>
              <a:rPr lang="en-GB" b="1" dirty="0"/>
              <a:t>- </a:t>
            </a:r>
            <a:r>
              <a:rPr lang="en-GB" dirty="0"/>
              <a:t>For example, when seeking a good value-for-money (VFM) restaurant, people may ask friends or locals, such as a hotel receptionist or concierge, for suggestions. </a:t>
            </a:r>
            <a:endParaRPr lang="en-GB" b="1" dirty="0"/>
          </a:p>
          <a:p>
            <a:pPr lvl="2"/>
            <a:r>
              <a:rPr lang="en-GB" b="1" dirty="0"/>
              <a:t>- </a:t>
            </a:r>
            <a:r>
              <a:rPr lang="en-GB" dirty="0"/>
              <a:t>Alternatively, consumers might focus on tangible cues associated with the service, such as the cleanliness of a restaurant, the appearance of employees' uniforms, or the quality of promotional materials like brochures.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
        <p:nvSpPr>
          <p:cNvPr id="3" name="TextBox 2">
            <a:extLst>
              <a:ext uri="{FF2B5EF4-FFF2-40B4-BE49-F238E27FC236}">
                <a16:creationId xmlns:a16="http://schemas.microsoft.com/office/drawing/2014/main" id="{EB89CD2D-D628-7F9D-F2E8-EC545624E9E3}"/>
              </a:ext>
            </a:extLst>
          </p:cNvPr>
          <p:cNvSpPr txBox="1"/>
          <p:nvPr/>
        </p:nvSpPr>
        <p:spPr>
          <a:xfrm>
            <a:off x="2408663" y="482847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35460059"/>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br>
              <a:rPr lang="nl-NL" sz="2800" dirty="0"/>
            </a:br>
            <a:br>
              <a:rPr lang="nl-NL" sz="2800" dirty="0"/>
            </a:br>
            <a:r>
              <a:rPr lang="nl-NL" sz="2800" dirty="0"/>
              <a:t>3- </a:t>
            </a:r>
            <a:r>
              <a:rPr lang="en-GB" sz="2800" dirty="0"/>
              <a:t>Tourism Products and Services Characteristics</a:t>
            </a:r>
            <a:br>
              <a:rPr lang="en-GB" sz="2800" dirty="0"/>
            </a:b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451179"/>
            <a:ext cx="11472909" cy="3850029"/>
          </a:xfrm>
        </p:spPr>
        <p:txBody>
          <a:bodyPr>
            <a:normAutofit/>
          </a:bodyPr>
          <a:lstStyle/>
          <a:p>
            <a:pPr lvl="2"/>
            <a:r>
              <a:rPr lang="en-GB" b="1" dirty="0"/>
              <a:t>Inseparability</a:t>
            </a:r>
          </a:p>
          <a:p>
            <a:pPr lvl="2"/>
            <a:r>
              <a:rPr lang="en-GB" b="1" dirty="0"/>
              <a:t>- </a:t>
            </a:r>
            <a:r>
              <a:rPr lang="en-GB" dirty="0"/>
              <a:t>A customer can evaluate a car primarily based on its tangible features, such as specifications, </a:t>
            </a:r>
            <a:r>
              <a:rPr lang="en-GB" dirty="0" err="1"/>
              <a:t>color</a:t>
            </a:r>
            <a:r>
              <a:rPr lang="en-GB" dirty="0"/>
              <a:t>, and sound, allowing managers ample time to plan these aspects and ensure quality control for customer satisfaction. </a:t>
            </a:r>
          </a:p>
          <a:p>
            <a:pPr lvl="2"/>
            <a:r>
              <a:rPr lang="en-GB" b="1" dirty="0"/>
              <a:t>- </a:t>
            </a:r>
            <a:r>
              <a:rPr lang="en-GB" dirty="0"/>
              <a:t>The manufacturing process, delivery method, or personnel involved usually holds little importance to the customer when assessing the product.</a:t>
            </a:r>
          </a:p>
          <a:p>
            <a:pPr lvl="2"/>
            <a:r>
              <a:rPr lang="en-GB" b="1" dirty="0"/>
              <a:t>- </a:t>
            </a:r>
            <a:r>
              <a:rPr lang="en-GB" dirty="0"/>
              <a:t>In contrast, services operate differently, as they are often sold before being created and consumed simultaneously. </a:t>
            </a:r>
          </a:p>
          <a:p>
            <a:pPr lvl="2"/>
            <a:r>
              <a:rPr lang="en-GB" b="1" dirty="0"/>
              <a:t>- </a:t>
            </a:r>
            <a:r>
              <a:rPr lang="en-GB" dirty="0"/>
              <a:t>For instance, an airline seat does not exist as a consumable offering until purchased, and the flying experience itself is simultaneously produced and experienced by the customer.</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36</a:t>
            </a:fld>
            <a:endParaRPr lang="nl-NL"/>
          </a:p>
        </p:txBody>
      </p:sp>
      <p:sp>
        <p:nvSpPr>
          <p:cNvPr id="3" name="TextBox 2">
            <a:extLst>
              <a:ext uri="{FF2B5EF4-FFF2-40B4-BE49-F238E27FC236}">
                <a16:creationId xmlns:a16="http://schemas.microsoft.com/office/drawing/2014/main" id="{EB89CD2D-D628-7F9D-F2E8-EC545624E9E3}"/>
              </a:ext>
            </a:extLst>
          </p:cNvPr>
          <p:cNvSpPr txBox="1"/>
          <p:nvPr/>
        </p:nvSpPr>
        <p:spPr>
          <a:xfrm>
            <a:off x="2408663" y="482847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769941948"/>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br>
              <a:rPr lang="nl-NL" sz="2800" dirty="0"/>
            </a:br>
            <a:br>
              <a:rPr lang="nl-NL" sz="2800" dirty="0"/>
            </a:br>
            <a:r>
              <a:rPr lang="nl-NL" sz="2800" dirty="0"/>
              <a:t>3- </a:t>
            </a:r>
            <a:r>
              <a:rPr lang="en-GB" sz="2800" dirty="0"/>
              <a:t>Tourism Products and Services Characteristics</a:t>
            </a:r>
            <a:br>
              <a:rPr lang="en-GB" sz="2800" dirty="0"/>
            </a:b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451179"/>
            <a:ext cx="11472909" cy="3850029"/>
          </a:xfrm>
        </p:spPr>
        <p:txBody>
          <a:bodyPr>
            <a:normAutofit/>
          </a:bodyPr>
          <a:lstStyle/>
          <a:p>
            <a:pPr lvl="2"/>
            <a:r>
              <a:rPr lang="en-GB" b="1" dirty="0"/>
              <a:t>Variability</a:t>
            </a:r>
          </a:p>
          <a:p>
            <a:pPr lvl="2"/>
            <a:r>
              <a:rPr lang="en-GB" b="1" dirty="0"/>
              <a:t>- </a:t>
            </a:r>
            <a:r>
              <a:rPr lang="en-GB" dirty="0"/>
              <a:t>Manufactured products like cars undergo strict quality control processes involving inspectors and robots to ensure standardization and consistency in production. This allows for uniformity across all products, minimizing variations.</a:t>
            </a:r>
          </a:p>
          <a:p>
            <a:pPr lvl="2"/>
            <a:r>
              <a:rPr lang="en-GB" b="1" dirty="0"/>
              <a:t>- </a:t>
            </a:r>
            <a:r>
              <a:rPr lang="en-GB" dirty="0"/>
              <a:t>Tourism and hospitality offerings, however, are inherently different because they are human-produced and subject to variability. For example, flight attendants, who are part of an airline’s service offering, are individuals with their own strengths and challenges. </a:t>
            </a:r>
          </a:p>
          <a:p>
            <a:pPr lvl="2"/>
            <a:r>
              <a:rPr lang="en-GB" b="1" dirty="0"/>
              <a:t>- </a:t>
            </a:r>
            <a:r>
              <a:rPr lang="en-GB" dirty="0"/>
              <a:t>Unlike machines, they cannot deliver the same level of service consistently. A passenger may receive excellent service one day and average service the next due to factors like the flight attendant’s personal circumstances or mood.</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37</a:t>
            </a:fld>
            <a:endParaRPr lang="nl-NL"/>
          </a:p>
        </p:txBody>
      </p:sp>
      <p:sp>
        <p:nvSpPr>
          <p:cNvPr id="3" name="TextBox 2">
            <a:extLst>
              <a:ext uri="{FF2B5EF4-FFF2-40B4-BE49-F238E27FC236}">
                <a16:creationId xmlns:a16="http://schemas.microsoft.com/office/drawing/2014/main" id="{EB89CD2D-D628-7F9D-F2E8-EC545624E9E3}"/>
              </a:ext>
            </a:extLst>
          </p:cNvPr>
          <p:cNvSpPr txBox="1"/>
          <p:nvPr/>
        </p:nvSpPr>
        <p:spPr>
          <a:xfrm>
            <a:off x="2408663" y="482847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4114400073"/>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br>
              <a:rPr lang="nl-NL" sz="2800" dirty="0"/>
            </a:br>
            <a:br>
              <a:rPr lang="nl-NL" sz="2800" dirty="0"/>
            </a:br>
            <a:r>
              <a:rPr lang="nl-NL" sz="2800" dirty="0"/>
              <a:t>3- </a:t>
            </a:r>
            <a:r>
              <a:rPr lang="en-GB" sz="2800" dirty="0"/>
              <a:t>Tourism Products and Services Characteristics</a:t>
            </a:r>
            <a:br>
              <a:rPr lang="en-GB" sz="2800" dirty="0"/>
            </a:b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451179"/>
            <a:ext cx="11472909" cy="3850029"/>
          </a:xfrm>
        </p:spPr>
        <p:txBody>
          <a:bodyPr>
            <a:normAutofit/>
          </a:bodyPr>
          <a:lstStyle/>
          <a:p>
            <a:pPr lvl="2"/>
            <a:r>
              <a:rPr lang="en-GB" b="1" dirty="0"/>
              <a:t>Perishability</a:t>
            </a:r>
          </a:p>
          <a:p>
            <a:pPr lvl="2"/>
            <a:r>
              <a:rPr lang="en-GB" b="1" dirty="0"/>
              <a:t>- </a:t>
            </a:r>
            <a:r>
              <a:rPr lang="en-GB" dirty="0"/>
              <a:t>Tourism offerings are inherently perishable, meaning they cannot be saved, stored, resold, or returned once their designated time has passed. For example, a hotel room left </a:t>
            </a:r>
            <a:r>
              <a:rPr lang="en-GB" dirty="0" err="1"/>
              <a:t>unbooked</a:t>
            </a:r>
            <a:r>
              <a:rPr lang="en-GB" dirty="0"/>
              <a:t> today cannot generate revenue tomorrow for its missed usage. </a:t>
            </a:r>
          </a:p>
          <a:p>
            <a:pPr lvl="2"/>
            <a:r>
              <a:rPr lang="en-GB" b="1" dirty="0"/>
              <a:t>- </a:t>
            </a:r>
            <a:r>
              <a:rPr lang="en-GB" dirty="0"/>
              <a:t>While the physical room remains, what is actually sold is the right to use the room for a specific time. Once that time passes without a booking, the potential revenue is permanently lost.</a:t>
            </a:r>
          </a:p>
          <a:p>
            <a:pPr lvl="2"/>
            <a:endParaRPr lang="en-GB" dirty="0"/>
          </a:p>
          <a:p>
            <a:pPr lvl="2"/>
            <a:r>
              <a:rPr lang="en-GB" b="1" dirty="0"/>
              <a:t>- </a:t>
            </a:r>
            <a:r>
              <a:rPr lang="en-GB" dirty="0"/>
              <a:t>This perishable nature extends to other sectors in tourism, such as airlines and transport operators, where seats function similarly to hotel rooms. A seat on a flight that departs with vacancies represents unrecoverable revenue. Since these offerings have a fixed capacity, their profitability depends on aligning supply with demand at the right time.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38</a:t>
            </a:fld>
            <a:endParaRPr lang="nl-NL"/>
          </a:p>
        </p:txBody>
      </p:sp>
      <p:sp>
        <p:nvSpPr>
          <p:cNvPr id="3" name="TextBox 2">
            <a:extLst>
              <a:ext uri="{FF2B5EF4-FFF2-40B4-BE49-F238E27FC236}">
                <a16:creationId xmlns:a16="http://schemas.microsoft.com/office/drawing/2014/main" id="{EB89CD2D-D628-7F9D-F2E8-EC545624E9E3}"/>
              </a:ext>
            </a:extLst>
          </p:cNvPr>
          <p:cNvSpPr txBox="1"/>
          <p:nvPr/>
        </p:nvSpPr>
        <p:spPr>
          <a:xfrm>
            <a:off x="2408663" y="482847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533982294"/>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br>
              <a:rPr lang="nl-NL" sz="2800" dirty="0"/>
            </a:br>
            <a:br>
              <a:rPr lang="nl-NL" sz="2800" dirty="0"/>
            </a:br>
            <a:r>
              <a:rPr lang="nl-NL" sz="2800" dirty="0"/>
              <a:t>3- </a:t>
            </a:r>
            <a:r>
              <a:rPr lang="en-GB" sz="2800" dirty="0"/>
              <a:t>Tourism Products and Services Characteristics</a:t>
            </a:r>
            <a:br>
              <a:rPr lang="en-GB" sz="2800" dirty="0"/>
            </a:b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endParaRPr lang="en-GB" dirty="0"/>
          </a:p>
          <a:p>
            <a:pPr lvl="2" algn="just"/>
            <a:r>
              <a:rPr lang="en-GB" b="1" dirty="0"/>
              <a:t>Non-ownership</a:t>
            </a:r>
          </a:p>
          <a:p>
            <a:pPr lvl="2" algn="just"/>
            <a:r>
              <a:rPr lang="en-GB" dirty="0"/>
              <a:t>- Unlike tangible goods, such as cars, which are owned permanently after purchase, tourism offerings provide only temporary access or use.</a:t>
            </a:r>
          </a:p>
          <a:p>
            <a:pPr lvl="2" algn="just"/>
            <a:r>
              <a:rPr lang="en-GB" dirty="0"/>
              <a:t>- Consumers do not retain physical products from their tourism experiences.</a:t>
            </a:r>
          </a:p>
          <a:p>
            <a:pPr lvl="2" algn="just"/>
            <a:r>
              <a:rPr lang="en-GB" dirty="0"/>
              <a:t>- Ownership of tourism services or products (e.g., hotel rooms, rental cars) is not transferred to the consumer.</a:t>
            </a:r>
          </a:p>
          <a:p>
            <a:pPr lvl="2" algn="just"/>
            <a:r>
              <a:rPr lang="en-GB" dirty="0"/>
              <a:t>- Customers pay for the right to use these services temporarily.</a:t>
            </a:r>
          </a:p>
          <a:p>
            <a:pPr lvl="2" algn="just"/>
            <a:r>
              <a:rPr lang="en-GB" dirty="0"/>
              <a:t>- All that consumers take home are souvenirs and intangible memories of the experience</a:t>
            </a:r>
          </a:p>
          <a:p>
            <a:pPr lvl="2" algn="just"/>
            <a:r>
              <a:rPr lang="en-GB" dirty="0"/>
              <a:t> </a:t>
            </a:r>
          </a:p>
          <a:p>
            <a:pPr lvl="2" algn="just"/>
            <a:endParaRPr lang="en-GB" dirty="0"/>
          </a:p>
          <a:p>
            <a:pPr lvl="2" algn="just"/>
            <a:endParaRPr lang="en-GB" dirty="0"/>
          </a:p>
          <a:p>
            <a:pPr lvl="2" algn="just"/>
            <a:endParaRPr lang="en-GB" dirty="0"/>
          </a:p>
          <a:p>
            <a:pPr lvl="2" algn="just"/>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39</a:t>
            </a:fld>
            <a:endParaRPr lang="nl-NL"/>
          </a:p>
        </p:txBody>
      </p:sp>
    </p:spTree>
    <p:extLst>
      <p:ext uri="{BB962C8B-B14F-4D97-AF65-F5344CB8AC3E}">
        <p14:creationId xmlns:p14="http://schemas.microsoft.com/office/powerpoint/2010/main" val="1473235596"/>
      </p:ext>
    </p:extLst>
  </p:cSld>
  <p:clrMapOvr>
    <a:masterClrMapping/>
  </p:clrMapOvr>
  <p:transition spd="slow">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br>
              <a:rPr lang="nl-NL" sz="2800" dirty="0"/>
            </a:br>
            <a:br>
              <a:rPr lang="nl-NL" sz="2800" dirty="0"/>
            </a:br>
            <a:r>
              <a:rPr lang="nl-NL" sz="2800" dirty="0"/>
              <a:t>3- </a:t>
            </a:r>
            <a:r>
              <a:rPr lang="en-GB" sz="2800" dirty="0"/>
              <a:t>Tourism Products and Services Characteristics</a:t>
            </a:r>
            <a:br>
              <a:rPr lang="en-GB" sz="2800" dirty="0"/>
            </a:b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Seasonality</a:t>
            </a:r>
            <a:r>
              <a:rPr lang="en-GB" dirty="0"/>
              <a:t> </a:t>
            </a:r>
          </a:p>
          <a:p>
            <a:pPr lvl="2" algn="just"/>
            <a:r>
              <a:rPr lang="en-GB" dirty="0"/>
              <a:t>- According to scholar “tourism has one of the most highly seasonal patterns of demand for any product”. </a:t>
            </a:r>
          </a:p>
          <a:p>
            <a:pPr lvl="2" algn="just"/>
            <a:r>
              <a:rPr lang="en-GB" dirty="0"/>
              <a:t>- Tourism demand varies significantly across different times of the year, often influenced by factors such as weather, holidays, and school schedules.</a:t>
            </a:r>
          </a:p>
          <a:p>
            <a:pPr lvl="2" algn="just"/>
            <a:r>
              <a:rPr lang="en-GB" dirty="0"/>
              <a:t>- Seasonality heavily influences when tourism companies and Destination Marketing Organizations (DMOs) launch marketing campaigns.</a:t>
            </a:r>
          </a:p>
          <a:p>
            <a:pPr lvl="2" algn="just"/>
            <a:r>
              <a:rPr lang="en-GB" dirty="0"/>
              <a:t>- Businesses, like holiday resorts, may tailor marketing strategies to specific seasonal periods.</a:t>
            </a:r>
          </a:p>
          <a:p>
            <a:pPr lvl="2" algn="just"/>
            <a:r>
              <a:rPr lang="en-GB" dirty="0"/>
              <a:t>- A resort, for instance, could offer special promotions and direct marketing campaigns targeting repeat visitors during quieter months, such as September to November, after school holidays.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40</a:t>
            </a:fld>
            <a:endParaRPr lang="nl-NL"/>
          </a:p>
        </p:txBody>
      </p:sp>
    </p:spTree>
    <p:extLst>
      <p:ext uri="{BB962C8B-B14F-4D97-AF65-F5344CB8AC3E}">
        <p14:creationId xmlns:p14="http://schemas.microsoft.com/office/powerpoint/2010/main" val="1528885162"/>
      </p:ext>
    </p:extLst>
  </p:cSld>
  <p:clrMapOvr>
    <a:masterClrMapping/>
  </p:clrMapOvr>
  <p:transition spd="slow">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br>
              <a:rPr lang="nl-NL" sz="2800" dirty="0"/>
            </a:br>
            <a:br>
              <a:rPr lang="nl-NL" sz="2800" dirty="0"/>
            </a:br>
            <a:r>
              <a:rPr lang="nl-NL" sz="2800" dirty="0"/>
              <a:t>3- </a:t>
            </a:r>
            <a:r>
              <a:rPr lang="en-GB" sz="2800" dirty="0"/>
              <a:t>Tourism Products and Services Characteristics</a:t>
            </a:r>
            <a:br>
              <a:rPr lang="en-GB" sz="2800" dirty="0"/>
            </a:b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Fixed Location</a:t>
            </a:r>
            <a:endParaRPr lang="en-GB" dirty="0"/>
          </a:p>
          <a:p>
            <a:pPr lvl="2" algn="just"/>
            <a:r>
              <a:rPr lang="en-GB" dirty="0"/>
              <a:t>- Tourist destinations and tourism/hospitality businesses (e.g., hotels, resorts, attractions) operate from specific, immovable locations.</a:t>
            </a:r>
          </a:p>
          <a:p>
            <a:pPr lvl="2" algn="just"/>
            <a:r>
              <a:rPr lang="en-GB" dirty="0"/>
              <a:t>- Since the services cannot move to the consumer, effective communication and promotional strategies are critical to attract visitors.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41</a:t>
            </a:fld>
            <a:endParaRPr lang="nl-NL"/>
          </a:p>
        </p:txBody>
      </p:sp>
    </p:spTree>
    <p:extLst>
      <p:ext uri="{BB962C8B-B14F-4D97-AF65-F5344CB8AC3E}">
        <p14:creationId xmlns:p14="http://schemas.microsoft.com/office/powerpoint/2010/main" val="3794803343"/>
      </p:ext>
    </p:extLst>
  </p:cSld>
  <p:clrMapOvr>
    <a:masterClrMapping/>
  </p:clrMapOvr>
  <p:transition spd="slow">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br>
              <a:rPr lang="nl-NL" sz="2800" dirty="0"/>
            </a:br>
            <a:br>
              <a:rPr lang="nl-NL" sz="2800" dirty="0"/>
            </a:br>
            <a:r>
              <a:rPr lang="nl-NL" sz="2800" dirty="0"/>
              <a:t>3- </a:t>
            </a:r>
            <a:r>
              <a:rPr lang="en-GB" sz="2800" dirty="0"/>
              <a:t>Tourism Products and Services Characteristics</a:t>
            </a:r>
            <a:br>
              <a:rPr lang="en-GB" sz="2800" dirty="0"/>
            </a:b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Loyalty</a:t>
            </a:r>
            <a:endParaRPr lang="en-GB" dirty="0"/>
          </a:p>
          <a:p>
            <a:pPr lvl="2" algn="just"/>
            <a:r>
              <a:rPr lang="en-GB" dirty="0"/>
              <a:t>- Consumers may well – to some extent – be loyal to a particular hotel group brand (such as Holiday Inn Express), a local restaurant, a restaurant chain (such as Nando’s) or an air- line (such as Emirates). </a:t>
            </a:r>
          </a:p>
          <a:p>
            <a:pPr lvl="2" algn="just"/>
            <a:r>
              <a:rPr lang="en-GB" dirty="0"/>
              <a:t>- They tend to be loyal to restaurants and hotels that have met their needs. Some consumers enjoy visiting </a:t>
            </a:r>
          </a:p>
          <a:p>
            <a:pPr lvl="2" algn="just"/>
            <a:r>
              <a:rPr lang="en-GB" dirty="0"/>
              <a:t>different destinations, while others may go to the same resort or hotel at a holiday destination every year for many years. </a:t>
            </a:r>
          </a:p>
          <a:p>
            <a:pPr lvl="2" algn="just"/>
            <a:r>
              <a:rPr lang="en-GB" dirty="0"/>
              <a:t>- A professional con- </a:t>
            </a:r>
            <a:r>
              <a:rPr lang="en-GB" dirty="0" err="1"/>
              <a:t>ference</a:t>
            </a:r>
            <a:r>
              <a:rPr lang="en-GB" dirty="0"/>
              <a:t> organiser (PCO) will be reluctant to change hotels if the hotel he or she has always used has been doing a good job in hosting conferences. </a:t>
            </a:r>
          </a:p>
          <a:p>
            <a:pPr lvl="2" algn="just"/>
            <a:r>
              <a:rPr lang="en-GB" dirty="0"/>
              <a:t>- Some consumers also remain loyal to a particular destination. Similarly, there are people who visit a destination only once. </a:t>
            </a:r>
          </a:p>
          <a:p>
            <a:pPr lvl="2" algn="just"/>
            <a:r>
              <a:rPr lang="en-GB" dirty="0"/>
              <a:t>- It is therefore impossible to generalise about whether or not consumers are loyal to a particular tourism product offering; it depends on availability (ease of purchase) and affordability (amount of disposable income).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42</a:t>
            </a:fld>
            <a:endParaRPr lang="nl-NL"/>
          </a:p>
        </p:txBody>
      </p:sp>
    </p:spTree>
    <p:extLst>
      <p:ext uri="{BB962C8B-B14F-4D97-AF65-F5344CB8AC3E}">
        <p14:creationId xmlns:p14="http://schemas.microsoft.com/office/powerpoint/2010/main" val="1657076605"/>
      </p:ext>
    </p:extLst>
  </p:cSld>
  <p:clrMapOvr>
    <a:masterClrMapping/>
  </p:clrMapOvr>
  <p:transition spd="slow">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br>
              <a:rPr lang="nl-NL" sz="2800" dirty="0"/>
            </a:br>
            <a:br>
              <a:rPr lang="nl-NL" sz="2800" dirty="0"/>
            </a:br>
            <a:r>
              <a:rPr lang="nl-NL" sz="2800" dirty="0"/>
              <a:t>3- </a:t>
            </a:r>
            <a:r>
              <a:rPr lang="en-GB" sz="2800" dirty="0"/>
              <a:t>Tourism Products and Services Characteristics</a:t>
            </a:r>
            <a:br>
              <a:rPr lang="en-GB" sz="2800" dirty="0"/>
            </a:b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High Cost</a:t>
            </a:r>
          </a:p>
          <a:p>
            <a:pPr lvl="2" algn="just"/>
            <a:r>
              <a:rPr lang="en-GB" dirty="0"/>
              <a:t>Tourism and hospitality businesses typically face high fixed costs and relatively low variable costs. Fixed costs are expenses that must be paid regardless of the level of business activity, such as permanent staff wages, rent, utilities, and marketing. </a:t>
            </a:r>
          </a:p>
          <a:p>
            <a:pPr lvl="2" algn="just"/>
            <a:r>
              <a:rPr lang="en-GB" dirty="0"/>
              <a:t>Variable costs, on the other hand, depend on the number of customers served and may include additional staffing, maintenance, or meal preparation. While variable costs fluctuate with occupancy rates, fixed costs remain constant, creating a challenging financial environment for these businesses.</a:t>
            </a:r>
          </a:p>
          <a:p>
            <a:pPr lvl="2" algn="just"/>
            <a:r>
              <a:rPr lang="en-GB" dirty="0"/>
              <a:t>Furthermore, tourism and hospitality offerings are often significant, high-cost purchases for consumers. Expenses like holidays, airline tickets, or hotel stays can represent a major portion of a consumer’s annual spending. </a:t>
            </a:r>
          </a:p>
          <a:p>
            <a:pPr lvl="2" algn="just"/>
            <a:r>
              <a:rPr lang="en-GB" dirty="0"/>
              <a:t>As a result, consumers tend to carefully evaluate their options and compare alternatives before making a decision. This characteristic highlights the importance of strategic marketing to attract and retain customers in such a competitive industry.</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43</a:t>
            </a:fld>
            <a:endParaRPr lang="nl-NL"/>
          </a:p>
        </p:txBody>
      </p:sp>
      <p:sp>
        <p:nvSpPr>
          <p:cNvPr id="3" name="TextBox 2">
            <a:extLst>
              <a:ext uri="{FF2B5EF4-FFF2-40B4-BE49-F238E27FC236}">
                <a16:creationId xmlns:a16="http://schemas.microsoft.com/office/drawing/2014/main" id="{962B8B6E-823F-C16D-55BC-940E57E8E031}"/>
              </a:ext>
            </a:extLst>
          </p:cNvPr>
          <p:cNvSpPr txBox="1"/>
          <p:nvPr/>
        </p:nvSpPr>
        <p:spPr>
          <a:xfrm>
            <a:off x="1639229" y="227484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653833710"/>
      </p:ext>
    </p:extLst>
  </p:cSld>
  <p:clrMapOvr>
    <a:masterClrMapping/>
  </p:clrMapOvr>
  <p:transition spd="slow">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br>
              <a:rPr lang="nl-NL" sz="2800" dirty="0"/>
            </a:br>
            <a:br>
              <a:rPr lang="nl-NL" sz="2800" dirty="0"/>
            </a:br>
            <a:r>
              <a:rPr lang="nl-NL" sz="2800" dirty="0"/>
              <a:t>3- </a:t>
            </a:r>
            <a:r>
              <a:rPr lang="en-GB" sz="2800" dirty="0"/>
              <a:t>Tourism Products and Services Characteristics</a:t>
            </a:r>
            <a:br>
              <a:rPr lang="en-GB" sz="2800" dirty="0"/>
            </a:b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Distribution Channels</a:t>
            </a:r>
          </a:p>
          <a:p>
            <a:pPr lvl="2" algn="just"/>
            <a:r>
              <a:rPr lang="en-GB" dirty="0"/>
              <a:t>Unlike fast-moving consumer goods (FMCGs), which are physically transported to warehouses, retailers, or directly to customers, the tourism industry involves no physical distribution of products. </a:t>
            </a:r>
          </a:p>
          <a:p>
            <a:pPr lvl="2" algn="just"/>
            <a:r>
              <a:rPr lang="en-GB" dirty="0"/>
              <a:t>Instead, consumers must travel to the tourism offering or destination. In fact, the journey itself—such as a flight or another mode of transport—is often an integral part of the overall tourism experience.</a:t>
            </a:r>
          </a:p>
          <a:p>
            <a:pPr lvl="2" algn="just"/>
            <a:r>
              <a:rPr lang="en-GB" dirty="0"/>
              <a:t>Tourism services require consumers to travel to the "service factory" (the destination) to consume the service, rather than the service being delivered to them.</a:t>
            </a:r>
          </a:p>
          <a:p>
            <a:pPr lvl="2" algn="just"/>
            <a:r>
              <a:rPr lang="en-GB" dirty="0"/>
              <a:t>The distribution of tourism offerings typically involves numerous marketing intermediaries. The industry relies on a wide range of distribution channels and specialized intermediaries, such as travel agencies, sales representatives, call </a:t>
            </a:r>
            <a:r>
              <a:rPr lang="en-GB" dirty="0" err="1"/>
              <a:t>centers</a:t>
            </a:r>
            <a:r>
              <a:rPr lang="en-GB" dirty="0"/>
              <a:t>, tour operators, sales outlets, and incentive travel planners.</a:t>
            </a:r>
          </a:p>
          <a:p>
            <a:pPr lvl="2" algn="just"/>
            <a:r>
              <a:rPr lang="en-GB" dirty="0"/>
              <a:t> These entities play a crucial role in connecting consumers with tourism products and experiences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44</a:t>
            </a:fld>
            <a:endParaRPr lang="nl-NL"/>
          </a:p>
        </p:txBody>
      </p:sp>
      <p:sp>
        <p:nvSpPr>
          <p:cNvPr id="3" name="TextBox 2">
            <a:extLst>
              <a:ext uri="{FF2B5EF4-FFF2-40B4-BE49-F238E27FC236}">
                <a16:creationId xmlns:a16="http://schemas.microsoft.com/office/drawing/2014/main" id="{962B8B6E-823F-C16D-55BC-940E57E8E031}"/>
              </a:ext>
            </a:extLst>
          </p:cNvPr>
          <p:cNvSpPr txBox="1"/>
          <p:nvPr/>
        </p:nvSpPr>
        <p:spPr>
          <a:xfrm>
            <a:off x="1639229" y="227484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350999247"/>
      </p:ext>
    </p:extLst>
  </p:cSld>
  <p:clrMapOvr>
    <a:masterClrMapping/>
  </p:clrMapOvr>
  <p:transition spd="slow">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br>
              <a:rPr lang="nl-NL" sz="2800" dirty="0"/>
            </a:br>
            <a:br>
              <a:rPr lang="nl-NL" sz="2800" dirty="0"/>
            </a:br>
            <a:r>
              <a:rPr lang="nl-NL" sz="2800" dirty="0"/>
              <a:t>3- </a:t>
            </a:r>
            <a:r>
              <a:rPr lang="en-GB" sz="2800" dirty="0"/>
              <a:t>Tourism Products and Services Characteristics</a:t>
            </a:r>
            <a:br>
              <a:rPr lang="en-GB" sz="2800" dirty="0"/>
            </a:b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Interdependence of Tourism Offerings</a:t>
            </a:r>
          </a:p>
          <a:p>
            <a:pPr lvl="2" algn="just"/>
            <a:r>
              <a:rPr lang="en-GB" dirty="0"/>
              <a:t>The tourism and hospitality industry is highly interdependent, as most consumers rely on multiple services and products, often provided by different businesses, to complete their overall experience. </a:t>
            </a:r>
          </a:p>
          <a:p>
            <a:pPr lvl="2" algn="just"/>
            <a:r>
              <a:rPr lang="en-GB" dirty="0"/>
              <a:t>These interconnected offerings depend on one another to deliver a seamless experience, a characteristic that is unique to the tourism industry.</a:t>
            </a:r>
          </a:p>
          <a:p>
            <a:pPr lvl="2" algn="just"/>
            <a:r>
              <a:rPr lang="en-GB" dirty="0"/>
              <a:t>For example, a delayed flight can disrupt the start of a holiday, potentially affecting accommodations, transportation, or scheduled activities at the destination. </a:t>
            </a:r>
          </a:p>
          <a:p>
            <a:pPr lvl="2" algn="just"/>
            <a:r>
              <a:rPr lang="en-GB" dirty="0"/>
              <a:t>Any disruption in one component of the service chain can negatively impact the consumer's overall experience, underscoring the importance of coordination and reliability across all involved providers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45</a:t>
            </a:fld>
            <a:endParaRPr lang="nl-NL"/>
          </a:p>
        </p:txBody>
      </p:sp>
      <p:sp>
        <p:nvSpPr>
          <p:cNvPr id="3" name="TextBox 2">
            <a:extLst>
              <a:ext uri="{FF2B5EF4-FFF2-40B4-BE49-F238E27FC236}">
                <a16:creationId xmlns:a16="http://schemas.microsoft.com/office/drawing/2014/main" id="{962B8B6E-823F-C16D-55BC-940E57E8E031}"/>
              </a:ext>
            </a:extLst>
          </p:cNvPr>
          <p:cNvSpPr txBox="1"/>
          <p:nvPr/>
        </p:nvSpPr>
        <p:spPr>
          <a:xfrm>
            <a:off x="1639229" y="227484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768731684"/>
      </p:ext>
    </p:extLst>
  </p:cSld>
  <p:clrMapOvr>
    <a:masterClrMapping/>
  </p:clrMapOvr>
  <p:transition spd="slow">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br>
              <a:rPr lang="nl-NL" sz="2800" dirty="0"/>
            </a:br>
            <a:br>
              <a:rPr lang="nl-NL" sz="2800" dirty="0"/>
            </a:br>
            <a:r>
              <a:rPr lang="nl-NL" sz="2800" dirty="0"/>
              <a:t>3- </a:t>
            </a:r>
            <a:r>
              <a:rPr lang="en-GB" sz="2800" dirty="0"/>
              <a:t>Tourism Products and Services Characteristics</a:t>
            </a:r>
            <a:br>
              <a:rPr lang="en-GB" sz="2800" dirty="0"/>
            </a:br>
            <a:br>
              <a:rPr lang="en-GB" sz="2800" b="1" dirty="0"/>
            </a:b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just"/>
            <a:r>
              <a:rPr lang="en-GB" b="1" dirty="0"/>
              <a:t>External Shocks and Events</a:t>
            </a:r>
            <a:endParaRPr lang="en-GB" dirty="0"/>
          </a:p>
          <a:p>
            <a:pPr lvl="2" algn="just"/>
            <a:r>
              <a:rPr lang="en-GB" dirty="0"/>
              <a:t>The tourism and hospitality industry is particularly vulnerable to external shocks that can disrupt operations and significantly impact demand. </a:t>
            </a:r>
          </a:p>
          <a:p>
            <a:pPr lvl="2" algn="just"/>
            <a:r>
              <a:rPr lang="en-GB" dirty="0"/>
              <a:t>These include wars, diseases, extreme weather events, political elections and events, adverse publicity, terrorist attacks, transport accidents, pollution, earthquakes, volcanic eruptions, strikes, electricity shortages, and economic downturns, including recessions and fluctuations in exchange rates.</a:t>
            </a:r>
          </a:p>
          <a:p>
            <a:pPr lvl="2" algn="just"/>
            <a:r>
              <a:rPr lang="en-GB" dirty="0"/>
              <a:t>Even minor weather changes, such as unexpected rain during summer at coastal resorts or insufficient snow in European ski resorts during winter, can influence consumer demand. </a:t>
            </a:r>
          </a:p>
          <a:p>
            <a:pPr lvl="2" algn="just"/>
            <a:r>
              <a:rPr lang="en-GB" dirty="0"/>
              <a:t>These external factors are often beyond the control of marketers and managers, making it challenging to predict sales volumes accurately. </a:t>
            </a:r>
          </a:p>
          <a:p>
            <a:pPr lvl="2" algn="just"/>
            <a:r>
              <a:rPr lang="en-GB" dirty="0"/>
              <a:t>Additionally, they can affect product quality and customer satisfaction, presenting a persistent challenge for the tourism industry.</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46</a:t>
            </a:fld>
            <a:endParaRPr lang="nl-NL"/>
          </a:p>
        </p:txBody>
      </p:sp>
      <p:sp>
        <p:nvSpPr>
          <p:cNvPr id="3" name="TextBox 2">
            <a:extLst>
              <a:ext uri="{FF2B5EF4-FFF2-40B4-BE49-F238E27FC236}">
                <a16:creationId xmlns:a16="http://schemas.microsoft.com/office/drawing/2014/main" id="{962B8B6E-823F-C16D-55BC-940E57E8E031}"/>
              </a:ext>
            </a:extLst>
          </p:cNvPr>
          <p:cNvSpPr txBox="1"/>
          <p:nvPr/>
        </p:nvSpPr>
        <p:spPr>
          <a:xfrm>
            <a:off x="1639229" y="227484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448340913"/>
      </p:ext>
    </p:extLst>
  </p:cSld>
  <p:clrMapOvr>
    <a:masterClrMapping/>
  </p:clrMapOvr>
  <p:transition spd="slow">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1663223040"/>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customXml/itemProps3.xml><?xml version="1.0" encoding="utf-8"?>
<ds:datastoreItem xmlns:ds="http://schemas.openxmlformats.org/officeDocument/2006/customXml" ds:itemID="{46ABCAEF-D5A0-4535-AD83-587F03E189B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432</TotalTime>
  <Words>5831</Words>
  <Application>Microsoft Macintosh PowerPoint</Application>
  <PresentationFormat>Custom</PresentationFormat>
  <Paragraphs>522</Paragraphs>
  <Slides>48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Georgia</vt:lpstr>
      <vt:lpstr>Calibri</vt:lpstr>
      <vt:lpstr>Minion</vt:lpstr>
      <vt:lpstr>Corporate template-set Universiteit Leiden</vt:lpstr>
      <vt:lpstr>Research on Tourism Services</vt:lpstr>
      <vt:lpstr>Index</vt:lpstr>
      <vt:lpstr> 1- Distribution Channels in Tourism  </vt:lpstr>
      <vt:lpstr> 1- Distribution Channels in Tourism  </vt:lpstr>
      <vt:lpstr> 1- Distribution Channels in Tourism  </vt:lpstr>
      <vt:lpstr> 1- Distribution Channels in Tourism  </vt:lpstr>
      <vt:lpstr> 1- Distribution Channels in Tourism  </vt:lpstr>
      <vt:lpstr> 1- Distribution Channels in Tourism  </vt:lpstr>
      <vt:lpstr> 1- Distribution Channels in Tourism  </vt:lpstr>
      <vt:lpstr> 1- Distribution Channels in Tourism  </vt:lpstr>
      <vt:lpstr> 1- Distribution Channels in Tourism  </vt:lpstr>
      <vt:lpstr> 1- Distribution Channels in Tourism  </vt:lpstr>
      <vt:lpstr> 1- Distribution Channels in Tourism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2- The Range of Tourism and Hospitality Intermediaries  </vt:lpstr>
      <vt:lpstr>   3- Tourism Products and Services Characteristics   </vt:lpstr>
      <vt:lpstr>   3- Tourism Products and Services Characteristics   </vt:lpstr>
      <vt:lpstr>   3- Tourism Products and Services Characteristics   </vt:lpstr>
      <vt:lpstr>   3- Tourism Products and Services Characteristics   </vt:lpstr>
      <vt:lpstr>   3- Tourism Products and Services Characteristics   </vt:lpstr>
      <vt:lpstr>   3- Tourism Products and Services Characteristics   </vt:lpstr>
      <vt:lpstr>   3- Tourism Products and Services Characteristics   </vt:lpstr>
      <vt:lpstr>   3- Tourism Products and Services Characteristics   </vt:lpstr>
      <vt:lpstr>   3- Tourism Products and Services Characteristics   </vt:lpstr>
      <vt:lpstr>   3- Tourism Products and Services Characteristics   </vt:lpstr>
      <vt:lpstr>   3- Tourism Products and Services Characteristics   </vt:lpstr>
      <vt:lpstr>   3- Tourism Products and Services Characteristics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198</cp:revision>
  <dcterms:created xsi:type="dcterms:W3CDTF">2023-10-18T00:40:52Z</dcterms:created>
  <dcterms:modified xsi:type="dcterms:W3CDTF">2024-12-14T22:00:19Z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