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57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Customer Service Training for a Theme Park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Student Name: Herr </a:t>
            </a:r>
            <a:r>
              <a:rPr lang="en-US" b="1" dirty="0" err="1" smtClean="0"/>
              <a:t>Sachin</a:t>
            </a:r>
            <a:r>
              <a:rPr lang="en-US" b="1" dirty="0" smtClean="0"/>
              <a:t> Kumar</a:t>
            </a:r>
          </a:p>
          <a:p>
            <a:r>
              <a:rPr lang="en-US" b="1" dirty="0" smtClean="0"/>
              <a:t>Student ID: DE240044</a:t>
            </a:r>
            <a:r>
              <a:rPr lang="en-US" b="1" smtClean="0"/>
              <a:t/>
            </a:r>
            <a:br>
              <a:rPr lang="en-US" b="1" smtClean="0"/>
            </a:br>
            <a:r>
              <a:rPr lang="en-US" b="1" dirty="0" smtClean="0"/>
              <a:t> </a:t>
            </a:r>
          </a:p>
          <a:p>
            <a:r>
              <a:rPr lang="en-US" b="1" dirty="0" smtClean="0"/>
              <a:t>Submission date: 04.04.2025</a:t>
            </a:r>
            <a:endParaRPr lang="en-US" b="1" dirty="0"/>
          </a:p>
        </p:txBody>
      </p:sp>
      <p:pic>
        <p:nvPicPr>
          <p:cNvPr id="4" name="Imag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86116" y="214290"/>
            <a:ext cx="2391031" cy="182260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Exceptional customer service is crucial for theme parks to maintain reputation and revenue.</a:t>
            </a:r>
          </a:p>
          <a:p>
            <a:r>
              <a:rPr lang="en-US" sz="2800" dirty="0" smtClean="0"/>
              <a:t>Guest satisfaction directly impacts repeat visits, positive reviews, and word-of-mouth marketing.</a:t>
            </a:r>
          </a:p>
          <a:p>
            <a:r>
              <a:rPr lang="en-US" sz="2800" dirty="0" smtClean="0"/>
              <a:t>This training module aims to enhance communication, problem-solving, and inclusivity.</a:t>
            </a:r>
          </a:p>
          <a:p>
            <a:r>
              <a:rPr lang="en-US" sz="2800" dirty="0" smtClean="0"/>
              <a:t>Staff will learn to handle various guest needs while ensuring a memorable experience.</a:t>
            </a:r>
          </a:p>
          <a:p>
            <a:r>
              <a:rPr lang="en-US" sz="2800" dirty="0" smtClean="0"/>
              <a:t>By mastering customer service skills, employees contribute to the overall success of the park.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Customer Interaction in a Fast-Paced Environment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Use friendly and proactive communication to engage guests positively.</a:t>
            </a:r>
          </a:p>
          <a:p>
            <a:r>
              <a:rPr lang="en-US" sz="2800" dirty="0" smtClean="0"/>
              <a:t>Manage long queues efficiently by providing estimated wait times and interactive experiences.</a:t>
            </a:r>
          </a:p>
          <a:p>
            <a:r>
              <a:rPr lang="en-US" sz="2800" dirty="0" smtClean="0"/>
              <a:t>Give clear, concise directions to attractions, facilities, and amenities.</a:t>
            </a:r>
          </a:p>
          <a:p>
            <a:r>
              <a:rPr lang="en-US" sz="2800" dirty="0" smtClean="0"/>
              <a:t>Handle high visitor volumes with patience, maintaining a calm and professional demeanor.</a:t>
            </a:r>
          </a:p>
          <a:p>
            <a:r>
              <a:rPr lang="en-US" sz="2800" dirty="0" smtClean="0"/>
              <a:t>Foster a welcoming atmosphere through enthusiasm and outstanding service.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Handling Common Customer Requests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Provide accurate and up-to-date information about ticketing, park maps, and ride details.</a:t>
            </a:r>
          </a:p>
          <a:p>
            <a:r>
              <a:rPr lang="en-US" sz="2800" dirty="0" smtClean="0"/>
              <a:t>Assist visitors with lost children, misplaced belongings, and emergency situations efficiently.</a:t>
            </a:r>
          </a:p>
          <a:p>
            <a:r>
              <a:rPr lang="en-US" sz="2800" dirty="0" smtClean="0"/>
              <a:t>Address accessibility needs by offering wheelchair rentals, priority seating, and special accommodations.</a:t>
            </a:r>
          </a:p>
          <a:p>
            <a:r>
              <a:rPr lang="en-US" sz="2800" dirty="0" smtClean="0"/>
              <a:t>Facilitate VIP services, fast passes, and package upgrades to enhance guest experience.</a:t>
            </a:r>
          </a:p>
          <a:p>
            <a:r>
              <a:rPr lang="en-US" sz="2800" dirty="0" smtClean="0"/>
              <a:t>Ensure every interaction is helpful and proactive, creating a seamless visit for all guests.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Dealing with Complaints and Safety Concerns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Address ride malfunctions with transparency, keeping guests informed about solutions.</a:t>
            </a:r>
          </a:p>
          <a:p>
            <a:r>
              <a:rPr lang="en-US" sz="2800" dirty="0" smtClean="0"/>
              <a:t>Handle disputes among guests diplomatically to prevent conflicts from escalating.</a:t>
            </a:r>
          </a:p>
          <a:p>
            <a:r>
              <a:rPr lang="en-US" sz="2800" dirty="0" smtClean="0"/>
              <a:t>Enforce park safety rules with courtesy and confidence, ensuring compliance without hostility.</a:t>
            </a:r>
          </a:p>
          <a:p>
            <a:r>
              <a:rPr lang="en-US" sz="2800" dirty="0" smtClean="0"/>
              <a:t>Remain calm and provide reassurance to guests during stressful situations.</a:t>
            </a:r>
          </a:p>
          <a:p>
            <a:r>
              <a:rPr lang="en-US" sz="2800" dirty="0" smtClean="0"/>
              <a:t>Use active listening and de-escalation techniques to manage guest frustration effectively.</a:t>
            </a:r>
            <a:endParaRPr lang="en-US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Cultural Awareness and Inclusivity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Recognize and respect diverse cultural expectations, traditions, and communication styles.</a:t>
            </a:r>
          </a:p>
          <a:p>
            <a:r>
              <a:rPr lang="en-US" sz="2800" dirty="0" smtClean="0"/>
              <a:t>Offer multilingual assistance and provide translated materials to enhance accessibility.</a:t>
            </a:r>
          </a:p>
          <a:p>
            <a:r>
              <a:rPr lang="en-US" sz="2800" dirty="0" smtClean="0"/>
              <a:t>Accommodate dietary restrictions, religious considerations, and special needs proactively.</a:t>
            </a:r>
          </a:p>
          <a:p>
            <a:r>
              <a:rPr lang="en-US" sz="2800" dirty="0" smtClean="0"/>
              <a:t>Foster an inclusive environment by treating all guests with respect and dignity.</a:t>
            </a:r>
          </a:p>
          <a:p>
            <a:r>
              <a:rPr lang="en-US" sz="2800" dirty="0" smtClean="0"/>
              <a:t>Train staff on cultural differences to enhance understanding and guest interactions.</a:t>
            </a:r>
            <a:endParaRPr lang="en-US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Enhancing Guest Engagement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Personalize interactions to make guests feel valued and appreciated.</a:t>
            </a:r>
          </a:p>
          <a:p>
            <a:r>
              <a:rPr lang="en-US" sz="2800" dirty="0" smtClean="0"/>
              <a:t>Use storytelling and themed experiences to create immersive guest interactions.</a:t>
            </a:r>
          </a:p>
          <a:p>
            <a:r>
              <a:rPr lang="en-US" sz="2800" dirty="0" smtClean="0"/>
              <a:t>Encourage staff to go above and beyond to surprise and delight visitors.</a:t>
            </a:r>
          </a:p>
          <a:p>
            <a:r>
              <a:rPr lang="en-US" sz="2800" dirty="0" smtClean="0"/>
              <a:t>Organize interactive activities, character meet-and-greets, and engagement </a:t>
            </a:r>
            <a:r>
              <a:rPr lang="en-US" sz="2800" dirty="0" err="1" smtClean="0"/>
              <a:t>touchpoints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Collect and analyze guest feedback to continuously improve service and experiences.</a:t>
            </a:r>
            <a:endParaRPr 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Emergency Response and Crisis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Follow established protocols for medical emergencies, severe weather, and evacuations.</a:t>
            </a:r>
          </a:p>
          <a:p>
            <a:r>
              <a:rPr lang="en-US" sz="2800" dirty="0" smtClean="0"/>
              <a:t>Stay calm and provide reassurance to guests during crisis situations.</a:t>
            </a:r>
          </a:p>
          <a:p>
            <a:r>
              <a:rPr lang="en-US" sz="2800" dirty="0" smtClean="0"/>
              <a:t>Communicate effectively with security, medical teams, and local authorities when needed.</a:t>
            </a:r>
          </a:p>
          <a:p>
            <a:r>
              <a:rPr lang="en-US" sz="2800" dirty="0" smtClean="0"/>
              <a:t>Guide guests to safe areas, offering clear instructions in case of an emergency.</a:t>
            </a:r>
          </a:p>
          <a:p>
            <a:r>
              <a:rPr lang="en-US" sz="2800" dirty="0" smtClean="0"/>
              <a:t>Conduct regular training on handling accidents, lost children, and potential threats.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Scripts for Staff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Use warm and professional greetings to make guests feel welcome.</a:t>
            </a:r>
          </a:p>
          <a:p>
            <a:r>
              <a:rPr lang="en-US" sz="2800" dirty="0" smtClean="0"/>
              <a:t>Provide clear and polite responses to common guest inquiries.</a:t>
            </a:r>
          </a:p>
          <a:p>
            <a:r>
              <a:rPr lang="en-US" sz="2800" dirty="0" smtClean="0"/>
              <a:t>Follow structured scripts for handling complaints with empathy and professionalism.</a:t>
            </a:r>
          </a:p>
          <a:p>
            <a:r>
              <a:rPr lang="en-US" sz="2800" dirty="0" smtClean="0"/>
              <a:t>Reassure guests experiencing safety concerns with confident and calming statements.</a:t>
            </a:r>
          </a:p>
          <a:p>
            <a:r>
              <a:rPr lang="en-US" sz="2800" dirty="0" smtClean="0"/>
              <a:t>Utilize professional phrases to assist guests with disabilities or special needs respectfully.</a:t>
            </a:r>
            <a:endParaRPr 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Consistency in service is key to maintaining guest satisfaction and loyalty.</a:t>
            </a:r>
          </a:p>
          <a:p>
            <a:r>
              <a:rPr lang="en-US" sz="2800" dirty="0" smtClean="0"/>
              <a:t>Adaptability and continuous learning ensure staff can meet evolving guest expectations.</a:t>
            </a:r>
          </a:p>
          <a:p>
            <a:r>
              <a:rPr lang="en-US" sz="2800" dirty="0" smtClean="0"/>
              <a:t>Encouragement to exceed guest expectations through proactive service and attention to detail.</a:t>
            </a:r>
          </a:p>
          <a:p>
            <a:r>
              <a:rPr lang="en-US" sz="2800" dirty="0" smtClean="0"/>
              <a:t>Each team member plays a crucial role in creating a positive, welcoming, and safe park environment.</a:t>
            </a:r>
          </a:p>
          <a:p>
            <a:r>
              <a:rPr lang="en-US" sz="2800" dirty="0" smtClean="0"/>
              <a:t>Appreciation for staff commitment and a reminder of their impact on guest experiences.</a:t>
            </a:r>
            <a:endParaRPr lang="en-US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 smtClean="0"/>
              <a:t>Zeithaml</a:t>
            </a:r>
            <a:r>
              <a:rPr lang="en-US" sz="2800" dirty="0" smtClean="0"/>
              <a:t>, V. A., </a:t>
            </a:r>
            <a:r>
              <a:rPr lang="en-US" sz="2800" dirty="0" err="1" smtClean="0"/>
              <a:t>Bitner</a:t>
            </a:r>
            <a:r>
              <a:rPr lang="en-US" sz="2800" dirty="0" smtClean="0"/>
              <a:t>, M. J., &amp; </a:t>
            </a:r>
            <a:r>
              <a:rPr lang="en-US" sz="2800" dirty="0" err="1" smtClean="0"/>
              <a:t>Gremler</a:t>
            </a:r>
            <a:r>
              <a:rPr lang="en-US" sz="2800" dirty="0" smtClean="0"/>
              <a:t>, D. D. (2020). </a:t>
            </a:r>
            <a:r>
              <a:rPr lang="en-US" sz="2800" i="1" dirty="0" smtClean="0"/>
              <a:t>Services Marketing: Integrating Customer Focus Across the Firm.</a:t>
            </a:r>
            <a:r>
              <a:rPr lang="en-US" sz="2800" dirty="0" smtClean="0"/>
              <a:t> McGraw-Hill.</a:t>
            </a:r>
          </a:p>
          <a:p>
            <a:r>
              <a:rPr lang="en-US" sz="2800" dirty="0" err="1" smtClean="0"/>
              <a:t>Kotler</a:t>
            </a:r>
            <a:r>
              <a:rPr lang="en-US" sz="2800" dirty="0" smtClean="0"/>
              <a:t>, P., Bowen, J. T., &amp; </a:t>
            </a:r>
            <a:r>
              <a:rPr lang="en-US" sz="2800" dirty="0" err="1" smtClean="0"/>
              <a:t>Makens</a:t>
            </a:r>
            <a:r>
              <a:rPr lang="en-US" sz="2800" dirty="0" smtClean="0"/>
              <a:t>, J. C. (2017). </a:t>
            </a:r>
            <a:r>
              <a:rPr lang="en-US" sz="2800" i="1" dirty="0" smtClean="0"/>
              <a:t>Marketing for Hospitality and Tourism.</a:t>
            </a:r>
            <a:r>
              <a:rPr lang="en-US" sz="2800" dirty="0" smtClean="0"/>
              <a:t> Pearson.</a:t>
            </a:r>
          </a:p>
          <a:p>
            <a:r>
              <a:rPr lang="en-US" sz="2800" dirty="0" smtClean="0"/>
              <a:t>Lovelock, C., &amp; </a:t>
            </a:r>
            <a:r>
              <a:rPr lang="en-US" sz="2800" dirty="0" err="1" smtClean="0"/>
              <a:t>Wirtz</a:t>
            </a:r>
            <a:r>
              <a:rPr lang="en-US" sz="2800" dirty="0" smtClean="0"/>
              <a:t>, J. (2016). </a:t>
            </a:r>
            <a:r>
              <a:rPr lang="en-US" sz="2800" i="1" dirty="0" smtClean="0"/>
              <a:t>Services Marketing: People, Technology, Strategy.</a:t>
            </a:r>
            <a:r>
              <a:rPr lang="en-US" sz="2800" dirty="0" smtClean="0"/>
              <a:t> Pearson.</a:t>
            </a:r>
          </a:p>
          <a:p>
            <a:r>
              <a:rPr lang="en-US" sz="2800" dirty="0" smtClean="0"/>
              <a:t>Theme Park Insider (2022). "Best Practices for Guest Satisfaction in Theme Parks."</a:t>
            </a:r>
          </a:p>
          <a:p>
            <a:r>
              <a:rPr lang="en-US" sz="2800" dirty="0" smtClean="0"/>
              <a:t>Disney Institute (2019). </a:t>
            </a:r>
            <a:r>
              <a:rPr lang="en-US" sz="2800" i="1" dirty="0" smtClean="0"/>
              <a:t>Be Our Guest: Perfecting the Art of Customer Service.</a:t>
            </a:r>
            <a:r>
              <a:rPr lang="en-US" sz="2800" dirty="0" smtClean="0"/>
              <a:t> Disney Editions.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214686"/>
            <a:ext cx="8229600" cy="1143000"/>
          </a:xfrm>
        </p:spPr>
        <p:txBody>
          <a:bodyPr/>
          <a:lstStyle/>
          <a:p>
            <a:r>
              <a:rPr lang="en-US" b="1" dirty="0" smtClean="0"/>
              <a:t>Thank-you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749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Customer Service Training for a Theme Park</vt:lpstr>
      <vt:lpstr>Introduction</vt:lpstr>
      <vt:lpstr>Customer Interaction in a Fast-Paced Environment</vt:lpstr>
      <vt:lpstr>Handling Common Customer Requests</vt:lpstr>
      <vt:lpstr>Dealing with Complaints and Safety Concerns</vt:lpstr>
      <vt:lpstr>Cultural Awareness and Inclusivity</vt:lpstr>
      <vt:lpstr>Enhancing Guest Engagement</vt:lpstr>
      <vt:lpstr>Emergency Response and Crisis Management</vt:lpstr>
      <vt:lpstr>Scripts for Staff</vt:lpstr>
      <vt:lpstr>Conclusion</vt:lpstr>
      <vt:lpstr>References</vt:lpstr>
      <vt:lpstr>Thank-you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ANCHALIKA</dc:creator>
  <cp:lastModifiedBy>ANCHALIKA</cp:lastModifiedBy>
  <cp:revision>6</cp:revision>
  <dcterms:created xsi:type="dcterms:W3CDTF">2025-04-02T22:58:39Z</dcterms:created>
  <dcterms:modified xsi:type="dcterms:W3CDTF">2025-04-03T00:32:40Z</dcterms:modified>
</cp:coreProperties>
</file>