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xmlns=""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General Communication Strategy for Remote Work Hubs</a:t>
            </a: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dirty="0" smtClean="0"/>
              <a:t/>
            </a:r>
            <a:br>
              <a:rPr lang="en-US" b="1" dirty="0" smtClean="0"/>
            </a:br>
            <a:r>
              <a:rPr lang="en-US" b="1" dirty="0" smtClean="0"/>
              <a:t>Student ID: DE240063</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Understanding Digital Nomads</a:t>
            </a:r>
          </a:p>
          <a:p>
            <a:pPr lvl="0"/>
            <a:r>
              <a:rPr lang="en-US" dirty="0" smtClean="0"/>
              <a:t>Needs of Digital Nomads</a:t>
            </a:r>
          </a:p>
          <a:p>
            <a:pPr lvl="0"/>
            <a:r>
              <a:rPr lang="en-US" dirty="0" smtClean="0"/>
              <a:t>Communication Channels</a:t>
            </a:r>
          </a:p>
          <a:p>
            <a:pPr lvl="0"/>
            <a:r>
              <a:rPr lang="en-US" dirty="0" smtClean="0"/>
              <a:t>Email Flow Design</a:t>
            </a:r>
          </a:p>
          <a:p>
            <a:pPr lvl="0"/>
            <a:r>
              <a:rPr lang="en-US" dirty="0" smtClean="0"/>
              <a:t>Multilingual </a:t>
            </a:r>
            <a:r>
              <a:rPr lang="en-US" dirty="0" err="1" smtClean="0"/>
              <a:t>Chatbot</a:t>
            </a:r>
            <a:r>
              <a:rPr lang="en-US" dirty="0" smtClean="0"/>
              <a:t> Scripts</a:t>
            </a:r>
          </a:p>
          <a:p>
            <a:pPr lvl="0"/>
            <a:r>
              <a:rPr lang="en-US" dirty="0" smtClean="0"/>
              <a:t>Web Content Strategy</a:t>
            </a:r>
          </a:p>
          <a:p>
            <a:pPr lvl="0"/>
            <a:r>
              <a:rPr lang="en-US" dirty="0" err="1" smtClean="0"/>
              <a:t>Onboarding</a:t>
            </a:r>
            <a:r>
              <a:rPr lang="en-US" dirty="0" smtClean="0"/>
              <a:t> Info Kits</a:t>
            </a:r>
          </a:p>
          <a:p>
            <a:pPr lvl="0"/>
            <a:r>
              <a:rPr lang="en-US" dirty="0" smtClean="0"/>
              <a:t>Co-working Etiquette Guidelines</a:t>
            </a:r>
          </a:p>
          <a:p>
            <a:pPr lvl="0"/>
            <a:r>
              <a:rPr lang="en-US" dirty="0" smtClean="0"/>
              <a:t>Digital Safety Tips</a:t>
            </a:r>
          </a:p>
          <a:p>
            <a:pPr lvl="0"/>
            <a:r>
              <a:rPr lang="en-US" dirty="0" smtClean="0"/>
              <a:t>Localization Strategies</a:t>
            </a:r>
          </a:p>
          <a:p>
            <a:pPr lvl="0"/>
            <a:r>
              <a:rPr lang="en-US" dirty="0" smtClean="0"/>
              <a:t>Cross-cultural Personalization</a:t>
            </a:r>
          </a:p>
          <a:p>
            <a:pPr lvl="0"/>
            <a:r>
              <a:rPr lang="en-US" dirty="0" smtClean="0"/>
              <a:t>Implementation Roadmap</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fontScale="92500" lnSpcReduction="10000"/>
          </a:bodyPr>
          <a:lstStyle/>
          <a:p>
            <a:r>
              <a:rPr lang="en-US" dirty="0" smtClean="0"/>
              <a:t>Tourism hubs are increasingly tapping into this trend by offering attractive packages tailored to nomadic workers. A strong digital communication strategy is essential to inform, engage, and retain this niche market. This assignment outlines a robust communication strategy that addresses the multifaceted needs of digital nomads in emerging tourism hubs. The strategy includes content creation, communication flow, digital safety, localization, and more.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fontScale="77500" lnSpcReduction="20000"/>
          </a:bodyPr>
          <a:lstStyle/>
          <a:p>
            <a:r>
              <a:rPr lang="en-US" dirty="0" smtClean="0"/>
              <a:t>The primary objectives of this communication strategy are:</a:t>
            </a:r>
          </a:p>
          <a:p>
            <a:endParaRPr lang="en-US" dirty="0" smtClean="0"/>
          </a:p>
          <a:p>
            <a:pPr lvl="0"/>
            <a:r>
              <a:rPr lang="en-US" dirty="0" smtClean="0"/>
              <a:t>Enhance engagement with digital nomads through optimized digital channels.</a:t>
            </a:r>
          </a:p>
          <a:p>
            <a:pPr lvl="0"/>
            <a:r>
              <a:rPr lang="en-US" dirty="0" smtClean="0"/>
              <a:t>Provide culturally relevant and localized content.</a:t>
            </a:r>
          </a:p>
          <a:p>
            <a:pPr lvl="0"/>
            <a:r>
              <a:rPr lang="en-US" dirty="0" smtClean="0"/>
              <a:t>Educate nomads on co-working space etiquette and safety.</a:t>
            </a:r>
          </a:p>
          <a:p>
            <a:pPr lvl="0"/>
            <a:r>
              <a:rPr lang="en-US" dirty="0" smtClean="0"/>
              <a:t>Build trust and transparency through consistent messaging.</a:t>
            </a:r>
            <a:br>
              <a:rPr lang="en-US" dirty="0" smtClean="0"/>
            </a:br>
            <a:r>
              <a:rPr lang="en-US" dirty="0" smtClean="0"/>
              <a:t>Secondary objectives include boosting tourism hub visibility, fostering community, and collecting feedback for iterative improvements.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Understanding Digital Nomads</a:t>
            </a:r>
            <a:endParaRPr/>
          </a:p>
        </p:txBody>
      </p:sp>
      <p:sp>
        <p:nvSpPr>
          <p:cNvPr id="3" name="Content Placeholder 2"/>
          <p:cNvSpPr>
            <a:spLocks noGrp="1"/>
          </p:cNvSpPr>
          <p:nvPr>
            <p:ph idx="1"/>
          </p:nvPr>
        </p:nvSpPr>
        <p:spPr>
          <a:xfrm>
            <a:off x="457200" y="1600200"/>
            <a:ext cx="8229600" cy="4955875"/>
          </a:xfrm>
        </p:spPr>
        <p:txBody>
          <a:bodyPr>
            <a:normAutofit fontScale="92500" lnSpcReduction="10000"/>
          </a:bodyPr>
          <a:lstStyle/>
          <a:p>
            <a:r>
              <a:rPr lang="en-US" dirty="0" smtClean="0"/>
              <a:t>Digital nomads are typically remote workers, freelancers, or entrepreneurs who travel frequently while staying connected. They value flexibility, reliable internet, community, and affordability. According to MBO Partners (2023), over 35 million digital nomads are active worldwide. Communication strategies must cater to their tech-savvy, globally aware mindset. The most common platforms used by digital nomads include Slack, Telegram, Discord, and digital </a:t>
            </a:r>
            <a:r>
              <a:rPr lang="en-US" dirty="0" err="1" smtClean="0"/>
              <a:t>coworking</a:t>
            </a:r>
            <a:r>
              <a:rPr lang="en-US" dirty="0" smtClean="0"/>
              <a:t> platforms.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Needs of Digital Nomads</a:t>
            </a:r>
            <a:endParaRPr/>
          </a:p>
        </p:txBody>
      </p:sp>
      <p:sp>
        <p:nvSpPr>
          <p:cNvPr id="3" name="Content Placeholder 2"/>
          <p:cNvSpPr>
            <a:spLocks noGrp="1"/>
          </p:cNvSpPr>
          <p:nvPr>
            <p:ph idx="1"/>
          </p:nvPr>
        </p:nvSpPr>
        <p:spPr>
          <a:xfrm>
            <a:off x="457200" y="1600200"/>
            <a:ext cx="8229600" cy="4835106"/>
          </a:xfrm>
        </p:spPr>
        <p:txBody>
          <a:bodyPr>
            <a:normAutofit fontScale="92500" lnSpcReduction="20000"/>
          </a:bodyPr>
          <a:lstStyle/>
          <a:p>
            <a:r>
              <a:rPr lang="en-US" dirty="0" smtClean="0"/>
              <a:t>Digital nomads require:</a:t>
            </a:r>
          </a:p>
          <a:p>
            <a:endParaRPr lang="en-US" dirty="0" smtClean="0"/>
          </a:p>
          <a:p>
            <a:pPr lvl="0"/>
            <a:r>
              <a:rPr lang="en-US" dirty="0" smtClean="0"/>
              <a:t>Seamless </a:t>
            </a:r>
            <a:r>
              <a:rPr lang="en-US" dirty="0" err="1" smtClean="0"/>
              <a:t>onboarding</a:t>
            </a:r>
            <a:r>
              <a:rPr lang="en-US" dirty="0" smtClean="0"/>
              <a:t> processes.</a:t>
            </a:r>
          </a:p>
          <a:p>
            <a:pPr lvl="0"/>
            <a:r>
              <a:rPr lang="en-US" dirty="0" smtClean="0"/>
              <a:t>Clear and fast access to essential services.</a:t>
            </a:r>
          </a:p>
          <a:p>
            <a:pPr lvl="0"/>
            <a:r>
              <a:rPr lang="en-US" dirty="0" smtClean="0"/>
              <a:t>Multilingual support.</a:t>
            </a:r>
          </a:p>
          <a:p>
            <a:pPr lvl="0"/>
            <a:r>
              <a:rPr lang="en-US" dirty="0" smtClean="0"/>
              <a:t>Safety and security in unfamiliar locations.</a:t>
            </a:r>
          </a:p>
          <a:p>
            <a:pPr lvl="0"/>
            <a:r>
              <a:rPr lang="en-US" dirty="0" smtClean="0"/>
              <a:t>Peer recommendations and social integration.</a:t>
            </a:r>
            <a:br>
              <a:rPr lang="en-US" dirty="0" smtClean="0"/>
            </a:br>
            <a:endParaRPr lang="en-US" dirty="0" smtClean="0"/>
          </a:p>
          <a:p>
            <a:pPr lvl="0"/>
            <a:r>
              <a:rPr lang="en-US" dirty="0" smtClean="0"/>
              <a:t>Communication strategies must ensure inclusivity, simplicity, and relevance to these needs.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Communication Channels</a:t>
            </a:r>
            <a:endParaRPr/>
          </a:p>
        </p:txBody>
      </p:sp>
      <p:sp>
        <p:nvSpPr>
          <p:cNvPr id="3" name="Content Placeholder 2"/>
          <p:cNvSpPr>
            <a:spLocks noGrp="1"/>
          </p:cNvSpPr>
          <p:nvPr>
            <p:ph idx="1"/>
          </p:nvPr>
        </p:nvSpPr>
        <p:spPr>
          <a:xfrm>
            <a:off x="457200" y="1600200"/>
            <a:ext cx="8229600" cy="4835106"/>
          </a:xfrm>
        </p:spPr>
        <p:txBody>
          <a:bodyPr>
            <a:normAutofit fontScale="85000" lnSpcReduction="10000"/>
          </a:bodyPr>
          <a:lstStyle/>
          <a:p>
            <a:r>
              <a:rPr lang="en-US" dirty="0" smtClean="0"/>
              <a:t>An effective </a:t>
            </a:r>
            <a:r>
              <a:rPr lang="en-US" dirty="0" err="1" smtClean="0"/>
              <a:t>omnichannel</a:t>
            </a:r>
            <a:r>
              <a:rPr lang="en-US" dirty="0" smtClean="0"/>
              <a:t> approach includes:</a:t>
            </a:r>
          </a:p>
          <a:p>
            <a:pPr lvl="0"/>
            <a:endParaRPr lang="en-US" dirty="0" smtClean="0"/>
          </a:p>
          <a:p>
            <a:pPr lvl="0"/>
            <a:r>
              <a:rPr lang="en-US" dirty="0" smtClean="0"/>
              <a:t>Email newsletters and </a:t>
            </a:r>
            <a:r>
              <a:rPr lang="en-US" dirty="0" err="1" smtClean="0"/>
              <a:t>onboarding</a:t>
            </a:r>
            <a:r>
              <a:rPr lang="en-US" dirty="0" smtClean="0"/>
              <a:t> emails.</a:t>
            </a:r>
          </a:p>
          <a:p>
            <a:pPr lvl="0"/>
            <a:r>
              <a:rPr lang="en-US" dirty="0" smtClean="0"/>
              <a:t>Automated </a:t>
            </a:r>
            <a:r>
              <a:rPr lang="en-US" dirty="0" err="1" smtClean="0"/>
              <a:t>chatbot</a:t>
            </a:r>
            <a:r>
              <a:rPr lang="en-US" dirty="0" smtClean="0"/>
              <a:t> assistance (</a:t>
            </a:r>
            <a:r>
              <a:rPr lang="en-US" dirty="0" err="1" smtClean="0"/>
              <a:t>Facebook</a:t>
            </a:r>
            <a:r>
              <a:rPr lang="en-US" dirty="0" smtClean="0"/>
              <a:t>, website).</a:t>
            </a:r>
          </a:p>
          <a:p>
            <a:pPr lvl="0"/>
            <a:r>
              <a:rPr lang="en-US" dirty="0" smtClean="0"/>
              <a:t>Social media engagement (</a:t>
            </a:r>
            <a:r>
              <a:rPr lang="en-US" dirty="0" err="1" smtClean="0"/>
              <a:t>Instagram</a:t>
            </a:r>
            <a:r>
              <a:rPr lang="en-US" dirty="0" smtClean="0"/>
              <a:t>, X, LinkedIn).</a:t>
            </a:r>
          </a:p>
          <a:p>
            <a:pPr lvl="0"/>
            <a:r>
              <a:rPr lang="en-US" dirty="0" smtClean="0"/>
              <a:t>Local </a:t>
            </a:r>
            <a:r>
              <a:rPr lang="en-US" dirty="0" err="1" smtClean="0"/>
              <a:t>WhatsApp</a:t>
            </a:r>
            <a:r>
              <a:rPr lang="en-US" dirty="0" smtClean="0"/>
              <a:t>/Telegram groups.</a:t>
            </a:r>
          </a:p>
          <a:p>
            <a:pPr lvl="0"/>
            <a:r>
              <a:rPr lang="en-US" dirty="0" smtClean="0"/>
              <a:t>QR codes in co-working hubs linking to digital guides.</a:t>
            </a:r>
          </a:p>
          <a:p>
            <a:pPr lvl="0"/>
            <a:r>
              <a:rPr lang="en-US" dirty="0" smtClean="0"/>
              <a:t>Channels must be interconnected for consistency and ease of navigation.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 Flow Design</a:t>
            </a:r>
            <a:endParaRPr/>
          </a:p>
        </p:txBody>
      </p:sp>
      <p:sp>
        <p:nvSpPr>
          <p:cNvPr id="3" name="Content Placeholder 2"/>
          <p:cNvSpPr>
            <a:spLocks noGrp="1"/>
          </p:cNvSpPr>
          <p:nvPr>
            <p:ph idx="1"/>
          </p:nvPr>
        </p:nvSpPr>
        <p:spPr>
          <a:xfrm>
            <a:off x="457200" y="1600200"/>
            <a:ext cx="8229600" cy="4835106"/>
          </a:xfrm>
        </p:spPr>
        <p:txBody>
          <a:bodyPr>
            <a:normAutofit fontScale="85000" lnSpcReduction="10000"/>
          </a:bodyPr>
          <a:lstStyle/>
          <a:p>
            <a:r>
              <a:rPr lang="en-US" dirty="0" smtClean="0"/>
              <a:t>A sample email flow includes:</a:t>
            </a:r>
          </a:p>
          <a:p>
            <a:pPr lvl="0">
              <a:buNone/>
            </a:pPr>
            <a:r>
              <a:rPr lang="en-US" dirty="0" smtClean="0"/>
              <a:t>Welcome email with hub details and safety tips.</a:t>
            </a:r>
          </a:p>
          <a:p>
            <a:pPr lvl="0"/>
            <a:endParaRPr lang="en-US" dirty="0" smtClean="0"/>
          </a:p>
          <a:p>
            <a:pPr lvl="0"/>
            <a:r>
              <a:rPr lang="en-US" dirty="0" smtClean="0"/>
              <a:t>Introduction to </a:t>
            </a:r>
            <a:r>
              <a:rPr lang="en-US" dirty="0" err="1" smtClean="0"/>
              <a:t>coworking</a:t>
            </a:r>
            <a:r>
              <a:rPr lang="en-US" dirty="0" smtClean="0"/>
              <a:t> spaces and social events.</a:t>
            </a:r>
          </a:p>
          <a:p>
            <a:pPr lvl="0"/>
            <a:r>
              <a:rPr lang="en-US" dirty="0" smtClean="0"/>
              <a:t>Weekly newsletters with community updates.</a:t>
            </a:r>
          </a:p>
          <a:p>
            <a:pPr lvl="0"/>
            <a:r>
              <a:rPr lang="en-US" dirty="0" smtClean="0"/>
              <a:t>Monthly feedback surveys and digital badges for engagement.</a:t>
            </a:r>
          </a:p>
          <a:p>
            <a:pPr lvl="0"/>
            <a:r>
              <a:rPr lang="en-US" dirty="0" smtClean="0"/>
              <a:t>Email flows should be automated and personalized. Tools like </a:t>
            </a:r>
            <a:r>
              <a:rPr lang="en-US" dirty="0" err="1" smtClean="0"/>
              <a:t>Mailchimp</a:t>
            </a:r>
            <a:r>
              <a:rPr lang="en-US" dirty="0" smtClean="0"/>
              <a:t> or </a:t>
            </a:r>
            <a:r>
              <a:rPr lang="en-US" dirty="0" err="1" smtClean="0"/>
              <a:t>ConvertKit</a:t>
            </a:r>
            <a:r>
              <a:rPr lang="en-US" dirty="0" smtClean="0"/>
              <a:t> enable segmentation based on location and interest.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Multilingual </a:t>
            </a:r>
            <a:r>
              <a:rPr lang="en-US" dirty="0" err="1" smtClean="0"/>
              <a:t>Chatbot</a:t>
            </a:r>
            <a:r>
              <a:rPr lang="en-US" dirty="0" smtClean="0"/>
              <a:t> Scripts</a:t>
            </a:r>
            <a:endParaRPr/>
          </a:p>
        </p:txBody>
      </p:sp>
      <p:sp>
        <p:nvSpPr>
          <p:cNvPr id="3" name="Content Placeholder 2"/>
          <p:cNvSpPr>
            <a:spLocks noGrp="1"/>
          </p:cNvSpPr>
          <p:nvPr>
            <p:ph idx="1"/>
          </p:nvPr>
        </p:nvSpPr>
        <p:spPr/>
        <p:txBody>
          <a:bodyPr>
            <a:normAutofit fontScale="85000" lnSpcReduction="20000"/>
          </a:bodyPr>
          <a:lstStyle/>
          <a:p>
            <a:r>
              <a:rPr lang="en-US" dirty="0" err="1" smtClean="0"/>
              <a:t>Chatbots</a:t>
            </a:r>
            <a:r>
              <a:rPr lang="en-US" dirty="0" smtClean="0"/>
              <a:t> must address FAQs in languages like English, Spanish, French, and Mandarin. Sample scripts:</a:t>
            </a:r>
          </a:p>
          <a:p>
            <a:endParaRPr lang="en-US" dirty="0" smtClean="0"/>
          </a:p>
          <a:p>
            <a:pPr lvl="0"/>
            <a:r>
              <a:rPr lang="en-US" dirty="0" smtClean="0"/>
              <a:t>"Welcome to Bali Nomad Hub! Looking for accommodation or events?"</a:t>
            </a:r>
          </a:p>
          <a:p>
            <a:endParaRPr lang="en-US" dirty="0" smtClean="0"/>
          </a:p>
          <a:p>
            <a:r>
              <a:rPr lang="en-US" dirty="0" smtClean="0"/>
              <a:t>"Tap here for local SIM card tips."</a:t>
            </a:r>
            <a:br>
              <a:rPr lang="en-US" dirty="0" smtClean="0"/>
            </a:br>
            <a:endParaRPr lang="en-US" dirty="0" smtClean="0"/>
          </a:p>
          <a:p>
            <a:r>
              <a:rPr lang="en-US" dirty="0" smtClean="0"/>
              <a:t>Cultural tone and idioms must be adjusted to reflect regional etiquette. Platforms like </a:t>
            </a:r>
            <a:r>
              <a:rPr lang="en-US" dirty="0" err="1" smtClean="0"/>
              <a:t>Tidio</a:t>
            </a:r>
            <a:r>
              <a:rPr lang="en-US" dirty="0" smtClean="0"/>
              <a:t> or Intercom support multilingual bots.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Web Content Strategy</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Content should be SEO-optimized and include:</a:t>
            </a:r>
          </a:p>
          <a:p>
            <a:pPr lvl="0"/>
            <a:endParaRPr lang="en-US" dirty="0" smtClean="0"/>
          </a:p>
          <a:p>
            <a:pPr lvl="0"/>
            <a:r>
              <a:rPr lang="en-US" dirty="0" smtClean="0"/>
              <a:t>Hub features</a:t>
            </a:r>
          </a:p>
          <a:p>
            <a:pPr lvl="0"/>
            <a:r>
              <a:rPr lang="en-US" dirty="0" smtClean="0"/>
              <a:t>Reviews/testimonials</a:t>
            </a:r>
          </a:p>
          <a:p>
            <a:pPr lvl="0"/>
            <a:r>
              <a:rPr lang="en-US" dirty="0" smtClean="0"/>
              <a:t>Interactive maps with </a:t>
            </a:r>
            <a:r>
              <a:rPr lang="en-US" dirty="0" err="1" smtClean="0"/>
              <a:t>coworking</a:t>
            </a:r>
            <a:r>
              <a:rPr lang="en-US" dirty="0" smtClean="0"/>
              <a:t> spots</a:t>
            </a:r>
          </a:p>
          <a:p>
            <a:pPr lvl="0"/>
            <a:r>
              <a:rPr lang="en-US" dirty="0" smtClean="0"/>
              <a:t>Local guides</a:t>
            </a:r>
            <a:br>
              <a:rPr lang="en-US" dirty="0" smtClean="0"/>
            </a:br>
            <a:r>
              <a:rPr lang="en-US" dirty="0" smtClean="0"/>
              <a:t>Content should be mobile-first and interactive (video testimonials, live chat). Tools like </a:t>
            </a:r>
            <a:r>
              <a:rPr lang="en-US" dirty="0" err="1" smtClean="0"/>
              <a:t>WordPress</a:t>
            </a:r>
            <a:r>
              <a:rPr lang="en-US" dirty="0" smtClean="0"/>
              <a:t> and </a:t>
            </a:r>
            <a:r>
              <a:rPr lang="en-US" dirty="0" err="1" smtClean="0"/>
              <a:t>Webflow</a:t>
            </a:r>
            <a:r>
              <a:rPr lang="en-US" dirty="0" smtClean="0"/>
              <a:t> support modular content creation.</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Onboarding</a:t>
            </a:r>
            <a:r>
              <a:rPr lang="en-US" dirty="0" smtClean="0"/>
              <a:t> Info Kits</a:t>
            </a:r>
            <a:endParaRPr lang="en-US" dirty="0"/>
          </a:p>
        </p:txBody>
      </p:sp>
      <p:sp>
        <p:nvSpPr>
          <p:cNvPr id="3" name="Content Placeholder 2"/>
          <p:cNvSpPr>
            <a:spLocks noGrp="1"/>
          </p:cNvSpPr>
          <p:nvPr>
            <p:ph idx="1"/>
          </p:nvPr>
        </p:nvSpPr>
        <p:spPr>
          <a:xfrm>
            <a:off x="457200" y="1600200"/>
            <a:ext cx="8229600" cy="4766094"/>
          </a:xfrm>
        </p:spPr>
        <p:txBody>
          <a:bodyPr>
            <a:normAutofit fontScale="92500" lnSpcReduction="20000"/>
          </a:bodyPr>
          <a:lstStyle/>
          <a:p>
            <a:pPr>
              <a:buNone/>
            </a:pPr>
            <a:r>
              <a:rPr lang="en-US" dirty="0" smtClean="0"/>
              <a:t>PDF or mobile kits should include:</a:t>
            </a:r>
          </a:p>
          <a:p>
            <a:pPr lvl="0"/>
            <a:endParaRPr lang="en-US" dirty="0" smtClean="0"/>
          </a:p>
          <a:p>
            <a:pPr lvl="0"/>
            <a:r>
              <a:rPr lang="en-US" dirty="0" smtClean="0"/>
              <a:t>Welcome letter</a:t>
            </a:r>
          </a:p>
          <a:p>
            <a:pPr lvl="0"/>
            <a:r>
              <a:rPr lang="en-US" dirty="0" smtClean="0"/>
              <a:t>Co-working directory</a:t>
            </a:r>
          </a:p>
          <a:p>
            <a:pPr lvl="0"/>
            <a:r>
              <a:rPr lang="en-US" dirty="0" smtClean="0"/>
              <a:t>Local emergency contacts</a:t>
            </a:r>
          </a:p>
          <a:p>
            <a:pPr lvl="0"/>
            <a:r>
              <a:rPr lang="en-US" dirty="0" smtClean="0"/>
              <a:t>SIM and Wi-Fi tips</a:t>
            </a:r>
          </a:p>
          <a:p>
            <a:pPr lvl="0"/>
            <a:r>
              <a:rPr lang="en-US" dirty="0" smtClean="0"/>
              <a:t>Health and safety regulations</a:t>
            </a:r>
            <a:br>
              <a:rPr lang="en-US" dirty="0" smtClean="0"/>
            </a:br>
            <a:endParaRPr lang="en-US" dirty="0" smtClean="0"/>
          </a:p>
          <a:p>
            <a:pPr lvl="0"/>
            <a:r>
              <a:rPr lang="en-US" dirty="0" smtClean="0"/>
              <a:t>These kits should be downloadable from the hub website and emailed on registration.</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Co-working Etiquette Guidelines</a:t>
            </a:r>
            <a:endParaRPr/>
          </a:p>
        </p:txBody>
      </p:sp>
      <p:sp>
        <p:nvSpPr>
          <p:cNvPr id="3" name="Content Placeholder 2"/>
          <p:cNvSpPr>
            <a:spLocks noGrp="1"/>
          </p:cNvSpPr>
          <p:nvPr>
            <p:ph idx="1"/>
          </p:nvPr>
        </p:nvSpPr>
        <p:spPr/>
        <p:txBody>
          <a:bodyPr>
            <a:normAutofit fontScale="92500" lnSpcReduction="10000"/>
          </a:bodyPr>
          <a:lstStyle/>
          <a:p>
            <a:pPr>
              <a:buNone/>
            </a:pPr>
            <a:r>
              <a:rPr lang="en-US" dirty="0" smtClean="0"/>
              <a:t>Etiquette includes:</a:t>
            </a:r>
          </a:p>
          <a:p>
            <a:pPr lvl="0"/>
            <a:endParaRPr lang="en-US" dirty="0" smtClean="0"/>
          </a:p>
          <a:p>
            <a:pPr lvl="0"/>
            <a:r>
              <a:rPr lang="en-US" dirty="0" smtClean="0"/>
              <a:t>Quiet zones for calls</a:t>
            </a:r>
          </a:p>
          <a:p>
            <a:pPr lvl="0"/>
            <a:r>
              <a:rPr lang="en-US" dirty="0" smtClean="0"/>
              <a:t>Booking protocols</a:t>
            </a:r>
          </a:p>
          <a:p>
            <a:pPr lvl="0"/>
            <a:r>
              <a:rPr lang="en-US" dirty="0" smtClean="0"/>
              <a:t>Respect for diverse cultures and working styles</a:t>
            </a:r>
          </a:p>
          <a:p>
            <a:pPr lvl="0"/>
            <a:r>
              <a:rPr lang="en-US" dirty="0" smtClean="0"/>
              <a:t>Clean desk policy</a:t>
            </a:r>
            <a:br>
              <a:rPr lang="en-US" dirty="0" smtClean="0"/>
            </a:br>
            <a:endParaRPr lang="en-US" dirty="0" smtClean="0"/>
          </a:p>
          <a:p>
            <a:pPr lvl="0">
              <a:buNone/>
            </a:pPr>
            <a:r>
              <a:rPr lang="en-US" dirty="0" smtClean="0"/>
              <a:t>Content should be available in </a:t>
            </a:r>
            <a:r>
              <a:rPr lang="en-US" dirty="0" err="1" smtClean="0"/>
              <a:t>infographic</a:t>
            </a:r>
            <a:r>
              <a:rPr lang="en-US" dirty="0" smtClean="0"/>
              <a:t> and video formats.</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Safety Tips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Key tips include:</a:t>
            </a:r>
          </a:p>
          <a:p>
            <a:endParaRPr lang="en-US" dirty="0" smtClean="0"/>
          </a:p>
          <a:p>
            <a:pPr lvl="0"/>
            <a:r>
              <a:rPr lang="en-US" dirty="0" smtClean="0"/>
              <a:t>Use of VPNs</a:t>
            </a:r>
          </a:p>
          <a:p>
            <a:pPr lvl="0"/>
            <a:r>
              <a:rPr lang="en-US" dirty="0" smtClean="0"/>
              <a:t>Avoid public Wi-Fi for transactions</a:t>
            </a:r>
          </a:p>
          <a:p>
            <a:pPr lvl="0"/>
            <a:r>
              <a:rPr lang="en-US" dirty="0" smtClean="0"/>
              <a:t>Device theft prevention</a:t>
            </a:r>
          </a:p>
          <a:p>
            <a:pPr lvl="0"/>
            <a:r>
              <a:rPr lang="en-US" dirty="0" smtClean="0"/>
              <a:t>Local emergency numbers</a:t>
            </a:r>
          </a:p>
          <a:p>
            <a:pPr lvl="0"/>
            <a:r>
              <a:rPr lang="en-US" dirty="0" smtClean="0"/>
              <a:t/>
            </a:r>
            <a:br>
              <a:rPr lang="en-US" dirty="0" smtClean="0"/>
            </a:br>
            <a:r>
              <a:rPr lang="en-US" dirty="0" smtClean="0"/>
              <a:t>Monthly security newsletters and </a:t>
            </a:r>
            <a:r>
              <a:rPr lang="en-US" dirty="0" err="1" smtClean="0"/>
              <a:t>gamified</a:t>
            </a:r>
            <a:r>
              <a:rPr lang="en-US" dirty="0" smtClean="0"/>
              <a:t> quizzes enhance awareness.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Localization Strategies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Tailor content to local customs:</a:t>
            </a:r>
          </a:p>
          <a:p>
            <a:endParaRPr lang="en-US" dirty="0" smtClean="0"/>
          </a:p>
          <a:p>
            <a:pPr lvl="0"/>
            <a:r>
              <a:rPr lang="en-US" dirty="0" smtClean="0"/>
              <a:t>Use of local slang or phrases</a:t>
            </a:r>
          </a:p>
          <a:p>
            <a:pPr lvl="0"/>
            <a:r>
              <a:rPr lang="en-US" dirty="0" smtClean="0"/>
              <a:t>Featuring native influencers</a:t>
            </a:r>
          </a:p>
          <a:p>
            <a:pPr lvl="0"/>
            <a:r>
              <a:rPr lang="en-US" dirty="0" smtClean="0"/>
              <a:t>Local holidays and events integrated into campaigns</a:t>
            </a:r>
            <a:br>
              <a:rPr lang="en-US" dirty="0" smtClean="0"/>
            </a:br>
            <a:endParaRPr lang="en-US" dirty="0" smtClean="0"/>
          </a:p>
          <a:p>
            <a:pPr lvl="0"/>
            <a:r>
              <a:rPr lang="en-US" dirty="0" smtClean="0"/>
              <a:t>Translation accuracy must be verified by native speakers, not machine-only.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Cross-cultural Personalization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Build cultural intelligence by:</a:t>
            </a:r>
          </a:p>
          <a:p>
            <a:endParaRPr lang="en-US" dirty="0" smtClean="0"/>
          </a:p>
          <a:p>
            <a:pPr lvl="0"/>
            <a:r>
              <a:rPr lang="en-US" dirty="0" smtClean="0"/>
              <a:t>Using imagery and case studies relevant to diverse nomads</a:t>
            </a:r>
          </a:p>
          <a:p>
            <a:pPr lvl="0"/>
            <a:r>
              <a:rPr lang="en-US" dirty="0" smtClean="0"/>
              <a:t>Avoiding stereotypes</a:t>
            </a:r>
          </a:p>
          <a:p>
            <a:pPr lvl="0"/>
            <a:r>
              <a:rPr lang="en-US" dirty="0" smtClean="0"/>
              <a:t>Offering personalization preferences at sign-up (language, interests, time zone)</a:t>
            </a:r>
            <a:br>
              <a:rPr lang="en-US" dirty="0" smtClean="0"/>
            </a:br>
            <a:endParaRPr lang="en-US" dirty="0" smtClean="0"/>
          </a:p>
          <a:p>
            <a:pPr lvl="0"/>
            <a:r>
              <a:rPr lang="en-US" dirty="0" smtClean="0"/>
              <a:t>This fosters inclusion and comfort, boosting user retention.</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fontScale="85000" lnSpcReduction="20000"/>
          </a:bodyPr>
          <a:lstStyle/>
          <a:p>
            <a:pPr lvl="0"/>
            <a:r>
              <a:rPr lang="en-US" dirty="0" smtClean="0"/>
              <a:t>MBO Partners. (2023). </a:t>
            </a:r>
            <a:r>
              <a:rPr lang="en-US" i="1" dirty="0" smtClean="0"/>
              <a:t>The State of Independence in America</a:t>
            </a:r>
            <a:r>
              <a:rPr lang="en-US" dirty="0" smtClean="0"/>
              <a:t>. https://www.mbopartners.com/state-of-independence/</a:t>
            </a:r>
          </a:p>
          <a:p>
            <a:pPr lvl="0"/>
            <a:r>
              <a:rPr lang="en-US" dirty="0" err="1" smtClean="0"/>
              <a:t>Tidio</a:t>
            </a:r>
            <a:r>
              <a:rPr lang="en-US" dirty="0" smtClean="0"/>
              <a:t>. (2024</a:t>
            </a:r>
            <a:r>
              <a:rPr lang="en-US" dirty="0" smtClean="0"/>
              <a:t>).</a:t>
            </a:r>
            <a:r>
              <a:rPr lang="en-US" i="1" dirty="0" smtClean="0"/>
              <a:t> </a:t>
            </a:r>
            <a:r>
              <a:rPr lang="en-US" i="1" dirty="0" smtClean="0"/>
              <a:t>Communication Best Practices</a:t>
            </a:r>
            <a:r>
              <a:rPr lang="en-US" dirty="0" smtClean="0"/>
              <a:t>. https://www.tidio.com/blog/chatbot-best-practices/</a:t>
            </a:r>
          </a:p>
          <a:p>
            <a:pPr lvl="0"/>
            <a:r>
              <a:rPr lang="en-US" dirty="0" smtClean="0"/>
              <a:t>Intercom. (2024). </a:t>
            </a:r>
            <a:r>
              <a:rPr lang="en-US" i="1" smtClean="0"/>
              <a:t>Creating </a:t>
            </a:r>
            <a:r>
              <a:rPr lang="en-US" i="1" smtClean="0"/>
              <a:t>Multilingual</a:t>
            </a:r>
            <a:r>
              <a:rPr lang="en-US" smtClean="0"/>
              <a:t>.</a:t>
            </a:r>
            <a:r>
              <a:rPr lang="en-US" dirty="0" smtClean="0"/>
              <a:t> https://www.intercom.com/help/</a:t>
            </a:r>
          </a:p>
          <a:p>
            <a:pPr lvl="0"/>
            <a:r>
              <a:rPr lang="en-US" dirty="0" err="1" smtClean="0"/>
              <a:t>Mailchimp</a:t>
            </a:r>
            <a:r>
              <a:rPr lang="en-US" dirty="0" smtClean="0"/>
              <a:t>. (2024). </a:t>
            </a:r>
            <a:r>
              <a:rPr lang="en-US" i="1" dirty="0" smtClean="0"/>
              <a:t>Automated Email Journeys</a:t>
            </a:r>
            <a:r>
              <a:rPr lang="en-US" dirty="0" smtClean="0"/>
              <a:t>. https://mailchimp.com/marketing-automation/</a:t>
            </a:r>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52</TotalTime>
  <Words>595</Words>
  <Application>Microsoft Macintosh PowerPoint</Application>
  <PresentationFormat>On-screen Show (4:3)</PresentationFormat>
  <Paragraphs>114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General Communication Strategy for Remote Work Hubs</vt:lpstr>
      <vt:lpstr>Index</vt:lpstr>
      <vt:lpstr>Introduction</vt:lpstr>
      <vt:lpstr>Objectives</vt:lpstr>
      <vt:lpstr>Understanding Digital Nomads</vt:lpstr>
      <vt:lpstr>Needs of Digital Nomads</vt:lpstr>
      <vt:lpstr>Communication Channels</vt:lpstr>
      <vt:lpstr>Email Flow Design</vt:lpstr>
      <vt:lpstr>Multilingual Chatbot Scripts</vt:lpstr>
      <vt:lpstr>Web Content Strategy</vt:lpstr>
      <vt:lpstr>Onboarding Info Kits</vt:lpstr>
      <vt:lpstr>Co-working Etiquette Guidelines</vt:lpstr>
      <vt:lpstr>Digital Safety Tips</vt:lpstr>
      <vt:lpstr>Localization Strategies</vt:lpstr>
      <vt:lpstr>Cross-cultural Personalization</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7</cp:revision>
  <dcterms:created xsi:type="dcterms:W3CDTF">2013-01-27T09:14:16Z</dcterms:created>
  <dcterms:modified xsi:type="dcterms:W3CDTF">2025-05-25T10:26:47Z</dcterms:modified>
  <cp:category/>
</cp:coreProperties>
</file>