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10" Type="http://schemas.openxmlformats.org/officeDocument/2006/relationships/image" Target="../media/image43.svg"/><Relationship Id="rId4" Type="http://schemas.openxmlformats.org/officeDocument/2006/relationships/image" Target="../media/image37.svg"/><Relationship Id="rId9" Type="http://schemas.openxmlformats.org/officeDocument/2006/relationships/image" Target="../media/image4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10" Type="http://schemas.openxmlformats.org/officeDocument/2006/relationships/image" Target="../media/image43.svg"/><Relationship Id="rId4" Type="http://schemas.openxmlformats.org/officeDocument/2006/relationships/image" Target="../media/image37.svg"/><Relationship Id="rId9" Type="http://schemas.openxmlformats.org/officeDocument/2006/relationships/image" Target="../media/image4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96599D-35C2-43AA-863C-BF66F48948E3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91089967-A1B6-469B-B9A2-16EBB450B684}">
      <dgm:prSet/>
      <dgm:spPr/>
      <dgm:t>
        <a:bodyPr/>
        <a:lstStyle/>
        <a:p>
          <a:r>
            <a:rPr lang="en-US"/>
            <a:t>Tourism that meets present needs without harming future generations.</a:t>
          </a:r>
        </a:p>
      </dgm:t>
    </dgm:pt>
    <dgm:pt modelId="{7430E6A4-7C8D-4CFB-B991-40B2024D80C4}" type="parTrans" cxnId="{5475C090-7151-4B87-ACE5-ED90160E3495}">
      <dgm:prSet/>
      <dgm:spPr/>
      <dgm:t>
        <a:bodyPr/>
        <a:lstStyle/>
        <a:p>
          <a:endParaRPr lang="en-US"/>
        </a:p>
      </dgm:t>
    </dgm:pt>
    <dgm:pt modelId="{5A2291E1-78C9-4302-A2D5-6B4D8A4F3F34}" type="sibTrans" cxnId="{5475C090-7151-4B87-ACE5-ED90160E3495}">
      <dgm:prSet/>
      <dgm:spPr/>
      <dgm:t>
        <a:bodyPr/>
        <a:lstStyle/>
        <a:p>
          <a:endParaRPr lang="en-US"/>
        </a:p>
      </dgm:t>
    </dgm:pt>
    <dgm:pt modelId="{E1939AC1-3AED-41A0-A469-EE88EE4A0F2E}">
      <dgm:prSet/>
      <dgm:spPr/>
      <dgm:t>
        <a:bodyPr/>
        <a:lstStyle/>
        <a:p>
          <a:r>
            <a:rPr lang="en-US"/>
            <a:t>Integrates </a:t>
          </a:r>
          <a:r>
            <a:rPr lang="en-US" b="1"/>
            <a:t>environmental, social, and economic sustainability</a:t>
          </a:r>
          <a:r>
            <a:rPr lang="en-US"/>
            <a:t>.</a:t>
          </a:r>
        </a:p>
      </dgm:t>
    </dgm:pt>
    <dgm:pt modelId="{D84EA18C-6302-4B40-A878-C716D1526891}" type="parTrans" cxnId="{5C96B080-0E90-41A4-BE44-25DDD8EE3CAF}">
      <dgm:prSet/>
      <dgm:spPr/>
      <dgm:t>
        <a:bodyPr/>
        <a:lstStyle/>
        <a:p>
          <a:endParaRPr lang="en-US"/>
        </a:p>
      </dgm:t>
    </dgm:pt>
    <dgm:pt modelId="{1FC285F4-3601-4F28-BAC6-1F6F1F717BD2}" type="sibTrans" cxnId="{5C96B080-0E90-41A4-BE44-25DDD8EE3CAF}">
      <dgm:prSet/>
      <dgm:spPr/>
      <dgm:t>
        <a:bodyPr/>
        <a:lstStyle/>
        <a:p>
          <a:endParaRPr lang="en-US"/>
        </a:p>
      </dgm:t>
    </dgm:pt>
    <dgm:pt modelId="{4D6FE4A4-7312-4B0C-939B-3FFFFFFEC674}">
      <dgm:prSet/>
      <dgm:spPr/>
      <dgm:t>
        <a:bodyPr/>
        <a:lstStyle/>
        <a:p>
          <a:r>
            <a:rPr lang="en-US"/>
            <a:t>Focuses on reducing waste, emissions, and overuse of natural resources.</a:t>
          </a:r>
        </a:p>
      </dgm:t>
    </dgm:pt>
    <dgm:pt modelId="{47844809-C554-457F-8F02-776541D52C19}" type="parTrans" cxnId="{272791DE-06D1-40DC-B06A-E30BAED50CC2}">
      <dgm:prSet/>
      <dgm:spPr/>
      <dgm:t>
        <a:bodyPr/>
        <a:lstStyle/>
        <a:p>
          <a:endParaRPr lang="en-US"/>
        </a:p>
      </dgm:t>
    </dgm:pt>
    <dgm:pt modelId="{969A61C7-BA56-4AF9-82FB-8F95B6AD0956}" type="sibTrans" cxnId="{272791DE-06D1-40DC-B06A-E30BAED50CC2}">
      <dgm:prSet/>
      <dgm:spPr/>
      <dgm:t>
        <a:bodyPr/>
        <a:lstStyle/>
        <a:p>
          <a:endParaRPr lang="en-US"/>
        </a:p>
      </dgm:t>
    </dgm:pt>
    <dgm:pt modelId="{A7CD5CF6-6504-4DF8-A0E3-419AD98C3111}">
      <dgm:prSet/>
      <dgm:spPr/>
      <dgm:t>
        <a:bodyPr/>
        <a:lstStyle/>
        <a:p>
          <a:r>
            <a:rPr lang="en-US"/>
            <a:t>Supports Indigenous communities, heritage conservation, and local jobs.</a:t>
          </a:r>
        </a:p>
      </dgm:t>
    </dgm:pt>
    <dgm:pt modelId="{D2120797-8EFC-4F37-AACE-05AF89D9B136}" type="parTrans" cxnId="{755613A0-66C7-4637-B01B-11AE8C3F154A}">
      <dgm:prSet/>
      <dgm:spPr/>
      <dgm:t>
        <a:bodyPr/>
        <a:lstStyle/>
        <a:p>
          <a:endParaRPr lang="en-US"/>
        </a:p>
      </dgm:t>
    </dgm:pt>
    <dgm:pt modelId="{1875616B-D68A-430D-A69A-4048328B750F}" type="sibTrans" cxnId="{755613A0-66C7-4637-B01B-11AE8C3F154A}">
      <dgm:prSet/>
      <dgm:spPr/>
      <dgm:t>
        <a:bodyPr/>
        <a:lstStyle/>
        <a:p>
          <a:endParaRPr lang="en-US"/>
        </a:p>
      </dgm:t>
    </dgm:pt>
    <dgm:pt modelId="{EAD15CA2-1D11-4FF2-885E-7AEF5F9E29B3}">
      <dgm:prSet/>
      <dgm:spPr/>
      <dgm:t>
        <a:bodyPr/>
        <a:lstStyle/>
        <a:p>
          <a:r>
            <a:rPr lang="en-US"/>
            <a:t>Aligned with </a:t>
          </a:r>
          <a:r>
            <a:rPr lang="en-US" b="1"/>
            <a:t>UN SDGs</a:t>
          </a:r>
          <a:r>
            <a:rPr lang="en-US"/>
            <a:t> and Canada’s Federal Sustainable Development Strategy.</a:t>
          </a:r>
        </a:p>
      </dgm:t>
    </dgm:pt>
    <dgm:pt modelId="{8D38EB46-2D2F-4E41-95FD-909EBFA2213C}" type="parTrans" cxnId="{1865A9CE-622D-4275-A4EB-05DAD9B6EBC3}">
      <dgm:prSet/>
      <dgm:spPr/>
      <dgm:t>
        <a:bodyPr/>
        <a:lstStyle/>
        <a:p>
          <a:endParaRPr lang="en-US"/>
        </a:p>
      </dgm:t>
    </dgm:pt>
    <dgm:pt modelId="{F72BC207-92C1-4AEF-A76B-3B5AE6D8A3C8}" type="sibTrans" cxnId="{1865A9CE-622D-4275-A4EB-05DAD9B6EBC3}">
      <dgm:prSet/>
      <dgm:spPr/>
      <dgm:t>
        <a:bodyPr/>
        <a:lstStyle/>
        <a:p>
          <a:endParaRPr lang="en-US"/>
        </a:p>
      </dgm:t>
    </dgm:pt>
    <dgm:pt modelId="{510E2956-418E-4C3F-98E3-C91F493EE1E9}" type="pres">
      <dgm:prSet presAssocID="{2496599D-35C2-43AA-863C-BF66F48948E3}" presName="root" presStyleCnt="0">
        <dgm:presLayoutVars>
          <dgm:dir/>
          <dgm:resizeHandles val="exact"/>
        </dgm:presLayoutVars>
      </dgm:prSet>
      <dgm:spPr/>
    </dgm:pt>
    <dgm:pt modelId="{3EF2B022-2C0C-4C4B-BAB2-537278714BEF}" type="pres">
      <dgm:prSet presAssocID="{2496599D-35C2-43AA-863C-BF66F48948E3}" presName="container" presStyleCnt="0">
        <dgm:presLayoutVars>
          <dgm:dir/>
          <dgm:resizeHandles val="exact"/>
        </dgm:presLayoutVars>
      </dgm:prSet>
      <dgm:spPr/>
    </dgm:pt>
    <dgm:pt modelId="{7169A990-3DE5-4639-A344-9B7B1346AD0A}" type="pres">
      <dgm:prSet presAssocID="{91089967-A1B6-469B-B9A2-16EBB450B684}" presName="compNode" presStyleCnt="0"/>
      <dgm:spPr/>
    </dgm:pt>
    <dgm:pt modelId="{962602E3-EFB9-495E-B374-08522F388AFD}" type="pres">
      <dgm:prSet presAssocID="{91089967-A1B6-469B-B9A2-16EBB450B684}" presName="iconBgRect" presStyleLbl="bgShp" presStyleIdx="0" presStyleCnt="5"/>
      <dgm:spPr/>
    </dgm:pt>
    <dgm:pt modelId="{65650E9F-8A70-4EFC-934B-E1339E9AC85D}" type="pres">
      <dgm:prSet presAssocID="{91089967-A1B6-469B-B9A2-16EBB450B68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ntain scene"/>
        </a:ext>
      </dgm:extLst>
    </dgm:pt>
    <dgm:pt modelId="{C13C8D86-DC35-4967-9C3F-A4037AC0FA00}" type="pres">
      <dgm:prSet presAssocID="{91089967-A1B6-469B-B9A2-16EBB450B684}" presName="spaceRect" presStyleCnt="0"/>
      <dgm:spPr/>
    </dgm:pt>
    <dgm:pt modelId="{FD41E2FD-9EED-4B51-9EA3-0B192E3490E0}" type="pres">
      <dgm:prSet presAssocID="{91089967-A1B6-469B-B9A2-16EBB450B684}" presName="textRect" presStyleLbl="revTx" presStyleIdx="0" presStyleCnt="5">
        <dgm:presLayoutVars>
          <dgm:chMax val="1"/>
          <dgm:chPref val="1"/>
        </dgm:presLayoutVars>
      </dgm:prSet>
      <dgm:spPr/>
    </dgm:pt>
    <dgm:pt modelId="{A719FDE6-BE24-430A-8D18-4134DD27A8C3}" type="pres">
      <dgm:prSet presAssocID="{5A2291E1-78C9-4302-A2D5-6B4D8A4F3F34}" presName="sibTrans" presStyleLbl="sibTrans2D1" presStyleIdx="0" presStyleCnt="0"/>
      <dgm:spPr/>
    </dgm:pt>
    <dgm:pt modelId="{3CC8A29E-DEB2-4B02-A9CE-B41EC957C0B1}" type="pres">
      <dgm:prSet presAssocID="{E1939AC1-3AED-41A0-A469-EE88EE4A0F2E}" presName="compNode" presStyleCnt="0"/>
      <dgm:spPr/>
    </dgm:pt>
    <dgm:pt modelId="{404E3B5E-1EA9-45E0-8101-A978C2AABB33}" type="pres">
      <dgm:prSet presAssocID="{E1939AC1-3AED-41A0-A469-EE88EE4A0F2E}" presName="iconBgRect" presStyleLbl="bgShp" presStyleIdx="1" presStyleCnt="5"/>
      <dgm:spPr/>
    </dgm:pt>
    <dgm:pt modelId="{97F0E120-65BF-4CB6-898A-81F0FE324BBE}" type="pres">
      <dgm:prSet presAssocID="{E1939AC1-3AED-41A0-A469-EE88EE4A0F2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81C95BBF-A6A9-4B0C-A7FB-E3E5BAB9A448}" type="pres">
      <dgm:prSet presAssocID="{E1939AC1-3AED-41A0-A469-EE88EE4A0F2E}" presName="spaceRect" presStyleCnt="0"/>
      <dgm:spPr/>
    </dgm:pt>
    <dgm:pt modelId="{62E07CDD-7278-4BE2-BF13-D967FF2569C8}" type="pres">
      <dgm:prSet presAssocID="{E1939AC1-3AED-41A0-A469-EE88EE4A0F2E}" presName="textRect" presStyleLbl="revTx" presStyleIdx="1" presStyleCnt="5">
        <dgm:presLayoutVars>
          <dgm:chMax val="1"/>
          <dgm:chPref val="1"/>
        </dgm:presLayoutVars>
      </dgm:prSet>
      <dgm:spPr/>
    </dgm:pt>
    <dgm:pt modelId="{001583B8-B243-4DA9-AAD3-083AF6B6A94B}" type="pres">
      <dgm:prSet presAssocID="{1FC285F4-3601-4F28-BAC6-1F6F1F717BD2}" presName="sibTrans" presStyleLbl="sibTrans2D1" presStyleIdx="0" presStyleCnt="0"/>
      <dgm:spPr/>
    </dgm:pt>
    <dgm:pt modelId="{0E4A4E3C-CFFF-4600-B3FA-43182962A4BC}" type="pres">
      <dgm:prSet presAssocID="{4D6FE4A4-7312-4B0C-939B-3FFFFFFEC674}" presName="compNode" presStyleCnt="0"/>
      <dgm:spPr/>
    </dgm:pt>
    <dgm:pt modelId="{96FAE082-EEE0-49FE-A1D5-E7DE55C9605A}" type="pres">
      <dgm:prSet presAssocID="{4D6FE4A4-7312-4B0C-939B-3FFFFFFEC674}" presName="iconBgRect" presStyleLbl="bgShp" presStyleIdx="2" presStyleCnt="5"/>
      <dgm:spPr/>
    </dgm:pt>
    <dgm:pt modelId="{0192EFDA-130F-4AD2-968E-CFB2B2703967}" type="pres">
      <dgm:prSet presAssocID="{4D6FE4A4-7312-4B0C-939B-3FFFFFFEC67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2E3FFB6B-69B9-4D37-92C8-B620A199FF8D}" type="pres">
      <dgm:prSet presAssocID="{4D6FE4A4-7312-4B0C-939B-3FFFFFFEC674}" presName="spaceRect" presStyleCnt="0"/>
      <dgm:spPr/>
    </dgm:pt>
    <dgm:pt modelId="{1E76CD4B-97CB-4E08-88E7-963E2900BAAC}" type="pres">
      <dgm:prSet presAssocID="{4D6FE4A4-7312-4B0C-939B-3FFFFFFEC674}" presName="textRect" presStyleLbl="revTx" presStyleIdx="2" presStyleCnt="5">
        <dgm:presLayoutVars>
          <dgm:chMax val="1"/>
          <dgm:chPref val="1"/>
        </dgm:presLayoutVars>
      </dgm:prSet>
      <dgm:spPr/>
    </dgm:pt>
    <dgm:pt modelId="{20F157CB-C111-4FD5-A39F-46C977E443F7}" type="pres">
      <dgm:prSet presAssocID="{969A61C7-BA56-4AF9-82FB-8F95B6AD0956}" presName="sibTrans" presStyleLbl="sibTrans2D1" presStyleIdx="0" presStyleCnt="0"/>
      <dgm:spPr/>
    </dgm:pt>
    <dgm:pt modelId="{C27390EA-BD64-439A-9D08-3A997B805584}" type="pres">
      <dgm:prSet presAssocID="{A7CD5CF6-6504-4DF8-A0E3-419AD98C3111}" presName="compNode" presStyleCnt="0"/>
      <dgm:spPr/>
    </dgm:pt>
    <dgm:pt modelId="{0838C42C-D6BA-4C06-8732-A5C22611DC74}" type="pres">
      <dgm:prSet presAssocID="{A7CD5CF6-6504-4DF8-A0E3-419AD98C3111}" presName="iconBgRect" presStyleLbl="bgShp" presStyleIdx="3" presStyleCnt="5"/>
      <dgm:spPr/>
    </dgm:pt>
    <dgm:pt modelId="{BDD29F8C-3C6C-4DBE-96FA-1FBC3FF7BF6A}" type="pres">
      <dgm:prSet presAssocID="{A7CD5CF6-6504-4DF8-A0E3-419AD98C311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Hand with Plant"/>
        </a:ext>
      </dgm:extLst>
    </dgm:pt>
    <dgm:pt modelId="{A0F8B069-36EE-47C5-9FA3-76228378AC4D}" type="pres">
      <dgm:prSet presAssocID="{A7CD5CF6-6504-4DF8-A0E3-419AD98C3111}" presName="spaceRect" presStyleCnt="0"/>
      <dgm:spPr/>
    </dgm:pt>
    <dgm:pt modelId="{D0444873-9C6B-45E0-A86E-9776DD68DF78}" type="pres">
      <dgm:prSet presAssocID="{A7CD5CF6-6504-4DF8-A0E3-419AD98C3111}" presName="textRect" presStyleLbl="revTx" presStyleIdx="3" presStyleCnt="5">
        <dgm:presLayoutVars>
          <dgm:chMax val="1"/>
          <dgm:chPref val="1"/>
        </dgm:presLayoutVars>
      </dgm:prSet>
      <dgm:spPr/>
    </dgm:pt>
    <dgm:pt modelId="{C246E046-81C7-43AE-B4A5-AB7640DB5490}" type="pres">
      <dgm:prSet presAssocID="{1875616B-D68A-430D-A69A-4048328B750F}" presName="sibTrans" presStyleLbl="sibTrans2D1" presStyleIdx="0" presStyleCnt="0"/>
      <dgm:spPr/>
    </dgm:pt>
    <dgm:pt modelId="{831814DD-C3BC-4A98-B7AA-B07E043503F0}" type="pres">
      <dgm:prSet presAssocID="{EAD15CA2-1D11-4FF2-885E-7AEF5F9E29B3}" presName="compNode" presStyleCnt="0"/>
      <dgm:spPr/>
    </dgm:pt>
    <dgm:pt modelId="{A7649D7C-97FA-4ACF-BF8C-58DB97FC3ECF}" type="pres">
      <dgm:prSet presAssocID="{EAD15CA2-1D11-4FF2-885E-7AEF5F9E29B3}" presName="iconBgRect" presStyleLbl="bgShp" presStyleIdx="4" presStyleCnt="5"/>
      <dgm:spPr/>
    </dgm:pt>
    <dgm:pt modelId="{4DE7E6F7-3BA9-49BB-9DF6-16873661477A}" type="pres">
      <dgm:prSet presAssocID="{EAD15CA2-1D11-4FF2-885E-7AEF5F9E29B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21823A54-CB5E-4441-B579-C2BD2295C6E1}" type="pres">
      <dgm:prSet presAssocID="{EAD15CA2-1D11-4FF2-885E-7AEF5F9E29B3}" presName="spaceRect" presStyleCnt="0"/>
      <dgm:spPr/>
    </dgm:pt>
    <dgm:pt modelId="{5B827BB0-777F-4AAD-9580-60E46AE1D2A8}" type="pres">
      <dgm:prSet presAssocID="{EAD15CA2-1D11-4FF2-885E-7AEF5F9E29B3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60AF530A-7202-4F6F-8861-041655D6D83D}" type="presOf" srcId="{5A2291E1-78C9-4302-A2D5-6B4D8A4F3F34}" destId="{A719FDE6-BE24-430A-8D18-4134DD27A8C3}" srcOrd="0" destOrd="0" presId="urn:microsoft.com/office/officeart/2018/2/layout/IconCircleList"/>
    <dgm:cxn modelId="{F9D35629-D1AA-43D6-B4BA-C737BA99761D}" type="presOf" srcId="{2496599D-35C2-43AA-863C-BF66F48948E3}" destId="{510E2956-418E-4C3F-98E3-C91F493EE1E9}" srcOrd="0" destOrd="0" presId="urn:microsoft.com/office/officeart/2018/2/layout/IconCircleList"/>
    <dgm:cxn modelId="{5C25E53D-55E7-4FCB-B351-541AD06555D1}" type="presOf" srcId="{91089967-A1B6-469B-B9A2-16EBB450B684}" destId="{FD41E2FD-9EED-4B51-9EA3-0B192E3490E0}" srcOrd="0" destOrd="0" presId="urn:microsoft.com/office/officeart/2018/2/layout/IconCircleList"/>
    <dgm:cxn modelId="{FCEC2045-F3D4-457F-AD3E-6C6386058476}" type="presOf" srcId="{1FC285F4-3601-4F28-BAC6-1F6F1F717BD2}" destId="{001583B8-B243-4DA9-AAD3-083AF6B6A94B}" srcOrd="0" destOrd="0" presId="urn:microsoft.com/office/officeart/2018/2/layout/IconCircleList"/>
    <dgm:cxn modelId="{50BD6446-06BF-4317-A361-630EEDD0AA3A}" type="presOf" srcId="{1875616B-D68A-430D-A69A-4048328B750F}" destId="{C246E046-81C7-43AE-B4A5-AB7640DB5490}" srcOrd="0" destOrd="0" presId="urn:microsoft.com/office/officeart/2018/2/layout/IconCircleList"/>
    <dgm:cxn modelId="{FA2C6C52-7EB9-4A8A-9810-E55FF18D086B}" type="presOf" srcId="{969A61C7-BA56-4AF9-82FB-8F95B6AD0956}" destId="{20F157CB-C111-4FD5-A39F-46C977E443F7}" srcOrd="0" destOrd="0" presId="urn:microsoft.com/office/officeart/2018/2/layout/IconCircleList"/>
    <dgm:cxn modelId="{5C96B080-0E90-41A4-BE44-25DDD8EE3CAF}" srcId="{2496599D-35C2-43AA-863C-BF66F48948E3}" destId="{E1939AC1-3AED-41A0-A469-EE88EE4A0F2E}" srcOrd="1" destOrd="0" parTransId="{D84EA18C-6302-4B40-A878-C716D1526891}" sibTransId="{1FC285F4-3601-4F28-BAC6-1F6F1F717BD2}"/>
    <dgm:cxn modelId="{5475C090-7151-4B87-ACE5-ED90160E3495}" srcId="{2496599D-35C2-43AA-863C-BF66F48948E3}" destId="{91089967-A1B6-469B-B9A2-16EBB450B684}" srcOrd="0" destOrd="0" parTransId="{7430E6A4-7C8D-4CFB-B991-40B2024D80C4}" sibTransId="{5A2291E1-78C9-4302-A2D5-6B4D8A4F3F34}"/>
    <dgm:cxn modelId="{E481B19C-EBCE-4E4F-A772-CFB6B6BC80E4}" type="presOf" srcId="{A7CD5CF6-6504-4DF8-A0E3-419AD98C3111}" destId="{D0444873-9C6B-45E0-A86E-9776DD68DF78}" srcOrd="0" destOrd="0" presId="urn:microsoft.com/office/officeart/2018/2/layout/IconCircleList"/>
    <dgm:cxn modelId="{755613A0-66C7-4637-B01B-11AE8C3F154A}" srcId="{2496599D-35C2-43AA-863C-BF66F48948E3}" destId="{A7CD5CF6-6504-4DF8-A0E3-419AD98C3111}" srcOrd="3" destOrd="0" parTransId="{D2120797-8EFC-4F37-AACE-05AF89D9B136}" sibTransId="{1875616B-D68A-430D-A69A-4048328B750F}"/>
    <dgm:cxn modelId="{100511A7-7716-429B-A907-7B3B85261ADD}" type="presOf" srcId="{4D6FE4A4-7312-4B0C-939B-3FFFFFFEC674}" destId="{1E76CD4B-97CB-4E08-88E7-963E2900BAAC}" srcOrd="0" destOrd="0" presId="urn:microsoft.com/office/officeart/2018/2/layout/IconCircleList"/>
    <dgm:cxn modelId="{60D01BB4-B99C-47BF-A4A7-1AB0C3BA951A}" type="presOf" srcId="{EAD15CA2-1D11-4FF2-885E-7AEF5F9E29B3}" destId="{5B827BB0-777F-4AAD-9580-60E46AE1D2A8}" srcOrd="0" destOrd="0" presId="urn:microsoft.com/office/officeart/2018/2/layout/IconCircleList"/>
    <dgm:cxn modelId="{1865A9CE-622D-4275-A4EB-05DAD9B6EBC3}" srcId="{2496599D-35C2-43AA-863C-BF66F48948E3}" destId="{EAD15CA2-1D11-4FF2-885E-7AEF5F9E29B3}" srcOrd="4" destOrd="0" parTransId="{8D38EB46-2D2F-4E41-95FD-909EBFA2213C}" sibTransId="{F72BC207-92C1-4AEF-A76B-3B5AE6D8A3C8}"/>
    <dgm:cxn modelId="{272791DE-06D1-40DC-B06A-E30BAED50CC2}" srcId="{2496599D-35C2-43AA-863C-BF66F48948E3}" destId="{4D6FE4A4-7312-4B0C-939B-3FFFFFFEC674}" srcOrd="2" destOrd="0" parTransId="{47844809-C554-457F-8F02-776541D52C19}" sibTransId="{969A61C7-BA56-4AF9-82FB-8F95B6AD0956}"/>
    <dgm:cxn modelId="{ADFA02F2-6499-400F-896D-D7C91AADCE26}" type="presOf" srcId="{E1939AC1-3AED-41A0-A469-EE88EE4A0F2E}" destId="{62E07CDD-7278-4BE2-BF13-D967FF2569C8}" srcOrd="0" destOrd="0" presId="urn:microsoft.com/office/officeart/2018/2/layout/IconCircleList"/>
    <dgm:cxn modelId="{878134DE-75F7-43DE-90B4-F02A90609E1F}" type="presParOf" srcId="{510E2956-418E-4C3F-98E3-C91F493EE1E9}" destId="{3EF2B022-2C0C-4C4B-BAB2-537278714BEF}" srcOrd="0" destOrd="0" presId="urn:microsoft.com/office/officeart/2018/2/layout/IconCircleList"/>
    <dgm:cxn modelId="{D322A5B8-2A86-450D-B8F2-3B134875CCC0}" type="presParOf" srcId="{3EF2B022-2C0C-4C4B-BAB2-537278714BEF}" destId="{7169A990-3DE5-4639-A344-9B7B1346AD0A}" srcOrd="0" destOrd="0" presId="urn:microsoft.com/office/officeart/2018/2/layout/IconCircleList"/>
    <dgm:cxn modelId="{F690E45E-BE3D-42A9-BAE1-FDB300769657}" type="presParOf" srcId="{7169A990-3DE5-4639-A344-9B7B1346AD0A}" destId="{962602E3-EFB9-495E-B374-08522F388AFD}" srcOrd="0" destOrd="0" presId="urn:microsoft.com/office/officeart/2018/2/layout/IconCircleList"/>
    <dgm:cxn modelId="{CFCF02D1-1C8C-4AB4-99BF-74483B8DEB12}" type="presParOf" srcId="{7169A990-3DE5-4639-A344-9B7B1346AD0A}" destId="{65650E9F-8A70-4EFC-934B-E1339E9AC85D}" srcOrd="1" destOrd="0" presId="urn:microsoft.com/office/officeart/2018/2/layout/IconCircleList"/>
    <dgm:cxn modelId="{DAE9DF42-1EF5-4D31-903F-39DC25611BAD}" type="presParOf" srcId="{7169A990-3DE5-4639-A344-9B7B1346AD0A}" destId="{C13C8D86-DC35-4967-9C3F-A4037AC0FA00}" srcOrd="2" destOrd="0" presId="urn:microsoft.com/office/officeart/2018/2/layout/IconCircleList"/>
    <dgm:cxn modelId="{934ABC16-59DD-44C3-99E7-0F1A53CDC1DB}" type="presParOf" srcId="{7169A990-3DE5-4639-A344-9B7B1346AD0A}" destId="{FD41E2FD-9EED-4B51-9EA3-0B192E3490E0}" srcOrd="3" destOrd="0" presId="urn:microsoft.com/office/officeart/2018/2/layout/IconCircleList"/>
    <dgm:cxn modelId="{96771E1E-135F-46E1-BB79-4C4C02F3464A}" type="presParOf" srcId="{3EF2B022-2C0C-4C4B-BAB2-537278714BEF}" destId="{A719FDE6-BE24-430A-8D18-4134DD27A8C3}" srcOrd="1" destOrd="0" presId="urn:microsoft.com/office/officeart/2018/2/layout/IconCircleList"/>
    <dgm:cxn modelId="{F2412333-08C4-43FC-A6EC-F42D2458B931}" type="presParOf" srcId="{3EF2B022-2C0C-4C4B-BAB2-537278714BEF}" destId="{3CC8A29E-DEB2-4B02-A9CE-B41EC957C0B1}" srcOrd="2" destOrd="0" presId="urn:microsoft.com/office/officeart/2018/2/layout/IconCircleList"/>
    <dgm:cxn modelId="{A1B664E9-5AD2-483E-85FE-9B83A1134376}" type="presParOf" srcId="{3CC8A29E-DEB2-4B02-A9CE-B41EC957C0B1}" destId="{404E3B5E-1EA9-45E0-8101-A978C2AABB33}" srcOrd="0" destOrd="0" presId="urn:microsoft.com/office/officeart/2018/2/layout/IconCircleList"/>
    <dgm:cxn modelId="{E04A257A-6B19-45AC-9206-F730835FEB33}" type="presParOf" srcId="{3CC8A29E-DEB2-4B02-A9CE-B41EC957C0B1}" destId="{97F0E120-65BF-4CB6-898A-81F0FE324BBE}" srcOrd="1" destOrd="0" presId="urn:microsoft.com/office/officeart/2018/2/layout/IconCircleList"/>
    <dgm:cxn modelId="{1E427A1C-84EF-466B-A70B-DF9CECC1BBF1}" type="presParOf" srcId="{3CC8A29E-DEB2-4B02-A9CE-B41EC957C0B1}" destId="{81C95BBF-A6A9-4B0C-A7FB-E3E5BAB9A448}" srcOrd="2" destOrd="0" presId="urn:microsoft.com/office/officeart/2018/2/layout/IconCircleList"/>
    <dgm:cxn modelId="{6F54A7FF-7845-45FD-8815-CA2A04FB01A1}" type="presParOf" srcId="{3CC8A29E-DEB2-4B02-A9CE-B41EC957C0B1}" destId="{62E07CDD-7278-4BE2-BF13-D967FF2569C8}" srcOrd="3" destOrd="0" presId="urn:microsoft.com/office/officeart/2018/2/layout/IconCircleList"/>
    <dgm:cxn modelId="{B7E9EE55-009B-48B2-96C1-FF9495493197}" type="presParOf" srcId="{3EF2B022-2C0C-4C4B-BAB2-537278714BEF}" destId="{001583B8-B243-4DA9-AAD3-083AF6B6A94B}" srcOrd="3" destOrd="0" presId="urn:microsoft.com/office/officeart/2018/2/layout/IconCircleList"/>
    <dgm:cxn modelId="{0B348441-5E5A-44C0-AA07-C874CAAA0E0D}" type="presParOf" srcId="{3EF2B022-2C0C-4C4B-BAB2-537278714BEF}" destId="{0E4A4E3C-CFFF-4600-B3FA-43182962A4BC}" srcOrd="4" destOrd="0" presId="urn:microsoft.com/office/officeart/2018/2/layout/IconCircleList"/>
    <dgm:cxn modelId="{9C69828C-2DE3-4CEB-900F-B9F4ECB37E43}" type="presParOf" srcId="{0E4A4E3C-CFFF-4600-B3FA-43182962A4BC}" destId="{96FAE082-EEE0-49FE-A1D5-E7DE55C9605A}" srcOrd="0" destOrd="0" presId="urn:microsoft.com/office/officeart/2018/2/layout/IconCircleList"/>
    <dgm:cxn modelId="{42EBB8C7-9874-45CF-86C2-FD2DA82EC0F3}" type="presParOf" srcId="{0E4A4E3C-CFFF-4600-B3FA-43182962A4BC}" destId="{0192EFDA-130F-4AD2-968E-CFB2B2703967}" srcOrd="1" destOrd="0" presId="urn:microsoft.com/office/officeart/2018/2/layout/IconCircleList"/>
    <dgm:cxn modelId="{E5B9959F-F041-4E36-B916-E0F519160641}" type="presParOf" srcId="{0E4A4E3C-CFFF-4600-B3FA-43182962A4BC}" destId="{2E3FFB6B-69B9-4D37-92C8-B620A199FF8D}" srcOrd="2" destOrd="0" presId="urn:microsoft.com/office/officeart/2018/2/layout/IconCircleList"/>
    <dgm:cxn modelId="{062BC49F-136D-4FDA-9D74-AE1BF730070C}" type="presParOf" srcId="{0E4A4E3C-CFFF-4600-B3FA-43182962A4BC}" destId="{1E76CD4B-97CB-4E08-88E7-963E2900BAAC}" srcOrd="3" destOrd="0" presId="urn:microsoft.com/office/officeart/2018/2/layout/IconCircleList"/>
    <dgm:cxn modelId="{60785244-BD9A-40FF-96C8-8E43508AC034}" type="presParOf" srcId="{3EF2B022-2C0C-4C4B-BAB2-537278714BEF}" destId="{20F157CB-C111-4FD5-A39F-46C977E443F7}" srcOrd="5" destOrd="0" presId="urn:microsoft.com/office/officeart/2018/2/layout/IconCircleList"/>
    <dgm:cxn modelId="{BDC8E679-DDBE-4445-9328-FE0977922BEE}" type="presParOf" srcId="{3EF2B022-2C0C-4C4B-BAB2-537278714BEF}" destId="{C27390EA-BD64-439A-9D08-3A997B805584}" srcOrd="6" destOrd="0" presId="urn:microsoft.com/office/officeart/2018/2/layout/IconCircleList"/>
    <dgm:cxn modelId="{FE788AC6-ABE3-4048-B226-C99F55E1C059}" type="presParOf" srcId="{C27390EA-BD64-439A-9D08-3A997B805584}" destId="{0838C42C-D6BA-4C06-8732-A5C22611DC74}" srcOrd="0" destOrd="0" presId="urn:microsoft.com/office/officeart/2018/2/layout/IconCircleList"/>
    <dgm:cxn modelId="{ED8F520E-DC6B-4F2D-ACC8-09F64D776B1D}" type="presParOf" srcId="{C27390EA-BD64-439A-9D08-3A997B805584}" destId="{BDD29F8C-3C6C-4DBE-96FA-1FBC3FF7BF6A}" srcOrd="1" destOrd="0" presId="urn:microsoft.com/office/officeart/2018/2/layout/IconCircleList"/>
    <dgm:cxn modelId="{C0AE955A-828B-47F7-B78F-FADCB78740B7}" type="presParOf" srcId="{C27390EA-BD64-439A-9D08-3A997B805584}" destId="{A0F8B069-36EE-47C5-9FA3-76228378AC4D}" srcOrd="2" destOrd="0" presId="urn:microsoft.com/office/officeart/2018/2/layout/IconCircleList"/>
    <dgm:cxn modelId="{431B7B87-D249-4270-B71A-5FA805FBAC43}" type="presParOf" srcId="{C27390EA-BD64-439A-9D08-3A997B805584}" destId="{D0444873-9C6B-45E0-A86E-9776DD68DF78}" srcOrd="3" destOrd="0" presId="urn:microsoft.com/office/officeart/2018/2/layout/IconCircleList"/>
    <dgm:cxn modelId="{0113CF24-3BB6-4019-9A69-5053E7A7D6AB}" type="presParOf" srcId="{3EF2B022-2C0C-4C4B-BAB2-537278714BEF}" destId="{C246E046-81C7-43AE-B4A5-AB7640DB5490}" srcOrd="7" destOrd="0" presId="urn:microsoft.com/office/officeart/2018/2/layout/IconCircleList"/>
    <dgm:cxn modelId="{F73A62E6-882B-4E72-B35D-D12CEED585FB}" type="presParOf" srcId="{3EF2B022-2C0C-4C4B-BAB2-537278714BEF}" destId="{831814DD-C3BC-4A98-B7AA-B07E043503F0}" srcOrd="8" destOrd="0" presId="urn:microsoft.com/office/officeart/2018/2/layout/IconCircleList"/>
    <dgm:cxn modelId="{F16B6BCF-6FED-4A44-BEA2-82DED22904D7}" type="presParOf" srcId="{831814DD-C3BC-4A98-B7AA-B07E043503F0}" destId="{A7649D7C-97FA-4ACF-BF8C-58DB97FC3ECF}" srcOrd="0" destOrd="0" presId="urn:microsoft.com/office/officeart/2018/2/layout/IconCircleList"/>
    <dgm:cxn modelId="{B7929640-20D8-45F7-8C34-CA474C016820}" type="presParOf" srcId="{831814DD-C3BC-4A98-B7AA-B07E043503F0}" destId="{4DE7E6F7-3BA9-49BB-9DF6-16873661477A}" srcOrd="1" destOrd="0" presId="urn:microsoft.com/office/officeart/2018/2/layout/IconCircleList"/>
    <dgm:cxn modelId="{1E703BCC-DFBE-4466-B6C8-2E7BD452E9CB}" type="presParOf" srcId="{831814DD-C3BC-4A98-B7AA-B07E043503F0}" destId="{21823A54-CB5E-4441-B579-C2BD2295C6E1}" srcOrd="2" destOrd="0" presId="urn:microsoft.com/office/officeart/2018/2/layout/IconCircleList"/>
    <dgm:cxn modelId="{871FA655-FB97-4818-90DB-5220099898D0}" type="presParOf" srcId="{831814DD-C3BC-4A98-B7AA-B07E043503F0}" destId="{5B827BB0-777F-4AAD-9580-60E46AE1D2A8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91A630-6D78-4772-B698-2111491FB7C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A17339C-05FD-4636-B01E-0B19041648EA}">
      <dgm:prSet/>
      <dgm:spPr/>
      <dgm:t>
        <a:bodyPr/>
        <a:lstStyle/>
        <a:p>
          <a:r>
            <a:rPr lang="en-US" b="0" i="0" baseline="0"/>
            <a:t>Canada is home to vast natural landscapes: Rockies, Arctic, and 48 national parks.</a:t>
          </a:r>
          <a:endParaRPr lang="en-US"/>
        </a:p>
      </dgm:t>
    </dgm:pt>
    <dgm:pt modelId="{54D73B7A-251F-42EB-8A45-CAA823773553}" type="parTrans" cxnId="{B4E32726-B5F8-4FF7-B15B-89E9FDE26B08}">
      <dgm:prSet/>
      <dgm:spPr/>
      <dgm:t>
        <a:bodyPr/>
        <a:lstStyle/>
        <a:p>
          <a:endParaRPr lang="en-US"/>
        </a:p>
      </dgm:t>
    </dgm:pt>
    <dgm:pt modelId="{C559B1FD-90E5-460E-A619-EF957F19B13B}" type="sibTrans" cxnId="{B4E32726-B5F8-4FF7-B15B-89E9FDE26B08}">
      <dgm:prSet/>
      <dgm:spPr/>
      <dgm:t>
        <a:bodyPr/>
        <a:lstStyle/>
        <a:p>
          <a:endParaRPr lang="en-US"/>
        </a:p>
      </dgm:t>
    </dgm:pt>
    <dgm:pt modelId="{6E9824EB-0577-43E9-957A-E37C248A2DE6}">
      <dgm:prSet/>
      <dgm:spPr/>
      <dgm:t>
        <a:bodyPr/>
        <a:lstStyle/>
        <a:p>
          <a:r>
            <a:rPr lang="en-US" b="0" i="0" baseline="0"/>
            <a:t>Tourism contributes over </a:t>
          </a:r>
          <a:r>
            <a:rPr lang="en-US" b="1" i="0" baseline="0"/>
            <a:t>$100 billion annually</a:t>
          </a:r>
          <a:r>
            <a:rPr lang="en-US" b="0" i="0" baseline="0"/>
            <a:t> to the Canadian economy.</a:t>
          </a:r>
          <a:endParaRPr lang="en-US"/>
        </a:p>
      </dgm:t>
    </dgm:pt>
    <dgm:pt modelId="{77E71B25-B7F5-49BF-95A6-AD5497B8B668}" type="parTrans" cxnId="{3BEA4EDC-2DFE-4A72-8795-79F863A2C4E9}">
      <dgm:prSet/>
      <dgm:spPr/>
      <dgm:t>
        <a:bodyPr/>
        <a:lstStyle/>
        <a:p>
          <a:endParaRPr lang="en-US"/>
        </a:p>
      </dgm:t>
    </dgm:pt>
    <dgm:pt modelId="{8895D20E-ACCD-4FA0-B3A0-A0D294BC7C07}" type="sibTrans" cxnId="{3BEA4EDC-2DFE-4A72-8795-79F863A2C4E9}">
      <dgm:prSet/>
      <dgm:spPr/>
      <dgm:t>
        <a:bodyPr/>
        <a:lstStyle/>
        <a:p>
          <a:endParaRPr lang="en-US"/>
        </a:p>
      </dgm:t>
    </dgm:pt>
    <dgm:pt modelId="{634BB644-EA02-4034-9EF4-E247F5FF4DF0}">
      <dgm:prSet/>
      <dgm:spPr/>
      <dgm:t>
        <a:bodyPr/>
        <a:lstStyle/>
        <a:p>
          <a:r>
            <a:rPr lang="en-US" b="0" i="0" baseline="0"/>
            <a:t>Growing global demand for eco-friendly travel boosts Canada’s competitiveness.</a:t>
          </a:r>
          <a:endParaRPr lang="en-US"/>
        </a:p>
      </dgm:t>
    </dgm:pt>
    <dgm:pt modelId="{A5F2900A-9237-4D77-8080-8300413FDB60}" type="parTrans" cxnId="{65E06B09-1C8B-4DB3-992D-FE44DD722FFA}">
      <dgm:prSet/>
      <dgm:spPr/>
      <dgm:t>
        <a:bodyPr/>
        <a:lstStyle/>
        <a:p>
          <a:endParaRPr lang="en-US"/>
        </a:p>
      </dgm:t>
    </dgm:pt>
    <dgm:pt modelId="{B5C525CD-D4EE-453D-B072-EB5D669E3F44}" type="sibTrans" cxnId="{65E06B09-1C8B-4DB3-992D-FE44DD722FFA}">
      <dgm:prSet/>
      <dgm:spPr/>
      <dgm:t>
        <a:bodyPr/>
        <a:lstStyle/>
        <a:p>
          <a:endParaRPr lang="en-US"/>
        </a:p>
      </dgm:t>
    </dgm:pt>
    <dgm:pt modelId="{026F5EDE-D1FD-4B05-8A16-4BD7B81921CA}">
      <dgm:prSet/>
      <dgm:spPr/>
      <dgm:t>
        <a:bodyPr/>
        <a:lstStyle/>
        <a:p>
          <a:r>
            <a:rPr lang="en-US" b="0" i="0" baseline="0"/>
            <a:t>Indigenous tourism offers authentic cultural experiences and reconciliation pathways.</a:t>
          </a:r>
          <a:endParaRPr lang="en-US"/>
        </a:p>
      </dgm:t>
    </dgm:pt>
    <dgm:pt modelId="{8CA76507-39B1-4BFD-8F9A-C3968F5CF689}" type="parTrans" cxnId="{971935BD-AD91-4A60-B0CB-1A277A3AAE2A}">
      <dgm:prSet/>
      <dgm:spPr/>
      <dgm:t>
        <a:bodyPr/>
        <a:lstStyle/>
        <a:p>
          <a:endParaRPr lang="en-US"/>
        </a:p>
      </dgm:t>
    </dgm:pt>
    <dgm:pt modelId="{501E536C-360C-4195-AD0D-BD8EF497A1D8}" type="sibTrans" cxnId="{971935BD-AD91-4A60-B0CB-1A277A3AAE2A}">
      <dgm:prSet/>
      <dgm:spPr/>
      <dgm:t>
        <a:bodyPr/>
        <a:lstStyle/>
        <a:p>
          <a:endParaRPr lang="en-US"/>
        </a:p>
      </dgm:t>
    </dgm:pt>
    <dgm:pt modelId="{9EB088A8-E355-41E5-B1C7-B9FE3C4E3A65}">
      <dgm:prSet/>
      <dgm:spPr/>
      <dgm:t>
        <a:bodyPr/>
        <a:lstStyle/>
        <a:p>
          <a:r>
            <a:rPr lang="en-US" b="0" i="0" baseline="0"/>
            <a:t>Climate change (wildfires, melting glaciers) directly impacts tourism seasons.</a:t>
          </a:r>
          <a:endParaRPr lang="en-US"/>
        </a:p>
      </dgm:t>
    </dgm:pt>
    <dgm:pt modelId="{2FD88A6C-DF00-4602-AFFB-3496CC18653D}" type="parTrans" cxnId="{CD26C338-330C-4382-9191-D18F52CA9AB7}">
      <dgm:prSet/>
      <dgm:spPr/>
      <dgm:t>
        <a:bodyPr/>
        <a:lstStyle/>
        <a:p>
          <a:endParaRPr lang="en-US"/>
        </a:p>
      </dgm:t>
    </dgm:pt>
    <dgm:pt modelId="{A8DB3A13-6B16-4F76-B178-DE4A720DF80B}" type="sibTrans" cxnId="{CD26C338-330C-4382-9191-D18F52CA9AB7}">
      <dgm:prSet/>
      <dgm:spPr/>
      <dgm:t>
        <a:bodyPr/>
        <a:lstStyle/>
        <a:p>
          <a:endParaRPr lang="en-US"/>
        </a:p>
      </dgm:t>
    </dgm:pt>
    <dgm:pt modelId="{A644904E-9DD1-4F40-85B3-DB5BEC26704E}" type="pres">
      <dgm:prSet presAssocID="{DE91A630-6D78-4772-B698-2111491FB7C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CDF76B6-1D33-4358-9D11-491DBDC854A8}" type="pres">
      <dgm:prSet presAssocID="{DA17339C-05FD-4636-B01E-0B19041648EA}" presName="hierRoot1" presStyleCnt="0">
        <dgm:presLayoutVars>
          <dgm:hierBranch val="init"/>
        </dgm:presLayoutVars>
      </dgm:prSet>
      <dgm:spPr/>
    </dgm:pt>
    <dgm:pt modelId="{71C6C653-9F7D-4F02-8FFF-6B43E0054590}" type="pres">
      <dgm:prSet presAssocID="{DA17339C-05FD-4636-B01E-0B19041648EA}" presName="rootComposite1" presStyleCnt="0"/>
      <dgm:spPr/>
    </dgm:pt>
    <dgm:pt modelId="{8F0E27B0-EDD2-4E90-A321-53D33DC66BF9}" type="pres">
      <dgm:prSet presAssocID="{DA17339C-05FD-4636-B01E-0B19041648EA}" presName="rootText1" presStyleLbl="node0" presStyleIdx="0" presStyleCnt="5">
        <dgm:presLayoutVars>
          <dgm:chPref val="3"/>
        </dgm:presLayoutVars>
      </dgm:prSet>
      <dgm:spPr/>
    </dgm:pt>
    <dgm:pt modelId="{FFCE1F9B-0DFD-4EB7-82DC-4BD9B3008DFF}" type="pres">
      <dgm:prSet presAssocID="{DA17339C-05FD-4636-B01E-0B19041648EA}" presName="rootConnector1" presStyleLbl="node1" presStyleIdx="0" presStyleCnt="0"/>
      <dgm:spPr/>
    </dgm:pt>
    <dgm:pt modelId="{E12A1982-F852-47D8-9210-B67BD32A0120}" type="pres">
      <dgm:prSet presAssocID="{DA17339C-05FD-4636-B01E-0B19041648EA}" presName="hierChild2" presStyleCnt="0"/>
      <dgm:spPr/>
    </dgm:pt>
    <dgm:pt modelId="{35636F18-300C-4EF4-86B5-2E578984D7D6}" type="pres">
      <dgm:prSet presAssocID="{DA17339C-05FD-4636-B01E-0B19041648EA}" presName="hierChild3" presStyleCnt="0"/>
      <dgm:spPr/>
    </dgm:pt>
    <dgm:pt modelId="{F4C978EC-98D9-4A32-9E47-FEDA8763FB06}" type="pres">
      <dgm:prSet presAssocID="{6E9824EB-0577-43E9-957A-E37C248A2DE6}" presName="hierRoot1" presStyleCnt="0">
        <dgm:presLayoutVars>
          <dgm:hierBranch val="init"/>
        </dgm:presLayoutVars>
      </dgm:prSet>
      <dgm:spPr/>
    </dgm:pt>
    <dgm:pt modelId="{9AD085B1-4456-480F-B44F-9CE363FD1A6C}" type="pres">
      <dgm:prSet presAssocID="{6E9824EB-0577-43E9-957A-E37C248A2DE6}" presName="rootComposite1" presStyleCnt="0"/>
      <dgm:spPr/>
    </dgm:pt>
    <dgm:pt modelId="{1A9D1FE8-1C73-4C00-9630-E2B4AC367B5A}" type="pres">
      <dgm:prSet presAssocID="{6E9824EB-0577-43E9-957A-E37C248A2DE6}" presName="rootText1" presStyleLbl="node0" presStyleIdx="1" presStyleCnt="5">
        <dgm:presLayoutVars>
          <dgm:chPref val="3"/>
        </dgm:presLayoutVars>
      </dgm:prSet>
      <dgm:spPr/>
    </dgm:pt>
    <dgm:pt modelId="{0D66367F-0EE7-4C29-9901-355AEEF615F8}" type="pres">
      <dgm:prSet presAssocID="{6E9824EB-0577-43E9-957A-E37C248A2DE6}" presName="rootConnector1" presStyleLbl="node1" presStyleIdx="0" presStyleCnt="0"/>
      <dgm:spPr/>
    </dgm:pt>
    <dgm:pt modelId="{CF23D5AB-49DD-444C-A7BD-1A936B3AA227}" type="pres">
      <dgm:prSet presAssocID="{6E9824EB-0577-43E9-957A-E37C248A2DE6}" presName="hierChild2" presStyleCnt="0"/>
      <dgm:spPr/>
    </dgm:pt>
    <dgm:pt modelId="{614100B0-2457-42DF-B66C-AD118DF2F4D8}" type="pres">
      <dgm:prSet presAssocID="{6E9824EB-0577-43E9-957A-E37C248A2DE6}" presName="hierChild3" presStyleCnt="0"/>
      <dgm:spPr/>
    </dgm:pt>
    <dgm:pt modelId="{18C53FE3-1E4B-4666-A47D-0F16A1443968}" type="pres">
      <dgm:prSet presAssocID="{634BB644-EA02-4034-9EF4-E247F5FF4DF0}" presName="hierRoot1" presStyleCnt="0">
        <dgm:presLayoutVars>
          <dgm:hierBranch val="init"/>
        </dgm:presLayoutVars>
      </dgm:prSet>
      <dgm:spPr/>
    </dgm:pt>
    <dgm:pt modelId="{388C9554-AFB7-430C-8491-E2AEAFC77D4F}" type="pres">
      <dgm:prSet presAssocID="{634BB644-EA02-4034-9EF4-E247F5FF4DF0}" presName="rootComposite1" presStyleCnt="0"/>
      <dgm:spPr/>
    </dgm:pt>
    <dgm:pt modelId="{7B3A1DCE-4D83-45C0-AD98-97E4C392ABFC}" type="pres">
      <dgm:prSet presAssocID="{634BB644-EA02-4034-9EF4-E247F5FF4DF0}" presName="rootText1" presStyleLbl="node0" presStyleIdx="2" presStyleCnt="5">
        <dgm:presLayoutVars>
          <dgm:chPref val="3"/>
        </dgm:presLayoutVars>
      </dgm:prSet>
      <dgm:spPr/>
    </dgm:pt>
    <dgm:pt modelId="{12245536-6686-4D57-875D-31998F1DA5F1}" type="pres">
      <dgm:prSet presAssocID="{634BB644-EA02-4034-9EF4-E247F5FF4DF0}" presName="rootConnector1" presStyleLbl="node1" presStyleIdx="0" presStyleCnt="0"/>
      <dgm:spPr/>
    </dgm:pt>
    <dgm:pt modelId="{DE829AE8-179E-433E-9A15-3E06104E6387}" type="pres">
      <dgm:prSet presAssocID="{634BB644-EA02-4034-9EF4-E247F5FF4DF0}" presName="hierChild2" presStyleCnt="0"/>
      <dgm:spPr/>
    </dgm:pt>
    <dgm:pt modelId="{6BD8FC59-A183-4786-A1CF-C877E7D61E76}" type="pres">
      <dgm:prSet presAssocID="{634BB644-EA02-4034-9EF4-E247F5FF4DF0}" presName="hierChild3" presStyleCnt="0"/>
      <dgm:spPr/>
    </dgm:pt>
    <dgm:pt modelId="{1AC72AE1-5CE1-4B69-97F6-622129903337}" type="pres">
      <dgm:prSet presAssocID="{026F5EDE-D1FD-4B05-8A16-4BD7B81921CA}" presName="hierRoot1" presStyleCnt="0">
        <dgm:presLayoutVars>
          <dgm:hierBranch val="init"/>
        </dgm:presLayoutVars>
      </dgm:prSet>
      <dgm:spPr/>
    </dgm:pt>
    <dgm:pt modelId="{872E340E-834E-4D54-A7E6-B62EBC4DBA17}" type="pres">
      <dgm:prSet presAssocID="{026F5EDE-D1FD-4B05-8A16-4BD7B81921CA}" presName="rootComposite1" presStyleCnt="0"/>
      <dgm:spPr/>
    </dgm:pt>
    <dgm:pt modelId="{D4BD7637-A651-4FE1-AA8D-4E45BD73CABE}" type="pres">
      <dgm:prSet presAssocID="{026F5EDE-D1FD-4B05-8A16-4BD7B81921CA}" presName="rootText1" presStyleLbl="node0" presStyleIdx="3" presStyleCnt="5">
        <dgm:presLayoutVars>
          <dgm:chPref val="3"/>
        </dgm:presLayoutVars>
      </dgm:prSet>
      <dgm:spPr/>
    </dgm:pt>
    <dgm:pt modelId="{1FC3EA70-AFBF-411D-92BC-7E62102EF186}" type="pres">
      <dgm:prSet presAssocID="{026F5EDE-D1FD-4B05-8A16-4BD7B81921CA}" presName="rootConnector1" presStyleLbl="node1" presStyleIdx="0" presStyleCnt="0"/>
      <dgm:spPr/>
    </dgm:pt>
    <dgm:pt modelId="{40DA482B-EBE6-46CC-9F39-FF712D1618FC}" type="pres">
      <dgm:prSet presAssocID="{026F5EDE-D1FD-4B05-8A16-4BD7B81921CA}" presName="hierChild2" presStyleCnt="0"/>
      <dgm:spPr/>
    </dgm:pt>
    <dgm:pt modelId="{6703F2FD-E112-4CFA-A49B-E9CDAACA9C7E}" type="pres">
      <dgm:prSet presAssocID="{026F5EDE-D1FD-4B05-8A16-4BD7B81921CA}" presName="hierChild3" presStyleCnt="0"/>
      <dgm:spPr/>
    </dgm:pt>
    <dgm:pt modelId="{DE9B9549-FACB-47C6-8447-E2597DF5163E}" type="pres">
      <dgm:prSet presAssocID="{9EB088A8-E355-41E5-B1C7-B9FE3C4E3A65}" presName="hierRoot1" presStyleCnt="0">
        <dgm:presLayoutVars>
          <dgm:hierBranch val="init"/>
        </dgm:presLayoutVars>
      </dgm:prSet>
      <dgm:spPr/>
    </dgm:pt>
    <dgm:pt modelId="{3F9A3404-7325-43E2-87CA-3A408BC8B0C1}" type="pres">
      <dgm:prSet presAssocID="{9EB088A8-E355-41E5-B1C7-B9FE3C4E3A65}" presName="rootComposite1" presStyleCnt="0"/>
      <dgm:spPr/>
    </dgm:pt>
    <dgm:pt modelId="{BCBCF4C1-699D-462F-A5C6-32F189381EA7}" type="pres">
      <dgm:prSet presAssocID="{9EB088A8-E355-41E5-B1C7-B9FE3C4E3A65}" presName="rootText1" presStyleLbl="node0" presStyleIdx="4" presStyleCnt="5">
        <dgm:presLayoutVars>
          <dgm:chPref val="3"/>
        </dgm:presLayoutVars>
      </dgm:prSet>
      <dgm:spPr/>
    </dgm:pt>
    <dgm:pt modelId="{049432F5-878B-4B67-B5A4-70F756E98612}" type="pres">
      <dgm:prSet presAssocID="{9EB088A8-E355-41E5-B1C7-B9FE3C4E3A65}" presName="rootConnector1" presStyleLbl="node1" presStyleIdx="0" presStyleCnt="0"/>
      <dgm:spPr/>
    </dgm:pt>
    <dgm:pt modelId="{7DA6FA83-BA49-4DD1-A879-89C56078163B}" type="pres">
      <dgm:prSet presAssocID="{9EB088A8-E355-41E5-B1C7-B9FE3C4E3A65}" presName="hierChild2" presStyleCnt="0"/>
      <dgm:spPr/>
    </dgm:pt>
    <dgm:pt modelId="{72EABCED-2492-437F-AACD-46CF23536A36}" type="pres">
      <dgm:prSet presAssocID="{9EB088A8-E355-41E5-B1C7-B9FE3C4E3A65}" presName="hierChild3" presStyleCnt="0"/>
      <dgm:spPr/>
    </dgm:pt>
  </dgm:ptLst>
  <dgm:cxnLst>
    <dgm:cxn modelId="{99C74804-05E1-44A0-92FF-72B926DDE266}" type="presOf" srcId="{9EB088A8-E355-41E5-B1C7-B9FE3C4E3A65}" destId="{BCBCF4C1-699D-462F-A5C6-32F189381EA7}" srcOrd="0" destOrd="0" presId="urn:microsoft.com/office/officeart/2005/8/layout/orgChart1"/>
    <dgm:cxn modelId="{65E06B09-1C8B-4DB3-992D-FE44DD722FFA}" srcId="{DE91A630-6D78-4772-B698-2111491FB7C6}" destId="{634BB644-EA02-4034-9EF4-E247F5FF4DF0}" srcOrd="2" destOrd="0" parTransId="{A5F2900A-9237-4D77-8080-8300413FDB60}" sibTransId="{B5C525CD-D4EE-453D-B072-EB5D669E3F44}"/>
    <dgm:cxn modelId="{4DD56215-0C59-456F-992D-2C8FB793C7DE}" type="presOf" srcId="{6E9824EB-0577-43E9-957A-E37C248A2DE6}" destId="{1A9D1FE8-1C73-4C00-9630-E2B4AC367B5A}" srcOrd="0" destOrd="0" presId="urn:microsoft.com/office/officeart/2005/8/layout/orgChart1"/>
    <dgm:cxn modelId="{DB580B18-AF0A-44FE-879C-6B6F2F76DC58}" type="presOf" srcId="{634BB644-EA02-4034-9EF4-E247F5FF4DF0}" destId="{12245536-6686-4D57-875D-31998F1DA5F1}" srcOrd="1" destOrd="0" presId="urn:microsoft.com/office/officeart/2005/8/layout/orgChart1"/>
    <dgm:cxn modelId="{9466C01A-51E3-4B76-A255-45E7A7F1277E}" type="presOf" srcId="{634BB644-EA02-4034-9EF4-E247F5FF4DF0}" destId="{7B3A1DCE-4D83-45C0-AD98-97E4C392ABFC}" srcOrd="0" destOrd="0" presId="urn:microsoft.com/office/officeart/2005/8/layout/orgChart1"/>
    <dgm:cxn modelId="{F527FA1C-7062-4700-82A8-F57CDDC5D34B}" type="presOf" srcId="{DA17339C-05FD-4636-B01E-0B19041648EA}" destId="{FFCE1F9B-0DFD-4EB7-82DC-4BD9B3008DFF}" srcOrd="1" destOrd="0" presId="urn:microsoft.com/office/officeart/2005/8/layout/orgChart1"/>
    <dgm:cxn modelId="{B4E32726-B5F8-4FF7-B15B-89E9FDE26B08}" srcId="{DE91A630-6D78-4772-B698-2111491FB7C6}" destId="{DA17339C-05FD-4636-B01E-0B19041648EA}" srcOrd="0" destOrd="0" parTransId="{54D73B7A-251F-42EB-8A45-CAA823773553}" sibTransId="{C559B1FD-90E5-460E-A619-EF957F19B13B}"/>
    <dgm:cxn modelId="{66615131-BCAE-41F9-8543-19D8CD8AAE31}" type="presOf" srcId="{DE91A630-6D78-4772-B698-2111491FB7C6}" destId="{A644904E-9DD1-4F40-85B3-DB5BEC26704E}" srcOrd="0" destOrd="0" presId="urn:microsoft.com/office/officeart/2005/8/layout/orgChart1"/>
    <dgm:cxn modelId="{CD26C338-330C-4382-9191-D18F52CA9AB7}" srcId="{DE91A630-6D78-4772-B698-2111491FB7C6}" destId="{9EB088A8-E355-41E5-B1C7-B9FE3C4E3A65}" srcOrd="4" destOrd="0" parTransId="{2FD88A6C-DF00-4602-AFFB-3496CC18653D}" sibTransId="{A8DB3A13-6B16-4F76-B178-DE4A720DF80B}"/>
    <dgm:cxn modelId="{AABA0345-D6DA-4CA5-A7FF-7E3678FA86C8}" type="presOf" srcId="{026F5EDE-D1FD-4B05-8A16-4BD7B81921CA}" destId="{D4BD7637-A651-4FE1-AA8D-4E45BD73CABE}" srcOrd="0" destOrd="0" presId="urn:microsoft.com/office/officeart/2005/8/layout/orgChart1"/>
    <dgm:cxn modelId="{5D87C465-102E-4ADF-94DD-0266048628CA}" type="presOf" srcId="{9EB088A8-E355-41E5-B1C7-B9FE3C4E3A65}" destId="{049432F5-878B-4B67-B5A4-70F756E98612}" srcOrd="1" destOrd="0" presId="urn:microsoft.com/office/officeart/2005/8/layout/orgChart1"/>
    <dgm:cxn modelId="{ED74FF46-79DB-431E-B874-6281D8AC34F3}" type="presOf" srcId="{6E9824EB-0577-43E9-957A-E37C248A2DE6}" destId="{0D66367F-0EE7-4C29-9901-355AEEF615F8}" srcOrd="1" destOrd="0" presId="urn:microsoft.com/office/officeart/2005/8/layout/orgChart1"/>
    <dgm:cxn modelId="{971935BD-AD91-4A60-B0CB-1A277A3AAE2A}" srcId="{DE91A630-6D78-4772-B698-2111491FB7C6}" destId="{026F5EDE-D1FD-4B05-8A16-4BD7B81921CA}" srcOrd="3" destOrd="0" parTransId="{8CA76507-39B1-4BFD-8F9A-C3968F5CF689}" sibTransId="{501E536C-360C-4195-AD0D-BD8EF497A1D8}"/>
    <dgm:cxn modelId="{7A77C0D9-C33B-4FBF-A271-E17CACE8A5EC}" type="presOf" srcId="{DA17339C-05FD-4636-B01E-0B19041648EA}" destId="{8F0E27B0-EDD2-4E90-A321-53D33DC66BF9}" srcOrd="0" destOrd="0" presId="urn:microsoft.com/office/officeart/2005/8/layout/orgChart1"/>
    <dgm:cxn modelId="{3BEA4EDC-2DFE-4A72-8795-79F863A2C4E9}" srcId="{DE91A630-6D78-4772-B698-2111491FB7C6}" destId="{6E9824EB-0577-43E9-957A-E37C248A2DE6}" srcOrd="1" destOrd="0" parTransId="{77E71B25-B7F5-49BF-95A6-AD5497B8B668}" sibTransId="{8895D20E-ACCD-4FA0-B3A0-A0D294BC7C07}"/>
    <dgm:cxn modelId="{53BC68EA-ECFA-45E6-BF2E-6F08AB5F7CD3}" type="presOf" srcId="{026F5EDE-D1FD-4B05-8A16-4BD7B81921CA}" destId="{1FC3EA70-AFBF-411D-92BC-7E62102EF186}" srcOrd="1" destOrd="0" presId="urn:microsoft.com/office/officeart/2005/8/layout/orgChart1"/>
    <dgm:cxn modelId="{9F9156C0-3811-48CC-A497-EC0275B3FAE6}" type="presParOf" srcId="{A644904E-9DD1-4F40-85B3-DB5BEC26704E}" destId="{7CDF76B6-1D33-4358-9D11-491DBDC854A8}" srcOrd="0" destOrd="0" presId="urn:microsoft.com/office/officeart/2005/8/layout/orgChart1"/>
    <dgm:cxn modelId="{ADE9E84C-C10C-4A7E-9091-50F8BDE76177}" type="presParOf" srcId="{7CDF76B6-1D33-4358-9D11-491DBDC854A8}" destId="{71C6C653-9F7D-4F02-8FFF-6B43E0054590}" srcOrd="0" destOrd="0" presId="urn:microsoft.com/office/officeart/2005/8/layout/orgChart1"/>
    <dgm:cxn modelId="{05870D7F-47B3-407A-9AF7-A284CE109202}" type="presParOf" srcId="{71C6C653-9F7D-4F02-8FFF-6B43E0054590}" destId="{8F0E27B0-EDD2-4E90-A321-53D33DC66BF9}" srcOrd="0" destOrd="0" presId="urn:microsoft.com/office/officeart/2005/8/layout/orgChart1"/>
    <dgm:cxn modelId="{7BD95A13-E908-4387-86AE-73763E2469D4}" type="presParOf" srcId="{71C6C653-9F7D-4F02-8FFF-6B43E0054590}" destId="{FFCE1F9B-0DFD-4EB7-82DC-4BD9B3008DFF}" srcOrd="1" destOrd="0" presId="urn:microsoft.com/office/officeart/2005/8/layout/orgChart1"/>
    <dgm:cxn modelId="{B954D958-D3E0-43CF-9A4D-1E63C8822115}" type="presParOf" srcId="{7CDF76B6-1D33-4358-9D11-491DBDC854A8}" destId="{E12A1982-F852-47D8-9210-B67BD32A0120}" srcOrd="1" destOrd="0" presId="urn:microsoft.com/office/officeart/2005/8/layout/orgChart1"/>
    <dgm:cxn modelId="{B7C49495-87CD-4DA6-872F-0ADAFD9CAA9F}" type="presParOf" srcId="{7CDF76B6-1D33-4358-9D11-491DBDC854A8}" destId="{35636F18-300C-4EF4-86B5-2E578984D7D6}" srcOrd="2" destOrd="0" presId="urn:microsoft.com/office/officeart/2005/8/layout/orgChart1"/>
    <dgm:cxn modelId="{C72FFF5E-48D3-4028-9585-D39136CBA610}" type="presParOf" srcId="{A644904E-9DD1-4F40-85B3-DB5BEC26704E}" destId="{F4C978EC-98D9-4A32-9E47-FEDA8763FB06}" srcOrd="1" destOrd="0" presId="urn:microsoft.com/office/officeart/2005/8/layout/orgChart1"/>
    <dgm:cxn modelId="{DD456807-1214-4875-B352-6CB4032CBAD8}" type="presParOf" srcId="{F4C978EC-98D9-4A32-9E47-FEDA8763FB06}" destId="{9AD085B1-4456-480F-B44F-9CE363FD1A6C}" srcOrd="0" destOrd="0" presId="urn:microsoft.com/office/officeart/2005/8/layout/orgChart1"/>
    <dgm:cxn modelId="{9A8763DC-ECF9-4D7A-9D8E-90E5BD2CE9B2}" type="presParOf" srcId="{9AD085B1-4456-480F-B44F-9CE363FD1A6C}" destId="{1A9D1FE8-1C73-4C00-9630-E2B4AC367B5A}" srcOrd="0" destOrd="0" presId="urn:microsoft.com/office/officeart/2005/8/layout/orgChart1"/>
    <dgm:cxn modelId="{4036D68D-8CEB-4225-8E72-C8F7F6B46D62}" type="presParOf" srcId="{9AD085B1-4456-480F-B44F-9CE363FD1A6C}" destId="{0D66367F-0EE7-4C29-9901-355AEEF615F8}" srcOrd="1" destOrd="0" presId="urn:microsoft.com/office/officeart/2005/8/layout/orgChart1"/>
    <dgm:cxn modelId="{32E8BC04-317F-44AA-9459-3DF905336238}" type="presParOf" srcId="{F4C978EC-98D9-4A32-9E47-FEDA8763FB06}" destId="{CF23D5AB-49DD-444C-A7BD-1A936B3AA227}" srcOrd="1" destOrd="0" presId="urn:microsoft.com/office/officeart/2005/8/layout/orgChart1"/>
    <dgm:cxn modelId="{1541A8A4-75C8-44AC-9CCD-C9B0D5E77AC4}" type="presParOf" srcId="{F4C978EC-98D9-4A32-9E47-FEDA8763FB06}" destId="{614100B0-2457-42DF-B66C-AD118DF2F4D8}" srcOrd="2" destOrd="0" presId="urn:microsoft.com/office/officeart/2005/8/layout/orgChart1"/>
    <dgm:cxn modelId="{2677FE8C-A8E6-4308-ABAE-A63F3850FB85}" type="presParOf" srcId="{A644904E-9DD1-4F40-85B3-DB5BEC26704E}" destId="{18C53FE3-1E4B-4666-A47D-0F16A1443968}" srcOrd="2" destOrd="0" presId="urn:microsoft.com/office/officeart/2005/8/layout/orgChart1"/>
    <dgm:cxn modelId="{8AF7323C-8750-4394-B2F1-88466DA6096C}" type="presParOf" srcId="{18C53FE3-1E4B-4666-A47D-0F16A1443968}" destId="{388C9554-AFB7-430C-8491-E2AEAFC77D4F}" srcOrd="0" destOrd="0" presId="urn:microsoft.com/office/officeart/2005/8/layout/orgChart1"/>
    <dgm:cxn modelId="{6FD6044A-7881-4211-8BCD-EEBFEC6D7361}" type="presParOf" srcId="{388C9554-AFB7-430C-8491-E2AEAFC77D4F}" destId="{7B3A1DCE-4D83-45C0-AD98-97E4C392ABFC}" srcOrd="0" destOrd="0" presId="urn:microsoft.com/office/officeart/2005/8/layout/orgChart1"/>
    <dgm:cxn modelId="{521DD1A6-BDA6-41FD-BB4C-9CE09ECDFB63}" type="presParOf" srcId="{388C9554-AFB7-430C-8491-E2AEAFC77D4F}" destId="{12245536-6686-4D57-875D-31998F1DA5F1}" srcOrd="1" destOrd="0" presId="urn:microsoft.com/office/officeart/2005/8/layout/orgChart1"/>
    <dgm:cxn modelId="{F109AB1D-4B0E-4EEB-B44B-7F7E63CD59ED}" type="presParOf" srcId="{18C53FE3-1E4B-4666-A47D-0F16A1443968}" destId="{DE829AE8-179E-433E-9A15-3E06104E6387}" srcOrd="1" destOrd="0" presId="urn:microsoft.com/office/officeart/2005/8/layout/orgChart1"/>
    <dgm:cxn modelId="{D8A20D83-2CFE-48BA-AFC5-93F7A7EF71C0}" type="presParOf" srcId="{18C53FE3-1E4B-4666-A47D-0F16A1443968}" destId="{6BD8FC59-A183-4786-A1CF-C877E7D61E76}" srcOrd="2" destOrd="0" presId="urn:microsoft.com/office/officeart/2005/8/layout/orgChart1"/>
    <dgm:cxn modelId="{6B28123B-4CE4-4C42-9B90-5F8B45CDF822}" type="presParOf" srcId="{A644904E-9DD1-4F40-85B3-DB5BEC26704E}" destId="{1AC72AE1-5CE1-4B69-97F6-622129903337}" srcOrd="3" destOrd="0" presId="urn:microsoft.com/office/officeart/2005/8/layout/orgChart1"/>
    <dgm:cxn modelId="{ABE0E449-1FDF-4C9D-8540-30D9B5C6DD5E}" type="presParOf" srcId="{1AC72AE1-5CE1-4B69-97F6-622129903337}" destId="{872E340E-834E-4D54-A7E6-B62EBC4DBA17}" srcOrd="0" destOrd="0" presId="urn:microsoft.com/office/officeart/2005/8/layout/orgChart1"/>
    <dgm:cxn modelId="{311E2BE2-D0AB-41F3-AB1F-20AA96752CAE}" type="presParOf" srcId="{872E340E-834E-4D54-A7E6-B62EBC4DBA17}" destId="{D4BD7637-A651-4FE1-AA8D-4E45BD73CABE}" srcOrd="0" destOrd="0" presId="urn:microsoft.com/office/officeart/2005/8/layout/orgChart1"/>
    <dgm:cxn modelId="{1429E1BD-4BE4-403D-B501-934A0B9CF3D0}" type="presParOf" srcId="{872E340E-834E-4D54-A7E6-B62EBC4DBA17}" destId="{1FC3EA70-AFBF-411D-92BC-7E62102EF186}" srcOrd="1" destOrd="0" presId="urn:microsoft.com/office/officeart/2005/8/layout/orgChart1"/>
    <dgm:cxn modelId="{E93D928E-0CA8-4F3F-86FC-3D748B133247}" type="presParOf" srcId="{1AC72AE1-5CE1-4B69-97F6-622129903337}" destId="{40DA482B-EBE6-46CC-9F39-FF712D1618FC}" srcOrd="1" destOrd="0" presId="urn:microsoft.com/office/officeart/2005/8/layout/orgChart1"/>
    <dgm:cxn modelId="{666C27E6-AD77-4DF2-9E56-86BA2A794D80}" type="presParOf" srcId="{1AC72AE1-5CE1-4B69-97F6-622129903337}" destId="{6703F2FD-E112-4CFA-A49B-E9CDAACA9C7E}" srcOrd="2" destOrd="0" presId="urn:microsoft.com/office/officeart/2005/8/layout/orgChart1"/>
    <dgm:cxn modelId="{30185C29-5DED-4501-8240-35E843E0456F}" type="presParOf" srcId="{A644904E-9DD1-4F40-85B3-DB5BEC26704E}" destId="{DE9B9549-FACB-47C6-8447-E2597DF5163E}" srcOrd="4" destOrd="0" presId="urn:microsoft.com/office/officeart/2005/8/layout/orgChart1"/>
    <dgm:cxn modelId="{71347E63-5E97-47FD-A246-BFD152730DDB}" type="presParOf" srcId="{DE9B9549-FACB-47C6-8447-E2597DF5163E}" destId="{3F9A3404-7325-43E2-87CA-3A408BC8B0C1}" srcOrd="0" destOrd="0" presId="urn:microsoft.com/office/officeart/2005/8/layout/orgChart1"/>
    <dgm:cxn modelId="{E5208DF0-DBC8-4505-8D3D-1138D5B6ADDF}" type="presParOf" srcId="{3F9A3404-7325-43E2-87CA-3A408BC8B0C1}" destId="{BCBCF4C1-699D-462F-A5C6-32F189381EA7}" srcOrd="0" destOrd="0" presId="urn:microsoft.com/office/officeart/2005/8/layout/orgChart1"/>
    <dgm:cxn modelId="{40345D2E-DBFE-4301-BB41-E9BDC989547C}" type="presParOf" srcId="{3F9A3404-7325-43E2-87CA-3A408BC8B0C1}" destId="{049432F5-878B-4B67-B5A4-70F756E98612}" srcOrd="1" destOrd="0" presId="urn:microsoft.com/office/officeart/2005/8/layout/orgChart1"/>
    <dgm:cxn modelId="{77945C36-2A6A-4449-9E81-D33B26C0BA1D}" type="presParOf" srcId="{DE9B9549-FACB-47C6-8447-E2597DF5163E}" destId="{7DA6FA83-BA49-4DD1-A879-89C56078163B}" srcOrd="1" destOrd="0" presId="urn:microsoft.com/office/officeart/2005/8/layout/orgChart1"/>
    <dgm:cxn modelId="{7B07761A-39FA-4D51-94F3-8A0C6EEEC0ED}" type="presParOf" srcId="{DE9B9549-FACB-47C6-8447-E2597DF5163E}" destId="{72EABCED-2492-437F-AACD-46CF23536A3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A8FD07-4621-4746-89B8-916144CC9EF2}" type="doc">
      <dgm:prSet loTypeId="urn:microsoft.com/office/officeart/2005/8/layout/vList5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59976EBD-1B1B-4491-B98A-2482D1B74444}">
      <dgm:prSet/>
      <dgm:spPr/>
      <dgm:t>
        <a:bodyPr/>
        <a:lstStyle/>
        <a:p>
          <a:r>
            <a:rPr lang="en-US" b="0" i="0" baseline="0"/>
            <a:t>Wildfires, floods, and rising temperatures disrupt seasonal tourism.</a:t>
          </a:r>
          <a:endParaRPr lang="en-US"/>
        </a:p>
      </dgm:t>
    </dgm:pt>
    <dgm:pt modelId="{39640BBE-477B-4A31-A75C-5917F05D026F}" type="parTrans" cxnId="{970FE6CC-7EF9-4666-8C44-10A99688E3DD}">
      <dgm:prSet/>
      <dgm:spPr/>
      <dgm:t>
        <a:bodyPr/>
        <a:lstStyle/>
        <a:p>
          <a:endParaRPr lang="en-US"/>
        </a:p>
      </dgm:t>
    </dgm:pt>
    <dgm:pt modelId="{70B9980E-852B-46A4-8167-F9FE4E069D5F}" type="sibTrans" cxnId="{970FE6CC-7EF9-4666-8C44-10A99688E3DD}">
      <dgm:prSet/>
      <dgm:spPr/>
      <dgm:t>
        <a:bodyPr/>
        <a:lstStyle/>
        <a:p>
          <a:endParaRPr lang="en-US"/>
        </a:p>
      </dgm:t>
    </dgm:pt>
    <dgm:pt modelId="{05FA11E2-7923-4BCD-B995-29D69266F4DD}">
      <dgm:prSet/>
      <dgm:spPr/>
      <dgm:t>
        <a:bodyPr/>
        <a:lstStyle/>
        <a:p>
          <a:r>
            <a:rPr lang="en-US" b="0" i="0" baseline="0"/>
            <a:t>Overcrowding in hotspots like Banff, Jasper, and Niagara Falls.</a:t>
          </a:r>
          <a:endParaRPr lang="en-US"/>
        </a:p>
      </dgm:t>
    </dgm:pt>
    <dgm:pt modelId="{038618F8-2423-497F-AE0A-DCC8BD868460}" type="parTrans" cxnId="{2975789C-21F7-4BA9-9E3F-90DB66704E50}">
      <dgm:prSet/>
      <dgm:spPr/>
      <dgm:t>
        <a:bodyPr/>
        <a:lstStyle/>
        <a:p>
          <a:endParaRPr lang="en-US"/>
        </a:p>
      </dgm:t>
    </dgm:pt>
    <dgm:pt modelId="{FF7EBA1D-636D-466C-9B33-103BFCAFF3A0}" type="sibTrans" cxnId="{2975789C-21F7-4BA9-9E3F-90DB66704E50}">
      <dgm:prSet/>
      <dgm:spPr/>
      <dgm:t>
        <a:bodyPr/>
        <a:lstStyle/>
        <a:p>
          <a:endParaRPr lang="en-US"/>
        </a:p>
      </dgm:t>
    </dgm:pt>
    <dgm:pt modelId="{E907F990-AE9D-4E20-B873-9CAC597CC681}">
      <dgm:prSet/>
      <dgm:spPr/>
      <dgm:t>
        <a:bodyPr/>
        <a:lstStyle/>
        <a:p>
          <a:r>
            <a:rPr lang="en-US" b="0" i="0" baseline="0"/>
            <a:t>Wildlife disturbance and habitat degradation from unmanaged tourism.</a:t>
          </a:r>
          <a:endParaRPr lang="en-US"/>
        </a:p>
      </dgm:t>
    </dgm:pt>
    <dgm:pt modelId="{235EC06F-98C4-4093-920C-5EFED24B9243}" type="parTrans" cxnId="{0B6E7454-7B14-4427-B215-DC10460DC2AF}">
      <dgm:prSet/>
      <dgm:spPr/>
      <dgm:t>
        <a:bodyPr/>
        <a:lstStyle/>
        <a:p>
          <a:endParaRPr lang="en-US"/>
        </a:p>
      </dgm:t>
    </dgm:pt>
    <dgm:pt modelId="{D17813BE-AEC1-467F-B83E-CB1874436DEA}" type="sibTrans" cxnId="{0B6E7454-7B14-4427-B215-DC10460DC2AF}">
      <dgm:prSet/>
      <dgm:spPr/>
      <dgm:t>
        <a:bodyPr/>
        <a:lstStyle/>
        <a:p>
          <a:endParaRPr lang="en-US"/>
        </a:p>
      </dgm:t>
    </dgm:pt>
    <dgm:pt modelId="{7E495BC4-2949-451C-9BD1-C61966718DBA}">
      <dgm:prSet/>
      <dgm:spPr/>
      <dgm:t>
        <a:bodyPr/>
        <a:lstStyle/>
        <a:p>
          <a:r>
            <a:rPr lang="en-US" b="0" i="0" baseline="0"/>
            <a:t>Heavy carbon footprint from long-haul travel into Canada.</a:t>
          </a:r>
          <a:endParaRPr lang="en-US"/>
        </a:p>
      </dgm:t>
    </dgm:pt>
    <dgm:pt modelId="{610C6F6B-C604-476A-BDB3-8D4993EACA2E}" type="parTrans" cxnId="{FBEFFD21-039B-4069-B894-3C2F494E3835}">
      <dgm:prSet/>
      <dgm:spPr/>
      <dgm:t>
        <a:bodyPr/>
        <a:lstStyle/>
        <a:p>
          <a:endParaRPr lang="en-US"/>
        </a:p>
      </dgm:t>
    </dgm:pt>
    <dgm:pt modelId="{BD18861B-C30E-46D4-A2FD-311D0D9A451A}" type="sibTrans" cxnId="{FBEFFD21-039B-4069-B894-3C2F494E3835}">
      <dgm:prSet/>
      <dgm:spPr/>
      <dgm:t>
        <a:bodyPr/>
        <a:lstStyle/>
        <a:p>
          <a:endParaRPr lang="en-US"/>
        </a:p>
      </dgm:t>
    </dgm:pt>
    <dgm:pt modelId="{6410EE0E-954A-456D-8AA5-75DF82BC04E5}">
      <dgm:prSet/>
      <dgm:spPr/>
      <dgm:t>
        <a:bodyPr/>
        <a:lstStyle/>
        <a:p>
          <a:r>
            <a:rPr lang="en-US" b="0" i="0" baseline="0"/>
            <a:t>Waste and water stress in remote northern communities.</a:t>
          </a:r>
          <a:endParaRPr lang="en-US"/>
        </a:p>
      </dgm:t>
    </dgm:pt>
    <dgm:pt modelId="{D109284A-732C-4DC3-8D9E-54AA2411342A}" type="parTrans" cxnId="{77499C01-C856-4A96-92D4-07A7CB4B27B3}">
      <dgm:prSet/>
      <dgm:spPr/>
      <dgm:t>
        <a:bodyPr/>
        <a:lstStyle/>
        <a:p>
          <a:endParaRPr lang="en-US"/>
        </a:p>
      </dgm:t>
    </dgm:pt>
    <dgm:pt modelId="{6F2D6D9B-67CD-4C98-97E7-95F23201D085}" type="sibTrans" cxnId="{77499C01-C856-4A96-92D4-07A7CB4B27B3}">
      <dgm:prSet/>
      <dgm:spPr/>
      <dgm:t>
        <a:bodyPr/>
        <a:lstStyle/>
        <a:p>
          <a:endParaRPr lang="en-US"/>
        </a:p>
      </dgm:t>
    </dgm:pt>
    <dgm:pt modelId="{587CD461-09B6-46A3-858F-B2BED3B738A1}" type="pres">
      <dgm:prSet presAssocID="{BDA8FD07-4621-4746-89B8-916144CC9EF2}" presName="Name0" presStyleCnt="0">
        <dgm:presLayoutVars>
          <dgm:dir/>
          <dgm:animLvl val="lvl"/>
          <dgm:resizeHandles val="exact"/>
        </dgm:presLayoutVars>
      </dgm:prSet>
      <dgm:spPr/>
    </dgm:pt>
    <dgm:pt modelId="{208C65D3-76A2-4430-B7C8-10C3897FA102}" type="pres">
      <dgm:prSet presAssocID="{59976EBD-1B1B-4491-B98A-2482D1B74444}" presName="linNode" presStyleCnt="0"/>
      <dgm:spPr/>
    </dgm:pt>
    <dgm:pt modelId="{A75D8CE7-3932-4BBC-B0C7-B24BFEF2F11C}" type="pres">
      <dgm:prSet presAssocID="{59976EBD-1B1B-4491-B98A-2482D1B74444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34AA70FC-2F6D-4434-B65E-3E2B9C77E0C8}" type="pres">
      <dgm:prSet presAssocID="{70B9980E-852B-46A4-8167-F9FE4E069D5F}" presName="sp" presStyleCnt="0"/>
      <dgm:spPr/>
    </dgm:pt>
    <dgm:pt modelId="{F22A620C-D3C8-441E-83D9-6E029BCE803C}" type="pres">
      <dgm:prSet presAssocID="{05FA11E2-7923-4BCD-B995-29D69266F4DD}" presName="linNode" presStyleCnt="0"/>
      <dgm:spPr/>
    </dgm:pt>
    <dgm:pt modelId="{713B145C-90FD-40A0-A687-08528F367C6D}" type="pres">
      <dgm:prSet presAssocID="{05FA11E2-7923-4BCD-B995-29D69266F4DD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1EEC578E-F6A1-4079-B0E2-946BABA3710B}" type="pres">
      <dgm:prSet presAssocID="{FF7EBA1D-636D-466C-9B33-103BFCAFF3A0}" presName="sp" presStyleCnt="0"/>
      <dgm:spPr/>
    </dgm:pt>
    <dgm:pt modelId="{BF8CAC5D-EBE8-4FB4-97BA-BC2F6F8C5F2F}" type="pres">
      <dgm:prSet presAssocID="{E907F990-AE9D-4E20-B873-9CAC597CC681}" presName="linNode" presStyleCnt="0"/>
      <dgm:spPr/>
    </dgm:pt>
    <dgm:pt modelId="{8E2D2945-B432-43A4-ADBD-DB230FE717E0}" type="pres">
      <dgm:prSet presAssocID="{E907F990-AE9D-4E20-B873-9CAC597CC681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201334D3-3148-4BAE-91C1-EDABDC3068B8}" type="pres">
      <dgm:prSet presAssocID="{D17813BE-AEC1-467F-B83E-CB1874436DEA}" presName="sp" presStyleCnt="0"/>
      <dgm:spPr/>
    </dgm:pt>
    <dgm:pt modelId="{E44E5123-D11A-4B4D-B7EF-D7B2C523F597}" type="pres">
      <dgm:prSet presAssocID="{7E495BC4-2949-451C-9BD1-C61966718DBA}" presName="linNode" presStyleCnt="0"/>
      <dgm:spPr/>
    </dgm:pt>
    <dgm:pt modelId="{2C862AFA-FD0E-420F-9E38-9B1640D9F543}" type="pres">
      <dgm:prSet presAssocID="{7E495BC4-2949-451C-9BD1-C61966718DBA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75C6666A-5ACC-4B75-BB42-3CF16F7D4209}" type="pres">
      <dgm:prSet presAssocID="{BD18861B-C30E-46D4-A2FD-311D0D9A451A}" presName="sp" presStyleCnt="0"/>
      <dgm:spPr/>
    </dgm:pt>
    <dgm:pt modelId="{1AC2D7B5-BA47-424F-9796-1DE9799EC064}" type="pres">
      <dgm:prSet presAssocID="{6410EE0E-954A-456D-8AA5-75DF82BC04E5}" presName="linNode" presStyleCnt="0"/>
      <dgm:spPr/>
    </dgm:pt>
    <dgm:pt modelId="{7DEFDAE8-FD47-4E3B-9563-5342EB415E6F}" type="pres">
      <dgm:prSet presAssocID="{6410EE0E-954A-456D-8AA5-75DF82BC04E5}" presName="parentText" presStyleLbl="node1" presStyleIdx="4" presStyleCnt="5">
        <dgm:presLayoutVars>
          <dgm:chMax val="1"/>
          <dgm:bulletEnabled val="1"/>
        </dgm:presLayoutVars>
      </dgm:prSet>
      <dgm:spPr/>
    </dgm:pt>
  </dgm:ptLst>
  <dgm:cxnLst>
    <dgm:cxn modelId="{77499C01-C856-4A96-92D4-07A7CB4B27B3}" srcId="{BDA8FD07-4621-4746-89B8-916144CC9EF2}" destId="{6410EE0E-954A-456D-8AA5-75DF82BC04E5}" srcOrd="4" destOrd="0" parTransId="{D109284A-732C-4DC3-8D9E-54AA2411342A}" sibTransId="{6F2D6D9B-67CD-4C98-97E7-95F23201D085}"/>
    <dgm:cxn modelId="{FBEFFD21-039B-4069-B894-3C2F494E3835}" srcId="{BDA8FD07-4621-4746-89B8-916144CC9EF2}" destId="{7E495BC4-2949-451C-9BD1-C61966718DBA}" srcOrd="3" destOrd="0" parTransId="{610C6F6B-C604-476A-BDB3-8D4993EACA2E}" sibTransId="{BD18861B-C30E-46D4-A2FD-311D0D9A451A}"/>
    <dgm:cxn modelId="{DD907667-0585-43C6-9DB1-84AD1A0D0383}" type="presOf" srcId="{BDA8FD07-4621-4746-89B8-916144CC9EF2}" destId="{587CD461-09B6-46A3-858F-B2BED3B738A1}" srcOrd="0" destOrd="0" presId="urn:microsoft.com/office/officeart/2005/8/layout/vList5"/>
    <dgm:cxn modelId="{0B6E7454-7B14-4427-B215-DC10460DC2AF}" srcId="{BDA8FD07-4621-4746-89B8-916144CC9EF2}" destId="{E907F990-AE9D-4E20-B873-9CAC597CC681}" srcOrd="2" destOrd="0" parTransId="{235EC06F-98C4-4093-920C-5EFED24B9243}" sibTransId="{D17813BE-AEC1-467F-B83E-CB1874436DEA}"/>
    <dgm:cxn modelId="{DCBCD07A-527B-4455-AEBC-F8DACDC6090B}" type="presOf" srcId="{E907F990-AE9D-4E20-B873-9CAC597CC681}" destId="{8E2D2945-B432-43A4-ADBD-DB230FE717E0}" srcOrd="0" destOrd="0" presId="urn:microsoft.com/office/officeart/2005/8/layout/vList5"/>
    <dgm:cxn modelId="{962FB09A-DDA5-415A-B0D1-89F81A03A846}" type="presOf" srcId="{6410EE0E-954A-456D-8AA5-75DF82BC04E5}" destId="{7DEFDAE8-FD47-4E3B-9563-5342EB415E6F}" srcOrd="0" destOrd="0" presId="urn:microsoft.com/office/officeart/2005/8/layout/vList5"/>
    <dgm:cxn modelId="{2975789C-21F7-4BA9-9E3F-90DB66704E50}" srcId="{BDA8FD07-4621-4746-89B8-916144CC9EF2}" destId="{05FA11E2-7923-4BCD-B995-29D69266F4DD}" srcOrd="1" destOrd="0" parTransId="{038618F8-2423-497F-AE0A-DCC8BD868460}" sibTransId="{FF7EBA1D-636D-466C-9B33-103BFCAFF3A0}"/>
    <dgm:cxn modelId="{299F30A7-2404-4B4D-AE03-1D3ACFC8899B}" type="presOf" srcId="{59976EBD-1B1B-4491-B98A-2482D1B74444}" destId="{A75D8CE7-3932-4BBC-B0C7-B24BFEF2F11C}" srcOrd="0" destOrd="0" presId="urn:microsoft.com/office/officeart/2005/8/layout/vList5"/>
    <dgm:cxn modelId="{2187DDB7-EEC2-4F90-8622-52666FAB6D74}" type="presOf" srcId="{7E495BC4-2949-451C-9BD1-C61966718DBA}" destId="{2C862AFA-FD0E-420F-9E38-9B1640D9F543}" srcOrd="0" destOrd="0" presId="urn:microsoft.com/office/officeart/2005/8/layout/vList5"/>
    <dgm:cxn modelId="{8AD30BC9-1DA1-493B-AA30-E7F44BDB3582}" type="presOf" srcId="{05FA11E2-7923-4BCD-B995-29D69266F4DD}" destId="{713B145C-90FD-40A0-A687-08528F367C6D}" srcOrd="0" destOrd="0" presId="urn:microsoft.com/office/officeart/2005/8/layout/vList5"/>
    <dgm:cxn modelId="{970FE6CC-7EF9-4666-8C44-10A99688E3DD}" srcId="{BDA8FD07-4621-4746-89B8-916144CC9EF2}" destId="{59976EBD-1B1B-4491-B98A-2482D1B74444}" srcOrd="0" destOrd="0" parTransId="{39640BBE-477B-4A31-A75C-5917F05D026F}" sibTransId="{70B9980E-852B-46A4-8167-F9FE4E069D5F}"/>
    <dgm:cxn modelId="{6AF91B89-A673-4648-B840-7ECBF369E16F}" type="presParOf" srcId="{587CD461-09B6-46A3-858F-B2BED3B738A1}" destId="{208C65D3-76A2-4430-B7C8-10C3897FA102}" srcOrd="0" destOrd="0" presId="urn:microsoft.com/office/officeart/2005/8/layout/vList5"/>
    <dgm:cxn modelId="{D4E76E9C-22DF-4127-8953-1E977036951A}" type="presParOf" srcId="{208C65D3-76A2-4430-B7C8-10C3897FA102}" destId="{A75D8CE7-3932-4BBC-B0C7-B24BFEF2F11C}" srcOrd="0" destOrd="0" presId="urn:microsoft.com/office/officeart/2005/8/layout/vList5"/>
    <dgm:cxn modelId="{41E7DAFD-EE31-4EDF-9C9D-F082B72CBFDD}" type="presParOf" srcId="{587CD461-09B6-46A3-858F-B2BED3B738A1}" destId="{34AA70FC-2F6D-4434-B65E-3E2B9C77E0C8}" srcOrd="1" destOrd="0" presId="urn:microsoft.com/office/officeart/2005/8/layout/vList5"/>
    <dgm:cxn modelId="{42EAE660-C290-4508-B6FE-39B996CCE1A5}" type="presParOf" srcId="{587CD461-09B6-46A3-858F-B2BED3B738A1}" destId="{F22A620C-D3C8-441E-83D9-6E029BCE803C}" srcOrd="2" destOrd="0" presId="urn:microsoft.com/office/officeart/2005/8/layout/vList5"/>
    <dgm:cxn modelId="{FB20E085-9D01-4DB5-BCD4-B12AB1BDF8B9}" type="presParOf" srcId="{F22A620C-D3C8-441E-83D9-6E029BCE803C}" destId="{713B145C-90FD-40A0-A687-08528F367C6D}" srcOrd="0" destOrd="0" presId="urn:microsoft.com/office/officeart/2005/8/layout/vList5"/>
    <dgm:cxn modelId="{4D4C3EAD-F891-4F93-A1F9-6FA74205BCE8}" type="presParOf" srcId="{587CD461-09B6-46A3-858F-B2BED3B738A1}" destId="{1EEC578E-F6A1-4079-B0E2-946BABA3710B}" srcOrd="3" destOrd="0" presId="urn:microsoft.com/office/officeart/2005/8/layout/vList5"/>
    <dgm:cxn modelId="{88F1520E-EBAD-4294-AB4B-E1A4EB4B6DBF}" type="presParOf" srcId="{587CD461-09B6-46A3-858F-B2BED3B738A1}" destId="{BF8CAC5D-EBE8-4FB4-97BA-BC2F6F8C5F2F}" srcOrd="4" destOrd="0" presId="urn:microsoft.com/office/officeart/2005/8/layout/vList5"/>
    <dgm:cxn modelId="{77BC0FBF-3403-492B-92CC-B338766B1310}" type="presParOf" srcId="{BF8CAC5D-EBE8-4FB4-97BA-BC2F6F8C5F2F}" destId="{8E2D2945-B432-43A4-ADBD-DB230FE717E0}" srcOrd="0" destOrd="0" presId="urn:microsoft.com/office/officeart/2005/8/layout/vList5"/>
    <dgm:cxn modelId="{5C2565E1-CCB6-4648-9826-A36895EE6959}" type="presParOf" srcId="{587CD461-09B6-46A3-858F-B2BED3B738A1}" destId="{201334D3-3148-4BAE-91C1-EDABDC3068B8}" srcOrd="5" destOrd="0" presId="urn:microsoft.com/office/officeart/2005/8/layout/vList5"/>
    <dgm:cxn modelId="{D100847A-E88C-4F93-9404-B73A93166DFD}" type="presParOf" srcId="{587CD461-09B6-46A3-858F-B2BED3B738A1}" destId="{E44E5123-D11A-4B4D-B7EF-D7B2C523F597}" srcOrd="6" destOrd="0" presId="urn:microsoft.com/office/officeart/2005/8/layout/vList5"/>
    <dgm:cxn modelId="{60D6ECEC-01DE-4ECF-A3B4-985571A53575}" type="presParOf" srcId="{E44E5123-D11A-4B4D-B7EF-D7B2C523F597}" destId="{2C862AFA-FD0E-420F-9E38-9B1640D9F543}" srcOrd="0" destOrd="0" presId="urn:microsoft.com/office/officeart/2005/8/layout/vList5"/>
    <dgm:cxn modelId="{7427A3EF-0FA7-48E0-A434-9FBC0621A9A0}" type="presParOf" srcId="{587CD461-09B6-46A3-858F-B2BED3B738A1}" destId="{75C6666A-5ACC-4B75-BB42-3CF16F7D4209}" srcOrd="7" destOrd="0" presId="urn:microsoft.com/office/officeart/2005/8/layout/vList5"/>
    <dgm:cxn modelId="{590BAE7A-3AF0-4569-BACA-BFA392A9E0DD}" type="presParOf" srcId="{587CD461-09B6-46A3-858F-B2BED3B738A1}" destId="{1AC2D7B5-BA47-424F-9796-1DE9799EC064}" srcOrd="8" destOrd="0" presId="urn:microsoft.com/office/officeart/2005/8/layout/vList5"/>
    <dgm:cxn modelId="{33903FE2-6199-4AA8-9EAF-E9906768CD8D}" type="presParOf" srcId="{1AC2D7B5-BA47-424F-9796-1DE9799EC064}" destId="{7DEFDAE8-FD47-4E3B-9563-5342EB415E6F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9A5327-29EA-400D-B0F8-6DA8539865AC}" type="doc">
      <dgm:prSet loTypeId="urn:microsoft.com/office/officeart/2005/8/layout/default" loCatId="list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7160C78-53F1-4C76-979A-23FAA3D76FF1}">
      <dgm:prSet/>
      <dgm:spPr/>
      <dgm:t>
        <a:bodyPr/>
        <a:lstStyle/>
        <a:p>
          <a:r>
            <a:rPr lang="en-US" b="1"/>
            <a:t>Federal Sustainable Development Strategy 2022–2026</a:t>
          </a:r>
          <a:r>
            <a:rPr lang="en-US"/>
            <a:t> guides eco-practices.</a:t>
          </a:r>
        </a:p>
      </dgm:t>
    </dgm:pt>
    <dgm:pt modelId="{7AB67B62-B44C-404B-8B73-04FECB1E8196}" type="parTrans" cxnId="{29E88AFD-6C2A-4CE3-B695-36BB4793FEC9}">
      <dgm:prSet/>
      <dgm:spPr/>
      <dgm:t>
        <a:bodyPr/>
        <a:lstStyle/>
        <a:p>
          <a:endParaRPr lang="en-US"/>
        </a:p>
      </dgm:t>
    </dgm:pt>
    <dgm:pt modelId="{49B5DD5A-597B-43FC-9A74-A6EAB344E20D}" type="sibTrans" cxnId="{29E88AFD-6C2A-4CE3-B695-36BB4793FEC9}">
      <dgm:prSet/>
      <dgm:spPr/>
      <dgm:t>
        <a:bodyPr/>
        <a:lstStyle/>
        <a:p>
          <a:endParaRPr lang="en-US"/>
        </a:p>
      </dgm:t>
    </dgm:pt>
    <dgm:pt modelId="{700F125C-7E45-4E46-B409-38DB63A9CC64}">
      <dgm:prSet/>
      <dgm:spPr/>
      <dgm:t>
        <a:bodyPr/>
        <a:lstStyle/>
        <a:p>
          <a:r>
            <a:rPr lang="en-US"/>
            <a:t>Parks Canada promotes conservation-linked tourism in protected areas.</a:t>
          </a:r>
        </a:p>
      </dgm:t>
    </dgm:pt>
    <dgm:pt modelId="{2E05BBAD-AA1C-4FAE-9FBA-9067CD5A47E5}" type="parTrans" cxnId="{A742E4C9-023B-4F7A-B6B4-93D546812164}">
      <dgm:prSet/>
      <dgm:spPr/>
      <dgm:t>
        <a:bodyPr/>
        <a:lstStyle/>
        <a:p>
          <a:endParaRPr lang="en-US"/>
        </a:p>
      </dgm:t>
    </dgm:pt>
    <dgm:pt modelId="{1A6E4DB9-007C-4F28-9B71-1F4EB4AFD636}" type="sibTrans" cxnId="{A742E4C9-023B-4F7A-B6B4-93D546812164}">
      <dgm:prSet/>
      <dgm:spPr/>
      <dgm:t>
        <a:bodyPr/>
        <a:lstStyle/>
        <a:p>
          <a:endParaRPr lang="en-US"/>
        </a:p>
      </dgm:t>
    </dgm:pt>
    <dgm:pt modelId="{A69C4278-19BD-4131-897A-8304274354BA}">
      <dgm:prSet/>
      <dgm:spPr/>
      <dgm:t>
        <a:bodyPr/>
        <a:lstStyle/>
        <a:p>
          <a:r>
            <a:rPr lang="en-US"/>
            <a:t>Provincial eco-tourism policies encourage green infrastructure.</a:t>
          </a:r>
        </a:p>
      </dgm:t>
    </dgm:pt>
    <dgm:pt modelId="{034A8C27-2B98-4A63-A928-C2CD8383B3BA}" type="parTrans" cxnId="{A9831C81-AEA0-4CDD-94D0-11308601568F}">
      <dgm:prSet/>
      <dgm:spPr/>
      <dgm:t>
        <a:bodyPr/>
        <a:lstStyle/>
        <a:p>
          <a:endParaRPr lang="en-US"/>
        </a:p>
      </dgm:t>
    </dgm:pt>
    <dgm:pt modelId="{EEB20C4F-C9D5-47AA-802E-620836CCDA06}" type="sibTrans" cxnId="{A9831C81-AEA0-4CDD-94D0-11308601568F}">
      <dgm:prSet/>
      <dgm:spPr/>
      <dgm:t>
        <a:bodyPr/>
        <a:lstStyle/>
        <a:p>
          <a:endParaRPr lang="en-US"/>
        </a:p>
      </dgm:t>
    </dgm:pt>
    <dgm:pt modelId="{241AAD1A-9DA1-4965-A8B0-0095146594AC}">
      <dgm:prSet/>
      <dgm:spPr/>
      <dgm:t>
        <a:bodyPr/>
        <a:lstStyle/>
        <a:p>
          <a:r>
            <a:rPr lang="en-US"/>
            <a:t>Support for Indigenous tourism through the </a:t>
          </a:r>
          <a:r>
            <a:rPr lang="en-US" b="1"/>
            <a:t>Indigenous Tourism Association of Canada (ITAC)</a:t>
          </a:r>
          <a:r>
            <a:rPr lang="en-US"/>
            <a:t>.</a:t>
          </a:r>
        </a:p>
      </dgm:t>
    </dgm:pt>
    <dgm:pt modelId="{52605F8E-556D-4011-8CE8-1F9252CAA2BB}" type="parTrans" cxnId="{FD760474-6EF4-44F3-A325-3896D3D575BC}">
      <dgm:prSet/>
      <dgm:spPr/>
      <dgm:t>
        <a:bodyPr/>
        <a:lstStyle/>
        <a:p>
          <a:endParaRPr lang="en-US"/>
        </a:p>
      </dgm:t>
    </dgm:pt>
    <dgm:pt modelId="{0C879C18-2090-45B6-B8F0-A908EE93ECE7}" type="sibTrans" cxnId="{FD760474-6EF4-44F3-A325-3896D3D575BC}">
      <dgm:prSet/>
      <dgm:spPr/>
      <dgm:t>
        <a:bodyPr/>
        <a:lstStyle/>
        <a:p>
          <a:endParaRPr lang="en-US"/>
        </a:p>
      </dgm:t>
    </dgm:pt>
    <dgm:pt modelId="{7E85487C-6B58-46B3-9E5E-875BA2CACAFC}">
      <dgm:prSet/>
      <dgm:spPr/>
      <dgm:t>
        <a:bodyPr/>
        <a:lstStyle/>
        <a:p>
          <a:r>
            <a:rPr lang="en-US"/>
            <a:t>Incentives for clean energy, green buildings, and EV mobility in destinations.</a:t>
          </a:r>
        </a:p>
      </dgm:t>
    </dgm:pt>
    <dgm:pt modelId="{83ADD889-4337-4290-A566-5E96EBF291E0}" type="parTrans" cxnId="{844BF8AF-EBBF-4824-8D89-AB1FFB8C9867}">
      <dgm:prSet/>
      <dgm:spPr/>
      <dgm:t>
        <a:bodyPr/>
        <a:lstStyle/>
        <a:p>
          <a:endParaRPr lang="en-US"/>
        </a:p>
      </dgm:t>
    </dgm:pt>
    <dgm:pt modelId="{C9A47F5F-32B7-4176-A4D1-CFC88A4295C4}" type="sibTrans" cxnId="{844BF8AF-EBBF-4824-8D89-AB1FFB8C9867}">
      <dgm:prSet/>
      <dgm:spPr/>
      <dgm:t>
        <a:bodyPr/>
        <a:lstStyle/>
        <a:p>
          <a:endParaRPr lang="en-US"/>
        </a:p>
      </dgm:t>
    </dgm:pt>
    <dgm:pt modelId="{F5619E4E-4555-4D4A-8DD5-4FE532457711}" type="pres">
      <dgm:prSet presAssocID="{1B9A5327-29EA-400D-B0F8-6DA8539865AC}" presName="diagram" presStyleCnt="0">
        <dgm:presLayoutVars>
          <dgm:dir/>
          <dgm:resizeHandles val="exact"/>
        </dgm:presLayoutVars>
      </dgm:prSet>
      <dgm:spPr/>
    </dgm:pt>
    <dgm:pt modelId="{32BA8D55-3069-4D15-9C41-7B416DFA74C7}" type="pres">
      <dgm:prSet presAssocID="{47160C78-53F1-4C76-979A-23FAA3D76FF1}" presName="node" presStyleLbl="node1" presStyleIdx="0" presStyleCnt="5">
        <dgm:presLayoutVars>
          <dgm:bulletEnabled val="1"/>
        </dgm:presLayoutVars>
      </dgm:prSet>
      <dgm:spPr/>
    </dgm:pt>
    <dgm:pt modelId="{416AD788-0F73-496D-A70A-EFC311505A59}" type="pres">
      <dgm:prSet presAssocID="{49B5DD5A-597B-43FC-9A74-A6EAB344E20D}" presName="sibTrans" presStyleCnt="0"/>
      <dgm:spPr/>
    </dgm:pt>
    <dgm:pt modelId="{6D19C566-A239-4D8C-9BEF-792C260EB5E3}" type="pres">
      <dgm:prSet presAssocID="{700F125C-7E45-4E46-B409-38DB63A9CC64}" presName="node" presStyleLbl="node1" presStyleIdx="1" presStyleCnt="5">
        <dgm:presLayoutVars>
          <dgm:bulletEnabled val="1"/>
        </dgm:presLayoutVars>
      </dgm:prSet>
      <dgm:spPr/>
    </dgm:pt>
    <dgm:pt modelId="{602854BD-5609-4AC2-8FDE-589FD712459C}" type="pres">
      <dgm:prSet presAssocID="{1A6E4DB9-007C-4F28-9B71-1F4EB4AFD636}" presName="sibTrans" presStyleCnt="0"/>
      <dgm:spPr/>
    </dgm:pt>
    <dgm:pt modelId="{088C058C-5A42-4A43-ACB2-84514A53B95F}" type="pres">
      <dgm:prSet presAssocID="{A69C4278-19BD-4131-897A-8304274354BA}" presName="node" presStyleLbl="node1" presStyleIdx="2" presStyleCnt="5">
        <dgm:presLayoutVars>
          <dgm:bulletEnabled val="1"/>
        </dgm:presLayoutVars>
      </dgm:prSet>
      <dgm:spPr/>
    </dgm:pt>
    <dgm:pt modelId="{385FE5FC-21BF-4F54-B19C-D44EB968A1CD}" type="pres">
      <dgm:prSet presAssocID="{EEB20C4F-C9D5-47AA-802E-620836CCDA06}" presName="sibTrans" presStyleCnt="0"/>
      <dgm:spPr/>
    </dgm:pt>
    <dgm:pt modelId="{8B8FD574-06D0-4BC1-B24B-DF4C50C494A1}" type="pres">
      <dgm:prSet presAssocID="{241AAD1A-9DA1-4965-A8B0-0095146594AC}" presName="node" presStyleLbl="node1" presStyleIdx="3" presStyleCnt="5">
        <dgm:presLayoutVars>
          <dgm:bulletEnabled val="1"/>
        </dgm:presLayoutVars>
      </dgm:prSet>
      <dgm:spPr/>
    </dgm:pt>
    <dgm:pt modelId="{1B8DD6DB-2073-4E8B-897C-C6FBED3FF9D6}" type="pres">
      <dgm:prSet presAssocID="{0C879C18-2090-45B6-B8F0-A908EE93ECE7}" presName="sibTrans" presStyleCnt="0"/>
      <dgm:spPr/>
    </dgm:pt>
    <dgm:pt modelId="{CD9E67A6-767E-4C74-9414-1D9DB7150E7F}" type="pres">
      <dgm:prSet presAssocID="{7E85487C-6B58-46B3-9E5E-875BA2CACAFC}" presName="node" presStyleLbl="node1" presStyleIdx="4" presStyleCnt="5">
        <dgm:presLayoutVars>
          <dgm:bulletEnabled val="1"/>
        </dgm:presLayoutVars>
      </dgm:prSet>
      <dgm:spPr/>
    </dgm:pt>
  </dgm:ptLst>
  <dgm:cxnLst>
    <dgm:cxn modelId="{88186007-ACD5-4548-B08A-64F1B81D1A54}" type="presOf" srcId="{7E85487C-6B58-46B3-9E5E-875BA2CACAFC}" destId="{CD9E67A6-767E-4C74-9414-1D9DB7150E7F}" srcOrd="0" destOrd="0" presId="urn:microsoft.com/office/officeart/2005/8/layout/default"/>
    <dgm:cxn modelId="{F895281E-5ADD-41B5-AC82-6D7A915D9ECD}" type="presOf" srcId="{241AAD1A-9DA1-4965-A8B0-0095146594AC}" destId="{8B8FD574-06D0-4BC1-B24B-DF4C50C494A1}" srcOrd="0" destOrd="0" presId="urn:microsoft.com/office/officeart/2005/8/layout/default"/>
    <dgm:cxn modelId="{0961EE39-864C-4059-B0FF-DACCF6212256}" type="presOf" srcId="{A69C4278-19BD-4131-897A-8304274354BA}" destId="{088C058C-5A42-4A43-ACB2-84514A53B95F}" srcOrd="0" destOrd="0" presId="urn:microsoft.com/office/officeart/2005/8/layout/default"/>
    <dgm:cxn modelId="{4BEDFD47-C9EE-4608-8202-0992F3494901}" type="presOf" srcId="{1B9A5327-29EA-400D-B0F8-6DA8539865AC}" destId="{F5619E4E-4555-4D4A-8DD5-4FE532457711}" srcOrd="0" destOrd="0" presId="urn:microsoft.com/office/officeart/2005/8/layout/default"/>
    <dgm:cxn modelId="{C96BCC6C-1EB3-4636-B2BF-4C85C41BC7C2}" type="presOf" srcId="{700F125C-7E45-4E46-B409-38DB63A9CC64}" destId="{6D19C566-A239-4D8C-9BEF-792C260EB5E3}" srcOrd="0" destOrd="0" presId="urn:microsoft.com/office/officeart/2005/8/layout/default"/>
    <dgm:cxn modelId="{FD760474-6EF4-44F3-A325-3896D3D575BC}" srcId="{1B9A5327-29EA-400D-B0F8-6DA8539865AC}" destId="{241AAD1A-9DA1-4965-A8B0-0095146594AC}" srcOrd="3" destOrd="0" parTransId="{52605F8E-556D-4011-8CE8-1F9252CAA2BB}" sibTransId="{0C879C18-2090-45B6-B8F0-A908EE93ECE7}"/>
    <dgm:cxn modelId="{A9831C81-AEA0-4CDD-94D0-11308601568F}" srcId="{1B9A5327-29EA-400D-B0F8-6DA8539865AC}" destId="{A69C4278-19BD-4131-897A-8304274354BA}" srcOrd="2" destOrd="0" parTransId="{034A8C27-2B98-4A63-A928-C2CD8383B3BA}" sibTransId="{EEB20C4F-C9D5-47AA-802E-620836CCDA06}"/>
    <dgm:cxn modelId="{844BF8AF-EBBF-4824-8D89-AB1FFB8C9867}" srcId="{1B9A5327-29EA-400D-B0F8-6DA8539865AC}" destId="{7E85487C-6B58-46B3-9E5E-875BA2CACAFC}" srcOrd="4" destOrd="0" parTransId="{83ADD889-4337-4290-A566-5E96EBF291E0}" sibTransId="{C9A47F5F-32B7-4176-A4D1-CFC88A4295C4}"/>
    <dgm:cxn modelId="{A742E4C9-023B-4F7A-B6B4-93D546812164}" srcId="{1B9A5327-29EA-400D-B0F8-6DA8539865AC}" destId="{700F125C-7E45-4E46-B409-38DB63A9CC64}" srcOrd="1" destOrd="0" parTransId="{2E05BBAD-AA1C-4FAE-9FBA-9067CD5A47E5}" sibTransId="{1A6E4DB9-007C-4F28-9B71-1F4EB4AFD636}"/>
    <dgm:cxn modelId="{AD3CB0CB-9C47-4951-B4F1-0B4ACADFC55E}" type="presOf" srcId="{47160C78-53F1-4C76-979A-23FAA3D76FF1}" destId="{32BA8D55-3069-4D15-9C41-7B416DFA74C7}" srcOrd="0" destOrd="0" presId="urn:microsoft.com/office/officeart/2005/8/layout/default"/>
    <dgm:cxn modelId="{29E88AFD-6C2A-4CE3-B695-36BB4793FEC9}" srcId="{1B9A5327-29EA-400D-B0F8-6DA8539865AC}" destId="{47160C78-53F1-4C76-979A-23FAA3D76FF1}" srcOrd="0" destOrd="0" parTransId="{7AB67B62-B44C-404B-8B73-04FECB1E8196}" sibTransId="{49B5DD5A-597B-43FC-9A74-A6EAB344E20D}"/>
    <dgm:cxn modelId="{1910CFAC-D000-4339-8895-159FD137F34D}" type="presParOf" srcId="{F5619E4E-4555-4D4A-8DD5-4FE532457711}" destId="{32BA8D55-3069-4D15-9C41-7B416DFA74C7}" srcOrd="0" destOrd="0" presId="urn:microsoft.com/office/officeart/2005/8/layout/default"/>
    <dgm:cxn modelId="{FD4A1BD5-DD5F-4702-92DD-E74478CFD89E}" type="presParOf" srcId="{F5619E4E-4555-4D4A-8DD5-4FE532457711}" destId="{416AD788-0F73-496D-A70A-EFC311505A59}" srcOrd="1" destOrd="0" presId="urn:microsoft.com/office/officeart/2005/8/layout/default"/>
    <dgm:cxn modelId="{C904DF44-D1FF-453B-8DCE-F8302B0B995B}" type="presParOf" srcId="{F5619E4E-4555-4D4A-8DD5-4FE532457711}" destId="{6D19C566-A239-4D8C-9BEF-792C260EB5E3}" srcOrd="2" destOrd="0" presId="urn:microsoft.com/office/officeart/2005/8/layout/default"/>
    <dgm:cxn modelId="{179CD32B-FB64-4A93-8789-D80ED655C094}" type="presParOf" srcId="{F5619E4E-4555-4D4A-8DD5-4FE532457711}" destId="{602854BD-5609-4AC2-8FDE-589FD712459C}" srcOrd="3" destOrd="0" presId="urn:microsoft.com/office/officeart/2005/8/layout/default"/>
    <dgm:cxn modelId="{796AD8F5-7D38-4C9D-8F5A-2F5D284A791D}" type="presParOf" srcId="{F5619E4E-4555-4D4A-8DD5-4FE532457711}" destId="{088C058C-5A42-4A43-ACB2-84514A53B95F}" srcOrd="4" destOrd="0" presId="urn:microsoft.com/office/officeart/2005/8/layout/default"/>
    <dgm:cxn modelId="{6769B990-CA4C-48A5-AD7D-FC8DA29EA12C}" type="presParOf" srcId="{F5619E4E-4555-4D4A-8DD5-4FE532457711}" destId="{385FE5FC-21BF-4F54-B19C-D44EB968A1CD}" srcOrd="5" destOrd="0" presId="urn:microsoft.com/office/officeart/2005/8/layout/default"/>
    <dgm:cxn modelId="{10DD1340-8D2A-455A-9D3C-6E190F96C35F}" type="presParOf" srcId="{F5619E4E-4555-4D4A-8DD5-4FE532457711}" destId="{8B8FD574-06D0-4BC1-B24B-DF4C50C494A1}" srcOrd="6" destOrd="0" presId="urn:microsoft.com/office/officeart/2005/8/layout/default"/>
    <dgm:cxn modelId="{7FEBC2CC-F3A2-49C3-84D5-3A93D673E326}" type="presParOf" srcId="{F5619E4E-4555-4D4A-8DD5-4FE532457711}" destId="{1B8DD6DB-2073-4E8B-897C-C6FBED3FF9D6}" srcOrd="7" destOrd="0" presId="urn:microsoft.com/office/officeart/2005/8/layout/default"/>
    <dgm:cxn modelId="{B17B7781-BD35-4280-AA50-5007888C4A0F}" type="presParOf" srcId="{F5619E4E-4555-4D4A-8DD5-4FE532457711}" destId="{CD9E67A6-767E-4C74-9414-1D9DB7150E7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D622434-BFD3-401B-AEEF-ADC72CCB74E1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826A376-431C-486F-BA88-60FADDAE60D0}">
      <dgm:prSet/>
      <dgm:spPr/>
      <dgm:t>
        <a:bodyPr/>
        <a:lstStyle/>
        <a:p>
          <a:r>
            <a:rPr lang="en-US" b="0" i="0" baseline="0"/>
            <a:t>Apply </a:t>
          </a:r>
          <a:r>
            <a:rPr lang="en-US" b="1" i="0" baseline="0"/>
            <a:t>visitor carrying capacity</a:t>
          </a:r>
          <a:r>
            <a:rPr lang="en-US" b="0" i="0" baseline="0"/>
            <a:t> and limit peak-season crowds.</a:t>
          </a:r>
          <a:endParaRPr lang="en-US"/>
        </a:p>
      </dgm:t>
    </dgm:pt>
    <dgm:pt modelId="{EF9D8C3B-5D0B-4B3F-B5C8-29BCE3309DF6}" type="parTrans" cxnId="{8739AA35-A97F-4B58-A66E-A5F3B83415D8}">
      <dgm:prSet/>
      <dgm:spPr/>
      <dgm:t>
        <a:bodyPr/>
        <a:lstStyle/>
        <a:p>
          <a:endParaRPr lang="en-US"/>
        </a:p>
      </dgm:t>
    </dgm:pt>
    <dgm:pt modelId="{71DD2311-EAEF-4D6E-9753-ECFA873E89DA}" type="sibTrans" cxnId="{8739AA35-A97F-4B58-A66E-A5F3B83415D8}">
      <dgm:prSet/>
      <dgm:spPr/>
      <dgm:t>
        <a:bodyPr/>
        <a:lstStyle/>
        <a:p>
          <a:endParaRPr lang="en-US"/>
        </a:p>
      </dgm:t>
    </dgm:pt>
    <dgm:pt modelId="{8A4FA16C-F4A7-497B-9964-443D7FED8F2E}">
      <dgm:prSet/>
      <dgm:spPr/>
      <dgm:t>
        <a:bodyPr/>
        <a:lstStyle/>
        <a:p>
          <a:r>
            <a:rPr lang="en-US" b="0" i="0" baseline="0"/>
            <a:t>Invest in green mobility: EV buses, cycling paths, and public transit.</a:t>
          </a:r>
          <a:endParaRPr lang="en-US"/>
        </a:p>
      </dgm:t>
    </dgm:pt>
    <dgm:pt modelId="{271EB4A6-3723-4C69-AF15-2C6B503958A9}" type="parTrans" cxnId="{A8E5AA10-E4BF-4B3D-A480-E9E6B6EA16EF}">
      <dgm:prSet/>
      <dgm:spPr/>
      <dgm:t>
        <a:bodyPr/>
        <a:lstStyle/>
        <a:p>
          <a:endParaRPr lang="en-US"/>
        </a:p>
      </dgm:t>
    </dgm:pt>
    <dgm:pt modelId="{3030D87C-C88D-4C09-9272-3F1430ED3022}" type="sibTrans" cxnId="{A8E5AA10-E4BF-4B3D-A480-E9E6B6EA16EF}">
      <dgm:prSet/>
      <dgm:spPr/>
      <dgm:t>
        <a:bodyPr/>
        <a:lstStyle/>
        <a:p>
          <a:endParaRPr lang="en-US"/>
        </a:p>
      </dgm:t>
    </dgm:pt>
    <dgm:pt modelId="{E7BE2007-7469-443E-874C-3A2730E9FC9C}">
      <dgm:prSet/>
      <dgm:spPr/>
      <dgm:t>
        <a:bodyPr/>
        <a:lstStyle/>
        <a:p>
          <a:r>
            <a:rPr lang="en-US" b="0" i="0" baseline="0"/>
            <a:t>Promote zero-waste and water efficiency at major tourist hubs.</a:t>
          </a:r>
          <a:endParaRPr lang="en-US"/>
        </a:p>
      </dgm:t>
    </dgm:pt>
    <dgm:pt modelId="{100149CA-1579-4FFB-B07B-F9DE7F4CB42E}" type="parTrans" cxnId="{2F593EB5-D2E0-4060-8F04-66E618C089E6}">
      <dgm:prSet/>
      <dgm:spPr/>
      <dgm:t>
        <a:bodyPr/>
        <a:lstStyle/>
        <a:p>
          <a:endParaRPr lang="en-US"/>
        </a:p>
      </dgm:t>
    </dgm:pt>
    <dgm:pt modelId="{683CC3D3-FD72-49E9-811F-274B6980FB26}" type="sibTrans" cxnId="{2F593EB5-D2E0-4060-8F04-66E618C089E6}">
      <dgm:prSet/>
      <dgm:spPr/>
      <dgm:t>
        <a:bodyPr/>
        <a:lstStyle/>
        <a:p>
          <a:endParaRPr lang="en-US"/>
        </a:p>
      </dgm:t>
    </dgm:pt>
    <dgm:pt modelId="{BB7C760D-A3D7-46B5-8776-59FE35A6676F}">
      <dgm:prSet/>
      <dgm:spPr/>
      <dgm:t>
        <a:bodyPr/>
        <a:lstStyle/>
        <a:p>
          <a:r>
            <a:rPr lang="en-US" b="0" i="0" baseline="0"/>
            <a:t>Strengthen Indigenous partnerships in decision-making and ownership.</a:t>
          </a:r>
          <a:endParaRPr lang="en-US"/>
        </a:p>
      </dgm:t>
    </dgm:pt>
    <dgm:pt modelId="{330D0687-BC8B-47E1-97D0-725DC79B0915}" type="parTrans" cxnId="{76E0E1C5-A3D1-4750-8782-B634BD816DD1}">
      <dgm:prSet/>
      <dgm:spPr/>
      <dgm:t>
        <a:bodyPr/>
        <a:lstStyle/>
        <a:p>
          <a:endParaRPr lang="en-US"/>
        </a:p>
      </dgm:t>
    </dgm:pt>
    <dgm:pt modelId="{4D12D706-AB07-45B2-BA2E-A381C91E5B49}" type="sibTrans" cxnId="{76E0E1C5-A3D1-4750-8782-B634BD816DD1}">
      <dgm:prSet/>
      <dgm:spPr/>
      <dgm:t>
        <a:bodyPr/>
        <a:lstStyle/>
        <a:p>
          <a:endParaRPr lang="en-US"/>
        </a:p>
      </dgm:t>
    </dgm:pt>
    <dgm:pt modelId="{E43FA8E5-CB59-4900-8FC5-8F75B52783BB}">
      <dgm:prSet/>
      <dgm:spPr/>
      <dgm:t>
        <a:bodyPr/>
        <a:lstStyle/>
        <a:p>
          <a:r>
            <a:rPr lang="en-US" b="0" i="0" baseline="0"/>
            <a:t>Expand eco-certification for hotels, lodges, and tour operators.</a:t>
          </a:r>
          <a:endParaRPr lang="en-US"/>
        </a:p>
      </dgm:t>
    </dgm:pt>
    <dgm:pt modelId="{314BEF16-6FC2-491C-A3CA-AC1CD3B1E87A}" type="parTrans" cxnId="{7951E608-202B-4FEE-936E-34A11A820298}">
      <dgm:prSet/>
      <dgm:spPr/>
      <dgm:t>
        <a:bodyPr/>
        <a:lstStyle/>
        <a:p>
          <a:endParaRPr lang="en-US"/>
        </a:p>
      </dgm:t>
    </dgm:pt>
    <dgm:pt modelId="{AF8034D2-0A6B-40A3-90BF-6F18E7E55325}" type="sibTrans" cxnId="{7951E608-202B-4FEE-936E-34A11A820298}">
      <dgm:prSet/>
      <dgm:spPr/>
      <dgm:t>
        <a:bodyPr/>
        <a:lstStyle/>
        <a:p>
          <a:endParaRPr lang="en-US"/>
        </a:p>
      </dgm:t>
    </dgm:pt>
    <dgm:pt modelId="{48295D3E-D34F-4685-AF8D-77B028C0BFDE}" type="pres">
      <dgm:prSet presAssocID="{FD622434-BFD3-401B-AEEF-ADC72CCB74E1}" presName="root" presStyleCnt="0">
        <dgm:presLayoutVars>
          <dgm:dir/>
          <dgm:resizeHandles val="exact"/>
        </dgm:presLayoutVars>
      </dgm:prSet>
      <dgm:spPr/>
    </dgm:pt>
    <dgm:pt modelId="{A595F21F-57A2-4E29-9B5C-A1E09A1E1E93}" type="pres">
      <dgm:prSet presAssocID="{FD622434-BFD3-401B-AEEF-ADC72CCB74E1}" presName="container" presStyleCnt="0">
        <dgm:presLayoutVars>
          <dgm:dir/>
          <dgm:resizeHandles val="exact"/>
        </dgm:presLayoutVars>
      </dgm:prSet>
      <dgm:spPr/>
    </dgm:pt>
    <dgm:pt modelId="{D16BB174-475A-4584-9C8B-E653C78FDFCE}" type="pres">
      <dgm:prSet presAssocID="{D826A376-431C-486F-BA88-60FADDAE60D0}" presName="compNode" presStyleCnt="0"/>
      <dgm:spPr/>
    </dgm:pt>
    <dgm:pt modelId="{1A3B5CA6-65CE-4867-B78D-CBAEABE03426}" type="pres">
      <dgm:prSet presAssocID="{D826A376-431C-486F-BA88-60FADDAE60D0}" presName="iconBgRect" presStyleLbl="bgShp" presStyleIdx="0" presStyleCnt="5"/>
      <dgm:spPr/>
    </dgm:pt>
    <dgm:pt modelId="{2632306B-1AD0-40AC-8499-498DBEDC0806}" type="pres">
      <dgm:prSet presAssocID="{D826A376-431C-486F-BA88-60FADDAE60D0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now"/>
        </a:ext>
      </dgm:extLst>
    </dgm:pt>
    <dgm:pt modelId="{954179C2-16AF-430F-B1D4-AA4510DE990A}" type="pres">
      <dgm:prSet presAssocID="{D826A376-431C-486F-BA88-60FADDAE60D0}" presName="spaceRect" presStyleCnt="0"/>
      <dgm:spPr/>
    </dgm:pt>
    <dgm:pt modelId="{D1D7F24F-D0E7-4184-9C0C-513454B808D3}" type="pres">
      <dgm:prSet presAssocID="{D826A376-431C-486F-BA88-60FADDAE60D0}" presName="textRect" presStyleLbl="revTx" presStyleIdx="0" presStyleCnt="5">
        <dgm:presLayoutVars>
          <dgm:chMax val="1"/>
          <dgm:chPref val="1"/>
        </dgm:presLayoutVars>
      </dgm:prSet>
      <dgm:spPr/>
    </dgm:pt>
    <dgm:pt modelId="{FD7A7210-DAA0-4E37-98E5-771C1EF02A2D}" type="pres">
      <dgm:prSet presAssocID="{71DD2311-EAEF-4D6E-9753-ECFA873E89DA}" presName="sibTrans" presStyleLbl="sibTrans2D1" presStyleIdx="0" presStyleCnt="0"/>
      <dgm:spPr/>
    </dgm:pt>
    <dgm:pt modelId="{6B6359A0-B299-4268-BAA4-22C04074F522}" type="pres">
      <dgm:prSet presAssocID="{8A4FA16C-F4A7-497B-9964-443D7FED8F2E}" presName="compNode" presStyleCnt="0"/>
      <dgm:spPr/>
    </dgm:pt>
    <dgm:pt modelId="{83CBCD40-B4CC-4679-A3D2-A706247ED644}" type="pres">
      <dgm:prSet presAssocID="{8A4FA16C-F4A7-497B-9964-443D7FED8F2E}" presName="iconBgRect" presStyleLbl="bgShp" presStyleIdx="1" presStyleCnt="5"/>
      <dgm:spPr/>
    </dgm:pt>
    <dgm:pt modelId="{C9F35A39-7400-460F-90FA-82B6F2869846}" type="pres">
      <dgm:prSet presAssocID="{8A4FA16C-F4A7-497B-9964-443D7FED8F2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"/>
        </a:ext>
      </dgm:extLst>
    </dgm:pt>
    <dgm:pt modelId="{ACDA9E50-A000-4541-8FB9-87DC630EB7C8}" type="pres">
      <dgm:prSet presAssocID="{8A4FA16C-F4A7-497B-9964-443D7FED8F2E}" presName="spaceRect" presStyleCnt="0"/>
      <dgm:spPr/>
    </dgm:pt>
    <dgm:pt modelId="{87BE1CA0-4D79-4670-B118-BE63D85CDAD3}" type="pres">
      <dgm:prSet presAssocID="{8A4FA16C-F4A7-497B-9964-443D7FED8F2E}" presName="textRect" presStyleLbl="revTx" presStyleIdx="1" presStyleCnt="5">
        <dgm:presLayoutVars>
          <dgm:chMax val="1"/>
          <dgm:chPref val="1"/>
        </dgm:presLayoutVars>
      </dgm:prSet>
      <dgm:spPr/>
    </dgm:pt>
    <dgm:pt modelId="{B1BEF6D0-7961-4337-A72E-74C5D4D30C3D}" type="pres">
      <dgm:prSet presAssocID="{3030D87C-C88D-4C09-9272-3F1430ED3022}" presName="sibTrans" presStyleLbl="sibTrans2D1" presStyleIdx="0" presStyleCnt="0"/>
      <dgm:spPr/>
    </dgm:pt>
    <dgm:pt modelId="{D5211FB9-9720-4D68-BEBF-91CC51BCB14C}" type="pres">
      <dgm:prSet presAssocID="{E7BE2007-7469-443E-874C-3A2730E9FC9C}" presName="compNode" presStyleCnt="0"/>
      <dgm:spPr/>
    </dgm:pt>
    <dgm:pt modelId="{3511E97C-F42A-4EB1-A6A0-BCF8D0A5CE0F}" type="pres">
      <dgm:prSet presAssocID="{E7BE2007-7469-443E-874C-3A2730E9FC9C}" presName="iconBgRect" presStyleLbl="bgShp" presStyleIdx="2" presStyleCnt="5"/>
      <dgm:spPr/>
    </dgm:pt>
    <dgm:pt modelId="{28E6A82C-B107-4D03-B3A8-564EC6697665}" type="pres">
      <dgm:prSet presAssocID="{E7BE2007-7469-443E-874C-3A2730E9FC9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ADFBE34E-8111-447D-AC85-2C3BA72D93C7}" type="pres">
      <dgm:prSet presAssocID="{E7BE2007-7469-443E-874C-3A2730E9FC9C}" presName="spaceRect" presStyleCnt="0"/>
      <dgm:spPr/>
    </dgm:pt>
    <dgm:pt modelId="{9E431809-306A-4DE2-A954-91D017DFA520}" type="pres">
      <dgm:prSet presAssocID="{E7BE2007-7469-443E-874C-3A2730E9FC9C}" presName="textRect" presStyleLbl="revTx" presStyleIdx="2" presStyleCnt="5">
        <dgm:presLayoutVars>
          <dgm:chMax val="1"/>
          <dgm:chPref val="1"/>
        </dgm:presLayoutVars>
      </dgm:prSet>
      <dgm:spPr/>
    </dgm:pt>
    <dgm:pt modelId="{40C78886-D45B-45A2-B6E1-D05EA1678732}" type="pres">
      <dgm:prSet presAssocID="{683CC3D3-FD72-49E9-811F-274B6980FB26}" presName="sibTrans" presStyleLbl="sibTrans2D1" presStyleIdx="0" presStyleCnt="0"/>
      <dgm:spPr/>
    </dgm:pt>
    <dgm:pt modelId="{DF520368-2E2D-4F0B-BE7D-2C12DDC72FDE}" type="pres">
      <dgm:prSet presAssocID="{BB7C760D-A3D7-46B5-8776-59FE35A6676F}" presName="compNode" presStyleCnt="0"/>
      <dgm:spPr/>
    </dgm:pt>
    <dgm:pt modelId="{9F9DF979-8BE7-414B-A443-5F0B2DEC2B85}" type="pres">
      <dgm:prSet presAssocID="{BB7C760D-A3D7-46B5-8776-59FE35A6676F}" presName="iconBgRect" presStyleLbl="bgShp" presStyleIdx="3" presStyleCnt="5"/>
      <dgm:spPr/>
    </dgm:pt>
    <dgm:pt modelId="{E2E79297-BFC7-41E2-A892-D36A4835138E}" type="pres">
      <dgm:prSet presAssocID="{BB7C760D-A3D7-46B5-8776-59FE35A6676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889FB446-5C08-4D7D-BD25-5BC8F2B90F73}" type="pres">
      <dgm:prSet presAssocID="{BB7C760D-A3D7-46B5-8776-59FE35A6676F}" presName="spaceRect" presStyleCnt="0"/>
      <dgm:spPr/>
    </dgm:pt>
    <dgm:pt modelId="{40545B9C-AAB9-426C-8FFB-05F371006033}" type="pres">
      <dgm:prSet presAssocID="{BB7C760D-A3D7-46B5-8776-59FE35A6676F}" presName="textRect" presStyleLbl="revTx" presStyleIdx="3" presStyleCnt="5">
        <dgm:presLayoutVars>
          <dgm:chMax val="1"/>
          <dgm:chPref val="1"/>
        </dgm:presLayoutVars>
      </dgm:prSet>
      <dgm:spPr/>
    </dgm:pt>
    <dgm:pt modelId="{83B97C25-8315-4BA7-A3E1-AC66E837BB43}" type="pres">
      <dgm:prSet presAssocID="{4D12D706-AB07-45B2-BA2E-A381C91E5B49}" presName="sibTrans" presStyleLbl="sibTrans2D1" presStyleIdx="0" presStyleCnt="0"/>
      <dgm:spPr/>
    </dgm:pt>
    <dgm:pt modelId="{6E71391F-D488-4EFC-8A1B-64C9D0C57527}" type="pres">
      <dgm:prSet presAssocID="{E43FA8E5-CB59-4900-8FC5-8F75B52783BB}" presName="compNode" presStyleCnt="0"/>
      <dgm:spPr/>
    </dgm:pt>
    <dgm:pt modelId="{923855CE-F93B-48F4-814A-5DCD77F2A097}" type="pres">
      <dgm:prSet presAssocID="{E43FA8E5-CB59-4900-8FC5-8F75B52783BB}" presName="iconBgRect" presStyleLbl="bgShp" presStyleIdx="4" presStyleCnt="5"/>
      <dgm:spPr/>
    </dgm:pt>
    <dgm:pt modelId="{A199DE4E-8498-4857-85CC-4B712BA9FCA2}" type="pres">
      <dgm:prSet presAssocID="{E43FA8E5-CB59-4900-8FC5-8F75B52783B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57CAFD7C-DE11-42B8-871D-0E3F29358AD2}" type="pres">
      <dgm:prSet presAssocID="{E43FA8E5-CB59-4900-8FC5-8F75B52783BB}" presName="spaceRect" presStyleCnt="0"/>
      <dgm:spPr/>
    </dgm:pt>
    <dgm:pt modelId="{3D5F5020-0313-402B-9989-FC60CEB444C4}" type="pres">
      <dgm:prSet presAssocID="{E43FA8E5-CB59-4900-8FC5-8F75B52783BB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7951E608-202B-4FEE-936E-34A11A820298}" srcId="{FD622434-BFD3-401B-AEEF-ADC72CCB74E1}" destId="{E43FA8E5-CB59-4900-8FC5-8F75B52783BB}" srcOrd="4" destOrd="0" parTransId="{314BEF16-6FC2-491C-A3CA-AC1CD3B1E87A}" sibTransId="{AF8034D2-0A6B-40A3-90BF-6F18E7E55325}"/>
    <dgm:cxn modelId="{A8E5AA10-E4BF-4B3D-A480-E9E6B6EA16EF}" srcId="{FD622434-BFD3-401B-AEEF-ADC72CCB74E1}" destId="{8A4FA16C-F4A7-497B-9964-443D7FED8F2E}" srcOrd="1" destOrd="0" parTransId="{271EB4A6-3723-4C69-AF15-2C6B503958A9}" sibTransId="{3030D87C-C88D-4C09-9272-3F1430ED3022}"/>
    <dgm:cxn modelId="{8739AA35-A97F-4B58-A66E-A5F3B83415D8}" srcId="{FD622434-BFD3-401B-AEEF-ADC72CCB74E1}" destId="{D826A376-431C-486F-BA88-60FADDAE60D0}" srcOrd="0" destOrd="0" parTransId="{EF9D8C3B-5D0B-4B3F-B5C8-29BCE3309DF6}" sibTransId="{71DD2311-EAEF-4D6E-9753-ECFA873E89DA}"/>
    <dgm:cxn modelId="{7153B63A-A4FE-4DA9-9F04-E4089B0CB182}" type="presOf" srcId="{8A4FA16C-F4A7-497B-9964-443D7FED8F2E}" destId="{87BE1CA0-4D79-4670-B118-BE63D85CDAD3}" srcOrd="0" destOrd="0" presId="urn:microsoft.com/office/officeart/2018/2/layout/IconCircleList"/>
    <dgm:cxn modelId="{5522B95C-2F34-48C6-8322-B81D8D0CE768}" type="presOf" srcId="{BB7C760D-A3D7-46B5-8776-59FE35A6676F}" destId="{40545B9C-AAB9-426C-8FFB-05F371006033}" srcOrd="0" destOrd="0" presId="urn:microsoft.com/office/officeart/2018/2/layout/IconCircleList"/>
    <dgm:cxn modelId="{F66A0848-3207-4510-B759-9E6C3C6326EA}" type="presOf" srcId="{4D12D706-AB07-45B2-BA2E-A381C91E5B49}" destId="{83B97C25-8315-4BA7-A3E1-AC66E837BB43}" srcOrd="0" destOrd="0" presId="urn:microsoft.com/office/officeart/2018/2/layout/IconCircleList"/>
    <dgm:cxn modelId="{C5CACB4A-EC9B-4E2A-9694-F548801228B5}" type="presOf" srcId="{D826A376-431C-486F-BA88-60FADDAE60D0}" destId="{D1D7F24F-D0E7-4184-9C0C-513454B808D3}" srcOrd="0" destOrd="0" presId="urn:microsoft.com/office/officeart/2018/2/layout/IconCircleList"/>
    <dgm:cxn modelId="{CCBE3751-9862-4919-A96D-4B0EF8F3CE78}" type="presOf" srcId="{E7BE2007-7469-443E-874C-3A2730E9FC9C}" destId="{9E431809-306A-4DE2-A954-91D017DFA520}" srcOrd="0" destOrd="0" presId="urn:microsoft.com/office/officeart/2018/2/layout/IconCircleList"/>
    <dgm:cxn modelId="{D747C253-A0E3-4E70-ADEE-45B6EEBE706E}" type="presOf" srcId="{683CC3D3-FD72-49E9-811F-274B6980FB26}" destId="{40C78886-D45B-45A2-B6E1-D05EA1678732}" srcOrd="0" destOrd="0" presId="urn:microsoft.com/office/officeart/2018/2/layout/IconCircleList"/>
    <dgm:cxn modelId="{BABFA489-F626-48FA-8E79-45C6ED59D1BB}" type="presOf" srcId="{71DD2311-EAEF-4D6E-9753-ECFA873E89DA}" destId="{FD7A7210-DAA0-4E37-98E5-771C1EF02A2D}" srcOrd="0" destOrd="0" presId="urn:microsoft.com/office/officeart/2018/2/layout/IconCircleList"/>
    <dgm:cxn modelId="{67E757AA-4607-4C33-BDCC-1934E82B37D7}" type="presOf" srcId="{FD622434-BFD3-401B-AEEF-ADC72CCB74E1}" destId="{48295D3E-D34F-4685-AF8D-77B028C0BFDE}" srcOrd="0" destOrd="0" presId="urn:microsoft.com/office/officeart/2018/2/layout/IconCircleList"/>
    <dgm:cxn modelId="{2F593EB5-D2E0-4060-8F04-66E618C089E6}" srcId="{FD622434-BFD3-401B-AEEF-ADC72CCB74E1}" destId="{E7BE2007-7469-443E-874C-3A2730E9FC9C}" srcOrd="2" destOrd="0" parTransId="{100149CA-1579-4FFB-B07B-F9DE7F4CB42E}" sibTransId="{683CC3D3-FD72-49E9-811F-274B6980FB26}"/>
    <dgm:cxn modelId="{34E8B0B9-1DA3-41B7-81F0-158793C0B796}" type="presOf" srcId="{E43FA8E5-CB59-4900-8FC5-8F75B52783BB}" destId="{3D5F5020-0313-402B-9989-FC60CEB444C4}" srcOrd="0" destOrd="0" presId="urn:microsoft.com/office/officeart/2018/2/layout/IconCircleList"/>
    <dgm:cxn modelId="{76E0E1C5-A3D1-4750-8782-B634BD816DD1}" srcId="{FD622434-BFD3-401B-AEEF-ADC72CCB74E1}" destId="{BB7C760D-A3D7-46B5-8776-59FE35A6676F}" srcOrd="3" destOrd="0" parTransId="{330D0687-BC8B-47E1-97D0-725DC79B0915}" sibTransId="{4D12D706-AB07-45B2-BA2E-A381C91E5B49}"/>
    <dgm:cxn modelId="{2060D3D4-02F2-4195-93DD-1C35E875C872}" type="presOf" srcId="{3030D87C-C88D-4C09-9272-3F1430ED3022}" destId="{B1BEF6D0-7961-4337-A72E-74C5D4D30C3D}" srcOrd="0" destOrd="0" presId="urn:microsoft.com/office/officeart/2018/2/layout/IconCircleList"/>
    <dgm:cxn modelId="{D69E7412-09CD-40E3-8DA9-59CDED921C29}" type="presParOf" srcId="{48295D3E-D34F-4685-AF8D-77B028C0BFDE}" destId="{A595F21F-57A2-4E29-9B5C-A1E09A1E1E93}" srcOrd="0" destOrd="0" presId="urn:microsoft.com/office/officeart/2018/2/layout/IconCircleList"/>
    <dgm:cxn modelId="{0C6B66D6-C336-4A3F-8882-15606B1BF8CB}" type="presParOf" srcId="{A595F21F-57A2-4E29-9B5C-A1E09A1E1E93}" destId="{D16BB174-475A-4584-9C8B-E653C78FDFCE}" srcOrd="0" destOrd="0" presId="urn:microsoft.com/office/officeart/2018/2/layout/IconCircleList"/>
    <dgm:cxn modelId="{1758AD86-07E3-4A2D-8C18-0B5C9729BE0F}" type="presParOf" srcId="{D16BB174-475A-4584-9C8B-E653C78FDFCE}" destId="{1A3B5CA6-65CE-4867-B78D-CBAEABE03426}" srcOrd="0" destOrd="0" presId="urn:microsoft.com/office/officeart/2018/2/layout/IconCircleList"/>
    <dgm:cxn modelId="{9C3F69A7-DD46-49B8-8528-2D1D0AFF4B57}" type="presParOf" srcId="{D16BB174-475A-4584-9C8B-E653C78FDFCE}" destId="{2632306B-1AD0-40AC-8499-498DBEDC0806}" srcOrd="1" destOrd="0" presId="urn:microsoft.com/office/officeart/2018/2/layout/IconCircleList"/>
    <dgm:cxn modelId="{565024F5-F231-4BAB-BA57-81BACEEBD4BA}" type="presParOf" srcId="{D16BB174-475A-4584-9C8B-E653C78FDFCE}" destId="{954179C2-16AF-430F-B1D4-AA4510DE990A}" srcOrd="2" destOrd="0" presId="urn:microsoft.com/office/officeart/2018/2/layout/IconCircleList"/>
    <dgm:cxn modelId="{A2DAD057-8648-41B5-94D5-47A7538CC6C8}" type="presParOf" srcId="{D16BB174-475A-4584-9C8B-E653C78FDFCE}" destId="{D1D7F24F-D0E7-4184-9C0C-513454B808D3}" srcOrd="3" destOrd="0" presId="urn:microsoft.com/office/officeart/2018/2/layout/IconCircleList"/>
    <dgm:cxn modelId="{E5C0654F-A4B4-49C8-82C0-60F72000CDA4}" type="presParOf" srcId="{A595F21F-57A2-4E29-9B5C-A1E09A1E1E93}" destId="{FD7A7210-DAA0-4E37-98E5-771C1EF02A2D}" srcOrd="1" destOrd="0" presId="urn:microsoft.com/office/officeart/2018/2/layout/IconCircleList"/>
    <dgm:cxn modelId="{410815FD-C63A-485A-98A8-2AE6B9C7ED9B}" type="presParOf" srcId="{A595F21F-57A2-4E29-9B5C-A1E09A1E1E93}" destId="{6B6359A0-B299-4268-BAA4-22C04074F522}" srcOrd="2" destOrd="0" presId="urn:microsoft.com/office/officeart/2018/2/layout/IconCircleList"/>
    <dgm:cxn modelId="{3E3CE3C9-AC1A-4E15-8AF7-756E85EE1635}" type="presParOf" srcId="{6B6359A0-B299-4268-BAA4-22C04074F522}" destId="{83CBCD40-B4CC-4679-A3D2-A706247ED644}" srcOrd="0" destOrd="0" presId="urn:microsoft.com/office/officeart/2018/2/layout/IconCircleList"/>
    <dgm:cxn modelId="{630DA0E9-9E75-48AE-8193-B0118F8E4B49}" type="presParOf" srcId="{6B6359A0-B299-4268-BAA4-22C04074F522}" destId="{C9F35A39-7400-460F-90FA-82B6F2869846}" srcOrd="1" destOrd="0" presId="urn:microsoft.com/office/officeart/2018/2/layout/IconCircleList"/>
    <dgm:cxn modelId="{E32E686A-0234-45A2-B3AD-A23914C127B2}" type="presParOf" srcId="{6B6359A0-B299-4268-BAA4-22C04074F522}" destId="{ACDA9E50-A000-4541-8FB9-87DC630EB7C8}" srcOrd="2" destOrd="0" presId="urn:microsoft.com/office/officeart/2018/2/layout/IconCircleList"/>
    <dgm:cxn modelId="{277132CE-00AB-49D2-8598-DEFC29DB42FE}" type="presParOf" srcId="{6B6359A0-B299-4268-BAA4-22C04074F522}" destId="{87BE1CA0-4D79-4670-B118-BE63D85CDAD3}" srcOrd="3" destOrd="0" presId="urn:microsoft.com/office/officeart/2018/2/layout/IconCircleList"/>
    <dgm:cxn modelId="{6DD22DAF-87D6-4F6C-BEAD-280856F12737}" type="presParOf" srcId="{A595F21F-57A2-4E29-9B5C-A1E09A1E1E93}" destId="{B1BEF6D0-7961-4337-A72E-74C5D4D30C3D}" srcOrd="3" destOrd="0" presId="urn:microsoft.com/office/officeart/2018/2/layout/IconCircleList"/>
    <dgm:cxn modelId="{04D41987-561D-41BD-A800-5765929E12C8}" type="presParOf" srcId="{A595F21F-57A2-4E29-9B5C-A1E09A1E1E93}" destId="{D5211FB9-9720-4D68-BEBF-91CC51BCB14C}" srcOrd="4" destOrd="0" presId="urn:microsoft.com/office/officeart/2018/2/layout/IconCircleList"/>
    <dgm:cxn modelId="{F1D70E25-C955-45CE-A42E-16D85BBF3ABA}" type="presParOf" srcId="{D5211FB9-9720-4D68-BEBF-91CC51BCB14C}" destId="{3511E97C-F42A-4EB1-A6A0-BCF8D0A5CE0F}" srcOrd="0" destOrd="0" presId="urn:microsoft.com/office/officeart/2018/2/layout/IconCircleList"/>
    <dgm:cxn modelId="{08E7CE35-FE53-4629-8FF7-388EECF73A65}" type="presParOf" srcId="{D5211FB9-9720-4D68-BEBF-91CC51BCB14C}" destId="{28E6A82C-B107-4D03-B3A8-564EC6697665}" srcOrd="1" destOrd="0" presId="urn:microsoft.com/office/officeart/2018/2/layout/IconCircleList"/>
    <dgm:cxn modelId="{97538B70-E782-49CD-9115-0913991E4045}" type="presParOf" srcId="{D5211FB9-9720-4D68-BEBF-91CC51BCB14C}" destId="{ADFBE34E-8111-447D-AC85-2C3BA72D93C7}" srcOrd="2" destOrd="0" presId="urn:microsoft.com/office/officeart/2018/2/layout/IconCircleList"/>
    <dgm:cxn modelId="{E104C8A0-C704-4BE8-99B9-4457812AFA09}" type="presParOf" srcId="{D5211FB9-9720-4D68-BEBF-91CC51BCB14C}" destId="{9E431809-306A-4DE2-A954-91D017DFA520}" srcOrd="3" destOrd="0" presId="urn:microsoft.com/office/officeart/2018/2/layout/IconCircleList"/>
    <dgm:cxn modelId="{9E6480F5-974C-4751-9475-457BDD039300}" type="presParOf" srcId="{A595F21F-57A2-4E29-9B5C-A1E09A1E1E93}" destId="{40C78886-D45B-45A2-B6E1-D05EA1678732}" srcOrd="5" destOrd="0" presId="urn:microsoft.com/office/officeart/2018/2/layout/IconCircleList"/>
    <dgm:cxn modelId="{25F9A853-9FB2-4369-89C4-90CC035E9623}" type="presParOf" srcId="{A595F21F-57A2-4E29-9B5C-A1E09A1E1E93}" destId="{DF520368-2E2D-4F0B-BE7D-2C12DDC72FDE}" srcOrd="6" destOrd="0" presId="urn:microsoft.com/office/officeart/2018/2/layout/IconCircleList"/>
    <dgm:cxn modelId="{58B77237-65AB-40F3-9CF3-B1F567086BAC}" type="presParOf" srcId="{DF520368-2E2D-4F0B-BE7D-2C12DDC72FDE}" destId="{9F9DF979-8BE7-414B-A443-5F0B2DEC2B85}" srcOrd="0" destOrd="0" presId="urn:microsoft.com/office/officeart/2018/2/layout/IconCircleList"/>
    <dgm:cxn modelId="{AE4E547D-217C-4404-B33D-8B04AF8FC9EA}" type="presParOf" srcId="{DF520368-2E2D-4F0B-BE7D-2C12DDC72FDE}" destId="{E2E79297-BFC7-41E2-A892-D36A4835138E}" srcOrd="1" destOrd="0" presId="urn:microsoft.com/office/officeart/2018/2/layout/IconCircleList"/>
    <dgm:cxn modelId="{EFB643E2-AEFB-48BD-BD18-F0CC1F8B7DE9}" type="presParOf" srcId="{DF520368-2E2D-4F0B-BE7D-2C12DDC72FDE}" destId="{889FB446-5C08-4D7D-BD25-5BC8F2B90F73}" srcOrd="2" destOrd="0" presId="urn:microsoft.com/office/officeart/2018/2/layout/IconCircleList"/>
    <dgm:cxn modelId="{A018DEC7-D6DD-4B24-8101-9408692F0419}" type="presParOf" srcId="{DF520368-2E2D-4F0B-BE7D-2C12DDC72FDE}" destId="{40545B9C-AAB9-426C-8FFB-05F371006033}" srcOrd="3" destOrd="0" presId="urn:microsoft.com/office/officeart/2018/2/layout/IconCircleList"/>
    <dgm:cxn modelId="{491B7FA2-B9F6-46CF-B2E3-D8D42BA74454}" type="presParOf" srcId="{A595F21F-57A2-4E29-9B5C-A1E09A1E1E93}" destId="{83B97C25-8315-4BA7-A3E1-AC66E837BB43}" srcOrd="7" destOrd="0" presId="urn:microsoft.com/office/officeart/2018/2/layout/IconCircleList"/>
    <dgm:cxn modelId="{A1A5DFCD-87CD-442B-88A7-02D587C6BFA6}" type="presParOf" srcId="{A595F21F-57A2-4E29-9B5C-A1E09A1E1E93}" destId="{6E71391F-D488-4EFC-8A1B-64C9D0C57527}" srcOrd="8" destOrd="0" presId="urn:microsoft.com/office/officeart/2018/2/layout/IconCircleList"/>
    <dgm:cxn modelId="{0DBEC0ED-3543-4536-A759-AB3EA397F00A}" type="presParOf" srcId="{6E71391F-D488-4EFC-8A1B-64C9D0C57527}" destId="{923855CE-F93B-48F4-814A-5DCD77F2A097}" srcOrd="0" destOrd="0" presId="urn:microsoft.com/office/officeart/2018/2/layout/IconCircleList"/>
    <dgm:cxn modelId="{9034903F-30C9-49E8-B571-935E55446C39}" type="presParOf" srcId="{6E71391F-D488-4EFC-8A1B-64C9D0C57527}" destId="{A199DE4E-8498-4857-85CC-4B712BA9FCA2}" srcOrd="1" destOrd="0" presId="urn:microsoft.com/office/officeart/2018/2/layout/IconCircleList"/>
    <dgm:cxn modelId="{8A1B139A-E71B-4E94-93F7-595FF1646B9C}" type="presParOf" srcId="{6E71391F-D488-4EFC-8A1B-64C9D0C57527}" destId="{57CAFD7C-DE11-42B8-871D-0E3F29358AD2}" srcOrd="2" destOrd="0" presId="urn:microsoft.com/office/officeart/2018/2/layout/IconCircleList"/>
    <dgm:cxn modelId="{41940CD2-9FC1-4EE2-8357-E632167FEFB5}" type="presParOf" srcId="{6E71391F-D488-4EFC-8A1B-64C9D0C57527}" destId="{3D5F5020-0313-402B-9989-FC60CEB444C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15D7185-911F-485D-9460-804296ACD372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145335E-2895-4192-8D97-0A00FB61CCF4}">
      <dgm:prSet/>
      <dgm:spPr/>
      <dgm:t>
        <a:bodyPr/>
        <a:lstStyle/>
        <a:p>
          <a:pPr>
            <a:defRPr cap="all"/>
          </a:pPr>
          <a:r>
            <a:rPr lang="en-US" b="1" i="0" baseline="0"/>
            <a:t>Federal/Provincial Governments:</a:t>
          </a:r>
          <a:r>
            <a:rPr lang="en-US" b="0" i="0" baseline="0"/>
            <a:t> Standards, funding, and enforcement.</a:t>
          </a:r>
          <a:endParaRPr lang="en-US"/>
        </a:p>
      </dgm:t>
    </dgm:pt>
    <dgm:pt modelId="{68BC220F-9C66-40A4-9CFE-FF42233F4BA2}" type="parTrans" cxnId="{EA5698B6-020C-47B1-9B3F-08F0EAA30322}">
      <dgm:prSet/>
      <dgm:spPr/>
      <dgm:t>
        <a:bodyPr/>
        <a:lstStyle/>
        <a:p>
          <a:endParaRPr lang="en-US"/>
        </a:p>
      </dgm:t>
    </dgm:pt>
    <dgm:pt modelId="{5E300C50-19A9-4B3B-B82C-AA54D21CB7D4}" type="sibTrans" cxnId="{EA5698B6-020C-47B1-9B3F-08F0EAA30322}">
      <dgm:prSet/>
      <dgm:spPr/>
      <dgm:t>
        <a:bodyPr/>
        <a:lstStyle/>
        <a:p>
          <a:endParaRPr lang="en-US"/>
        </a:p>
      </dgm:t>
    </dgm:pt>
    <dgm:pt modelId="{02440D6C-575D-4048-87A0-001BC03EBFF4}">
      <dgm:prSet/>
      <dgm:spPr/>
      <dgm:t>
        <a:bodyPr/>
        <a:lstStyle/>
        <a:p>
          <a:pPr>
            <a:defRPr cap="all"/>
          </a:pPr>
          <a:r>
            <a:rPr lang="en-US" b="1" i="0" baseline="0"/>
            <a:t>Parks Canada:</a:t>
          </a:r>
          <a:r>
            <a:rPr lang="en-US" b="0" i="0" baseline="0"/>
            <a:t> Conservation management in national parks.</a:t>
          </a:r>
          <a:endParaRPr lang="en-US"/>
        </a:p>
      </dgm:t>
    </dgm:pt>
    <dgm:pt modelId="{7E60277C-DBF6-4DA8-935F-33BFF69BB18F}" type="parTrans" cxnId="{8848E32D-6E43-4D2E-84B1-BBE1D27E3542}">
      <dgm:prSet/>
      <dgm:spPr/>
      <dgm:t>
        <a:bodyPr/>
        <a:lstStyle/>
        <a:p>
          <a:endParaRPr lang="en-US"/>
        </a:p>
      </dgm:t>
    </dgm:pt>
    <dgm:pt modelId="{3D8C6164-3BE3-4E32-AFE7-A74575DB3247}" type="sibTrans" cxnId="{8848E32D-6E43-4D2E-84B1-BBE1D27E3542}">
      <dgm:prSet/>
      <dgm:spPr/>
      <dgm:t>
        <a:bodyPr/>
        <a:lstStyle/>
        <a:p>
          <a:endParaRPr lang="en-US"/>
        </a:p>
      </dgm:t>
    </dgm:pt>
    <dgm:pt modelId="{2B1360B4-63C9-4EEA-8196-3356F9C0AF1E}">
      <dgm:prSet/>
      <dgm:spPr/>
      <dgm:t>
        <a:bodyPr/>
        <a:lstStyle/>
        <a:p>
          <a:pPr>
            <a:defRPr cap="all"/>
          </a:pPr>
          <a:r>
            <a:rPr lang="en-US" b="1" i="0" baseline="0"/>
            <a:t>Indigenous communities:</a:t>
          </a:r>
          <a:r>
            <a:rPr lang="en-US" b="0" i="0" baseline="0"/>
            <a:t> Lead authentic tourism and cultural preservation.</a:t>
          </a:r>
          <a:endParaRPr lang="en-US"/>
        </a:p>
      </dgm:t>
    </dgm:pt>
    <dgm:pt modelId="{099632B1-C54E-45D8-B0FD-664BABF55F74}" type="parTrans" cxnId="{3056C870-31E3-466F-A6D6-704289CC2C59}">
      <dgm:prSet/>
      <dgm:spPr/>
      <dgm:t>
        <a:bodyPr/>
        <a:lstStyle/>
        <a:p>
          <a:endParaRPr lang="en-US"/>
        </a:p>
      </dgm:t>
    </dgm:pt>
    <dgm:pt modelId="{EC548394-FE3C-4D3A-A2A6-3EC0E3E40047}" type="sibTrans" cxnId="{3056C870-31E3-466F-A6D6-704289CC2C59}">
      <dgm:prSet/>
      <dgm:spPr/>
      <dgm:t>
        <a:bodyPr/>
        <a:lstStyle/>
        <a:p>
          <a:endParaRPr lang="en-US"/>
        </a:p>
      </dgm:t>
    </dgm:pt>
    <dgm:pt modelId="{2CE9117A-B302-4D10-B397-56605987E4DC}">
      <dgm:prSet/>
      <dgm:spPr/>
      <dgm:t>
        <a:bodyPr/>
        <a:lstStyle/>
        <a:p>
          <a:pPr>
            <a:defRPr cap="all"/>
          </a:pPr>
          <a:r>
            <a:rPr lang="en-US" b="1" i="0" baseline="0"/>
            <a:t>Private operators:</a:t>
          </a:r>
          <a:r>
            <a:rPr lang="en-US" b="0" i="0" baseline="0"/>
            <a:t> Adopt green technologies and fair employment.</a:t>
          </a:r>
          <a:endParaRPr lang="en-US"/>
        </a:p>
      </dgm:t>
    </dgm:pt>
    <dgm:pt modelId="{DC0CD9A7-8E05-471E-89AB-5A90A09624E9}" type="parTrans" cxnId="{DB67D792-8352-4A06-A379-511165664183}">
      <dgm:prSet/>
      <dgm:spPr/>
      <dgm:t>
        <a:bodyPr/>
        <a:lstStyle/>
        <a:p>
          <a:endParaRPr lang="en-US"/>
        </a:p>
      </dgm:t>
    </dgm:pt>
    <dgm:pt modelId="{D7F23025-7704-4093-8DAE-E4A2E9177E4F}" type="sibTrans" cxnId="{DB67D792-8352-4A06-A379-511165664183}">
      <dgm:prSet/>
      <dgm:spPr/>
      <dgm:t>
        <a:bodyPr/>
        <a:lstStyle/>
        <a:p>
          <a:endParaRPr lang="en-US"/>
        </a:p>
      </dgm:t>
    </dgm:pt>
    <dgm:pt modelId="{4D86EB47-10AA-4793-9E5B-D2DE172F9DD2}">
      <dgm:prSet/>
      <dgm:spPr/>
      <dgm:t>
        <a:bodyPr/>
        <a:lstStyle/>
        <a:p>
          <a:pPr>
            <a:defRPr cap="all"/>
          </a:pPr>
          <a:r>
            <a:rPr lang="en-US" b="1" i="0" baseline="0"/>
            <a:t>NGOs &amp; Academia:</a:t>
          </a:r>
          <a:r>
            <a:rPr lang="en-US" b="0" i="0" baseline="0"/>
            <a:t> Research, training, and impact evaluation.</a:t>
          </a:r>
          <a:endParaRPr lang="en-US"/>
        </a:p>
      </dgm:t>
    </dgm:pt>
    <dgm:pt modelId="{8FFA6A78-120B-4138-9430-981370B4F774}" type="parTrans" cxnId="{9BA1FEBF-853E-496A-8EB3-7267AA93CEC4}">
      <dgm:prSet/>
      <dgm:spPr/>
      <dgm:t>
        <a:bodyPr/>
        <a:lstStyle/>
        <a:p>
          <a:endParaRPr lang="en-US"/>
        </a:p>
      </dgm:t>
    </dgm:pt>
    <dgm:pt modelId="{5AB7C67B-5ADB-44B7-A3F5-A96E2C8B721F}" type="sibTrans" cxnId="{9BA1FEBF-853E-496A-8EB3-7267AA93CEC4}">
      <dgm:prSet/>
      <dgm:spPr/>
      <dgm:t>
        <a:bodyPr/>
        <a:lstStyle/>
        <a:p>
          <a:endParaRPr lang="en-US"/>
        </a:p>
      </dgm:t>
    </dgm:pt>
    <dgm:pt modelId="{494EDCBA-3F22-4D40-8340-DC736C957177}" type="pres">
      <dgm:prSet presAssocID="{115D7185-911F-485D-9460-804296ACD372}" presName="root" presStyleCnt="0">
        <dgm:presLayoutVars>
          <dgm:dir/>
          <dgm:resizeHandles val="exact"/>
        </dgm:presLayoutVars>
      </dgm:prSet>
      <dgm:spPr/>
    </dgm:pt>
    <dgm:pt modelId="{2C2D62B3-4700-42D9-9B46-D52ED24EE1CF}" type="pres">
      <dgm:prSet presAssocID="{E145335E-2895-4192-8D97-0A00FB61CCF4}" presName="compNode" presStyleCnt="0"/>
      <dgm:spPr/>
    </dgm:pt>
    <dgm:pt modelId="{03867AD4-C684-4BE6-8887-C80911E3AA3B}" type="pres">
      <dgm:prSet presAssocID="{E145335E-2895-4192-8D97-0A00FB61CCF4}" presName="iconBgRect" presStyleLbl="bgShp" presStyleIdx="0" presStyleCnt="5"/>
      <dgm:spPr/>
    </dgm:pt>
    <dgm:pt modelId="{DD339E38-3C32-45A6-99D3-3824A4143665}" type="pres">
      <dgm:prSet presAssocID="{E145335E-2895-4192-8D97-0A00FB61CCF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A889B0FD-FA68-4175-BC39-B5C83A6E93F7}" type="pres">
      <dgm:prSet presAssocID="{E145335E-2895-4192-8D97-0A00FB61CCF4}" presName="spaceRect" presStyleCnt="0"/>
      <dgm:spPr/>
    </dgm:pt>
    <dgm:pt modelId="{AFAB546E-EEC0-404C-A3AD-75605646AB33}" type="pres">
      <dgm:prSet presAssocID="{E145335E-2895-4192-8D97-0A00FB61CCF4}" presName="textRect" presStyleLbl="revTx" presStyleIdx="0" presStyleCnt="5">
        <dgm:presLayoutVars>
          <dgm:chMax val="1"/>
          <dgm:chPref val="1"/>
        </dgm:presLayoutVars>
      </dgm:prSet>
      <dgm:spPr/>
    </dgm:pt>
    <dgm:pt modelId="{81B54E99-850E-4CCE-B825-B20BC9BF02F1}" type="pres">
      <dgm:prSet presAssocID="{5E300C50-19A9-4B3B-B82C-AA54D21CB7D4}" presName="sibTrans" presStyleCnt="0"/>
      <dgm:spPr/>
    </dgm:pt>
    <dgm:pt modelId="{09F348BA-EF9D-426D-ABB6-ED0C31292E5A}" type="pres">
      <dgm:prSet presAssocID="{02440D6C-575D-4048-87A0-001BC03EBFF4}" presName="compNode" presStyleCnt="0"/>
      <dgm:spPr/>
    </dgm:pt>
    <dgm:pt modelId="{52F56EAF-F400-4883-A2FE-75360B95D1A9}" type="pres">
      <dgm:prSet presAssocID="{02440D6C-575D-4048-87A0-001BC03EBFF4}" presName="iconBgRect" presStyleLbl="bgShp" presStyleIdx="1" presStyleCnt="5"/>
      <dgm:spPr/>
    </dgm:pt>
    <dgm:pt modelId="{759CEF83-5B2F-4282-B49C-AB3DF1DFE02A}" type="pres">
      <dgm:prSet presAssocID="{02440D6C-575D-4048-87A0-001BC03EBFF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k scene"/>
        </a:ext>
      </dgm:extLst>
    </dgm:pt>
    <dgm:pt modelId="{FE5B5570-2AA6-4DA2-9CCF-94C1F18DFDAC}" type="pres">
      <dgm:prSet presAssocID="{02440D6C-575D-4048-87A0-001BC03EBFF4}" presName="spaceRect" presStyleCnt="0"/>
      <dgm:spPr/>
    </dgm:pt>
    <dgm:pt modelId="{8BED2D92-EB41-47E1-8E53-8BD7BEF3BD2A}" type="pres">
      <dgm:prSet presAssocID="{02440D6C-575D-4048-87A0-001BC03EBFF4}" presName="textRect" presStyleLbl="revTx" presStyleIdx="1" presStyleCnt="5">
        <dgm:presLayoutVars>
          <dgm:chMax val="1"/>
          <dgm:chPref val="1"/>
        </dgm:presLayoutVars>
      </dgm:prSet>
      <dgm:spPr/>
    </dgm:pt>
    <dgm:pt modelId="{1F216564-55D6-48FE-89E8-BB6940C9D6CF}" type="pres">
      <dgm:prSet presAssocID="{3D8C6164-3BE3-4E32-AFE7-A74575DB3247}" presName="sibTrans" presStyleCnt="0"/>
      <dgm:spPr/>
    </dgm:pt>
    <dgm:pt modelId="{9198AC57-95A7-448E-B883-00D16648D0A8}" type="pres">
      <dgm:prSet presAssocID="{2B1360B4-63C9-4EEA-8196-3356F9C0AF1E}" presName="compNode" presStyleCnt="0"/>
      <dgm:spPr/>
    </dgm:pt>
    <dgm:pt modelId="{48858728-5A74-4A81-AB7F-FC883FAE1336}" type="pres">
      <dgm:prSet presAssocID="{2B1360B4-63C9-4EEA-8196-3356F9C0AF1E}" presName="iconBgRect" presStyleLbl="bgShp" presStyleIdx="2" presStyleCnt="5"/>
      <dgm:spPr/>
    </dgm:pt>
    <dgm:pt modelId="{8DC0B714-EFB5-4A86-8F83-5D943A6E285A}" type="pres">
      <dgm:prSet presAssocID="{2B1360B4-63C9-4EEA-8196-3356F9C0AF1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ntain scene"/>
        </a:ext>
      </dgm:extLst>
    </dgm:pt>
    <dgm:pt modelId="{7E032B32-334A-4C85-8A0B-9D547D4D6F1A}" type="pres">
      <dgm:prSet presAssocID="{2B1360B4-63C9-4EEA-8196-3356F9C0AF1E}" presName="spaceRect" presStyleCnt="0"/>
      <dgm:spPr/>
    </dgm:pt>
    <dgm:pt modelId="{B85B92A8-1D96-4562-8D6D-6C17AB00623E}" type="pres">
      <dgm:prSet presAssocID="{2B1360B4-63C9-4EEA-8196-3356F9C0AF1E}" presName="textRect" presStyleLbl="revTx" presStyleIdx="2" presStyleCnt="5">
        <dgm:presLayoutVars>
          <dgm:chMax val="1"/>
          <dgm:chPref val="1"/>
        </dgm:presLayoutVars>
      </dgm:prSet>
      <dgm:spPr/>
    </dgm:pt>
    <dgm:pt modelId="{4946978B-9834-4FE3-ACB9-FD801323C147}" type="pres">
      <dgm:prSet presAssocID="{EC548394-FE3C-4D3A-A2A6-3EC0E3E40047}" presName="sibTrans" presStyleCnt="0"/>
      <dgm:spPr/>
    </dgm:pt>
    <dgm:pt modelId="{7FD4F20D-8035-4985-9F09-772FAAADFBA7}" type="pres">
      <dgm:prSet presAssocID="{2CE9117A-B302-4D10-B397-56605987E4DC}" presName="compNode" presStyleCnt="0"/>
      <dgm:spPr/>
    </dgm:pt>
    <dgm:pt modelId="{4FF83EE5-1D74-437B-B141-BFF9DC631642}" type="pres">
      <dgm:prSet presAssocID="{2CE9117A-B302-4D10-B397-56605987E4DC}" presName="iconBgRect" presStyleLbl="bgShp" presStyleIdx="3" presStyleCnt="5"/>
      <dgm:spPr/>
    </dgm:pt>
    <dgm:pt modelId="{E39CA2E2-321B-4ABA-8A68-C3CC0C4A3096}" type="pres">
      <dgm:prSet presAssocID="{2CE9117A-B302-4D10-B397-56605987E4D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03030E2A-C48E-428B-84BD-05C83FB7B29D}" type="pres">
      <dgm:prSet presAssocID="{2CE9117A-B302-4D10-B397-56605987E4DC}" presName="spaceRect" presStyleCnt="0"/>
      <dgm:spPr/>
    </dgm:pt>
    <dgm:pt modelId="{20A7E72C-87DA-4E8E-9844-65BACEFCDEF6}" type="pres">
      <dgm:prSet presAssocID="{2CE9117A-B302-4D10-B397-56605987E4DC}" presName="textRect" presStyleLbl="revTx" presStyleIdx="3" presStyleCnt="5">
        <dgm:presLayoutVars>
          <dgm:chMax val="1"/>
          <dgm:chPref val="1"/>
        </dgm:presLayoutVars>
      </dgm:prSet>
      <dgm:spPr/>
    </dgm:pt>
    <dgm:pt modelId="{3CF1864C-F4D2-441E-BC12-41118A32D658}" type="pres">
      <dgm:prSet presAssocID="{D7F23025-7704-4093-8DAE-E4A2E9177E4F}" presName="sibTrans" presStyleCnt="0"/>
      <dgm:spPr/>
    </dgm:pt>
    <dgm:pt modelId="{1A9625E5-8BA4-4064-B306-860913A24C31}" type="pres">
      <dgm:prSet presAssocID="{4D86EB47-10AA-4793-9E5B-D2DE172F9DD2}" presName="compNode" presStyleCnt="0"/>
      <dgm:spPr/>
    </dgm:pt>
    <dgm:pt modelId="{9AF95EF1-203B-465D-B30D-B9DF752DD4F1}" type="pres">
      <dgm:prSet presAssocID="{4D86EB47-10AA-4793-9E5B-D2DE172F9DD2}" presName="iconBgRect" presStyleLbl="bgShp" presStyleIdx="4" presStyleCnt="5"/>
      <dgm:spPr/>
    </dgm:pt>
    <dgm:pt modelId="{760D1BF5-4A1F-4327-9DCE-3F945CEC9F2D}" type="pres">
      <dgm:prSet presAssocID="{4D86EB47-10AA-4793-9E5B-D2DE172F9DD2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eatre"/>
        </a:ext>
      </dgm:extLst>
    </dgm:pt>
    <dgm:pt modelId="{3D46CDC7-DEDE-417C-BEBF-870BBCAFEC40}" type="pres">
      <dgm:prSet presAssocID="{4D86EB47-10AA-4793-9E5B-D2DE172F9DD2}" presName="spaceRect" presStyleCnt="0"/>
      <dgm:spPr/>
    </dgm:pt>
    <dgm:pt modelId="{480A7260-4AD0-48C7-A0DF-5370305BE599}" type="pres">
      <dgm:prSet presAssocID="{4D86EB47-10AA-4793-9E5B-D2DE172F9DD2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44F8C801-70B6-4A1E-8C2D-AD49ACD67619}" type="presOf" srcId="{2CE9117A-B302-4D10-B397-56605987E4DC}" destId="{20A7E72C-87DA-4E8E-9844-65BACEFCDEF6}" srcOrd="0" destOrd="0" presId="urn:microsoft.com/office/officeart/2018/5/layout/IconCircleLabelList"/>
    <dgm:cxn modelId="{37F5480C-6549-4321-B259-1B54AB95C5FC}" type="presOf" srcId="{E145335E-2895-4192-8D97-0A00FB61CCF4}" destId="{AFAB546E-EEC0-404C-A3AD-75605646AB33}" srcOrd="0" destOrd="0" presId="urn:microsoft.com/office/officeart/2018/5/layout/IconCircleLabelList"/>
    <dgm:cxn modelId="{8848E32D-6E43-4D2E-84B1-BBE1D27E3542}" srcId="{115D7185-911F-485D-9460-804296ACD372}" destId="{02440D6C-575D-4048-87A0-001BC03EBFF4}" srcOrd="1" destOrd="0" parTransId="{7E60277C-DBF6-4DA8-935F-33BFF69BB18F}" sibTransId="{3D8C6164-3BE3-4E32-AFE7-A74575DB3247}"/>
    <dgm:cxn modelId="{3056C870-31E3-466F-A6D6-704289CC2C59}" srcId="{115D7185-911F-485D-9460-804296ACD372}" destId="{2B1360B4-63C9-4EEA-8196-3356F9C0AF1E}" srcOrd="2" destOrd="0" parTransId="{099632B1-C54E-45D8-B0FD-664BABF55F74}" sibTransId="{EC548394-FE3C-4D3A-A2A6-3EC0E3E40047}"/>
    <dgm:cxn modelId="{2A105584-49B4-4DE7-AAF4-D9092B90A911}" type="presOf" srcId="{115D7185-911F-485D-9460-804296ACD372}" destId="{494EDCBA-3F22-4D40-8340-DC736C957177}" srcOrd="0" destOrd="0" presId="urn:microsoft.com/office/officeart/2018/5/layout/IconCircleLabelList"/>
    <dgm:cxn modelId="{DB67D792-8352-4A06-A379-511165664183}" srcId="{115D7185-911F-485D-9460-804296ACD372}" destId="{2CE9117A-B302-4D10-B397-56605987E4DC}" srcOrd="3" destOrd="0" parTransId="{DC0CD9A7-8E05-471E-89AB-5A90A09624E9}" sibTransId="{D7F23025-7704-4093-8DAE-E4A2E9177E4F}"/>
    <dgm:cxn modelId="{A92F28A0-1AEB-4F4E-A56C-CC21B5AB7F34}" type="presOf" srcId="{02440D6C-575D-4048-87A0-001BC03EBFF4}" destId="{8BED2D92-EB41-47E1-8E53-8BD7BEF3BD2A}" srcOrd="0" destOrd="0" presId="urn:microsoft.com/office/officeart/2018/5/layout/IconCircleLabelList"/>
    <dgm:cxn modelId="{EA5698B6-020C-47B1-9B3F-08F0EAA30322}" srcId="{115D7185-911F-485D-9460-804296ACD372}" destId="{E145335E-2895-4192-8D97-0A00FB61CCF4}" srcOrd="0" destOrd="0" parTransId="{68BC220F-9C66-40A4-9CFE-FF42233F4BA2}" sibTransId="{5E300C50-19A9-4B3B-B82C-AA54D21CB7D4}"/>
    <dgm:cxn modelId="{9BA1FEBF-853E-496A-8EB3-7267AA93CEC4}" srcId="{115D7185-911F-485D-9460-804296ACD372}" destId="{4D86EB47-10AA-4793-9E5B-D2DE172F9DD2}" srcOrd="4" destOrd="0" parTransId="{8FFA6A78-120B-4138-9430-981370B4F774}" sibTransId="{5AB7C67B-5ADB-44B7-A3F5-A96E2C8B721F}"/>
    <dgm:cxn modelId="{529561C3-C855-41E0-A5EC-9957135507CC}" type="presOf" srcId="{2B1360B4-63C9-4EEA-8196-3356F9C0AF1E}" destId="{B85B92A8-1D96-4562-8D6D-6C17AB00623E}" srcOrd="0" destOrd="0" presId="urn:microsoft.com/office/officeart/2018/5/layout/IconCircleLabelList"/>
    <dgm:cxn modelId="{47F6B8ED-1E7E-46AE-8D46-451D3F9598A7}" type="presOf" srcId="{4D86EB47-10AA-4793-9E5B-D2DE172F9DD2}" destId="{480A7260-4AD0-48C7-A0DF-5370305BE599}" srcOrd="0" destOrd="0" presId="urn:microsoft.com/office/officeart/2018/5/layout/IconCircleLabelList"/>
    <dgm:cxn modelId="{61693FD3-750E-4670-99A6-AEA1446A13C0}" type="presParOf" srcId="{494EDCBA-3F22-4D40-8340-DC736C957177}" destId="{2C2D62B3-4700-42D9-9B46-D52ED24EE1CF}" srcOrd="0" destOrd="0" presId="urn:microsoft.com/office/officeart/2018/5/layout/IconCircleLabelList"/>
    <dgm:cxn modelId="{B17D0301-4C3D-4EB2-AB92-C964E15C53DC}" type="presParOf" srcId="{2C2D62B3-4700-42D9-9B46-D52ED24EE1CF}" destId="{03867AD4-C684-4BE6-8887-C80911E3AA3B}" srcOrd="0" destOrd="0" presId="urn:microsoft.com/office/officeart/2018/5/layout/IconCircleLabelList"/>
    <dgm:cxn modelId="{062DA020-51D7-498F-BB44-E7F3CC01B4B1}" type="presParOf" srcId="{2C2D62B3-4700-42D9-9B46-D52ED24EE1CF}" destId="{DD339E38-3C32-45A6-99D3-3824A4143665}" srcOrd="1" destOrd="0" presId="urn:microsoft.com/office/officeart/2018/5/layout/IconCircleLabelList"/>
    <dgm:cxn modelId="{9A61BFD8-48BB-4B4B-98F4-094A0CE6B3DA}" type="presParOf" srcId="{2C2D62B3-4700-42D9-9B46-D52ED24EE1CF}" destId="{A889B0FD-FA68-4175-BC39-B5C83A6E93F7}" srcOrd="2" destOrd="0" presId="urn:microsoft.com/office/officeart/2018/5/layout/IconCircleLabelList"/>
    <dgm:cxn modelId="{31B20F01-D3E4-4377-8F67-AA88D72591EA}" type="presParOf" srcId="{2C2D62B3-4700-42D9-9B46-D52ED24EE1CF}" destId="{AFAB546E-EEC0-404C-A3AD-75605646AB33}" srcOrd="3" destOrd="0" presId="urn:microsoft.com/office/officeart/2018/5/layout/IconCircleLabelList"/>
    <dgm:cxn modelId="{3224F110-6180-4301-8F2B-07B47C7C2E47}" type="presParOf" srcId="{494EDCBA-3F22-4D40-8340-DC736C957177}" destId="{81B54E99-850E-4CCE-B825-B20BC9BF02F1}" srcOrd="1" destOrd="0" presId="urn:microsoft.com/office/officeart/2018/5/layout/IconCircleLabelList"/>
    <dgm:cxn modelId="{B98055BE-E485-4D81-AA40-FCBB6C08BA17}" type="presParOf" srcId="{494EDCBA-3F22-4D40-8340-DC736C957177}" destId="{09F348BA-EF9D-426D-ABB6-ED0C31292E5A}" srcOrd="2" destOrd="0" presId="urn:microsoft.com/office/officeart/2018/5/layout/IconCircleLabelList"/>
    <dgm:cxn modelId="{843C7819-75B2-49CA-816B-ECE62D1942A3}" type="presParOf" srcId="{09F348BA-EF9D-426D-ABB6-ED0C31292E5A}" destId="{52F56EAF-F400-4883-A2FE-75360B95D1A9}" srcOrd="0" destOrd="0" presId="urn:microsoft.com/office/officeart/2018/5/layout/IconCircleLabelList"/>
    <dgm:cxn modelId="{062571DA-51CC-436B-B75D-64AC6684A27E}" type="presParOf" srcId="{09F348BA-EF9D-426D-ABB6-ED0C31292E5A}" destId="{759CEF83-5B2F-4282-B49C-AB3DF1DFE02A}" srcOrd="1" destOrd="0" presId="urn:microsoft.com/office/officeart/2018/5/layout/IconCircleLabelList"/>
    <dgm:cxn modelId="{482DA75F-F777-4DC2-9F32-282A514F00CC}" type="presParOf" srcId="{09F348BA-EF9D-426D-ABB6-ED0C31292E5A}" destId="{FE5B5570-2AA6-4DA2-9CCF-94C1F18DFDAC}" srcOrd="2" destOrd="0" presId="urn:microsoft.com/office/officeart/2018/5/layout/IconCircleLabelList"/>
    <dgm:cxn modelId="{1F4BC4B7-BC32-4EC5-92CD-60F562BFF53B}" type="presParOf" srcId="{09F348BA-EF9D-426D-ABB6-ED0C31292E5A}" destId="{8BED2D92-EB41-47E1-8E53-8BD7BEF3BD2A}" srcOrd="3" destOrd="0" presId="urn:microsoft.com/office/officeart/2018/5/layout/IconCircleLabelList"/>
    <dgm:cxn modelId="{73F582ED-CE12-48CE-AC6F-C7ACC45B566E}" type="presParOf" srcId="{494EDCBA-3F22-4D40-8340-DC736C957177}" destId="{1F216564-55D6-48FE-89E8-BB6940C9D6CF}" srcOrd="3" destOrd="0" presId="urn:microsoft.com/office/officeart/2018/5/layout/IconCircleLabelList"/>
    <dgm:cxn modelId="{7FE3667C-CA8A-4BBC-93F1-BCE4AA25FEE3}" type="presParOf" srcId="{494EDCBA-3F22-4D40-8340-DC736C957177}" destId="{9198AC57-95A7-448E-B883-00D16648D0A8}" srcOrd="4" destOrd="0" presId="urn:microsoft.com/office/officeart/2018/5/layout/IconCircleLabelList"/>
    <dgm:cxn modelId="{3FC8B7BA-4697-4FF9-9D45-DC9960E4D1B6}" type="presParOf" srcId="{9198AC57-95A7-448E-B883-00D16648D0A8}" destId="{48858728-5A74-4A81-AB7F-FC883FAE1336}" srcOrd="0" destOrd="0" presId="urn:microsoft.com/office/officeart/2018/5/layout/IconCircleLabelList"/>
    <dgm:cxn modelId="{806E2F9A-8537-4896-BFCC-E37CC9DCFE02}" type="presParOf" srcId="{9198AC57-95A7-448E-B883-00D16648D0A8}" destId="{8DC0B714-EFB5-4A86-8F83-5D943A6E285A}" srcOrd="1" destOrd="0" presId="urn:microsoft.com/office/officeart/2018/5/layout/IconCircleLabelList"/>
    <dgm:cxn modelId="{EC740BE1-93F6-4E4A-A500-31123CEE4CE0}" type="presParOf" srcId="{9198AC57-95A7-448E-B883-00D16648D0A8}" destId="{7E032B32-334A-4C85-8A0B-9D547D4D6F1A}" srcOrd="2" destOrd="0" presId="urn:microsoft.com/office/officeart/2018/5/layout/IconCircleLabelList"/>
    <dgm:cxn modelId="{CA6434AE-5D1A-4124-AA22-10A7460C439D}" type="presParOf" srcId="{9198AC57-95A7-448E-B883-00D16648D0A8}" destId="{B85B92A8-1D96-4562-8D6D-6C17AB00623E}" srcOrd="3" destOrd="0" presId="urn:microsoft.com/office/officeart/2018/5/layout/IconCircleLabelList"/>
    <dgm:cxn modelId="{11214648-C110-423A-9848-F2C4FFE7B3F8}" type="presParOf" srcId="{494EDCBA-3F22-4D40-8340-DC736C957177}" destId="{4946978B-9834-4FE3-ACB9-FD801323C147}" srcOrd="5" destOrd="0" presId="urn:microsoft.com/office/officeart/2018/5/layout/IconCircleLabelList"/>
    <dgm:cxn modelId="{56E68AE4-CD96-40C9-9A58-8CE16A1461D7}" type="presParOf" srcId="{494EDCBA-3F22-4D40-8340-DC736C957177}" destId="{7FD4F20D-8035-4985-9F09-772FAAADFBA7}" srcOrd="6" destOrd="0" presId="urn:microsoft.com/office/officeart/2018/5/layout/IconCircleLabelList"/>
    <dgm:cxn modelId="{0621E490-6DDD-416B-B8D5-30C44B39737C}" type="presParOf" srcId="{7FD4F20D-8035-4985-9F09-772FAAADFBA7}" destId="{4FF83EE5-1D74-437B-B141-BFF9DC631642}" srcOrd="0" destOrd="0" presId="urn:microsoft.com/office/officeart/2018/5/layout/IconCircleLabelList"/>
    <dgm:cxn modelId="{9498F31F-2394-4149-95A6-C2D3C606F626}" type="presParOf" srcId="{7FD4F20D-8035-4985-9F09-772FAAADFBA7}" destId="{E39CA2E2-321B-4ABA-8A68-C3CC0C4A3096}" srcOrd="1" destOrd="0" presId="urn:microsoft.com/office/officeart/2018/5/layout/IconCircleLabelList"/>
    <dgm:cxn modelId="{C4D66856-79F6-473B-AEAA-C7E8F40CD159}" type="presParOf" srcId="{7FD4F20D-8035-4985-9F09-772FAAADFBA7}" destId="{03030E2A-C48E-428B-84BD-05C83FB7B29D}" srcOrd="2" destOrd="0" presId="urn:microsoft.com/office/officeart/2018/5/layout/IconCircleLabelList"/>
    <dgm:cxn modelId="{66F18417-010D-4200-9D4B-7B7A99FD0415}" type="presParOf" srcId="{7FD4F20D-8035-4985-9F09-772FAAADFBA7}" destId="{20A7E72C-87DA-4E8E-9844-65BACEFCDEF6}" srcOrd="3" destOrd="0" presId="urn:microsoft.com/office/officeart/2018/5/layout/IconCircleLabelList"/>
    <dgm:cxn modelId="{DA6BF2C1-FB1C-4900-B1DD-32FAA4DC9196}" type="presParOf" srcId="{494EDCBA-3F22-4D40-8340-DC736C957177}" destId="{3CF1864C-F4D2-441E-BC12-41118A32D658}" srcOrd="7" destOrd="0" presId="urn:microsoft.com/office/officeart/2018/5/layout/IconCircleLabelList"/>
    <dgm:cxn modelId="{C71DBEB8-4DC7-4597-B16E-234DB8D79269}" type="presParOf" srcId="{494EDCBA-3F22-4D40-8340-DC736C957177}" destId="{1A9625E5-8BA4-4064-B306-860913A24C31}" srcOrd="8" destOrd="0" presId="urn:microsoft.com/office/officeart/2018/5/layout/IconCircleLabelList"/>
    <dgm:cxn modelId="{E750182F-67B0-4CEB-8C7B-2B44458EB191}" type="presParOf" srcId="{1A9625E5-8BA4-4064-B306-860913A24C31}" destId="{9AF95EF1-203B-465D-B30D-B9DF752DD4F1}" srcOrd="0" destOrd="0" presId="urn:microsoft.com/office/officeart/2018/5/layout/IconCircleLabelList"/>
    <dgm:cxn modelId="{49043929-E8B9-4225-AA59-0801C46FC2CB}" type="presParOf" srcId="{1A9625E5-8BA4-4064-B306-860913A24C31}" destId="{760D1BF5-4A1F-4327-9DCE-3F945CEC9F2D}" srcOrd="1" destOrd="0" presId="urn:microsoft.com/office/officeart/2018/5/layout/IconCircleLabelList"/>
    <dgm:cxn modelId="{C0E4321C-2AD9-416C-ADC9-4C1A20FA6065}" type="presParOf" srcId="{1A9625E5-8BA4-4064-B306-860913A24C31}" destId="{3D46CDC7-DEDE-417C-BEBF-870BBCAFEC40}" srcOrd="2" destOrd="0" presId="urn:microsoft.com/office/officeart/2018/5/layout/IconCircleLabelList"/>
    <dgm:cxn modelId="{6147E259-F3B5-41E0-BB51-23C4A728FA75}" type="presParOf" srcId="{1A9625E5-8BA4-4064-B306-860913A24C31}" destId="{480A7260-4AD0-48C7-A0DF-5370305BE599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06D3247-BF7A-4966-885B-411F032CE8E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FA51C16-2A47-4364-B1BF-E7CCFE2E6C6B}">
      <dgm:prSet/>
      <dgm:spPr/>
      <dgm:t>
        <a:bodyPr/>
        <a:lstStyle/>
        <a:p>
          <a:r>
            <a:rPr lang="en-US"/>
            <a:t>Federal and provincial grants for eco-tourism projects.</a:t>
          </a:r>
        </a:p>
      </dgm:t>
    </dgm:pt>
    <dgm:pt modelId="{CCE923EE-5B4B-472C-9531-D1E41CAAF4AB}" type="parTrans" cxnId="{45E7BE32-834B-42BF-8E91-E5F36E207836}">
      <dgm:prSet/>
      <dgm:spPr/>
      <dgm:t>
        <a:bodyPr/>
        <a:lstStyle/>
        <a:p>
          <a:endParaRPr lang="en-US"/>
        </a:p>
      </dgm:t>
    </dgm:pt>
    <dgm:pt modelId="{C3B68259-89CF-4433-9CD6-D740D72DA6AF}" type="sibTrans" cxnId="{45E7BE32-834B-42BF-8E91-E5F36E207836}">
      <dgm:prSet/>
      <dgm:spPr/>
      <dgm:t>
        <a:bodyPr/>
        <a:lstStyle/>
        <a:p>
          <a:endParaRPr lang="en-US"/>
        </a:p>
      </dgm:t>
    </dgm:pt>
    <dgm:pt modelId="{6456C6F7-DFE0-491F-8472-7AD398C0AF0B}">
      <dgm:prSet/>
      <dgm:spPr/>
      <dgm:t>
        <a:bodyPr/>
        <a:lstStyle/>
        <a:p>
          <a:r>
            <a:rPr lang="en-US"/>
            <a:t>Green bonds and sustainable investment funds for infrastructure.</a:t>
          </a:r>
        </a:p>
      </dgm:t>
    </dgm:pt>
    <dgm:pt modelId="{38A4778A-B656-4353-A69D-48F5D65FF3B4}" type="parTrans" cxnId="{B78E5FDF-A86B-49D1-B435-D4FE459E0C24}">
      <dgm:prSet/>
      <dgm:spPr/>
      <dgm:t>
        <a:bodyPr/>
        <a:lstStyle/>
        <a:p>
          <a:endParaRPr lang="en-US"/>
        </a:p>
      </dgm:t>
    </dgm:pt>
    <dgm:pt modelId="{BB6A413D-60D6-49EE-9443-F935468ACA39}" type="sibTrans" cxnId="{B78E5FDF-A86B-49D1-B435-D4FE459E0C24}">
      <dgm:prSet/>
      <dgm:spPr/>
      <dgm:t>
        <a:bodyPr/>
        <a:lstStyle/>
        <a:p>
          <a:endParaRPr lang="en-US"/>
        </a:p>
      </dgm:t>
    </dgm:pt>
    <dgm:pt modelId="{1022ADF9-701E-4A2A-9437-94E60D8C723A}">
      <dgm:prSet/>
      <dgm:spPr/>
      <dgm:t>
        <a:bodyPr/>
        <a:lstStyle/>
        <a:p>
          <a:r>
            <a:rPr lang="en-US"/>
            <a:t>Tax credits for businesses adopting green practices.</a:t>
          </a:r>
        </a:p>
      </dgm:t>
    </dgm:pt>
    <dgm:pt modelId="{574E83E7-BAF5-470A-A52A-792BBAFDEDE8}" type="parTrans" cxnId="{8047D0DB-9276-44D5-89B7-3EAEF7DF9F1D}">
      <dgm:prSet/>
      <dgm:spPr/>
      <dgm:t>
        <a:bodyPr/>
        <a:lstStyle/>
        <a:p>
          <a:endParaRPr lang="en-US"/>
        </a:p>
      </dgm:t>
    </dgm:pt>
    <dgm:pt modelId="{B7CE0036-1D15-44E9-BE57-9A0E1C64212E}" type="sibTrans" cxnId="{8047D0DB-9276-44D5-89B7-3EAEF7DF9F1D}">
      <dgm:prSet/>
      <dgm:spPr/>
      <dgm:t>
        <a:bodyPr/>
        <a:lstStyle/>
        <a:p>
          <a:endParaRPr lang="en-US"/>
        </a:p>
      </dgm:t>
    </dgm:pt>
    <dgm:pt modelId="{ECF56F52-60C3-46D1-B1AE-F562FEF6FFAC}">
      <dgm:prSet/>
      <dgm:spPr/>
      <dgm:t>
        <a:bodyPr/>
        <a:lstStyle/>
        <a:p>
          <a:r>
            <a:rPr lang="en-US"/>
            <a:t>Public–private partnerships for conservation and mobility projects.</a:t>
          </a:r>
        </a:p>
      </dgm:t>
    </dgm:pt>
    <dgm:pt modelId="{30484C08-08D4-48AB-836B-7010CB46183D}" type="parTrans" cxnId="{CF0602D4-30A8-4FC9-A5E5-200FD6D3E1B6}">
      <dgm:prSet/>
      <dgm:spPr/>
      <dgm:t>
        <a:bodyPr/>
        <a:lstStyle/>
        <a:p>
          <a:endParaRPr lang="en-US"/>
        </a:p>
      </dgm:t>
    </dgm:pt>
    <dgm:pt modelId="{AA228F33-C9EE-4A29-89FE-3AD7DF05BD2F}" type="sibTrans" cxnId="{CF0602D4-30A8-4FC9-A5E5-200FD6D3E1B6}">
      <dgm:prSet/>
      <dgm:spPr/>
      <dgm:t>
        <a:bodyPr/>
        <a:lstStyle/>
        <a:p>
          <a:endParaRPr lang="en-US"/>
        </a:p>
      </dgm:t>
    </dgm:pt>
    <dgm:pt modelId="{C2802CB4-FE83-4EE9-9B06-8D777AAD367D}">
      <dgm:prSet/>
      <dgm:spPr/>
      <dgm:t>
        <a:bodyPr/>
        <a:lstStyle/>
        <a:p>
          <a:r>
            <a:rPr lang="en-US"/>
            <a:t>Visitor fees reinvested into local conservation and community development.</a:t>
          </a:r>
        </a:p>
      </dgm:t>
    </dgm:pt>
    <dgm:pt modelId="{1D575EBD-0234-4FF2-B8E6-A850571C71F6}" type="parTrans" cxnId="{F38495C0-796C-4E96-9B75-3BB784F91320}">
      <dgm:prSet/>
      <dgm:spPr/>
      <dgm:t>
        <a:bodyPr/>
        <a:lstStyle/>
        <a:p>
          <a:endParaRPr lang="en-US"/>
        </a:p>
      </dgm:t>
    </dgm:pt>
    <dgm:pt modelId="{2DEB30F8-2AE0-47A5-9B59-EC7C29FFF5CC}" type="sibTrans" cxnId="{F38495C0-796C-4E96-9B75-3BB784F91320}">
      <dgm:prSet/>
      <dgm:spPr/>
      <dgm:t>
        <a:bodyPr/>
        <a:lstStyle/>
        <a:p>
          <a:endParaRPr lang="en-US"/>
        </a:p>
      </dgm:t>
    </dgm:pt>
    <dgm:pt modelId="{A84BF544-767A-4919-B749-2952725F8937}" type="pres">
      <dgm:prSet presAssocID="{F06D3247-BF7A-4966-885B-411F032CE8E8}" presName="root" presStyleCnt="0">
        <dgm:presLayoutVars>
          <dgm:dir/>
          <dgm:resizeHandles val="exact"/>
        </dgm:presLayoutVars>
      </dgm:prSet>
      <dgm:spPr/>
    </dgm:pt>
    <dgm:pt modelId="{36677B66-0704-4709-8A79-5B568950D3A6}" type="pres">
      <dgm:prSet presAssocID="{8FA51C16-2A47-4364-B1BF-E7CCFE2E6C6B}" presName="compNode" presStyleCnt="0"/>
      <dgm:spPr/>
    </dgm:pt>
    <dgm:pt modelId="{18252B83-267D-4431-9CDC-D348511C8D98}" type="pres">
      <dgm:prSet presAssocID="{8FA51C16-2A47-4364-B1BF-E7CCFE2E6C6B}" presName="bgRect" presStyleLbl="bgShp" presStyleIdx="0" presStyleCnt="5"/>
      <dgm:spPr/>
    </dgm:pt>
    <dgm:pt modelId="{B09F6FBE-9870-4698-B047-1B69169DCA9D}" type="pres">
      <dgm:prSet presAssocID="{8FA51C16-2A47-4364-B1BF-E7CCFE2E6C6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ctric Car"/>
        </a:ext>
      </dgm:extLst>
    </dgm:pt>
    <dgm:pt modelId="{D4A7461A-E48D-4EC7-8404-8C6CAE8C3739}" type="pres">
      <dgm:prSet presAssocID="{8FA51C16-2A47-4364-B1BF-E7CCFE2E6C6B}" presName="spaceRect" presStyleCnt="0"/>
      <dgm:spPr/>
    </dgm:pt>
    <dgm:pt modelId="{B302A175-993D-44C4-B408-7E3A3F801161}" type="pres">
      <dgm:prSet presAssocID="{8FA51C16-2A47-4364-B1BF-E7CCFE2E6C6B}" presName="parTx" presStyleLbl="revTx" presStyleIdx="0" presStyleCnt="5">
        <dgm:presLayoutVars>
          <dgm:chMax val="0"/>
          <dgm:chPref val="0"/>
        </dgm:presLayoutVars>
      </dgm:prSet>
      <dgm:spPr/>
    </dgm:pt>
    <dgm:pt modelId="{C11EE244-402A-4495-B9F4-8791B612E586}" type="pres">
      <dgm:prSet presAssocID="{C3B68259-89CF-4433-9CD6-D740D72DA6AF}" presName="sibTrans" presStyleCnt="0"/>
      <dgm:spPr/>
    </dgm:pt>
    <dgm:pt modelId="{1A3BC30E-725D-47B2-9B4A-539EE46CCD8B}" type="pres">
      <dgm:prSet presAssocID="{6456C6F7-DFE0-491F-8472-7AD398C0AF0B}" presName="compNode" presStyleCnt="0"/>
      <dgm:spPr/>
    </dgm:pt>
    <dgm:pt modelId="{62771BB8-49DA-46DD-A317-234786C05E61}" type="pres">
      <dgm:prSet presAssocID="{6456C6F7-DFE0-491F-8472-7AD398C0AF0B}" presName="bgRect" presStyleLbl="bgShp" presStyleIdx="1" presStyleCnt="5"/>
      <dgm:spPr/>
    </dgm:pt>
    <dgm:pt modelId="{78081225-58C0-4388-B73C-312A4DCC8C5B}" type="pres">
      <dgm:prSet presAssocID="{6456C6F7-DFE0-491F-8472-7AD398C0AF0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7679C1F0-B3B8-4A98-B004-0EA735A86CDC}" type="pres">
      <dgm:prSet presAssocID="{6456C6F7-DFE0-491F-8472-7AD398C0AF0B}" presName="spaceRect" presStyleCnt="0"/>
      <dgm:spPr/>
    </dgm:pt>
    <dgm:pt modelId="{509E33D7-5499-43C3-8627-8B719B04E8E7}" type="pres">
      <dgm:prSet presAssocID="{6456C6F7-DFE0-491F-8472-7AD398C0AF0B}" presName="parTx" presStyleLbl="revTx" presStyleIdx="1" presStyleCnt="5">
        <dgm:presLayoutVars>
          <dgm:chMax val="0"/>
          <dgm:chPref val="0"/>
        </dgm:presLayoutVars>
      </dgm:prSet>
      <dgm:spPr/>
    </dgm:pt>
    <dgm:pt modelId="{7B36659F-0E4B-41A7-B663-CC4366619981}" type="pres">
      <dgm:prSet presAssocID="{BB6A413D-60D6-49EE-9443-F935468ACA39}" presName="sibTrans" presStyleCnt="0"/>
      <dgm:spPr/>
    </dgm:pt>
    <dgm:pt modelId="{114B7E08-4723-4FAB-A3FF-FD45D36E1014}" type="pres">
      <dgm:prSet presAssocID="{1022ADF9-701E-4A2A-9437-94E60D8C723A}" presName="compNode" presStyleCnt="0"/>
      <dgm:spPr/>
    </dgm:pt>
    <dgm:pt modelId="{A9BAC6C9-A8ED-4A22-89A6-C08A6498AB65}" type="pres">
      <dgm:prSet presAssocID="{1022ADF9-701E-4A2A-9437-94E60D8C723A}" presName="bgRect" presStyleLbl="bgShp" presStyleIdx="2" presStyleCnt="5"/>
      <dgm:spPr/>
    </dgm:pt>
    <dgm:pt modelId="{D81F20F8-3830-4BF4-9F23-1A70E3055764}" type="pres">
      <dgm:prSet presAssocID="{1022ADF9-701E-4A2A-9437-94E60D8C723A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5C22F5F7-90D8-4980-8D51-D73EC02D3B4A}" type="pres">
      <dgm:prSet presAssocID="{1022ADF9-701E-4A2A-9437-94E60D8C723A}" presName="spaceRect" presStyleCnt="0"/>
      <dgm:spPr/>
    </dgm:pt>
    <dgm:pt modelId="{81303D49-BFA0-4D23-9333-63A872257939}" type="pres">
      <dgm:prSet presAssocID="{1022ADF9-701E-4A2A-9437-94E60D8C723A}" presName="parTx" presStyleLbl="revTx" presStyleIdx="2" presStyleCnt="5">
        <dgm:presLayoutVars>
          <dgm:chMax val="0"/>
          <dgm:chPref val="0"/>
        </dgm:presLayoutVars>
      </dgm:prSet>
      <dgm:spPr/>
    </dgm:pt>
    <dgm:pt modelId="{5EA3307D-A11A-4669-BCE8-EF33B3831301}" type="pres">
      <dgm:prSet presAssocID="{B7CE0036-1D15-44E9-BE57-9A0E1C64212E}" presName="sibTrans" presStyleCnt="0"/>
      <dgm:spPr/>
    </dgm:pt>
    <dgm:pt modelId="{4DB7A570-4A38-4629-BA0C-C91B6A98F2C9}" type="pres">
      <dgm:prSet presAssocID="{ECF56F52-60C3-46D1-B1AE-F562FEF6FFAC}" presName="compNode" presStyleCnt="0"/>
      <dgm:spPr/>
    </dgm:pt>
    <dgm:pt modelId="{4D22B269-8FE9-4C00-AB0C-B515BAD148B6}" type="pres">
      <dgm:prSet presAssocID="{ECF56F52-60C3-46D1-B1AE-F562FEF6FFAC}" presName="bgRect" presStyleLbl="bgShp" presStyleIdx="3" presStyleCnt="5"/>
      <dgm:spPr/>
    </dgm:pt>
    <dgm:pt modelId="{E5FE576F-79E6-4C7E-A587-75020A285D59}" type="pres">
      <dgm:prSet presAssocID="{ECF56F52-60C3-46D1-B1AE-F562FEF6FFA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"/>
        </a:ext>
      </dgm:extLst>
    </dgm:pt>
    <dgm:pt modelId="{C8ABC461-F0CF-44DA-992C-550161023E7D}" type="pres">
      <dgm:prSet presAssocID="{ECF56F52-60C3-46D1-B1AE-F562FEF6FFAC}" presName="spaceRect" presStyleCnt="0"/>
      <dgm:spPr/>
    </dgm:pt>
    <dgm:pt modelId="{15FB5C01-B623-4EA0-8307-85764FCC1969}" type="pres">
      <dgm:prSet presAssocID="{ECF56F52-60C3-46D1-B1AE-F562FEF6FFAC}" presName="parTx" presStyleLbl="revTx" presStyleIdx="3" presStyleCnt="5">
        <dgm:presLayoutVars>
          <dgm:chMax val="0"/>
          <dgm:chPref val="0"/>
        </dgm:presLayoutVars>
      </dgm:prSet>
      <dgm:spPr/>
    </dgm:pt>
    <dgm:pt modelId="{E61900ED-B993-4C85-9870-C52E41C11EC8}" type="pres">
      <dgm:prSet presAssocID="{AA228F33-C9EE-4A29-89FE-3AD7DF05BD2F}" presName="sibTrans" presStyleCnt="0"/>
      <dgm:spPr/>
    </dgm:pt>
    <dgm:pt modelId="{A526DB2D-CD3F-4FFF-8B5E-C1B7AEF1A19C}" type="pres">
      <dgm:prSet presAssocID="{C2802CB4-FE83-4EE9-9B06-8D777AAD367D}" presName="compNode" presStyleCnt="0"/>
      <dgm:spPr/>
    </dgm:pt>
    <dgm:pt modelId="{B6149165-4301-482F-9E17-99CC4D783609}" type="pres">
      <dgm:prSet presAssocID="{C2802CB4-FE83-4EE9-9B06-8D777AAD367D}" presName="bgRect" presStyleLbl="bgShp" presStyleIdx="4" presStyleCnt="5"/>
      <dgm:spPr/>
    </dgm:pt>
    <dgm:pt modelId="{AA16A342-F239-4ACC-BBCB-EE482950C0BD}" type="pres">
      <dgm:prSet presAssocID="{C2802CB4-FE83-4EE9-9B06-8D777AAD367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al"/>
        </a:ext>
      </dgm:extLst>
    </dgm:pt>
    <dgm:pt modelId="{B83C41F7-EDC8-4555-A2EA-671F14D68E0E}" type="pres">
      <dgm:prSet presAssocID="{C2802CB4-FE83-4EE9-9B06-8D777AAD367D}" presName="spaceRect" presStyleCnt="0"/>
      <dgm:spPr/>
    </dgm:pt>
    <dgm:pt modelId="{047E18AF-3BE9-47BC-A749-4E64620BE87C}" type="pres">
      <dgm:prSet presAssocID="{C2802CB4-FE83-4EE9-9B06-8D777AAD367D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45E7BE32-834B-42BF-8E91-E5F36E207836}" srcId="{F06D3247-BF7A-4966-885B-411F032CE8E8}" destId="{8FA51C16-2A47-4364-B1BF-E7CCFE2E6C6B}" srcOrd="0" destOrd="0" parTransId="{CCE923EE-5B4B-472C-9531-D1E41CAAF4AB}" sibTransId="{C3B68259-89CF-4433-9CD6-D740D72DA6AF}"/>
    <dgm:cxn modelId="{6E74BA38-61B8-4667-824E-E2FB34CD23DD}" type="presOf" srcId="{6456C6F7-DFE0-491F-8472-7AD398C0AF0B}" destId="{509E33D7-5499-43C3-8627-8B719B04E8E7}" srcOrd="0" destOrd="0" presId="urn:microsoft.com/office/officeart/2018/2/layout/IconVerticalSolidList"/>
    <dgm:cxn modelId="{90044070-1C4D-46AD-9003-A7ED5E0C1A28}" type="presOf" srcId="{8FA51C16-2A47-4364-B1BF-E7CCFE2E6C6B}" destId="{B302A175-993D-44C4-B408-7E3A3F801161}" srcOrd="0" destOrd="0" presId="urn:microsoft.com/office/officeart/2018/2/layout/IconVerticalSolidList"/>
    <dgm:cxn modelId="{2441E68B-B5D0-462B-A819-990DFC44D388}" type="presOf" srcId="{ECF56F52-60C3-46D1-B1AE-F562FEF6FFAC}" destId="{15FB5C01-B623-4EA0-8307-85764FCC1969}" srcOrd="0" destOrd="0" presId="urn:microsoft.com/office/officeart/2018/2/layout/IconVerticalSolidList"/>
    <dgm:cxn modelId="{CAB6229C-22D2-4CA0-B932-CE2DCE728351}" type="presOf" srcId="{F06D3247-BF7A-4966-885B-411F032CE8E8}" destId="{A84BF544-767A-4919-B749-2952725F8937}" srcOrd="0" destOrd="0" presId="urn:microsoft.com/office/officeart/2018/2/layout/IconVerticalSolidList"/>
    <dgm:cxn modelId="{1CED7BBA-22D7-4E0B-AF2D-9F67289E29E6}" type="presOf" srcId="{C2802CB4-FE83-4EE9-9B06-8D777AAD367D}" destId="{047E18AF-3BE9-47BC-A749-4E64620BE87C}" srcOrd="0" destOrd="0" presId="urn:microsoft.com/office/officeart/2018/2/layout/IconVerticalSolidList"/>
    <dgm:cxn modelId="{F38495C0-796C-4E96-9B75-3BB784F91320}" srcId="{F06D3247-BF7A-4966-885B-411F032CE8E8}" destId="{C2802CB4-FE83-4EE9-9B06-8D777AAD367D}" srcOrd="4" destOrd="0" parTransId="{1D575EBD-0234-4FF2-B8E6-A850571C71F6}" sibTransId="{2DEB30F8-2AE0-47A5-9B59-EC7C29FFF5CC}"/>
    <dgm:cxn modelId="{CF0602D4-30A8-4FC9-A5E5-200FD6D3E1B6}" srcId="{F06D3247-BF7A-4966-885B-411F032CE8E8}" destId="{ECF56F52-60C3-46D1-B1AE-F562FEF6FFAC}" srcOrd="3" destOrd="0" parTransId="{30484C08-08D4-48AB-836B-7010CB46183D}" sibTransId="{AA228F33-C9EE-4A29-89FE-3AD7DF05BD2F}"/>
    <dgm:cxn modelId="{8047D0DB-9276-44D5-89B7-3EAEF7DF9F1D}" srcId="{F06D3247-BF7A-4966-885B-411F032CE8E8}" destId="{1022ADF9-701E-4A2A-9437-94E60D8C723A}" srcOrd="2" destOrd="0" parTransId="{574E83E7-BAF5-470A-A52A-792BBAFDEDE8}" sibTransId="{B7CE0036-1D15-44E9-BE57-9A0E1C64212E}"/>
    <dgm:cxn modelId="{B78E5FDF-A86B-49D1-B435-D4FE459E0C24}" srcId="{F06D3247-BF7A-4966-885B-411F032CE8E8}" destId="{6456C6F7-DFE0-491F-8472-7AD398C0AF0B}" srcOrd="1" destOrd="0" parTransId="{38A4778A-B656-4353-A69D-48F5D65FF3B4}" sibTransId="{BB6A413D-60D6-49EE-9443-F935468ACA39}"/>
    <dgm:cxn modelId="{490D23FA-7520-4C6C-AB92-3B5B0B94AB94}" type="presOf" srcId="{1022ADF9-701E-4A2A-9437-94E60D8C723A}" destId="{81303D49-BFA0-4D23-9333-63A872257939}" srcOrd="0" destOrd="0" presId="urn:microsoft.com/office/officeart/2018/2/layout/IconVerticalSolidList"/>
    <dgm:cxn modelId="{4F574E0E-0870-4FDC-8B6D-DC396E3C60FA}" type="presParOf" srcId="{A84BF544-767A-4919-B749-2952725F8937}" destId="{36677B66-0704-4709-8A79-5B568950D3A6}" srcOrd="0" destOrd="0" presId="urn:microsoft.com/office/officeart/2018/2/layout/IconVerticalSolidList"/>
    <dgm:cxn modelId="{5CC4314E-79B0-4208-93F5-DA880D6B34A6}" type="presParOf" srcId="{36677B66-0704-4709-8A79-5B568950D3A6}" destId="{18252B83-267D-4431-9CDC-D348511C8D98}" srcOrd="0" destOrd="0" presId="urn:microsoft.com/office/officeart/2018/2/layout/IconVerticalSolidList"/>
    <dgm:cxn modelId="{679F16C3-1F39-4A0E-9A5D-4FB535798D4D}" type="presParOf" srcId="{36677B66-0704-4709-8A79-5B568950D3A6}" destId="{B09F6FBE-9870-4698-B047-1B69169DCA9D}" srcOrd="1" destOrd="0" presId="urn:microsoft.com/office/officeart/2018/2/layout/IconVerticalSolidList"/>
    <dgm:cxn modelId="{87130135-A515-498D-9009-D658F889BF42}" type="presParOf" srcId="{36677B66-0704-4709-8A79-5B568950D3A6}" destId="{D4A7461A-E48D-4EC7-8404-8C6CAE8C3739}" srcOrd="2" destOrd="0" presId="urn:microsoft.com/office/officeart/2018/2/layout/IconVerticalSolidList"/>
    <dgm:cxn modelId="{7D717988-471F-49E4-A395-747269A40AD6}" type="presParOf" srcId="{36677B66-0704-4709-8A79-5B568950D3A6}" destId="{B302A175-993D-44C4-B408-7E3A3F801161}" srcOrd="3" destOrd="0" presId="urn:microsoft.com/office/officeart/2018/2/layout/IconVerticalSolidList"/>
    <dgm:cxn modelId="{837D60A5-86A8-44FD-A0AD-3BB2BD14563A}" type="presParOf" srcId="{A84BF544-767A-4919-B749-2952725F8937}" destId="{C11EE244-402A-4495-B9F4-8791B612E586}" srcOrd="1" destOrd="0" presId="urn:microsoft.com/office/officeart/2018/2/layout/IconVerticalSolidList"/>
    <dgm:cxn modelId="{0F60C38D-E39A-4172-AF33-0353D1D7CFD8}" type="presParOf" srcId="{A84BF544-767A-4919-B749-2952725F8937}" destId="{1A3BC30E-725D-47B2-9B4A-539EE46CCD8B}" srcOrd="2" destOrd="0" presId="urn:microsoft.com/office/officeart/2018/2/layout/IconVerticalSolidList"/>
    <dgm:cxn modelId="{361BBA45-BD98-4743-93BB-30934AA69B3D}" type="presParOf" srcId="{1A3BC30E-725D-47B2-9B4A-539EE46CCD8B}" destId="{62771BB8-49DA-46DD-A317-234786C05E61}" srcOrd="0" destOrd="0" presId="urn:microsoft.com/office/officeart/2018/2/layout/IconVerticalSolidList"/>
    <dgm:cxn modelId="{CD66CC3B-62F2-4A9F-8CBE-C321DB90F58D}" type="presParOf" srcId="{1A3BC30E-725D-47B2-9B4A-539EE46CCD8B}" destId="{78081225-58C0-4388-B73C-312A4DCC8C5B}" srcOrd="1" destOrd="0" presId="urn:microsoft.com/office/officeart/2018/2/layout/IconVerticalSolidList"/>
    <dgm:cxn modelId="{08E2FB45-A5E9-45B2-B148-0E151E44B693}" type="presParOf" srcId="{1A3BC30E-725D-47B2-9B4A-539EE46CCD8B}" destId="{7679C1F0-B3B8-4A98-B004-0EA735A86CDC}" srcOrd="2" destOrd="0" presId="urn:microsoft.com/office/officeart/2018/2/layout/IconVerticalSolidList"/>
    <dgm:cxn modelId="{A0E061C8-5333-4932-AC68-766FE263CF28}" type="presParOf" srcId="{1A3BC30E-725D-47B2-9B4A-539EE46CCD8B}" destId="{509E33D7-5499-43C3-8627-8B719B04E8E7}" srcOrd="3" destOrd="0" presId="urn:microsoft.com/office/officeart/2018/2/layout/IconVerticalSolidList"/>
    <dgm:cxn modelId="{466A7140-3C8D-4D18-A01F-A130161721B6}" type="presParOf" srcId="{A84BF544-767A-4919-B749-2952725F8937}" destId="{7B36659F-0E4B-41A7-B663-CC4366619981}" srcOrd="3" destOrd="0" presId="urn:microsoft.com/office/officeart/2018/2/layout/IconVerticalSolidList"/>
    <dgm:cxn modelId="{33800CA6-26E3-4A5C-B2AE-9CFB3433BB3D}" type="presParOf" srcId="{A84BF544-767A-4919-B749-2952725F8937}" destId="{114B7E08-4723-4FAB-A3FF-FD45D36E1014}" srcOrd="4" destOrd="0" presId="urn:microsoft.com/office/officeart/2018/2/layout/IconVerticalSolidList"/>
    <dgm:cxn modelId="{135235CA-8124-42A3-B8BB-C73AE6D11DAC}" type="presParOf" srcId="{114B7E08-4723-4FAB-A3FF-FD45D36E1014}" destId="{A9BAC6C9-A8ED-4A22-89A6-C08A6498AB65}" srcOrd="0" destOrd="0" presId="urn:microsoft.com/office/officeart/2018/2/layout/IconVerticalSolidList"/>
    <dgm:cxn modelId="{CFFF15FF-2768-4962-8597-EC33E44D467D}" type="presParOf" srcId="{114B7E08-4723-4FAB-A3FF-FD45D36E1014}" destId="{D81F20F8-3830-4BF4-9F23-1A70E3055764}" srcOrd="1" destOrd="0" presId="urn:microsoft.com/office/officeart/2018/2/layout/IconVerticalSolidList"/>
    <dgm:cxn modelId="{233FB634-76FD-472E-BD80-0AB76D4A129A}" type="presParOf" srcId="{114B7E08-4723-4FAB-A3FF-FD45D36E1014}" destId="{5C22F5F7-90D8-4980-8D51-D73EC02D3B4A}" srcOrd="2" destOrd="0" presId="urn:microsoft.com/office/officeart/2018/2/layout/IconVerticalSolidList"/>
    <dgm:cxn modelId="{7DAB9CA2-BD13-4000-B805-F6A58CC3CB0B}" type="presParOf" srcId="{114B7E08-4723-4FAB-A3FF-FD45D36E1014}" destId="{81303D49-BFA0-4D23-9333-63A872257939}" srcOrd="3" destOrd="0" presId="urn:microsoft.com/office/officeart/2018/2/layout/IconVerticalSolidList"/>
    <dgm:cxn modelId="{660F5408-31F9-4441-BF3D-34E1FF696505}" type="presParOf" srcId="{A84BF544-767A-4919-B749-2952725F8937}" destId="{5EA3307D-A11A-4669-BCE8-EF33B3831301}" srcOrd="5" destOrd="0" presId="urn:microsoft.com/office/officeart/2018/2/layout/IconVerticalSolidList"/>
    <dgm:cxn modelId="{FF52332E-3DB9-4406-952E-42400F660D53}" type="presParOf" srcId="{A84BF544-767A-4919-B749-2952725F8937}" destId="{4DB7A570-4A38-4629-BA0C-C91B6A98F2C9}" srcOrd="6" destOrd="0" presId="urn:microsoft.com/office/officeart/2018/2/layout/IconVerticalSolidList"/>
    <dgm:cxn modelId="{A81A4FF4-34D4-42CC-83E4-2947F34950DD}" type="presParOf" srcId="{4DB7A570-4A38-4629-BA0C-C91B6A98F2C9}" destId="{4D22B269-8FE9-4C00-AB0C-B515BAD148B6}" srcOrd="0" destOrd="0" presId="urn:microsoft.com/office/officeart/2018/2/layout/IconVerticalSolidList"/>
    <dgm:cxn modelId="{E3CF0252-56FA-4BBA-A720-C72D4996671D}" type="presParOf" srcId="{4DB7A570-4A38-4629-BA0C-C91B6A98F2C9}" destId="{E5FE576F-79E6-4C7E-A587-75020A285D59}" srcOrd="1" destOrd="0" presId="urn:microsoft.com/office/officeart/2018/2/layout/IconVerticalSolidList"/>
    <dgm:cxn modelId="{0BBFD783-32BD-4982-9586-6633FA857F9B}" type="presParOf" srcId="{4DB7A570-4A38-4629-BA0C-C91B6A98F2C9}" destId="{C8ABC461-F0CF-44DA-992C-550161023E7D}" srcOrd="2" destOrd="0" presId="urn:microsoft.com/office/officeart/2018/2/layout/IconVerticalSolidList"/>
    <dgm:cxn modelId="{230C819C-A4AD-4C24-AFC3-EC7F52A3F7CC}" type="presParOf" srcId="{4DB7A570-4A38-4629-BA0C-C91B6A98F2C9}" destId="{15FB5C01-B623-4EA0-8307-85764FCC1969}" srcOrd="3" destOrd="0" presId="urn:microsoft.com/office/officeart/2018/2/layout/IconVerticalSolidList"/>
    <dgm:cxn modelId="{37477AAC-1475-411F-9C77-EB7FA3136164}" type="presParOf" srcId="{A84BF544-767A-4919-B749-2952725F8937}" destId="{E61900ED-B993-4C85-9870-C52E41C11EC8}" srcOrd="7" destOrd="0" presId="urn:microsoft.com/office/officeart/2018/2/layout/IconVerticalSolidList"/>
    <dgm:cxn modelId="{1FFA0316-764F-4438-B42D-FE939412233C}" type="presParOf" srcId="{A84BF544-767A-4919-B749-2952725F8937}" destId="{A526DB2D-CD3F-4FFF-8B5E-C1B7AEF1A19C}" srcOrd="8" destOrd="0" presId="urn:microsoft.com/office/officeart/2018/2/layout/IconVerticalSolidList"/>
    <dgm:cxn modelId="{9D045E29-AA12-40E1-BC4E-3A4AA40F0C51}" type="presParOf" srcId="{A526DB2D-CD3F-4FFF-8B5E-C1B7AEF1A19C}" destId="{B6149165-4301-482F-9E17-99CC4D783609}" srcOrd="0" destOrd="0" presId="urn:microsoft.com/office/officeart/2018/2/layout/IconVerticalSolidList"/>
    <dgm:cxn modelId="{51C46962-E792-4ADC-B83F-98E3A1B06053}" type="presParOf" srcId="{A526DB2D-CD3F-4FFF-8B5E-C1B7AEF1A19C}" destId="{AA16A342-F239-4ACC-BBCB-EE482950C0BD}" srcOrd="1" destOrd="0" presId="urn:microsoft.com/office/officeart/2018/2/layout/IconVerticalSolidList"/>
    <dgm:cxn modelId="{91E0D27B-4975-4226-8D6F-8ED06530F782}" type="presParOf" srcId="{A526DB2D-CD3F-4FFF-8B5E-C1B7AEF1A19C}" destId="{B83C41F7-EDC8-4555-A2EA-671F14D68E0E}" srcOrd="2" destOrd="0" presId="urn:microsoft.com/office/officeart/2018/2/layout/IconVerticalSolidList"/>
    <dgm:cxn modelId="{FD4FDA65-2DA7-42D3-ABB0-F4588AFBFF3E}" type="presParOf" srcId="{A526DB2D-CD3F-4FFF-8B5E-C1B7AEF1A19C}" destId="{047E18AF-3BE9-47BC-A749-4E64620BE87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916BA1B-0D0A-4A29-B33B-0F017954714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3841811-84B0-42A0-8C79-F647112E1B99}">
      <dgm:prSet/>
      <dgm:spPr/>
      <dgm:t>
        <a:bodyPr/>
        <a:lstStyle/>
        <a:p>
          <a:r>
            <a:rPr lang="en-US" b="1" i="0" baseline="0"/>
            <a:t>Climate:</a:t>
          </a:r>
          <a:r>
            <a:rPr lang="en-US" b="0" i="0" baseline="0"/>
            <a:t> CO₂ emissions per tourist, EV share in destinations.</a:t>
          </a:r>
          <a:endParaRPr lang="en-US"/>
        </a:p>
      </dgm:t>
    </dgm:pt>
    <dgm:pt modelId="{2CD22121-89A5-4E10-A2BB-98DF8FACD9B3}" type="parTrans" cxnId="{569E5E47-CC94-4F9B-8FE7-C5DB93533F2A}">
      <dgm:prSet/>
      <dgm:spPr/>
      <dgm:t>
        <a:bodyPr/>
        <a:lstStyle/>
        <a:p>
          <a:endParaRPr lang="en-US"/>
        </a:p>
      </dgm:t>
    </dgm:pt>
    <dgm:pt modelId="{C7BDC53B-967D-439D-AF26-3C7041E05817}" type="sibTrans" cxnId="{569E5E47-CC94-4F9B-8FE7-C5DB93533F2A}">
      <dgm:prSet/>
      <dgm:spPr/>
      <dgm:t>
        <a:bodyPr/>
        <a:lstStyle/>
        <a:p>
          <a:endParaRPr lang="en-US"/>
        </a:p>
      </dgm:t>
    </dgm:pt>
    <dgm:pt modelId="{C8ABE6AE-E292-4CF3-B877-97E5D61D4D92}">
      <dgm:prSet/>
      <dgm:spPr/>
      <dgm:t>
        <a:bodyPr/>
        <a:lstStyle/>
        <a:p>
          <a:r>
            <a:rPr lang="en-US" b="1" i="0" baseline="0"/>
            <a:t>Water:</a:t>
          </a:r>
          <a:r>
            <a:rPr lang="en-US" b="0" i="0" baseline="0"/>
            <a:t> Consumption per visitor, % recycled/reused water.</a:t>
          </a:r>
          <a:endParaRPr lang="en-US"/>
        </a:p>
      </dgm:t>
    </dgm:pt>
    <dgm:pt modelId="{DFAE843D-71FE-4F61-A83F-E538D8F04AE5}" type="parTrans" cxnId="{E0AB9B18-2C15-46C2-BB70-4C0A359B386C}">
      <dgm:prSet/>
      <dgm:spPr/>
      <dgm:t>
        <a:bodyPr/>
        <a:lstStyle/>
        <a:p>
          <a:endParaRPr lang="en-US"/>
        </a:p>
      </dgm:t>
    </dgm:pt>
    <dgm:pt modelId="{77F49555-40A7-4D1C-A965-AAE4A6B71770}" type="sibTrans" cxnId="{E0AB9B18-2C15-46C2-BB70-4C0A359B386C}">
      <dgm:prSet/>
      <dgm:spPr/>
      <dgm:t>
        <a:bodyPr/>
        <a:lstStyle/>
        <a:p>
          <a:endParaRPr lang="en-US"/>
        </a:p>
      </dgm:t>
    </dgm:pt>
    <dgm:pt modelId="{890ECA3D-3FB1-4E05-A3A8-FD4EDDD72FC2}">
      <dgm:prSet/>
      <dgm:spPr/>
      <dgm:t>
        <a:bodyPr/>
        <a:lstStyle/>
        <a:p>
          <a:r>
            <a:rPr lang="en-US" b="1" i="0" baseline="0"/>
            <a:t>Waste:</a:t>
          </a:r>
          <a:r>
            <a:rPr lang="en-US" b="0" i="0" baseline="0"/>
            <a:t> Kg waste per tourist, % diverted from landfills.</a:t>
          </a:r>
          <a:endParaRPr lang="en-US"/>
        </a:p>
      </dgm:t>
    </dgm:pt>
    <dgm:pt modelId="{254CACBA-BAA5-491B-8A3B-03052541200B}" type="parTrans" cxnId="{F58E72CE-F51D-4A85-94BC-7BA339174590}">
      <dgm:prSet/>
      <dgm:spPr/>
      <dgm:t>
        <a:bodyPr/>
        <a:lstStyle/>
        <a:p>
          <a:endParaRPr lang="en-US"/>
        </a:p>
      </dgm:t>
    </dgm:pt>
    <dgm:pt modelId="{3AF0ED49-F992-4F4F-AB31-7E4B6B264E0E}" type="sibTrans" cxnId="{F58E72CE-F51D-4A85-94BC-7BA339174590}">
      <dgm:prSet/>
      <dgm:spPr/>
      <dgm:t>
        <a:bodyPr/>
        <a:lstStyle/>
        <a:p>
          <a:endParaRPr lang="en-US"/>
        </a:p>
      </dgm:t>
    </dgm:pt>
    <dgm:pt modelId="{75D5431B-95D6-4AAF-89E5-D5F4C837A004}">
      <dgm:prSet/>
      <dgm:spPr/>
      <dgm:t>
        <a:bodyPr/>
        <a:lstStyle/>
        <a:p>
          <a:r>
            <a:rPr lang="en-US" b="1" i="0" baseline="0"/>
            <a:t>Economy:</a:t>
          </a:r>
          <a:r>
            <a:rPr lang="en-US" b="0" i="0" baseline="0"/>
            <a:t> % local spend, Indigenous business participation.</a:t>
          </a:r>
          <a:endParaRPr lang="en-US"/>
        </a:p>
      </dgm:t>
    </dgm:pt>
    <dgm:pt modelId="{79EFDFCA-4B63-4AF3-AD6A-58CD72232B45}" type="parTrans" cxnId="{8A3763C5-D72B-49E1-9F70-BC30C2D701C0}">
      <dgm:prSet/>
      <dgm:spPr/>
      <dgm:t>
        <a:bodyPr/>
        <a:lstStyle/>
        <a:p>
          <a:endParaRPr lang="en-US"/>
        </a:p>
      </dgm:t>
    </dgm:pt>
    <dgm:pt modelId="{F99E9F22-9118-4B7F-BD58-5B6D1C120B20}" type="sibTrans" cxnId="{8A3763C5-D72B-49E1-9F70-BC30C2D701C0}">
      <dgm:prSet/>
      <dgm:spPr/>
      <dgm:t>
        <a:bodyPr/>
        <a:lstStyle/>
        <a:p>
          <a:endParaRPr lang="en-US"/>
        </a:p>
      </dgm:t>
    </dgm:pt>
    <dgm:pt modelId="{3A043BD3-E33D-4305-96E0-C352BD31D756}">
      <dgm:prSet/>
      <dgm:spPr/>
      <dgm:t>
        <a:bodyPr/>
        <a:lstStyle/>
        <a:p>
          <a:r>
            <a:rPr lang="en-US" b="1" i="0" baseline="0"/>
            <a:t>Culture/Nature:</a:t>
          </a:r>
          <a:r>
            <a:rPr lang="en-US" b="0" i="0" baseline="0"/>
            <a:t> Protected sites with conservation plans, biodiversity indicators.</a:t>
          </a:r>
          <a:endParaRPr lang="en-US"/>
        </a:p>
      </dgm:t>
    </dgm:pt>
    <dgm:pt modelId="{44A33A64-6FAD-4285-97D3-2475F23E9EF3}" type="parTrans" cxnId="{F198F25C-DA98-4F57-810D-9275CC9ECDF5}">
      <dgm:prSet/>
      <dgm:spPr/>
      <dgm:t>
        <a:bodyPr/>
        <a:lstStyle/>
        <a:p>
          <a:endParaRPr lang="en-US"/>
        </a:p>
      </dgm:t>
    </dgm:pt>
    <dgm:pt modelId="{BAD84655-30C0-4400-91C3-338475BEE095}" type="sibTrans" cxnId="{F198F25C-DA98-4F57-810D-9275CC9ECDF5}">
      <dgm:prSet/>
      <dgm:spPr/>
      <dgm:t>
        <a:bodyPr/>
        <a:lstStyle/>
        <a:p>
          <a:endParaRPr lang="en-US"/>
        </a:p>
      </dgm:t>
    </dgm:pt>
    <dgm:pt modelId="{4DFC1C49-E2C2-487E-98D9-5FC24241D63D}" type="pres">
      <dgm:prSet presAssocID="{6916BA1B-0D0A-4A29-B33B-0F0179547147}" presName="linear" presStyleCnt="0">
        <dgm:presLayoutVars>
          <dgm:animLvl val="lvl"/>
          <dgm:resizeHandles val="exact"/>
        </dgm:presLayoutVars>
      </dgm:prSet>
      <dgm:spPr/>
    </dgm:pt>
    <dgm:pt modelId="{A7EC69F4-7587-430B-9E98-8A73B614C4AD}" type="pres">
      <dgm:prSet presAssocID="{A3841811-84B0-42A0-8C79-F647112E1B9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B28BBCD-DD61-43E5-9F6F-4A54BE3C7437}" type="pres">
      <dgm:prSet presAssocID="{C7BDC53B-967D-439D-AF26-3C7041E05817}" presName="spacer" presStyleCnt="0"/>
      <dgm:spPr/>
    </dgm:pt>
    <dgm:pt modelId="{3D0DE655-6F48-4A2A-B2A1-FDBDBC954B36}" type="pres">
      <dgm:prSet presAssocID="{C8ABE6AE-E292-4CF3-B877-97E5D61D4D9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4631245-60AA-4427-8FB4-64E8D0EAEF27}" type="pres">
      <dgm:prSet presAssocID="{77F49555-40A7-4D1C-A965-AAE4A6B71770}" presName="spacer" presStyleCnt="0"/>
      <dgm:spPr/>
    </dgm:pt>
    <dgm:pt modelId="{AA9CC8CB-DD91-4750-837B-F09EA2DDCAD9}" type="pres">
      <dgm:prSet presAssocID="{890ECA3D-3FB1-4E05-A3A8-FD4EDDD72FC2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12DCF2C-C5AB-4473-840F-DE07118E61CD}" type="pres">
      <dgm:prSet presAssocID="{3AF0ED49-F992-4F4F-AB31-7E4B6B264E0E}" presName="spacer" presStyleCnt="0"/>
      <dgm:spPr/>
    </dgm:pt>
    <dgm:pt modelId="{F26929EE-8F45-4D44-9CFE-6D55DC307316}" type="pres">
      <dgm:prSet presAssocID="{75D5431B-95D6-4AAF-89E5-D5F4C837A004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7788E69-C6A2-483C-929D-7A0A7B81126E}" type="pres">
      <dgm:prSet presAssocID="{F99E9F22-9118-4B7F-BD58-5B6D1C120B20}" presName="spacer" presStyleCnt="0"/>
      <dgm:spPr/>
    </dgm:pt>
    <dgm:pt modelId="{DB3D4C55-8BCF-4D89-9300-A02036E058F1}" type="pres">
      <dgm:prSet presAssocID="{3A043BD3-E33D-4305-96E0-C352BD31D75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573F80F-06BF-4867-AC1B-C2C60F54C992}" type="presOf" srcId="{C8ABE6AE-E292-4CF3-B877-97E5D61D4D92}" destId="{3D0DE655-6F48-4A2A-B2A1-FDBDBC954B36}" srcOrd="0" destOrd="0" presId="urn:microsoft.com/office/officeart/2005/8/layout/vList2"/>
    <dgm:cxn modelId="{03B5E817-EAF2-49DD-984E-FD60786E8671}" type="presOf" srcId="{A3841811-84B0-42A0-8C79-F647112E1B99}" destId="{A7EC69F4-7587-430B-9E98-8A73B614C4AD}" srcOrd="0" destOrd="0" presId="urn:microsoft.com/office/officeart/2005/8/layout/vList2"/>
    <dgm:cxn modelId="{E0AB9B18-2C15-46C2-BB70-4C0A359B386C}" srcId="{6916BA1B-0D0A-4A29-B33B-0F0179547147}" destId="{C8ABE6AE-E292-4CF3-B877-97E5D61D4D92}" srcOrd="1" destOrd="0" parTransId="{DFAE843D-71FE-4F61-A83F-E538D8F04AE5}" sibTransId="{77F49555-40A7-4D1C-A965-AAE4A6B71770}"/>
    <dgm:cxn modelId="{77722F25-9CC2-440A-AD8F-EA93AAE53557}" type="presOf" srcId="{3A043BD3-E33D-4305-96E0-C352BD31D756}" destId="{DB3D4C55-8BCF-4D89-9300-A02036E058F1}" srcOrd="0" destOrd="0" presId="urn:microsoft.com/office/officeart/2005/8/layout/vList2"/>
    <dgm:cxn modelId="{71C8933B-64AC-4D00-9934-48C032F556FD}" type="presOf" srcId="{75D5431B-95D6-4AAF-89E5-D5F4C837A004}" destId="{F26929EE-8F45-4D44-9CFE-6D55DC307316}" srcOrd="0" destOrd="0" presId="urn:microsoft.com/office/officeart/2005/8/layout/vList2"/>
    <dgm:cxn modelId="{F198F25C-DA98-4F57-810D-9275CC9ECDF5}" srcId="{6916BA1B-0D0A-4A29-B33B-0F0179547147}" destId="{3A043BD3-E33D-4305-96E0-C352BD31D756}" srcOrd="4" destOrd="0" parTransId="{44A33A64-6FAD-4285-97D3-2475F23E9EF3}" sibTransId="{BAD84655-30C0-4400-91C3-338475BEE095}"/>
    <dgm:cxn modelId="{569E5E47-CC94-4F9B-8FE7-C5DB93533F2A}" srcId="{6916BA1B-0D0A-4A29-B33B-0F0179547147}" destId="{A3841811-84B0-42A0-8C79-F647112E1B99}" srcOrd="0" destOrd="0" parTransId="{2CD22121-89A5-4E10-A2BB-98DF8FACD9B3}" sibTransId="{C7BDC53B-967D-439D-AF26-3C7041E05817}"/>
    <dgm:cxn modelId="{8A3763C5-D72B-49E1-9F70-BC30C2D701C0}" srcId="{6916BA1B-0D0A-4A29-B33B-0F0179547147}" destId="{75D5431B-95D6-4AAF-89E5-D5F4C837A004}" srcOrd="3" destOrd="0" parTransId="{79EFDFCA-4B63-4AF3-AD6A-58CD72232B45}" sibTransId="{F99E9F22-9118-4B7F-BD58-5B6D1C120B20}"/>
    <dgm:cxn modelId="{F58E72CE-F51D-4A85-94BC-7BA339174590}" srcId="{6916BA1B-0D0A-4A29-B33B-0F0179547147}" destId="{890ECA3D-3FB1-4E05-A3A8-FD4EDDD72FC2}" srcOrd="2" destOrd="0" parTransId="{254CACBA-BAA5-491B-8A3B-03052541200B}" sibTransId="{3AF0ED49-F992-4F4F-AB31-7E4B6B264E0E}"/>
    <dgm:cxn modelId="{78BF56EC-2FFC-40BD-97E7-819EFC522D5D}" type="presOf" srcId="{890ECA3D-3FB1-4E05-A3A8-FD4EDDD72FC2}" destId="{AA9CC8CB-DD91-4750-837B-F09EA2DDCAD9}" srcOrd="0" destOrd="0" presId="urn:microsoft.com/office/officeart/2005/8/layout/vList2"/>
    <dgm:cxn modelId="{324851FF-B7B3-4F51-8F14-A5036098AB71}" type="presOf" srcId="{6916BA1B-0D0A-4A29-B33B-0F0179547147}" destId="{4DFC1C49-E2C2-487E-98D9-5FC24241D63D}" srcOrd="0" destOrd="0" presId="urn:microsoft.com/office/officeart/2005/8/layout/vList2"/>
    <dgm:cxn modelId="{884C8AA5-A711-474D-9EF8-3CD043BD8BDE}" type="presParOf" srcId="{4DFC1C49-E2C2-487E-98D9-5FC24241D63D}" destId="{A7EC69F4-7587-430B-9E98-8A73B614C4AD}" srcOrd="0" destOrd="0" presId="urn:microsoft.com/office/officeart/2005/8/layout/vList2"/>
    <dgm:cxn modelId="{BFBC24F4-125D-48EA-BB47-3D5B669F1C5B}" type="presParOf" srcId="{4DFC1C49-E2C2-487E-98D9-5FC24241D63D}" destId="{BB28BBCD-DD61-43E5-9F6F-4A54BE3C7437}" srcOrd="1" destOrd="0" presId="urn:microsoft.com/office/officeart/2005/8/layout/vList2"/>
    <dgm:cxn modelId="{12B19572-9A1A-47A3-A80C-58CE917EF955}" type="presParOf" srcId="{4DFC1C49-E2C2-487E-98D9-5FC24241D63D}" destId="{3D0DE655-6F48-4A2A-B2A1-FDBDBC954B36}" srcOrd="2" destOrd="0" presId="urn:microsoft.com/office/officeart/2005/8/layout/vList2"/>
    <dgm:cxn modelId="{ECABDE48-63E8-4923-BBC1-FEE89AD8DAE3}" type="presParOf" srcId="{4DFC1C49-E2C2-487E-98D9-5FC24241D63D}" destId="{A4631245-60AA-4427-8FB4-64E8D0EAEF27}" srcOrd="3" destOrd="0" presId="urn:microsoft.com/office/officeart/2005/8/layout/vList2"/>
    <dgm:cxn modelId="{9E1FE6E0-1878-4360-9799-2F7A92353171}" type="presParOf" srcId="{4DFC1C49-E2C2-487E-98D9-5FC24241D63D}" destId="{AA9CC8CB-DD91-4750-837B-F09EA2DDCAD9}" srcOrd="4" destOrd="0" presId="urn:microsoft.com/office/officeart/2005/8/layout/vList2"/>
    <dgm:cxn modelId="{D4CFD30C-7740-468F-ABE6-E0A492E5641C}" type="presParOf" srcId="{4DFC1C49-E2C2-487E-98D9-5FC24241D63D}" destId="{712DCF2C-C5AB-4473-840F-DE07118E61CD}" srcOrd="5" destOrd="0" presId="urn:microsoft.com/office/officeart/2005/8/layout/vList2"/>
    <dgm:cxn modelId="{A8FBF989-F000-475E-BF6D-41928EF24077}" type="presParOf" srcId="{4DFC1C49-E2C2-487E-98D9-5FC24241D63D}" destId="{F26929EE-8F45-4D44-9CFE-6D55DC307316}" srcOrd="6" destOrd="0" presId="urn:microsoft.com/office/officeart/2005/8/layout/vList2"/>
    <dgm:cxn modelId="{2D4EA62C-7AF0-4052-9DE6-AA7959D1B7B1}" type="presParOf" srcId="{4DFC1C49-E2C2-487E-98D9-5FC24241D63D}" destId="{A7788E69-C6A2-483C-929D-7A0A7B81126E}" srcOrd="7" destOrd="0" presId="urn:microsoft.com/office/officeart/2005/8/layout/vList2"/>
    <dgm:cxn modelId="{88178B3D-0183-4C03-ABD0-33AC7ABC8E06}" type="presParOf" srcId="{4DFC1C49-E2C2-487E-98D9-5FC24241D63D}" destId="{DB3D4C55-8BCF-4D89-9300-A02036E058F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1DB691F-ECCF-4701-9BBB-5A5501E63AD4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77AFCA0-5415-4E4E-B3B3-2D83749FEE54}">
      <dgm:prSet/>
      <dgm:spPr/>
      <dgm:t>
        <a:bodyPr/>
        <a:lstStyle/>
        <a:p>
          <a:r>
            <a:rPr lang="en-US" b="0" i="0" baseline="0"/>
            <a:t>Pilot sustainable tourism initiatives in Banff and Tofino.</a:t>
          </a:r>
          <a:endParaRPr lang="en-US"/>
        </a:p>
      </dgm:t>
    </dgm:pt>
    <dgm:pt modelId="{6A2FB12E-FCCF-4DE8-8369-3D177EB3D1FC}" type="parTrans" cxnId="{93EBADFD-E22E-441C-829D-AA115902DD73}">
      <dgm:prSet/>
      <dgm:spPr/>
      <dgm:t>
        <a:bodyPr/>
        <a:lstStyle/>
        <a:p>
          <a:endParaRPr lang="en-US"/>
        </a:p>
      </dgm:t>
    </dgm:pt>
    <dgm:pt modelId="{11012F13-25B0-4537-AA84-D22A0CAE4744}" type="sibTrans" cxnId="{93EBADFD-E22E-441C-829D-AA115902DD73}">
      <dgm:prSet/>
      <dgm:spPr/>
      <dgm:t>
        <a:bodyPr/>
        <a:lstStyle/>
        <a:p>
          <a:endParaRPr lang="en-US"/>
        </a:p>
      </dgm:t>
    </dgm:pt>
    <dgm:pt modelId="{3C494042-0753-4A08-BF32-08D214499C29}">
      <dgm:prSet/>
      <dgm:spPr/>
      <dgm:t>
        <a:bodyPr/>
        <a:lstStyle/>
        <a:p>
          <a:r>
            <a:rPr lang="en-US" b="0" i="0" baseline="0"/>
            <a:t>Launch plastic-free guidelines for major festivals and events.</a:t>
          </a:r>
          <a:endParaRPr lang="en-US"/>
        </a:p>
      </dgm:t>
    </dgm:pt>
    <dgm:pt modelId="{F49B5D93-E726-4FA3-B8C7-DF7F093B132A}" type="parTrans" cxnId="{5A0EC3B2-295C-4B5F-93BD-6ED6851D3799}">
      <dgm:prSet/>
      <dgm:spPr/>
      <dgm:t>
        <a:bodyPr/>
        <a:lstStyle/>
        <a:p>
          <a:endParaRPr lang="en-US"/>
        </a:p>
      </dgm:t>
    </dgm:pt>
    <dgm:pt modelId="{8C56F6F0-E35D-43CC-A785-5E3C80C83DE9}" type="sibTrans" cxnId="{5A0EC3B2-295C-4B5F-93BD-6ED6851D3799}">
      <dgm:prSet/>
      <dgm:spPr/>
      <dgm:t>
        <a:bodyPr/>
        <a:lstStyle/>
        <a:p>
          <a:endParaRPr lang="en-US"/>
        </a:p>
      </dgm:t>
    </dgm:pt>
    <dgm:pt modelId="{1A59A105-8041-42D6-89FE-97FB400BAABD}">
      <dgm:prSet/>
      <dgm:spPr/>
      <dgm:t>
        <a:bodyPr/>
        <a:lstStyle/>
        <a:p>
          <a:r>
            <a:rPr lang="en-US" b="0" i="0" baseline="0"/>
            <a:t>Expand EV charging stations at popular tourist sites.</a:t>
          </a:r>
          <a:endParaRPr lang="en-US"/>
        </a:p>
      </dgm:t>
    </dgm:pt>
    <dgm:pt modelId="{8F635B94-26BD-4C62-AAE1-3D90C0959BBA}" type="parTrans" cxnId="{F6FA17A0-4369-4AAB-BE4C-33673D1D5B4A}">
      <dgm:prSet/>
      <dgm:spPr/>
      <dgm:t>
        <a:bodyPr/>
        <a:lstStyle/>
        <a:p>
          <a:endParaRPr lang="en-US"/>
        </a:p>
      </dgm:t>
    </dgm:pt>
    <dgm:pt modelId="{2270A093-A86D-4EDA-92A2-5BA90FD92ED5}" type="sibTrans" cxnId="{F6FA17A0-4369-4AAB-BE4C-33673D1D5B4A}">
      <dgm:prSet/>
      <dgm:spPr/>
      <dgm:t>
        <a:bodyPr/>
        <a:lstStyle/>
        <a:p>
          <a:endParaRPr lang="en-US"/>
        </a:p>
      </dgm:t>
    </dgm:pt>
    <dgm:pt modelId="{A9521964-BA8B-4C1C-98B5-FFD4CC3DD876}">
      <dgm:prSet/>
      <dgm:spPr/>
      <dgm:t>
        <a:bodyPr/>
        <a:lstStyle/>
        <a:p>
          <a:r>
            <a:rPr lang="en-US" b="0" i="0" baseline="0"/>
            <a:t>Train 1,000 tourism operators in eco-certification standards.</a:t>
          </a:r>
          <a:endParaRPr lang="en-US"/>
        </a:p>
      </dgm:t>
    </dgm:pt>
    <dgm:pt modelId="{A69A3A1B-2B0F-42B0-84E7-3C2B68B5E360}" type="parTrans" cxnId="{B7E244B0-CED2-46FC-9996-E668C9B07C15}">
      <dgm:prSet/>
      <dgm:spPr/>
      <dgm:t>
        <a:bodyPr/>
        <a:lstStyle/>
        <a:p>
          <a:endParaRPr lang="en-US"/>
        </a:p>
      </dgm:t>
    </dgm:pt>
    <dgm:pt modelId="{DF7C0D53-08B9-45FD-AF07-E0E4B420285E}" type="sibTrans" cxnId="{B7E244B0-CED2-46FC-9996-E668C9B07C15}">
      <dgm:prSet/>
      <dgm:spPr/>
      <dgm:t>
        <a:bodyPr/>
        <a:lstStyle/>
        <a:p>
          <a:endParaRPr lang="en-US"/>
        </a:p>
      </dgm:t>
    </dgm:pt>
    <dgm:pt modelId="{3690A403-1A12-40FE-A015-2C737671EB43}">
      <dgm:prSet/>
      <dgm:spPr/>
      <dgm:t>
        <a:bodyPr/>
        <a:lstStyle/>
        <a:p>
          <a:r>
            <a:rPr lang="en-US" b="0" i="0" baseline="0"/>
            <a:t>Publish annual sustainability scorecards for national parks.</a:t>
          </a:r>
          <a:endParaRPr lang="en-US"/>
        </a:p>
      </dgm:t>
    </dgm:pt>
    <dgm:pt modelId="{0C992317-B8BD-4E5F-8E75-9457933CAA7C}" type="parTrans" cxnId="{F0A2BC10-27B2-4B5A-A458-425D8B138D41}">
      <dgm:prSet/>
      <dgm:spPr/>
      <dgm:t>
        <a:bodyPr/>
        <a:lstStyle/>
        <a:p>
          <a:endParaRPr lang="en-US"/>
        </a:p>
      </dgm:t>
    </dgm:pt>
    <dgm:pt modelId="{B0CDDBE0-0596-4189-805D-A798E54D0363}" type="sibTrans" cxnId="{F0A2BC10-27B2-4B5A-A458-425D8B138D41}">
      <dgm:prSet/>
      <dgm:spPr/>
      <dgm:t>
        <a:bodyPr/>
        <a:lstStyle/>
        <a:p>
          <a:endParaRPr lang="en-US"/>
        </a:p>
      </dgm:t>
    </dgm:pt>
    <dgm:pt modelId="{EEC9F573-4212-4721-AB71-09B0F0E3C3DA}" type="pres">
      <dgm:prSet presAssocID="{B1DB691F-ECCF-4701-9BBB-5A5501E63AD4}" presName="Name0" presStyleCnt="0">
        <dgm:presLayoutVars>
          <dgm:dir/>
          <dgm:resizeHandles val="exact"/>
        </dgm:presLayoutVars>
      </dgm:prSet>
      <dgm:spPr/>
    </dgm:pt>
    <dgm:pt modelId="{0E2C0BE5-2019-4C67-BE27-75F8D64B44C0}" type="pres">
      <dgm:prSet presAssocID="{277AFCA0-5415-4E4E-B3B3-2D83749FEE54}" presName="node" presStyleLbl="node1" presStyleIdx="0" presStyleCnt="5">
        <dgm:presLayoutVars>
          <dgm:bulletEnabled val="1"/>
        </dgm:presLayoutVars>
      </dgm:prSet>
      <dgm:spPr/>
    </dgm:pt>
    <dgm:pt modelId="{CF85C4E6-04BE-4735-983A-4BF131BD82A2}" type="pres">
      <dgm:prSet presAssocID="{11012F13-25B0-4537-AA84-D22A0CAE4744}" presName="sibTrans" presStyleLbl="sibTrans1D1" presStyleIdx="0" presStyleCnt="4"/>
      <dgm:spPr/>
    </dgm:pt>
    <dgm:pt modelId="{0B3B518A-1E6C-4F32-B660-8015C3537CA8}" type="pres">
      <dgm:prSet presAssocID="{11012F13-25B0-4537-AA84-D22A0CAE4744}" presName="connectorText" presStyleLbl="sibTrans1D1" presStyleIdx="0" presStyleCnt="4"/>
      <dgm:spPr/>
    </dgm:pt>
    <dgm:pt modelId="{D1EF02ED-94DA-4AC9-96A7-4C6E9A8D6DC5}" type="pres">
      <dgm:prSet presAssocID="{3C494042-0753-4A08-BF32-08D214499C29}" presName="node" presStyleLbl="node1" presStyleIdx="1" presStyleCnt="5">
        <dgm:presLayoutVars>
          <dgm:bulletEnabled val="1"/>
        </dgm:presLayoutVars>
      </dgm:prSet>
      <dgm:spPr/>
    </dgm:pt>
    <dgm:pt modelId="{90B764BF-E511-4867-9FA7-A0475E2B7F73}" type="pres">
      <dgm:prSet presAssocID="{8C56F6F0-E35D-43CC-A785-5E3C80C83DE9}" presName="sibTrans" presStyleLbl="sibTrans1D1" presStyleIdx="1" presStyleCnt="4"/>
      <dgm:spPr/>
    </dgm:pt>
    <dgm:pt modelId="{5978C4AB-4EFE-4644-81F3-E76068573331}" type="pres">
      <dgm:prSet presAssocID="{8C56F6F0-E35D-43CC-A785-5E3C80C83DE9}" presName="connectorText" presStyleLbl="sibTrans1D1" presStyleIdx="1" presStyleCnt="4"/>
      <dgm:spPr/>
    </dgm:pt>
    <dgm:pt modelId="{7A967757-FD0A-41AD-97FD-CCBCD768C4B0}" type="pres">
      <dgm:prSet presAssocID="{1A59A105-8041-42D6-89FE-97FB400BAABD}" presName="node" presStyleLbl="node1" presStyleIdx="2" presStyleCnt="5">
        <dgm:presLayoutVars>
          <dgm:bulletEnabled val="1"/>
        </dgm:presLayoutVars>
      </dgm:prSet>
      <dgm:spPr/>
    </dgm:pt>
    <dgm:pt modelId="{1BF4CC10-24A2-48E1-BD10-C87A57C18C8E}" type="pres">
      <dgm:prSet presAssocID="{2270A093-A86D-4EDA-92A2-5BA90FD92ED5}" presName="sibTrans" presStyleLbl="sibTrans1D1" presStyleIdx="2" presStyleCnt="4"/>
      <dgm:spPr/>
    </dgm:pt>
    <dgm:pt modelId="{96692DA6-7A99-4FB0-B1B1-2223A2EDE7F7}" type="pres">
      <dgm:prSet presAssocID="{2270A093-A86D-4EDA-92A2-5BA90FD92ED5}" presName="connectorText" presStyleLbl="sibTrans1D1" presStyleIdx="2" presStyleCnt="4"/>
      <dgm:spPr/>
    </dgm:pt>
    <dgm:pt modelId="{F18D7405-207D-4C29-BAAC-1C7F5A5B9354}" type="pres">
      <dgm:prSet presAssocID="{A9521964-BA8B-4C1C-98B5-FFD4CC3DD876}" presName="node" presStyleLbl="node1" presStyleIdx="3" presStyleCnt="5">
        <dgm:presLayoutVars>
          <dgm:bulletEnabled val="1"/>
        </dgm:presLayoutVars>
      </dgm:prSet>
      <dgm:spPr/>
    </dgm:pt>
    <dgm:pt modelId="{68E7B933-D102-4C70-8822-3ECD37AB4E39}" type="pres">
      <dgm:prSet presAssocID="{DF7C0D53-08B9-45FD-AF07-E0E4B420285E}" presName="sibTrans" presStyleLbl="sibTrans1D1" presStyleIdx="3" presStyleCnt="4"/>
      <dgm:spPr/>
    </dgm:pt>
    <dgm:pt modelId="{3372482A-159D-4A89-A3B2-0B51AB93B3E5}" type="pres">
      <dgm:prSet presAssocID="{DF7C0D53-08B9-45FD-AF07-E0E4B420285E}" presName="connectorText" presStyleLbl="sibTrans1D1" presStyleIdx="3" presStyleCnt="4"/>
      <dgm:spPr/>
    </dgm:pt>
    <dgm:pt modelId="{C69C417B-BA33-428D-84C4-EB967CF14657}" type="pres">
      <dgm:prSet presAssocID="{3690A403-1A12-40FE-A015-2C737671EB43}" presName="node" presStyleLbl="node1" presStyleIdx="4" presStyleCnt="5">
        <dgm:presLayoutVars>
          <dgm:bulletEnabled val="1"/>
        </dgm:presLayoutVars>
      </dgm:prSet>
      <dgm:spPr/>
    </dgm:pt>
  </dgm:ptLst>
  <dgm:cxnLst>
    <dgm:cxn modelId="{EF27260D-CBD9-4CF0-9D15-CD72FF56EEE4}" type="presOf" srcId="{3C494042-0753-4A08-BF32-08D214499C29}" destId="{D1EF02ED-94DA-4AC9-96A7-4C6E9A8D6DC5}" srcOrd="0" destOrd="0" presId="urn:microsoft.com/office/officeart/2016/7/layout/RepeatingBendingProcessNew"/>
    <dgm:cxn modelId="{F0A2BC10-27B2-4B5A-A458-425D8B138D41}" srcId="{B1DB691F-ECCF-4701-9BBB-5A5501E63AD4}" destId="{3690A403-1A12-40FE-A015-2C737671EB43}" srcOrd="4" destOrd="0" parTransId="{0C992317-B8BD-4E5F-8E75-9457933CAA7C}" sibTransId="{B0CDDBE0-0596-4189-805D-A798E54D0363}"/>
    <dgm:cxn modelId="{81CBF428-1EF7-4C26-B8B0-8D122FF0556B}" type="presOf" srcId="{8C56F6F0-E35D-43CC-A785-5E3C80C83DE9}" destId="{90B764BF-E511-4867-9FA7-A0475E2B7F73}" srcOrd="0" destOrd="0" presId="urn:microsoft.com/office/officeart/2016/7/layout/RepeatingBendingProcessNew"/>
    <dgm:cxn modelId="{A476B131-E809-4C79-BFAE-6ECD4705D105}" type="presOf" srcId="{2270A093-A86D-4EDA-92A2-5BA90FD92ED5}" destId="{1BF4CC10-24A2-48E1-BD10-C87A57C18C8E}" srcOrd="0" destOrd="0" presId="urn:microsoft.com/office/officeart/2016/7/layout/RepeatingBendingProcessNew"/>
    <dgm:cxn modelId="{0FDA3A3C-AF25-4C0E-A319-185FAFBF3E90}" type="presOf" srcId="{3690A403-1A12-40FE-A015-2C737671EB43}" destId="{C69C417B-BA33-428D-84C4-EB967CF14657}" srcOrd="0" destOrd="0" presId="urn:microsoft.com/office/officeart/2016/7/layout/RepeatingBendingProcessNew"/>
    <dgm:cxn modelId="{08398D5B-FE8D-4022-B5A7-B7A9313B47F9}" type="presOf" srcId="{A9521964-BA8B-4C1C-98B5-FFD4CC3DD876}" destId="{F18D7405-207D-4C29-BAAC-1C7F5A5B9354}" srcOrd="0" destOrd="0" presId="urn:microsoft.com/office/officeart/2016/7/layout/RepeatingBendingProcessNew"/>
    <dgm:cxn modelId="{BF5B3541-3D1B-4766-A82B-AF380E5CE7DE}" type="presOf" srcId="{277AFCA0-5415-4E4E-B3B3-2D83749FEE54}" destId="{0E2C0BE5-2019-4C67-BE27-75F8D64B44C0}" srcOrd="0" destOrd="0" presId="urn:microsoft.com/office/officeart/2016/7/layout/RepeatingBendingProcessNew"/>
    <dgm:cxn modelId="{5E09457F-7B5D-4A9C-9FCC-BD1D2C286F53}" type="presOf" srcId="{1A59A105-8041-42D6-89FE-97FB400BAABD}" destId="{7A967757-FD0A-41AD-97FD-CCBCD768C4B0}" srcOrd="0" destOrd="0" presId="urn:microsoft.com/office/officeart/2016/7/layout/RepeatingBendingProcessNew"/>
    <dgm:cxn modelId="{9CCCFF9D-19B0-4F1F-A816-ECE66ADAEEF6}" type="presOf" srcId="{DF7C0D53-08B9-45FD-AF07-E0E4B420285E}" destId="{3372482A-159D-4A89-A3B2-0B51AB93B3E5}" srcOrd="1" destOrd="0" presId="urn:microsoft.com/office/officeart/2016/7/layout/RepeatingBendingProcessNew"/>
    <dgm:cxn modelId="{F6FA17A0-4369-4AAB-BE4C-33673D1D5B4A}" srcId="{B1DB691F-ECCF-4701-9BBB-5A5501E63AD4}" destId="{1A59A105-8041-42D6-89FE-97FB400BAABD}" srcOrd="2" destOrd="0" parTransId="{8F635B94-26BD-4C62-AAE1-3D90C0959BBA}" sibTransId="{2270A093-A86D-4EDA-92A2-5BA90FD92ED5}"/>
    <dgm:cxn modelId="{47583FB0-81BE-4507-AFC3-57A7053B4625}" type="presOf" srcId="{11012F13-25B0-4537-AA84-D22A0CAE4744}" destId="{CF85C4E6-04BE-4735-983A-4BF131BD82A2}" srcOrd="0" destOrd="0" presId="urn:microsoft.com/office/officeart/2016/7/layout/RepeatingBendingProcessNew"/>
    <dgm:cxn modelId="{B7E244B0-CED2-46FC-9996-E668C9B07C15}" srcId="{B1DB691F-ECCF-4701-9BBB-5A5501E63AD4}" destId="{A9521964-BA8B-4C1C-98B5-FFD4CC3DD876}" srcOrd="3" destOrd="0" parTransId="{A69A3A1B-2B0F-42B0-84E7-3C2B68B5E360}" sibTransId="{DF7C0D53-08B9-45FD-AF07-E0E4B420285E}"/>
    <dgm:cxn modelId="{5A0EC3B2-295C-4B5F-93BD-6ED6851D3799}" srcId="{B1DB691F-ECCF-4701-9BBB-5A5501E63AD4}" destId="{3C494042-0753-4A08-BF32-08D214499C29}" srcOrd="1" destOrd="0" parTransId="{F49B5D93-E726-4FA3-B8C7-DF7F093B132A}" sibTransId="{8C56F6F0-E35D-43CC-A785-5E3C80C83DE9}"/>
    <dgm:cxn modelId="{81CF3BCB-B1AC-4958-9616-1A4E4DABA540}" type="presOf" srcId="{11012F13-25B0-4537-AA84-D22A0CAE4744}" destId="{0B3B518A-1E6C-4F32-B660-8015C3537CA8}" srcOrd="1" destOrd="0" presId="urn:microsoft.com/office/officeart/2016/7/layout/RepeatingBendingProcessNew"/>
    <dgm:cxn modelId="{4BE108EC-591E-4258-8342-BF8D7B9ED047}" type="presOf" srcId="{B1DB691F-ECCF-4701-9BBB-5A5501E63AD4}" destId="{EEC9F573-4212-4721-AB71-09B0F0E3C3DA}" srcOrd="0" destOrd="0" presId="urn:microsoft.com/office/officeart/2016/7/layout/RepeatingBendingProcessNew"/>
    <dgm:cxn modelId="{C41597F4-0A1A-4F72-89B1-AD327F0DFFBD}" type="presOf" srcId="{2270A093-A86D-4EDA-92A2-5BA90FD92ED5}" destId="{96692DA6-7A99-4FB0-B1B1-2223A2EDE7F7}" srcOrd="1" destOrd="0" presId="urn:microsoft.com/office/officeart/2016/7/layout/RepeatingBendingProcessNew"/>
    <dgm:cxn modelId="{27AF62F7-F78B-47A5-9204-E0767849FEF1}" type="presOf" srcId="{DF7C0D53-08B9-45FD-AF07-E0E4B420285E}" destId="{68E7B933-D102-4C70-8822-3ECD37AB4E39}" srcOrd="0" destOrd="0" presId="urn:microsoft.com/office/officeart/2016/7/layout/RepeatingBendingProcessNew"/>
    <dgm:cxn modelId="{E798D6FC-31F3-457A-B2F1-1B9B6D53F664}" type="presOf" srcId="{8C56F6F0-E35D-43CC-A785-5E3C80C83DE9}" destId="{5978C4AB-4EFE-4644-81F3-E76068573331}" srcOrd="1" destOrd="0" presId="urn:microsoft.com/office/officeart/2016/7/layout/RepeatingBendingProcessNew"/>
    <dgm:cxn modelId="{93EBADFD-E22E-441C-829D-AA115902DD73}" srcId="{B1DB691F-ECCF-4701-9BBB-5A5501E63AD4}" destId="{277AFCA0-5415-4E4E-B3B3-2D83749FEE54}" srcOrd="0" destOrd="0" parTransId="{6A2FB12E-FCCF-4DE8-8369-3D177EB3D1FC}" sibTransId="{11012F13-25B0-4537-AA84-D22A0CAE4744}"/>
    <dgm:cxn modelId="{779F66CB-6519-4010-968B-A1FB01EC3B47}" type="presParOf" srcId="{EEC9F573-4212-4721-AB71-09B0F0E3C3DA}" destId="{0E2C0BE5-2019-4C67-BE27-75F8D64B44C0}" srcOrd="0" destOrd="0" presId="urn:microsoft.com/office/officeart/2016/7/layout/RepeatingBendingProcessNew"/>
    <dgm:cxn modelId="{F91101EB-0981-4722-BA45-A2CDD1B14EC9}" type="presParOf" srcId="{EEC9F573-4212-4721-AB71-09B0F0E3C3DA}" destId="{CF85C4E6-04BE-4735-983A-4BF131BD82A2}" srcOrd="1" destOrd="0" presId="urn:microsoft.com/office/officeart/2016/7/layout/RepeatingBendingProcessNew"/>
    <dgm:cxn modelId="{4B0F6617-2867-4AD6-AE40-B78275E705A1}" type="presParOf" srcId="{CF85C4E6-04BE-4735-983A-4BF131BD82A2}" destId="{0B3B518A-1E6C-4F32-B660-8015C3537CA8}" srcOrd="0" destOrd="0" presId="urn:microsoft.com/office/officeart/2016/7/layout/RepeatingBendingProcessNew"/>
    <dgm:cxn modelId="{928391E3-EEB1-44E4-9993-D399E82F15B9}" type="presParOf" srcId="{EEC9F573-4212-4721-AB71-09B0F0E3C3DA}" destId="{D1EF02ED-94DA-4AC9-96A7-4C6E9A8D6DC5}" srcOrd="2" destOrd="0" presId="urn:microsoft.com/office/officeart/2016/7/layout/RepeatingBendingProcessNew"/>
    <dgm:cxn modelId="{E1BBCA46-7719-4376-BDA9-6DA7127B93C6}" type="presParOf" srcId="{EEC9F573-4212-4721-AB71-09B0F0E3C3DA}" destId="{90B764BF-E511-4867-9FA7-A0475E2B7F73}" srcOrd="3" destOrd="0" presId="urn:microsoft.com/office/officeart/2016/7/layout/RepeatingBendingProcessNew"/>
    <dgm:cxn modelId="{38F964B0-BCBB-41C1-9980-D82CE69ACDD6}" type="presParOf" srcId="{90B764BF-E511-4867-9FA7-A0475E2B7F73}" destId="{5978C4AB-4EFE-4644-81F3-E76068573331}" srcOrd="0" destOrd="0" presId="urn:microsoft.com/office/officeart/2016/7/layout/RepeatingBendingProcessNew"/>
    <dgm:cxn modelId="{1552A17C-5ED2-47F1-89AE-771AE1A2B753}" type="presParOf" srcId="{EEC9F573-4212-4721-AB71-09B0F0E3C3DA}" destId="{7A967757-FD0A-41AD-97FD-CCBCD768C4B0}" srcOrd="4" destOrd="0" presId="urn:microsoft.com/office/officeart/2016/7/layout/RepeatingBendingProcessNew"/>
    <dgm:cxn modelId="{317565B1-2FC2-4D86-A463-F34E70D91D67}" type="presParOf" srcId="{EEC9F573-4212-4721-AB71-09B0F0E3C3DA}" destId="{1BF4CC10-24A2-48E1-BD10-C87A57C18C8E}" srcOrd="5" destOrd="0" presId="urn:microsoft.com/office/officeart/2016/7/layout/RepeatingBendingProcessNew"/>
    <dgm:cxn modelId="{A3FF19F1-AF23-4045-B9EF-B32CDD1E0F59}" type="presParOf" srcId="{1BF4CC10-24A2-48E1-BD10-C87A57C18C8E}" destId="{96692DA6-7A99-4FB0-B1B1-2223A2EDE7F7}" srcOrd="0" destOrd="0" presId="urn:microsoft.com/office/officeart/2016/7/layout/RepeatingBendingProcessNew"/>
    <dgm:cxn modelId="{80239ADD-4C3A-4C5A-895E-6B035BF1FF95}" type="presParOf" srcId="{EEC9F573-4212-4721-AB71-09B0F0E3C3DA}" destId="{F18D7405-207D-4C29-BAAC-1C7F5A5B9354}" srcOrd="6" destOrd="0" presId="urn:microsoft.com/office/officeart/2016/7/layout/RepeatingBendingProcessNew"/>
    <dgm:cxn modelId="{A1972F7E-40FD-442E-9F63-2F03AFC2ED50}" type="presParOf" srcId="{EEC9F573-4212-4721-AB71-09B0F0E3C3DA}" destId="{68E7B933-D102-4C70-8822-3ECD37AB4E39}" srcOrd="7" destOrd="0" presId="urn:microsoft.com/office/officeart/2016/7/layout/RepeatingBendingProcessNew"/>
    <dgm:cxn modelId="{C0224357-3D3C-4215-A8BA-90604C2F4128}" type="presParOf" srcId="{68E7B933-D102-4C70-8822-3ECD37AB4E39}" destId="{3372482A-159D-4A89-A3B2-0B51AB93B3E5}" srcOrd="0" destOrd="0" presId="urn:microsoft.com/office/officeart/2016/7/layout/RepeatingBendingProcessNew"/>
    <dgm:cxn modelId="{46AD8886-375C-4979-80AC-03905FC91C28}" type="presParOf" srcId="{EEC9F573-4212-4721-AB71-09B0F0E3C3DA}" destId="{C69C417B-BA33-428D-84C4-EB967CF14657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285DD15-56C2-486F-97CC-E970D99B2D7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49750A5-1825-456C-8E29-E3FC7D3C2894}">
      <dgm:prSet/>
      <dgm:spPr/>
      <dgm:t>
        <a:bodyPr/>
        <a:lstStyle/>
        <a:p>
          <a:r>
            <a:rPr lang="en-US" b="0" i="0" baseline="0"/>
            <a:t>Canada’s tourism must grow responsibly to protect nature and culture.</a:t>
          </a:r>
          <a:endParaRPr lang="en-US"/>
        </a:p>
      </dgm:t>
    </dgm:pt>
    <dgm:pt modelId="{15872928-736C-40A5-B167-1ECD66229534}" type="parTrans" cxnId="{FE6A6671-A3AB-4DED-BE15-F839D5C1139D}">
      <dgm:prSet/>
      <dgm:spPr/>
      <dgm:t>
        <a:bodyPr/>
        <a:lstStyle/>
        <a:p>
          <a:endParaRPr lang="en-US"/>
        </a:p>
      </dgm:t>
    </dgm:pt>
    <dgm:pt modelId="{17EA5C18-FCBF-41C5-8D46-998167F768C6}" type="sibTrans" cxnId="{FE6A6671-A3AB-4DED-BE15-F839D5C1139D}">
      <dgm:prSet/>
      <dgm:spPr/>
      <dgm:t>
        <a:bodyPr/>
        <a:lstStyle/>
        <a:p>
          <a:endParaRPr lang="en-US"/>
        </a:p>
      </dgm:t>
    </dgm:pt>
    <dgm:pt modelId="{FD8A820F-248C-4C65-BC05-0E187C30F25A}">
      <dgm:prSet/>
      <dgm:spPr/>
      <dgm:t>
        <a:bodyPr/>
        <a:lstStyle/>
        <a:p>
          <a:r>
            <a:rPr lang="en-US" b="0" i="0" baseline="0"/>
            <a:t>Focus areas: capacity limits, green mobility, and zero-waste systems.</a:t>
          </a:r>
          <a:endParaRPr lang="en-US"/>
        </a:p>
      </dgm:t>
    </dgm:pt>
    <dgm:pt modelId="{5699D76A-25FF-412F-866E-CCD75FB2177F}" type="parTrans" cxnId="{11185F70-32F5-4273-8D5A-A66B755D6CF0}">
      <dgm:prSet/>
      <dgm:spPr/>
      <dgm:t>
        <a:bodyPr/>
        <a:lstStyle/>
        <a:p>
          <a:endParaRPr lang="en-US"/>
        </a:p>
      </dgm:t>
    </dgm:pt>
    <dgm:pt modelId="{46A70C10-D934-45B4-AF14-A5C9A05DD976}" type="sibTrans" cxnId="{11185F70-32F5-4273-8D5A-A66B755D6CF0}">
      <dgm:prSet/>
      <dgm:spPr/>
      <dgm:t>
        <a:bodyPr/>
        <a:lstStyle/>
        <a:p>
          <a:endParaRPr lang="en-US"/>
        </a:p>
      </dgm:t>
    </dgm:pt>
    <dgm:pt modelId="{BAA59EAF-D023-4A32-B4CA-D60A4D020E0D}">
      <dgm:prSet/>
      <dgm:spPr/>
      <dgm:t>
        <a:bodyPr/>
        <a:lstStyle/>
        <a:p>
          <a:r>
            <a:rPr lang="en-US" b="0" i="0" baseline="0"/>
            <a:t>Indigenous leadership is central to authentic and sustainable tourism.</a:t>
          </a:r>
          <a:endParaRPr lang="en-US"/>
        </a:p>
      </dgm:t>
    </dgm:pt>
    <dgm:pt modelId="{595797A7-9533-4A6B-A6C1-313C81903F91}" type="parTrans" cxnId="{44B820A7-9D41-4AD4-AB2F-0D2E896805ED}">
      <dgm:prSet/>
      <dgm:spPr/>
      <dgm:t>
        <a:bodyPr/>
        <a:lstStyle/>
        <a:p>
          <a:endParaRPr lang="en-US"/>
        </a:p>
      </dgm:t>
    </dgm:pt>
    <dgm:pt modelId="{3F961D4B-B9EE-4945-8AFE-9D0996E222AA}" type="sibTrans" cxnId="{44B820A7-9D41-4AD4-AB2F-0D2E896805ED}">
      <dgm:prSet/>
      <dgm:spPr/>
      <dgm:t>
        <a:bodyPr/>
        <a:lstStyle/>
        <a:p>
          <a:endParaRPr lang="en-US"/>
        </a:p>
      </dgm:t>
    </dgm:pt>
    <dgm:pt modelId="{D42A5920-9B55-4E9E-9D54-E6315224CA68}">
      <dgm:prSet/>
      <dgm:spPr/>
      <dgm:t>
        <a:bodyPr/>
        <a:lstStyle/>
        <a:p>
          <a:r>
            <a:rPr lang="en-US" b="0" i="0" baseline="0"/>
            <a:t>Transparency and measurement will build trust with global travelers.</a:t>
          </a:r>
          <a:endParaRPr lang="en-US"/>
        </a:p>
      </dgm:t>
    </dgm:pt>
    <dgm:pt modelId="{F6405EAF-EC38-4BF5-80F8-494EB5E76455}" type="parTrans" cxnId="{2E1EAF51-30CC-4B46-88E4-18054F839B1A}">
      <dgm:prSet/>
      <dgm:spPr/>
      <dgm:t>
        <a:bodyPr/>
        <a:lstStyle/>
        <a:p>
          <a:endParaRPr lang="en-US"/>
        </a:p>
      </dgm:t>
    </dgm:pt>
    <dgm:pt modelId="{B47BE04C-12F5-47ED-A51A-3E34380BE40F}" type="sibTrans" cxnId="{2E1EAF51-30CC-4B46-88E4-18054F839B1A}">
      <dgm:prSet/>
      <dgm:spPr/>
      <dgm:t>
        <a:bodyPr/>
        <a:lstStyle/>
        <a:p>
          <a:endParaRPr lang="en-US"/>
        </a:p>
      </dgm:t>
    </dgm:pt>
    <dgm:pt modelId="{68705415-9983-4B2E-B668-D17EF6DB59C5}">
      <dgm:prSet/>
      <dgm:spPr/>
      <dgm:t>
        <a:bodyPr/>
        <a:lstStyle/>
        <a:p>
          <a:r>
            <a:rPr lang="en-US" b="0" i="0" baseline="0"/>
            <a:t>Sustainability is Canada’s competitive advantage in global tourism.</a:t>
          </a:r>
          <a:endParaRPr lang="en-US"/>
        </a:p>
      </dgm:t>
    </dgm:pt>
    <dgm:pt modelId="{7C77FB30-C18B-41D5-8C14-E8038B4C546C}" type="parTrans" cxnId="{7745999B-AE5E-4D70-9926-B62A791EAE59}">
      <dgm:prSet/>
      <dgm:spPr/>
      <dgm:t>
        <a:bodyPr/>
        <a:lstStyle/>
        <a:p>
          <a:endParaRPr lang="en-US"/>
        </a:p>
      </dgm:t>
    </dgm:pt>
    <dgm:pt modelId="{420F338E-5FAA-4192-BAD7-22E325137EAD}" type="sibTrans" cxnId="{7745999B-AE5E-4D70-9926-B62A791EAE59}">
      <dgm:prSet/>
      <dgm:spPr/>
      <dgm:t>
        <a:bodyPr/>
        <a:lstStyle/>
        <a:p>
          <a:endParaRPr lang="en-US"/>
        </a:p>
      </dgm:t>
    </dgm:pt>
    <dgm:pt modelId="{E0FC07A5-D98A-4D66-BBDF-6AA248E06EB8}" type="pres">
      <dgm:prSet presAssocID="{A285DD15-56C2-486F-97CC-E970D99B2D71}" presName="linear" presStyleCnt="0">
        <dgm:presLayoutVars>
          <dgm:animLvl val="lvl"/>
          <dgm:resizeHandles val="exact"/>
        </dgm:presLayoutVars>
      </dgm:prSet>
      <dgm:spPr/>
    </dgm:pt>
    <dgm:pt modelId="{0778F610-6480-46F7-970E-FD53488E539D}" type="pres">
      <dgm:prSet presAssocID="{849750A5-1825-456C-8E29-E3FC7D3C289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29E433F-420F-43C5-A799-81FE675017A9}" type="pres">
      <dgm:prSet presAssocID="{17EA5C18-FCBF-41C5-8D46-998167F768C6}" presName="spacer" presStyleCnt="0"/>
      <dgm:spPr/>
    </dgm:pt>
    <dgm:pt modelId="{B7802A0E-CA1C-4BAA-AA91-137BAF8792FB}" type="pres">
      <dgm:prSet presAssocID="{FD8A820F-248C-4C65-BC05-0E187C30F25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9AFEE51-6016-48E3-A57B-BDB583F9BB0D}" type="pres">
      <dgm:prSet presAssocID="{46A70C10-D934-45B4-AF14-A5C9A05DD976}" presName="spacer" presStyleCnt="0"/>
      <dgm:spPr/>
    </dgm:pt>
    <dgm:pt modelId="{B59241B0-D8AD-47CF-81DB-757C4C77A9F1}" type="pres">
      <dgm:prSet presAssocID="{BAA59EAF-D023-4A32-B4CA-D60A4D020E0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C188F59-20C9-41A9-BDC3-75D761DF5AFD}" type="pres">
      <dgm:prSet presAssocID="{3F961D4B-B9EE-4945-8AFE-9D0996E222AA}" presName="spacer" presStyleCnt="0"/>
      <dgm:spPr/>
    </dgm:pt>
    <dgm:pt modelId="{B2066AD7-5BC4-4A4A-9D30-4DCBC55D7135}" type="pres">
      <dgm:prSet presAssocID="{D42A5920-9B55-4E9E-9D54-E6315224CA68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4AB321F-70F9-4AC4-A105-178FE72225E6}" type="pres">
      <dgm:prSet presAssocID="{B47BE04C-12F5-47ED-A51A-3E34380BE40F}" presName="spacer" presStyleCnt="0"/>
      <dgm:spPr/>
    </dgm:pt>
    <dgm:pt modelId="{5AF29BD4-9AA0-45AF-9635-19AA61F4ACE4}" type="pres">
      <dgm:prSet presAssocID="{68705415-9983-4B2E-B668-D17EF6DB59C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CA4C603-78FD-41BD-9046-43745F019FD7}" type="presOf" srcId="{68705415-9983-4B2E-B668-D17EF6DB59C5}" destId="{5AF29BD4-9AA0-45AF-9635-19AA61F4ACE4}" srcOrd="0" destOrd="0" presId="urn:microsoft.com/office/officeart/2005/8/layout/vList2"/>
    <dgm:cxn modelId="{6766EC04-D4C1-4029-AB12-BC95D1482A33}" type="presOf" srcId="{849750A5-1825-456C-8E29-E3FC7D3C2894}" destId="{0778F610-6480-46F7-970E-FD53488E539D}" srcOrd="0" destOrd="0" presId="urn:microsoft.com/office/officeart/2005/8/layout/vList2"/>
    <dgm:cxn modelId="{771B3B22-5885-461B-AE26-DBAE4D1B0E57}" type="presOf" srcId="{D42A5920-9B55-4E9E-9D54-E6315224CA68}" destId="{B2066AD7-5BC4-4A4A-9D30-4DCBC55D7135}" srcOrd="0" destOrd="0" presId="urn:microsoft.com/office/officeart/2005/8/layout/vList2"/>
    <dgm:cxn modelId="{FDA1DB2E-2CDA-4C03-B3D2-57D9D4978C09}" type="presOf" srcId="{BAA59EAF-D023-4A32-B4CA-D60A4D020E0D}" destId="{B59241B0-D8AD-47CF-81DB-757C4C77A9F1}" srcOrd="0" destOrd="0" presId="urn:microsoft.com/office/officeart/2005/8/layout/vList2"/>
    <dgm:cxn modelId="{11185F70-32F5-4273-8D5A-A66B755D6CF0}" srcId="{A285DD15-56C2-486F-97CC-E970D99B2D71}" destId="{FD8A820F-248C-4C65-BC05-0E187C30F25A}" srcOrd="1" destOrd="0" parTransId="{5699D76A-25FF-412F-866E-CCD75FB2177F}" sibTransId="{46A70C10-D934-45B4-AF14-A5C9A05DD976}"/>
    <dgm:cxn modelId="{FE6A6671-A3AB-4DED-BE15-F839D5C1139D}" srcId="{A285DD15-56C2-486F-97CC-E970D99B2D71}" destId="{849750A5-1825-456C-8E29-E3FC7D3C2894}" srcOrd="0" destOrd="0" parTransId="{15872928-736C-40A5-B167-1ECD66229534}" sibTransId="{17EA5C18-FCBF-41C5-8D46-998167F768C6}"/>
    <dgm:cxn modelId="{2E1EAF51-30CC-4B46-88E4-18054F839B1A}" srcId="{A285DD15-56C2-486F-97CC-E970D99B2D71}" destId="{D42A5920-9B55-4E9E-9D54-E6315224CA68}" srcOrd="3" destOrd="0" parTransId="{F6405EAF-EC38-4BF5-80F8-494EB5E76455}" sibTransId="{B47BE04C-12F5-47ED-A51A-3E34380BE40F}"/>
    <dgm:cxn modelId="{7745999B-AE5E-4D70-9926-B62A791EAE59}" srcId="{A285DD15-56C2-486F-97CC-E970D99B2D71}" destId="{68705415-9983-4B2E-B668-D17EF6DB59C5}" srcOrd="4" destOrd="0" parTransId="{7C77FB30-C18B-41D5-8C14-E8038B4C546C}" sibTransId="{420F338E-5FAA-4192-BAD7-22E325137EAD}"/>
    <dgm:cxn modelId="{44B820A7-9D41-4AD4-AB2F-0D2E896805ED}" srcId="{A285DD15-56C2-486F-97CC-E970D99B2D71}" destId="{BAA59EAF-D023-4A32-B4CA-D60A4D020E0D}" srcOrd="2" destOrd="0" parTransId="{595797A7-9533-4A6B-A6C1-313C81903F91}" sibTransId="{3F961D4B-B9EE-4945-8AFE-9D0996E222AA}"/>
    <dgm:cxn modelId="{FD31E6C9-4B52-4B04-A651-D180BFAEDFC9}" type="presOf" srcId="{A285DD15-56C2-486F-97CC-E970D99B2D71}" destId="{E0FC07A5-D98A-4D66-BBDF-6AA248E06EB8}" srcOrd="0" destOrd="0" presId="urn:microsoft.com/office/officeart/2005/8/layout/vList2"/>
    <dgm:cxn modelId="{EC8608FF-8B29-4DB6-A49C-2F72CAFAD51D}" type="presOf" srcId="{FD8A820F-248C-4C65-BC05-0E187C30F25A}" destId="{B7802A0E-CA1C-4BAA-AA91-137BAF8792FB}" srcOrd="0" destOrd="0" presId="urn:microsoft.com/office/officeart/2005/8/layout/vList2"/>
    <dgm:cxn modelId="{3BB835DE-F336-4731-8A59-41C66FAB8354}" type="presParOf" srcId="{E0FC07A5-D98A-4D66-BBDF-6AA248E06EB8}" destId="{0778F610-6480-46F7-970E-FD53488E539D}" srcOrd="0" destOrd="0" presId="urn:microsoft.com/office/officeart/2005/8/layout/vList2"/>
    <dgm:cxn modelId="{7E1C51B3-8884-4CAD-A42C-CE3209CAEA36}" type="presParOf" srcId="{E0FC07A5-D98A-4D66-BBDF-6AA248E06EB8}" destId="{F29E433F-420F-43C5-A799-81FE675017A9}" srcOrd="1" destOrd="0" presId="urn:microsoft.com/office/officeart/2005/8/layout/vList2"/>
    <dgm:cxn modelId="{A5FA1345-161B-483C-989C-02DC3DD0898D}" type="presParOf" srcId="{E0FC07A5-D98A-4D66-BBDF-6AA248E06EB8}" destId="{B7802A0E-CA1C-4BAA-AA91-137BAF8792FB}" srcOrd="2" destOrd="0" presId="urn:microsoft.com/office/officeart/2005/8/layout/vList2"/>
    <dgm:cxn modelId="{A4D24068-14F9-40E6-8F0E-996374EC076A}" type="presParOf" srcId="{E0FC07A5-D98A-4D66-BBDF-6AA248E06EB8}" destId="{19AFEE51-6016-48E3-A57B-BDB583F9BB0D}" srcOrd="3" destOrd="0" presId="urn:microsoft.com/office/officeart/2005/8/layout/vList2"/>
    <dgm:cxn modelId="{A975C182-C61B-482D-B3E4-AB3450AF70EC}" type="presParOf" srcId="{E0FC07A5-D98A-4D66-BBDF-6AA248E06EB8}" destId="{B59241B0-D8AD-47CF-81DB-757C4C77A9F1}" srcOrd="4" destOrd="0" presId="urn:microsoft.com/office/officeart/2005/8/layout/vList2"/>
    <dgm:cxn modelId="{952D9AF6-337D-47F7-A695-67642FCDC394}" type="presParOf" srcId="{E0FC07A5-D98A-4D66-BBDF-6AA248E06EB8}" destId="{DC188F59-20C9-41A9-BDC3-75D761DF5AFD}" srcOrd="5" destOrd="0" presId="urn:microsoft.com/office/officeart/2005/8/layout/vList2"/>
    <dgm:cxn modelId="{7ABF86C8-9C82-4C09-AB26-FD386187781B}" type="presParOf" srcId="{E0FC07A5-D98A-4D66-BBDF-6AA248E06EB8}" destId="{B2066AD7-5BC4-4A4A-9D30-4DCBC55D7135}" srcOrd="6" destOrd="0" presId="urn:microsoft.com/office/officeart/2005/8/layout/vList2"/>
    <dgm:cxn modelId="{3E1179E8-1953-461C-8F28-64A5CFD19772}" type="presParOf" srcId="{E0FC07A5-D98A-4D66-BBDF-6AA248E06EB8}" destId="{A4AB321F-70F9-4AC4-A105-178FE72225E6}" srcOrd="7" destOrd="0" presId="urn:microsoft.com/office/officeart/2005/8/layout/vList2"/>
    <dgm:cxn modelId="{B339A7A3-B6A9-44A0-BB11-C5C467F89DDC}" type="presParOf" srcId="{E0FC07A5-D98A-4D66-BBDF-6AA248E06EB8}" destId="{5AF29BD4-9AA0-45AF-9635-19AA61F4ACE4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9EAC269-47D5-4CCA-99DC-332199AFBD6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BE46AED-5785-4477-AC1F-6FA5BB3D2CBB}">
      <dgm:prSet/>
      <dgm:spPr/>
      <dgm:t>
        <a:bodyPr/>
        <a:lstStyle/>
        <a:p>
          <a:r>
            <a:rPr lang="en-US" b="0" i="0" baseline="0"/>
            <a:t>Destination Canada. (2021). </a:t>
          </a:r>
          <a:r>
            <a:rPr lang="en-US" b="0" i="1" baseline="0"/>
            <a:t>Sustainable travel in Canada: Building a better tomorrow</a:t>
          </a:r>
          <a:r>
            <a:rPr lang="en-US" b="0" i="0" baseline="0"/>
            <a:t>. https://www.destinationcanada.com</a:t>
          </a:r>
          <a:endParaRPr lang="en-US"/>
        </a:p>
      </dgm:t>
    </dgm:pt>
    <dgm:pt modelId="{39CF2883-DF2D-430E-A3D4-6395B35E3BE5}" type="parTrans" cxnId="{6C35C606-E28C-4D75-8270-F99EAB82AD38}">
      <dgm:prSet/>
      <dgm:spPr/>
      <dgm:t>
        <a:bodyPr/>
        <a:lstStyle/>
        <a:p>
          <a:endParaRPr lang="en-US"/>
        </a:p>
      </dgm:t>
    </dgm:pt>
    <dgm:pt modelId="{D805899F-CC0B-4661-BB4F-B364F695C995}" type="sibTrans" cxnId="{6C35C606-E28C-4D75-8270-F99EAB82AD38}">
      <dgm:prSet/>
      <dgm:spPr/>
      <dgm:t>
        <a:bodyPr/>
        <a:lstStyle/>
        <a:p>
          <a:endParaRPr lang="en-US"/>
        </a:p>
      </dgm:t>
    </dgm:pt>
    <dgm:pt modelId="{1F4BCE83-7332-447C-9EE6-A7894E8762B3}">
      <dgm:prSet/>
      <dgm:spPr/>
      <dgm:t>
        <a:bodyPr/>
        <a:lstStyle/>
        <a:p>
          <a:r>
            <a:rPr lang="en-US" b="0" i="0" baseline="0"/>
            <a:t>Government of Canada. (2022). </a:t>
          </a:r>
          <a:r>
            <a:rPr lang="en-US" b="0" i="1" baseline="0"/>
            <a:t>Federal sustainable development strategy 2022–2026</a:t>
          </a:r>
          <a:r>
            <a:rPr lang="en-US" b="0" i="0" baseline="0"/>
            <a:t>. https://www.fsds-sfdd.ca</a:t>
          </a:r>
          <a:endParaRPr lang="en-US"/>
        </a:p>
      </dgm:t>
    </dgm:pt>
    <dgm:pt modelId="{BB9BDABE-7CCA-4EE6-8256-A6D22AC862F9}" type="parTrans" cxnId="{EBED71B7-F4B0-415F-870A-9A70952DFFEB}">
      <dgm:prSet/>
      <dgm:spPr/>
      <dgm:t>
        <a:bodyPr/>
        <a:lstStyle/>
        <a:p>
          <a:endParaRPr lang="en-US"/>
        </a:p>
      </dgm:t>
    </dgm:pt>
    <dgm:pt modelId="{49F348E2-66DD-4A81-AAB2-6AB2C9295168}" type="sibTrans" cxnId="{EBED71B7-F4B0-415F-870A-9A70952DFFEB}">
      <dgm:prSet/>
      <dgm:spPr/>
      <dgm:t>
        <a:bodyPr/>
        <a:lstStyle/>
        <a:p>
          <a:endParaRPr lang="en-US"/>
        </a:p>
      </dgm:t>
    </dgm:pt>
    <dgm:pt modelId="{B00C2A90-640D-4C67-8AE8-A1350B3771A4}">
      <dgm:prSet/>
      <dgm:spPr/>
      <dgm:t>
        <a:bodyPr/>
        <a:lstStyle/>
        <a:p>
          <a:r>
            <a:rPr lang="en-US" b="0" i="0" baseline="0"/>
            <a:t>Parks Canada. (2020). </a:t>
          </a:r>
          <a:r>
            <a:rPr lang="en-US" b="0" i="1" baseline="0"/>
            <a:t>Sustainable tourism in national parks</a:t>
          </a:r>
          <a:r>
            <a:rPr lang="en-US" b="0" i="0" baseline="0"/>
            <a:t>. https://parks.canada.ca</a:t>
          </a:r>
          <a:endParaRPr lang="en-US"/>
        </a:p>
      </dgm:t>
    </dgm:pt>
    <dgm:pt modelId="{D5B09C00-D980-4984-BFAE-51BE8BFF419C}" type="parTrans" cxnId="{F772F6DD-DAEA-494A-8900-93578138D9AF}">
      <dgm:prSet/>
      <dgm:spPr/>
      <dgm:t>
        <a:bodyPr/>
        <a:lstStyle/>
        <a:p>
          <a:endParaRPr lang="en-US"/>
        </a:p>
      </dgm:t>
    </dgm:pt>
    <dgm:pt modelId="{9CDC3E0D-2106-4BB0-BB44-F449FB95E337}" type="sibTrans" cxnId="{F772F6DD-DAEA-494A-8900-93578138D9AF}">
      <dgm:prSet/>
      <dgm:spPr/>
      <dgm:t>
        <a:bodyPr/>
        <a:lstStyle/>
        <a:p>
          <a:endParaRPr lang="en-US"/>
        </a:p>
      </dgm:t>
    </dgm:pt>
    <dgm:pt modelId="{FA490908-0593-4548-BAC0-C1718C64FE2D}">
      <dgm:prSet/>
      <dgm:spPr/>
      <dgm:t>
        <a:bodyPr/>
        <a:lstStyle/>
        <a:p>
          <a:r>
            <a:rPr lang="en-US" b="0" i="0" baseline="0"/>
            <a:t>United Nations World Tourism Organization (UNWTO). (2021). </a:t>
          </a:r>
          <a:r>
            <a:rPr lang="en-US" b="0" i="1" baseline="0"/>
            <a:t>Sustainable tourism development in North America</a:t>
          </a:r>
          <a:r>
            <a:rPr lang="en-US" b="0" i="0" baseline="0"/>
            <a:t>. https://www.unwto.org</a:t>
          </a:r>
          <a:endParaRPr lang="en-US"/>
        </a:p>
      </dgm:t>
    </dgm:pt>
    <dgm:pt modelId="{785B9578-C60C-41BE-9C03-BD651EFF1DBB}" type="parTrans" cxnId="{54021F78-9BC1-49EE-82FD-ACA522868D19}">
      <dgm:prSet/>
      <dgm:spPr/>
      <dgm:t>
        <a:bodyPr/>
        <a:lstStyle/>
        <a:p>
          <a:endParaRPr lang="en-US"/>
        </a:p>
      </dgm:t>
    </dgm:pt>
    <dgm:pt modelId="{A7E9A406-D56C-4711-B734-745ECBEE466B}" type="sibTrans" cxnId="{54021F78-9BC1-49EE-82FD-ACA522868D19}">
      <dgm:prSet/>
      <dgm:spPr/>
      <dgm:t>
        <a:bodyPr/>
        <a:lstStyle/>
        <a:p>
          <a:endParaRPr lang="en-US"/>
        </a:p>
      </dgm:t>
    </dgm:pt>
    <dgm:pt modelId="{46945533-ADC2-4BD4-94A6-D6E9CDF70CB4}">
      <dgm:prSet/>
      <dgm:spPr/>
      <dgm:t>
        <a:bodyPr/>
        <a:lstStyle/>
        <a:p>
          <a:r>
            <a:rPr lang="en-US" b="0" i="0" baseline="0"/>
            <a:t>McCool, S. F., &amp; Bosak, K. (2019). </a:t>
          </a:r>
          <a:r>
            <a:rPr lang="en-US" b="0" i="1" baseline="0"/>
            <a:t>Sustainable tourism and protected areas: Canadian case studies and lessons</a:t>
          </a:r>
          <a:r>
            <a:rPr lang="en-US" b="0" i="0" baseline="0"/>
            <a:t>. Routledge.</a:t>
          </a:r>
          <a:endParaRPr lang="en-US"/>
        </a:p>
      </dgm:t>
    </dgm:pt>
    <dgm:pt modelId="{4A8EB023-09A6-408C-A595-7DC050B1825E}" type="parTrans" cxnId="{8F5AF474-5C77-4333-BDDB-7E7F9DA221F2}">
      <dgm:prSet/>
      <dgm:spPr/>
      <dgm:t>
        <a:bodyPr/>
        <a:lstStyle/>
        <a:p>
          <a:endParaRPr lang="en-US"/>
        </a:p>
      </dgm:t>
    </dgm:pt>
    <dgm:pt modelId="{E806F772-E8EE-4500-A272-ECDEB103F1B8}" type="sibTrans" cxnId="{8F5AF474-5C77-4333-BDDB-7E7F9DA221F2}">
      <dgm:prSet/>
      <dgm:spPr/>
      <dgm:t>
        <a:bodyPr/>
        <a:lstStyle/>
        <a:p>
          <a:endParaRPr lang="en-US"/>
        </a:p>
      </dgm:t>
    </dgm:pt>
    <dgm:pt modelId="{A77732B9-B6C3-4794-85E5-3FB86915DF8E}">
      <dgm:prSet/>
      <dgm:spPr/>
      <dgm:t>
        <a:bodyPr/>
        <a:lstStyle/>
        <a:p>
          <a:r>
            <a:rPr lang="en-US" b="0" i="0" baseline="0"/>
            <a:t>Dolnicar, S., &amp; Grün, B. (2020). Challenges and opportunities for sustainable tourism in Canada. </a:t>
          </a:r>
          <a:r>
            <a:rPr lang="en-US" b="0" i="1" baseline="0"/>
            <a:t>Journal of Sustainable Tourism, 28</a:t>
          </a:r>
          <a:r>
            <a:rPr lang="en-US" b="0" i="0" baseline="0"/>
            <a:t>(9), 1381–1399. https://doi.org/10.1080/09669582.2020.1720691</a:t>
          </a:r>
          <a:endParaRPr lang="en-US"/>
        </a:p>
      </dgm:t>
    </dgm:pt>
    <dgm:pt modelId="{D7851D8D-807B-4AA0-9525-9920CC8DD87C}" type="parTrans" cxnId="{2F337911-9507-4CC0-95E0-494C33AE1CC8}">
      <dgm:prSet/>
      <dgm:spPr/>
      <dgm:t>
        <a:bodyPr/>
        <a:lstStyle/>
        <a:p>
          <a:endParaRPr lang="en-US"/>
        </a:p>
      </dgm:t>
    </dgm:pt>
    <dgm:pt modelId="{0AAE02FF-55F7-454D-B2F3-46C7FE57E597}" type="sibTrans" cxnId="{2F337911-9507-4CC0-95E0-494C33AE1CC8}">
      <dgm:prSet/>
      <dgm:spPr/>
      <dgm:t>
        <a:bodyPr/>
        <a:lstStyle/>
        <a:p>
          <a:endParaRPr lang="en-US"/>
        </a:p>
      </dgm:t>
    </dgm:pt>
    <dgm:pt modelId="{D266750C-7E87-4069-A97E-1962AF75B9AA}" type="pres">
      <dgm:prSet presAssocID="{69EAC269-47D5-4CCA-99DC-332199AFBD69}" presName="linear" presStyleCnt="0">
        <dgm:presLayoutVars>
          <dgm:animLvl val="lvl"/>
          <dgm:resizeHandles val="exact"/>
        </dgm:presLayoutVars>
      </dgm:prSet>
      <dgm:spPr/>
    </dgm:pt>
    <dgm:pt modelId="{0AEF8F49-7AFE-4192-94B9-46E9776CFD1E}" type="pres">
      <dgm:prSet presAssocID="{0BE46AED-5785-4477-AC1F-6FA5BB3D2CBB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9EDB36DD-7C25-4F2D-9CFA-EE5F60F3BC83}" type="pres">
      <dgm:prSet presAssocID="{D805899F-CC0B-4661-BB4F-B364F695C995}" presName="spacer" presStyleCnt="0"/>
      <dgm:spPr/>
    </dgm:pt>
    <dgm:pt modelId="{A7F077BF-2B0D-4C52-9321-40E8A0D97DDA}" type="pres">
      <dgm:prSet presAssocID="{1F4BCE83-7332-447C-9EE6-A7894E8762B3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EC00C374-7BB6-4912-A013-38EFD10BE3C8}" type="pres">
      <dgm:prSet presAssocID="{49F348E2-66DD-4A81-AAB2-6AB2C9295168}" presName="spacer" presStyleCnt="0"/>
      <dgm:spPr/>
    </dgm:pt>
    <dgm:pt modelId="{D49FF405-AB75-41C1-A127-713E9314E572}" type="pres">
      <dgm:prSet presAssocID="{B00C2A90-640D-4C67-8AE8-A1350B3771A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49EF85D6-BAC7-4EF9-8086-5078B27F7BD4}" type="pres">
      <dgm:prSet presAssocID="{9CDC3E0D-2106-4BB0-BB44-F449FB95E337}" presName="spacer" presStyleCnt="0"/>
      <dgm:spPr/>
    </dgm:pt>
    <dgm:pt modelId="{83F9E39D-AD31-426D-AC93-37D62EF7232B}" type="pres">
      <dgm:prSet presAssocID="{FA490908-0593-4548-BAC0-C1718C64FE2D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AF91EDA9-32B1-43C4-A45A-5D632081B984}" type="pres">
      <dgm:prSet presAssocID="{A7E9A406-D56C-4711-B734-745ECBEE466B}" presName="spacer" presStyleCnt="0"/>
      <dgm:spPr/>
    </dgm:pt>
    <dgm:pt modelId="{0B8B8FCC-916A-447B-9A48-61D52B70E1F5}" type="pres">
      <dgm:prSet presAssocID="{46945533-ADC2-4BD4-94A6-D6E9CDF70CB4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A61C185A-A9DB-4B04-A473-8A315BAFD755}" type="pres">
      <dgm:prSet presAssocID="{E806F772-E8EE-4500-A272-ECDEB103F1B8}" presName="spacer" presStyleCnt="0"/>
      <dgm:spPr/>
    </dgm:pt>
    <dgm:pt modelId="{C1CED557-AABC-4B25-93CE-392C967C04FE}" type="pres">
      <dgm:prSet presAssocID="{A77732B9-B6C3-4794-85E5-3FB86915DF8E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6C35C606-E28C-4D75-8270-F99EAB82AD38}" srcId="{69EAC269-47D5-4CCA-99DC-332199AFBD69}" destId="{0BE46AED-5785-4477-AC1F-6FA5BB3D2CBB}" srcOrd="0" destOrd="0" parTransId="{39CF2883-DF2D-430E-A3D4-6395B35E3BE5}" sibTransId="{D805899F-CC0B-4661-BB4F-B364F695C995}"/>
    <dgm:cxn modelId="{2F337911-9507-4CC0-95E0-494C33AE1CC8}" srcId="{69EAC269-47D5-4CCA-99DC-332199AFBD69}" destId="{A77732B9-B6C3-4794-85E5-3FB86915DF8E}" srcOrd="5" destOrd="0" parTransId="{D7851D8D-807B-4AA0-9525-9920CC8DD87C}" sibTransId="{0AAE02FF-55F7-454D-B2F3-46C7FE57E597}"/>
    <dgm:cxn modelId="{4F91092C-11EF-40DD-9C2F-C326E342D17C}" type="presOf" srcId="{0BE46AED-5785-4477-AC1F-6FA5BB3D2CBB}" destId="{0AEF8F49-7AFE-4192-94B9-46E9776CFD1E}" srcOrd="0" destOrd="0" presId="urn:microsoft.com/office/officeart/2005/8/layout/vList2"/>
    <dgm:cxn modelId="{87696C30-EA3F-4B31-90B2-30F6BD89F807}" type="presOf" srcId="{A77732B9-B6C3-4794-85E5-3FB86915DF8E}" destId="{C1CED557-AABC-4B25-93CE-392C967C04FE}" srcOrd="0" destOrd="0" presId="urn:microsoft.com/office/officeart/2005/8/layout/vList2"/>
    <dgm:cxn modelId="{0448C63F-44C1-4454-BAF3-6AE0227E1746}" type="presOf" srcId="{69EAC269-47D5-4CCA-99DC-332199AFBD69}" destId="{D266750C-7E87-4069-A97E-1962AF75B9AA}" srcOrd="0" destOrd="0" presId="urn:microsoft.com/office/officeart/2005/8/layout/vList2"/>
    <dgm:cxn modelId="{8F5AF474-5C77-4333-BDDB-7E7F9DA221F2}" srcId="{69EAC269-47D5-4CCA-99DC-332199AFBD69}" destId="{46945533-ADC2-4BD4-94A6-D6E9CDF70CB4}" srcOrd="4" destOrd="0" parTransId="{4A8EB023-09A6-408C-A595-7DC050B1825E}" sibTransId="{E806F772-E8EE-4500-A272-ECDEB103F1B8}"/>
    <dgm:cxn modelId="{54021F78-9BC1-49EE-82FD-ACA522868D19}" srcId="{69EAC269-47D5-4CCA-99DC-332199AFBD69}" destId="{FA490908-0593-4548-BAC0-C1718C64FE2D}" srcOrd="3" destOrd="0" parTransId="{785B9578-C60C-41BE-9C03-BD651EFF1DBB}" sibTransId="{A7E9A406-D56C-4711-B734-745ECBEE466B}"/>
    <dgm:cxn modelId="{39261A87-BD47-41D7-819D-DC594626AE57}" type="presOf" srcId="{FA490908-0593-4548-BAC0-C1718C64FE2D}" destId="{83F9E39D-AD31-426D-AC93-37D62EF7232B}" srcOrd="0" destOrd="0" presId="urn:microsoft.com/office/officeart/2005/8/layout/vList2"/>
    <dgm:cxn modelId="{EBED71B7-F4B0-415F-870A-9A70952DFFEB}" srcId="{69EAC269-47D5-4CCA-99DC-332199AFBD69}" destId="{1F4BCE83-7332-447C-9EE6-A7894E8762B3}" srcOrd="1" destOrd="0" parTransId="{BB9BDABE-7CCA-4EE6-8256-A6D22AC862F9}" sibTransId="{49F348E2-66DD-4A81-AAB2-6AB2C9295168}"/>
    <dgm:cxn modelId="{65CC43D6-657D-432C-8DD9-FD49FA0F0541}" type="presOf" srcId="{B00C2A90-640D-4C67-8AE8-A1350B3771A4}" destId="{D49FF405-AB75-41C1-A127-713E9314E572}" srcOrd="0" destOrd="0" presId="urn:microsoft.com/office/officeart/2005/8/layout/vList2"/>
    <dgm:cxn modelId="{F772F6DD-DAEA-494A-8900-93578138D9AF}" srcId="{69EAC269-47D5-4CCA-99DC-332199AFBD69}" destId="{B00C2A90-640D-4C67-8AE8-A1350B3771A4}" srcOrd="2" destOrd="0" parTransId="{D5B09C00-D980-4984-BFAE-51BE8BFF419C}" sibTransId="{9CDC3E0D-2106-4BB0-BB44-F449FB95E337}"/>
    <dgm:cxn modelId="{C0E66CE1-CB85-4531-B1D5-CB8118282F63}" type="presOf" srcId="{1F4BCE83-7332-447C-9EE6-A7894E8762B3}" destId="{A7F077BF-2B0D-4C52-9321-40E8A0D97DDA}" srcOrd="0" destOrd="0" presId="urn:microsoft.com/office/officeart/2005/8/layout/vList2"/>
    <dgm:cxn modelId="{4DE3CBF8-D9A9-4536-B516-694CE80F8D48}" type="presOf" srcId="{46945533-ADC2-4BD4-94A6-D6E9CDF70CB4}" destId="{0B8B8FCC-916A-447B-9A48-61D52B70E1F5}" srcOrd="0" destOrd="0" presId="urn:microsoft.com/office/officeart/2005/8/layout/vList2"/>
    <dgm:cxn modelId="{BA4A5211-7D2C-410F-97DD-A4A834A9CA08}" type="presParOf" srcId="{D266750C-7E87-4069-A97E-1962AF75B9AA}" destId="{0AEF8F49-7AFE-4192-94B9-46E9776CFD1E}" srcOrd="0" destOrd="0" presId="urn:microsoft.com/office/officeart/2005/8/layout/vList2"/>
    <dgm:cxn modelId="{956A10CF-BD4A-4493-BA06-2166FA11E786}" type="presParOf" srcId="{D266750C-7E87-4069-A97E-1962AF75B9AA}" destId="{9EDB36DD-7C25-4F2D-9CFA-EE5F60F3BC83}" srcOrd="1" destOrd="0" presId="urn:microsoft.com/office/officeart/2005/8/layout/vList2"/>
    <dgm:cxn modelId="{0ED1321B-9E77-438E-BAE9-0D63DB8280B7}" type="presParOf" srcId="{D266750C-7E87-4069-A97E-1962AF75B9AA}" destId="{A7F077BF-2B0D-4C52-9321-40E8A0D97DDA}" srcOrd="2" destOrd="0" presId="urn:microsoft.com/office/officeart/2005/8/layout/vList2"/>
    <dgm:cxn modelId="{F6A99D6C-3723-479F-93BC-9F047FC3FD6A}" type="presParOf" srcId="{D266750C-7E87-4069-A97E-1962AF75B9AA}" destId="{EC00C374-7BB6-4912-A013-38EFD10BE3C8}" srcOrd="3" destOrd="0" presId="urn:microsoft.com/office/officeart/2005/8/layout/vList2"/>
    <dgm:cxn modelId="{EEB92C69-76E6-450A-B998-08A649979AF2}" type="presParOf" srcId="{D266750C-7E87-4069-A97E-1962AF75B9AA}" destId="{D49FF405-AB75-41C1-A127-713E9314E572}" srcOrd="4" destOrd="0" presId="urn:microsoft.com/office/officeart/2005/8/layout/vList2"/>
    <dgm:cxn modelId="{5D6E4419-FAC3-4990-A596-82F4D75FB3F2}" type="presParOf" srcId="{D266750C-7E87-4069-A97E-1962AF75B9AA}" destId="{49EF85D6-BAC7-4EF9-8086-5078B27F7BD4}" srcOrd="5" destOrd="0" presId="urn:microsoft.com/office/officeart/2005/8/layout/vList2"/>
    <dgm:cxn modelId="{B27619F2-DD4B-4363-89A1-B0F71EE7468D}" type="presParOf" srcId="{D266750C-7E87-4069-A97E-1962AF75B9AA}" destId="{83F9E39D-AD31-426D-AC93-37D62EF7232B}" srcOrd="6" destOrd="0" presId="urn:microsoft.com/office/officeart/2005/8/layout/vList2"/>
    <dgm:cxn modelId="{EE4CC499-ECE5-4D4A-B19C-F80605BF514D}" type="presParOf" srcId="{D266750C-7E87-4069-A97E-1962AF75B9AA}" destId="{AF91EDA9-32B1-43C4-A45A-5D632081B984}" srcOrd="7" destOrd="0" presId="urn:microsoft.com/office/officeart/2005/8/layout/vList2"/>
    <dgm:cxn modelId="{BCF2959D-D146-450C-8B10-7E9185015F74}" type="presParOf" srcId="{D266750C-7E87-4069-A97E-1962AF75B9AA}" destId="{0B8B8FCC-916A-447B-9A48-61D52B70E1F5}" srcOrd="8" destOrd="0" presId="urn:microsoft.com/office/officeart/2005/8/layout/vList2"/>
    <dgm:cxn modelId="{F95C9634-D795-4E94-A25F-8456DF29CCD4}" type="presParOf" srcId="{D266750C-7E87-4069-A97E-1962AF75B9AA}" destId="{A61C185A-A9DB-4B04-A473-8A315BAFD755}" srcOrd="9" destOrd="0" presId="urn:microsoft.com/office/officeart/2005/8/layout/vList2"/>
    <dgm:cxn modelId="{A7D3A46D-41AC-48AB-8F0C-A96779DB6CB5}" type="presParOf" srcId="{D266750C-7E87-4069-A97E-1962AF75B9AA}" destId="{C1CED557-AABC-4B25-93CE-392C967C04F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2602E3-EFB9-495E-B374-08522F388AFD}">
      <dsp:nvSpPr>
        <dsp:cNvPr id="0" name=""/>
        <dsp:cNvSpPr/>
      </dsp:nvSpPr>
      <dsp:spPr>
        <a:xfrm>
          <a:off x="205509" y="619429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650E9F-8A70-4EFC-934B-E1339E9AC85D}">
      <dsp:nvSpPr>
        <dsp:cNvPr id="0" name=""/>
        <dsp:cNvSpPr/>
      </dsp:nvSpPr>
      <dsp:spPr>
        <a:xfrm>
          <a:off x="396960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41E2FD-9EED-4B51-9EA3-0B192E3490E0}">
      <dsp:nvSpPr>
        <dsp:cNvPr id="0" name=""/>
        <dsp:cNvSpPr/>
      </dsp:nvSpPr>
      <dsp:spPr>
        <a:xfrm>
          <a:off x="1312541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Tourism that meets present needs without harming future generations.</a:t>
          </a:r>
        </a:p>
      </dsp:txBody>
      <dsp:txXfrm>
        <a:off x="1312541" y="619429"/>
        <a:ext cx="2148945" cy="911674"/>
      </dsp:txXfrm>
    </dsp:sp>
    <dsp:sp modelId="{404E3B5E-1EA9-45E0-8101-A978C2AABB33}">
      <dsp:nvSpPr>
        <dsp:cNvPr id="0" name=""/>
        <dsp:cNvSpPr/>
      </dsp:nvSpPr>
      <dsp:spPr>
        <a:xfrm>
          <a:off x="3835925" y="619429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F0E120-65BF-4CB6-898A-81F0FE324BBE}">
      <dsp:nvSpPr>
        <dsp:cNvPr id="0" name=""/>
        <dsp:cNvSpPr/>
      </dsp:nvSpPr>
      <dsp:spPr>
        <a:xfrm>
          <a:off x="4027376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E07CDD-7278-4BE2-BF13-D967FF2569C8}">
      <dsp:nvSpPr>
        <dsp:cNvPr id="0" name=""/>
        <dsp:cNvSpPr/>
      </dsp:nvSpPr>
      <dsp:spPr>
        <a:xfrm>
          <a:off x="4942957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Integrates </a:t>
          </a:r>
          <a:r>
            <a:rPr lang="en-US" sz="1600" b="1" kern="1200"/>
            <a:t>environmental, social, and economic sustainability</a:t>
          </a:r>
          <a:r>
            <a:rPr lang="en-US" sz="1600" kern="1200"/>
            <a:t>.</a:t>
          </a:r>
        </a:p>
      </dsp:txBody>
      <dsp:txXfrm>
        <a:off x="4942957" y="619429"/>
        <a:ext cx="2148945" cy="911674"/>
      </dsp:txXfrm>
    </dsp:sp>
    <dsp:sp modelId="{96FAE082-EEE0-49FE-A1D5-E7DE55C9605A}">
      <dsp:nvSpPr>
        <dsp:cNvPr id="0" name=""/>
        <dsp:cNvSpPr/>
      </dsp:nvSpPr>
      <dsp:spPr>
        <a:xfrm>
          <a:off x="7466341" y="619429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92EFDA-130F-4AD2-968E-CFB2B2703967}">
      <dsp:nvSpPr>
        <dsp:cNvPr id="0" name=""/>
        <dsp:cNvSpPr/>
      </dsp:nvSpPr>
      <dsp:spPr>
        <a:xfrm>
          <a:off x="7657792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76CD4B-97CB-4E08-88E7-963E2900BAAC}">
      <dsp:nvSpPr>
        <dsp:cNvPr id="0" name=""/>
        <dsp:cNvSpPr/>
      </dsp:nvSpPr>
      <dsp:spPr>
        <a:xfrm>
          <a:off x="8573374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Focuses on reducing waste, emissions, and overuse of natural resources.</a:t>
          </a:r>
        </a:p>
      </dsp:txBody>
      <dsp:txXfrm>
        <a:off x="8573374" y="619429"/>
        <a:ext cx="2148945" cy="911674"/>
      </dsp:txXfrm>
    </dsp:sp>
    <dsp:sp modelId="{0838C42C-D6BA-4C06-8732-A5C22611DC74}">
      <dsp:nvSpPr>
        <dsp:cNvPr id="0" name=""/>
        <dsp:cNvSpPr/>
      </dsp:nvSpPr>
      <dsp:spPr>
        <a:xfrm>
          <a:off x="205509" y="2158301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D29F8C-3C6C-4DBE-96FA-1FBC3FF7BF6A}">
      <dsp:nvSpPr>
        <dsp:cNvPr id="0" name=""/>
        <dsp:cNvSpPr/>
      </dsp:nvSpPr>
      <dsp:spPr>
        <a:xfrm>
          <a:off x="396960" y="2349753"/>
          <a:ext cx="528770" cy="5287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44873-9C6B-45E0-A86E-9776DD68DF78}">
      <dsp:nvSpPr>
        <dsp:cNvPr id="0" name=""/>
        <dsp:cNvSpPr/>
      </dsp:nvSpPr>
      <dsp:spPr>
        <a:xfrm>
          <a:off x="1312541" y="2158301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Supports Indigenous communities, heritage conservation, and local jobs.</a:t>
          </a:r>
        </a:p>
      </dsp:txBody>
      <dsp:txXfrm>
        <a:off x="1312541" y="2158301"/>
        <a:ext cx="2148945" cy="911674"/>
      </dsp:txXfrm>
    </dsp:sp>
    <dsp:sp modelId="{A7649D7C-97FA-4ACF-BF8C-58DB97FC3ECF}">
      <dsp:nvSpPr>
        <dsp:cNvPr id="0" name=""/>
        <dsp:cNvSpPr/>
      </dsp:nvSpPr>
      <dsp:spPr>
        <a:xfrm>
          <a:off x="3835925" y="2158301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E7E6F7-3BA9-49BB-9DF6-16873661477A}">
      <dsp:nvSpPr>
        <dsp:cNvPr id="0" name=""/>
        <dsp:cNvSpPr/>
      </dsp:nvSpPr>
      <dsp:spPr>
        <a:xfrm>
          <a:off x="4027376" y="2349753"/>
          <a:ext cx="528770" cy="52877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27BB0-777F-4AAD-9580-60E46AE1D2A8}">
      <dsp:nvSpPr>
        <dsp:cNvPr id="0" name=""/>
        <dsp:cNvSpPr/>
      </dsp:nvSpPr>
      <dsp:spPr>
        <a:xfrm>
          <a:off x="4942957" y="2158301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Aligned with </a:t>
          </a:r>
          <a:r>
            <a:rPr lang="en-US" sz="1600" b="1" kern="1200"/>
            <a:t>UN SDGs</a:t>
          </a:r>
          <a:r>
            <a:rPr lang="en-US" sz="1600" kern="1200"/>
            <a:t> and Canada’s Federal Sustainable Development Strategy.</a:t>
          </a:r>
        </a:p>
      </dsp:txBody>
      <dsp:txXfrm>
        <a:off x="4942957" y="2158301"/>
        <a:ext cx="2148945" cy="9116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0E27B0-EDD2-4E90-A321-53D33DC66BF9}">
      <dsp:nvSpPr>
        <dsp:cNvPr id="0" name=""/>
        <dsp:cNvSpPr/>
      </dsp:nvSpPr>
      <dsp:spPr>
        <a:xfrm>
          <a:off x="933" y="1628681"/>
          <a:ext cx="1870883" cy="935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Canada is home to vast natural landscapes: Rockies, Arctic, and 48 national parks.</a:t>
          </a:r>
          <a:endParaRPr lang="en-US" sz="1300" kern="1200"/>
        </a:p>
      </dsp:txBody>
      <dsp:txXfrm>
        <a:off x="933" y="1628681"/>
        <a:ext cx="1870883" cy="935441"/>
      </dsp:txXfrm>
    </dsp:sp>
    <dsp:sp modelId="{1A9D1FE8-1C73-4C00-9630-E2B4AC367B5A}">
      <dsp:nvSpPr>
        <dsp:cNvPr id="0" name=""/>
        <dsp:cNvSpPr/>
      </dsp:nvSpPr>
      <dsp:spPr>
        <a:xfrm>
          <a:off x="2264703" y="1628681"/>
          <a:ext cx="1870883" cy="935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Tourism contributes over </a:t>
          </a:r>
          <a:r>
            <a:rPr lang="en-US" sz="1300" b="1" i="0" kern="1200" baseline="0"/>
            <a:t>$100 billion annually</a:t>
          </a:r>
          <a:r>
            <a:rPr lang="en-US" sz="1300" b="0" i="0" kern="1200" baseline="0"/>
            <a:t> to the Canadian economy.</a:t>
          </a:r>
          <a:endParaRPr lang="en-US" sz="1300" kern="1200"/>
        </a:p>
      </dsp:txBody>
      <dsp:txXfrm>
        <a:off x="2264703" y="1628681"/>
        <a:ext cx="1870883" cy="935441"/>
      </dsp:txXfrm>
    </dsp:sp>
    <dsp:sp modelId="{7B3A1DCE-4D83-45C0-AD98-97E4C392ABFC}">
      <dsp:nvSpPr>
        <dsp:cNvPr id="0" name=""/>
        <dsp:cNvSpPr/>
      </dsp:nvSpPr>
      <dsp:spPr>
        <a:xfrm>
          <a:off x="4528472" y="1628681"/>
          <a:ext cx="1870883" cy="935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Growing global demand for eco-friendly travel boosts Canada’s competitiveness.</a:t>
          </a:r>
          <a:endParaRPr lang="en-US" sz="1300" kern="1200"/>
        </a:p>
      </dsp:txBody>
      <dsp:txXfrm>
        <a:off x="4528472" y="1628681"/>
        <a:ext cx="1870883" cy="935441"/>
      </dsp:txXfrm>
    </dsp:sp>
    <dsp:sp modelId="{D4BD7637-A651-4FE1-AA8D-4E45BD73CABE}">
      <dsp:nvSpPr>
        <dsp:cNvPr id="0" name=""/>
        <dsp:cNvSpPr/>
      </dsp:nvSpPr>
      <dsp:spPr>
        <a:xfrm>
          <a:off x="6792242" y="1628681"/>
          <a:ext cx="1870883" cy="935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Indigenous tourism offers authentic cultural experiences and reconciliation pathways.</a:t>
          </a:r>
          <a:endParaRPr lang="en-US" sz="1300" kern="1200"/>
        </a:p>
      </dsp:txBody>
      <dsp:txXfrm>
        <a:off x="6792242" y="1628681"/>
        <a:ext cx="1870883" cy="935441"/>
      </dsp:txXfrm>
    </dsp:sp>
    <dsp:sp modelId="{BCBCF4C1-699D-462F-A5C6-32F189381EA7}">
      <dsp:nvSpPr>
        <dsp:cNvPr id="0" name=""/>
        <dsp:cNvSpPr/>
      </dsp:nvSpPr>
      <dsp:spPr>
        <a:xfrm>
          <a:off x="9056011" y="1628681"/>
          <a:ext cx="1870883" cy="935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Climate change (wildfires, melting glaciers) directly impacts tourism seasons.</a:t>
          </a:r>
          <a:endParaRPr lang="en-US" sz="1300" kern="1200"/>
        </a:p>
      </dsp:txBody>
      <dsp:txXfrm>
        <a:off x="9056011" y="1628681"/>
        <a:ext cx="1870883" cy="93544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5D8CE7-3932-4BBC-B0C7-B24BFEF2F11C}">
      <dsp:nvSpPr>
        <dsp:cNvPr id="0" name=""/>
        <dsp:cNvSpPr/>
      </dsp:nvSpPr>
      <dsp:spPr>
        <a:xfrm>
          <a:off x="3496905" y="1842"/>
          <a:ext cx="3934018" cy="80559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Wildfires, floods, and rising temperatures disrupt seasonal tourism.</a:t>
          </a:r>
          <a:endParaRPr lang="en-US" sz="1700" kern="1200"/>
        </a:p>
      </dsp:txBody>
      <dsp:txXfrm>
        <a:off x="3536231" y="41168"/>
        <a:ext cx="3855366" cy="726947"/>
      </dsp:txXfrm>
    </dsp:sp>
    <dsp:sp modelId="{713B145C-90FD-40A0-A687-08528F367C6D}">
      <dsp:nvSpPr>
        <dsp:cNvPr id="0" name=""/>
        <dsp:cNvSpPr/>
      </dsp:nvSpPr>
      <dsp:spPr>
        <a:xfrm>
          <a:off x="3496905" y="847722"/>
          <a:ext cx="3934018" cy="80559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Overcrowding in hotspots like Banff, Jasper, and Niagara Falls.</a:t>
          </a:r>
          <a:endParaRPr lang="en-US" sz="1700" kern="1200"/>
        </a:p>
      </dsp:txBody>
      <dsp:txXfrm>
        <a:off x="3536231" y="887048"/>
        <a:ext cx="3855366" cy="726947"/>
      </dsp:txXfrm>
    </dsp:sp>
    <dsp:sp modelId="{8E2D2945-B432-43A4-ADBD-DB230FE717E0}">
      <dsp:nvSpPr>
        <dsp:cNvPr id="0" name=""/>
        <dsp:cNvSpPr/>
      </dsp:nvSpPr>
      <dsp:spPr>
        <a:xfrm>
          <a:off x="3496905" y="1693602"/>
          <a:ext cx="3934018" cy="80559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Wildlife disturbance and habitat degradation from unmanaged tourism.</a:t>
          </a:r>
          <a:endParaRPr lang="en-US" sz="1700" kern="1200"/>
        </a:p>
      </dsp:txBody>
      <dsp:txXfrm>
        <a:off x="3536231" y="1732928"/>
        <a:ext cx="3855366" cy="726947"/>
      </dsp:txXfrm>
    </dsp:sp>
    <dsp:sp modelId="{2C862AFA-FD0E-420F-9E38-9B1640D9F543}">
      <dsp:nvSpPr>
        <dsp:cNvPr id="0" name=""/>
        <dsp:cNvSpPr/>
      </dsp:nvSpPr>
      <dsp:spPr>
        <a:xfrm>
          <a:off x="3496905" y="2539482"/>
          <a:ext cx="3934018" cy="80559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Heavy carbon footprint from long-haul travel into Canada.</a:t>
          </a:r>
          <a:endParaRPr lang="en-US" sz="1700" kern="1200"/>
        </a:p>
      </dsp:txBody>
      <dsp:txXfrm>
        <a:off x="3536231" y="2578808"/>
        <a:ext cx="3855366" cy="726947"/>
      </dsp:txXfrm>
    </dsp:sp>
    <dsp:sp modelId="{7DEFDAE8-FD47-4E3B-9563-5342EB415E6F}">
      <dsp:nvSpPr>
        <dsp:cNvPr id="0" name=""/>
        <dsp:cNvSpPr/>
      </dsp:nvSpPr>
      <dsp:spPr>
        <a:xfrm>
          <a:off x="3496905" y="3385362"/>
          <a:ext cx="3934018" cy="80559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Waste and water stress in remote northern communities.</a:t>
          </a:r>
          <a:endParaRPr lang="en-US" sz="1700" kern="1200"/>
        </a:p>
      </dsp:txBody>
      <dsp:txXfrm>
        <a:off x="3536231" y="3424688"/>
        <a:ext cx="3855366" cy="7269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BA8D55-3069-4D15-9C41-7B416DFA74C7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Federal Sustainable Development Strategy 2022–2026</a:t>
          </a:r>
          <a:r>
            <a:rPr lang="en-US" sz="2400" kern="1200"/>
            <a:t> guides eco-practices.</a:t>
          </a:r>
        </a:p>
      </dsp:txBody>
      <dsp:txXfrm>
        <a:off x="0" y="39687"/>
        <a:ext cx="3286125" cy="1971675"/>
      </dsp:txXfrm>
    </dsp:sp>
    <dsp:sp modelId="{6D19C566-A239-4D8C-9BEF-792C260EB5E3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Parks Canada promotes conservation-linked tourism in protected areas.</a:t>
          </a:r>
        </a:p>
      </dsp:txBody>
      <dsp:txXfrm>
        <a:off x="3614737" y="39687"/>
        <a:ext cx="3286125" cy="1971675"/>
      </dsp:txXfrm>
    </dsp:sp>
    <dsp:sp modelId="{088C058C-5A42-4A43-ACB2-84514A53B95F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Provincial eco-tourism policies encourage green infrastructure.</a:t>
          </a:r>
        </a:p>
      </dsp:txBody>
      <dsp:txXfrm>
        <a:off x="7229475" y="39687"/>
        <a:ext cx="3286125" cy="1971675"/>
      </dsp:txXfrm>
    </dsp:sp>
    <dsp:sp modelId="{8B8FD574-06D0-4BC1-B24B-DF4C50C494A1}">
      <dsp:nvSpPr>
        <dsp:cNvPr id="0" name=""/>
        <dsp:cNvSpPr/>
      </dsp:nvSpPr>
      <dsp:spPr>
        <a:xfrm>
          <a:off x="1807368" y="2339975"/>
          <a:ext cx="3286125" cy="19716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Support for Indigenous tourism through the </a:t>
          </a:r>
          <a:r>
            <a:rPr lang="en-US" sz="2400" b="1" kern="1200"/>
            <a:t>Indigenous Tourism Association of Canada (ITAC)</a:t>
          </a:r>
          <a:r>
            <a:rPr lang="en-US" sz="2400" kern="1200"/>
            <a:t>.</a:t>
          </a:r>
        </a:p>
      </dsp:txBody>
      <dsp:txXfrm>
        <a:off x="1807368" y="2339975"/>
        <a:ext cx="3286125" cy="1971675"/>
      </dsp:txXfrm>
    </dsp:sp>
    <dsp:sp modelId="{CD9E67A6-767E-4C74-9414-1D9DB7150E7F}">
      <dsp:nvSpPr>
        <dsp:cNvPr id="0" name=""/>
        <dsp:cNvSpPr/>
      </dsp:nvSpPr>
      <dsp:spPr>
        <a:xfrm>
          <a:off x="5422106" y="2339975"/>
          <a:ext cx="3286125" cy="19716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Incentives for clean energy, green buildings, and EV mobility in destinations.</a:t>
          </a:r>
        </a:p>
      </dsp:txBody>
      <dsp:txXfrm>
        <a:off x="5422106" y="2339975"/>
        <a:ext cx="3286125" cy="19716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3B5CA6-65CE-4867-B78D-CBAEABE03426}">
      <dsp:nvSpPr>
        <dsp:cNvPr id="0" name=""/>
        <dsp:cNvSpPr/>
      </dsp:nvSpPr>
      <dsp:spPr>
        <a:xfrm>
          <a:off x="205509" y="619429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32306B-1AD0-40AC-8499-498DBEDC0806}">
      <dsp:nvSpPr>
        <dsp:cNvPr id="0" name=""/>
        <dsp:cNvSpPr/>
      </dsp:nvSpPr>
      <dsp:spPr>
        <a:xfrm>
          <a:off x="396960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D7F24F-D0E7-4184-9C0C-513454B808D3}">
      <dsp:nvSpPr>
        <dsp:cNvPr id="0" name=""/>
        <dsp:cNvSpPr/>
      </dsp:nvSpPr>
      <dsp:spPr>
        <a:xfrm>
          <a:off x="1312541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Apply </a:t>
          </a:r>
          <a:r>
            <a:rPr lang="en-US" sz="1600" b="1" i="0" kern="1200" baseline="0"/>
            <a:t>visitor carrying capacity</a:t>
          </a:r>
          <a:r>
            <a:rPr lang="en-US" sz="1600" b="0" i="0" kern="1200" baseline="0"/>
            <a:t> and limit peak-season crowds.</a:t>
          </a:r>
          <a:endParaRPr lang="en-US" sz="1600" kern="1200"/>
        </a:p>
      </dsp:txBody>
      <dsp:txXfrm>
        <a:off x="1312541" y="619429"/>
        <a:ext cx="2148945" cy="911674"/>
      </dsp:txXfrm>
    </dsp:sp>
    <dsp:sp modelId="{83CBCD40-B4CC-4679-A3D2-A706247ED644}">
      <dsp:nvSpPr>
        <dsp:cNvPr id="0" name=""/>
        <dsp:cNvSpPr/>
      </dsp:nvSpPr>
      <dsp:spPr>
        <a:xfrm>
          <a:off x="3835925" y="619429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35A39-7400-460F-90FA-82B6F2869846}">
      <dsp:nvSpPr>
        <dsp:cNvPr id="0" name=""/>
        <dsp:cNvSpPr/>
      </dsp:nvSpPr>
      <dsp:spPr>
        <a:xfrm>
          <a:off x="4027376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BE1CA0-4D79-4670-B118-BE63D85CDAD3}">
      <dsp:nvSpPr>
        <dsp:cNvPr id="0" name=""/>
        <dsp:cNvSpPr/>
      </dsp:nvSpPr>
      <dsp:spPr>
        <a:xfrm>
          <a:off x="4942957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Invest in green mobility: EV buses, cycling paths, and public transit.</a:t>
          </a:r>
          <a:endParaRPr lang="en-US" sz="1600" kern="1200"/>
        </a:p>
      </dsp:txBody>
      <dsp:txXfrm>
        <a:off x="4942957" y="619429"/>
        <a:ext cx="2148945" cy="911674"/>
      </dsp:txXfrm>
    </dsp:sp>
    <dsp:sp modelId="{3511E97C-F42A-4EB1-A6A0-BCF8D0A5CE0F}">
      <dsp:nvSpPr>
        <dsp:cNvPr id="0" name=""/>
        <dsp:cNvSpPr/>
      </dsp:nvSpPr>
      <dsp:spPr>
        <a:xfrm>
          <a:off x="7466341" y="619429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E6A82C-B107-4D03-B3A8-564EC6697665}">
      <dsp:nvSpPr>
        <dsp:cNvPr id="0" name=""/>
        <dsp:cNvSpPr/>
      </dsp:nvSpPr>
      <dsp:spPr>
        <a:xfrm>
          <a:off x="7657792" y="810880"/>
          <a:ext cx="528770" cy="5287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431809-306A-4DE2-A954-91D017DFA520}">
      <dsp:nvSpPr>
        <dsp:cNvPr id="0" name=""/>
        <dsp:cNvSpPr/>
      </dsp:nvSpPr>
      <dsp:spPr>
        <a:xfrm>
          <a:off x="8573374" y="619429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Promote zero-waste and water efficiency at major tourist hubs.</a:t>
          </a:r>
          <a:endParaRPr lang="en-US" sz="1600" kern="1200"/>
        </a:p>
      </dsp:txBody>
      <dsp:txXfrm>
        <a:off x="8573374" y="619429"/>
        <a:ext cx="2148945" cy="911674"/>
      </dsp:txXfrm>
    </dsp:sp>
    <dsp:sp modelId="{9F9DF979-8BE7-414B-A443-5F0B2DEC2B85}">
      <dsp:nvSpPr>
        <dsp:cNvPr id="0" name=""/>
        <dsp:cNvSpPr/>
      </dsp:nvSpPr>
      <dsp:spPr>
        <a:xfrm>
          <a:off x="205509" y="2158301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E79297-BFC7-41E2-A892-D36A4835138E}">
      <dsp:nvSpPr>
        <dsp:cNvPr id="0" name=""/>
        <dsp:cNvSpPr/>
      </dsp:nvSpPr>
      <dsp:spPr>
        <a:xfrm>
          <a:off x="396960" y="2349753"/>
          <a:ext cx="528770" cy="5287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545B9C-AAB9-426C-8FFB-05F371006033}">
      <dsp:nvSpPr>
        <dsp:cNvPr id="0" name=""/>
        <dsp:cNvSpPr/>
      </dsp:nvSpPr>
      <dsp:spPr>
        <a:xfrm>
          <a:off x="1312541" y="2158301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Strengthen Indigenous partnerships in decision-making and ownership.</a:t>
          </a:r>
          <a:endParaRPr lang="en-US" sz="1600" kern="1200"/>
        </a:p>
      </dsp:txBody>
      <dsp:txXfrm>
        <a:off x="1312541" y="2158301"/>
        <a:ext cx="2148945" cy="911674"/>
      </dsp:txXfrm>
    </dsp:sp>
    <dsp:sp modelId="{923855CE-F93B-48F4-814A-5DCD77F2A097}">
      <dsp:nvSpPr>
        <dsp:cNvPr id="0" name=""/>
        <dsp:cNvSpPr/>
      </dsp:nvSpPr>
      <dsp:spPr>
        <a:xfrm>
          <a:off x="3835925" y="2158301"/>
          <a:ext cx="911674" cy="911674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99DE4E-8498-4857-85CC-4B712BA9FCA2}">
      <dsp:nvSpPr>
        <dsp:cNvPr id="0" name=""/>
        <dsp:cNvSpPr/>
      </dsp:nvSpPr>
      <dsp:spPr>
        <a:xfrm>
          <a:off x="4027376" y="2349753"/>
          <a:ext cx="528770" cy="52877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5F5020-0313-402B-9989-FC60CEB444C4}">
      <dsp:nvSpPr>
        <dsp:cNvPr id="0" name=""/>
        <dsp:cNvSpPr/>
      </dsp:nvSpPr>
      <dsp:spPr>
        <a:xfrm>
          <a:off x="4942957" y="2158301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Expand eco-certification for hotels, lodges, and tour operators.</a:t>
          </a:r>
          <a:endParaRPr lang="en-US" sz="1600" kern="1200"/>
        </a:p>
      </dsp:txBody>
      <dsp:txXfrm>
        <a:off x="4942957" y="2158301"/>
        <a:ext cx="2148945" cy="9116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867AD4-C684-4BE6-8887-C80911E3AA3B}">
      <dsp:nvSpPr>
        <dsp:cNvPr id="0" name=""/>
        <dsp:cNvSpPr/>
      </dsp:nvSpPr>
      <dsp:spPr>
        <a:xfrm>
          <a:off x="684914" y="764702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339E38-3C32-45A6-99D3-3824A4143665}">
      <dsp:nvSpPr>
        <dsp:cNvPr id="0" name=""/>
        <dsp:cNvSpPr/>
      </dsp:nvSpPr>
      <dsp:spPr>
        <a:xfrm>
          <a:off x="918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AB546E-EEC0-404C-A3AD-75605646AB33}">
      <dsp:nvSpPr>
        <dsp:cNvPr id="0" name=""/>
        <dsp:cNvSpPr/>
      </dsp:nvSpPr>
      <dsp:spPr>
        <a:xfrm>
          <a:off x="333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1" i="0" kern="1200" baseline="0"/>
            <a:t>Federal/Provincial Governments:</a:t>
          </a:r>
          <a:r>
            <a:rPr lang="en-US" sz="1100" b="0" i="0" kern="1200" baseline="0"/>
            <a:t> Standards, funding, and enforcement.</a:t>
          </a:r>
          <a:endParaRPr lang="en-US" sz="1100" kern="1200"/>
        </a:p>
      </dsp:txBody>
      <dsp:txXfrm>
        <a:off x="333914" y="2204702"/>
        <a:ext cx="1800000" cy="720000"/>
      </dsp:txXfrm>
    </dsp:sp>
    <dsp:sp modelId="{52F56EAF-F400-4883-A2FE-75360B95D1A9}">
      <dsp:nvSpPr>
        <dsp:cNvPr id="0" name=""/>
        <dsp:cNvSpPr/>
      </dsp:nvSpPr>
      <dsp:spPr>
        <a:xfrm>
          <a:off x="2799914" y="764702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9CEF83-5B2F-4282-B49C-AB3DF1DFE02A}">
      <dsp:nvSpPr>
        <dsp:cNvPr id="0" name=""/>
        <dsp:cNvSpPr/>
      </dsp:nvSpPr>
      <dsp:spPr>
        <a:xfrm>
          <a:off x="3033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D2D92-EB41-47E1-8E53-8BD7BEF3BD2A}">
      <dsp:nvSpPr>
        <dsp:cNvPr id="0" name=""/>
        <dsp:cNvSpPr/>
      </dsp:nvSpPr>
      <dsp:spPr>
        <a:xfrm>
          <a:off x="2448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1" i="0" kern="1200" baseline="0"/>
            <a:t>Parks Canada:</a:t>
          </a:r>
          <a:r>
            <a:rPr lang="en-US" sz="1100" b="0" i="0" kern="1200" baseline="0"/>
            <a:t> Conservation management in national parks.</a:t>
          </a:r>
          <a:endParaRPr lang="en-US" sz="1100" kern="1200"/>
        </a:p>
      </dsp:txBody>
      <dsp:txXfrm>
        <a:off x="2448914" y="2204702"/>
        <a:ext cx="1800000" cy="720000"/>
      </dsp:txXfrm>
    </dsp:sp>
    <dsp:sp modelId="{48858728-5A74-4A81-AB7F-FC883FAE1336}">
      <dsp:nvSpPr>
        <dsp:cNvPr id="0" name=""/>
        <dsp:cNvSpPr/>
      </dsp:nvSpPr>
      <dsp:spPr>
        <a:xfrm>
          <a:off x="4914914" y="764702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C0B714-EFB5-4A86-8F83-5D943A6E285A}">
      <dsp:nvSpPr>
        <dsp:cNvPr id="0" name=""/>
        <dsp:cNvSpPr/>
      </dsp:nvSpPr>
      <dsp:spPr>
        <a:xfrm>
          <a:off x="5148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5B92A8-1D96-4562-8D6D-6C17AB00623E}">
      <dsp:nvSpPr>
        <dsp:cNvPr id="0" name=""/>
        <dsp:cNvSpPr/>
      </dsp:nvSpPr>
      <dsp:spPr>
        <a:xfrm>
          <a:off x="4563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1" i="0" kern="1200" baseline="0"/>
            <a:t>Indigenous communities:</a:t>
          </a:r>
          <a:r>
            <a:rPr lang="en-US" sz="1100" b="0" i="0" kern="1200" baseline="0"/>
            <a:t> Lead authentic tourism and cultural preservation.</a:t>
          </a:r>
          <a:endParaRPr lang="en-US" sz="1100" kern="1200"/>
        </a:p>
      </dsp:txBody>
      <dsp:txXfrm>
        <a:off x="4563914" y="2204702"/>
        <a:ext cx="1800000" cy="720000"/>
      </dsp:txXfrm>
    </dsp:sp>
    <dsp:sp modelId="{4FF83EE5-1D74-437B-B141-BFF9DC631642}">
      <dsp:nvSpPr>
        <dsp:cNvPr id="0" name=""/>
        <dsp:cNvSpPr/>
      </dsp:nvSpPr>
      <dsp:spPr>
        <a:xfrm>
          <a:off x="7029914" y="764702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9CA2E2-321B-4ABA-8A68-C3CC0C4A3096}">
      <dsp:nvSpPr>
        <dsp:cNvPr id="0" name=""/>
        <dsp:cNvSpPr/>
      </dsp:nvSpPr>
      <dsp:spPr>
        <a:xfrm>
          <a:off x="7263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A7E72C-87DA-4E8E-9844-65BACEFCDEF6}">
      <dsp:nvSpPr>
        <dsp:cNvPr id="0" name=""/>
        <dsp:cNvSpPr/>
      </dsp:nvSpPr>
      <dsp:spPr>
        <a:xfrm>
          <a:off x="6678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1" i="0" kern="1200" baseline="0"/>
            <a:t>Private operators:</a:t>
          </a:r>
          <a:r>
            <a:rPr lang="en-US" sz="1100" b="0" i="0" kern="1200" baseline="0"/>
            <a:t> Adopt green technologies and fair employment.</a:t>
          </a:r>
          <a:endParaRPr lang="en-US" sz="1100" kern="1200"/>
        </a:p>
      </dsp:txBody>
      <dsp:txXfrm>
        <a:off x="6678914" y="2204702"/>
        <a:ext cx="1800000" cy="720000"/>
      </dsp:txXfrm>
    </dsp:sp>
    <dsp:sp modelId="{9AF95EF1-203B-465D-B30D-B9DF752DD4F1}">
      <dsp:nvSpPr>
        <dsp:cNvPr id="0" name=""/>
        <dsp:cNvSpPr/>
      </dsp:nvSpPr>
      <dsp:spPr>
        <a:xfrm>
          <a:off x="9144914" y="764702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0D1BF5-4A1F-4327-9DCE-3F945CEC9F2D}">
      <dsp:nvSpPr>
        <dsp:cNvPr id="0" name=""/>
        <dsp:cNvSpPr/>
      </dsp:nvSpPr>
      <dsp:spPr>
        <a:xfrm>
          <a:off x="9378914" y="998702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0A7260-4AD0-48C7-A0DF-5370305BE599}">
      <dsp:nvSpPr>
        <dsp:cNvPr id="0" name=""/>
        <dsp:cNvSpPr/>
      </dsp:nvSpPr>
      <dsp:spPr>
        <a:xfrm>
          <a:off x="8793914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1" i="0" kern="1200" baseline="0"/>
            <a:t>NGOs &amp; Academia:</a:t>
          </a:r>
          <a:r>
            <a:rPr lang="en-US" sz="1100" b="0" i="0" kern="1200" baseline="0"/>
            <a:t> Research, training, and impact evaluation.</a:t>
          </a:r>
          <a:endParaRPr lang="en-US" sz="1100" kern="1200"/>
        </a:p>
      </dsp:txBody>
      <dsp:txXfrm>
        <a:off x="8793914" y="2204702"/>
        <a:ext cx="180000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252B83-267D-4431-9CDC-D348511C8D98}">
      <dsp:nvSpPr>
        <dsp:cNvPr id="0" name=""/>
        <dsp:cNvSpPr/>
      </dsp:nvSpPr>
      <dsp:spPr>
        <a:xfrm>
          <a:off x="0" y="4307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9F6FBE-9870-4698-B047-1B69169DCA9D}">
      <dsp:nvSpPr>
        <dsp:cNvPr id="0" name=""/>
        <dsp:cNvSpPr/>
      </dsp:nvSpPr>
      <dsp:spPr>
        <a:xfrm>
          <a:off x="277554" y="210753"/>
          <a:ext cx="504644" cy="50464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02A175-993D-44C4-B408-7E3A3F801161}">
      <dsp:nvSpPr>
        <dsp:cNvPr id="0" name=""/>
        <dsp:cNvSpPr/>
      </dsp:nvSpPr>
      <dsp:spPr>
        <a:xfrm>
          <a:off x="1059754" y="4307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Federal and provincial grants for eco-tourism projects.</a:t>
          </a:r>
        </a:p>
      </dsp:txBody>
      <dsp:txXfrm>
        <a:off x="1059754" y="4307"/>
        <a:ext cx="5304469" cy="917536"/>
      </dsp:txXfrm>
    </dsp:sp>
    <dsp:sp modelId="{62771BB8-49DA-46DD-A317-234786C05E61}">
      <dsp:nvSpPr>
        <dsp:cNvPr id="0" name=""/>
        <dsp:cNvSpPr/>
      </dsp:nvSpPr>
      <dsp:spPr>
        <a:xfrm>
          <a:off x="0" y="1151227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081225-58C0-4388-B73C-312A4DCC8C5B}">
      <dsp:nvSpPr>
        <dsp:cNvPr id="0" name=""/>
        <dsp:cNvSpPr/>
      </dsp:nvSpPr>
      <dsp:spPr>
        <a:xfrm>
          <a:off x="277554" y="1357673"/>
          <a:ext cx="504644" cy="5046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9E33D7-5499-43C3-8627-8B719B04E8E7}">
      <dsp:nvSpPr>
        <dsp:cNvPr id="0" name=""/>
        <dsp:cNvSpPr/>
      </dsp:nvSpPr>
      <dsp:spPr>
        <a:xfrm>
          <a:off x="1059754" y="1151227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Green bonds and sustainable investment funds for infrastructure.</a:t>
          </a:r>
        </a:p>
      </dsp:txBody>
      <dsp:txXfrm>
        <a:off x="1059754" y="1151227"/>
        <a:ext cx="5304469" cy="917536"/>
      </dsp:txXfrm>
    </dsp:sp>
    <dsp:sp modelId="{A9BAC6C9-A8ED-4A22-89A6-C08A6498AB65}">
      <dsp:nvSpPr>
        <dsp:cNvPr id="0" name=""/>
        <dsp:cNvSpPr/>
      </dsp:nvSpPr>
      <dsp:spPr>
        <a:xfrm>
          <a:off x="0" y="2298147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1F20F8-3830-4BF4-9F23-1A70E3055764}">
      <dsp:nvSpPr>
        <dsp:cNvPr id="0" name=""/>
        <dsp:cNvSpPr/>
      </dsp:nvSpPr>
      <dsp:spPr>
        <a:xfrm>
          <a:off x="277554" y="2504593"/>
          <a:ext cx="504644" cy="50464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303D49-BFA0-4D23-9333-63A872257939}">
      <dsp:nvSpPr>
        <dsp:cNvPr id="0" name=""/>
        <dsp:cNvSpPr/>
      </dsp:nvSpPr>
      <dsp:spPr>
        <a:xfrm>
          <a:off x="1059754" y="2298147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Tax credits for businesses adopting green practices.</a:t>
          </a:r>
        </a:p>
      </dsp:txBody>
      <dsp:txXfrm>
        <a:off x="1059754" y="2298147"/>
        <a:ext cx="5304469" cy="917536"/>
      </dsp:txXfrm>
    </dsp:sp>
    <dsp:sp modelId="{4D22B269-8FE9-4C00-AB0C-B515BAD148B6}">
      <dsp:nvSpPr>
        <dsp:cNvPr id="0" name=""/>
        <dsp:cNvSpPr/>
      </dsp:nvSpPr>
      <dsp:spPr>
        <a:xfrm>
          <a:off x="0" y="3445068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FE576F-79E6-4C7E-A587-75020A285D59}">
      <dsp:nvSpPr>
        <dsp:cNvPr id="0" name=""/>
        <dsp:cNvSpPr/>
      </dsp:nvSpPr>
      <dsp:spPr>
        <a:xfrm>
          <a:off x="277554" y="3651513"/>
          <a:ext cx="504644" cy="50464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FB5C01-B623-4EA0-8307-85764FCC1969}">
      <dsp:nvSpPr>
        <dsp:cNvPr id="0" name=""/>
        <dsp:cNvSpPr/>
      </dsp:nvSpPr>
      <dsp:spPr>
        <a:xfrm>
          <a:off x="1059754" y="3445068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Public–private partnerships for conservation and mobility projects.</a:t>
          </a:r>
        </a:p>
      </dsp:txBody>
      <dsp:txXfrm>
        <a:off x="1059754" y="3445068"/>
        <a:ext cx="5304469" cy="917536"/>
      </dsp:txXfrm>
    </dsp:sp>
    <dsp:sp modelId="{B6149165-4301-482F-9E17-99CC4D783609}">
      <dsp:nvSpPr>
        <dsp:cNvPr id="0" name=""/>
        <dsp:cNvSpPr/>
      </dsp:nvSpPr>
      <dsp:spPr>
        <a:xfrm>
          <a:off x="0" y="4591988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16A342-F239-4ACC-BBCB-EE482950C0BD}">
      <dsp:nvSpPr>
        <dsp:cNvPr id="0" name=""/>
        <dsp:cNvSpPr/>
      </dsp:nvSpPr>
      <dsp:spPr>
        <a:xfrm>
          <a:off x="277554" y="4798433"/>
          <a:ext cx="504644" cy="50464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7E18AF-3BE9-47BC-A749-4E64620BE87C}">
      <dsp:nvSpPr>
        <dsp:cNvPr id="0" name=""/>
        <dsp:cNvSpPr/>
      </dsp:nvSpPr>
      <dsp:spPr>
        <a:xfrm>
          <a:off x="1059754" y="4591988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Visitor fees reinvested into local conservation and community development.</a:t>
          </a:r>
        </a:p>
      </dsp:txBody>
      <dsp:txXfrm>
        <a:off x="1059754" y="4591988"/>
        <a:ext cx="5304469" cy="91753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EC69F4-7587-430B-9E98-8A73B614C4AD}">
      <dsp:nvSpPr>
        <dsp:cNvPr id="0" name=""/>
        <dsp:cNvSpPr/>
      </dsp:nvSpPr>
      <dsp:spPr>
        <a:xfrm>
          <a:off x="0" y="126666"/>
          <a:ext cx="6364224" cy="9945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baseline="0"/>
            <a:t>Climate:</a:t>
          </a:r>
          <a:r>
            <a:rPr lang="en-US" sz="2500" b="0" i="0" kern="1200" baseline="0"/>
            <a:t> CO₂ emissions per tourist, EV share in destinations.</a:t>
          </a:r>
          <a:endParaRPr lang="en-US" sz="2500" kern="1200"/>
        </a:p>
      </dsp:txBody>
      <dsp:txXfrm>
        <a:off x="48547" y="175213"/>
        <a:ext cx="6267130" cy="897406"/>
      </dsp:txXfrm>
    </dsp:sp>
    <dsp:sp modelId="{3D0DE655-6F48-4A2A-B2A1-FDBDBC954B36}">
      <dsp:nvSpPr>
        <dsp:cNvPr id="0" name=""/>
        <dsp:cNvSpPr/>
      </dsp:nvSpPr>
      <dsp:spPr>
        <a:xfrm>
          <a:off x="0" y="1193166"/>
          <a:ext cx="6364224" cy="994500"/>
        </a:xfrm>
        <a:prstGeom prst="roundRect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baseline="0"/>
            <a:t>Water:</a:t>
          </a:r>
          <a:r>
            <a:rPr lang="en-US" sz="2500" b="0" i="0" kern="1200" baseline="0"/>
            <a:t> Consumption per visitor, % recycled/reused water.</a:t>
          </a:r>
          <a:endParaRPr lang="en-US" sz="2500" kern="1200"/>
        </a:p>
      </dsp:txBody>
      <dsp:txXfrm>
        <a:off x="48547" y="1241713"/>
        <a:ext cx="6267130" cy="897406"/>
      </dsp:txXfrm>
    </dsp:sp>
    <dsp:sp modelId="{AA9CC8CB-DD91-4750-837B-F09EA2DDCAD9}">
      <dsp:nvSpPr>
        <dsp:cNvPr id="0" name=""/>
        <dsp:cNvSpPr/>
      </dsp:nvSpPr>
      <dsp:spPr>
        <a:xfrm>
          <a:off x="0" y="2259666"/>
          <a:ext cx="6364224" cy="99450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baseline="0"/>
            <a:t>Waste:</a:t>
          </a:r>
          <a:r>
            <a:rPr lang="en-US" sz="2500" b="0" i="0" kern="1200" baseline="0"/>
            <a:t> Kg waste per tourist, % diverted from landfills.</a:t>
          </a:r>
          <a:endParaRPr lang="en-US" sz="2500" kern="1200"/>
        </a:p>
      </dsp:txBody>
      <dsp:txXfrm>
        <a:off x="48547" y="2308213"/>
        <a:ext cx="6267130" cy="897406"/>
      </dsp:txXfrm>
    </dsp:sp>
    <dsp:sp modelId="{F26929EE-8F45-4D44-9CFE-6D55DC307316}">
      <dsp:nvSpPr>
        <dsp:cNvPr id="0" name=""/>
        <dsp:cNvSpPr/>
      </dsp:nvSpPr>
      <dsp:spPr>
        <a:xfrm>
          <a:off x="0" y="3326166"/>
          <a:ext cx="6364224" cy="994500"/>
        </a:xfrm>
        <a:prstGeom prst="roundRect">
          <a:avLst/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baseline="0"/>
            <a:t>Economy:</a:t>
          </a:r>
          <a:r>
            <a:rPr lang="en-US" sz="2500" b="0" i="0" kern="1200" baseline="0"/>
            <a:t> % local spend, Indigenous business participation.</a:t>
          </a:r>
          <a:endParaRPr lang="en-US" sz="2500" kern="1200"/>
        </a:p>
      </dsp:txBody>
      <dsp:txXfrm>
        <a:off x="48547" y="3374713"/>
        <a:ext cx="6267130" cy="897406"/>
      </dsp:txXfrm>
    </dsp:sp>
    <dsp:sp modelId="{DB3D4C55-8BCF-4D89-9300-A02036E058F1}">
      <dsp:nvSpPr>
        <dsp:cNvPr id="0" name=""/>
        <dsp:cNvSpPr/>
      </dsp:nvSpPr>
      <dsp:spPr>
        <a:xfrm>
          <a:off x="0" y="4392666"/>
          <a:ext cx="6364224" cy="99450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baseline="0"/>
            <a:t>Culture/Nature:</a:t>
          </a:r>
          <a:r>
            <a:rPr lang="en-US" sz="2500" b="0" i="0" kern="1200" baseline="0"/>
            <a:t> Protected sites with conservation plans, biodiversity indicators.</a:t>
          </a:r>
          <a:endParaRPr lang="en-US" sz="2500" kern="1200"/>
        </a:p>
      </dsp:txBody>
      <dsp:txXfrm>
        <a:off x="48547" y="4441213"/>
        <a:ext cx="6267130" cy="89740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85C4E6-04BE-4735-983A-4BF131BD82A2}">
      <dsp:nvSpPr>
        <dsp:cNvPr id="0" name=""/>
        <dsp:cNvSpPr/>
      </dsp:nvSpPr>
      <dsp:spPr>
        <a:xfrm>
          <a:off x="2899779" y="686484"/>
          <a:ext cx="5304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464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50985" y="729398"/>
        <a:ext cx="28053" cy="5610"/>
      </dsp:txXfrm>
    </dsp:sp>
    <dsp:sp modelId="{0E2C0BE5-2019-4C67-BE27-75F8D64B44C0}">
      <dsp:nvSpPr>
        <dsp:cNvPr id="0" name=""/>
        <dsp:cNvSpPr/>
      </dsp:nvSpPr>
      <dsp:spPr>
        <a:xfrm>
          <a:off x="462167" y="380"/>
          <a:ext cx="2439412" cy="146364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33" tIns="125471" rIns="119533" bIns="12547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Pilot sustainable tourism initiatives in Banff and Tofino.</a:t>
          </a:r>
          <a:endParaRPr lang="en-US" sz="2100" kern="1200"/>
        </a:p>
      </dsp:txBody>
      <dsp:txXfrm>
        <a:off x="462167" y="380"/>
        <a:ext cx="2439412" cy="1463647"/>
      </dsp:txXfrm>
    </dsp:sp>
    <dsp:sp modelId="{90B764BF-E511-4867-9FA7-A0475E2B7F73}">
      <dsp:nvSpPr>
        <dsp:cNvPr id="0" name=""/>
        <dsp:cNvSpPr/>
      </dsp:nvSpPr>
      <dsp:spPr>
        <a:xfrm>
          <a:off x="1681873" y="1462227"/>
          <a:ext cx="3000476" cy="530464"/>
        </a:xfrm>
        <a:custGeom>
          <a:avLst/>
          <a:gdLst/>
          <a:ahLst/>
          <a:cxnLst/>
          <a:rect l="0" t="0" r="0" b="0"/>
          <a:pathLst>
            <a:path>
              <a:moveTo>
                <a:pt x="3000476" y="0"/>
              </a:moveTo>
              <a:lnTo>
                <a:pt x="3000476" y="282332"/>
              </a:lnTo>
              <a:lnTo>
                <a:pt x="0" y="282332"/>
              </a:lnTo>
              <a:lnTo>
                <a:pt x="0" y="530464"/>
              </a:lnTo>
            </a:path>
          </a:pathLst>
        </a:custGeom>
        <a:noFill/>
        <a:ln w="12700" cap="flat" cmpd="sng" algn="ctr">
          <a:solidFill>
            <a:schemeClr val="accent5">
              <a:hueOff val="-4050717"/>
              <a:satOff val="-275"/>
              <a:lumOff val="65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05799" y="1724654"/>
        <a:ext cx="152624" cy="5610"/>
      </dsp:txXfrm>
    </dsp:sp>
    <dsp:sp modelId="{D1EF02ED-94DA-4AC9-96A7-4C6E9A8D6DC5}">
      <dsp:nvSpPr>
        <dsp:cNvPr id="0" name=""/>
        <dsp:cNvSpPr/>
      </dsp:nvSpPr>
      <dsp:spPr>
        <a:xfrm>
          <a:off x="3462644" y="380"/>
          <a:ext cx="2439412" cy="1463647"/>
        </a:xfrm>
        <a:prstGeom prst="rect">
          <a:avLst/>
        </a:prstGeom>
        <a:solidFill>
          <a:schemeClr val="accent5">
            <a:hueOff val="-3038037"/>
            <a:satOff val="-207"/>
            <a:lumOff val="49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33" tIns="125471" rIns="119533" bIns="12547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Launch plastic-free guidelines for major festivals and events.</a:t>
          </a:r>
          <a:endParaRPr lang="en-US" sz="2100" kern="1200"/>
        </a:p>
      </dsp:txBody>
      <dsp:txXfrm>
        <a:off x="3462644" y="380"/>
        <a:ext cx="2439412" cy="1463647"/>
      </dsp:txXfrm>
    </dsp:sp>
    <dsp:sp modelId="{1BF4CC10-24A2-48E1-BD10-C87A57C18C8E}">
      <dsp:nvSpPr>
        <dsp:cNvPr id="0" name=""/>
        <dsp:cNvSpPr/>
      </dsp:nvSpPr>
      <dsp:spPr>
        <a:xfrm>
          <a:off x="2899779" y="2711196"/>
          <a:ext cx="5304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464" y="45720"/>
              </a:lnTo>
            </a:path>
          </a:pathLst>
        </a:custGeom>
        <a:noFill/>
        <a:ln w="12700" cap="flat" cmpd="sng" algn="ctr">
          <a:solidFill>
            <a:schemeClr val="accent5">
              <a:hueOff val="-8101434"/>
              <a:satOff val="-551"/>
              <a:lumOff val="130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50985" y="2754110"/>
        <a:ext cx="28053" cy="5610"/>
      </dsp:txXfrm>
    </dsp:sp>
    <dsp:sp modelId="{7A967757-FD0A-41AD-97FD-CCBCD768C4B0}">
      <dsp:nvSpPr>
        <dsp:cNvPr id="0" name=""/>
        <dsp:cNvSpPr/>
      </dsp:nvSpPr>
      <dsp:spPr>
        <a:xfrm>
          <a:off x="462167" y="2025092"/>
          <a:ext cx="2439412" cy="1463647"/>
        </a:xfrm>
        <a:prstGeom prst="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33" tIns="125471" rIns="119533" bIns="12547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Expand EV charging stations at popular tourist sites.</a:t>
          </a:r>
          <a:endParaRPr lang="en-US" sz="2100" kern="1200"/>
        </a:p>
      </dsp:txBody>
      <dsp:txXfrm>
        <a:off x="462167" y="2025092"/>
        <a:ext cx="2439412" cy="1463647"/>
      </dsp:txXfrm>
    </dsp:sp>
    <dsp:sp modelId="{68E7B933-D102-4C70-8822-3ECD37AB4E39}">
      <dsp:nvSpPr>
        <dsp:cNvPr id="0" name=""/>
        <dsp:cNvSpPr/>
      </dsp:nvSpPr>
      <dsp:spPr>
        <a:xfrm>
          <a:off x="1681873" y="3486939"/>
          <a:ext cx="3000476" cy="530464"/>
        </a:xfrm>
        <a:custGeom>
          <a:avLst/>
          <a:gdLst/>
          <a:ahLst/>
          <a:cxnLst/>
          <a:rect l="0" t="0" r="0" b="0"/>
          <a:pathLst>
            <a:path>
              <a:moveTo>
                <a:pt x="3000476" y="0"/>
              </a:moveTo>
              <a:lnTo>
                <a:pt x="3000476" y="282332"/>
              </a:lnTo>
              <a:lnTo>
                <a:pt x="0" y="282332"/>
              </a:lnTo>
              <a:lnTo>
                <a:pt x="0" y="530464"/>
              </a:lnTo>
            </a:path>
          </a:pathLst>
        </a:custGeom>
        <a:noFill/>
        <a:ln w="1270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05799" y="3749366"/>
        <a:ext cx="152624" cy="5610"/>
      </dsp:txXfrm>
    </dsp:sp>
    <dsp:sp modelId="{F18D7405-207D-4C29-BAAC-1C7F5A5B9354}">
      <dsp:nvSpPr>
        <dsp:cNvPr id="0" name=""/>
        <dsp:cNvSpPr/>
      </dsp:nvSpPr>
      <dsp:spPr>
        <a:xfrm>
          <a:off x="3462644" y="2025092"/>
          <a:ext cx="2439412" cy="1463647"/>
        </a:xfrm>
        <a:prstGeom prst="rect">
          <a:avLst/>
        </a:prstGeom>
        <a:solidFill>
          <a:schemeClr val="accent5">
            <a:hueOff val="-9114112"/>
            <a:satOff val="-620"/>
            <a:lumOff val="147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33" tIns="125471" rIns="119533" bIns="12547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Train 1,000 tourism operators in eco-certification standards.</a:t>
          </a:r>
          <a:endParaRPr lang="en-US" sz="2100" kern="1200"/>
        </a:p>
      </dsp:txBody>
      <dsp:txXfrm>
        <a:off x="3462644" y="2025092"/>
        <a:ext cx="2439412" cy="1463647"/>
      </dsp:txXfrm>
    </dsp:sp>
    <dsp:sp modelId="{C69C417B-BA33-428D-84C4-EB967CF14657}">
      <dsp:nvSpPr>
        <dsp:cNvPr id="0" name=""/>
        <dsp:cNvSpPr/>
      </dsp:nvSpPr>
      <dsp:spPr>
        <a:xfrm>
          <a:off x="462167" y="4049804"/>
          <a:ext cx="2439412" cy="1463647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33" tIns="125471" rIns="119533" bIns="125471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Publish annual sustainability scorecards for national parks.</a:t>
          </a:r>
          <a:endParaRPr lang="en-US" sz="2100" kern="1200"/>
        </a:p>
      </dsp:txBody>
      <dsp:txXfrm>
        <a:off x="462167" y="4049804"/>
        <a:ext cx="2439412" cy="146364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78F610-6480-46F7-970E-FD53488E539D}">
      <dsp:nvSpPr>
        <dsp:cNvPr id="0" name=""/>
        <dsp:cNvSpPr/>
      </dsp:nvSpPr>
      <dsp:spPr>
        <a:xfrm>
          <a:off x="0" y="21455"/>
          <a:ext cx="6364224" cy="10342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 baseline="0"/>
            <a:t>Canada’s tourism must grow responsibly to protect nature and culture.</a:t>
          </a:r>
          <a:endParaRPr lang="en-US" sz="2600" kern="1200"/>
        </a:p>
      </dsp:txBody>
      <dsp:txXfrm>
        <a:off x="50489" y="71944"/>
        <a:ext cx="6263246" cy="933302"/>
      </dsp:txXfrm>
    </dsp:sp>
    <dsp:sp modelId="{B7802A0E-CA1C-4BAA-AA91-137BAF8792FB}">
      <dsp:nvSpPr>
        <dsp:cNvPr id="0" name=""/>
        <dsp:cNvSpPr/>
      </dsp:nvSpPr>
      <dsp:spPr>
        <a:xfrm>
          <a:off x="0" y="1130615"/>
          <a:ext cx="6364224" cy="1034280"/>
        </a:xfrm>
        <a:prstGeom prst="roundRect">
          <a:avLst/>
        </a:prstGeom>
        <a:solidFill>
          <a:schemeClr val="accent5">
            <a:hueOff val="-3038037"/>
            <a:satOff val="-207"/>
            <a:lumOff val="49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 baseline="0"/>
            <a:t>Focus areas: capacity limits, green mobility, and zero-waste systems.</a:t>
          </a:r>
          <a:endParaRPr lang="en-US" sz="2600" kern="1200"/>
        </a:p>
      </dsp:txBody>
      <dsp:txXfrm>
        <a:off x="50489" y="1181104"/>
        <a:ext cx="6263246" cy="933302"/>
      </dsp:txXfrm>
    </dsp:sp>
    <dsp:sp modelId="{B59241B0-D8AD-47CF-81DB-757C4C77A9F1}">
      <dsp:nvSpPr>
        <dsp:cNvPr id="0" name=""/>
        <dsp:cNvSpPr/>
      </dsp:nvSpPr>
      <dsp:spPr>
        <a:xfrm>
          <a:off x="0" y="2239775"/>
          <a:ext cx="6364224" cy="1034280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 baseline="0"/>
            <a:t>Indigenous leadership is central to authentic and sustainable tourism.</a:t>
          </a:r>
          <a:endParaRPr lang="en-US" sz="2600" kern="1200"/>
        </a:p>
      </dsp:txBody>
      <dsp:txXfrm>
        <a:off x="50489" y="2290264"/>
        <a:ext cx="6263246" cy="933302"/>
      </dsp:txXfrm>
    </dsp:sp>
    <dsp:sp modelId="{B2066AD7-5BC4-4A4A-9D30-4DCBC55D7135}">
      <dsp:nvSpPr>
        <dsp:cNvPr id="0" name=""/>
        <dsp:cNvSpPr/>
      </dsp:nvSpPr>
      <dsp:spPr>
        <a:xfrm>
          <a:off x="0" y="3348936"/>
          <a:ext cx="6364224" cy="1034280"/>
        </a:xfrm>
        <a:prstGeom prst="roundRect">
          <a:avLst/>
        </a:prstGeom>
        <a:solidFill>
          <a:schemeClr val="accent5">
            <a:hueOff val="-9114112"/>
            <a:satOff val="-620"/>
            <a:lumOff val="147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 baseline="0"/>
            <a:t>Transparency and measurement will build trust with global travelers.</a:t>
          </a:r>
          <a:endParaRPr lang="en-US" sz="2600" kern="1200"/>
        </a:p>
      </dsp:txBody>
      <dsp:txXfrm>
        <a:off x="50489" y="3399425"/>
        <a:ext cx="6263246" cy="933302"/>
      </dsp:txXfrm>
    </dsp:sp>
    <dsp:sp modelId="{5AF29BD4-9AA0-45AF-9635-19AA61F4ACE4}">
      <dsp:nvSpPr>
        <dsp:cNvPr id="0" name=""/>
        <dsp:cNvSpPr/>
      </dsp:nvSpPr>
      <dsp:spPr>
        <a:xfrm>
          <a:off x="0" y="4458096"/>
          <a:ext cx="6364224" cy="103428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 baseline="0"/>
            <a:t>Sustainability is Canada’s competitive advantage in global tourism.</a:t>
          </a:r>
          <a:endParaRPr lang="en-US" sz="2600" kern="1200"/>
        </a:p>
      </dsp:txBody>
      <dsp:txXfrm>
        <a:off x="50489" y="4508585"/>
        <a:ext cx="6263246" cy="93330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EF8F49-7AFE-4192-94B9-46E9776CFD1E}">
      <dsp:nvSpPr>
        <dsp:cNvPr id="0" name=""/>
        <dsp:cNvSpPr/>
      </dsp:nvSpPr>
      <dsp:spPr>
        <a:xfrm>
          <a:off x="0" y="131587"/>
          <a:ext cx="6364224" cy="83910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Destination Canada. (2021). </a:t>
          </a:r>
          <a:r>
            <a:rPr lang="en-US" sz="1500" b="0" i="1" kern="1200" baseline="0"/>
            <a:t>Sustainable travel in Canada: Building a better tomorrow</a:t>
          </a:r>
          <a:r>
            <a:rPr lang="en-US" sz="1500" b="0" i="0" kern="1200" baseline="0"/>
            <a:t>. https://www.destinationcanada.com</a:t>
          </a:r>
          <a:endParaRPr lang="en-US" sz="1500" kern="1200"/>
        </a:p>
      </dsp:txBody>
      <dsp:txXfrm>
        <a:off x="40962" y="172549"/>
        <a:ext cx="6282300" cy="757185"/>
      </dsp:txXfrm>
    </dsp:sp>
    <dsp:sp modelId="{A7F077BF-2B0D-4C52-9321-40E8A0D97DDA}">
      <dsp:nvSpPr>
        <dsp:cNvPr id="0" name=""/>
        <dsp:cNvSpPr/>
      </dsp:nvSpPr>
      <dsp:spPr>
        <a:xfrm>
          <a:off x="0" y="1013897"/>
          <a:ext cx="6364224" cy="839109"/>
        </a:xfrm>
        <a:prstGeom prst="roundRect">
          <a:avLst/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Government of Canada. (2022). </a:t>
          </a:r>
          <a:r>
            <a:rPr lang="en-US" sz="1500" b="0" i="1" kern="1200" baseline="0"/>
            <a:t>Federal sustainable development strategy 2022–2026</a:t>
          </a:r>
          <a:r>
            <a:rPr lang="en-US" sz="1500" b="0" i="0" kern="1200" baseline="0"/>
            <a:t>. https://www.fsds-sfdd.ca</a:t>
          </a:r>
          <a:endParaRPr lang="en-US" sz="1500" kern="1200"/>
        </a:p>
      </dsp:txBody>
      <dsp:txXfrm>
        <a:off x="40962" y="1054859"/>
        <a:ext cx="6282300" cy="757185"/>
      </dsp:txXfrm>
    </dsp:sp>
    <dsp:sp modelId="{D49FF405-AB75-41C1-A127-713E9314E572}">
      <dsp:nvSpPr>
        <dsp:cNvPr id="0" name=""/>
        <dsp:cNvSpPr/>
      </dsp:nvSpPr>
      <dsp:spPr>
        <a:xfrm>
          <a:off x="0" y="1896206"/>
          <a:ext cx="6364224" cy="839109"/>
        </a:xfrm>
        <a:prstGeom prst="roundRect">
          <a:avLst/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Parks Canada. (2020). </a:t>
          </a:r>
          <a:r>
            <a:rPr lang="en-US" sz="1500" b="0" i="1" kern="1200" baseline="0"/>
            <a:t>Sustainable tourism in national parks</a:t>
          </a:r>
          <a:r>
            <a:rPr lang="en-US" sz="1500" b="0" i="0" kern="1200" baseline="0"/>
            <a:t>. https://parks.canada.ca</a:t>
          </a:r>
          <a:endParaRPr lang="en-US" sz="1500" kern="1200"/>
        </a:p>
      </dsp:txBody>
      <dsp:txXfrm>
        <a:off x="40962" y="1937168"/>
        <a:ext cx="6282300" cy="757185"/>
      </dsp:txXfrm>
    </dsp:sp>
    <dsp:sp modelId="{83F9E39D-AD31-426D-AC93-37D62EF7232B}">
      <dsp:nvSpPr>
        <dsp:cNvPr id="0" name=""/>
        <dsp:cNvSpPr/>
      </dsp:nvSpPr>
      <dsp:spPr>
        <a:xfrm>
          <a:off x="0" y="2778516"/>
          <a:ext cx="6364224" cy="839109"/>
        </a:xfrm>
        <a:prstGeom prst="roundRect">
          <a:avLst/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United Nations World Tourism Organization (UNWTO). (2021). </a:t>
          </a:r>
          <a:r>
            <a:rPr lang="en-US" sz="1500" b="0" i="1" kern="1200" baseline="0"/>
            <a:t>Sustainable tourism development in North America</a:t>
          </a:r>
          <a:r>
            <a:rPr lang="en-US" sz="1500" b="0" i="0" kern="1200" baseline="0"/>
            <a:t>. https://www.unwto.org</a:t>
          </a:r>
          <a:endParaRPr lang="en-US" sz="1500" kern="1200"/>
        </a:p>
      </dsp:txBody>
      <dsp:txXfrm>
        <a:off x="40962" y="2819478"/>
        <a:ext cx="6282300" cy="757185"/>
      </dsp:txXfrm>
    </dsp:sp>
    <dsp:sp modelId="{0B8B8FCC-916A-447B-9A48-61D52B70E1F5}">
      <dsp:nvSpPr>
        <dsp:cNvPr id="0" name=""/>
        <dsp:cNvSpPr/>
      </dsp:nvSpPr>
      <dsp:spPr>
        <a:xfrm>
          <a:off x="0" y="3660825"/>
          <a:ext cx="6364224" cy="839109"/>
        </a:xfrm>
        <a:prstGeom prst="roundRect">
          <a:avLst/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McCool, S. F., &amp; Bosak, K. (2019). </a:t>
          </a:r>
          <a:r>
            <a:rPr lang="en-US" sz="1500" b="0" i="1" kern="1200" baseline="0"/>
            <a:t>Sustainable tourism and protected areas: Canadian case studies and lessons</a:t>
          </a:r>
          <a:r>
            <a:rPr lang="en-US" sz="1500" b="0" i="0" kern="1200" baseline="0"/>
            <a:t>. Routledge.</a:t>
          </a:r>
          <a:endParaRPr lang="en-US" sz="1500" kern="1200"/>
        </a:p>
      </dsp:txBody>
      <dsp:txXfrm>
        <a:off x="40962" y="3701787"/>
        <a:ext cx="6282300" cy="757185"/>
      </dsp:txXfrm>
    </dsp:sp>
    <dsp:sp modelId="{C1CED557-AABC-4B25-93CE-392C967C04FE}">
      <dsp:nvSpPr>
        <dsp:cNvPr id="0" name=""/>
        <dsp:cNvSpPr/>
      </dsp:nvSpPr>
      <dsp:spPr>
        <a:xfrm>
          <a:off x="0" y="4543134"/>
          <a:ext cx="6364224" cy="839109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Dolnicar, S., &amp; Grün, B. (2020). Challenges and opportunities for sustainable tourism in Canada. </a:t>
          </a:r>
          <a:r>
            <a:rPr lang="en-US" sz="1500" b="0" i="1" kern="1200" baseline="0"/>
            <a:t>Journal of Sustainable Tourism, 28</a:t>
          </a:r>
          <a:r>
            <a:rPr lang="en-US" sz="1500" b="0" i="0" kern="1200" baseline="0"/>
            <a:t>(9), 1381–1399. https://doi.org/10.1080/09669582.2020.1720691</a:t>
          </a:r>
          <a:endParaRPr lang="en-US" sz="1500" kern="1200"/>
        </a:p>
      </dsp:txBody>
      <dsp:txXfrm>
        <a:off x="40962" y="4584096"/>
        <a:ext cx="6282300" cy="7571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93A5C-25B3-B6CC-2DA9-0F56C3BE55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F5147C-0647-4769-BBAF-9A6D7E6FD0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F74BF-9217-5BCC-D229-A61397B96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47032-F767-7A07-31F9-76F7A87A4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14FB2-0E1E-9359-176B-83113F27D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528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44E24-298F-3B0B-68B4-FEB0D9E66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8EC387-5087-A884-F2B8-725E96E727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9622B-5509-903F-755C-04A5D7C26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A4DAF3-5271-12BD-1C06-2FF6D887D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CF8AB-0BC5-B212-3B41-A6C9AAB05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8396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4738A-250D-1A77-38EF-9824AB706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6277F-5D0E-DA8F-1F2C-C6FAE4F26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0C9D2-ACA3-D3F7-1B74-1385F4FBE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D2297-6C67-B73E-5515-AF4D41DA1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1BD15-103A-8227-2ADC-E887F2806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1030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85F30-4623-4812-3776-5CC2FA046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634350-A145-C314-D975-21E03914AD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A13591-C074-5B26-2BFC-40F8B6A488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DDF554-0692-B8A9-537B-5F63C2BD0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836F42-DF86-3F2B-569C-A0C959DF2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299C58-3D56-82BA-74F7-C8E3EDA87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4039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AB25F-641B-7B6A-EB17-27D398D1E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208B2-D07F-1899-F8DE-C408D4CC14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030BFA-015B-580A-A866-D67077BF7B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2DC0BE-A086-A23D-0324-BCD8FA71C8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5F1471-4189-ACE3-F908-6FA6F06071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1382F4-5C23-0725-7728-15238FCE3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08B2A0-58C3-7A53-5808-09E75C7E4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034210-6FF7-B16E-F34D-5ACC3D50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6308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B74E8-16E4-C815-AAC4-91C40534F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331F95-920F-76F5-7650-0E229487D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1EF243-1E80-CDF4-569E-71F38A37B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AE490B-E383-25C0-D1AB-DFB126F6F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119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2E8AE2-FD71-578A-CB24-027627416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62A519-79CE-4471-6DB6-C892484DC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55EA2A-6CF6-B102-731B-01B2B7E84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454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81F25-1F53-0AFA-CF8E-CF0789E30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4B427-B93F-8EC2-02D6-AFC55DC4B2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2EF8DF-71D2-CC0E-B36D-34EBC35B14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8D7DA-C1B6-08E2-C78F-2A64AC409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E61D5F-C275-ED71-204D-1C232F0ED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D7200D-875D-8BF3-706D-1FD6C616A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7331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33186-3E3B-8ED9-9704-F0467E4BA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D14B68-478A-B479-9E38-EF89A336F2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C328C3-603B-B88E-2815-62A7DAED0A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7836F4-CCC5-62CF-06FD-CB8D9F030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608C36-9489-B2B5-7730-1C63B3130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45DCD-FCC3-7811-F97A-0B2F3349C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2416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4E2C3-4894-2781-47C8-B322750B9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634675-59C3-947F-882D-877931D44D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7D71D-6EB5-7C9B-E543-5F225DFEF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69677-9093-88EB-3B09-07DB37C57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EE24E-40B9-77FB-F2B8-BC1F2070B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8224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3197E3-D010-9A5B-B810-74707022AE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BF773F-0906-2DC3-32EB-ABA4130D8A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D30B79-5655-8D46-A945-D58BDA58C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ED312-6D3C-4F31-2B96-F0967FF85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C112D5-A6E9-553E-3E73-1B7BFF262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1594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11F1BE-A602-FE28-4A24-81DB5FF70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FAC70C-12C6-9209-25D7-761D259B7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7D191E-24D0-9558-3FDF-B2D0FAC29C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1979F0-F471-4462-8616-944E5BAFF3FA}" type="datetimeFigureOut">
              <a:rPr lang="en-CA" smtClean="0"/>
              <a:t>2025-09-23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A2D861-8FAD-6005-711A-5718D40ECB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4BF85-34D1-7B75-16AA-C25C2FAEA2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A4A4FB-97B2-4643-812C-2B56F3A4AC2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0975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03C6F4E6-30A1-4F63-C8CC-028750B5A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6668" cy="4570886"/>
            <a:chOff x="0" y="0"/>
            <a:chExt cx="12196668" cy="457088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9EA7CA8-3AE6-4F5F-9932-63303CF2D4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12196668" cy="4570632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6E3E019-A259-1130-CC5C-3165020BC5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791"/>
              <a:ext cx="10565988" cy="4568095"/>
            </a:xfrm>
            <a:prstGeom prst="rect">
              <a:avLst/>
            </a:prstGeom>
            <a:gradFill flip="none" rotWithShape="1">
              <a:gsLst>
                <a:gs pos="3000">
                  <a:schemeClr val="accent2"/>
                </a:gs>
                <a:gs pos="40000">
                  <a:schemeClr val="accent2">
                    <a:alpha val="0"/>
                  </a:schemeClr>
                </a:gs>
              </a:gsLst>
              <a:lin ang="17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0769F99-CCA6-5CDC-D1E1-C59A4762F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"/>
              <a:ext cx="12192000" cy="4549891"/>
            </a:xfrm>
            <a:prstGeom prst="rect">
              <a:avLst/>
            </a:prstGeom>
            <a:gradFill>
              <a:gsLst>
                <a:gs pos="0">
                  <a:schemeClr val="accent5">
                    <a:alpha val="76000"/>
                  </a:schemeClr>
                </a:gs>
                <a:gs pos="67000">
                  <a:schemeClr val="accent2">
                    <a:alpha val="0"/>
                  </a:schemeClr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13E73D3-029B-3D4E-1956-8EE7068A6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4110544" y="18215"/>
              <a:ext cx="8086124" cy="4549887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50000"/>
                    <a:alpha val="36000"/>
                  </a:schemeClr>
                </a:gs>
                <a:gs pos="45000">
                  <a:schemeClr val="accent5">
                    <a:alpha val="0"/>
                  </a:schemeClr>
                </a:gs>
              </a:gsLst>
              <a:lin ang="4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52C1F2-82BE-1D4A-F44E-1491EF527D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6348" y="1124262"/>
            <a:ext cx="8017652" cy="2690413"/>
          </a:xfrm>
        </p:spPr>
        <p:txBody>
          <a:bodyPr anchor="t">
            <a:normAutofit/>
          </a:bodyPr>
          <a:lstStyle/>
          <a:p>
            <a:pPr algn="l"/>
            <a:r>
              <a:rPr lang="en-US" sz="5400" dirty="0">
                <a:solidFill>
                  <a:srgbClr val="FFFFFF"/>
                </a:solidFill>
              </a:rPr>
              <a:t>Sustainable Tourism in Canada: Concept, Challenges &amp; Roadmap</a:t>
            </a:r>
            <a:endParaRPr lang="en-CA" sz="54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0F815F-D2F6-A869-7021-43A1AF727E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6348" y="5099566"/>
            <a:ext cx="6481746" cy="1199733"/>
          </a:xfrm>
        </p:spPr>
        <p:txBody>
          <a:bodyPr anchor="ctr">
            <a:normAutofit/>
          </a:bodyPr>
          <a:lstStyle/>
          <a:p>
            <a:pPr algn="l"/>
            <a:r>
              <a:rPr lang="en-US" sz="2000" dirty="0"/>
              <a:t>Submitted by : SHUBHAM </a:t>
            </a:r>
            <a:endParaRPr lang="en-CA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7303F5-9C48-1635-EE67-79E31E869B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5303187"/>
            <a:ext cx="3000375" cy="71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106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59FC36-C9D1-63DF-7DD7-98A73F758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CA" sz="4000" b="1">
                <a:solidFill>
                  <a:srgbClr val="FFFFFF"/>
                </a:solidFill>
              </a:rPr>
              <a:t>What is Sustainable Tourism?</a:t>
            </a:r>
            <a:br>
              <a:rPr lang="en-CA" sz="4000" b="1">
                <a:solidFill>
                  <a:srgbClr val="FFFFFF"/>
                </a:solidFill>
              </a:rPr>
            </a:br>
            <a:endParaRPr lang="en-CA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FB6F3F1-C107-240A-6FEB-7D928FC28B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0860918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1500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5601A3-7928-3CDB-579B-7E47A7503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Why It Matters for Canada</a:t>
            </a:r>
            <a:endParaRPr lang="en-CA" sz="4000">
              <a:solidFill>
                <a:srgbClr val="FFFFFF"/>
              </a:solidFill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F0F4AE65-FBDF-5D9C-649D-DB3C3E3ED3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436360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5517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0754D8-37A8-02FD-57C8-0B1B3FC5C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CA" sz="4000">
                <a:solidFill>
                  <a:srgbClr val="FFFFFF"/>
                </a:solidFill>
              </a:rPr>
              <a:t>Key Challenges: Environmental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4663681C-C572-6252-67B4-E34C25905F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2060240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9977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6FE29D-21BF-5F1E-7B5C-D0949B6E6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CA" sz="4000">
                <a:solidFill>
                  <a:srgbClr val="FFFFFF"/>
                </a:solidFill>
              </a:rPr>
              <a:t>Key Challenges: Socio-economic &amp; Governance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8840A2A-D46B-D8B7-0BD4-7387E32037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503158" y="649480"/>
            <a:ext cx="4862447" cy="554604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Overtourism strains local infrastructure in popular destinations.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Revenue leakage from foreign-owned operators reduces local benefits.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Limited capacity building for Indigenous and rural communities.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Inconsistent adoption of sustainable standards across provinces.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Balancing economic growth with conservation responsibilities.</a:t>
            </a:r>
          </a:p>
        </p:txBody>
      </p:sp>
    </p:spTree>
    <p:extLst>
      <p:ext uri="{BB962C8B-B14F-4D97-AF65-F5344CB8AC3E}">
        <p14:creationId xmlns:p14="http://schemas.microsoft.com/office/powerpoint/2010/main" val="1624752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CF887EC-4129-A522-FF49-1E44BF6B622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2686" b="272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A894D6-368E-96B1-4A00-3D1A6C36F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CA" dirty="0"/>
              <a:t>Canada’s Policy Landscape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7F37DF1-F435-14A8-16CD-9DEF262688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552186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84706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olar bear with cubs in snow">
            <a:extLst>
              <a:ext uri="{FF2B5EF4-FFF2-40B4-BE49-F238E27FC236}">
                <a16:creationId xmlns:a16="http://schemas.microsoft.com/office/drawing/2014/main" id="{482D4A9E-ED2F-8D2A-B1B4-0F3971D8D7B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7140" b="11632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0D6EDC-A090-51EA-FD6C-4C665FCFE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CA" dirty="0"/>
              <a:t>Case Examples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6E444-F6DC-442F-9E6A-99103C1B99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CA" sz="2600" b="1"/>
              <a:t>Banff &amp; Jasper National Parks:</a:t>
            </a:r>
            <a:r>
              <a:rPr lang="en-CA" sz="2600"/>
              <a:t> Visitor caps and wildlife corridor protections.</a:t>
            </a:r>
          </a:p>
          <a:p>
            <a:r>
              <a:rPr lang="en-CA" sz="2600" b="1"/>
              <a:t>Churchill, Manitoba:</a:t>
            </a:r>
            <a:r>
              <a:rPr lang="en-CA" sz="2600"/>
              <a:t> Polar bear tourism with strict ecological guidelines.</a:t>
            </a:r>
          </a:p>
          <a:p>
            <a:r>
              <a:rPr lang="en-CA" sz="2600" b="1"/>
              <a:t>Tofino, British Columbia:</a:t>
            </a:r>
            <a:r>
              <a:rPr lang="en-CA" sz="2600"/>
              <a:t> Sustainable surf tourism and eco-lodges.</a:t>
            </a:r>
          </a:p>
          <a:p>
            <a:r>
              <a:rPr lang="en-CA" sz="2600" b="1"/>
              <a:t>Nunavut &amp; Yukon:</a:t>
            </a:r>
            <a:r>
              <a:rPr lang="en-CA" sz="2600"/>
              <a:t> Indigenous-led tourism preserving Arctic traditions.</a:t>
            </a:r>
          </a:p>
          <a:p>
            <a:r>
              <a:rPr lang="en-CA" sz="2600" b="1"/>
              <a:t>Niagara Region:</a:t>
            </a:r>
            <a:r>
              <a:rPr lang="en-CA" sz="2600"/>
              <a:t> Green initiatives to reduce congestion and pollution.</a:t>
            </a:r>
          </a:p>
          <a:p>
            <a:endParaRPr lang="en-CA" sz="2600"/>
          </a:p>
        </p:txBody>
      </p:sp>
    </p:spTree>
    <p:extLst>
      <p:ext uri="{BB962C8B-B14F-4D97-AF65-F5344CB8AC3E}">
        <p14:creationId xmlns:p14="http://schemas.microsoft.com/office/powerpoint/2010/main" val="3381029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C6BC38-917C-BEDD-1F6B-ACAD9501C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CA" sz="4000">
                <a:solidFill>
                  <a:srgbClr val="FFFFFF"/>
                </a:solidFill>
              </a:rPr>
              <a:t>Implementation Strategies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F1AAC87C-18CC-77A7-BB78-F50FE2AA48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1842008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2187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F16E39-0FF9-7B0C-C291-0F8C2B9D1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CA" sz="4000">
                <a:solidFill>
                  <a:srgbClr val="FFFFFF"/>
                </a:solidFill>
              </a:rPr>
              <a:t>Stakeholders &amp; Their Roles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9B072B6F-173B-EAAD-6101-67998D9E8D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2191627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5959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F7F7E6-65BB-D37C-E546-6ACB3E421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CA" sz="4000"/>
              <a:t>Financing Sustainable Tourism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89D47D3-1D4F-B84D-3B1C-68EF53076D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7657335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1857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FF0D7F-1DD0-CEE5-9F72-08B8E1813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CA" sz="4000"/>
              <a:t>Measuring Progress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30479DD1-CFE0-287D-8BC7-FFC7BFFFB6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8290449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5043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248197-8370-5BE2-D20B-35C37231F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CA" sz="4000"/>
              <a:t>12 – 12-Month Roadmap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0FAD1397-45A1-2F41-15B9-0DE0F018F4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7847903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4071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B7E02B-C3AA-4FAF-28C1-786B7429A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CA" sz="4000"/>
              <a:t>Conclusion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14E1B4DC-9681-B2E4-1952-F9C44C8060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4698353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4357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0B5722-04DE-BD61-672A-F3B1A1403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US" sz="4000"/>
              <a:t>References</a:t>
            </a:r>
            <a:endParaRPr lang="en-CA" sz="40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35803599-1CEA-C70F-D19C-B4B7CA9235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655542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695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832</Words>
  <Application>Microsoft Office PowerPoint</Application>
  <PresentationFormat>Widescreen</PresentationFormat>
  <Paragraphs>81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Office Theme</vt:lpstr>
      <vt:lpstr>Sustainable Tourism in Canada: Concept, Challenges &amp; Roadmap</vt:lpstr>
      <vt:lpstr>What is Sustainable Tourism? </vt:lpstr>
      <vt:lpstr>Why It Matters for Canada</vt:lpstr>
      <vt:lpstr>Key Challenges: Environmental</vt:lpstr>
      <vt:lpstr>Key Challenges: Socio-economic &amp; Governance</vt:lpstr>
      <vt:lpstr>Canada’s Policy Landscape</vt:lpstr>
      <vt:lpstr>Case Examples</vt:lpstr>
      <vt:lpstr>Implementation Strategies</vt:lpstr>
      <vt:lpstr>Stakeholders &amp; Their Roles</vt:lpstr>
      <vt:lpstr>Financing Sustainable Tourism</vt:lpstr>
      <vt:lpstr>Measuring Progress</vt:lpstr>
      <vt:lpstr>12 – 12-Month Roadmap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Mohan, Chander (Student)</dc:creator>
  <cp:lastModifiedBy>Mohan, Chander (Student)</cp:lastModifiedBy>
  <cp:revision>1</cp:revision>
  <dcterms:created xsi:type="dcterms:W3CDTF">2025-09-23T09:48:43Z</dcterms:created>
  <dcterms:modified xsi:type="dcterms:W3CDTF">2025-09-23T09:53:55Z</dcterms:modified>
</cp:coreProperties>
</file>