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77" r:id="rId5"/>
    <p:sldId id="257" r:id="rId6"/>
    <p:sldId id="258" r:id="rId7"/>
    <p:sldId id="259" r:id="rId8"/>
    <p:sldId id="260" r:id="rId9"/>
    <p:sldId id="263" r:id="rId10"/>
    <p:sldId id="273" r:id="rId11"/>
    <p:sldId id="270" r:id="rId12"/>
    <p:sldId id="269" r:id="rId13"/>
    <p:sldId id="278" r:id="rId14"/>
    <p:sldId id="279" r:id="rId15"/>
  </p:sldIdLst>
  <p:sldSz cx="9144000" cy="5143500" type="screen16x9"/>
  <p:notesSz cx="6858000" cy="9144000"/>
  <p:embeddedFontLst>
    <p:embeddedFont>
      <p:font typeface="Fira Sans Extra Condensed SemiBold"/>
      <p:regular r:id="rId19"/>
    </p:embeddedFont>
    <p:embeddedFont>
      <p:font typeface="Roboto" panose="02000000000000000000"/>
      <p:regular r:id="rId20"/>
    </p:embeddedFont>
    <p:embeddedFont>
      <p:font typeface="Fira Sans Extra Condensed Medium" panose="020B0603050000020004"/>
      <p:regular r:id="rId21"/>
    </p:embeddedFont>
    <p:embeddedFont>
      <p:font typeface="Fira Sans Extra Condensed" panose="020B0503050000020004"/>
      <p:regular r:id="rId22"/>
    </p:embeddedFont>
    <p:embeddedFont>
      <p:font typeface="Roboto" panose="02000000000000000000" pitchFamily="2" charset="0"/>
      <p:regular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341116-055F-4D5E-82DE-AAE421168B6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110" d="100"/>
          <a:sy n="110" d="100"/>
        </p:scale>
        <p:origin x="658" y="-27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font" Target="fonts/font5.fntdata"/><Relationship Id="rId22" Type="http://schemas.openxmlformats.org/officeDocument/2006/relationships/font" Target="fonts/font4.fntdata"/><Relationship Id="rId21" Type="http://schemas.openxmlformats.org/officeDocument/2006/relationships/font" Target="fonts/font3.fntdata"/><Relationship Id="rId20" Type="http://schemas.openxmlformats.org/officeDocument/2006/relationships/font" Target="fonts/font2.fntdata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90204"/>
      <a:defRPr sz="1400" b="0" i="0" u="none" strike="noStrike" cap="none">
        <a:solidFill>
          <a:srgbClr val="000000"/>
        </a:solidFill>
        <a:latin typeface="Arial" panose="020B0604020202090204"/>
        <a:ea typeface="Arial" panose="020B0604020202090204"/>
        <a:cs typeface="Arial" panose="020B0604020202090204"/>
        <a:sym typeface="Arial" panose="020B060402020209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f053a51d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f053a51d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6" name="Google Shape;1926;g9b015b6a03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7" name="Google Shape;1927;g9b015b6a03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91d1824d3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91d1824d3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91d1824d3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91d1824d3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91d1824d3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91d1824d3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91d1824d35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91d1824d35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9b015b6a03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9b015b6a03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4" name="Google Shape;1554;g9b015b6a03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5" name="Google Shape;1555;g9b015b6a03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" name="Google Shape;1398;g9b015b6a03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9" name="Google Shape;1399;g9b015b6a03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" name="Google Shape;1361;g9b015b6a03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2" name="Google Shape;1362;g9b015b6a03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Title slid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12477" y="1508413"/>
            <a:ext cx="3693600" cy="17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530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812477" y="3239088"/>
            <a:ext cx="3693600" cy="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chemeClr val="dk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Section header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matchingName="Title and body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matchingName="Title and two columns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Title 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500">
                <a:latin typeface="Fira Sans Extra Condensed Medium" panose="020B0603050000020004"/>
                <a:ea typeface="Fira Sans Extra Condensed Medium" panose="020B0603050000020004"/>
                <a:cs typeface="Fira Sans Extra Condensed Medium" panose="020B0603050000020004"/>
                <a:sym typeface="Fira Sans Extra Condensed Medium" panose="020B0603050000020004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90204"/>
        <a:defRPr sz="1400" b="0" i="0" u="none" strike="noStrike" cap="none">
          <a:solidFill>
            <a:srgbClr val="000000"/>
          </a:solidFill>
          <a:latin typeface="Arial" panose="020B0604020202090204"/>
          <a:ea typeface="Arial" panose="020B0604020202090204"/>
          <a:cs typeface="Arial" panose="020B0604020202090204"/>
          <a:sym typeface="Arial" panose="020B060402020209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29138" y="1827443"/>
            <a:ext cx="3973289" cy="173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Global Horizons Travel &amp; Tours</a:t>
            </a:r>
            <a:endParaRPr dirty="0"/>
          </a:p>
        </p:txBody>
      </p:sp>
      <p:sp>
        <p:nvSpPr>
          <p:cNvPr id="59" name="Google Shape;59;p15"/>
          <p:cNvSpPr txBox="1">
            <a:spLocks noGrp="1"/>
          </p:cNvSpPr>
          <p:nvPr>
            <p:ph type="subTitle" idx="1"/>
          </p:nvPr>
        </p:nvSpPr>
        <p:spPr>
          <a:xfrm>
            <a:off x="805081" y="3528512"/>
            <a:ext cx="3693600" cy="39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US" dirty="0"/>
              <a:t>Comprehensive Marketing Campaign for New Tourism Destination</a:t>
            </a:r>
            <a:endParaRPr dirty="0"/>
          </a:p>
        </p:txBody>
      </p:sp>
      <p:sp>
        <p:nvSpPr>
          <p:cNvPr id="60" name="Google Shape;60;p15"/>
          <p:cNvSpPr/>
          <p:nvPr/>
        </p:nvSpPr>
        <p:spPr>
          <a:xfrm>
            <a:off x="5195424" y="1907838"/>
            <a:ext cx="678594" cy="345616"/>
          </a:xfrm>
          <a:custGeom>
            <a:avLst/>
            <a:gdLst/>
            <a:ahLst/>
            <a:cxnLst/>
            <a:rect l="l" t="t" r="r" b="b"/>
            <a:pathLst>
              <a:path w="22444" h="11431" extrusionOk="0">
                <a:moveTo>
                  <a:pt x="3167" y="5977"/>
                </a:moveTo>
                <a:cubicBezTo>
                  <a:pt x="3131" y="5775"/>
                  <a:pt x="3120" y="5644"/>
                  <a:pt x="3096" y="5525"/>
                </a:cubicBezTo>
                <a:cubicBezTo>
                  <a:pt x="2989" y="5036"/>
                  <a:pt x="3155" y="4620"/>
                  <a:pt x="3477" y="4310"/>
                </a:cubicBezTo>
                <a:cubicBezTo>
                  <a:pt x="3703" y="4084"/>
                  <a:pt x="4024" y="3953"/>
                  <a:pt x="4370" y="3917"/>
                </a:cubicBezTo>
                <a:cubicBezTo>
                  <a:pt x="4715" y="3893"/>
                  <a:pt x="5025" y="3965"/>
                  <a:pt x="5298" y="4167"/>
                </a:cubicBezTo>
                <a:cubicBezTo>
                  <a:pt x="5382" y="4239"/>
                  <a:pt x="5489" y="4298"/>
                  <a:pt x="5608" y="4382"/>
                </a:cubicBezTo>
                <a:cubicBezTo>
                  <a:pt x="5667" y="4274"/>
                  <a:pt x="5739" y="4203"/>
                  <a:pt x="5775" y="4108"/>
                </a:cubicBezTo>
                <a:cubicBezTo>
                  <a:pt x="5846" y="3917"/>
                  <a:pt x="5918" y="3727"/>
                  <a:pt x="5977" y="3524"/>
                </a:cubicBezTo>
                <a:cubicBezTo>
                  <a:pt x="6144" y="2893"/>
                  <a:pt x="6572" y="2417"/>
                  <a:pt x="6906" y="1858"/>
                </a:cubicBezTo>
                <a:cubicBezTo>
                  <a:pt x="7037" y="1619"/>
                  <a:pt x="7263" y="1429"/>
                  <a:pt x="7465" y="1262"/>
                </a:cubicBezTo>
                <a:cubicBezTo>
                  <a:pt x="8013" y="869"/>
                  <a:pt x="8549" y="405"/>
                  <a:pt x="9227" y="226"/>
                </a:cubicBezTo>
                <a:cubicBezTo>
                  <a:pt x="9466" y="167"/>
                  <a:pt x="9704" y="119"/>
                  <a:pt x="9942" y="95"/>
                </a:cubicBezTo>
                <a:cubicBezTo>
                  <a:pt x="10097" y="72"/>
                  <a:pt x="10275" y="36"/>
                  <a:pt x="10442" y="36"/>
                </a:cubicBezTo>
                <a:cubicBezTo>
                  <a:pt x="10811" y="24"/>
                  <a:pt x="11192" y="83"/>
                  <a:pt x="11561" y="0"/>
                </a:cubicBezTo>
                <a:cubicBezTo>
                  <a:pt x="12275" y="155"/>
                  <a:pt x="12942" y="441"/>
                  <a:pt x="13526" y="881"/>
                </a:cubicBezTo>
                <a:cubicBezTo>
                  <a:pt x="13871" y="1155"/>
                  <a:pt x="14169" y="1465"/>
                  <a:pt x="14430" y="1786"/>
                </a:cubicBezTo>
                <a:cubicBezTo>
                  <a:pt x="14716" y="2119"/>
                  <a:pt x="14859" y="2536"/>
                  <a:pt x="14883" y="2965"/>
                </a:cubicBezTo>
                <a:cubicBezTo>
                  <a:pt x="14895" y="3203"/>
                  <a:pt x="14883" y="3441"/>
                  <a:pt x="14883" y="3691"/>
                </a:cubicBezTo>
                <a:lnTo>
                  <a:pt x="14883" y="4227"/>
                </a:lnTo>
                <a:cubicBezTo>
                  <a:pt x="15038" y="4274"/>
                  <a:pt x="15192" y="4203"/>
                  <a:pt x="15323" y="4203"/>
                </a:cubicBezTo>
                <a:cubicBezTo>
                  <a:pt x="15657" y="4191"/>
                  <a:pt x="15978" y="4144"/>
                  <a:pt x="16312" y="4144"/>
                </a:cubicBezTo>
                <a:cubicBezTo>
                  <a:pt x="17050" y="4155"/>
                  <a:pt x="17633" y="4632"/>
                  <a:pt x="17752" y="5358"/>
                </a:cubicBezTo>
                <a:cubicBezTo>
                  <a:pt x="17776" y="5525"/>
                  <a:pt x="17740" y="5691"/>
                  <a:pt x="17717" y="5870"/>
                </a:cubicBezTo>
                <a:cubicBezTo>
                  <a:pt x="18514" y="6072"/>
                  <a:pt x="19133" y="6489"/>
                  <a:pt x="19312" y="7346"/>
                </a:cubicBezTo>
                <a:cubicBezTo>
                  <a:pt x="19669" y="7430"/>
                  <a:pt x="20015" y="7489"/>
                  <a:pt x="20336" y="7596"/>
                </a:cubicBezTo>
                <a:cubicBezTo>
                  <a:pt x="20800" y="7739"/>
                  <a:pt x="21265" y="7906"/>
                  <a:pt x="21634" y="8215"/>
                </a:cubicBezTo>
                <a:cubicBezTo>
                  <a:pt x="21943" y="8465"/>
                  <a:pt x="22170" y="8799"/>
                  <a:pt x="22277" y="9180"/>
                </a:cubicBezTo>
                <a:cubicBezTo>
                  <a:pt x="22443" y="9823"/>
                  <a:pt x="22420" y="9823"/>
                  <a:pt x="22098" y="10597"/>
                </a:cubicBezTo>
                <a:cubicBezTo>
                  <a:pt x="21884" y="10716"/>
                  <a:pt x="21705" y="10835"/>
                  <a:pt x="21503" y="10942"/>
                </a:cubicBezTo>
                <a:cubicBezTo>
                  <a:pt x="21396" y="11002"/>
                  <a:pt x="21277" y="11037"/>
                  <a:pt x="21158" y="11073"/>
                </a:cubicBezTo>
                <a:cubicBezTo>
                  <a:pt x="20669" y="11240"/>
                  <a:pt x="20157" y="11323"/>
                  <a:pt x="19657" y="11382"/>
                </a:cubicBezTo>
                <a:cubicBezTo>
                  <a:pt x="19288" y="11430"/>
                  <a:pt x="18907" y="11371"/>
                  <a:pt x="18526" y="11359"/>
                </a:cubicBezTo>
                <a:cubicBezTo>
                  <a:pt x="18038" y="11347"/>
                  <a:pt x="17526" y="11335"/>
                  <a:pt x="17038" y="11347"/>
                </a:cubicBezTo>
                <a:cubicBezTo>
                  <a:pt x="16514" y="11359"/>
                  <a:pt x="16014" y="11430"/>
                  <a:pt x="15490" y="11347"/>
                </a:cubicBezTo>
                <a:cubicBezTo>
                  <a:pt x="15121" y="11287"/>
                  <a:pt x="14728" y="11299"/>
                  <a:pt x="14359" y="11287"/>
                </a:cubicBezTo>
                <a:cubicBezTo>
                  <a:pt x="14228" y="11287"/>
                  <a:pt x="14073" y="11263"/>
                  <a:pt x="13942" y="11252"/>
                </a:cubicBezTo>
                <a:cubicBezTo>
                  <a:pt x="13752" y="11240"/>
                  <a:pt x="13549" y="11216"/>
                  <a:pt x="13371" y="11228"/>
                </a:cubicBezTo>
                <a:cubicBezTo>
                  <a:pt x="12930" y="11287"/>
                  <a:pt x="12478" y="11252"/>
                  <a:pt x="12037" y="11216"/>
                </a:cubicBezTo>
                <a:cubicBezTo>
                  <a:pt x="11609" y="11168"/>
                  <a:pt x="11168" y="11168"/>
                  <a:pt x="10740" y="11180"/>
                </a:cubicBezTo>
                <a:cubicBezTo>
                  <a:pt x="10180" y="11192"/>
                  <a:pt x="9608" y="11109"/>
                  <a:pt x="9049" y="11061"/>
                </a:cubicBezTo>
                <a:cubicBezTo>
                  <a:pt x="8727" y="11049"/>
                  <a:pt x="8430" y="10990"/>
                  <a:pt x="8120" y="10930"/>
                </a:cubicBezTo>
                <a:cubicBezTo>
                  <a:pt x="7108" y="10740"/>
                  <a:pt x="6084" y="10621"/>
                  <a:pt x="5060" y="10501"/>
                </a:cubicBezTo>
                <a:cubicBezTo>
                  <a:pt x="4203" y="10394"/>
                  <a:pt x="3346" y="10287"/>
                  <a:pt x="2500" y="10168"/>
                </a:cubicBezTo>
                <a:cubicBezTo>
                  <a:pt x="1727" y="10049"/>
                  <a:pt x="1072" y="9704"/>
                  <a:pt x="536" y="9144"/>
                </a:cubicBezTo>
                <a:cubicBezTo>
                  <a:pt x="453" y="9073"/>
                  <a:pt x="393" y="8977"/>
                  <a:pt x="322" y="8918"/>
                </a:cubicBezTo>
                <a:cubicBezTo>
                  <a:pt x="191" y="8811"/>
                  <a:pt x="155" y="8680"/>
                  <a:pt x="119" y="8513"/>
                </a:cubicBezTo>
                <a:cubicBezTo>
                  <a:pt x="36" y="8215"/>
                  <a:pt x="0" y="7954"/>
                  <a:pt x="179" y="7680"/>
                </a:cubicBezTo>
                <a:lnTo>
                  <a:pt x="214" y="7596"/>
                </a:lnTo>
                <a:cubicBezTo>
                  <a:pt x="333" y="6882"/>
                  <a:pt x="845" y="6525"/>
                  <a:pt x="1453" y="6275"/>
                </a:cubicBezTo>
                <a:cubicBezTo>
                  <a:pt x="1667" y="6179"/>
                  <a:pt x="1846" y="6060"/>
                  <a:pt x="2084" y="6060"/>
                </a:cubicBezTo>
                <a:cubicBezTo>
                  <a:pt x="2238" y="6060"/>
                  <a:pt x="2417" y="5989"/>
                  <a:pt x="2584" y="5989"/>
                </a:cubicBezTo>
                <a:cubicBezTo>
                  <a:pt x="2798" y="5918"/>
                  <a:pt x="2941" y="5941"/>
                  <a:pt x="3167" y="5977"/>
                </a:cubicBezTo>
                <a:close/>
                <a:moveTo>
                  <a:pt x="18431" y="8275"/>
                </a:moveTo>
                <a:cubicBezTo>
                  <a:pt x="18419" y="8108"/>
                  <a:pt x="18431" y="7977"/>
                  <a:pt x="18514" y="7858"/>
                </a:cubicBezTo>
                <a:cubicBezTo>
                  <a:pt x="18574" y="7763"/>
                  <a:pt x="18610" y="7644"/>
                  <a:pt x="18657" y="7537"/>
                </a:cubicBezTo>
                <a:cubicBezTo>
                  <a:pt x="18752" y="7346"/>
                  <a:pt x="18705" y="7180"/>
                  <a:pt x="18598" y="7001"/>
                </a:cubicBezTo>
                <a:cubicBezTo>
                  <a:pt x="18348" y="6572"/>
                  <a:pt x="17979" y="6382"/>
                  <a:pt x="17467" y="6489"/>
                </a:cubicBezTo>
                <a:cubicBezTo>
                  <a:pt x="17359" y="6513"/>
                  <a:pt x="17264" y="6537"/>
                  <a:pt x="17157" y="6537"/>
                </a:cubicBezTo>
                <a:cubicBezTo>
                  <a:pt x="16919" y="6549"/>
                  <a:pt x="16800" y="6370"/>
                  <a:pt x="16919" y="6168"/>
                </a:cubicBezTo>
                <a:cubicBezTo>
                  <a:pt x="16931" y="6132"/>
                  <a:pt x="16943" y="6108"/>
                  <a:pt x="16978" y="6072"/>
                </a:cubicBezTo>
                <a:cubicBezTo>
                  <a:pt x="17133" y="5906"/>
                  <a:pt x="17157" y="5727"/>
                  <a:pt x="17157" y="5513"/>
                </a:cubicBezTo>
                <a:cubicBezTo>
                  <a:pt x="17157" y="5084"/>
                  <a:pt x="16978" y="4786"/>
                  <a:pt x="16574" y="4644"/>
                </a:cubicBezTo>
                <a:cubicBezTo>
                  <a:pt x="16205" y="4525"/>
                  <a:pt x="15824" y="4513"/>
                  <a:pt x="15443" y="4584"/>
                </a:cubicBezTo>
                <a:cubicBezTo>
                  <a:pt x="15133" y="4644"/>
                  <a:pt x="14800" y="4715"/>
                  <a:pt x="14609" y="5048"/>
                </a:cubicBezTo>
                <a:cubicBezTo>
                  <a:pt x="14573" y="5096"/>
                  <a:pt x="14538" y="5108"/>
                  <a:pt x="14490" y="5144"/>
                </a:cubicBezTo>
                <a:cubicBezTo>
                  <a:pt x="14430" y="5179"/>
                  <a:pt x="14300" y="5144"/>
                  <a:pt x="14264" y="5060"/>
                </a:cubicBezTo>
                <a:cubicBezTo>
                  <a:pt x="14252" y="4989"/>
                  <a:pt x="14216" y="4906"/>
                  <a:pt x="14240" y="4810"/>
                </a:cubicBezTo>
                <a:cubicBezTo>
                  <a:pt x="14323" y="4322"/>
                  <a:pt x="14383" y="3834"/>
                  <a:pt x="14335" y="3334"/>
                </a:cubicBezTo>
                <a:cubicBezTo>
                  <a:pt x="14276" y="2727"/>
                  <a:pt x="14121" y="2191"/>
                  <a:pt x="13657" y="1774"/>
                </a:cubicBezTo>
                <a:cubicBezTo>
                  <a:pt x="13383" y="1536"/>
                  <a:pt x="13109" y="1310"/>
                  <a:pt x="12787" y="1119"/>
                </a:cubicBezTo>
                <a:cubicBezTo>
                  <a:pt x="11942" y="595"/>
                  <a:pt x="11025" y="500"/>
                  <a:pt x="10049" y="655"/>
                </a:cubicBezTo>
                <a:cubicBezTo>
                  <a:pt x="9573" y="738"/>
                  <a:pt x="9132" y="941"/>
                  <a:pt x="8680" y="1096"/>
                </a:cubicBezTo>
                <a:cubicBezTo>
                  <a:pt x="8382" y="1191"/>
                  <a:pt x="8132" y="1357"/>
                  <a:pt x="7942" y="1631"/>
                </a:cubicBezTo>
                <a:cubicBezTo>
                  <a:pt x="7870" y="1750"/>
                  <a:pt x="7763" y="1834"/>
                  <a:pt x="7656" y="1929"/>
                </a:cubicBezTo>
                <a:cubicBezTo>
                  <a:pt x="7061" y="2441"/>
                  <a:pt x="6703" y="3131"/>
                  <a:pt x="6358" y="3834"/>
                </a:cubicBezTo>
                <a:cubicBezTo>
                  <a:pt x="6299" y="3953"/>
                  <a:pt x="6227" y="4084"/>
                  <a:pt x="6203" y="4203"/>
                </a:cubicBezTo>
                <a:cubicBezTo>
                  <a:pt x="6096" y="4560"/>
                  <a:pt x="6001" y="4929"/>
                  <a:pt x="5918" y="5287"/>
                </a:cubicBezTo>
                <a:cubicBezTo>
                  <a:pt x="5870" y="5417"/>
                  <a:pt x="5798" y="5525"/>
                  <a:pt x="5608" y="5513"/>
                </a:cubicBezTo>
                <a:cubicBezTo>
                  <a:pt x="5548" y="5382"/>
                  <a:pt x="5489" y="5227"/>
                  <a:pt x="5429" y="5096"/>
                </a:cubicBezTo>
                <a:cubicBezTo>
                  <a:pt x="5144" y="4465"/>
                  <a:pt x="4798" y="4322"/>
                  <a:pt x="4143" y="4501"/>
                </a:cubicBezTo>
                <a:cubicBezTo>
                  <a:pt x="3822" y="4584"/>
                  <a:pt x="3643" y="4822"/>
                  <a:pt x="3608" y="5167"/>
                </a:cubicBezTo>
                <a:cubicBezTo>
                  <a:pt x="3584" y="5465"/>
                  <a:pt x="3655" y="5751"/>
                  <a:pt x="3762" y="6037"/>
                </a:cubicBezTo>
                <a:cubicBezTo>
                  <a:pt x="3834" y="6239"/>
                  <a:pt x="3917" y="6453"/>
                  <a:pt x="4013" y="6656"/>
                </a:cubicBezTo>
                <a:cubicBezTo>
                  <a:pt x="4060" y="6763"/>
                  <a:pt x="4024" y="6870"/>
                  <a:pt x="3953" y="6941"/>
                </a:cubicBezTo>
                <a:cubicBezTo>
                  <a:pt x="3858" y="7013"/>
                  <a:pt x="3715" y="7049"/>
                  <a:pt x="3608" y="6989"/>
                </a:cubicBezTo>
                <a:cubicBezTo>
                  <a:pt x="3584" y="6965"/>
                  <a:pt x="3548" y="6953"/>
                  <a:pt x="3536" y="6930"/>
                </a:cubicBezTo>
                <a:cubicBezTo>
                  <a:pt x="3262" y="6572"/>
                  <a:pt x="2834" y="6489"/>
                  <a:pt x="2465" y="6358"/>
                </a:cubicBezTo>
                <a:cubicBezTo>
                  <a:pt x="2155" y="6239"/>
                  <a:pt x="1834" y="6299"/>
                  <a:pt x="1572" y="6489"/>
                </a:cubicBezTo>
                <a:cubicBezTo>
                  <a:pt x="1215" y="6751"/>
                  <a:pt x="917" y="7061"/>
                  <a:pt x="738" y="7465"/>
                </a:cubicBezTo>
                <a:cubicBezTo>
                  <a:pt x="512" y="7954"/>
                  <a:pt x="667" y="8370"/>
                  <a:pt x="1119" y="8632"/>
                </a:cubicBezTo>
                <a:cubicBezTo>
                  <a:pt x="1322" y="8751"/>
                  <a:pt x="1500" y="8870"/>
                  <a:pt x="1500" y="9144"/>
                </a:cubicBezTo>
                <a:cubicBezTo>
                  <a:pt x="1500" y="9168"/>
                  <a:pt x="1536" y="9227"/>
                  <a:pt x="1572" y="9251"/>
                </a:cubicBezTo>
                <a:cubicBezTo>
                  <a:pt x="1679" y="9299"/>
                  <a:pt x="1774" y="9370"/>
                  <a:pt x="1893" y="9394"/>
                </a:cubicBezTo>
                <a:cubicBezTo>
                  <a:pt x="2703" y="9644"/>
                  <a:pt x="3536" y="9787"/>
                  <a:pt x="4382" y="9811"/>
                </a:cubicBezTo>
                <a:cubicBezTo>
                  <a:pt x="4775" y="9823"/>
                  <a:pt x="5132" y="9906"/>
                  <a:pt x="5501" y="9966"/>
                </a:cubicBezTo>
                <a:cubicBezTo>
                  <a:pt x="6048" y="10037"/>
                  <a:pt x="6584" y="10168"/>
                  <a:pt x="7120" y="10240"/>
                </a:cubicBezTo>
                <a:cubicBezTo>
                  <a:pt x="7596" y="10323"/>
                  <a:pt x="8073" y="10347"/>
                  <a:pt x="8549" y="10418"/>
                </a:cubicBezTo>
                <a:cubicBezTo>
                  <a:pt x="9204" y="10513"/>
                  <a:pt x="9847" y="10573"/>
                  <a:pt x="10501" y="10585"/>
                </a:cubicBezTo>
                <a:cubicBezTo>
                  <a:pt x="10823" y="10585"/>
                  <a:pt x="11156" y="10644"/>
                  <a:pt x="11466" y="10644"/>
                </a:cubicBezTo>
                <a:cubicBezTo>
                  <a:pt x="12192" y="10656"/>
                  <a:pt x="12906" y="10668"/>
                  <a:pt x="13645" y="10692"/>
                </a:cubicBezTo>
                <a:cubicBezTo>
                  <a:pt x="14026" y="10704"/>
                  <a:pt x="14430" y="10597"/>
                  <a:pt x="14811" y="10740"/>
                </a:cubicBezTo>
                <a:cubicBezTo>
                  <a:pt x="14895" y="10763"/>
                  <a:pt x="14978" y="10716"/>
                  <a:pt x="15073" y="10716"/>
                </a:cubicBezTo>
                <a:cubicBezTo>
                  <a:pt x="15157" y="10716"/>
                  <a:pt x="15252" y="10704"/>
                  <a:pt x="15323" y="10716"/>
                </a:cubicBezTo>
                <a:cubicBezTo>
                  <a:pt x="15764" y="10835"/>
                  <a:pt x="16216" y="10775"/>
                  <a:pt x="16657" y="10751"/>
                </a:cubicBezTo>
                <a:cubicBezTo>
                  <a:pt x="16978" y="10716"/>
                  <a:pt x="17276" y="10763"/>
                  <a:pt x="17586" y="10775"/>
                </a:cubicBezTo>
                <a:cubicBezTo>
                  <a:pt x="17717" y="10787"/>
                  <a:pt x="17848" y="10811"/>
                  <a:pt x="17990" y="10811"/>
                </a:cubicBezTo>
                <a:cubicBezTo>
                  <a:pt x="18467" y="10811"/>
                  <a:pt x="18955" y="10823"/>
                  <a:pt x="19431" y="10811"/>
                </a:cubicBezTo>
                <a:cubicBezTo>
                  <a:pt x="19657" y="10811"/>
                  <a:pt x="19872" y="10823"/>
                  <a:pt x="20086" y="10704"/>
                </a:cubicBezTo>
                <a:cubicBezTo>
                  <a:pt x="20205" y="10632"/>
                  <a:pt x="20348" y="10597"/>
                  <a:pt x="20491" y="10597"/>
                </a:cubicBezTo>
                <a:cubicBezTo>
                  <a:pt x="20634" y="10597"/>
                  <a:pt x="20753" y="10537"/>
                  <a:pt x="20872" y="10466"/>
                </a:cubicBezTo>
                <a:cubicBezTo>
                  <a:pt x="21003" y="10394"/>
                  <a:pt x="21158" y="10335"/>
                  <a:pt x="21288" y="10263"/>
                </a:cubicBezTo>
                <a:cubicBezTo>
                  <a:pt x="21503" y="10168"/>
                  <a:pt x="21646" y="10001"/>
                  <a:pt x="21622" y="9787"/>
                </a:cubicBezTo>
                <a:cubicBezTo>
                  <a:pt x="21574" y="9216"/>
                  <a:pt x="21419" y="8680"/>
                  <a:pt x="20907" y="8370"/>
                </a:cubicBezTo>
                <a:cubicBezTo>
                  <a:pt x="20622" y="8204"/>
                  <a:pt x="20336" y="8025"/>
                  <a:pt x="20026" y="7942"/>
                </a:cubicBezTo>
                <a:cubicBezTo>
                  <a:pt x="19776" y="7858"/>
                  <a:pt x="19514" y="7823"/>
                  <a:pt x="19276" y="7858"/>
                </a:cubicBezTo>
                <a:cubicBezTo>
                  <a:pt x="18776" y="8382"/>
                  <a:pt x="18824" y="8335"/>
                  <a:pt x="18431" y="82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61" name="Google Shape;61;p15"/>
          <p:cNvSpPr/>
          <p:nvPr/>
        </p:nvSpPr>
        <p:spPr>
          <a:xfrm>
            <a:off x="6286246" y="2112089"/>
            <a:ext cx="520913" cy="250814"/>
          </a:xfrm>
          <a:custGeom>
            <a:avLst/>
            <a:gdLst/>
            <a:ahLst/>
            <a:cxnLst/>
            <a:rect l="l" t="t" r="r" b="b"/>
            <a:pathLst>
              <a:path w="26362" h="12693" extrusionOk="0">
                <a:moveTo>
                  <a:pt x="20039" y="6811"/>
                </a:moveTo>
                <a:cubicBezTo>
                  <a:pt x="20456" y="6835"/>
                  <a:pt x="20849" y="6847"/>
                  <a:pt x="21253" y="6859"/>
                </a:cubicBezTo>
                <a:cubicBezTo>
                  <a:pt x="21956" y="6894"/>
                  <a:pt x="22492" y="7251"/>
                  <a:pt x="22968" y="7728"/>
                </a:cubicBezTo>
                <a:cubicBezTo>
                  <a:pt x="23313" y="8061"/>
                  <a:pt x="23408" y="8502"/>
                  <a:pt x="23397" y="8978"/>
                </a:cubicBezTo>
                <a:cubicBezTo>
                  <a:pt x="23825" y="9192"/>
                  <a:pt x="24230" y="9430"/>
                  <a:pt x="24659" y="9633"/>
                </a:cubicBezTo>
                <a:cubicBezTo>
                  <a:pt x="25171" y="9847"/>
                  <a:pt x="25587" y="10192"/>
                  <a:pt x="25956" y="10597"/>
                </a:cubicBezTo>
                <a:cubicBezTo>
                  <a:pt x="26361" y="11014"/>
                  <a:pt x="26326" y="11561"/>
                  <a:pt x="25897" y="11966"/>
                </a:cubicBezTo>
                <a:cubicBezTo>
                  <a:pt x="25671" y="12169"/>
                  <a:pt x="25421" y="12312"/>
                  <a:pt x="25123" y="12347"/>
                </a:cubicBezTo>
                <a:cubicBezTo>
                  <a:pt x="24325" y="12454"/>
                  <a:pt x="23516" y="12550"/>
                  <a:pt x="22694" y="12550"/>
                </a:cubicBezTo>
                <a:cubicBezTo>
                  <a:pt x="22087" y="12562"/>
                  <a:pt x="21480" y="12574"/>
                  <a:pt x="20872" y="12621"/>
                </a:cubicBezTo>
                <a:cubicBezTo>
                  <a:pt x="20015" y="12693"/>
                  <a:pt x="19158" y="12669"/>
                  <a:pt x="18313" y="12574"/>
                </a:cubicBezTo>
                <a:cubicBezTo>
                  <a:pt x="17693" y="12514"/>
                  <a:pt x="17098" y="12478"/>
                  <a:pt x="16479" y="12550"/>
                </a:cubicBezTo>
                <a:cubicBezTo>
                  <a:pt x="16027" y="12585"/>
                  <a:pt x="15574" y="12550"/>
                  <a:pt x="15122" y="12514"/>
                </a:cubicBezTo>
                <a:cubicBezTo>
                  <a:pt x="14288" y="12466"/>
                  <a:pt x="13455" y="12490"/>
                  <a:pt x="12633" y="12371"/>
                </a:cubicBezTo>
                <a:cubicBezTo>
                  <a:pt x="11419" y="12193"/>
                  <a:pt x="10193" y="12347"/>
                  <a:pt x="8978" y="12347"/>
                </a:cubicBezTo>
                <a:cubicBezTo>
                  <a:pt x="7871" y="12347"/>
                  <a:pt x="6764" y="12454"/>
                  <a:pt x="5656" y="12502"/>
                </a:cubicBezTo>
                <a:cubicBezTo>
                  <a:pt x="5251" y="12514"/>
                  <a:pt x="4835" y="12478"/>
                  <a:pt x="4442" y="12466"/>
                </a:cubicBezTo>
                <a:cubicBezTo>
                  <a:pt x="4144" y="12454"/>
                  <a:pt x="3858" y="12443"/>
                  <a:pt x="3561" y="12431"/>
                </a:cubicBezTo>
                <a:cubicBezTo>
                  <a:pt x="3442" y="12431"/>
                  <a:pt x="3335" y="12431"/>
                  <a:pt x="3215" y="12395"/>
                </a:cubicBezTo>
                <a:cubicBezTo>
                  <a:pt x="2561" y="12228"/>
                  <a:pt x="1918" y="12038"/>
                  <a:pt x="1299" y="11776"/>
                </a:cubicBezTo>
                <a:cubicBezTo>
                  <a:pt x="1049" y="11669"/>
                  <a:pt x="822" y="11442"/>
                  <a:pt x="608" y="11240"/>
                </a:cubicBezTo>
                <a:cubicBezTo>
                  <a:pt x="453" y="11073"/>
                  <a:pt x="346" y="10883"/>
                  <a:pt x="191" y="10692"/>
                </a:cubicBezTo>
                <a:cubicBezTo>
                  <a:pt x="60" y="10538"/>
                  <a:pt x="1" y="10347"/>
                  <a:pt x="1" y="10133"/>
                </a:cubicBezTo>
                <a:cubicBezTo>
                  <a:pt x="13" y="9787"/>
                  <a:pt x="13" y="9442"/>
                  <a:pt x="37" y="9121"/>
                </a:cubicBezTo>
                <a:cubicBezTo>
                  <a:pt x="37" y="9061"/>
                  <a:pt x="37" y="8966"/>
                  <a:pt x="60" y="8930"/>
                </a:cubicBezTo>
                <a:cubicBezTo>
                  <a:pt x="358" y="8454"/>
                  <a:pt x="537" y="7894"/>
                  <a:pt x="1049" y="7573"/>
                </a:cubicBezTo>
                <a:cubicBezTo>
                  <a:pt x="1668" y="7168"/>
                  <a:pt x="1942" y="7037"/>
                  <a:pt x="2573" y="6906"/>
                </a:cubicBezTo>
                <a:cubicBezTo>
                  <a:pt x="2680" y="6870"/>
                  <a:pt x="2799" y="6882"/>
                  <a:pt x="2918" y="6882"/>
                </a:cubicBezTo>
                <a:cubicBezTo>
                  <a:pt x="3275" y="6906"/>
                  <a:pt x="3644" y="6918"/>
                  <a:pt x="4001" y="6930"/>
                </a:cubicBezTo>
                <a:cubicBezTo>
                  <a:pt x="4228" y="6942"/>
                  <a:pt x="4466" y="6942"/>
                  <a:pt x="4692" y="6978"/>
                </a:cubicBezTo>
                <a:cubicBezTo>
                  <a:pt x="4918" y="7025"/>
                  <a:pt x="5120" y="7097"/>
                  <a:pt x="5371" y="7168"/>
                </a:cubicBezTo>
                <a:cubicBezTo>
                  <a:pt x="5371" y="7061"/>
                  <a:pt x="5394" y="6990"/>
                  <a:pt x="5371" y="6918"/>
                </a:cubicBezTo>
                <a:cubicBezTo>
                  <a:pt x="5192" y="6263"/>
                  <a:pt x="5287" y="5656"/>
                  <a:pt x="5668" y="5120"/>
                </a:cubicBezTo>
                <a:cubicBezTo>
                  <a:pt x="5966" y="4704"/>
                  <a:pt x="6430" y="4644"/>
                  <a:pt x="6895" y="4763"/>
                </a:cubicBezTo>
                <a:cubicBezTo>
                  <a:pt x="7323" y="4858"/>
                  <a:pt x="7776" y="4977"/>
                  <a:pt x="8097" y="5275"/>
                </a:cubicBezTo>
                <a:cubicBezTo>
                  <a:pt x="8288" y="5192"/>
                  <a:pt x="8204" y="5073"/>
                  <a:pt x="8192" y="4977"/>
                </a:cubicBezTo>
                <a:cubicBezTo>
                  <a:pt x="8085" y="4323"/>
                  <a:pt x="8157" y="3691"/>
                  <a:pt x="8407" y="3060"/>
                </a:cubicBezTo>
                <a:cubicBezTo>
                  <a:pt x="8621" y="2560"/>
                  <a:pt x="8847" y="2060"/>
                  <a:pt x="9181" y="1632"/>
                </a:cubicBezTo>
                <a:cubicBezTo>
                  <a:pt x="9585" y="1132"/>
                  <a:pt x="10097" y="751"/>
                  <a:pt x="10657" y="477"/>
                </a:cubicBezTo>
                <a:cubicBezTo>
                  <a:pt x="10835" y="382"/>
                  <a:pt x="11050" y="370"/>
                  <a:pt x="11240" y="322"/>
                </a:cubicBezTo>
                <a:cubicBezTo>
                  <a:pt x="11324" y="310"/>
                  <a:pt x="11419" y="322"/>
                  <a:pt x="11502" y="298"/>
                </a:cubicBezTo>
                <a:cubicBezTo>
                  <a:pt x="12455" y="1"/>
                  <a:pt x="13276" y="310"/>
                  <a:pt x="14038" y="858"/>
                </a:cubicBezTo>
                <a:cubicBezTo>
                  <a:pt x="14419" y="1144"/>
                  <a:pt x="14776" y="1429"/>
                  <a:pt x="15098" y="1798"/>
                </a:cubicBezTo>
                <a:cubicBezTo>
                  <a:pt x="15717" y="2537"/>
                  <a:pt x="16003" y="3406"/>
                  <a:pt x="16169" y="4323"/>
                </a:cubicBezTo>
                <a:cubicBezTo>
                  <a:pt x="16205" y="4549"/>
                  <a:pt x="16241" y="4763"/>
                  <a:pt x="16289" y="5025"/>
                </a:cubicBezTo>
                <a:cubicBezTo>
                  <a:pt x="16527" y="5001"/>
                  <a:pt x="16729" y="5001"/>
                  <a:pt x="16908" y="4942"/>
                </a:cubicBezTo>
                <a:cubicBezTo>
                  <a:pt x="17717" y="4704"/>
                  <a:pt x="18444" y="4942"/>
                  <a:pt x="19146" y="5263"/>
                </a:cubicBezTo>
                <a:cubicBezTo>
                  <a:pt x="19575" y="5477"/>
                  <a:pt x="19837" y="5906"/>
                  <a:pt x="19956" y="6382"/>
                </a:cubicBezTo>
                <a:cubicBezTo>
                  <a:pt x="19991" y="6537"/>
                  <a:pt x="20003" y="6668"/>
                  <a:pt x="20039" y="6811"/>
                </a:cubicBezTo>
                <a:close/>
                <a:moveTo>
                  <a:pt x="6240" y="7763"/>
                </a:moveTo>
                <a:cubicBezTo>
                  <a:pt x="6013" y="7918"/>
                  <a:pt x="5835" y="7930"/>
                  <a:pt x="5704" y="7763"/>
                </a:cubicBezTo>
                <a:cubicBezTo>
                  <a:pt x="5597" y="7621"/>
                  <a:pt x="5442" y="7609"/>
                  <a:pt x="5287" y="7585"/>
                </a:cubicBezTo>
                <a:cubicBezTo>
                  <a:pt x="4323" y="7501"/>
                  <a:pt x="3335" y="7501"/>
                  <a:pt x="2382" y="7692"/>
                </a:cubicBezTo>
                <a:cubicBezTo>
                  <a:pt x="1799" y="7811"/>
                  <a:pt x="1310" y="8121"/>
                  <a:pt x="1001" y="8680"/>
                </a:cubicBezTo>
                <a:cubicBezTo>
                  <a:pt x="763" y="9073"/>
                  <a:pt x="715" y="9514"/>
                  <a:pt x="751" y="9907"/>
                </a:cubicBezTo>
                <a:cubicBezTo>
                  <a:pt x="787" y="10418"/>
                  <a:pt x="965" y="10942"/>
                  <a:pt x="1501" y="11192"/>
                </a:cubicBezTo>
                <a:cubicBezTo>
                  <a:pt x="1680" y="11276"/>
                  <a:pt x="1834" y="11431"/>
                  <a:pt x="2025" y="11561"/>
                </a:cubicBezTo>
                <a:cubicBezTo>
                  <a:pt x="2418" y="11490"/>
                  <a:pt x="2799" y="11538"/>
                  <a:pt x="3192" y="11728"/>
                </a:cubicBezTo>
                <a:cubicBezTo>
                  <a:pt x="3382" y="11835"/>
                  <a:pt x="3620" y="11835"/>
                  <a:pt x="3847" y="11847"/>
                </a:cubicBezTo>
                <a:cubicBezTo>
                  <a:pt x="4513" y="11895"/>
                  <a:pt x="5192" y="11871"/>
                  <a:pt x="5871" y="11847"/>
                </a:cubicBezTo>
                <a:cubicBezTo>
                  <a:pt x="6978" y="11800"/>
                  <a:pt x="8085" y="11788"/>
                  <a:pt x="9204" y="11776"/>
                </a:cubicBezTo>
                <a:cubicBezTo>
                  <a:pt x="10050" y="11752"/>
                  <a:pt x="10907" y="11657"/>
                  <a:pt x="11776" y="11728"/>
                </a:cubicBezTo>
                <a:cubicBezTo>
                  <a:pt x="12443" y="11788"/>
                  <a:pt x="13110" y="11812"/>
                  <a:pt x="13800" y="11871"/>
                </a:cubicBezTo>
                <a:cubicBezTo>
                  <a:pt x="14288" y="11919"/>
                  <a:pt x="14776" y="11978"/>
                  <a:pt x="15288" y="11966"/>
                </a:cubicBezTo>
                <a:cubicBezTo>
                  <a:pt x="16193" y="11919"/>
                  <a:pt x="17098" y="11931"/>
                  <a:pt x="17991" y="11966"/>
                </a:cubicBezTo>
                <a:cubicBezTo>
                  <a:pt x="18670" y="11978"/>
                  <a:pt x="19348" y="12073"/>
                  <a:pt x="20015" y="12050"/>
                </a:cubicBezTo>
                <a:cubicBezTo>
                  <a:pt x="21170" y="12026"/>
                  <a:pt x="22325" y="11978"/>
                  <a:pt x="23468" y="11931"/>
                </a:cubicBezTo>
                <a:cubicBezTo>
                  <a:pt x="23694" y="11931"/>
                  <a:pt x="23920" y="11954"/>
                  <a:pt x="24147" y="11954"/>
                </a:cubicBezTo>
                <a:cubicBezTo>
                  <a:pt x="24325" y="11954"/>
                  <a:pt x="24504" y="11919"/>
                  <a:pt x="24659" y="11871"/>
                </a:cubicBezTo>
                <a:cubicBezTo>
                  <a:pt x="24885" y="11812"/>
                  <a:pt x="25099" y="11728"/>
                  <a:pt x="25302" y="11633"/>
                </a:cubicBezTo>
                <a:cubicBezTo>
                  <a:pt x="25671" y="11490"/>
                  <a:pt x="25730" y="11180"/>
                  <a:pt x="25421" y="10907"/>
                </a:cubicBezTo>
                <a:cubicBezTo>
                  <a:pt x="25171" y="10680"/>
                  <a:pt x="24873" y="10526"/>
                  <a:pt x="24599" y="10323"/>
                </a:cubicBezTo>
                <a:cubicBezTo>
                  <a:pt x="23992" y="9847"/>
                  <a:pt x="23325" y="9657"/>
                  <a:pt x="22575" y="9895"/>
                </a:cubicBezTo>
                <a:cubicBezTo>
                  <a:pt x="22373" y="9966"/>
                  <a:pt x="22242" y="9871"/>
                  <a:pt x="22099" y="9752"/>
                </a:cubicBezTo>
                <a:cubicBezTo>
                  <a:pt x="22087" y="9395"/>
                  <a:pt x="22385" y="9252"/>
                  <a:pt x="22587" y="9073"/>
                </a:cubicBezTo>
                <a:cubicBezTo>
                  <a:pt x="22611" y="8942"/>
                  <a:pt x="22623" y="8835"/>
                  <a:pt x="22646" y="8716"/>
                </a:cubicBezTo>
                <a:cubicBezTo>
                  <a:pt x="22754" y="8394"/>
                  <a:pt x="22611" y="8168"/>
                  <a:pt x="22385" y="7942"/>
                </a:cubicBezTo>
                <a:cubicBezTo>
                  <a:pt x="22099" y="7644"/>
                  <a:pt x="21730" y="7525"/>
                  <a:pt x="21361" y="7454"/>
                </a:cubicBezTo>
                <a:cubicBezTo>
                  <a:pt x="20777" y="7335"/>
                  <a:pt x="20182" y="7275"/>
                  <a:pt x="19706" y="7752"/>
                </a:cubicBezTo>
                <a:cubicBezTo>
                  <a:pt x="19658" y="7799"/>
                  <a:pt x="19598" y="7859"/>
                  <a:pt x="19539" y="7859"/>
                </a:cubicBezTo>
                <a:cubicBezTo>
                  <a:pt x="19456" y="7859"/>
                  <a:pt x="19337" y="7859"/>
                  <a:pt x="19289" y="7799"/>
                </a:cubicBezTo>
                <a:cubicBezTo>
                  <a:pt x="19217" y="7728"/>
                  <a:pt x="19182" y="7609"/>
                  <a:pt x="19158" y="7501"/>
                </a:cubicBezTo>
                <a:cubicBezTo>
                  <a:pt x="19134" y="7454"/>
                  <a:pt x="19217" y="7382"/>
                  <a:pt x="19241" y="7323"/>
                </a:cubicBezTo>
                <a:cubicBezTo>
                  <a:pt x="19527" y="6692"/>
                  <a:pt x="19337" y="6025"/>
                  <a:pt x="18765" y="5763"/>
                </a:cubicBezTo>
                <a:cubicBezTo>
                  <a:pt x="17932" y="5370"/>
                  <a:pt x="17086" y="5263"/>
                  <a:pt x="16253" y="5775"/>
                </a:cubicBezTo>
                <a:cubicBezTo>
                  <a:pt x="15955" y="5954"/>
                  <a:pt x="15777" y="5882"/>
                  <a:pt x="15705" y="5561"/>
                </a:cubicBezTo>
                <a:cubicBezTo>
                  <a:pt x="15669" y="5418"/>
                  <a:pt x="15669" y="5251"/>
                  <a:pt x="15669" y="5085"/>
                </a:cubicBezTo>
                <a:cubicBezTo>
                  <a:pt x="15669" y="4954"/>
                  <a:pt x="15717" y="4811"/>
                  <a:pt x="15669" y="4692"/>
                </a:cubicBezTo>
                <a:cubicBezTo>
                  <a:pt x="15479" y="4037"/>
                  <a:pt x="15443" y="3334"/>
                  <a:pt x="15015" y="2763"/>
                </a:cubicBezTo>
                <a:cubicBezTo>
                  <a:pt x="14955" y="2679"/>
                  <a:pt x="14931" y="2560"/>
                  <a:pt x="14872" y="2465"/>
                </a:cubicBezTo>
                <a:cubicBezTo>
                  <a:pt x="14788" y="2346"/>
                  <a:pt x="14717" y="2227"/>
                  <a:pt x="14634" y="2144"/>
                </a:cubicBezTo>
                <a:cubicBezTo>
                  <a:pt x="14419" y="1929"/>
                  <a:pt x="14193" y="1739"/>
                  <a:pt x="13979" y="1548"/>
                </a:cubicBezTo>
                <a:cubicBezTo>
                  <a:pt x="13276" y="953"/>
                  <a:pt x="12455" y="727"/>
                  <a:pt x="11574" y="858"/>
                </a:cubicBezTo>
                <a:cubicBezTo>
                  <a:pt x="10835" y="977"/>
                  <a:pt x="10240" y="1382"/>
                  <a:pt x="9776" y="1977"/>
                </a:cubicBezTo>
                <a:cubicBezTo>
                  <a:pt x="9454" y="2394"/>
                  <a:pt x="9276" y="2882"/>
                  <a:pt x="9038" y="3334"/>
                </a:cubicBezTo>
                <a:cubicBezTo>
                  <a:pt x="8692" y="3989"/>
                  <a:pt x="8716" y="4668"/>
                  <a:pt x="8835" y="5370"/>
                </a:cubicBezTo>
                <a:cubicBezTo>
                  <a:pt x="9109" y="5704"/>
                  <a:pt x="8895" y="6025"/>
                  <a:pt x="8895" y="6370"/>
                </a:cubicBezTo>
                <a:cubicBezTo>
                  <a:pt x="8585" y="6394"/>
                  <a:pt x="8359" y="6311"/>
                  <a:pt x="8157" y="6156"/>
                </a:cubicBezTo>
                <a:cubicBezTo>
                  <a:pt x="7990" y="6037"/>
                  <a:pt x="7847" y="5906"/>
                  <a:pt x="7668" y="5787"/>
                </a:cubicBezTo>
                <a:cubicBezTo>
                  <a:pt x="7311" y="5549"/>
                  <a:pt x="6930" y="5430"/>
                  <a:pt x="6502" y="5549"/>
                </a:cubicBezTo>
                <a:cubicBezTo>
                  <a:pt x="6323" y="5596"/>
                  <a:pt x="6192" y="5704"/>
                  <a:pt x="6121" y="5894"/>
                </a:cubicBezTo>
                <a:cubicBezTo>
                  <a:pt x="5942" y="6382"/>
                  <a:pt x="5894" y="6859"/>
                  <a:pt x="6085" y="7347"/>
                </a:cubicBezTo>
                <a:cubicBezTo>
                  <a:pt x="6133" y="7490"/>
                  <a:pt x="6180" y="7609"/>
                  <a:pt x="6240" y="776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62" name="Google Shape;62;p15"/>
          <p:cNvSpPr/>
          <p:nvPr/>
        </p:nvSpPr>
        <p:spPr>
          <a:xfrm>
            <a:off x="5780140" y="1221960"/>
            <a:ext cx="797055" cy="383773"/>
          </a:xfrm>
          <a:custGeom>
            <a:avLst/>
            <a:gdLst/>
            <a:ahLst/>
            <a:cxnLst/>
            <a:rect l="l" t="t" r="r" b="b"/>
            <a:pathLst>
              <a:path w="26362" h="12693" extrusionOk="0">
                <a:moveTo>
                  <a:pt x="20039" y="6823"/>
                </a:moveTo>
                <a:cubicBezTo>
                  <a:pt x="20456" y="6835"/>
                  <a:pt x="20849" y="6846"/>
                  <a:pt x="21253" y="6858"/>
                </a:cubicBezTo>
                <a:cubicBezTo>
                  <a:pt x="21956" y="6894"/>
                  <a:pt x="22492" y="7251"/>
                  <a:pt x="22968" y="7728"/>
                </a:cubicBezTo>
                <a:cubicBezTo>
                  <a:pt x="23313" y="8061"/>
                  <a:pt x="23409" y="8501"/>
                  <a:pt x="23397" y="8978"/>
                </a:cubicBezTo>
                <a:cubicBezTo>
                  <a:pt x="23825" y="9192"/>
                  <a:pt x="24230" y="9430"/>
                  <a:pt x="24659" y="9633"/>
                </a:cubicBezTo>
                <a:cubicBezTo>
                  <a:pt x="25171" y="9847"/>
                  <a:pt x="25587" y="10192"/>
                  <a:pt x="25956" y="10597"/>
                </a:cubicBezTo>
                <a:cubicBezTo>
                  <a:pt x="26361" y="11014"/>
                  <a:pt x="26326" y="11561"/>
                  <a:pt x="25897" y="11966"/>
                </a:cubicBezTo>
                <a:cubicBezTo>
                  <a:pt x="25671" y="12169"/>
                  <a:pt x="25421" y="12311"/>
                  <a:pt x="25123" y="12359"/>
                </a:cubicBezTo>
                <a:cubicBezTo>
                  <a:pt x="24325" y="12454"/>
                  <a:pt x="23516" y="12550"/>
                  <a:pt x="22694" y="12550"/>
                </a:cubicBezTo>
                <a:cubicBezTo>
                  <a:pt x="22087" y="12561"/>
                  <a:pt x="21480" y="12573"/>
                  <a:pt x="20872" y="12621"/>
                </a:cubicBezTo>
                <a:cubicBezTo>
                  <a:pt x="20015" y="12692"/>
                  <a:pt x="19158" y="12669"/>
                  <a:pt x="18313" y="12573"/>
                </a:cubicBezTo>
                <a:cubicBezTo>
                  <a:pt x="17694" y="12502"/>
                  <a:pt x="17098" y="12490"/>
                  <a:pt x="16479" y="12550"/>
                </a:cubicBezTo>
                <a:cubicBezTo>
                  <a:pt x="16027" y="12585"/>
                  <a:pt x="15574" y="12550"/>
                  <a:pt x="15122" y="12514"/>
                </a:cubicBezTo>
                <a:cubicBezTo>
                  <a:pt x="14288" y="12466"/>
                  <a:pt x="13455" y="12490"/>
                  <a:pt x="12633" y="12371"/>
                </a:cubicBezTo>
                <a:cubicBezTo>
                  <a:pt x="11419" y="12192"/>
                  <a:pt x="10193" y="12347"/>
                  <a:pt x="8978" y="12347"/>
                </a:cubicBezTo>
                <a:cubicBezTo>
                  <a:pt x="7871" y="12347"/>
                  <a:pt x="6764" y="12454"/>
                  <a:pt x="5656" y="12502"/>
                </a:cubicBezTo>
                <a:cubicBezTo>
                  <a:pt x="5251" y="12514"/>
                  <a:pt x="4835" y="12490"/>
                  <a:pt x="4442" y="12466"/>
                </a:cubicBezTo>
                <a:cubicBezTo>
                  <a:pt x="4144" y="12454"/>
                  <a:pt x="3858" y="12442"/>
                  <a:pt x="3561" y="12430"/>
                </a:cubicBezTo>
                <a:cubicBezTo>
                  <a:pt x="3442" y="12430"/>
                  <a:pt x="3335" y="12430"/>
                  <a:pt x="3216" y="12395"/>
                </a:cubicBezTo>
                <a:cubicBezTo>
                  <a:pt x="2561" y="12228"/>
                  <a:pt x="1918" y="12038"/>
                  <a:pt x="1299" y="11776"/>
                </a:cubicBezTo>
                <a:cubicBezTo>
                  <a:pt x="1049" y="11668"/>
                  <a:pt x="822" y="11442"/>
                  <a:pt x="608" y="11240"/>
                </a:cubicBezTo>
                <a:cubicBezTo>
                  <a:pt x="453" y="11073"/>
                  <a:pt x="346" y="10883"/>
                  <a:pt x="191" y="10704"/>
                </a:cubicBezTo>
                <a:cubicBezTo>
                  <a:pt x="60" y="10537"/>
                  <a:pt x="1" y="10347"/>
                  <a:pt x="1" y="10133"/>
                </a:cubicBezTo>
                <a:cubicBezTo>
                  <a:pt x="13" y="9787"/>
                  <a:pt x="13" y="9454"/>
                  <a:pt x="37" y="9121"/>
                </a:cubicBezTo>
                <a:cubicBezTo>
                  <a:pt x="37" y="9049"/>
                  <a:pt x="37" y="8978"/>
                  <a:pt x="60" y="8930"/>
                </a:cubicBezTo>
                <a:cubicBezTo>
                  <a:pt x="358" y="8454"/>
                  <a:pt x="537" y="7906"/>
                  <a:pt x="1049" y="7573"/>
                </a:cubicBezTo>
                <a:cubicBezTo>
                  <a:pt x="1668" y="7168"/>
                  <a:pt x="1942" y="7037"/>
                  <a:pt x="2573" y="6906"/>
                </a:cubicBezTo>
                <a:cubicBezTo>
                  <a:pt x="2680" y="6870"/>
                  <a:pt x="2799" y="6894"/>
                  <a:pt x="2918" y="6894"/>
                </a:cubicBezTo>
                <a:cubicBezTo>
                  <a:pt x="3275" y="6906"/>
                  <a:pt x="3644" y="6918"/>
                  <a:pt x="4001" y="6930"/>
                </a:cubicBezTo>
                <a:cubicBezTo>
                  <a:pt x="4228" y="6954"/>
                  <a:pt x="4466" y="6954"/>
                  <a:pt x="4692" y="6977"/>
                </a:cubicBezTo>
                <a:cubicBezTo>
                  <a:pt x="4918" y="7025"/>
                  <a:pt x="5121" y="7096"/>
                  <a:pt x="5371" y="7168"/>
                </a:cubicBezTo>
                <a:cubicBezTo>
                  <a:pt x="5371" y="7073"/>
                  <a:pt x="5394" y="6989"/>
                  <a:pt x="5371" y="6918"/>
                </a:cubicBezTo>
                <a:cubicBezTo>
                  <a:pt x="5192" y="6263"/>
                  <a:pt x="5287" y="5656"/>
                  <a:pt x="5668" y="5120"/>
                </a:cubicBezTo>
                <a:cubicBezTo>
                  <a:pt x="5966" y="4703"/>
                  <a:pt x="6430" y="4644"/>
                  <a:pt x="6895" y="4763"/>
                </a:cubicBezTo>
                <a:cubicBezTo>
                  <a:pt x="7323" y="4870"/>
                  <a:pt x="7776" y="4989"/>
                  <a:pt x="8097" y="5287"/>
                </a:cubicBezTo>
                <a:cubicBezTo>
                  <a:pt x="8288" y="5191"/>
                  <a:pt x="8204" y="5072"/>
                  <a:pt x="8192" y="4989"/>
                </a:cubicBezTo>
                <a:cubicBezTo>
                  <a:pt x="8085" y="4334"/>
                  <a:pt x="8157" y="3691"/>
                  <a:pt x="8407" y="3060"/>
                </a:cubicBezTo>
                <a:cubicBezTo>
                  <a:pt x="8621" y="2560"/>
                  <a:pt x="8847" y="2072"/>
                  <a:pt x="9181" y="1632"/>
                </a:cubicBezTo>
                <a:cubicBezTo>
                  <a:pt x="9585" y="1131"/>
                  <a:pt x="10097" y="762"/>
                  <a:pt x="10657" y="477"/>
                </a:cubicBezTo>
                <a:cubicBezTo>
                  <a:pt x="10836" y="381"/>
                  <a:pt x="11050" y="369"/>
                  <a:pt x="11240" y="322"/>
                </a:cubicBezTo>
                <a:cubicBezTo>
                  <a:pt x="11324" y="310"/>
                  <a:pt x="11419" y="322"/>
                  <a:pt x="11502" y="298"/>
                </a:cubicBezTo>
                <a:cubicBezTo>
                  <a:pt x="12455" y="0"/>
                  <a:pt x="13276" y="310"/>
                  <a:pt x="14038" y="858"/>
                </a:cubicBezTo>
                <a:cubicBezTo>
                  <a:pt x="14419" y="1143"/>
                  <a:pt x="14776" y="1429"/>
                  <a:pt x="15098" y="1798"/>
                </a:cubicBezTo>
                <a:cubicBezTo>
                  <a:pt x="15717" y="2548"/>
                  <a:pt x="16003" y="3406"/>
                  <a:pt x="16170" y="4334"/>
                </a:cubicBezTo>
                <a:cubicBezTo>
                  <a:pt x="16205" y="4549"/>
                  <a:pt x="16241" y="4763"/>
                  <a:pt x="16289" y="5025"/>
                </a:cubicBezTo>
                <a:cubicBezTo>
                  <a:pt x="16527" y="5001"/>
                  <a:pt x="16729" y="5001"/>
                  <a:pt x="16908" y="4941"/>
                </a:cubicBezTo>
                <a:cubicBezTo>
                  <a:pt x="17717" y="4703"/>
                  <a:pt x="18444" y="4941"/>
                  <a:pt x="19146" y="5263"/>
                </a:cubicBezTo>
                <a:cubicBezTo>
                  <a:pt x="19575" y="5477"/>
                  <a:pt x="19837" y="5906"/>
                  <a:pt x="19956" y="6382"/>
                </a:cubicBezTo>
                <a:cubicBezTo>
                  <a:pt x="19991" y="6537"/>
                  <a:pt x="20003" y="6668"/>
                  <a:pt x="20039" y="6823"/>
                </a:cubicBezTo>
                <a:close/>
                <a:moveTo>
                  <a:pt x="6252" y="7751"/>
                </a:moveTo>
                <a:cubicBezTo>
                  <a:pt x="6025" y="7906"/>
                  <a:pt x="5847" y="7918"/>
                  <a:pt x="5716" y="7751"/>
                </a:cubicBezTo>
                <a:cubicBezTo>
                  <a:pt x="5609" y="7608"/>
                  <a:pt x="5466" y="7585"/>
                  <a:pt x="5299" y="7573"/>
                </a:cubicBezTo>
                <a:cubicBezTo>
                  <a:pt x="4335" y="7489"/>
                  <a:pt x="3346" y="7489"/>
                  <a:pt x="2394" y="7680"/>
                </a:cubicBezTo>
                <a:cubicBezTo>
                  <a:pt x="1822" y="7799"/>
                  <a:pt x="1322" y="8109"/>
                  <a:pt x="1013" y="8668"/>
                </a:cubicBezTo>
                <a:cubicBezTo>
                  <a:pt x="775" y="9061"/>
                  <a:pt x="727" y="9502"/>
                  <a:pt x="763" y="9894"/>
                </a:cubicBezTo>
                <a:cubicBezTo>
                  <a:pt x="810" y="10406"/>
                  <a:pt x="989" y="10918"/>
                  <a:pt x="1525" y="11180"/>
                </a:cubicBezTo>
                <a:cubicBezTo>
                  <a:pt x="1703" y="11264"/>
                  <a:pt x="1846" y="11418"/>
                  <a:pt x="2037" y="11549"/>
                </a:cubicBezTo>
                <a:cubicBezTo>
                  <a:pt x="2430" y="11478"/>
                  <a:pt x="2811" y="11514"/>
                  <a:pt x="3204" y="11716"/>
                </a:cubicBezTo>
                <a:cubicBezTo>
                  <a:pt x="3394" y="11823"/>
                  <a:pt x="3632" y="11823"/>
                  <a:pt x="3858" y="11835"/>
                </a:cubicBezTo>
                <a:cubicBezTo>
                  <a:pt x="4525" y="11871"/>
                  <a:pt x="5216" y="11859"/>
                  <a:pt x="5883" y="11835"/>
                </a:cubicBezTo>
                <a:cubicBezTo>
                  <a:pt x="7002" y="11788"/>
                  <a:pt x="8097" y="11776"/>
                  <a:pt x="9216" y="11764"/>
                </a:cubicBezTo>
                <a:cubicBezTo>
                  <a:pt x="10062" y="11740"/>
                  <a:pt x="10931" y="11645"/>
                  <a:pt x="11788" y="11716"/>
                </a:cubicBezTo>
                <a:cubicBezTo>
                  <a:pt x="12455" y="11776"/>
                  <a:pt x="13133" y="11799"/>
                  <a:pt x="13812" y="11859"/>
                </a:cubicBezTo>
                <a:cubicBezTo>
                  <a:pt x="14300" y="11907"/>
                  <a:pt x="14788" y="11966"/>
                  <a:pt x="15300" y="11954"/>
                </a:cubicBezTo>
                <a:cubicBezTo>
                  <a:pt x="16205" y="11907"/>
                  <a:pt x="17122" y="11919"/>
                  <a:pt x="18015" y="11954"/>
                </a:cubicBezTo>
                <a:cubicBezTo>
                  <a:pt x="18682" y="11966"/>
                  <a:pt x="19360" y="12061"/>
                  <a:pt x="20027" y="12038"/>
                </a:cubicBezTo>
                <a:cubicBezTo>
                  <a:pt x="21182" y="12014"/>
                  <a:pt x="22337" y="11966"/>
                  <a:pt x="23492" y="11919"/>
                </a:cubicBezTo>
                <a:cubicBezTo>
                  <a:pt x="23706" y="11919"/>
                  <a:pt x="23932" y="11942"/>
                  <a:pt x="24159" y="11942"/>
                </a:cubicBezTo>
                <a:cubicBezTo>
                  <a:pt x="24337" y="11942"/>
                  <a:pt x="24516" y="11907"/>
                  <a:pt x="24682" y="11859"/>
                </a:cubicBezTo>
                <a:cubicBezTo>
                  <a:pt x="24897" y="11799"/>
                  <a:pt x="25111" y="11716"/>
                  <a:pt x="25314" y="11621"/>
                </a:cubicBezTo>
                <a:cubicBezTo>
                  <a:pt x="25683" y="11478"/>
                  <a:pt x="25754" y="11168"/>
                  <a:pt x="25433" y="10895"/>
                </a:cubicBezTo>
                <a:cubicBezTo>
                  <a:pt x="25183" y="10668"/>
                  <a:pt x="24885" y="10514"/>
                  <a:pt x="24611" y="10311"/>
                </a:cubicBezTo>
                <a:cubicBezTo>
                  <a:pt x="24004" y="9835"/>
                  <a:pt x="23337" y="9644"/>
                  <a:pt x="22599" y="9883"/>
                </a:cubicBezTo>
                <a:cubicBezTo>
                  <a:pt x="22385" y="9954"/>
                  <a:pt x="22254" y="9859"/>
                  <a:pt x="22111" y="9740"/>
                </a:cubicBezTo>
                <a:cubicBezTo>
                  <a:pt x="22099" y="9382"/>
                  <a:pt x="22396" y="9240"/>
                  <a:pt x="22611" y="9061"/>
                </a:cubicBezTo>
                <a:cubicBezTo>
                  <a:pt x="22623" y="8930"/>
                  <a:pt x="22635" y="8823"/>
                  <a:pt x="22670" y="8704"/>
                </a:cubicBezTo>
                <a:cubicBezTo>
                  <a:pt x="22777" y="8382"/>
                  <a:pt x="22623" y="8156"/>
                  <a:pt x="22396" y="7930"/>
                </a:cubicBezTo>
                <a:cubicBezTo>
                  <a:pt x="22111" y="7632"/>
                  <a:pt x="21742" y="7513"/>
                  <a:pt x="21373" y="7442"/>
                </a:cubicBezTo>
                <a:cubicBezTo>
                  <a:pt x="20789" y="7323"/>
                  <a:pt x="20194" y="7263"/>
                  <a:pt x="19718" y="7739"/>
                </a:cubicBezTo>
                <a:cubicBezTo>
                  <a:pt x="19682" y="7787"/>
                  <a:pt x="19622" y="7847"/>
                  <a:pt x="19563" y="7847"/>
                </a:cubicBezTo>
                <a:cubicBezTo>
                  <a:pt x="19468" y="7847"/>
                  <a:pt x="19348" y="7847"/>
                  <a:pt x="19301" y="7787"/>
                </a:cubicBezTo>
                <a:cubicBezTo>
                  <a:pt x="19229" y="7716"/>
                  <a:pt x="19206" y="7597"/>
                  <a:pt x="19170" y="7489"/>
                </a:cubicBezTo>
                <a:cubicBezTo>
                  <a:pt x="19158" y="7442"/>
                  <a:pt x="19229" y="7370"/>
                  <a:pt x="19253" y="7311"/>
                </a:cubicBezTo>
                <a:cubicBezTo>
                  <a:pt x="19539" y="6680"/>
                  <a:pt x="19348" y="6013"/>
                  <a:pt x="18777" y="5751"/>
                </a:cubicBezTo>
                <a:cubicBezTo>
                  <a:pt x="17944" y="5358"/>
                  <a:pt x="17098" y="5251"/>
                  <a:pt x="16265" y="5763"/>
                </a:cubicBezTo>
                <a:cubicBezTo>
                  <a:pt x="15967" y="5942"/>
                  <a:pt x="15789" y="5870"/>
                  <a:pt x="15717" y="5549"/>
                </a:cubicBezTo>
                <a:cubicBezTo>
                  <a:pt x="15681" y="5406"/>
                  <a:pt x="15681" y="5239"/>
                  <a:pt x="15681" y="5072"/>
                </a:cubicBezTo>
                <a:cubicBezTo>
                  <a:pt x="15681" y="4941"/>
                  <a:pt x="15729" y="4799"/>
                  <a:pt x="15681" y="4680"/>
                </a:cubicBezTo>
                <a:cubicBezTo>
                  <a:pt x="15491" y="4025"/>
                  <a:pt x="15467" y="3322"/>
                  <a:pt x="15027" y="2751"/>
                </a:cubicBezTo>
                <a:cubicBezTo>
                  <a:pt x="14967" y="2667"/>
                  <a:pt x="14943" y="2548"/>
                  <a:pt x="14884" y="2453"/>
                </a:cubicBezTo>
                <a:cubicBezTo>
                  <a:pt x="14812" y="2334"/>
                  <a:pt x="14729" y="2215"/>
                  <a:pt x="14646" y="2132"/>
                </a:cubicBezTo>
                <a:cubicBezTo>
                  <a:pt x="14431" y="1917"/>
                  <a:pt x="14217" y="1727"/>
                  <a:pt x="13991" y="1536"/>
                </a:cubicBezTo>
                <a:cubicBezTo>
                  <a:pt x="13288" y="941"/>
                  <a:pt x="12467" y="715"/>
                  <a:pt x="11598" y="846"/>
                </a:cubicBezTo>
                <a:cubicBezTo>
                  <a:pt x="10847" y="965"/>
                  <a:pt x="10252" y="1370"/>
                  <a:pt x="9788" y="1965"/>
                </a:cubicBezTo>
                <a:cubicBezTo>
                  <a:pt x="9466" y="2382"/>
                  <a:pt x="9288" y="2870"/>
                  <a:pt x="9050" y="3322"/>
                </a:cubicBezTo>
                <a:cubicBezTo>
                  <a:pt x="8704" y="3977"/>
                  <a:pt x="8740" y="4656"/>
                  <a:pt x="8859" y="5358"/>
                </a:cubicBezTo>
                <a:cubicBezTo>
                  <a:pt x="9121" y="5692"/>
                  <a:pt x="8919" y="6013"/>
                  <a:pt x="8919" y="6358"/>
                </a:cubicBezTo>
                <a:cubicBezTo>
                  <a:pt x="8609" y="6382"/>
                  <a:pt x="8383" y="6299"/>
                  <a:pt x="8169" y="6144"/>
                </a:cubicBezTo>
                <a:cubicBezTo>
                  <a:pt x="8014" y="6025"/>
                  <a:pt x="7859" y="5894"/>
                  <a:pt x="7680" y="5775"/>
                </a:cubicBezTo>
                <a:cubicBezTo>
                  <a:pt x="7323" y="5537"/>
                  <a:pt x="6954" y="5418"/>
                  <a:pt x="6525" y="5537"/>
                </a:cubicBezTo>
                <a:cubicBezTo>
                  <a:pt x="6335" y="5584"/>
                  <a:pt x="6204" y="5692"/>
                  <a:pt x="6133" y="5882"/>
                </a:cubicBezTo>
                <a:cubicBezTo>
                  <a:pt x="5954" y="6370"/>
                  <a:pt x="5906" y="6846"/>
                  <a:pt x="6109" y="7335"/>
                </a:cubicBezTo>
                <a:cubicBezTo>
                  <a:pt x="6133" y="7477"/>
                  <a:pt x="6192" y="7608"/>
                  <a:pt x="6252" y="77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63" name="Google Shape;63;p15"/>
          <p:cNvGrpSpPr/>
          <p:nvPr/>
        </p:nvGrpSpPr>
        <p:grpSpPr>
          <a:xfrm>
            <a:off x="6868217" y="1355878"/>
            <a:ext cx="1304358" cy="1013068"/>
            <a:chOff x="6256718" y="405594"/>
            <a:chExt cx="1534358" cy="1191704"/>
          </a:xfrm>
        </p:grpSpPr>
        <p:sp>
          <p:nvSpPr>
            <p:cNvPr id="64" name="Google Shape;64;p15"/>
            <p:cNvSpPr/>
            <p:nvPr/>
          </p:nvSpPr>
          <p:spPr>
            <a:xfrm>
              <a:off x="6807617" y="417543"/>
              <a:ext cx="584320" cy="414447"/>
            </a:xfrm>
            <a:custGeom>
              <a:avLst/>
              <a:gdLst/>
              <a:ahLst/>
              <a:cxnLst/>
              <a:rect l="l" t="t" r="r" b="b"/>
              <a:pathLst>
                <a:path w="16872" h="11967" extrusionOk="0">
                  <a:moveTo>
                    <a:pt x="9906" y="11895"/>
                  </a:moveTo>
                  <a:cubicBezTo>
                    <a:pt x="9359" y="11967"/>
                    <a:pt x="8858" y="11800"/>
                    <a:pt x="8358" y="11764"/>
                  </a:cubicBezTo>
                  <a:cubicBezTo>
                    <a:pt x="7965" y="11717"/>
                    <a:pt x="7549" y="11645"/>
                    <a:pt x="7144" y="11586"/>
                  </a:cubicBezTo>
                  <a:cubicBezTo>
                    <a:pt x="7013" y="11562"/>
                    <a:pt x="6882" y="11538"/>
                    <a:pt x="6751" y="11502"/>
                  </a:cubicBezTo>
                  <a:cubicBezTo>
                    <a:pt x="6322" y="11431"/>
                    <a:pt x="5894" y="11383"/>
                    <a:pt x="5477" y="11300"/>
                  </a:cubicBezTo>
                  <a:cubicBezTo>
                    <a:pt x="5060" y="11205"/>
                    <a:pt x="4644" y="11086"/>
                    <a:pt x="4227" y="10967"/>
                  </a:cubicBezTo>
                  <a:cubicBezTo>
                    <a:pt x="4132" y="10943"/>
                    <a:pt x="4048" y="10883"/>
                    <a:pt x="3953" y="10871"/>
                  </a:cubicBezTo>
                  <a:cubicBezTo>
                    <a:pt x="3465" y="10824"/>
                    <a:pt x="3024" y="10645"/>
                    <a:pt x="2548" y="10538"/>
                  </a:cubicBezTo>
                  <a:cubicBezTo>
                    <a:pt x="2286" y="10490"/>
                    <a:pt x="2024" y="10514"/>
                    <a:pt x="1750" y="10466"/>
                  </a:cubicBezTo>
                  <a:cubicBezTo>
                    <a:pt x="1215" y="10371"/>
                    <a:pt x="679" y="10276"/>
                    <a:pt x="167" y="10169"/>
                  </a:cubicBezTo>
                  <a:cubicBezTo>
                    <a:pt x="119" y="10157"/>
                    <a:pt x="72" y="10121"/>
                    <a:pt x="24" y="10097"/>
                  </a:cubicBezTo>
                  <a:cubicBezTo>
                    <a:pt x="0" y="9954"/>
                    <a:pt x="72" y="9895"/>
                    <a:pt x="167" y="9871"/>
                  </a:cubicBezTo>
                  <a:cubicBezTo>
                    <a:pt x="596" y="9752"/>
                    <a:pt x="905" y="9419"/>
                    <a:pt x="1298" y="9240"/>
                  </a:cubicBezTo>
                  <a:cubicBezTo>
                    <a:pt x="1477" y="9157"/>
                    <a:pt x="1655" y="9038"/>
                    <a:pt x="1834" y="8942"/>
                  </a:cubicBezTo>
                  <a:cubicBezTo>
                    <a:pt x="2036" y="8847"/>
                    <a:pt x="2227" y="8740"/>
                    <a:pt x="2405" y="8609"/>
                  </a:cubicBezTo>
                  <a:cubicBezTo>
                    <a:pt x="2608" y="8454"/>
                    <a:pt x="2822" y="8371"/>
                    <a:pt x="3036" y="8228"/>
                  </a:cubicBezTo>
                  <a:cubicBezTo>
                    <a:pt x="3536" y="7919"/>
                    <a:pt x="4060" y="7621"/>
                    <a:pt x="4536" y="7252"/>
                  </a:cubicBezTo>
                  <a:cubicBezTo>
                    <a:pt x="5060" y="6847"/>
                    <a:pt x="5596" y="6478"/>
                    <a:pt x="6144" y="6109"/>
                  </a:cubicBezTo>
                  <a:cubicBezTo>
                    <a:pt x="6894" y="5585"/>
                    <a:pt x="7680" y="5097"/>
                    <a:pt x="8466" y="4632"/>
                  </a:cubicBezTo>
                  <a:cubicBezTo>
                    <a:pt x="8573" y="4573"/>
                    <a:pt x="8692" y="4537"/>
                    <a:pt x="8763" y="4466"/>
                  </a:cubicBezTo>
                  <a:cubicBezTo>
                    <a:pt x="9168" y="4049"/>
                    <a:pt x="9704" y="3847"/>
                    <a:pt x="10168" y="3549"/>
                  </a:cubicBezTo>
                  <a:cubicBezTo>
                    <a:pt x="10549" y="3287"/>
                    <a:pt x="10918" y="2989"/>
                    <a:pt x="11323" y="2751"/>
                  </a:cubicBezTo>
                  <a:cubicBezTo>
                    <a:pt x="11752" y="2501"/>
                    <a:pt x="12133" y="2132"/>
                    <a:pt x="12633" y="1977"/>
                  </a:cubicBezTo>
                  <a:cubicBezTo>
                    <a:pt x="12704" y="1965"/>
                    <a:pt x="12764" y="1906"/>
                    <a:pt x="12823" y="1858"/>
                  </a:cubicBezTo>
                  <a:cubicBezTo>
                    <a:pt x="13430" y="1489"/>
                    <a:pt x="14014" y="1084"/>
                    <a:pt x="14657" y="751"/>
                  </a:cubicBezTo>
                  <a:cubicBezTo>
                    <a:pt x="15252" y="430"/>
                    <a:pt x="15836" y="60"/>
                    <a:pt x="16550" y="1"/>
                  </a:cubicBezTo>
                  <a:cubicBezTo>
                    <a:pt x="16812" y="239"/>
                    <a:pt x="16871" y="513"/>
                    <a:pt x="16764" y="870"/>
                  </a:cubicBezTo>
                  <a:cubicBezTo>
                    <a:pt x="16586" y="1465"/>
                    <a:pt x="16240" y="1942"/>
                    <a:pt x="15907" y="2442"/>
                  </a:cubicBezTo>
                  <a:cubicBezTo>
                    <a:pt x="15490" y="3085"/>
                    <a:pt x="15074" y="3739"/>
                    <a:pt x="14669" y="4394"/>
                  </a:cubicBezTo>
                  <a:cubicBezTo>
                    <a:pt x="14657" y="4406"/>
                    <a:pt x="14657" y="4442"/>
                    <a:pt x="14645" y="4442"/>
                  </a:cubicBezTo>
                  <a:cubicBezTo>
                    <a:pt x="14300" y="4751"/>
                    <a:pt x="14121" y="5168"/>
                    <a:pt x="13859" y="5525"/>
                  </a:cubicBezTo>
                  <a:cubicBezTo>
                    <a:pt x="13561" y="5906"/>
                    <a:pt x="13299" y="6323"/>
                    <a:pt x="13049" y="6740"/>
                  </a:cubicBezTo>
                  <a:cubicBezTo>
                    <a:pt x="12811" y="7145"/>
                    <a:pt x="12537" y="7538"/>
                    <a:pt x="12287" y="7919"/>
                  </a:cubicBezTo>
                  <a:cubicBezTo>
                    <a:pt x="11692" y="8823"/>
                    <a:pt x="11097" y="9752"/>
                    <a:pt x="10561" y="10693"/>
                  </a:cubicBezTo>
                  <a:cubicBezTo>
                    <a:pt x="10430" y="10931"/>
                    <a:pt x="10168" y="11121"/>
                    <a:pt x="10263" y="11443"/>
                  </a:cubicBezTo>
                  <a:cubicBezTo>
                    <a:pt x="10121" y="11609"/>
                    <a:pt x="10013" y="11740"/>
                    <a:pt x="9906" y="118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7177076" y="1194419"/>
              <a:ext cx="25178" cy="76711"/>
            </a:xfrm>
            <a:custGeom>
              <a:avLst/>
              <a:gdLst/>
              <a:ahLst/>
              <a:cxnLst/>
              <a:rect l="l" t="t" r="r" b="b"/>
              <a:pathLst>
                <a:path w="727" h="2215" extrusionOk="0">
                  <a:moveTo>
                    <a:pt x="524" y="2215"/>
                  </a:moveTo>
                  <a:cubicBezTo>
                    <a:pt x="298" y="1905"/>
                    <a:pt x="393" y="1512"/>
                    <a:pt x="286" y="1179"/>
                  </a:cubicBezTo>
                  <a:cubicBezTo>
                    <a:pt x="179" y="822"/>
                    <a:pt x="107" y="465"/>
                    <a:pt x="0" y="60"/>
                  </a:cubicBezTo>
                  <a:cubicBezTo>
                    <a:pt x="72" y="48"/>
                    <a:pt x="155" y="0"/>
                    <a:pt x="215" y="12"/>
                  </a:cubicBezTo>
                  <a:cubicBezTo>
                    <a:pt x="405" y="60"/>
                    <a:pt x="548" y="167"/>
                    <a:pt x="643" y="346"/>
                  </a:cubicBezTo>
                  <a:cubicBezTo>
                    <a:pt x="691" y="441"/>
                    <a:pt x="726" y="548"/>
                    <a:pt x="726" y="667"/>
                  </a:cubicBezTo>
                  <a:cubicBezTo>
                    <a:pt x="726" y="1131"/>
                    <a:pt x="703" y="1584"/>
                    <a:pt x="691" y="2048"/>
                  </a:cubicBezTo>
                  <a:cubicBezTo>
                    <a:pt x="691" y="2108"/>
                    <a:pt x="667" y="2203"/>
                    <a:pt x="524" y="22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7220367" y="1360170"/>
              <a:ext cx="13645" cy="49524"/>
            </a:xfrm>
            <a:custGeom>
              <a:avLst/>
              <a:gdLst/>
              <a:ahLst/>
              <a:cxnLst/>
              <a:rect l="l" t="t" r="r" b="b"/>
              <a:pathLst>
                <a:path w="394" h="1430" extrusionOk="0">
                  <a:moveTo>
                    <a:pt x="358" y="1429"/>
                  </a:moveTo>
                  <a:cubicBezTo>
                    <a:pt x="155" y="929"/>
                    <a:pt x="12" y="501"/>
                    <a:pt x="0" y="1"/>
                  </a:cubicBezTo>
                  <a:cubicBezTo>
                    <a:pt x="334" y="334"/>
                    <a:pt x="393" y="524"/>
                    <a:pt x="358" y="14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7224904" y="706620"/>
              <a:ext cx="21888" cy="36295"/>
            </a:xfrm>
            <a:custGeom>
              <a:avLst/>
              <a:gdLst/>
              <a:ahLst/>
              <a:cxnLst/>
              <a:rect l="l" t="t" r="r" b="b"/>
              <a:pathLst>
                <a:path w="632" h="1048" extrusionOk="0">
                  <a:moveTo>
                    <a:pt x="0" y="1048"/>
                  </a:moveTo>
                  <a:cubicBezTo>
                    <a:pt x="107" y="643"/>
                    <a:pt x="346" y="334"/>
                    <a:pt x="596" y="0"/>
                  </a:cubicBezTo>
                  <a:cubicBezTo>
                    <a:pt x="596" y="84"/>
                    <a:pt x="631" y="167"/>
                    <a:pt x="596" y="226"/>
                  </a:cubicBezTo>
                  <a:cubicBezTo>
                    <a:pt x="453" y="524"/>
                    <a:pt x="358" y="881"/>
                    <a:pt x="0" y="1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7319728" y="577960"/>
              <a:ext cx="10355" cy="12398"/>
            </a:xfrm>
            <a:custGeom>
              <a:avLst/>
              <a:gdLst/>
              <a:ahLst/>
              <a:cxnLst/>
              <a:rect l="l" t="t" r="r" b="b"/>
              <a:pathLst>
                <a:path w="299" h="358" extrusionOk="0">
                  <a:moveTo>
                    <a:pt x="298" y="24"/>
                  </a:moveTo>
                  <a:cubicBezTo>
                    <a:pt x="298" y="191"/>
                    <a:pt x="263" y="322"/>
                    <a:pt x="1" y="358"/>
                  </a:cubicBezTo>
                  <a:cubicBezTo>
                    <a:pt x="60" y="262"/>
                    <a:pt x="72" y="203"/>
                    <a:pt x="120" y="143"/>
                  </a:cubicBezTo>
                  <a:cubicBezTo>
                    <a:pt x="167" y="84"/>
                    <a:pt x="227" y="48"/>
                    <a:pt x="2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7329633" y="566428"/>
              <a:ext cx="8693" cy="12398"/>
            </a:xfrm>
            <a:custGeom>
              <a:avLst/>
              <a:gdLst/>
              <a:ahLst/>
              <a:cxnLst/>
              <a:rect l="l" t="t" r="r" b="b"/>
              <a:pathLst>
                <a:path w="251" h="358" extrusionOk="0">
                  <a:moveTo>
                    <a:pt x="1" y="333"/>
                  </a:moveTo>
                  <a:cubicBezTo>
                    <a:pt x="48" y="238"/>
                    <a:pt x="108" y="155"/>
                    <a:pt x="179" y="0"/>
                  </a:cubicBezTo>
                  <a:cubicBezTo>
                    <a:pt x="251" y="226"/>
                    <a:pt x="179" y="322"/>
                    <a:pt x="36" y="3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6256718" y="405594"/>
              <a:ext cx="1534358" cy="1191704"/>
            </a:xfrm>
            <a:custGeom>
              <a:avLst/>
              <a:gdLst/>
              <a:ahLst/>
              <a:cxnLst/>
              <a:rect l="l" t="t" r="r" b="b"/>
              <a:pathLst>
                <a:path w="44304" h="34410" extrusionOk="0">
                  <a:moveTo>
                    <a:pt x="27599" y="26909"/>
                  </a:moveTo>
                  <a:cubicBezTo>
                    <a:pt x="27647" y="26944"/>
                    <a:pt x="27682" y="26968"/>
                    <a:pt x="27718" y="26968"/>
                  </a:cubicBezTo>
                  <a:cubicBezTo>
                    <a:pt x="28433" y="27135"/>
                    <a:pt x="28623" y="27694"/>
                    <a:pt x="28754" y="28314"/>
                  </a:cubicBezTo>
                  <a:cubicBezTo>
                    <a:pt x="28778" y="28492"/>
                    <a:pt x="28790" y="28683"/>
                    <a:pt x="28814" y="28873"/>
                  </a:cubicBezTo>
                  <a:cubicBezTo>
                    <a:pt x="28873" y="29349"/>
                    <a:pt x="28814" y="29814"/>
                    <a:pt x="28635" y="30266"/>
                  </a:cubicBezTo>
                  <a:cubicBezTo>
                    <a:pt x="28587" y="30361"/>
                    <a:pt x="28552" y="30481"/>
                    <a:pt x="28587" y="30588"/>
                  </a:cubicBezTo>
                  <a:cubicBezTo>
                    <a:pt x="28671" y="30945"/>
                    <a:pt x="28718" y="31314"/>
                    <a:pt x="28814" y="31695"/>
                  </a:cubicBezTo>
                  <a:cubicBezTo>
                    <a:pt x="28968" y="32302"/>
                    <a:pt x="29016" y="32909"/>
                    <a:pt x="28956" y="33529"/>
                  </a:cubicBezTo>
                  <a:cubicBezTo>
                    <a:pt x="28909" y="33933"/>
                    <a:pt x="28647" y="34207"/>
                    <a:pt x="28314" y="34410"/>
                  </a:cubicBezTo>
                  <a:cubicBezTo>
                    <a:pt x="27682" y="34231"/>
                    <a:pt x="27159" y="33910"/>
                    <a:pt x="26706" y="33433"/>
                  </a:cubicBezTo>
                  <a:cubicBezTo>
                    <a:pt x="26278" y="32981"/>
                    <a:pt x="25873" y="32517"/>
                    <a:pt x="25432" y="32100"/>
                  </a:cubicBezTo>
                  <a:cubicBezTo>
                    <a:pt x="24765" y="31469"/>
                    <a:pt x="24146" y="30778"/>
                    <a:pt x="23551" y="30076"/>
                  </a:cubicBezTo>
                  <a:cubicBezTo>
                    <a:pt x="22896" y="29302"/>
                    <a:pt x="22301" y="28504"/>
                    <a:pt x="21646" y="27718"/>
                  </a:cubicBezTo>
                  <a:cubicBezTo>
                    <a:pt x="21456" y="27492"/>
                    <a:pt x="21205" y="27373"/>
                    <a:pt x="21027" y="27147"/>
                  </a:cubicBezTo>
                  <a:cubicBezTo>
                    <a:pt x="20860" y="26944"/>
                    <a:pt x="20789" y="26659"/>
                    <a:pt x="20610" y="26480"/>
                  </a:cubicBezTo>
                  <a:cubicBezTo>
                    <a:pt x="20158" y="26016"/>
                    <a:pt x="19824" y="25480"/>
                    <a:pt x="19431" y="24980"/>
                  </a:cubicBezTo>
                  <a:cubicBezTo>
                    <a:pt x="19408" y="24944"/>
                    <a:pt x="19384" y="24920"/>
                    <a:pt x="19372" y="24885"/>
                  </a:cubicBezTo>
                  <a:cubicBezTo>
                    <a:pt x="19241" y="24647"/>
                    <a:pt x="18943" y="24539"/>
                    <a:pt x="18836" y="24242"/>
                  </a:cubicBezTo>
                  <a:cubicBezTo>
                    <a:pt x="18753" y="23992"/>
                    <a:pt x="18598" y="23742"/>
                    <a:pt x="18431" y="23515"/>
                  </a:cubicBezTo>
                  <a:cubicBezTo>
                    <a:pt x="18253" y="23277"/>
                    <a:pt x="18050" y="23075"/>
                    <a:pt x="17860" y="22837"/>
                  </a:cubicBezTo>
                  <a:cubicBezTo>
                    <a:pt x="17753" y="22718"/>
                    <a:pt x="17657" y="22611"/>
                    <a:pt x="17586" y="22480"/>
                  </a:cubicBezTo>
                  <a:cubicBezTo>
                    <a:pt x="17300" y="21956"/>
                    <a:pt x="16884" y="21551"/>
                    <a:pt x="16491" y="21134"/>
                  </a:cubicBezTo>
                  <a:cubicBezTo>
                    <a:pt x="16217" y="20848"/>
                    <a:pt x="15979" y="20539"/>
                    <a:pt x="15729" y="20229"/>
                  </a:cubicBezTo>
                  <a:cubicBezTo>
                    <a:pt x="15383" y="19813"/>
                    <a:pt x="15014" y="19408"/>
                    <a:pt x="14776" y="18908"/>
                  </a:cubicBezTo>
                  <a:cubicBezTo>
                    <a:pt x="14740" y="18848"/>
                    <a:pt x="14669" y="18801"/>
                    <a:pt x="14598" y="18789"/>
                  </a:cubicBezTo>
                  <a:cubicBezTo>
                    <a:pt x="14359" y="18705"/>
                    <a:pt x="14121" y="18646"/>
                    <a:pt x="13883" y="18610"/>
                  </a:cubicBezTo>
                  <a:cubicBezTo>
                    <a:pt x="13216" y="18491"/>
                    <a:pt x="12538" y="18396"/>
                    <a:pt x="11883" y="18277"/>
                  </a:cubicBezTo>
                  <a:cubicBezTo>
                    <a:pt x="11371" y="18193"/>
                    <a:pt x="10859" y="18074"/>
                    <a:pt x="10335" y="17979"/>
                  </a:cubicBezTo>
                  <a:cubicBezTo>
                    <a:pt x="9728" y="17860"/>
                    <a:pt x="9121" y="17777"/>
                    <a:pt x="8513" y="17658"/>
                  </a:cubicBezTo>
                  <a:cubicBezTo>
                    <a:pt x="8037" y="17562"/>
                    <a:pt x="7537" y="17455"/>
                    <a:pt x="7085" y="17324"/>
                  </a:cubicBezTo>
                  <a:cubicBezTo>
                    <a:pt x="6442" y="17134"/>
                    <a:pt x="5787" y="17062"/>
                    <a:pt x="5144" y="16907"/>
                  </a:cubicBezTo>
                  <a:cubicBezTo>
                    <a:pt x="5037" y="16884"/>
                    <a:pt x="4906" y="16884"/>
                    <a:pt x="4822" y="16836"/>
                  </a:cubicBezTo>
                  <a:cubicBezTo>
                    <a:pt x="4299" y="16586"/>
                    <a:pt x="3775" y="16312"/>
                    <a:pt x="3251" y="16062"/>
                  </a:cubicBezTo>
                  <a:cubicBezTo>
                    <a:pt x="2584" y="15729"/>
                    <a:pt x="2096" y="15169"/>
                    <a:pt x="1513" y="14717"/>
                  </a:cubicBezTo>
                  <a:cubicBezTo>
                    <a:pt x="1310" y="14574"/>
                    <a:pt x="1155" y="14336"/>
                    <a:pt x="1012" y="14121"/>
                  </a:cubicBezTo>
                  <a:cubicBezTo>
                    <a:pt x="679" y="13633"/>
                    <a:pt x="310" y="13157"/>
                    <a:pt x="143" y="12562"/>
                  </a:cubicBezTo>
                  <a:cubicBezTo>
                    <a:pt x="0" y="12038"/>
                    <a:pt x="60" y="11585"/>
                    <a:pt x="417" y="11133"/>
                  </a:cubicBezTo>
                  <a:cubicBezTo>
                    <a:pt x="691" y="10788"/>
                    <a:pt x="1024" y="10526"/>
                    <a:pt x="1453" y="10407"/>
                  </a:cubicBezTo>
                  <a:cubicBezTo>
                    <a:pt x="1822" y="10299"/>
                    <a:pt x="2203" y="10180"/>
                    <a:pt x="2596" y="10169"/>
                  </a:cubicBezTo>
                  <a:cubicBezTo>
                    <a:pt x="3298" y="10133"/>
                    <a:pt x="3989" y="10049"/>
                    <a:pt x="4668" y="9990"/>
                  </a:cubicBezTo>
                  <a:cubicBezTo>
                    <a:pt x="4906" y="9978"/>
                    <a:pt x="5156" y="9954"/>
                    <a:pt x="5394" y="9954"/>
                  </a:cubicBezTo>
                  <a:cubicBezTo>
                    <a:pt x="5715" y="9942"/>
                    <a:pt x="6037" y="9942"/>
                    <a:pt x="6346" y="9942"/>
                  </a:cubicBezTo>
                  <a:cubicBezTo>
                    <a:pt x="6585" y="9942"/>
                    <a:pt x="6847" y="9954"/>
                    <a:pt x="7085" y="9954"/>
                  </a:cubicBezTo>
                  <a:cubicBezTo>
                    <a:pt x="7537" y="9954"/>
                    <a:pt x="8013" y="9954"/>
                    <a:pt x="8478" y="9978"/>
                  </a:cubicBezTo>
                  <a:cubicBezTo>
                    <a:pt x="8942" y="9990"/>
                    <a:pt x="9418" y="10038"/>
                    <a:pt x="9883" y="10061"/>
                  </a:cubicBezTo>
                  <a:cubicBezTo>
                    <a:pt x="9954" y="10061"/>
                    <a:pt x="10026" y="10061"/>
                    <a:pt x="10097" y="10049"/>
                  </a:cubicBezTo>
                  <a:cubicBezTo>
                    <a:pt x="10180" y="10038"/>
                    <a:pt x="10264" y="9990"/>
                    <a:pt x="10323" y="10014"/>
                  </a:cubicBezTo>
                  <a:cubicBezTo>
                    <a:pt x="10776" y="10192"/>
                    <a:pt x="11252" y="10073"/>
                    <a:pt x="11704" y="10180"/>
                  </a:cubicBezTo>
                  <a:cubicBezTo>
                    <a:pt x="12121" y="10276"/>
                    <a:pt x="12573" y="10276"/>
                    <a:pt x="13002" y="10311"/>
                  </a:cubicBezTo>
                  <a:cubicBezTo>
                    <a:pt x="13240" y="10347"/>
                    <a:pt x="13490" y="10335"/>
                    <a:pt x="13728" y="10395"/>
                  </a:cubicBezTo>
                  <a:cubicBezTo>
                    <a:pt x="14288" y="10514"/>
                    <a:pt x="14788" y="10347"/>
                    <a:pt x="15252" y="10109"/>
                  </a:cubicBezTo>
                  <a:cubicBezTo>
                    <a:pt x="15562" y="9942"/>
                    <a:pt x="15848" y="9716"/>
                    <a:pt x="16145" y="9514"/>
                  </a:cubicBezTo>
                  <a:cubicBezTo>
                    <a:pt x="16753" y="9097"/>
                    <a:pt x="17360" y="8704"/>
                    <a:pt x="18050" y="8430"/>
                  </a:cubicBezTo>
                  <a:cubicBezTo>
                    <a:pt x="18157" y="8383"/>
                    <a:pt x="18253" y="8323"/>
                    <a:pt x="18336" y="8252"/>
                  </a:cubicBezTo>
                  <a:cubicBezTo>
                    <a:pt x="18753" y="7835"/>
                    <a:pt x="19253" y="7549"/>
                    <a:pt x="19777" y="7263"/>
                  </a:cubicBezTo>
                  <a:cubicBezTo>
                    <a:pt x="20039" y="7121"/>
                    <a:pt x="20265" y="6859"/>
                    <a:pt x="20503" y="6656"/>
                  </a:cubicBezTo>
                  <a:cubicBezTo>
                    <a:pt x="20658" y="6501"/>
                    <a:pt x="20801" y="6370"/>
                    <a:pt x="21015" y="6311"/>
                  </a:cubicBezTo>
                  <a:cubicBezTo>
                    <a:pt x="21134" y="6263"/>
                    <a:pt x="21229" y="6180"/>
                    <a:pt x="21336" y="6109"/>
                  </a:cubicBezTo>
                  <a:cubicBezTo>
                    <a:pt x="21563" y="5954"/>
                    <a:pt x="21741" y="5763"/>
                    <a:pt x="22003" y="5692"/>
                  </a:cubicBezTo>
                  <a:cubicBezTo>
                    <a:pt x="22408" y="5251"/>
                    <a:pt x="23039" y="5132"/>
                    <a:pt x="23420" y="4680"/>
                  </a:cubicBezTo>
                  <a:cubicBezTo>
                    <a:pt x="23480" y="4585"/>
                    <a:pt x="23599" y="4525"/>
                    <a:pt x="23706" y="4501"/>
                  </a:cubicBezTo>
                  <a:cubicBezTo>
                    <a:pt x="23992" y="4442"/>
                    <a:pt x="24230" y="4275"/>
                    <a:pt x="24468" y="4120"/>
                  </a:cubicBezTo>
                  <a:cubicBezTo>
                    <a:pt x="24980" y="3787"/>
                    <a:pt x="25551" y="3513"/>
                    <a:pt x="26039" y="3144"/>
                  </a:cubicBezTo>
                  <a:cubicBezTo>
                    <a:pt x="26516" y="2775"/>
                    <a:pt x="27051" y="2501"/>
                    <a:pt x="27563" y="2191"/>
                  </a:cubicBezTo>
                  <a:cubicBezTo>
                    <a:pt x="28040" y="1894"/>
                    <a:pt x="28516" y="1560"/>
                    <a:pt x="29064" y="1417"/>
                  </a:cubicBezTo>
                  <a:cubicBezTo>
                    <a:pt x="29206" y="1370"/>
                    <a:pt x="29349" y="1310"/>
                    <a:pt x="29468" y="1227"/>
                  </a:cubicBezTo>
                  <a:cubicBezTo>
                    <a:pt x="29968" y="870"/>
                    <a:pt x="30564" y="667"/>
                    <a:pt x="31100" y="358"/>
                  </a:cubicBezTo>
                  <a:cubicBezTo>
                    <a:pt x="31588" y="60"/>
                    <a:pt x="32124" y="48"/>
                    <a:pt x="32683" y="1"/>
                  </a:cubicBezTo>
                  <a:cubicBezTo>
                    <a:pt x="32743" y="1"/>
                    <a:pt x="32826" y="48"/>
                    <a:pt x="32874" y="108"/>
                  </a:cubicBezTo>
                  <a:cubicBezTo>
                    <a:pt x="33076" y="453"/>
                    <a:pt x="33231" y="786"/>
                    <a:pt x="33076" y="1227"/>
                  </a:cubicBezTo>
                  <a:cubicBezTo>
                    <a:pt x="32874" y="1798"/>
                    <a:pt x="32647" y="2370"/>
                    <a:pt x="32290" y="2894"/>
                  </a:cubicBezTo>
                  <a:cubicBezTo>
                    <a:pt x="32004" y="3287"/>
                    <a:pt x="31814" y="3739"/>
                    <a:pt x="31564" y="4204"/>
                  </a:cubicBezTo>
                  <a:cubicBezTo>
                    <a:pt x="31588" y="4346"/>
                    <a:pt x="31647" y="4537"/>
                    <a:pt x="31683" y="4715"/>
                  </a:cubicBezTo>
                  <a:cubicBezTo>
                    <a:pt x="31731" y="4954"/>
                    <a:pt x="31695" y="5168"/>
                    <a:pt x="31528" y="5358"/>
                  </a:cubicBezTo>
                  <a:cubicBezTo>
                    <a:pt x="31254" y="5692"/>
                    <a:pt x="30981" y="6025"/>
                    <a:pt x="30695" y="6359"/>
                  </a:cubicBezTo>
                  <a:cubicBezTo>
                    <a:pt x="30504" y="6585"/>
                    <a:pt x="30242" y="6668"/>
                    <a:pt x="29909" y="6656"/>
                  </a:cubicBezTo>
                  <a:cubicBezTo>
                    <a:pt x="29611" y="7085"/>
                    <a:pt x="29326" y="7537"/>
                    <a:pt x="29028" y="7978"/>
                  </a:cubicBezTo>
                  <a:cubicBezTo>
                    <a:pt x="29076" y="8216"/>
                    <a:pt x="29123" y="8454"/>
                    <a:pt x="29147" y="8692"/>
                  </a:cubicBezTo>
                  <a:cubicBezTo>
                    <a:pt x="29171" y="8752"/>
                    <a:pt x="29147" y="8811"/>
                    <a:pt x="29147" y="8859"/>
                  </a:cubicBezTo>
                  <a:cubicBezTo>
                    <a:pt x="29028" y="9347"/>
                    <a:pt x="28992" y="9871"/>
                    <a:pt x="28516" y="10180"/>
                  </a:cubicBezTo>
                  <a:cubicBezTo>
                    <a:pt x="28480" y="10192"/>
                    <a:pt x="28468" y="10240"/>
                    <a:pt x="28433" y="10276"/>
                  </a:cubicBezTo>
                  <a:cubicBezTo>
                    <a:pt x="28242" y="10585"/>
                    <a:pt x="27944" y="10716"/>
                    <a:pt x="27587" y="10752"/>
                  </a:cubicBezTo>
                  <a:cubicBezTo>
                    <a:pt x="27504" y="10764"/>
                    <a:pt x="27409" y="10764"/>
                    <a:pt x="27301" y="10776"/>
                  </a:cubicBezTo>
                  <a:cubicBezTo>
                    <a:pt x="27087" y="11061"/>
                    <a:pt x="26920" y="11347"/>
                    <a:pt x="26849" y="11681"/>
                  </a:cubicBezTo>
                  <a:cubicBezTo>
                    <a:pt x="26801" y="11919"/>
                    <a:pt x="26682" y="12145"/>
                    <a:pt x="26587" y="12395"/>
                  </a:cubicBezTo>
                  <a:cubicBezTo>
                    <a:pt x="26635" y="12431"/>
                    <a:pt x="26706" y="12490"/>
                    <a:pt x="26790" y="12502"/>
                  </a:cubicBezTo>
                  <a:cubicBezTo>
                    <a:pt x="27159" y="12550"/>
                    <a:pt x="27528" y="12621"/>
                    <a:pt x="27885" y="12693"/>
                  </a:cubicBezTo>
                  <a:cubicBezTo>
                    <a:pt x="28278" y="12776"/>
                    <a:pt x="28659" y="12812"/>
                    <a:pt x="29052" y="12871"/>
                  </a:cubicBezTo>
                  <a:cubicBezTo>
                    <a:pt x="29718" y="12966"/>
                    <a:pt x="30385" y="13038"/>
                    <a:pt x="31040" y="13205"/>
                  </a:cubicBezTo>
                  <a:cubicBezTo>
                    <a:pt x="31433" y="13288"/>
                    <a:pt x="31814" y="13347"/>
                    <a:pt x="32207" y="13431"/>
                  </a:cubicBezTo>
                  <a:cubicBezTo>
                    <a:pt x="32457" y="13467"/>
                    <a:pt x="32719" y="13526"/>
                    <a:pt x="32981" y="13574"/>
                  </a:cubicBezTo>
                  <a:cubicBezTo>
                    <a:pt x="33290" y="13633"/>
                    <a:pt x="33600" y="13693"/>
                    <a:pt x="33933" y="13693"/>
                  </a:cubicBezTo>
                  <a:cubicBezTo>
                    <a:pt x="34362" y="13693"/>
                    <a:pt x="34791" y="13752"/>
                    <a:pt x="35219" y="13812"/>
                  </a:cubicBezTo>
                  <a:cubicBezTo>
                    <a:pt x="35457" y="13848"/>
                    <a:pt x="35672" y="13812"/>
                    <a:pt x="35862" y="13681"/>
                  </a:cubicBezTo>
                  <a:cubicBezTo>
                    <a:pt x="36398" y="13312"/>
                    <a:pt x="36946" y="12931"/>
                    <a:pt x="37481" y="12550"/>
                  </a:cubicBezTo>
                  <a:cubicBezTo>
                    <a:pt x="37767" y="12359"/>
                    <a:pt x="38053" y="12157"/>
                    <a:pt x="38303" y="11943"/>
                  </a:cubicBezTo>
                  <a:cubicBezTo>
                    <a:pt x="38791" y="11502"/>
                    <a:pt x="39267" y="11050"/>
                    <a:pt x="39744" y="10597"/>
                  </a:cubicBezTo>
                  <a:cubicBezTo>
                    <a:pt x="39970" y="10395"/>
                    <a:pt x="40184" y="10169"/>
                    <a:pt x="40458" y="10061"/>
                  </a:cubicBezTo>
                  <a:cubicBezTo>
                    <a:pt x="40565" y="10014"/>
                    <a:pt x="40672" y="9954"/>
                    <a:pt x="40744" y="9871"/>
                  </a:cubicBezTo>
                  <a:cubicBezTo>
                    <a:pt x="40958" y="9633"/>
                    <a:pt x="41208" y="9645"/>
                    <a:pt x="41470" y="9716"/>
                  </a:cubicBezTo>
                  <a:cubicBezTo>
                    <a:pt x="41625" y="9764"/>
                    <a:pt x="41756" y="9823"/>
                    <a:pt x="41910" y="9835"/>
                  </a:cubicBezTo>
                  <a:cubicBezTo>
                    <a:pt x="42172" y="9859"/>
                    <a:pt x="42327" y="10014"/>
                    <a:pt x="42422" y="10216"/>
                  </a:cubicBezTo>
                  <a:cubicBezTo>
                    <a:pt x="42625" y="10597"/>
                    <a:pt x="42649" y="11002"/>
                    <a:pt x="42518" y="11419"/>
                  </a:cubicBezTo>
                  <a:cubicBezTo>
                    <a:pt x="42303" y="12038"/>
                    <a:pt x="42101" y="12657"/>
                    <a:pt x="42030" y="13324"/>
                  </a:cubicBezTo>
                  <a:cubicBezTo>
                    <a:pt x="41970" y="13871"/>
                    <a:pt x="41815" y="14419"/>
                    <a:pt x="41684" y="14979"/>
                  </a:cubicBezTo>
                  <a:cubicBezTo>
                    <a:pt x="41553" y="15491"/>
                    <a:pt x="41398" y="16026"/>
                    <a:pt x="41256" y="16586"/>
                  </a:cubicBezTo>
                  <a:cubicBezTo>
                    <a:pt x="41387" y="16622"/>
                    <a:pt x="41506" y="16681"/>
                    <a:pt x="41625" y="16705"/>
                  </a:cubicBezTo>
                  <a:cubicBezTo>
                    <a:pt x="41934" y="16741"/>
                    <a:pt x="42268" y="16776"/>
                    <a:pt x="42577" y="16800"/>
                  </a:cubicBezTo>
                  <a:cubicBezTo>
                    <a:pt x="43006" y="16848"/>
                    <a:pt x="43423" y="16967"/>
                    <a:pt x="43827" y="17146"/>
                  </a:cubicBezTo>
                  <a:cubicBezTo>
                    <a:pt x="44137" y="17277"/>
                    <a:pt x="44304" y="17598"/>
                    <a:pt x="44208" y="17919"/>
                  </a:cubicBezTo>
                  <a:cubicBezTo>
                    <a:pt x="44173" y="18086"/>
                    <a:pt x="44089" y="18229"/>
                    <a:pt x="43958" y="18348"/>
                  </a:cubicBezTo>
                  <a:cubicBezTo>
                    <a:pt x="43661" y="18646"/>
                    <a:pt x="43399" y="18943"/>
                    <a:pt x="43113" y="19241"/>
                  </a:cubicBezTo>
                  <a:cubicBezTo>
                    <a:pt x="42934" y="19443"/>
                    <a:pt x="42720" y="19598"/>
                    <a:pt x="42541" y="19777"/>
                  </a:cubicBezTo>
                  <a:cubicBezTo>
                    <a:pt x="42530" y="19801"/>
                    <a:pt x="42518" y="19801"/>
                    <a:pt x="42506" y="19813"/>
                  </a:cubicBezTo>
                  <a:cubicBezTo>
                    <a:pt x="42303" y="20015"/>
                    <a:pt x="42125" y="20241"/>
                    <a:pt x="41910" y="20408"/>
                  </a:cubicBezTo>
                  <a:cubicBezTo>
                    <a:pt x="41684" y="20575"/>
                    <a:pt x="41434" y="20694"/>
                    <a:pt x="41196" y="20825"/>
                  </a:cubicBezTo>
                  <a:cubicBezTo>
                    <a:pt x="41160" y="21146"/>
                    <a:pt x="41279" y="21420"/>
                    <a:pt x="41398" y="21658"/>
                  </a:cubicBezTo>
                  <a:cubicBezTo>
                    <a:pt x="41589" y="22063"/>
                    <a:pt x="41791" y="22456"/>
                    <a:pt x="41922" y="22896"/>
                  </a:cubicBezTo>
                  <a:cubicBezTo>
                    <a:pt x="41946" y="22992"/>
                    <a:pt x="42006" y="23099"/>
                    <a:pt x="42065" y="23194"/>
                  </a:cubicBezTo>
                  <a:cubicBezTo>
                    <a:pt x="42232" y="23492"/>
                    <a:pt x="42363" y="23801"/>
                    <a:pt x="42458" y="24123"/>
                  </a:cubicBezTo>
                  <a:cubicBezTo>
                    <a:pt x="42518" y="24325"/>
                    <a:pt x="42601" y="24516"/>
                    <a:pt x="42684" y="24706"/>
                  </a:cubicBezTo>
                  <a:cubicBezTo>
                    <a:pt x="42756" y="24885"/>
                    <a:pt x="42815" y="25051"/>
                    <a:pt x="42875" y="25218"/>
                  </a:cubicBezTo>
                  <a:cubicBezTo>
                    <a:pt x="42720" y="25420"/>
                    <a:pt x="42601" y="25611"/>
                    <a:pt x="42482" y="25789"/>
                  </a:cubicBezTo>
                  <a:cubicBezTo>
                    <a:pt x="42399" y="25944"/>
                    <a:pt x="42268" y="26028"/>
                    <a:pt x="42101" y="26111"/>
                  </a:cubicBezTo>
                  <a:cubicBezTo>
                    <a:pt x="41803" y="26206"/>
                    <a:pt x="41506" y="26242"/>
                    <a:pt x="41208" y="26194"/>
                  </a:cubicBezTo>
                  <a:cubicBezTo>
                    <a:pt x="40672" y="26123"/>
                    <a:pt x="40136" y="26016"/>
                    <a:pt x="39601" y="25932"/>
                  </a:cubicBezTo>
                  <a:cubicBezTo>
                    <a:pt x="39470" y="25909"/>
                    <a:pt x="39351" y="25932"/>
                    <a:pt x="39208" y="25932"/>
                  </a:cubicBezTo>
                  <a:cubicBezTo>
                    <a:pt x="38910" y="25932"/>
                    <a:pt x="38660" y="25837"/>
                    <a:pt x="38434" y="25647"/>
                  </a:cubicBezTo>
                  <a:cubicBezTo>
                    <a:pt x="38243" y="25468"/>
                    <a:pt x="38053" y="25289"/>
                    <a:pt x="37862" y="25123"/>
                  </a:cubicBezTo>
                  <a:cubicBezTo>
                    <a:pt x="37684" y="24980"/>
                    <a:pt x="37517" y="24837"/>
                    <a:pt x="37398" y="24635"/>
                  </a:cubicBezTo>
                  <a:cubicBezTo>
                    <a:pt x="37338" y="24539"/>
                    <a:pt x="37243" y="24468"/>
                    <a:pt x="37160" y="24396"/>
                  </a:cubicBezTo>
                  <a:cubicBezTo>
                    <a:pt x="36636" y="23885"/>
                    <a:pt x="36076" y="23396"/>
                    <a:pt x="35612" y="22837"/>
                  </a:cubicBezTo>
                  <a:cubicBezTo>
                    <a:pt x="35398" y="22599"/>
                    <a:pt x="35195" y="22361"/>
                    <a:pt x="34957" y="22134"/>
                  </a:cubicBezTo>
                  <a:cubicBezTo>
                    <a:pt x="34850" y="22039"/>
                    <a:pt x="34707" y="21980"/>
                    <a:pt x="34552" y="21956"/>
                  </a:cubicBezTo>
                  <a:cubicBezTo>
                    <a:pt x="34267" y="21908"/>
                    <a:pt x="33993" y="21908"/>
                    <a:pt x="33707" y="21860"/>
                  </a:cubicBezTo>
                  <a:cubicBezTo>
                    <a:pt x="33052" y="21765"/>
                    <a:pt x="32409" y="21646"/>
                    <a:pt x="31754" y="21539"/>
                  </a:cubicBezTo>
                  <a:cubicBezTo>
                    <a:pt x="31290" y="21468"/>
                    <a:pt x="30814" y="21408"/>
                    <a:pt x="30361" y="21325"/>
                  </a:cubicBezTo>
                  <a:cubicBezTo>
                    <a:pt x="29778" y="21241"/>
                    <a:pt x="29206" y="21075"/>
                    <a:pt x="28635" y="21110"/>
                  </a:cubicBezTo>
                  <a:cubicBezTo>
                    <a:pt x="28111" y="20896"/>
                    <a:pt x="27516" y="21003"/>
                    <a:pt x="26992" y="20765"/>
                  </a:cubicBezTo>
                  <a:cubicBezTo>
                    <a:pt x="26754" y="20658"/>
                    <a:pt x="26492" y="20658"/>
                    <a:pt x="26194" y="20598"/>
                  </a:cubicBezTo>
                  <a:cubicBezTo>
                    <a:pt x="26087" y="20872"/>
                    <a:pt x="26289" y="21122"/>
                    <a:pt x="26313" y="21384"/>
                  </a:cubicBezTo>
                  <a:cubicBezTo>
                    <a:pt x="26325" y="21670"/>
                    <a:pt x="26409" y="21944"/>
                    <a:pt x="26528" y="22206"/>
                  </a:cubicBezTo>
                  <a:cubicBezTo>
                    <a:pt x="26980" y="22277"/>
                    <a:pt x="27361" y="22444"/>
                    <a:pt x="27706" y="22742"/>
                  </a:cubicBezTo>
                  <a:cubicBezTo>
                    <a:pt x="27813" y="22837"/>
                    <a:pt x="27885" y="22920"/>
                    <a:pt x="27897" y="23075"/>
                  </a:cubicBezTo>
                  <a:cubicBezTo>
                    <a:pt x="27992" y="23765"/>
                    <a:pt x="28075" y="24456"/>
                    <a:pt x="27873" y="25135"/>
                  </a:cubicBezTo>
                  <a:cubicBezTo>
                    <a:pt x="27802" y="25373"/>
                    <a:pt x="27742" y="25611"/>
                    <a:pt x="27528" y="25766"/>
                  </a:cubicBezTo>
                  <a:cubicBezTo>
                    <a:pt x="27409" y="25849"/>
                    <a:pt x="27385" y="25968"/>
                    <a:pt x="27409" y="26111"/>
                  </a:cubicBezTo>
                  <a:cubicBezTo>
                    <a:pt x="27444" y="26349"/>
                    <a:pt x="27528" y="26635"/>
                    <a:pt x="27599" y="26909"/>
                  </a:cubicBezTo>
                  <a:close/>
                  <a:moveTo>
                    <a:pt x="30981" y="4977"/>
                  </a:moveTo>
                  <a:cubicBezTo>
                    <a:pt x="30933" y="5025"/>
                    <a:pt x="30873" y="5061"/>
                    <a:pt x="30838" y="5120"/>
                  </a:cubicBezTo>
                  <a:cubicBezTo>
                    <a:pt x="30790" y="5168"/>
                    <a:pt x="30766" y="5227"/>
                    <a:pt x="30719" y="5335"/>
                  </a:cubicBezTo>
                  <a:cubicBezTo>
                    <a:pt x="30969" y="5299"/>
                    <a:pt x="30992" y="5168"/>
                    <a:pt x="31016" y="5001"/>
                  </a:cubicBezTo>
                  <a:cubicBezTo>
                    <a:pt x="31159" y="4966"/>
                    <a:pt x="31231" y="4870"/>
                    <a:pt x="31159" y="4644"/>
                  </a:cubicBezTo>
                  <a:cubicBezTo>
                    <a:pt x="31064" y="4799"/>
                    <a:pt x="31028" y="4882"/>
                    <a:pt x="30981" y="4977"/>
                  </a:cubicBezTo>
                  <a:close/>
                  <a:moveTo>
                    <a:pt x="40684" y="10514"/>
                  </a:moveTo>
                  <a:cubicBezTo>
                    <a:pt x="40636" y="10514"/>
                    <a:pt x="40625" y="10502"/>
                    <a:pt x="40613" y="10514"/>
                  </a:cubicBezTo>
                  <a:cubicBezTo>
                    <a:pt x="39946" y="11061"/>
                    <a:pt x="39327" y="11657"/>
                    <a:pt x="38660" y="12204"/>
                  </a:cubicBezTo>
                  <a:cubicBezTo>
                    <a:pt x="38470" y="12359"/>
                    <a:pt x="38303" y="12550"/>
                    <a:pt x="38124" y="12705"/>
                  </a:cubicBezTo>
                  <a:cubicBezTo>
                    <a:pt x="37993" y="12800"/>
                    <a:pt x="37839" y="12895"/>
                    <a:pt x="37708" y="12978"/>
                  </a:cubicBezTo>
                  <a:cubicBezTo>
                    <a:pt x="37088" y="13431"/>
                    <a:pt x="36457" y="13895"/>
                    <a:pt x="35838" y="14336"/>
                  </a:cubicBezTo>
                  <a:cubicBezTo>
                    <a:pt x="35731" y="14407"/>
                    <a:pt x="35612" y="14455"/>
                    <a:pt x="35457" y="14431"/>
                  </a:cubicBezTo>
                  <a:cubicBezTo>
                    <a:pt x="34957" y="14348"/>
                    <a:pt x="34469" y="14276"/>
                    <a:pt x="33957" y="14205"/>
                  </a:cubicBezTo>
                  <a:cubicBezTo>
                    <a:pt x="33136" y="14098"/>
                    <a:pt x="32338" y="13848"/>
                    <a:pt x="31516" y="13752"/>
                  </a:cubicBezTo>
                  <a:cubicBezTo>
                    <a:pt x="30861" y="13681"/>
                    <a:pt x="30219" y="13538"/>
                    <a:pt x="29564" y="13431"/>
                  </a:cubicBezTo>
                  <a:cubicBezTo>
                    <a:pt x="29111" y="13359"/>
                    <a:pt x="28647" y="13264"/>
                    <a:pt x="28183" y="13193"/>
                  </a:cubicBezTo>
                  <a:cubicBezTo>
                    <a:pt x="27718" y="13097"/>
                    <a:pt x="27266" y="13014"/>
                    <a:pt x="26801" y="12943"/>
                  </a:cubicBezTo>
                  <a:cubicBezTo>
                    <a:pt x="26028" y="12824"/>
                    <a:pt x="25242" y="12728"/>
                    <a:pt x="24444" y="12609"/>
                  </a:cubicBezTo>
                  <a:cubicBezTo>
                    <a:pt x="23646" y="12490"/>
                    <a:pt x="22860" y="12324"/>
                    <a:pt x="22051" y="12240"/>
                  </a:cubicBezTo>
                  <a:cubicBezTo>
                    <a:pt x="21670" y="12193"/>
                    <a:pt x="21277" y="12121"/>
                    <a:pt x="20908" y="11990"/>
                  </a:cubicBezTo>
                  <a:cubicBezTo>
                    <a:pt x="20420" y="11823"/>
                    <a:pt x="19884" y="11704"/>
                    <a:pt x="19360" y="11657"/>
                  </a:cubicBezTo>
                  <a:cubicBezTo>
                    <a:pt x="18765" y="11597"/>
                    <a:pt x="18169" y="11526"/>
                    <a:pt x="17574" y="11407"/>
                  </a:cubicBezTo>
                  <a:cubicBezTo>
                    <a:pt x="17265" y="11347"/>
                    <a:pt x="16943" y="11288"/>
                    <a:pt x="16633" y="11240"/>
                  </a:cubicBezTo>
                  <a:cubicBezTo>
                    <a:pt x="16145" y="11181"/>
                    <a:pt x="15669" y="11133"/>
                    <a:pt x="15181" y="11073"/>
                  </a:cubicBezTo>
                  <a:cubicBezTo>
                    <a:pt x="14645" y="11014"/>
                    <a:pt x="14086" y="10954"/>
                    <a:pt x="13550" y="10919"/>
                  </a:cubicBezTo>
                  <a:cubicBezTo>
                    <a:pt x="12919" y="10859"/>
                    <a:pt x="12276" y="10811"/>
                    <a:pt x="11645" y="10764"/>
                  </a:cubicBezTo>
                  <a:cubicBezTo>
                    <a:pt x="11014" y="10716"/>
                    <a:pt x="10395" y="10561"/>
                    <a:pt x="9740" y="10597"/>
                  </a:cubicBezTo>
                  <a:cubicBezTo>
                    <a:pt x="9728" y="10597"/>
                    <a:pt x="9704" y="10597"/>
                    <a:pt x="9680" y="10585"/>
                  </a:cubicBezTo>
                  <a:cubicBezTo>
                    <a:pt x="8371" y="10407"/>
                    <a:pt x="7061" y="10395"/>
                    <a:pt x="5739" y="10466"/>
                  </a:cubicBezTo>
                  <a:cubicBezTo>
                    <a:pt x="5215" y="10502"/>
                    <a:pt x="4703" y="10478"/>
                    <a:pt x="4180" y="10502"/>
                  </a:cubicBezTo>
                  <a:cubicBezTo>
                    <a:pt x="3691" y="10514"/>
                    <a:pt x="3215" y="10526"/>
                    <a:pt x="2691" y="10657"/>
                  </a:cubicBezTo>
                  <a:cubicBezTo>
                    <a:pt x="2810" y="10990"/>
                    <a:pt x="2882" y="11312"/>
                    <a:pt x="3156" y="11490"/>
                  </a:cubicBezTo>
                  <a:cubicBezTo>
                    <a:pt x="3310" y="11597"/>
                    <a:pt x="3418" y="11752"/>
                    <a:pt x="3537" y="11895"/>
                  </a:cubicBezTo>
                  <a:cubicBezTo>
                    <a:pt x="3644" y="12050"/>
                    <a:pt x="3763" y="12204"/>
                    <a:pt x="3906" y="12312"/>
                  </a:cubicBezTo>
                  <a:cubicBezTo>
                    <a:pt x="4322" y="12585"/>
                    <a:pt x="4668" y="12919"/>
                    <a:pt x="5061" y="13217"/>
                  </a:cubicBezTo>
                  <a:cubicBezTo>
                    <a:pt x="5251" y="13371"/>
                    <a:pt x="5454" y="13502"/>
                    <a:pt x="5715" y="13562"/>
                  </a:cubicBezTo>
                  <a:cubicBezTo>
                    <a:pt x="6085" y="13657"/>
                    <a:pt x="6263" y="13931"/>
                    <a:pt x="6406" y="14252"/>
                  </a:cubicBezTo>
                  <a:cubicBezTo>
                    <a:pt x="6454" y="14371"/>
                    <a:pt x="6430" y="14467"/>
                    <a:pt x="6323" y="14550"/>
                  </a:cubicBezTo>
                  <a:cubicBezTo>
                    <a:pt x="6049" y="14741"/>
                    <a:pt x="5787" y="14848"/>
                    <a:pt x="5442" y="14871"/>
                  </a:cubicBezTo>
                  <a:cubicBezTo>
                    <a:pt x="4680" y="14931"/>
                    <a:pt x="4120" y="14502"/>
                    <a:pt x="3525" y="14169"/>
                  </a:cubicBezTo>
                  <a:cubicBezTo>
                    <a:pt x="3287" y="14038"/>
                    <a:pt x="3108" y="13800"/>
                    <a:pt x="2917" y="13609"/>
                  </a:cubicBezTo>
                  <a:cubicBezTo>
                    <a:pt x="2703" y="13383"/>
                    <a:pt x="2513" y="13157"/>
                    <a:pt x="2334" y="12943"/>
                  </a:cubicBezTo>
                  <a:cubicBezTo>
                    <a:pt x="2215" y="12788"/>
                    <a:pt x="2155" y="12609"/>
                    <a:pt x="2025" y="12466"/>
                  </a:cubicBezTo>
                  <a:cubicBezTo>
                    <a:pt x="1703" y="12109"/>
                    <a:pt x="1489" y="11704"/>
                    <a:pt x="1382" y="11240"/>
                  </a:cubicBezTo>
                  <a:cubicBezTo>
                    <a:pt x="1370" y="11133"/>
                    <a:pt x="1310" y="11050"/>
                    <a:pt x="1263" y="10931"/>
                  </a:cubicBezTo>
                  <a:cubicBezTo>
                    <a:pt x="965" y="11061"/>
                    <a:pt x="810" y="11300"/>
                    <a:pt x="620" y="11490"/>
                  </a:cubicBezTo>
                  <a:cubicBezTo>
                    <a:pt x="453" y="11657"/>
                    <a:pt x="429" y="11847"/>
                    <a:pt x="477" y="12062"/>
                  </a:cubicBezTo>
                  <a:cubicBezTo>
                    <a:pt x="572" y="12538"/>
                    <a:pt x="751" y="12966"/>
                    <a:pt x="1036" y="13395"/>
                  </a:cubicBezTo>
                  <a:cubicBezTo>
                    <a:pt x="1560" y="14193"/>
                    <a:pt x="2227" y="14800"/>
                    <a:pt x="2953" y="15360"/>
                  </a:cubicBezTo>
                  <a:cubicBezTo>
                    <a:pt x="3346" y="15657"/>
                    <a:pt x="3810" y="15860"/>
                    <a:pt x="4239" y="16074"/>
                  </a:cubicBezTo>
                  <a:cubicBezTo>
                    <a:pt x="4525" y="16229"/>
                    <a:pt x="4858" y="16217"/>
                    <a:pt x="5084" y="16491"/>
                  </a:cubicBezTo>
                  <a:cubicBezTo>
                    <a:pt x="5120" y="16526"/>
                    <a:pt x="5192" y="16538"/>
                    <a:pt x="5251" y="16538"/>
                  </a:cubicBezTo>
                  <a:cubicBezTo>
                    <a:pt x="6013" y="16705"/>
                    <a:pt x="6751" y="16896"/>
                    <a:pt x="7525" y="16967"/>
                  </a:cubicBezTo>
                  <a:cubicBezTo>
                    <a:pt x="7751" y="17003"/>
                    <a:pt x="7978" y="17050"/>
                    <a:pt x="8192" y="17074"/>
                  </a:cubicBezTo>
                  <a:cubicBezTo>
                    <a:pt x="8906" y="17205"/>
                    <a:pt x="9645" y="17360"/>
                    <a:pt x="10359" y="17479"/>
                  </a:cubicBezTo>
                  <a:cubicBezTo>
                    <a:pt x="11026" y="17598"/>
                    <a:pt x="11692" y="17658"/>
                    <a:pt x="12347" y="17836"/>
                  </a:cubicBezTo>
                  <a:cubicBezTo>
                    <a:pt x="12383" y="17848"/>
                    <a:pt x="12419" y="17848"/>
                    <a:pt x="12466" y="17848"/>
                  </a:cubicBezTo>
                  <a:cubicBezTo>
                    <a:pt x="13181" y="17896"/>
                    <a:pt x="13883" y="18027"/>
                    <a:pt x="14598" y="18134"/>
                  </a:cubicBezTo>
                  <a:cubicBezTo>
                    <a:pt x="14764" y="18158"/>
                    <a:pt x="14883" y="18217"/>
                    <a:pt x="14967" y="18336"/>
                  </a:cubicBezTo>
                  <a:cubicBezTo>
                    <a:pt x="15098" y="18515"/>
                    <a:pt x="15252" y="18681"/>
                    <a:pt x="15419" y="18848"/>
                  </a:cubicBezTo>
                  <a:lnTo>
                    <a:pt x="16622" y="20182"/>
                  </a:lnTo>
                  <a:cubicBezTo>
                    <a:pt x="16753" y="20336"/>
                    <a:pt x="16872" y="20515"/>
                    <a:pt x="17026" y="20658"/>
                  </a:cubicBezTo>
                  <a:cubicBezTo>
                    <a:pt x="17229" y="20860"/>
                    <a:pt x="17443" y="21051"/>
                    <a:pt x="17562" y="21301"/>
                  </a:cubicBezTo>
                  <a:cubicBezTo>
                    <a:pt x="17598" y="21396"/>
                    <a:pt x="17657" y="21456"/>
                    <a:pt x="17741" y="21527"/>
                  </a:cubicBezTo>
                  <a:cubicBezTo>
                    <a:pt x="18229" y="22015"/>
                    <a:pt x="18705" y="22527"/>
                    <a:pt x="19050" y="23134"/>
                  </a:cubicBezTo>
                  <a:cubicBezTo>
                    <a:pt x="19170" y="23325"/>
                    <a:pt x="19300" y="23504"/>
                    <a:pt x="19431" y="23682"/>
                  </a:cubicBezTo>
                  <a:cubicBezTo>
                    <a:pt x="19777" y="24158"/>
                    <a:pt x="20122" y="24623"/>
                    <a:pt x="20455" y="25099"/>
                  </a:cubicBezTo>
                  <a:cubicBezTo>
                    <a:pt x="20491" y="25147"/>
                    <a:pt x="20515" y="25218"/>
                    <a:pt x="20551" y="25230"/>
                  </a:cubicBezTo>
                  <a:cubicBezTo>
                    <a:pt x="20789" y="25349"/>
                    <a:pt x="20872" y="25587"/>
                    <a:pt x="21015" y="25778"/>
                  </a:cubicBezTo>
                  <a:cubicBezTo>
                    <a:pt x="21086" y="25885"/>
                    <a:pt x="21158" y="26004"/>
                    <a:pt x="21253" y="26099"/>
                  </a:cubicBezTo>
                  <a:cubicBezTo>
                    <a:pt x="21682" y="26575"/>
                    <a:pt x="22146" y="27016"/>
                    <a:pt x="22456" y="27587"/>
                  </a:cubicBezTo>
                  <a:cubicBezTo>
                    <a:pt x="22479" y="27623"/>
                    <a:pt x="22515" y="27671"/>
                    <a:pt x="22563" y="27718"/>
                  </a:cubicBezTo>
                  <a:cubicBezTo>
                    <a:pt x="22980" y="28206"/>
                    <a:pt x="23372" y="28683"/>
                    <a:pt x="23789" y="29171"/>
                  </a:cubicBezTo>
                  <a:cubicBezTo>
                    <a:pt x="23884" y="29290"/>
                    <a:pt x="23956" y="29409"/>
                    <a:pt x="24063" y="29528"/>
                  </a:cubicBezTo>
                  <a:cubicBezTo>
                    <a:pt x="24313" y="29861"/>
                    <a:pt x="24527" y="30231"/>
                    <a:pt x="24825" y="30516"/>
                  </a:cubicBezTo>
                  <a:cubicBezTo>
                    <a:pt x="25277" y="30957"/>
                    <a:pt x="25658" y="31481"/>
                    <a:pt x="26075" y="31957"/>
                  </a:cubicBezTo>
                  <a:cubicBezTo>
                    <a:pt x="26504" y="32445"/>
                    <a:pt x="26944" y="32945"/>
                    <a:pt x="27421" y="33398"/>
                  </a:cubicBezTo>
                  <a:cubicBezTo>
                    <a:pt x="27635" y="33612"/>
                    <a:pt x="27885" y="33779"/>
                    <a:pt x="28171" y="33874"/>
                  </a:cubicBezTo>
                  <a:cubicBezTo>
                    <a:pt x="28516" y="33743"/>
                    <a:pt x="28647" y="33493"/>
                    <a:pt x="28647" y="33159"/>
                  </a:cubicBezTo>
                  <a:cubicBezTo>
                    <a:pt x="28647" y="32790"/>
                    <a:pt x="28611" y="32421"/>
                    <a:pt x="28516" y="32052"/>
                  </a:cubicBezTo>
                  <a:cubicBezTo>
                    <a:pt x="28290" y="31290"/>
                    <a:pt x="28099" y="30528"/>
                    <a:pt x="27897" y="29754"/>
                  </a:cubicBezTo>
                  <a:cubicBezTo>
                    <a:pt x="27802" y="29349"/>
                    <a:pt x="27766" y="28933"/>
                    <a:pt x="27575" y="28564"/>
                  </a:cubicBezTo>
                  <a:cubicBezTo>
                    <a:pt x="27504" y="28421"/>
                    <a:pt x="27480" y="28242"/>
                    <a:pt x="27456" y="28075"/>
                  </a:cubicBezTo>
                  <a:cubicBezTo>
                    <a:pt x="27444" y="27980"/>
                    <a:pt x="27421" y="27897"/>
                    <a:pt x="27397" y="27802"/>
                  </a:cubicBezTo>
                  <a:cubicBezTo>
                    <a:pt x="27290" y="27421"/>
                    <a:pt x="27147" y="27040"/>
                    <a:pt x="27087" y="26659"/>
                  </a:cubicBezTo>
                  <a:cubicBezTo>
                    <a:pt x="26980" y="26063"/>
                    <a:pt x="26813" y="25480"/>
                    <a:pt x="26647" y="24920"/>
                  </a:cubicBezTo>
                  <a:cubicBezTo>
                    <a:pt x="26551" y="24551"/>
                    <a:pt x="26444" y="24158"/>
                    <a:pt x="26349" y="23777"/>
                  </a:cubicBezTo>
                  <a:cubicBezTo>
                    <a:pt x="26170" y="23003"/>
                    <a:pt x="26028" y="22230"/>
                    <a:pt x="25849" y="21456"/>
                  </a:cubicBezTo>
                  <a:cubicBezTo>
                    <a:pt x="25777" y="21122"/>
                    <a:pt x="25682" y="20801"/>
                    <a:pt x="25611" y="20467"/>
                  </a:cubicBezTo>
                  <a:cubicBezTo>
                    <a:pt x="25575" y="20348"/>
                    <a:pt x="25611" y="20194"/>
                    <a:pt x="25730" y="20182"/>
                  </a:cubicBezTo>
                  <a:cubicBezTo>
                    <a:pt x="25980" y="20158"/>
                    <a:pt x="26194" y="19967"/>
                    <a:pt x="26468" y="20039"/>
                  </a:cubicBezTo>
                  <a:cubicBezTo>
                    <a:pt x="26920" y="20146"/>
                    <a:pt x="27385" y="20241"/>
                    <a:pt x="27861" y="20289"/>
                  </a:cubicBezTo>
                  <a:cubicBezTo>
                    <a:pt x="29004" y="20396"/>
                    <a:pt x="30135" y="20575"/>
                    <a:pt x="31278" y="20694"/>
                  </a:cubicBezTo>
                  <a:cubicBezTo>
                    <a:pt x="32159" y="20777"/>
                    <a:pt x="33016" y="20932"/>
                    <a:pt x="33909" y="20991"/>
                  </a:cubicBezTo>
                  <a:cubicBezTo>
                    <a:pt x="34386" y="21015"/>
                    <a:pt x="34862" y="21134"/>
                    <a:pt x="35374" y="21218"/>
                  </a:cubicBezTo>
                  <a:cubicBezTo>
                    <a:pt x="35541" y="21420"/>
                    <a:pt x="35683" y="21658"/>
                    <a:pt x="35862" y="21884"/>
                  </a:cubicBezTo>
                  <a:cubicBezTo>
                    <a:pt x="36172" y="22277"/>
                    <a:pt x="36517" y="22658"/>
                    <a:pt x="36815" y="23051"/>
                  </a:cubicBezTo>
                  <a:cubicBezTo>
                    <a:pt x="37219" y="23575"/>
                    <a:pt x="37636" y="24087"/>
                    <a:pt x="38136" y="24516"/>
                  </a:cubicBezTo>
                  <a:cubicBezTo>
                    <a:pt x="38291" y="24647"/>
                    <a:pt x="38434" y="24813"/>
                    <a:pt x="38589" y="24944"/>
                  </a:cubicBezTo>
                  <a:cubicBezTo>
                    <a:pt x="38839" y="25170"/>
                    <a:pt x="39124" y="25337"/>
                    <a:pt x="39482" y="25361"/>
                  </a:cubicBezTo>
                  <a:cubicBezTo>
                    <a:pt x="39982" y="25397"/>
                    <a:pt x="40494" y="25492"/>
                    <a:pt x="40994" y="25539"/>
                  </a:cubicBezTo>
                  <a:cubicBezTo>
                    <a:pt x="41291" y="25575"/>
                    <a:pt x="41589" y="25539"/>
                    <a:pt x="41887" y="25539"/>
                  </a:cubicBezTo>
                  <a:cubicBezTo>
                    <a:pt x="41934" y="25468"/>
                    <a:pt x="41970" y="25397"/>
                    <a:pt x="42030" y="25349"/>
                  </a:cubicBezTo>
                  <a:cubicBezTo>
                    <a:pt x="42244" y="25158"/>
                    <a:pt x="42244" y="24932"/>
                    <a:pt x="42160" y="24682"/>
                  </a:cubicBezTo>
                  <a:cubicBezTo>
                    <a:pt x="42065" y="24456"/>
                    <a:pt x="41994" y="24218"/>
                    <a:pt x="41875" y="24004"/>
                  </a:cubicBezTo>
                  <a:cubicBezTo>
                    <a:pt x="41756" y="23789"/>
                    <a:pt x="41637" y="23551"/>
                    <a:pt x="41565" y="23289"/>
                  </a:cubicBezTo>
                  <a:cubicBezTo>
                    <a:pt x="41434" y="22849"/>
                    <a:pt x="41232" y="22420"/>
                    <a:pt x="41017" y="22003"/>
                  </a:cubicBezTo>
                  <a:cubicBezTo>
                    <a:pt x="40779" y="21563"/>
                    <a:pt x="40625" y="21110"/>
                    <a:pt x="40517" y="20634"/>
                  </a:cubicBezTo>
                  <a:cubicBezTo>
                    <a:pt x="40613" y="20491"/>
                    <a:pt x="40684" y="20360"/>
                    <a:pt x="40791" y="20253"/>
                  </a:cubicBezTo>
                  <a:cubicBezTo>
                    <a:pt x="40898" y="20170"/>
                    <a:pt x="41053" y="20122"/>
                    <a:pt x="41196" y="20051"/>
                  </a:cubicBezTo>
                  <a:cubicBezTo>
                    <a:pt x="41256" y="20027"/>
                    <a:pt x="41315" y="19955"/>
                    <a:pt x="41375" y="19920"/>
                  </a:cubicBezTo>
                  <a:cubicBezTo>
                    <a:pt x="41529" y="19801"/>
                    <a:pt x="41708" y="19682"/>
                    <a:pt x="41875" y="19563"/>
                  </a:cubicBezTo>
                  <a:cubicBezTo>
                    <a:pt x="41946" y="19503"/>
                    <a:pt x="42041" y="19455"/>
                    <a:pt x="42089" y="19384"/>
                  </a:cubicBezTo>
                  <a:cubicBezTo>
                    <a:pt x="42339" y="18967"/>
                    <a:pt x="42720" y="18693"/>
                    <a:pt x="43065" y="18372"/>
                  </a:cubicBezTo>
                  <a:cubicBezTo>
                    <a:pt x="43303" y="18146"/>
                    <a:pt x="43470" y="17848"/>
                    <a:pt x="43673" y="17550"/>
                  </a:cubicBezTo>
                  <a:cubicBezTo>
                    <a:pt x="43244" y="17408"/>
                    <a:pt x="42839" y="17300"/>
                    <a:pt x="42422" y="17265"/>
                  </a:cubicBezTo>
                  <a:cubicBezTo>
                    <a:pt x="42006" y="17253"/>
                    <a:pt x="41577" y="17062"/>
                    <a:pt x="41148" y="17241"/>
                  </a:cubicBezTo>
                  <a:cubicBezTo>
                    <a:pt x="41077" y="17443"/>
                    <a:pt x="41017" y="17658"/>
                    <a:pt x="40934" y="17884"/>
                  </a:cubicBezTo>
                  <a:cubicBezTo>
                    <a:pt x="40898" y="17979"/>
                    <a:pt x="40851" y="18086"/>
                    <a:pt x="40791" y="18181"/>
                  </a:cubicBezTo>
                  <a:cubicBezTo>
                    <a:pt x="40756" y="18217"/>
                    <a:pt x="40684" y="18253"/>
                    <a:pt x="40636" y="18241"/>
                  </a:cubicBezTo>
                  <a:cubicBezTo>
                    <a:pt x="40601" y="18241"/>
                    <a:pt x="40517" y="18181"/>
                    <a:pt x="40517" y="18134"/>
                  </a:cubicBezTo>
                  <a:cubicBezTo>
                    <a:pt x="40494" y="18003"/>
                    <a:pt x="40458" y="17860"/>
                    <a:pt x="40482" y="17741"/>
                  </a:cubicBezTo>
                  <a:cubicBezTo>
                    <a:pt x="40565" y="17300"/>
                    <a:pt x="40625" y="16848"/>
                    <a:pt x="40791" y="16431"/>
                  </a:cubicBezTo>
                  <a:cubicBezTo>
                    <a:pt x="41041" y="15764"/>
                    <a:pt x="41256" y="15074"/>
                    <a:pt x="41434" y="14395"/>
                  </a:cubicBezTo>
                  <a:cubicBezTo>
                    <a:pt x="41553" y="13919"/>
                    <a:pt x="41696" y="13443"/>
                    <a:pt x="41732" y="12966"/>
                  </a:cubicBezTo>
                  <a:cubicBezTo>
                    <a:pt x="41768" y="12300"/>
                    <a:pt x="41910" y="11669"/>
                    <a:pt x="42041" y="11014"/>
                  </a:cubicBezTo>
                  <a:cubicBezTo>
                    <a:pt x="41994" y="10954"/>
                    <a:pt x="41946" y="10895"/>
                    <a:pt x="41922" y="10835"/>
                  </a:cubicBezTo>
                  <a:cubicBezTo>
                    <a:pt x="41887" y="10764"/>
                    <a:pt x="41922" y="10645"/>
                    <a:pt x="41756" y="10645"/>
                  </a:cubicBezTo>
                  <a:cubicBezTo>
                    <a:pt x="41684" y="10800"/>
                    <a:pt x="41589" y="10942"/>
                    <a:pt x="41553" y="11097"/>
                  </a:cubicBezTo>
                  <a:cubicBezTo>
                    <a:pt x="41327" y="11776"/>
                    <a:pt x="41089" y="12443"/>
                    <a:pt x="40898" y="13133"/>
                  </a:cubicBezTo>
                  <a:cubicBezTo>
                    <a:pt x="40601" y="14145"/>
                    <a:pt x="40303" y="15133"/>
                    <a:pt x="39982" y="16134"/>
                  </a:cubicBezTo>
                  <a:cubicBezTo>
                    <a:pt x="39910" y="16348"/>
                    <a:pt x="39791" y="16550"/>
                    <a:pt x="39744" y="16776"/>
                  </a:cubicBezTo>
                  <a:cubicBezTo>
                    <a:pt x="39660" y="17348"/>
                    <a:pt x="39410" y="17848"/>
                    <a:pt x="39243" y="18396"/>
                  </a:cubicBezTo>
                  <a:cubicBezTo>
                    <a:pt x="39172" y="18646"/>
                    <a:pt x="39029" y="18872"/>
                    <a:pt x="38910" y="19110"/>
                  </a:cubicBezTo>
                  <a:cubicBezTo>
                    <a:pt x="38827" y="19277"/>
                    <a:pt x="38672" y="19348"/>
                    <a:pt x="38493" y="19324"/>
                  </a:cubicBezTo>
                  <a:cubicBezTo>
                    <a:pt x="38315" y="19301"/>
                    <a:pt x="38231" y="19170"/>
                    <a:pt x="38184" y="19027"/>
                  </a:cubicBezTo>
                  <a:cubicBezTo>
                    <a:pt x="38136" y="18848"/>
                    <a:pt x="38100" y="18634"/>
                    <a:pt x="38124" y="18467"/>
                  </a:cubicBezTo>
                  <a:cubicBezTo>
                    <a:pt x="38231" y="18050"/>
                    <a:pt x="38160" y="17598"/>
                    <a:pt x="38493" y="17253"/>
                  </a:cubicBezTo>
                  <a:cubicBezTo>
                    <a:pt x="38529" y="17217"/>
                    <a:pt x="38541" y="17146"/>
                    <a:pt x="38553" y="17086"/>
                  </a:cubicBezTo>
                  <a:cubicBezTo>
                    <a:pt x="38672" y="16431"/>
                    <a:pt x="38970" y="15836"/>
                    <a:pt x="39172" y="15217"/>
                  </a:cubicBezTo>
                  <a:cubicBezTo>
                    <a:pt x="39291" y="14812"/>
                    <a:pt x="39482" y="14443"/>
                    <a:pt x="39565" y="14038"/>
                  </a:cubicBezTo>
                  <a:cubicBezTo>
                    <a:pt x="39624" y="13764"/>
                    <a:pt x="39708" y="13526"/>
                    <a:pt x="39827" y="13312"/>
                  </a:cubicBezTo>
                  <a:cubicBezTo>
                    <a:pt x="39970" y="13050"/>
                    <a:pt x="40077" y="12800"/>
                    <a:pt x="40077" y="12502"/>
                  </a:cubicBezTo>
                  <a:cubicBezTo>
                    <a:pt x="40077" y="12335"/>
                    <a:pt x="40136" y="12204"/>
                    <a:pt x="40255" y="12097"/>
                  </a:cubicBezTo>
                  <a:cubicBezTo>
                    <a:pt x="40422" y="11954"/>
                    <a:pt x="40494" y="11740"/>
                    <a:pt x="40482" y="11538"/>
                  </a:cubicBezTo>
                  <a:cubicBezTo>
                    <a:pt x="40458" y="11347"/>
                    <a:pt x="40517" y="11204"/>
                    <a:pt x="40613" y="11061"/>
                  </a:cubicBezTo>
                  <a:cubicBezTo>
                    <a:pt x="40613" y="10954"/>
                    <a:pt x="40720" y="10764"/>
                    <a:pt x="40684" y="10514"/>
                  </a:cubicBezTo>
                  <a:close/>
                  <a:moveTo>
                    <a:pt x="25813" y="12240"/>
                  </a:moveTo>
                  <a:cubicBezTo>
                    <a:pt x="25932" y="12085"/>
                    <a:pt x="26039" y="11954"/>
                    <a:pt x="26135" y="11823"/>
                  </a:cubicBezTo>
                  <a:cubicBezTo>
                    <a:pt x="26039" y="11490"/>
                    <a:pt x="26301" y="11300"/>
                    <a:pt x="26432" y="11061"/>
                  </a:cubicBezTo>
                  <a:cubicBezTo>
                    <a:pt x="26968" y="10109"/>
                    <a:pt x="27563" y="9204"/>
                    <a:pt x="28159" y="8299"/>
                  </a:cubicBezTo>
                  <a:cubicBezTo>
                    <a:pt x="28409" y="7906"/>
                    <a:pt x="28671" y="7525"/>
                    <a:pt x="28909" y="7121"/>
                  </a:cubicBezTo>
                  <a:cubicBezTo>
                    <a:pt x="29171" y="6704"/>
                    <a:pt x="29421" y="6287"/>
                    <a:pt x="29718" y="5894"/>
                  </a:cubicBezTo>
                  <a:cubicBezTo>
                    <a:pt x="29980" y="5537"/>
                    <a:pt x="30159" y="5120"/>
                    <a:pt x="30504" y="4811"/>
                  </a:cubicBezTo>
                  <a:cubicBezTo>
                    <a:pt x="30516" y="4799"/>
                    <a:pt x="30516" y="4787"/>
                    <a:pt x="30540" y="4763"/>
                  </a:cubicBezTo>
                  <a:cubicBezTo>
                    <a:pt x="30957" y="4108"/>
                    <a:pt x="31350" y="3477"/>
                    <a:pt x="31766" y="2822"/>
                  </a:cubicBezTo>
                  <a:cubicBezTo>
                    <a:pt x="32100" y="2310"/>
                    <a:pt x="32457" y="1834"/>
                    <a:pt x="32635" y="1239"/>
                  </a:cubicBezTo>
                  <a:cubicBezTo>
                    <a:pt x="32743" y="894"/>
                    <a:pt x="32671" y="620"/>
                    <a:pt x="32409" y="370"/>
                  </a:cubicBezTo>
                  <a:cubicBezTo>
                    <a:pt x="31695" y="441"/>
                    <a:pt x="31111" y="810"/>
                    <a:pt x="30516" y="1120"/>
                  </a:cubicBezTo>
                  <a:cubicBezTo>
                    <a:pt x="29897" y="1441"/>
                    <a:pt x="29302" y="1858"/>
                    <a:pt x="28683" y="2239"/>
                  </a:cubicBezTo>
                  <a:cubicBezTo>
                    <a:pt x="28623" y="2287"/>
                    <a:pt x="28575" y="2334"/>
                    <a:pt x="28492" y="2358"/>
                  </a:cubicBezTo>
                  <a:cubicBezTo>
                    <a:pt x="27992" y="2501"/>
                    <a:pt x="27635" y="2882"/>
                    <a:pt x="27182" y="3132"/>
                  </a:cubicBezTo>
                  <a:cubicBezTo>
                    <a:pt x="26790" y="3370"/>
                    <a:pt x="26432" y="3668"/>
                    <a:pt x="26028" y="3918"/>
                  </a:cubicBezTo>
                  <a:cubicBezTo>
                    <a:pt x="25551" y="4215"/>
                    <a:pt x="25015" y="4430"/>
                    <a:pt x="24623" y="4846"/>
                  </a:cubicBezTo>
                  <a:cubicBezTo>
                    <a:pt x="24551" y="4918"/>
                    <a:pt x="24432" y="4942"/>
                    <a:pt x="24325" y="5001"/>
                  </a:cubicBezTo>
                  <a:cubicBezTo>
                    <a:pt x="23539" y="5466"/>
                    <a:pt x="22765" y="5954"/>
                    <a:pt x="22003" y="6478"/>
                  </a:cubicBezTo>
                  <a:cubicBezTo>
                    <a:pt x="21467" y="6847"/>
                    <a:pt x="20920" y="7228"/>
                    <a:pt x="20396" y="7621"/>
                  </a:cubicBezTo>
                  <a:cubicBezTo>
                    <a:pt x="19920" y="7990"/>
                    <a:pt x="19420" y="8287"/>
                    <a:pt x="18896" y="8609"/>
                  </a:cubicBezTo>
                  <a:cubicBezTo>
                    <a:pt x="18693" y="8728"/>
                    <a:pt x="18455" y="8823"/>
                    <a:pt x="18277" y="8978"/>
                  </a:cubicBezTo>
                  <a:cubicBezTo>
                    <a:pt x="18098" y="9121"/>
                    <a:pt x="17896" y="9216"/>
                    <a:pt x="17693" y="9323"/>
                  </a:cubicBezTo>
                  <a:cubicBezTo>
                    <a:pt x="17515" y="9407"/>
                    <a:pt x="17336" y="9549"/>
                    <a:pt x="17157" y="9621"/>
                  </a:cubicBezTo>
                  <a:cubicBezTo>
                    <a:pt x="16764" y="9799"/>
                    <a:pt x="16455" y="10121"/>
                    <a:pt x="16026" y="10240"/>
                  </a:cubicBezTo>
                  <a:cubicBezTo>
                    <a:pt x="15931" y="10276"/>
                    <a:pt x="15860" y="10335"/>
                    <a:pt x="15895" y="10466"/>
                  </a:cubicBezTo>
                  <a:cubicBezTo>
                    <a:pt x="15931" y="10478"/>
                    <a:pt x="15967" y="10526"/>
                    <a:pt x="16026" y="10538"/>
                  </a:cubicBezTo>
                  <a:cubicBezTo>
                    <a:pt x="16562" y="10645"/>
                    <a:pt x="17086" y="10752"/>
                    <a:pt x="17622" y="10835"/>
                  </a:cubicBezTo>
                  <a:cubicBezTo>
                    <a:pt x="17872" y="10883"/>
                    <a:pt x="18134" y="10871"/>
                    <a:pt x="18408" y="10907"/>
                  </a:cubicBezTo>
                  <a:cubicBezTo>
                    <a:pt x="18884" y="11002"/>
                    <a:pt x="19348" y="11181"/>
                    <a:pt x="19824" y="11240"/>
                  </a:cubicBezTo>
                  <a:cubicBezTo>
                    <a:pt x="19908" y="11252"/>
                    <a:pt x="20003" y="11312"/>
                    <a:pt x="20086" y="11347"/>
                  </a:cubicBezTo>
                  <a:cubicBezTo>
                    <a:pt x="20503" y="11442"/>
                    <a:pt x="20920" y="11585"/>
                    <a:pt x="21336" y="11669"/>
                  </a:cubicBezTo>
                  <a:cubicBezTo>
                    <a:pt x="21753" y="11764"/>
                    <a:pt x="22182" y="11800"/>
                    <a:pt x="22622" y="11883"/>
                  </a:cubicBezTo>
                  <a:cubicBezTo>
                    <a:pt x="22753" y="11895"/>
                    <a:pt x="22872" y="11919"/>
                    <a:pt x="23003" y="11954"/>
                  </a:cubicBezTo>
                  <a:cubicBezTo>
                    <a:pt x="23408" y="12014"/>
                    <a:pt x="23825" y="12085"/>
                    <a:pt x="24230" y="12133"/>
                  </a:cubicBezTo>
                  <a:cubicBezTo>
                    <a:pt x="24765" y="12145"/>
                    <a:pt x="25254" y="12312"/>
                    <a:pt x="25813" y="12240"/>
                  </a:cubicBezTo>
                  <a:close/>
                  <a:moveTo>
                    <a:pt x="27099" y="24992"/>
                  </a:moveTo>
                  <a:cubicBezTo>
                    <a:pt x="27230" y="24980"/>
                    <a:pt x="27242" y="24885"/>
                    <a:pt x="27266" y="24825"/>
                  </a:cubicBezTo>
                  <a:cubicBezTo>
                    <a:pt x="27290" y="24361"/>
                    <a:pt x="27301" y="23908"/>
                    <a:pt x="27301" y="23444"/>
                  </a:cubicBezTo>
                  <a:cubicBezTo>
                    <a:pt x="27301" y="23337"/>
                    <a:pt x="27266" y="23218"/>
                    <a:pt x="27218" y="23123"/>
                  </a:cubicBezTo>
                  <a:cubicBezTo>
                    <a:pt x="27123" y="22944"/>
                    <a:pt x="26980" y="22837"/>
                    <a:pt x="26790" y="22789"/>
                  </a:cubicBezTo>
                  <a:cubicBezTo>
                    <a:pt x="26718" y="22777"/>
                    <a:pt x="26647" y="22825"/>
                    <a:pt x="26575" y="22837"/>
                  </a:cubicBezTo>
                  <a:cubicBezTo>
                    <a:pt x="26682" y="23242"/>
                    <a:pt x="26754" y="23599"/>
                    <a:pt x="26861" y="23956"/>
                  </a:cubicBezTo>
                  <a:cubicBezTo>
                    <a:pt x="26968" y="24289"/>
                    <a:pt x="26885" y="24682"/>
                    <a:pt x="27099" y="24992"/>
                  </a:cubicBezTo>
                  <a:close/>
                  <a:moveTo>
                    <a:pt x="28183" y="28992"/>
                  </a:moveTo>
                  <a:cubicBezTo>
                    <a:pt x="28218" y="28075"/>
                    <a:pt x="28159" y="27885"/>
                    <a:pt x="27825" y="27564"/>
                  </a:cubicBezTo>
                  <a:cubicBezTo>
                    <a:pt x="27837" y="28075"/>
                    <a:pt x="27980" y="28504"/>
                    <a:pt x="28183" y="28992"/>
                  </a:cubicBezTo>
                  <a:close/>
                  <a:moveTo>
                    <a:pt x="27956" y="9740"/>
                  </a:moveTo>
                  <a:cubicBezTo>
                    <a:pt x="28314" y="9573"/>
                    <a:pt x="28409" y="9228"/>
                    <a:pt x="28552" y="8918"/>
                  </a:cubicBezTo>
                  <a:cubicBezTo>
                    <a:pt x="28587" y="8859"/>
                    <a:pt x="28552" y="8776"/>
                    <a:pt x="28552" y="8692"/>
                  </a:cubicBezTo>
                  <a:cubicBezTo>
                    <a:pt x="28302" y="9026"/>
                    <a:pt x="28075" y="9335"/>
                    <a:pt x="27956" y="97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7157682" y="1006780"/>
              <a:ext cx="51152" cy="46650"/>
            </a:xfrm>
            <a:custGeom>
              <a:avLst/>
              <a:gdLst/>
              <a:ahLst/>
              <a:cxnLst/>
              <a:rect l="l" t="t" r="r" b="b"/>
              <a:pathLst>
                <a:path w="1477" h="1347" extrusionOk="0">
                  <a:moveTo>
                    <a:pt x="655" y="1346"/>
                  </a:moveTo>
                  <a:cubicBezTo>
                    <a:pt x="310" y="1263"/>
                    <a:pt x="191" y="1025"/>
                    <a:pt x="1" y="834"/>
                  </a:cubicBezTo>
                  <a:cubicBezTo>
                    <a:pt x="84" y="608"/>
                    <a:pt x="155" y="406"/>
                    <a:pt x="251" y="191"/>
                  </a:cubicBezTo>
                  <a:cubicBezTo>
                    <a:pt x="286" y="72"/>
                    <a:pt x="394" y="37"/>
                    <a:pt x="513" y="25"/>
                  </a:cubicBezTo>
                  <a:cubicBezTo>
                    <a:pt x="810" y="1"/>
                    <a:pt x="1048" y="179"/>
                    <a:pt x="1298" y="299"/>
                  </a:cubicBezTo>
                  <a:cubicBezTo>
                    <a:pt x="1441" y="358"/>
                    <a:pt x="1477" y="572"/>
                    <a:pt x="1406" y="691"/>
                  </a:cubicBezTo>
                  <a:cubicBezTo>
                    <a:pt x="1322" y="834"/>
                    <a:pt x="1215" y="977"/>
                    <a:pt x="1096" y="1084"/>
                  </a:cubicBezTo>
                  <a:cubicBezTo>
                    <a:pt x="953" y="1192"/>
                    <a:pt x="798" y="1263"/>
                    <a:pt x="655" y="134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7290879" y="1009273"/>
              <a:ext cx="42494" cy="51568"/>
            </a:xfrm>
            <a:custGeom>
              <a:avLst/>
              <a:gdLst/>
              <a:ahLst/>
              <a:cxnLst/>
              <a:rect l="l" t="t" r="r" b="b"/>
              <a:pathLst>
                <a:path w="1227" h="1489" extrusionOk="0">
                  <a:moveTo>
                    <a:pt x="1227" y="310"/>
                  </a:moveTo>
                  <a:lnTo>
                    <a:pt x="1227" y="834"/>
                  </a:lnTo>
                  <a:cubicBezTo>
                    <a:pt x="929" y="1024"/>
                    <a:pt x="762" y="1405"/>
                    <a:pt x="358" y="1489"/>
                  </a:cubicBezTo>
                  <a:cubicBezTo>
                    <a:pt x="274" y="1417"/>
                    <a:pt x="167" y="1334"/>
                    <a:pt x="84" y="1250"/>
                  </a:cubicBezTo>
                  <a:cubicBezTo>
                    <a:pt x="48" y="1215"/>
                    <a:pt x="0" y="1143"/>
                    <a:pt x="12" y="1096"/>
                  </a:cubicBezTo>
                  <a:cubicBezTo>
                    <a:pt x="84" y="834"/>
                    <a:pt x="96" y="548"/>
                    <a:pt x="227" y="310"/>
                  </a:cubicBezTo>
                  <a:cubicBezTo>
                    <a:pt x="405" y="0"/>
                    <a:pt x="596" y="0"/>
                    <a:pt x="941" y="167"/>
                  </a:cubicBezTo>
                  <a:cubicBezTo>
                    <a:pt x="1012" y="215"/>
                    <a:pt x="1096" y="250"/>
                    <a:pt x="1227" y="31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7226151" y="1013395"/>
              <a:ext cx="42910" cy="50321"/>
            </a:xfrm>
            <a:custGeom>
              <a:avLst/>
              <a:gdLst/>
              <a:ahLst/>
              <a:cxnLst/>
              <a:rect l="l" t="t" r="r" b="b"/>
              <a:pathLst>
                <a:path w="1239" h="1453" extrusionOk="0">
                  <a:moveTo>
                    <a:pt x="679" y="12"/>
                  </a:moveTo>
                  <a:cubicBezTo>
                    <a:pt x="941" y="0"/>
                    <a:pt x="1036" y="179"/>
                    <a:pt x="1131" y="369"/>
                  </a:cubicBezTo>
                  <a:cubicBezTo>
                    <a:pt x="1214" y="584"/>
                    <a:pt x="1238" y="774"/>
                    <a:pt x="1084" y="953"/>
                  </a:cubicBezTo>
                  <a:cubicBezTo>
                    <a:pt x="1024" y="1024"/>
                    <a:pt x="953" y="1072"/>
                    <a:pt x="857" y="1131"/>
                  </a:cubicBezTo>
                  <a:cubicBezTo>
                    <a:pt x="429" y="1453"/>
                    <a:pt x="83" y="1322"/>
                    <a:pt x="48" y="786"/>
                  </a:cubicBezTo>
                  <a:cubicBezTo>
                    <a:pt x="0" y="262"/>
                    <a:pt x="191" y="0"/>
                    <a:pt x="679" y="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6943272" y="971316"/>
              <a:ext cx="40451" cy="45819"/>
            </a:xfrm>
            <a:custGeom>
              <a:avLst/>
              <a:gdLst/>
              <a:ahLst/>
              <a:cxnLst/>
              <a:rect l="l" t="t" r="r" b="b"/>
              <a:pathLst>
                <a:path w="1168" h="1323" extrusionOk="0">
                  <a:moveTo>
                    <a:pt x="679" y="1323"/>
                  </a:moveTo>
                  <a:lnTo>
                    <a:pt x="619" y="1323"/>
                  </a:lnTo>
                  <a:cubicBezTo>
                    <a:pt x="0" y="1108"/>
                    <a:pt x="36" y="894"/>
                    <a:pt x="119" y="382"/>
                  </a:cubicBezTo>
                  <a:cubicBezTo>
                    <a:pt x="143" y="156"/>
                    <a:pt x="334" y="1"/>
                    <a:pt x="548" y="13"/>
                  </a:cubicBezTo>
                  <a:cubicBezTo>
                    <a:pt x="774" y="13"/>
                    <a:pt x="1012" y="180"/>
                    <a:pt x="1072" y="370"/>
                  </a:cubicBezTo>
                  <a:cubicBezTo>
                    <a:pt x="1167" y="727"/>
                    <a:pt x="1036" y="1025"/>
                    <a:pt x="679" y="132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6537518" y="897514"/>
              <a:ext cx="35914" cy="48278"/>
            </a:xfrm>
            <a:custGeom>
              <a:avLst/>
              <a:gdLst/>
              <a:ahLst/>
              <a:cxnLst/>
              <a:rect l="l" t="t" r="r" b="b"/>
              <a:pathLst>
                <a:path w="1037" h="1394" extrusionOk="0">
                  <a:moveTo>
                    <a:pt x="120" y="1310"/>
                  </a:moveTo>
                  <a:cubicBezTo>
                    <a:pt x="84" y="1096"/>
                    <a:pt x="60" y="941"/>
                    <a:pt x="24" y="775"/>
                  </a:cubicBezTo>
                  <a:cubicBezTo>
                    <a:pt x="1" y="489"/>
                    <a:pt x="167" y="203"/>
                    <a:pt x="417" y="108"/>
                  </a:cubicBezTo>
                  <a:cubicBezTo>
                    <a:pt x="679" y="1"/>
                    <a:pt x="977" y="132"/>
                    <a:pt x="1013" y="429"/>
                  </a:cubicBezTo>
                  <a:cubicBezTo>
                    <a:pt x="1036" y="715"/>
                    <a:pt x="1001" y="1001"/>
                    <a:pt x="846" y="1251"/>
                  </a:cubicBezTo>
                  <a:cubicBezTo>
                    <a:pt x="786" y="1358"/>
                    <a:pt x="679" y="1394"/>
                    <a:pt x="560" y="1382"/>
                  </a:cubicBezTo>
                  <a:cubicBezTo>
                    <a:pt x="417" y="1334"/>
                    <a:pt x="298" y="1322"/>
                    <a:pt x="120" y="131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7344490" y="1032373"/>
              <a:ext cx="40832" cy="46615"/>
            </a:xfrm>
            <a:custGeom>
              <a:avLst/>
              <a:gdLst/>
              <a:ahLst/>
              <a:cxnLst/>
              <a:rect l="l" t="t" r="r" b="b"/>
              <a:pathLst>
                <a:path w="1179" h="1346" extrusionOk="0">
                  <a:moveTo>
                    <a:pt x="798" y="1238"/>
                  </a:moveTo>
                  <a:cubicBezTo>
                    <a:pt x="464" y="1345"/>
                    <a:pt x="286" y="1167"/>
                    <a:pt x="36" y="1012"/>
                  </a:cubicBezTo>
                  <a:cubicBezTo>
                    <a:pt x="36" y="869"/>
                    <a:pt x="0" y="703"/>
                    <a:pt x="36" y="536"/>
                  </a:cubicBezTo>
                  <a:cubicBezTo>
                    <a:pt x="95" y="179"/>
                    <a:pt x="381" y="0"/>
                    <a:pt x="738" y="83"/>
                  </a:cubicBezTo>
                  <a:cubicBezTo>
                    <a:pt x="1000" y="143"/>
                    <a:pt x="1179" y="417"/>
                    <a:pt x="1072" y="679"/>
                  </a:cubicBezTo>
                  <a:cubicBezTo>
                    <a:pt x="1012" y="869"/>
                    <a:pt x="893" y="1048"/>
                    <a:pt x="798" y="12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6600203" y="903298"/>
              <a:ext cx="34252" cy="47447"/>
            </a:xfrm>
            <a:custGeom>
              <a:avLst/>
              <a:gdLst/>
              <a:ahLst/>
              <a:cxnLst/>
              <a:rect l="l" t="t" r="r" b="b"/>
              <a:pathLst>
                <a:path w="989" h="1370" extrusionOk="0">
                  <a:moveTo>
                    <a:pt x="0" y="393"/>
                  </a:moveTo>
                  <a:cubicBezTo>
                    <a:pt x="167" y="274"/>
                    <a:pt x="322" y="179"/>
                    <a:pt x="477" y="72"/>
                  </a:cubicBezTo>
                  <a:cubicBezTo>
                    <a:pt x="584" y="0"/>
                    <a:pt x="703" y="24"/>
                    <a:pt x="774" y="131"/>
                  </a:cubicBezTo>
                  <a:cubicBezTo>
                    <a:pt x="858" y="239"/>
                    <a:pt x="953" y="358"/>
                    <a:pt x="977" y="453"/>
                  </a:cubicBezTo>
                  <a:cubicBezTo>
                    <a:pt x="989" y="751"/>
                    <a:pt x="953" y="1048"/>
                    <a:pt x="703" y="1274"/>
                  </a:cubicBezTo>
                  <a:cubicBezTo>
                    <a:pt x="619" y="1370"/>
                    <a:pt x="500" y="1370"/>
                    <a:pt x="393" y="1286"/>
                  </a:cubicBezTo>
                  <a:cubicBezTo>
                    <a:pt x="238" y="1191"/>
                    <a:pt x="143" y="1084"/>
                    <a:pt x="108" y="893"/>
                  </a:cubicBezTo>
                  <a:cubicBezTo>
                    <a:pt x="96" y="751"/>
                    <a:pt x="60" y="620"/>
                    <a:pt x="0" y="39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6662888" y="916077"/>
              <a:ext cx="33420" cy="43325"/>
            </a:xfrm>
            <a:custGeom>
              <a:avLst/>
              <a:gdLst/>
              <a:ahLst/>
              <a:cxnLst/>
              <a:rect l="l" t="t" r="r" b="b"/>
              <a:pathLst>
                <a:path w="965" h="1251" extrusionOk="0">
                  <a:moveTo>
                    <a:pt x="917" y="703"/>
                  </a:moveTo>
                  <a:cubicBezTo>
                    <a:pt x="917" y="667"/>
                    <a:pt x="929" y="763"/>
                    <a:pt x="917" y="846"/>
                  </a:cubicBezTo>
                  <a:cubicBezTo>
                    <a:pt x="881" y="1072"/>
                    <a:pt x="738" y="1215"/>
                    <a:pt x="572" y="1239"/>
                  </a:cubicBezTo>
                  <a:cubicBezTo>
                    <a:pt x="381" y="1251"/>
                    <a:pt x="131" y="1120"/>
                    <a:pt x="83" y="941"/>
                  </a:cubicBezTo>
                  <a:cubicBezTo>
                    <a:pt x="12" y="703"/>
                    <a:pt x="0" y="465"/>
                    <a:pt x="143" y="239"/>
                  </a:cubicBezTo>
                  <a:cubicBezTo>
                    <a:pt x="250" y="84"/>
                    <a:pt x="429" y="1"/>
                    <a:pt x="572" y="24"/>
                  </a:cubicBezTo>
                  <a:cubicBezTo>
                    <a:pt x="774" y="72"/>
                    <a:pt x="953" y="262"/>
                    <a:pt x="965" y="465"/>
                  </a:cubicBezTo>
                  <a:cubicBezTo>
                    <a:pt x="953" y="501"/>
                    <a:pt x="929" y="548"/>
                    <a:pt x="917" y="70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6801002" y="943714"/>
              <a:ext cx="38373" cy="42910"/>
            </a:xfrm>
            <a:custGeom>
              <a:avLst/>
              <a:gdLst/>
              <a:ahLst/>
              <a:cxnLst/>
              <a:rect l="l" t="t" r="r" b="b"/>
              <a:pathLst>
                <a:path w="1108" h="1239" extrusionOk="0">
                  <a:moveTo>
                    <a:pt x="691" y="1238"/>
                  </a:moveTo>
                  <a:cubicBezTo>
                    <a:pt x="560" y="1179"/>
                    <a:pt x="429" y="1155"/>
                    <a:pt x="322" y="1096"/>
                  </a:cubicBezTo>
                  <a:cubicBezTo>
                    <a:pt x="60" y="941"/>
                    <a:pt x="1" y="691"/>
                    <a:pt x="132" y="417"/>
                  </a:cubicBezTo>
                  <a:cubicBezTo>
                    <a:pt x="310" y="60"/>
                    <a:pt x="739" y="0"/>
                    <a:pt x="1013" y="322"/>
                  </a:cubicBezTo>
                  <a:cubicBezTo>
                    <a:pt x="1084" y="405"/>
                    <a:pt x="1108" y="512"/>
                    <a:pt x="1084" y="631"/>
                  </a:cubicBezTo>
                  <a:cubicBezTo>
                    <a:pt x="1013" y="857"/>
                    <a:pt x="894" y="1036"/>
                    <a:pt x="691" y="12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7019568" y="979593"/>
              <a:ext cx="35879" cy="44537"/>
            </a:xfrm>
            <a:custGeom>
              <a:avLst/>
              <a:gdLst/>
              <a:ahLst/>
              <a:cxnLst/>
              <a:rect l="l" t="t" r="r" b="b"/>
              <a:pathLst>
                <a:path w="1036" h="1286" extrusionOk="0">
                  <a:moveTo>
                    <a:pt x="12" y="679"/>
                  </a:moveTo>
                  <a:cubicBezTo>
                    <a:pt x="0" y="441"/>
                    <a:pt x="119" y="298"/>
                    <a:pt x="274" y="155"/>
                  </a:cubicBezTo>
                  <a:cubicBezTo>
                    <a:pt x="500" y="0"/>
                    <a:pt x="762" y="72"/>
                    <a:pt x="869" y="322"/>
                  </a:cubicBezTo>
                  <a:cubicBezTo>
                    <a:pt x="1036" y="714"/>
                    <a:pt x="762" y="1191"/>
                    <a:pt x="357" y="1262"/>
                  </a:cubicBezTo>
                  <a:cubicBezTo>
                    <a:pt x="202" y="1286"/>
                    <a:pt x="95" y="1215"/>
                    <a:pt x="71" y="1072"/>
                  </a:cubicBezTo>
                  <a:cubicBezTo>
                    <a:pt x="36" y="929"/>
                    <a:pt x="24" y="798"/>
                    <a:pt x="12" y="67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6890492" y="959784"/>
              <a:ext cx="32208" cy="39204"/>
            </a:xfrm>
            <a:custGeom>
              <a:avLst/>
              <a:gdLst/>
              <a:ahLst/>
              <a:cxnLst/>
              <a:rect l="l" t="t" r="r" b="b"/>
              <a:pathLst>
                <a:path w="930" h="1132" extrusionOk="0">
                  <a:moveTo>
                    <a:pt x="131" y="1120"/>
                  </a:moveTo>
                  <a:cubicBezTo>
                    <a:pt x="96" y="894"/>
                    <a:pt x="36" y="715"/>
                    <a:pt x="12" y="536"/>
                  </a:cubicBezTo>
                  <a:cubicBezTo>
                    <a:pt x="0" y="263"/>
                    <a:pt x="119" y="132"/>
                    <a:pt x="369" y="48"/>
                  </a:cubicBezTo>
                  <a:cubicBezTo>
                    <a:pt x="489" y="1"/>
                    <a:pt x="596" y="48"/>
                    <a:pt x="691" y="120"/>
                  </a:cubicBezTo>
                  <a:cubicBezTo>
                    <a:pt x="846" y="263"/>
                    <a:pt x="929" y="441"/>
                    <a:pt x="929" y="667"/>
                  </a:cubicBezTo>
                  <a:cubicBezTo>
                    <a:pt x="929" y="965"/>
                    <a:pt x="810" y="1096"/>
                    <a:pt x="489" y="1132"/>
                  </a:cubicBezTo>
                  <a:cubicBezTo>
                    <a:pt x="393" y="1120"/>
                    <a:pt x="298" y="1120"/>
                    <a:pt x="131" y="112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7097907" y="991957"/>
              <a:ext cx="42078" cy="37126"/>
            </a:xfrm>
            <a:custGeom>
              <a:avLst/>
              <a:gdLst/>
              <a:ahLst/>
              <a:cxnLst/>
              <a:rect l="l" t="t" r="r" b="b"/>
              <a:pathLst>
                <a:path w="1215" h="1072" extrusionOk="0">
                  <a:moveTo>
                    <a:pt x="857" y="72"/>
                  </a:moveTo>
                  <a:cubicBezTo>
                    <a:pt x="1215" y="619"/>
                    <a:pt x="1191" y="679"/>
                    <a:pt x="596" y="1072"/>
                  </a:cubicBezTo>
                  <a:cubicBezTo>
                    <a:pt x="429" y="1072"/>
                    <a:pt x="322" y="965"/>
                    <a:pt x="215" y="846"/>
                  </a:cubicBezTo>
                  <a:cubicBezTo>
                    <a:pt x="24" y="631"/>
                    <a:pt x="0" y="500"/>
                    <a:pt x="95" y="298"/>
                  </a:cubicBezTo>
                  <a:cubicBezTo>
                    <a:pt x="203" y="72"/>
                    <a:pt x="369" y="0"/>
                    <a:pt x="607" y="12"/>
                  </a:cubicBezTo>
                  <a:cubicBezTo>
                    <a:pt x="691" y="36"/>
                    <a:pt x="786" y="60"/>
                    <a:pt x="857" y="7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6723910" y="930935"/>
              <a:ext cx="34252" cy="38788"/>
            </a:xfrm>
            <a:custGeom>
              <a:avLst/>
              <a:gdLst/>
              <a:ahLst/>
              <a:cxnLst/>
              <a:rect l="l" t="t" r="r" b="b"/>
              <a:pathLst>
                <a:path w="989" h="1120" extrusionOk="0">
                  <a:moveTo>
                    <a:pt x="988" y="845"/>
                  </a:moveTo>
                  <a:cubicBezTo>
                    <a:pt x="750" y="941"/>
                    <a:pt x="536" y="1024"/>
                    <a:pt x="334" y="1119"/>
                  </a:cubicBezTo>
                  <a:cubicBezTo>
                    <a:pt x="143" y="988"/>
                    <a:pt x="0" y="834"/>
                    <a:pt x="24" y="643"/>
                  </a:cubicBezTo>
                  <a:cubicBezTo>
                    <a:pt x="36" y="476"/>
                    <a:pt x="107" y="334"/>
                    <a:pt x="238" y="214"/>
                  </a:cubicBezTo>
                  <a:cubicBezTo>
                    <a:pt x="512" y="0"/>
                    <a:pt x="798" y="72"/>
                    <a:pt x="881" y="405"/>
                  </a:cubicBezTo>
                  <a:cubicBezTo>
                    <a:pt x="929" y="536"/>
                    <a:pt x="953" y="691"/>
                    <a:pt x="988" y="84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6560618" y="892978"/>
              <a:ext cx="6615" cy="3359"/>
            </a:xfrm>
            <a:custGeom>
              <a:avLst/>
              <a:gdLst/>
              <a:ahLst/>
              <a:cxnLst/>
              <a:rect l="l" t="t" r="r" b="b"/>
              <a:pathLst>
                <a:path w="191" h="97" extrusionOk="0">
                  <a:moveTo>
                    <a:pt x="191" y="25"/>
                  </a:moveTo>
                  <a:cubicBezTo>
                    <a:pt x="155" y="60"/>
                    <a:pt x="119" y="96"/>
                    <a:pt x="108" y="84"/>
                  </a:cubicBezTo>
                  <a:cubicBezTo>
                    <a:pt x="60" y="72"/>
                    <a:pt x="36" y="36"/>
                    <a:pt x="0" y="25"/>
                  </a:cubicBezTo>
                  <a:cubicBezTo>
                    <a:pt x="12" y="13"/>
                    <a:pt x="36" y="1"/>
                    <a:pt x="48" y="1"/>
                  </a:cubicBezTo>
                  <a:cubicBezTo>
                    <a:pt x="72" y="1"/>
                    <a:pt x="119" y="13"/>
                    <a:pt x="191" y="2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5" name="Google Shape;85;p15"/>
          <p:cNvGrpSpPr/>
          <p:nvPr/>
        </p:nvGrpSpPr>
        <p:grpSpPr>
          <a:xfrm>
            <a:off x="5128400" y="2869158"/>
            <a:ext cx="1351974" cy="1122320"/>
            <a:chOff x="1110535" y="3343550"/>
            <a:chExt cx="1483241" cy="1231289"/>
          </a:xfrm>
        </p:grpSpPr>
        <p:sp>
          <p:nvSpPr>
            <p:cNvPr id="86" name="Google Shape;86;p15"/>
            <p:cNvSpPr/>
            <p:nvPr/>
          </p:nvSpPr>
          <p:spPr>
            <a:xfrm>
              <a:off x="1955754" y="3422246"/>
              <a:ext cx="109300" cy="31793"/>
            </a:xfrm>
            <a:custGeom>
              <a:avLst/>
              <a:gdLst/>
              <a:ahLst/>
              <a:cxnLst/>
              <a:rect l="l" t="t" r="r" b="b"/>
              <a:pathLst>
                <a:path w="3156" h="918" extrusionOk="0">
                  <a:moveTo>
                    <a:pt x="3155" y="810"/>
                  </a:moveTo>
                  <a:cubicBezTo>
                    <a:pt x="2584" y="846"/>
                    <a:pt x="2072" y="858"/>
                    <a:pt x="1548" y="894"/>
                  </a:cubicBezTo>
                  <a:cubicBezTo>
                    <a:pt x="1393" y="894"/>
                    <a:pt x="1238" y="906"/>
                    <a:pt x="1083" y="906"/>
                  </a:cubicBezTo>
                  <a:cubicBezTo>
                    <a:pt x="845" y="917"/>
                    <a:pt x="655" y="870"/>
                    <a:pt x="500" y="667"/>
                  </a:cubicBezTo>
                  <a:cubicBezTo>
                    <a:pt x="369" y="477"/>
                    <a:pt x="107" y="394"/>
                    <a:pt x="0" y="120"/>
                  </a:cubicBezTo>
                  <a:cubicBezTo>
                    <a:pt x="298" y="1"/>
                    <a:pt x="583" y="1"/>
                    <a:pt x="857" y="36"/>
                  </a:cubicBezTo>
                  <a:cubicBezTo>
                    <a:pt x="1083" y="72"/>
                    <a:pt x="1298" y="132"/>
                    <a:pt x="1512" y="191"/>
                  </a:cubicBezTo>
                  <a:cubicBezTo>
                    <a:pt x="1845" y="263"/>
                    <a:pt x="2155" y="370"/>
                    <a:pt x="2488" y="441"/>
                  </a:cubicBezTo>
                  <a:cubicBezTo>
                    <a:pt x="2703" y="501"/>
                    <a:pt x="2703" y="489"/>
                    <a:pt x="3155" y="810"/>
                  </a:cubicBezTo>
                  <a:close/>
                </a:path>
              </a:pathLst>
            </a:custGeom>
            <a:solidFill>
              <a:srgbClr val="FEA1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" name="Google Shape;87;p15"/>
            <p:cNvSpPr/>
            <p:nvPr/>
          </p:nvSpPr>
          <p:spPr>
            <a:xfrm>
              <a:off x="1762042" y="3646204"/>
              <a:ext cx="545981" cy="845345"/>
            </a:xfrm>
            <a:custGeom>
              <a:avLst/>
              <a:gdLst/>
              <a:ahLst/>
              <a:cxnLst/>
              <a:rect l="l" t="t" r="r" b="b"/>
              <a:pathLst>
                <a:path w="15765" h="24409" extrusionOk="0">
                  <a:moveTo>
                    <a:pt x="10526" y="11883"/>
                  </a:moveTo>
                  <a:cubicBezTo>
                    <a:pt x="9823" y="11800"/>
                    <a:pt x="9371" y="12181"/>
                    <a:pt x="8871" y="12574"/>
                  </a:cubicBezTo>
                  <a:cubicBezTo>
                    <a:pt x="8204" y="13098"/>
                    <a:pt x="7799" y="13776"/>
                    <a:pt x="7561" y="14550"/>
                  </a:cubicBezTo>
                  <a:cubicBezTo>
                    <a:pt x="7251" y="15539"/>
                    <a:pt x="7406" y="16217"/>
                    <a:pt x="8359" y="16872"/>
                  </a:cubicBezTo>
                  <a:cubicBezTo>
                    <a:pt x="9264" y="17479"/>
                    <a:pt x="10264" y="17717"/>
                    <a:pt x="11347" y="17682"/>
                  </a:cubicBezTo>
                  <a:cubicBezTo>
                    <a:pt x="11716" y="17658"/>
                    <a:pt x="12050" y="17503"/>
                    <a:pt x="12347" y="17301"/>
                  </a:cubicBezTo>
                  <a:cubicBezTo>
                    <a:pt x="12740" y="17039"/>
                    <a:pt x="13026" y="16670"/>
                    <a:pt x="13205" y="16217"/>
                  </a:cubicBezTo>
                  <a:cubicBezTo>
                    <a:pt x="13371" y="15801"/>
                    <a:pt x="13478" y="15360"/>
                    <a:pt x="13133" y="14908"/>
                  </a:cubicBezTo>
                  <a:cubicBezTo>
                    <a:pt x="13264" y="14860"/>
                    <a:pt x="13359" y="14789"/>
                    <a:pt x="13443" y="14789"/>
                  </a:cubicBezTo>
                  <a:cubicBezTo>
                    <a:pt x="13979" y="14824"/>
                    <a:pt x="14502" y="14860"/>
                    <a:pt x="15086" y="14908"/>
                  </a:cubicBezTo>
                  <a:cubicBezTo>
                    <a:pt x="15264" y="15420"/>
                    <a:pt x="15229" y="15979"/>
                    <a:pt x="15336" y="16515"/>
                  </a:cubicBezTo>
                  <a:cubicBezTo>
                    <a:pt x="15455" y="17039"/>
                    <a:pt x="15479" y="17575"/>
                    <a:pt x="15526" y="18110"/>
                  </a:cubicBezTo>
                  <a:cubicBezTo>
                    <a:pt x="15574" y="18658"/>
                    <a:pt x="15538" y="19230"/>
                    <a:pt x="15645" y="19777"/>
                  </a:cubicBezTo>
                  <a:cubicBezTo>
                    <a:pt x="15753" y="20313"/>
                    <a:pt x="15753" y="20813"/>
                    <a:pt x="15764" y="21349"/>
                  </a:cubicBezTo>
                  <a:cubicBezTo>
                    <a:pt x="14633" y="21623"/>
                    <a:pt x="13538" y="21885"/>
                    <a:pt x="12431" y="22158"/>
                  </a:cubicBezTo>
                  <a:cubicBezTo>
                    <a:pt x="12240" y="22206"/>
                    <a:pt x="12062" y="22278"/>
                    <a:pt x="11871" y="22349"/>
                  </a:cubicBezTo>
                  <a:cubicBezTo>
                    <a:pt x="11812" y="22361"/>
                    <a:pt x="11752" y="22408"/>
                    <a:pt x="11693" y="22420"/>
                  </a:cubicBezTo>
                  <a:cubicBezTo>
                    <a:pt x="10954" y="22528"/>
                    <a:pt x="10288" y="22861"/>
                    <a:pt x="9561" y="23004"/>
                  </a:cubicBezTo>
                  <a:cubicBezTo>
                    <a:pt x="9037" y="23123"/>
                    <a:pt x="8514" y="23230"/>
                    <a:pt x="8013" y="23373"/>
                  </a:cubicBezTo>
                  <a:cubicBezTo>
                    <a:pt x="7025" y="23671"/>
                    <a:pt x="5989" y="23909"/>
                    <a:pt x="5096" y="23992"/>
                  </a:cubicBezTo>
                  <a:cubicBezTo>
                    <a:pt x="4906" y="24004"/>
                    <a:pt x="4692" y="24028"/>
                    <a:pt x="4501" y="24087"/>
                  </a:cubicBezTo>
                  <a:cubicBezTo>
                    <a:pt x="3799" y="24266"/>
                    <a:pt x="3096" y="24349"/>
                    <a:pt x="2346" y="24409"/>
                  </a:cubicBezTo>
                  <a:cubicBezTo>
                    <a:pt x="2310" y="24290"/>
                    <a:pt x="2251" y="24171"/>
                    <a:pt x="2251" y="24052"/>
                  </a:cubicBezTo>
                  <a:cubicBezTo>
                    <a:pt x="2251" y="22754"/>
                    <a:pt x="2120" y="21456"/>
                    <a:pt x="2001" y="20182"/>
                  </a:cubicBezTo>
                  <a:cubicBezTo>
                    <a:pt x="1965" y="19896"/>
                    <a:pt x="1965" y="19599"/>
                    <a:pt x="1953" y="19325"/>
                  </a:cubicBezTo>
                  <a:cubicBezTo>
                    <a:pt x="2001" y="19289"/>
                    <a:pt x="2025" y="19241"/>
                    <a:pt x="2060" y="19230"/>
                  </a:cubicBezTo>
                  <a:cubicBezTo>
                    <a:pt x="2322" y="19122"/>
                    <a:pt x="2620" y="19063"/>
                    <a:pt x="2858" y="18884"/>
                  </a:cubicBezTo>
                  <a:cubicBezTo>
                    <a:pt x="3239" y="18610"/>
                    <a:pt x="3596" y="18301"/>
                    <a:pt x="3894" y="17944"/>
                  </a:cubicBezTo>
                  <a:cubicBezTo>
                    <a:pt x="4144" y="17646"/>
                    <a:pt x="4323" y="17265"/>
                    <a:pt x="4489" y="16908"/>
                  </a:cubicBezTo>
                  <a:cubicBezTo>
                    <a:pt x="4620" y="16610"/>
                    <a:pt x="4680" y="16265"/>
                    <a:pt x="4799" y="15955"/>
                  </a:cubicBezTo>
                  <a:cubicBezTo>
                    <a:pt x="4989" y="15372"/>
                    <a:pt x="4882" y="14789"/>
                    <a:pt x="4704" y="14241"/>
                  </a:cubicBezTo>
                  <a:cubicBezTo>
                    <a:pt x="4382" y="13157"/>
                    <a:pt x="3834" y="12181"/>
                    <a:pt x="2858" y="11526"/>
                  </a:cubicBezTo>
                  <a:cubicBezTo>
                    <a:pt x="2834" y="11502"/>
                    <a:pt x="2787" y="11467"/>
                    <a:pt x="2775" y="11443"/>
                  </a:cubicBezTo>
                  <a:cubicBezTo>
                    <a:pt x="2763" y="11431"/>
                    <a:pt x="2763" y="11395"/>
                    <a:pt x="2763" y="11336"/>
                  </a:cubicBezTo>
                  <a:cubicBezTo>
                    <a:pt x="3013" y="11098"/>
                    <a:pt x="3215" y="10788"/>
                    <a:pt x="3561" y="10609"/>
                  </a:cubicBezTo>
                  <a:cubicBezTo>
                    <a:pt x="4084" y="10336"/>
                    <a:pt x="4346" y="9836"/>
                    <a:pt x="4715" y="9419"/>
                  </a:cubicBezTo>
                  <a:cubicBezTo>
                    <a:pt x="5001" y="9109"/>
                    <a:pt x="4858" y="8597"/>
                    <a:pt x="4454" y="8300"/>
                  </a:cubicBezTo>
                  <a:cubicBezTo>
                    <a:pt x="4251" y="8133"/>
                    <a:pt x="3989" y="8014"/>
                    <a:pt x="3775" y="7883"/>
                  </a:cubicBezTo>
                  <a:cubicBezTo>
                    <a:pt x="3287" y="7585"/>
                    <a:pt x="2822" y="7299"/>
                    <a:pt x="2370" y="6978"/>
                  </a:cubicBezTo>
                  <a:cubicBezTo>
                    <a:pt x="2013" y="6704"/>
                    <a:pt x="1644" y="6454"/>
                    <a:pt x="1239" y="6276"/>
                  </a:cubicBezTo>
                  <a:cubicBezTo>
                    <a:pt x="1048" y="6192"/>
                    <a:pt x="870" y="6037"/>
                    <a:pt x="691" y="5918"/>
                  </a:cubicBezTo>
                  <a:cubicBezTo>
                    <a:pt x="596" y="5394"/>
                    <a:pt x="524" y="4894"/>
                    <a:pt x="417" y="4382"/>
                  </a:cubicBezTo>
                  <a:cubicBezTo>
                    <a:pt x="358" y="4109"/>
                    <a:pt x="251" y="3835"/>
                    <a:pt x="203" y="3549"/>
                  </a:cubicBezTo>
                  <a:cubicBezTo>
                    <a:pt x="120" y="3228"/>
                    <a:pt x="60" y="2894"/>
                    <a:pt x="1" y="2620"/>
                  </a:cubicBezTo>
                  <a:cubicBezTo>
                    <a:pt x="143" y="2394"/>
                    <a:pt x="334" y="2323"/>
                    <a:pt x="536" y="2299"/>
                  </a:cubicBezTo>
                  <a:cubicBezTo>
                    <a:pt x="1370" y="2239"/>
                    <a:pt x="2144" y="1930"/>
                    <a:pt x="2965" y="1763"/>
                  </a:cubicBezTo>
                  <a:cubicBezTo>
                    <a:pt x="4275" y="1513"/>
                    <a:pt x="5585" y="1227"/>
                    <a:pt x="6906" y="965"/>
                  </a:cubicBezTo>
                  <a:cubicBezTo>
                    <a:pt x="7466" y="846"/>
                    <a:pt x="7990" y="715"/>
                    <a:pt x="8549" y="620"/>
                  </a:cubicBezTo>
                  <a:cubicBezTo>
                    <a:pt x="9526" y="442"/>
                    <a:pt x="10514" y="203"/>
                    <a:pt x="11514" y="132"/>
                  </a:cubicBezTo>
                  <a:cubicBezTo>
                    <a:pt x="11907" y="96"/>
                    <a:pt x="12312" y="37"/>
                    <a:pt x="12716" y="13"/>
                  </a:cubicBezTo>
                  <a:cubicBezTo>
                    <a:pt x="12824" y="1"/>
                    <a:pt x="12943" y="25"/>
                    <a:pt x="13050" y="25"/>
                  </a:cubicBezTo>
                  <a:cubicBezTo>
                    <a:pt x="13300" y="453"/>
                    <a:pt x="13514" y="894"/>
                    <a:pt x="13633" y="1370"/>
                  </a:cubicBezTo>
                  <a:cubicBezTo>
                    <a:pt x="13943" y="2573"/>
                    <a:pt x="14193" y="4240"/>
                    <a:pt x="14229" y="5680"/>
                  </a:cubicBezTo>
                  <a:cubicBezTo>
                    <a:pt x="13919" y="5799"/>
                    <a:pt x="13621" y="5656"/>
                    <a:pt x="13324" y="5609"/>
                  </a:cubicBezTo>
                  <a:cubicBezTo>
                    <a:pt x="12740" y="5537"/>
                    <a:pt x="12181" y="5430"/>
                    <a:pt x="11609" y="5621"/>
                  </a:cubicBezTo>
                  <a:cubicBezTo>
                    <a:pt x="11502" y="5656"/>
                    <a:pt x="11383" y="5633"/>
                    <a:pt x="11288" y="5633"/>
                  </a:cubicBezTo>
                  <a:cubicBezTo>
                    <a:pt x="10942" y="5656"/>
                    <a:pt x="10788" y="5752"/>
                    <a:pt x="10704" y="6073"/>
                  </a:cubicBezTo>
                  <a:cubicBezTo>
                    <a:pt x="10645" y="6276"/>
                    <a:pt x="10609" y="6502"/>
                    <a:pt x="10597" y="6728"/>
                  </a:cubicBezTo>
                  <a:cubicBezTo>
                    <a:pt x="10538" y="8038"/>
                    <a:pt x="10514" y="9359"/>
                    <a:pt x="10597" y="10669"/>
                  </a:cubicBezTo>
                  <a:cubicBezTo>
                    <a:pt x="10609" y="10895"/>
                    <a:pt x="10669" y="11109"/>
                    <a:pt x="10669" y="11324"/>
                  </a:cubicBezTo>
                  <a:cubicBezTo>
                    <a:pt x="10657" y="11455"/>
                    <a:pt x="10597" y="11633"/>
                    <a:pt x="10526" y="118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8" name="Google Shape;88;p15"/>
            <p:cNvSpPr/>
            <p:nvPr/>
          </p:nvSpPr>
          <p:spPr>
            <a:xfrm>
              <a:off x="1412392" y="3768283"/>
              <a:ext cx="271346" cy="774798"/>
            </a:xfrm>
            <a:custGeom>
              <a:avLst/>
              <a:gdLst/>
              <a:ahLst/>
              <a:cxnLst/>
              <a:rect l="l" t="t" r="r" b="b"/>
              <a:pathLst>
                <a:path w="7835" h="22372" extrusionOk="0">
                  <a:moveTo>
                    <a:pt x="7049" y="11299"/>
                  </a:moveTo>
                  <a:cubicBezTo>
                    <a:pt x="7168" y="11954"/>
                    <a:pt x="7311" y="12514"/>
                    <a:pt x="7358" y="13097"/>
                  </a:cubicBezTo>
                  <a:cubicBezTo>
                    <a:pt x="7453" y="14169"/>
                    <a:pt x="7644" y="15204"/>
                    <a:pt x="7703" y="16276"/>
                  </a:cubicBezTo>
                  <a:cubicBezTo>
                    <a:pt x="7799" y="17800"/>
                    <a:pt x="7763" y="19312"/>
                    <a:pt x="7775" y="20836"/>
                  </a:cubicBezTo>
                  <a:cubicBezTo>
                    <a:pt x="7775" y="21146"/>
                    <a:pt x="7822" y="21455"/>
                    <a:pt x="7834" y="21789"/>
                  </a:cubicBezTo>
                  <a:cubicBezTo>
                    <a:pt x="7453" y="21967"/>
                    <a:pt x="7120" y="22229"/>
                    <a:pt x="6656" y="22146"/>
                  </a:cubicBezTo>
                  <a:cubicBezTo>
                    <a:pt x="6501" y="22110"/>
                    <a:pt x="6322" y="22182"/>
                    <a:pt x="6144" y="22229"/>
                  </a:cubicBezTo>
                  <a:cubicBezTo>
                    <a:pt x="5501" y="22372"/>
                    <a:pt x="4858" y="22336"/>
                    <a:pt x="4227" y="22277"/>
                  </a:cubicBezTo>
                  <a:cubicBezTo>
                    <a:pt x="3977" y="22241"/>
                    <a:pt x="3727" y="22229"/>
                    <a:pt x="3489" y="22229"/>
                  </a:cubicBezTo>
                  <a:cubicBezTo>
                    <a:pt x="3274" y="22253"/>
                    <a:pt x="3108" y="22170"/>
                    <a:pt x="2953" y="22015"/>
                  </a:cubicBezTo>
                  <a:cubicBezTo>
                    <a:pt x="2643" y="21622"/>
                    <a:pt x="2393" y="21217"/>
                    <a:pt x="2334" y="20705"/>
                  </a:cubicBezTo>
                  <a:cubicBezTo>
                    <a:pt x="2286" y="20288"/>
                    <a:pt x="2155" y="19872"/>
                    <a:pt x="2096" y="19455"/>
                  </a:cubicBezTo>
                  <a:cubicBezTo>
                    <a:pt x="1977" y="18526"/>
                    <a:pt x="1762" y="17610"/>
                    <a:pt x="1679" y="16681"/>
                  </a:cubicBezTo>
                  <a:cubicBezTo>
                    <a:pt x="1619" y="16086"/>
                    <a:pt x="1560" y="15490"/>
                    <a:pt x="1405" y="14907"/>
                  </a:cubicBezTo>
                  <a:cubicBezTo>
                    <a:pt x="1334" y="14633"/>
                    <a:pt x="1393" y="14347"/>
                    <a:pt x="1345" y="14061"/>
                  </a:cubicBezTo>
                  <a:cubicBezTo>
                    <a:pt x="1226" y="13466"/>
                    <a:pt x="1215" y="12871"/>
                    <a:pt x="1143" y="12264"/>
                  </a:cubicBezTo>
                  <a:cubicBezTo>
                    <a:pt x="1048" y="11597"/>
                    <a:pt x="953" y="10942"/>
                    <a:pt x="869" y="10263"/>
                  </a:cubicBezTo>
                  <a:cubicBezTo>
                    <a:pt x="845" y="10001"/>
                    <a:pt x="857" y="9728"/>
                    <a:pt x="810" y="9466"/>
                  </a:cubicBezTo>
                  <a:cubicBezTo>
                    <a:pt x="738" y="8954"/>
                    <a:pt x="679" y="8442"/>
                    <a:pt x="572" y="7942"/>
                  </a:cubicBezTo>
                  <a:cubicBezTo>
                    <a:pt x="202" y="6370"/>
                    <a:pt x="0" y="4775"/>
                    <a:pt x="95" y="3155"/>
                  </a:cubicBezTo>
                  <a:cubicBezTo>
                    <a:pt x="119" y="2834"/>
                    <a:pt x="60" y="2524"/>
                    <a:pt x="36" y="2215"/>
                  </a:cubicBezTo>
                  <a:lnTo>
                    <a:pt x="36" y="1774"/>
                  </a:lnTo>
                  <a:cubicBezTo>
                    <a:pt x="595" y="1548"/>
                    <a:pt x="1095" y="1310"/>
                    <a:pt x="1619" y="1143"/>
                  </a:cubicBezTo>
                  <a:cubicBezTo>
                    <a:pt x="2715" y="786"/>
                    <a:pt x="3834" y="441"/>
                    <a:pt x="4941" y="119"/>
                  </a:cubicBezTo>
                  <a:cubicBezTo>
                    <a:pt x="5310" y="0"/>
                    <a:pt x="5536" y="131"/>
                    <a:pt x="5679" y="476"/>
                  </a:cubicBezTo>
                  <a:lnTo>
                    <a:pt x="5727" y="607"/>
                  </a:lnTo>
                  <a:cubicBezTo>
                    <a:pt x="5810" y="1036"/>
                    <a:pt x="5929" y="1488"/>
                    <a:pt x="5977" y="1917"/>
                  </a:cubicBezTo>
                  <a:cubicBezTo>
                    <a:pt x="6037" y="2584"/>
                    <a:pt x="6084" y="3239"/>
                    <a:pt x="5810" y="3894"/>
                  </a:cubicBezTo>
                  <a:cubicBezTo>
                    <a:pt x="5548" y="4596"/>
                    <a:pt x="5548" y="5334"/>
                    <a:pt x="5382" y="6049"/>
                  </a:cubicBezTo>
                  <a:cubicBezTo>
                    <a:pt x="5263" y="6584"/>
                    <a:pt x="5144" y="7144"/>
                    <a:pt x="5013" y="7680"/>
                  </a:cubicBezTo>
                  <a:cubicBezTo>
                    <a:pt x="4727" y="8823"/>
                    <a:pt x="4429" y="9966"/>
                    <a:pt x="4143" y="11109"/>
                  </a:cubicBezTo>
                  <a:cubicBezTo>
                    <a:pt x="4048" y="11525"/>
                    <a:pt x="3965" y="11942"/>
                    <a:pt x="3882" y="12359"/>
                  </a:cubicBezTo>
                  <a:cubicBezTo>
                    <a:pt x="3870" y="12466"/>
                    <a:pt x="3882" y="12585"/>
                    <a:pt x="3905" y="12692"/>
                  </a:cubicBezTo>
                  <a:cubicBezTo>
                    <a:pt x="3953" y="12823"/>
                    <a:pt x="4072" y="12918"/>
                    <a:pt x="4227" y="12895"/>
                  </a:cubicBezTo>
                  <a:cubicBezTo>
                    <a:pt x="4489" y="12859"/>
                    <a:pt x="4727" y="12764"/>
                    <a:pt x="4965" y="12621"/>
                  </a:cubicBezTo>
                  <a:cubicBezTo>
                    <a:pt x="5620" y="12156"/>
                    <a:pt x="6310" y="11740"/>
                    <a:pt x="7049" y="112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" name="Google Shape;89;p15"/>
            <p:cNvSpPr/>
            <p:nvPr/>
          </p:nvSpPr>
          <p:spPr>
            <a:xfrm>
              <a:off x="1239195" y="3769115"/>
              <a:ext cx="265978" cy="778123"/>
            </a:xfrm>
            <a:custGeom>
              <a:avLst/>
              <a:gdLst/>
              <a:ahLst/>
              <a:cxnLst/>
              <a:rect l="l" t="t" r="r" b="b"/>
              <a:pathLst>
                <a:path w="7680" h="22468" extrusionOk="0">
                  <a:moveTo>
                    <a:pt x="322" y="48"/>
                  </a:moveTo>
                  <a:cubicBezTo>
                    <a:pt x="631" y="0"/>
                    <a:pt x="965" y="48"/>
                    <a:pt x="1274" y="143"/>
                  </a:cubicBezTo>
                  <a:cubicBezTo>
                    <a:pt x="1679" y="238"/>
                    <a:pt x="2096" y="381"/>
                    <a:pt x="2501" y="500"/>
                  </a:cubicBezTo>
                  <a:cubicBezTo>
                    <a:pt x="2703" y="560"/>
                    <a:pt x="2894" y="643"/>
                    <a:pt x="3060" y="822"/>
                  </a:cubicBezTo>
                  <a:cubicBezTo>
                    <a:pt x="3298" y="1060"/>
                    <a:pt x="3620" y="1167"/>
                    <a:pt x="3941" y="1286"/>
                  </a:cubicBezTo>
                  <a:cubicBezTo>
                    <a:pt x="4049" y="1334"/>
                    <a:pt x="4144" y="1345"/>
                    <a:pt x="4275" y="1393"/>
                  </a:cubicBezTo>
                  <a:cubicBezTo>
                    <a:pt x="4382" y="1703"/>
                    <a:pt x="4418" y="2024"/>
                    <a:pt x="4418" y="2369"/>
                  </a:cubicBezTo>
                  <a:cubicBezTo>
                    <a:pt x="4418" y="2917"/>
                    <a:pt x="4453" y="3489"/>
                    <a:pt x="4477" y="4036"/>
                  </a:cubicBezTo>
                  <a:cubicBezTo>
                    <a:pt x="4477" y="4227"/>
                    <a:pt x="4453" y="4441"/>
                    <a:pt x="4477" y="4632"/>
                  </a:cubicBezTo>
                  <a:cubicBezTo>
                    <a:pt x="4489" y="5167"/>
                    <a:pt x="4501" y="5691"/>
                    <a:pt x="4549" y="6227"/>
                  </a:cubicBezTo>
                  <a:cubicBezTo>
                    <a:pt x="4561" y="6465"/>
                    <a:pt x="4632" y="6703"/>
                    <a:pt x="4692" y="6941"/>
                  </a:cubicBezTo>
                  <a:cubicBezTo>
                    <a:pt x="4894" y="7715"/>
                    <a:pt x="4834" y="8537"/>
                    <a:pt x="5049" y="9323"/>
                  </a:cubicBezTo>
                  <a:cubicBezTo>
                    <a:pt x="5192" y="9811"/>
                    <a:pt x="5215" y="10335"/>
                    <a:pt x="5227" y="10835"/>
                  </a:cubicBezTo>
                  <a:cubicBezTo>
                    <a:pt x="5275" y="12132"/>
                    <a:pt x="5501" y="13395"/>
                    <a:pt x="5704" y="14680"/>
                  </a:cubicBezTo>
                  <a:cubicBezTo>
                    <a:pt x="5763" y="15061"/>
                    <a:pt x="5763" y="15478"/>
                    <a:pt x="5811" y="15871"/>
                  </a:cubicBezTo>
                  <a:cubicBezTo>
                    <a:pt x="5846" y="16097"/>
                    <a:pt x="5930" y="16300"/>
                    <a:pt x="5965" y="16514"/>
                  </a:cubicBezTo>
                  <a:cubicBezTo>
                    <a:pt x="6108" y="17657"/>
                    <a:pt x="6251" y="18800"/>
                    <a:pt x="6466" y="19931"/>
                  </a:cubicBezTo>
                  <a:cubicBezTo>
                    <a:pt x="6513" y="20205"/>
                    <a:pt x="6489" y="20479"/>
                    <a:pt x="6585" y="20717"/>
                  </a:cubicBezTo>
                  <a:cubicBezTo>
                    <a:pt x="6847" y="21253"/>
                    <a:pt x="7001" y="21848"/>
                    <a:pt x="7513" y="22241"/>
                  </a:cubicBezTo>
                  <a:cubicBezTo>
                    <a:pt x="7549" y="22288"/>
                    <a:pt x="7585" y="22348"/>
                    <a:pt x="7680" y="22467"/>
                  </a:cubicBezTo>
                  <a:cubicBezTo>
                    <a:pt x="7466" y="22431"/>
                    <a:pt x="7299" y="22467"/>
                    <a:pt x="7180" y="22408"/>
                  </a:cubicBezTo>
                  <a:cubicBezTo>
                    <a:pt x="6644" y="22122"/>
                    <a:pt x="6073" y="22110"/>
                    <a:pt x="5501" y="22062"/>
                  </a:cubicBezTo>
                  <a:cubicBezTo>
                    <a:pt x="5192" y="22027"/>
                    <a:pt x="4894" y="21967"/>
                    <a:pt x="4596" y="21848"/>
                  </a:cubicBezTo>
                  <a:cubicBezTo>
                    <a:pt x="4001" y="21610"/>
                    <a:pt x="3370" y="21407"/>
                    <a:pt x="2763" y="21217"/>
                  </a:cubicBezTo>
                  <a:cubicBezTo>
                    <a:pt x="2513" y="21122"/>
                    <a:pt x="2334" y="21003"/>
                    <a:pt x="2286" y="20717"/>
                  </a:cubicBezTo>
                  <a:cubicBezTo>
                    <a:pt x="2263" y="20574"/>
                    <a:pt x="2203" y="20419"/>
                    <a:pt x="2167" y="20276"/>
                  </a:cubicBezTo>
                  <a:cubicBezTo>
                    <a:pt x="2060" y="19526"/>
                    <a:pt x="1977" y="18776"/>
                    <a:pt x="1798" y="18038"/>
                  </a:cubicBezTo>
                  <a:cubicBezTo>
                    <a:pt x="1703" y="17657"/>
                    <a:pt x="1620" y="17252"/>
                    <a:pt x="1572" y="16871"/>
                  </a:cubicBezTo>
                  <a:cubicBezTo>
                    <a:pt x="1405" y="15502"/>
                    <a:pt x="1263" y="14109"/>
                    <a:pt x="1132" y="12740"/>
                  </a:cubicBezTo>
                  <a:cubicBezTo>
                    <a:pt x="1084" y="12240"/>
                    <a:pt x="1096" y="11716"/>
                    <a:pt x="1084" y="11216"/>
                  </a:cubicBezTo>
                  <a:cubicBezTo>
                    <a:pt x="1072" y="10882"/>
                    <a:pt x="1048" y="10537"/>
                    <a:pt x="1012" y="10216"/>
                  </a:cubicBezTo>
                  <a:cubicBezTo>
                    <a:pt x="929" y="9549"/>
                    <a:pt x="870" y="8894"/>
                    <a:pt x="751" y="8215"/>
                  </a:cubicBezTo>
                  <a:cubicBezTo>
                    <a:pt x="620" y="7430"/>
                    <a:pt x="501" y="6644"/>
                    <a:pt x="334" y="5870"/>
                  </a:cubicBezTo>
                  <a:cubicBezTo>
                    <a:pt x="191" y="5108"/>
                    <a:pt x="131" y="4322"/>
                    <a:pt x="72" y="3548"/>
                  </a:cubicBezTo>
                  <a:cubicBezTo>
                    <a:pt x="0" y="2429"/>
                    <a:pt x="191" y="1310"/>
                    <a:pt x="262" y="214"/>
                  </a:cubicBezTo>
                  <a:cubicBezTo>
                    <a:pt x="239" y="155"/>
                    <a:pt x="274" y="119"/>
                    <a:pt x="322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2233355" y="3624766"/>
              <a:ext cx="229717" cy="762885"/>
            </a:xfrm>
            <a:custGeom>
              <a:avLst/>
              <a:gdLst/>
              <a:ahLst/>
              <a:cxnLst/>
              <a:rect l="l" t="t" r="r" b="b"/>
              <a:pathLst>
                <a:path w="6633" h="22028" extrusionOk="0">
                  <a:moveTo>
                    <a:pt x="6620" y="20896"/>
                  </a:moveTo>
                  <a:cubicBezTo>
                    <a:pt x="6132" y="21313"/>
                    <a:pt x="5608" y="21575"/>
                    <a:pt x="4989" y="21634"/>
                  </a:cubicBezTo>
                  <a:cubicBezTo>
                    <a:pt x="4501" y="21694"/>
                    <a:pt x="4037" y="21873"/>
                    <a:pt x="3560" y="21968"/>
                  </a:cubicBezTo>
                  <a:cubicBezTo>
                    <a:pt x="3394" y="22015"/>
                    <a:pt x="3215" y="22015"/>
                    <a:pt x="3048" y="22027"/>
                  </a:cubicBezTo>
                  <a:cubicBezTo>
                    <a:pt x="2846" y="21837"/>
                    <a:pt x="2798" y="21623"/>
                    <a:pt x="2810" y="21408"/>
                  </a:cubicBezTo>
                  <a:cubicBezTo>
                    <a:pt x="2822" y="21087"/>
                    <a:pt x="2798" y="20777"/>
                    <a:pt x="2775" y="20468"/>
                  </a:cubicBezTo>
                  <a:cubicBezTo>
                    <a:pt x="2763" y="20158"/>
                    <a:pt x="2739" y="19837"/>
                    <a:pt x="2703" y="19527"/>
                  </a:cubicBezTo>
                  <a:cubicBezTo>
                    <a:pt x="2679" y="19289"/>
                    <a:pt x="2644" y="19051"/>
                    <a:pt x="2596" y="18801"/>
                  </a:cubicBezTo>
                  <a:cubicBezTo>
                    <a:pt x="2536" y="18372"/>
                    <a:pt x="2525" y="17920"/>
                    <a:pt x="2453" y="17479"/>
                  </a:cubicBezTo>
                  <a:cubicBezTo>
                    <a:pt x="2346" y="16908"/>
                    <a:pt x="2322" y="16336"/>
                    <a:pt x="2275" y="15753"/>
                  </a:cubicBezTo>
                  <a:cubicBezTo>
                    <a:pt x="2215" y="15038"/>
                    <a:pt x="2203" y="14324"/>
                    <a:pt x="2144" y="13610"/>
                  </a:cubicBezTo>
                  <a:cubicBezTo>
                    <a:pt x="2024" y="12050"/>
                    <a:pt x="1905" y="10478"/>
                    <a:pt x="1763" y="8931"/>
                  </a:cubicBezTo>
                  <a:cubicBezTo>
                    <a:pt x="1739" y="8609"/>
                    <a:pt x="1667" y="8276"/>
                    <a:pt x="1584" y="7954"/>
                  </a:cubicBezTo>
                  <a:cubicBezTo>
                    <a:pt x="1501" y="7537"/>
                    <a:pt x="1441" y="7121"/>
                    <a:pt x="1346" y="6704"/>
                  </a:cubicBezTo>
                  <a:cubicBezTo>
                    <a:pt x="1203" y="6013"/>
                    <a:pt x="1155" y="5335"/>
                    <a:pt x="1048" y="4644"/>
                  </a:cubicBezTo>
                  <a:cubicBezTo>
                    <a:pt x="989" y="4204"/>
                    <a:pt x="977" y="3751"/>
                    <a:pt x="905" y="3323"/>
                  </a:cubicBezTo>
                  <a:cubicBezTo>
                    <a:pt x="727" y="2323"/>
                    <a:pt x="358" y="1406"/>
                    <a:pt x="0" y="418"/>
                  </a:cubicBezTo>
                  <a:cubicBezTo>
                    <a:pt x="203" y="358"/>
                    <a:pt x="417" y="287"/>
                    <a:pt x="631" y="263"/>
                  </a:cubicBezTo>
                  <a:cubicBezTo>
                    <a:pt x="1739" y="144"/>
                    <a:pt x="2858" y="25"/>
                    <a:pt x="3965" y="1"/>
                  </a:cubicBezTo>
                  <a:cubicBezTo>
                    <a:pt x="4203" y="239"/>
                    <a:pt x="4287" y="513"/>
                    <a:pt x="4346" y="799"/>
                  </a:cubicBezTo>
                  <a:cubicBezTo>
                    <a:pt x="4561" y="1846"/>
                    <a:pt x="4703" y="2906"/>
                    <a:pt x="4846" y="3966"/>
                  </a:cubicBezTo>
                  <a:cubicBezTo>
                    <a:pt x="4882" y="4204"/>
                    <a:pt x="4965" y="4442"/>
                    <a:pt x="5013" y="4680"/>
                  </a:cubicBezTo>
                  <a:cubicBezTo>
                    <a:pt x="5215" y="5823"/>
                    <a:pt x="5370" y="6966"/>
                    <a:pt x="5382" y="8133"/>
                  </a:cubicBezTo>
                  <a:cubicBezTo>
                    <a:pt x="5382" y="8204"/>
                    <a:pt x="5370" y="8264"/>
                    <a:pt x="5382" y="8335"/>
                  </a:cubicBezTo>
                  <a:cubicBezTo>
                    <a:pt x="5489" y="9383"/>
                    <a:pt x="5596" y="10419"/>
                    <a:pt x="5715" y="11467"/>
                  </a:cubicBezTo>
                  <a:cubicBezTo>
                    <a:pt x="5811" y="12324"/>
                    <a:pt x="5977" y="13193"/>
                    <a:pt x="5954" y="14050"/>
                  </a:cubicBezTo>
                  <a:cubicBezTo>
                    <a:pt x="5930" y="14419"/>
                    <a:pt x="6013" y="14776"/>
                    <a:pt x="5977" y="15169"/>
                  </a:cubicBezTo>
                  <a:cubicBezTo>
                    <a:pt x="5954" y="15515"/>
                    <a:pt x="6144" y="15860"/>
                    <a:pt x="6192" y="16205"/>
                  </a:cubicBezTo>
                  <a:cubicBezTo>
                    <a:pt x="6263" y="16670"/>
                    <a:pt x="6287" y="17146"/>
                    <a:pt x="6335" y="17610"/>
                  </a:cubicBezTo>
                  <a:cubicBezTo>
                    <a:pt x="6370" y="17920"/>
                    <a:pt x="6406" y="18241"/>
                    <a:pt x="6442" y="18539"/>
                  </a:cubicBezTo>
                  <a:cubicBezTo>
                    <a:pt x="6442" y="18575"/>
                    <a:pt x="6454" y="18622"/>
                    <a:pt x="6454" y="18670"/>
                  </a:cubicBezTo>
                  <a:cubicBezTo>
                    <a:pt x="6513" y="19206"/>
                    <a:pt x="6561" y="19729"/>
                    <a:pt x="6608" y="20265"/>
                  </a:cubicBezTo>
                  <a:cubicBezTo>
                    <a:pt x="6632" y="20515"/>
                    <a:pt x="6620" y="20706"/>
                    <a:pt x="6620" y="2089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626802" y="3738188"/>
              <a:ext cx="193838" cy="795024"/>
            </a:xfrm>
            <a:custGeom>
              <a:avLst/>
              <a:gdLst/>
              <a:ahLst/>
              <a:cxnLst/>
              <a:rect l="l" t="t" r="r" b="b"/>
              <a:pathLst>
                <a:path w="5597" h="22956" extrusionOk="0">
                  <a:moveTo>
                    <a:pt x="0" y="798"/>
                  </a:moveTo>
                  <a:cubicBezTo>
                    <a:pt x="1096" y="536"/>
                    <a:pt x="2108" y="202"/>
                    <a:pt x="3191" y="0"/>
                  </a:cubicBezTo>
                  <a:cubicBezTo>
                    <a:pt x="3251" y="155"/>
                    <a:pt x="3346" y="286"/>
                    <a:pt x="3370" y="441"/>
                  </a:cubicBezTo>
                  <a:cubicBezTo>
                    <a:pt x="3536" y="1274"/>
                    <a:pt x="3787" y="2072"/>
                    <a:pt x="3882" y="2917"/>
                  </a:cubicBezTo>
                  <a:cubicBezTo>
                    <a:pt x="3953" y="3608"/>
                    <a:pt x="4120" y="4274"/>
                    <a:pt x="4203" y="4965"/>
                  </a:cubicBezTo>
                  <a:cubicBezTo>
                    <a:pt x="4322" y="5882"/>
                    <a:pt x="4429" y="6822"/>
                    <a:pt x="4537" y="7763"/>
                  </a:cubicBezTo>
                  <a:cubicBezTo>
                    <a:pt x="4584" y="8180"/>
                    <a:pt x="4608" y="8596"/>
                    <a:pt x="4668" y="9025"/>
                  </a:cubicBezTo>
                  <a:cubicBezTo>
                    <a:pt x="4703" y="9287"/>
                    <a:pt x="4679" y="9561"/>
                    <a:pt x="4679" y="9811"/>
                  </a:cubicBezTo>
                  <a:cubicBezTo>
                    <a:pt x="4679" y="10323"/>
                    <a:pt x="4775" y="10823"/>
                    <a:pt x="4834" y="11335"/>
                  </a:cubicBezTo>
                  <a:cubicBezTo>
                    <a:pt x="4846" y="11418"/>
                    <a:pt x="4906" y="11490"/>
                    <a:pt x="4906" y="11585"/>
                  </a:cubicBezTo>
                  <a:cubicBezTo>
                    <a:pt x="4953" y="12299"/>
                    <a:pt x="5001" y="13002"/>
                    <a:pt x="5037" y="13716"/>
                  </a:cubicBezTo>
                  <a:cubicBezTo>
                    <a:pt x="5037" y="13752"/>
                    <a:pt x="5025" y="13799"/>
                    <a:pt x="5025" y="13847"/>
                  </a:cubicBezTo>
                  <a:cubicBezTo>
                    <a:pt x="5072" y="14133"/>
                    <a:pt x="5144" y="14407"/>
                    <a:pt x="5156" y="14692"/>
                  </a:cubicBezTo>
                  <a:cubicBezTo>
                    <a:pt x="5180" y="14978"/>
                    <a:pt x="5120" y="15276"/>
                    <a:pt x="5132" y="15561"/>
                  </a:cubicBezTo>
                  <a:cubicBezTo>
                    <a:pt x="5144" y="15919"/>
                    <a:pt x="5191" y="16276"/>
                    <a:pt x="5215" y="16633"/>
                  </a:cubicBezTo>
                  <a:cubicBezTo>
                    <a:pt x="5311" y="17919"/>
                    <a:pt x="5382" y="19217"/>
                    <a:pt x="5477" y="20503"/>
                  </a:cubicBezTo>
                  <a:cubicBezTo>
                    <a:pt x="5501" y="21050"/>
                    <a:pt x="5596" y="21610"/>
                    <a:pt x="5489" y="22193"/>
                  </a:cubicBezTo>
                  <a:cubicBezTo>
                    <a:pt x="5322" y="22253"/>
                    <a:pt x="5156" y="22348"/>
                    <a:pt x="5001" y="22372"/>
                  </a:cubicBezTo>
                  <a:cubicBezTo>
                    <a:pt x="4537" y="22491"/>
                    <a:pt x="4072" y="22586"/>
                    <a:pt x="3667" y="22824"/>
                  </a:cubicBezTo>
                  <a:cubicBezTo>
                    <a:pt x="3465" y="22955"/>
                    <a:pt x="3239" y="22884"/>
                    <a:pt x="3013" y="22848"/>
                  </a:cubicBezTo>
                  <a:cubicBezTo>
                    <a:pt x="2263" y="22741"/>
                    <a:pt x="2227" y="22741"/>
                    <a:pt x="2179" y="22003"/>
                  </a:cubicBezTo>
                  <a:cubicBezTo>
                    <a:pt x="2143" y="21229"/>
                    <a:pt x="2167" y="20443"/>
                    <a:pt x="2167" y="19669"/>
                  </a:cubicBezTo>
                  <a:cubicBezTo>
                    <a:pt x="2167" y="19348"/>
                    <a:pt x="2167" y="19038"/>
                    <a:pt x="2155" y="18729"/>
                  </a:cubicBezTo>
                  <a:cubicBezTo>
                    <a:pt x="2143" y="18371"/>
                    <a:pt x="2143" y="18014"/>
                    <a:pt x="2120" y="17657"/>
                  </a:cubicBezTo>
                  <a:cubicBezTo>
                    <a:pt x="2084" y="16883"/>
                    <a:pt x="2036" y="16097"/>
                    <a:pt x="2001" y="15323"/>
                  </a:cubicBezTo>
                  <a:cubicBezTo>
                    <a:pt x="2001" y="15240"/>
                    <a:pt x="2001" y="15180"/>
                    <a:pt x="1989" y="15121"/>
                  </a:cubicBezTo>
                  <a:cubicBezTo>
                    <a:pt x="1798" y="14430"/>
                    <a:pt x="1846" y="13716"/>
                    <a:pt x="1739" y="13002"/>
                  </a:cubicBezTo>
                  <a:cubicBezTo>
                    <a:pt x="1620" y="12252"/>
                    <a:pt x="1512" y="11490"/>
                    <a:pt x="1405" y="10751"/>
                  </a:cubicBezTo>
                  <a:cubicBezTo>
                    <a:pt x="1334" y="10216"/>
                    <a:pt x="1286" y="9680"/>
                    <a:pt x="1215" y="9156"/>
                  </a:cubicBezTo>
                  <a:cubicBezTo>
                    <a:pt x="1108" y="8382"/>
                    <a:pt x="989" y="7608"/>
                    <a:pt x="893" y="6834"/>
                  </a:cubicBezTo>
                  <a:cubicBezTo>
                    <a:pt x="869" y="6691"/>
                    <a:pt x="869" y="6525"/>
                    <a:pt x="846" y="6370"/>
                  </a:cubicBezTo>
                  <a:cubicBezTo>
                    <a:pt x="750" y="5644"/>
                    <a:pt x="679" y="4917"/>
                    <a:pt x="596" y="4191"/>
                  </a:cubicBezTo>
                  <a:cubicBezTo>
                    <a:pt x="500" y="3500"/>
                    <a:pt x="381" y="2810"/>
                    <a:pt x="274" y="2131"/>
                  </a:cubicBezTo>
                  <a:cubicBezTo>
                    <a:pt x="155" y="1726"/>
                    <a:pt x="84" y="1298"/>
                    <a:pt x="0" y="79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2394154" y="3602117"/>
              <a:ext cx="183552" cy="736045"/>
            </a:xfrm>
            <a:custGeom>
              <a:avLst/>
              <a:gdLst/>
              <a:ahLst/>
              <a:cxnLst/>
              <a:rect l="l" t="t" r="r" b="b"/>
              <a:pathLst>
                <a:path w="5300" h="21253" extrusionOk="0">
                  <a:moveTo>
                    <a:pt x="25" y="345"/>
                  </a:moveTo>
                  <a:cubicBezTo>
                    <a:pt x="406" y="274"/>
                    <a:pt x="763" y="179"/>
                    <a:pt x="1132" y="119"/>
                  </a:cubicBezTo>
                  <a:cubicBezTo>
                    <a:pt x="1894" y="0"/>
                    <a:pt x="2918" y="572"/>
                    <a:pt x="3227" y="1274"/>
                  </a:cubicBezTo>
                  <a:cubicBezTo>
                    <a:pt x="3323" y="1476"/>
                    <a:pt x="3418" y="1667"/>
                    <a:pt x="3513" y="1881"/>
                  </a:cubicBezTo>
                  <a:cubicBezTo>
                    <a:pt x="3954" y="2893"/>
                    <a:pt x="4228" y="3929"/>
                    <a:pt x="4275" y="5048"/>
                  </a:cubicBezTo>
                  <a:cubicBezTo>
                    <a:pt x="4275" y="5203"/>
                    <a:pt x="4299" y="5358"/>
                    <a:pt x="4335" y="5513"/>
                  </a:cubicBezTo>
                  <a:cubicBezTo>
                    <a:pt x="4525" y="6489"/>
                    <a:pt x="4609" y="7489"/>
                    <a:pt x="4668" y="8501"/>
                  </a:cubicBezTo>
                  <a:cubicBezTo>
                    <a:pt x="4751" y="9585"/>
                    <a:pt x="4763" y="10692"/>
                    <a:pt x="4871" y="11775"/>
                  </a:cubicBezTo>
                  <a:cubicBezTo>
                    <a:pt x="4978" y="13204"/>
                    <a:pt x="5013" y="14621"/>
                    <a:pt x="5109" y="16050"/>
                  </a:cubicBezTo>
                  <a:cubicBezTo>
                    <a:pt x="5132" y="16514"/>
                    <a:pt x="5168" y="16990"/>
                    <a:pt x="5216" y="17443"/>
                  </a:cubicBezTo>
                  <a:cubicBezTo>
                    <a:pt x="5299" y="18086"/>
                    <a:pt x="5144" y="18693"/>
                    <a:pt x="5013" y="19288"/>
                  </a:cubicBezTo>
                  <a:cubicBezTo>
                    <a:pt x="4918" y="19681"/>
                    <a:pt x="4704" y="20026"/>
                    <a:pt x="4525" y="20383"/>
                  </a:cubicBezTo>
                  <a:cubicBezTo>
                    <a:pt x="4478" y="20467"/>
                    <a:pt x="4370" y="20574"/>
                    <a:pt x="4287" y="20598"/>
                  </a:cubicBezTo>
                  <a:cubicBezTo>
                    <a:pt x="3823" y="20753"/>
                    <a:pt x="3430" y="21098"/>
                    <a:pt x="2918" y="21122"/>
                  </a:cubicBezTo>
                  <a:cubicBezTo>
                    <a:pt x="2799" y="21122"/>
                    <a:pt x="2680" y="21217"/>
                    <a:pt x="2561" y="21253"/>
                  </a:cubicBezTo>
                  <a:cubicBezTo>
                    <a:pt x="2513" y="21169"/>
                    <a:pt x="2442" y="21098"/>
                    <a:pt x="2454" y="21050"/>
                  </a:cubicBezTo>
                  <a:cubicBezTo>
                    <a:pt x="2513" y="20693"/>
                    <a:pt x="2418" y="20336"/>
                    <a:pt x="2358" y="19991"/>
                  </a:cubicBezTo>
                  <a:cubicBezTo>
                    <a:pt x="2323" y="19729"/>
                    <a:pt x="2275" y="19455"/>
                    <a:pt x="2263" y="19193"/>
                  </a:cubicBezTo>
                  <a:cubicBezTo>
                    <a:pt x="2239" y="18514"/>
                    <a:pt x="2108" y="17859"/>
                    <a:pt x="2025" y="17193"/>
                  </a:cubicBezTo>
                  <a:cubicBezTo>
                    <a:pt x="1989" y="16954"/>
                    <a:pt x="1977" y="16716"/>
                    <a:pt x="1965" y="16466"/>
                  </a:cubicBezTo>
                  <a:cubicBezTo>
                    <a:pt x="2227" y="16312"/>
                    <a:pt x="2477" y="16419"/>
                    <a:pt x="2704" y="16419"/>
                  </a:cubicBezTo>
                  <a:cubicBezTo>
                    <a:pt x="2989" y="16419"/>
                    <a:pt x="3168" y="16300"/>
                    <a:pt x="3251" y="16038"/>
                  </a:cubicBezTo>
                  <a:cubicBezTo>
                    <a:pt x="3454" y="15478"/>
                    <a:pt x="3537" y="14919"/>
                    <a:pt x="3513" y="14335"/>
                  </a:cubicBezTo>
                  <a:cubicBezTo>
                    <a:pt x="3513" y="14228"/>
                    <a:pt x="3513" y="14109"/>
                    <a:pt x="3525" y="14014"/>
                  </a:cubicBezTo>
                  <a:cubicBezTo>
                    <a:pt x="3537" y="13776"/>
                    <a:pt x="3561" y="13514"/>
                    <a:pt x="3561" y="13275"/>
                  </a:cubicBezTo>
                  <a:cubicBezTo>
                    <a:pt x="3561" y="12371"/>
                    <a:pt x="3454" y="11466"/>
                    <a:pt x="3573" y="10537"/>
                  </a:cubicBezTo>
                  <a:cubicBezTo>
                    <a:pt x="3597" y="10299"/>
                    <a:pt x="3561" y="10049"/>
                    <a:pt x="3585" y="9799"/>
                  </a:cubicBezTo>
                  <a:cubicBezTo>
                    <a:pt x="3680" y="9168"/>
                    <a:pt x="3287" y="8799"/>
                    <a:pt x="2882" y="8442"/>
                  </a:cubicBezTo>
                  <a:cubicBezTo>
                    <a:pt x="2608" y="8191"/>
                    <a:pt x="2227" y="8061"/>
                    <a:pt x="1858" y="7977"/>
                  </a:cubicBezTo>
                  <a:cubicBezTo>
                    <a:pt x="1632" y="7941"/>
                    <a:pt x="1430" y="7882"/>
                    <a:pt x="1191" y="7822"/>
                  </a:cubicBezTo>
                  <a:cubicBezTo>
                    <a:pt x="1096" y="7227"/>
                    <a:pt x="1001" y="6656"/>
                    <a:pt x="918" y="6096"/>
                  </a:cubicBezTo>
                  <a:cubicBezTo>
                    <a:pt x="799" y="5179"/>
                    <a:pt x="715" y="4274"/>
                    <a:pt x="584" y="3369"/>
                  </a:cubicBezTo>
                  <a:cubicBezTo>
                    <a:pt x="429" y="2405"/>
                    <a:pt x="382" y="1417"/>
                    <a:pt x="25" y="476"/>
                  </a:cubicBezTo>
                  <a:cubicBezTo>
                    <a:pt x="1" y="441"/>
                    <a:pt x="25" y="393"/>
                    <a:pt x="25" y="3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130345" y="3736941"/>
              <a:ext cx="164955" cy="747612"/>
            </a:xfrm>
            <a:custGeom>
              <a:avLst/>
              <a:gdLst/>
              <a:ahLst/>
              <a:cxnLst/>
              <a:rect l="l" t="t" r="r" b="b"/>
              <a:pathLst>
                <a:path w="4763" h="21587" extrusionOk="0">
                  <a:moveTo>
                    <a:pt x="4679" y="21586"/>
                  </a:moveTo>
                  <a:cubicBezTo>
                    <a:pt x="4120" y="21396"/>
                    <a:pt x="3596" y="21110"/>
                    <a:pt x="3167" y="20741"/>
                  </a:cubicBezTo>
                  <a:cubicBezTo>
                    <a:pt x="2822" y="20455"/>
                    <a:pt x="2596" y="20003"/>
                    <a:pt x="2512" y="19515"/>
                  </a:cubicBezTo>
                  <a:cubicBezTo>
                    <a:pt x="2441" y="19074"/>
                    <a:pt x="2381" y="18645"/>
                    <a:pt x="2322" y="18193"/>
                  </a:cubicBezTo>
                  <a:lnTo>
                    <a:pt x="2322" y="18122"/>
                  </a:lnTo>
                  <a:cubicBezTo>
                    <a:pt x="2167" y="17538"/>
                    <a:pt x="2108" y="16931"/>
                    <a:pt x="2000" y="16348"/>
                  </a:cubicBezTo>
                  <a:cubicBezTo>
                    <a:pt x="1846" y="15514"/>
                    <a:pt x="1762" y="14669"/>
                    <a:pt x="1667" y="13835"/>
                  </a:cubicBezTo>
                  <a:cubicBezTo>
                    <a:pt x="1512" y="12597"/>
                    <a:pt x="1369" y="11371"/>
                    <a:pt x="1215" y="10121"/>
                  </a:cubicBezTo>
                  <a:cubicBezTo>
                    <a:pt x="1203" y="10061"/>
                    <a:pt x="1203" y="9978"/>
                    <a:pt x="1179" y="9918"/>
                  </a:cubicBezTo>
                  <a:cubicBezTo>
                    <a:pt x="977" y="9537"/>
                    <a:pt x="965" y="9109"/>
                    <a:pt x="917" y="8692"/>
                  </a:cubicBezTo>
                  <a:cubicBezTo>
                    <a:pt x="834" y="8001"/>
                    <a:pt x="667" y="7335"/>
                    <a:pt x="655" y="6644"/>
                  </a:cubicBezTo>
                  <a:cubicBezTo>
                    <a:pt x="643" y="5953"/>
                    <a:pt x="405" y="5299"/>
                    <a:pt x="441" y="4596"/>
                  </a:cubicBezTo>
                  <a:cubicBezTo>
                    <a:pt x="476" y="4179"/>
                    <a:pt x="369" y="3763"/>
                    <a:pt x="286" y="3346"/>
                  </a:cubicBezTo>
                  <a:cubicBezTo>
                    <a:pt x="131" y="2596"/>
                    <a:pt x="107" y="1846"/>
                    <a:pt x="24" y="1096"/>
                  </a:cubicBezTo>
                  <a:cubicBezTo>
                    <a:pt x="0" y="810"/>
                    <a:pt x="60" y="512"/>
                    <a:pt x="84" y="238"/>
                  </a:cubicBezTo>
                  <a:cubicBezTo>
                    <a:pt x="107" y="143"/>
                    <a:pt x="143" y="72"/>
                    <a:pt x="179" y="0"/>
                  </a:cubicBezTo>
                  <a:cubicBezTo>
                    <a:pt x="643" y="12"/>
                    <a:pt x="1727" y="310"/>
                    <a:pt x="3001" y="798"/>
                  </a:cubicBezTo>
                  <a:cubicBezTo>
                    <a:pt x="2929" y="1370"/>
                    <a:pt x="2893" y="1941"/>
                    <a:pt x="2798" y="2513"/>
                  </a:cubicBezTo>
                  <a:cubicBezTo>
                    <a:pt x="2560" y="3810"/>
                    <a:pt x="2608" y="5084"/>
                    <a:pt x="2810" y="6370"/>
                  </a:cubicBezTo>
                  <a:cubicBezTo>
                    <a:pt x="3024" y="7597"/>
                    <a:pt x="3143" y="8835"/>
                    <a:pt x="3382" y="10073"/>
                  </a:cubicBezTo>
                  <a:cubicBezTo>
                    <a:pt x="3524" y="10799"/>
                    <a:pt x="3513" y="11526"/>
                    <a:pt x="3584" y="12264"/>
                  </a:cubicBezTo>
                  <a:cubicBezTo>
                    <a:pt x="3691" y="13216"/>
                    <a:pt x="3691" y="14181"/>
                    <a:pt x="3739" y="15133"/>
                  </a:cubicBezTo>
                  <a:cubicBezTo>
                    <a:pt x="3751" y="15359"/>
                    <a:pt x="3763" y="15574"/>
                    <a:pt x="3786" y="15800"/>
                  </a:cubicBezTo>
                  <a:cubicBezTo>
                    <a:pt x="3894" y="16550"/>
                    <a:pt x="4001" y="17300"/>
                    <a:pt x="4120" y="18050"/>
                  </a:cubicBezTo>
                  <a:cubicBezTo>
                    <a:pt x="4179" y="18431"/>
                    <a:pt x="4298" y="18824"/>
                    <a:pt x="4370" y="19229"/>
                  </a:cubicBezTo>
                  <a:cubicBezTo>
                    <a:pt x="4453" y="19610"/>
                    <a:pt x="4513" y="20015"/>
                    <a:pt x="4572" y="20396"/>
                  </a:cubicBezTo>
                  <a:cubicBezTo>
                    <a:pt x="4632" y="20729"/>
                    <a:pt x="4703" y="21051"/>
                    <a:pt x="4763" y="21384"/>
                  </a:cubicBezTo>
                  <a:cubicBezTo>
                    <a:pt x="4727" y="21432"/>
                    <a:pt x="4703" y="21491"/>
                    <a:pt x="4679" y="215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38526" y="3538601"/>
              <a:ext cx="472180" cy="171569"/>
            </a:xfrm>
            <a:custGeom>
              <a:avLst/>
              <a:gdLst/>
              <a:ahLst/>
              <a:cxnLst/>
              <a:rect l="l" t="t" r="r" b="b"/>
              <a:pathLst>
                <a:path w="13634" h="4954" extrusionOk="0">
                  <a:moveTo>
                    <a:pt x="12764" y="1644"/>
                  </a:moveTo>
                  <a:cubicBezTo>
                    <a:pt x="13062" y="1810"/>
                    <a:pt x="13348" y="2048"/>
                    <a:pt x="13634" y="2370"/>
                  </a:cubicBezTo>
                  <a:cubicBezTo>
                    <a:pt x="13443" y="2453"/>
                    <a:pt x="13300" y="2536"/>
                    <a:pt x="13157" y="2536"/>
                  </a:cubicBezTo>
                  <a:cubicBezTo>
                    <a:pt x="12491" y="2536"/>
                    <a:pt x="11812" y="2644"/>
                    <a:pt x="11157" y="2763"/>
                  </a:cubicBezTo>
                  <a:cubicBezTo>
                    <a:pt x="10681" y="2846"/>
                    <a:pt x="10193" y="2882"/>
                    <a:pt x="9716" y="2965"/>
                  </a:cubicBezTo>
                  <a:cubicBezTo>
                    <a:pt x="8883" y="3144"/>
                    <a:pt x="8050" y="3251"/>
                    <a:pt x="7228" y="3441"/>
                  </a:cubicBezTo>
                  <a:cubicBezTo>
                    <a:pt x="6371" y="3668"/>
                    <a:pt x="5478" y="3739"/>
                    <a:pt x="4609" y="3965"/>
                  </a:cubicBezTo>
                  <a:cubicBezTo>
                    <a:pt x="4001" y="4132"/>
                    <a:pt x="3370" y="4072"/>
                    <a:pt x="2775" y="4311"/>
                  </a:cubicBezTo>
                  <a:cubicBezTo>
                    <a:pt x="2215" y="4513"/>
                    <a:pt x="1632" y="4668"/>
                    <a:pt x="1049" y="4834"/>
                  </a:cubicBezTo>
                  <a:cubicBezTo>
                    <a:pt x="906" y="4870"/>
                    <a:pt x="751" y="4906"/>
                    <a:pt x="596" y="4953"/>
                  </a:cubicBezTo>
                  <a:cubicBezTo>
                    <a:pt x="358" y="4811"/>
                    <a:pt x="144" y="4668"/>
                    <a:pt x="1" y="4441"/>
                  </a:cubicBezTo>
                  <a:cubicBezTo>
                    <a:pt x="299" y="4180"/>
                    <a:pt x="561" y="3906"/>
                    <a:pt x="846" y="3656"/>
                  </a:cubicBezTo>
                  <a:cubicBezTo>
                    <a:pt x="1156" y="3358"/>
                    <a:pt x="1227" y="3013"/>
                    <a:pt x="1096" y="2608"/>
                  </a:cubicBezTo>
                  <a:cubicBezTo>
                    <a:pt x="1025" y="2406"/>
                    <a:pt x="930" y="2191"/>
                    <a:pt x="834" y="2001"/>
                  </a:cubicBezTo>
                  <a:cubicBezTo>
                    <a:pt x="739" y="1822"/>
                    <a:pt x="644" y="1655"/>
                    <a:pt x="501" y="1453"/>
                  </a:cubicBezTo>
                  <a:cubicBezTo>
                    <a:pt x="1632" y="1215"/>
                    <a:pt x="2704" y="989"/>
                    <a:pt x="3799" y="751"/>
                  </a:cubicBezTo>
                  <a:cubicBezTo>
                    <a:pt x="3990" y="703"/>
                    <a:pt x="4180" y="643"/>
                    <a:pt x="4371" y="584"/>
                  </a:cubicBezTo>
                  <a:cubicBezTo>
                    <a:pt x="5180" y="274"/>
                    <a:pt x="5978" y="48"/>
                    <a:pt x="6859" y="84"/>
                  </a:cubicBezTo>
                  <a:cubicBezTo>
                    <a:pt x="7049" y="96"/>
                    <a:pt x="7264" y="36"/>
                    <a:pt x="7490" y="0"/>
                  </a:cubicBezTo>
                  <a:cubicBezTo>
                    <a:pt x="7585" y="215"/>
                    <a:pt x="7728" y="417"/>
                    <a:pt x="7800" y="643"/>
                  </a:cubicBezTo>
                  <a:cubicBezTo>
                    <a:pt x="7942" y="1060"/>
                    <a:pt x="8204" y="1393"/>
                    <a:pt x="8585" y="1608"/>
                  </a:cubicBezTo>
                  <a:cubicBezTo>
                    <a:pt x="8835" y="1763"/>
                    <a:pt x="9062" y="1941"/>
                    <a:pt x="9312" y="2084"/>
                  </a:cubicBezTo>
                  <a:cubicBezTo>
                    <a:pt x="9693" y="2346"/>
                    <a:pt x="10074" y="2429"/>
                    <a:pt x="10526" y="2275"/>
                  </a:cubicBezTo>
                  <a:cubicBezTo>
                    <a:pt x="10788" y="2179"/>
                    <a:pt x="11086" y="2179"/>
                    <a:pt x="11371" y="2108"/>
                  </a:cubicBezTo>
                  <a:cubicBezTo>
                    <a:pt x="11812" y="2001"/>
                    <a:pt x="12264" y="1822"/>
                    <a:pt x="12764" y="16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662265" y="3357992"/>
              <a:ext cx="423105" cy="280835"/>
            </a:xfrm>
            <a:custGeom>
              <a:avLst/>
              <a:gdLst/>
              <a:ahLst/>
              <a:cxnLst/>
              <a:rect l="l" t="t" r="r" b="b"/>
              <a:pathLst>
                <a:path w="12217" h="8109" extrusionOk="0">
                  <a:moveTo>
                    <a:pt x="12216" y="6728"/>
                  </a:moveTo>
                  <a:cubicBezTo>
                    <a:pt x="12157" y="6787"/>
                    <a:pt x="12133" y="6847"/>
                    <a:pt x="12097" y="6847"/>
                  </a:cubicBezTo>
                  <a:cubicBezTo>
                    <a:pt x="11383" y="6787"/>
                    <a:pt x="10442" y="6180"/>
                    <a:pt x="10478" y="5204"/>
                  </a:cubicBezTo>
                  <a:cubicBezTo>
                    <a:pt x="10490" y="4823"/>
                    <a:pt x="10371" y="4477"/>
                    <a:pt x="10192" y="4132"/>
                  </a:cubicBezTo>
                  <a:cubicBezTo>
                    <a:pt x="9966" y="3703"/>
                    <a:pt x="9835" y="3227"/>
                    <a:pt x="9668" y="2763"/>
                  </a:cubicBezTo>
                  <a:cubicBezTo>
                    <a:pt x="9609" y="2620"/>
                    <a:pt x="9573" y="2465"/>
                    <a:pt x="9525" y="2322"/>
                  </a:cubicBezTo>
                  <a:cubicBezTo>
                    <a:pt x="9418" y="2001"/>
                    <a:pt x="9216" y="1834"/>
                    <a:pt x="8882" y="1834"/>
                  </a:cubicBezTo>
                  <a:cubicBezTo>
                    <a:pt x="8394" y="1846"/>
                    <a:pt x="7906" y="1834"/>
                    <a:pt x="7430" y="1941"/>
                  </a:cubicBezTo>
                  <a:cubicBezTo>
                    <a:pt x="6787" y="2108"/>
                    <a:pt x="6120" y="2227"/>
                    <a:pt x="5477" y="2358"/>
                  </a:cubicBezTo>
                  <a:cubicBezTo>
                    <a:pt x="5144" y="2441"/>
                    <a:pt x="4810" y="2501"/>
                    <a:pt x="4513" y="2632"/>
                  </a:cubicBezTo>
                  <a:cubicBezTo>
                    <a:pt x="3739" y="3001"/>
                    <a:pt x="2882" y="3132"/>
                    <a:pt x="2084" y="3394"/>
                  </a:cubicBezTo>
                  <a:cubicBezTo>
                    <a:pt x="1965" y="3430"/>
                    <a:pt x="1834" y="3477"/>
                    <a:pt x="1715" y="3537"/>
                  </a:cubicBezTo>
                  <a:cubicBezTo>
                    <a:pt x="1631" y="3584"/>
                    <a:pt x="1548" y="3656"/>
                    <a:pt x="1536" y="3715"/>
                  </a:cubicBezTo>
                  <a:cubicBezTo>
                    <a:pt x="1441" y="4168"/>
                    <a:pt x="1155" y="4561"/>
                    <a:pt x="1334" y="5073"/>
                  </a:cubicBezTo>
                  <a:cubicBezTo>
                    <a:pt x="1536" y="5632"/>
                    <a:pt x="1620" y="6227"/>
                    <a:pt x="1774" y="6847"/>
                  </a:cubicBezTo>
                  <a:cubicBezTo>
                    <a:pt x="2286" y="6989"/>
                    <a:pt x="2524" y="7442"/>
                    <a:pt x="2846" y="7751"/>
                  </a:cubicBezTo>
                  <a:cubicBezTo>
                    <a:pt x="2810" y="8013"/>
                    <a:pt x="2667" y="8061"/>
                    <a:pt x="2501" y="8109"/>
                  </a:cubicBezTo>
                  <a:cubicBezTo>
                    <a:pt x="2012" y="7775"/>
                    <a:pt x="1500" y="7454"/>
                    <a:pt x="1012" y="7097"/>
                  </a:cubicBezTo>
                  <a:cubicBezTo>
                    <a:pt x="786" y="6930"/>
                    <a:pt x="655" y="6704"/>
                    <a:pt x="596" y="6430"/>
                  </a:cubicBezTo>
                  <a:cubicBezTo>
                    <a:pt x="536" y="6073"/>
                    <a:pt x="417" y="5739"/>
                    <a:pt x="357" y="5382"/>
                  </a:cubicBezTo>
                  <a:cubicBezTo>
                    <a:pt x="262" y="4918"/>
                    <a:pt x="226" y="4465"/>
                    <a:pt x="143" y="4001"/>
                  </a:cubicBezTo>
                  <a:cubicBezTo>
                    <a:pt x="119" y="3811"/>
                    <a:pt x="119" y="3596"/>
                    <a:pt x="72" y="3406"/>
                  </a:cubicBezTo>
                  <a:cubicBezTo>
                    <a:pt x="0" y="3037"/>
                    <a:pt x="119" y="2739"/>
                    <a:pt x="417" y="2525"/>
                  </a:cubicBezTo>
                  <a:cubicBezTo>
                    <a:pt x="738" y="2310"/>
                    <a:pt x="1096" y="2096"/>
                    <a:pt x="1453" y="1929"/>
                  </a:cubicBezTo>
                  <a:cubicBezTo>
                    <a:pt x="2108" y="1655"/>
                    <a:pt x="2763" y="1334"/>
                    <a:pt x="3453" y="1179"/>
                  </a:cubicBezTo>
                  <a:cubicBezTo>
                    <a:pt x="4108" y="1013"/>
                    <a:pt x="4727" y="822"/>
                    <a:pt x="5382" y="632"/>
                  </a:cubicBezTo>
                  <a:cubicBezTo>
                    <a:pt x="6096" y="441"/>
                    <a:pt x="6811" y="322"/>
                    <a:pt x="7549" y="191"/>
                  </a:cubicBezTo>
                  <a:cubicBezTo>
                    <a:pt x="8144" y="72"/>
                    <a:pt x="8739" y="1"/>
                    <a:pt x="9359" y="239"/>
                  </a:cubicBezTo>
                  <a:cubicBezTo>
                    <a:pt x="9454" y="334"/>
                    <a:pt x="9525" y="501"/>
                    <a:pt x="9656" y="608"/>
                  </a:cubicBezTo>
                  <a:cubicBezTo>
                    <a:pt x="10085" y="989"/>
                    <a:pt x="10418" y="1465"/>
                    <a:pt x="10716" y="1977"/>
                  </a:cubicBezTo>
                  <a:cubicBezTo>
                    <a:pt x="11025" y="2513"/>
                    <a:pt x="11216" y="3060"/>
                    <a:pt x="11395" y="3644"/>
                  </a:cubicBezTo>
                  <a:cubicBezTo>
                    <a:pt x="11442" y="3775"/>
                    <a:pt x="11478" y="3894"/>
                    <a:pt x="11490" y="4037"/>
                  </a:cubicBezTo>
                  <a:cubicBezTo>
                    <a:pt x="11561" y="4584"/>
                    <a:pt x="11633" y="5132"/>
                    <a:pt x="11692" y="5704"/>
                  </a:cubicBezTo>
                  <a:cubicBezTo>
                    <a:pt x="11728" y="5966"/>
                    <a:pt x="11811" y="6216"/>
                    <a:pt x="12014" y="6430"/>
                  </a:cubicBezTo>
                  <a:cubicBezTo>
                    <a:pt x="12085" y="6537"/>
                    <a:pt x="12145" y="6632"/>
                    <a:pt x="12216" y="6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6" name="Google Shape;96;p15"/>
            <p:cNvSpPr/>
            <p:nvPr/>
          </p:nvSpPr>
          <p:spPr>
            <a:xfrm>
              <a:off x="1384340" y="3579017"/>
              <a:ext cx="343935" cy="165370"/>
            </a:xfrm>
            <a:custGeom>
              <a:avLst/>
              <a:gdLst/>
              <a:ahLst/>
              <a:cxnLst/>
              <a:rect l="l" t="t" r="r" b="b"/>
              <a:pathLst>
                <a:path w="9931" h="4775" extrusionOk="0">
                  <a:moveTo>
                    <a:pt x="0" y="1143"/>
                  </a:moveTo>
                  <a:cubicBezTo>
                    <a:pt x="346" y="869"/>
                    <a:pt x="691" y="631"/>
                    <a:pt x="1084" y="584"/>
                  </a:cubicBezTo>
                  <a:cubicBezTo>
                    <a:pt x="1536" y="536"/>
                    <a:pt x="1941" y="334"/>
                    <a:pt x="2370" y="191"/>
                  </a:cubicBezTo>
                  <a:cubicBezTo>
                    <a:pt x="2513" y="155"/>
                    <a:pt x="2667" y="119"/>
                    <a:pt x="2810" y="96"/>
                  </a:cubicBezTo>
                  <a:cubicBezTo>
                    <a:pt x="3263" y="0"/>
                    <a:pt x="3632" y="119"/>
                    <a:pt x="4037" y="310"/>
                  </a:cubicBezTo>
                  <a:cubicBezTo>
                    <a:pt x="4739" y="655"/>
                    <a:pt x="5465" y="941"/>
                    <a:pt x="6180" y="1239"/>
                  </a:cubicBezTo>
                  <a:cubicBezTo>
                    <a:pt x="6668" y="1441"/>
                    <a:pt x="7120" y="1727"/>
                    <a:pt x="7549" y="2036"/>
                  </a:cubicBezTo>
                  <a:cubicBezTo>
                    <a:pt x="8335" y="2596"/>
                    <a:pt x="9025" y="3251"/>
                    <a:pt x="9799" y="3810"/>
                  </a:cubicBezTo>
                  <a:cubicBezTo>
                    <a:pt x="9835" y="3846"/>
                    <a:pt x="9871" y="3917"/>
                    <a:pt x="9930" y="4025"/>
                  </a:cubicBezTo>
                  <a:cubicBezTo>
                    <a:pt x="9799" y="4084"/>
                    <a:pt x="9692" y="4156"/>
                    <a:pt x="9573" y="4167"/>
                  </a:cubicBezTo>
                  <a:cubicBezTo>
                    <a:pt x="9109" y="4227"/>
                    <a:pt x="8632" y="4239"/>
                    <a:pt x="8168" y="4322"/>
                  </a:cubicBezTo>
                  <a:cubicBezTo>
                    <a:pt x="7740" y="4394"/>
                    <a:pt x="7311" y="4513"/>
                    <a:pt x="6882" y="4620"/>
                  </a:cubicBezTo>
                  <a:cubicBezTo>
                    <a:pt x="6775" y="4644"/>
                    <a:pt x="6656" y="4679"/>
                    <a:pt x="6549" y="4703"/>
                  </a:cubicBezTo>
                  <a:cubicBezTo>
                    <a:pt x="6299" y="4775"/>
                    <a:pt x="6085" y="4739"/>
                    <a:pt x="5894" y="4513"/>
                  </a:cubicBezTo>
                  <a:cubicBezTo>
                    <a:pt x="5751" y="4346"/>
                    <a:pt x="5573" y="4215"/>
                    <a:pt x="5370" y="4096"/>
                  </a:cubicBezTo>
                  <a:lnTo>
                    <a:pt x="3632" y="2977"/>
                  </a:lnTo>
                  <a:cubicBezTo>
                    <a:pt x="3572" y="2953"/>
                    <a:pt x="3525" y="2893"/>
                    <a:pt x="3465" y="2870"/>
                  </a:cubicBezTo>
                  <a:cubicBezTo>
                    <a:pt x="2703" y="2596"/>
                    <a:pt x="2060" y="2120"/>
                    <a:pt x="1358" y="1739"/>
                  </a:cubicBezTo>
                  <a:cubicBezTo>
                    <a:pt x="1001" y="1548"/>
                    <a:pt x="643" y="1369"/>
                    <a:pt x="250" y="1250"/>
                  </a:cubicBezTo>
                  <a:cubicBezTo>
                    <a:pt x="191" y="1239"/>
                    <a:pt x="120" y="1203"/>
                    <a:pt x="0" y="114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7" name="Google Shape;97;p15"/>
            <p:cNvSpPr/>
            <p:nvPr/>
          </p:nvSpPr>
          <p:spPr>
            <a:xfrm>
              <a:off x="2072938" y="3449941"/>
              <a:ext cx="284991" cy="171569"/>
            </a:xfrm>
            <a:custGeom>
              <a:avLst/>
              <a:gdLst/>
              <a:ahLst/>
              <a:cxnLst/>
              <a:rect l="l" t="t" r="r" b="b"/>
              <a:pathLst>
                <a:path w="8229" h="4954" extrusionOk="0">
                  <a:moveTo>
                    <a:pt x="8192" y="4656"/>
                  </a:moveTo>
                  <a:cubicBezTo>
                    <a:pt x="6942" y="4596"/>
                    <a:pt x="5716" y="4799"/>
                    <a:pt x="4466" y="4954"/>
                  </a:cubicBezTo>
                  <a:cubicBezTo>
                    <a:pt x="4359" y="4799"/>
                    <a:pt x="4287" y="4668"/>
                    <a:pt x="4204" y="4549"/>
                  </a:cubicBezTo>
                  <a:cubicBezTo>
                    <a:pt x="3966" y="4215"/>
                    <a:pt x="3704" y="3918"/>
                    <a:pt x="3382" y="3680"/>
                  </a:cubicBezTo>
                  <a:cubicBezTo>
                    <a:pt x="2811" y="3287"/>
                    <a:pt x="2311" y="2822"/>
                    <a:pt x="1763" y="2394"/>
                  </a:cubicBezTo>
                  <a:cubicBezTo>
                    <a:pt x="1358" y="2072"/>
                    <a:pt x="930" y="1775"/>
                    <a:pt x="406" y="1608"/>
                  </a:cubicBezTo>
                  <a:cubicBezTo>
                    <a:pt x="275" y="1132"/>
                    <a:pt x="132" y="667"/>
                    <a:pt x="1" y="143"/>
                  </a:cubicBezTo>
                  <a:cubicBezTo>
                    <a:pt x="358" y="84"/>
                    <a:pt x="691" y="120"/>
                    <a:pt x="1013" y="108"/>
                  </a:cubicBezTo>
                  <a:cubicBezTo>
                    <a:pt x="1382" y="96"/>
                    <a:pt x="1775" y="96"/>
                    <a:pt x="2144" y="36"/>
                  </a:cubicBezTo>
                  <a:cubicBezTo>
                    <a:pt x="2358" y="1"/>
                    <a:pt x="2537" y="24"/>
                    <a:pt x="2727" y="84"/>
                  </a:cubicBezTo>
                  <a:cubicBezTo>
                    <a:pt x="3585" y="358"/>
                    <a:pt x="4347" y="822"/>
                    <a:pt x="5013" y="1406"/>
                  </a:cubicBezTo>
                  <a:cubicBezTo>
                    <a:pt x="5299" y="1656"/>
                    <a:pt x="5597" y="1894"/>
                    <a:pt x="5871" y="2168"/>
                  </a:cubicBezTo>
                  <a:cubicBezTo>
                    <a:pt x="6109" y="2406"/>
                    <a:pt x="6347" y="2620"/>
                    <a:pt x="6537" y="2894"/>
                  </a:cubicBezTo>
                  <a:cubicBezTo>
                    <a:pt x="6823" y="3275"/>
                    <a:pt x="7157" y="3596"/>
                    <a:pt x="7538" y="3870"/>
                  </a:cubicBezTo>
                  <a:cubicBezTo>
                    <a:pt x="7788" y="4049"/>
                    <a:pt x="7990" y="4275"/>
                    <a:pt x="8216" y="4489"/>
                  </a:cubicBezTo>
                  <a:cubicBezTo>
                    <a:pt x="8228" y="4561"/>
                    <a:pt x="8216" y="4608"/>
                    <a:pt x="8192" y="46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8" name="Google Shape;98;p15"/>
            <p:cNvSpPr/>
            <p:nvPr/>
          </p:nvSpPr>
          <p:spPr>
            <a:xfrm>
              <a:off x="1274658" y="3675918"/>
              <a:ext cx="298567" cy="122911"/>
            </a:xfrm>
            <a:custGeom>
              <a:avLst/>
              <a:gdLst/>
              <a:ahLst/>
              <a:cxnLst/>
              <a:rect l="l" t="t" r="r" b="b"/>
              <a:pathLst>
                <a:path w="8621" h="3549" extrusionOk="0">
                  <a:moveTo>
                    <a:pt x="0" y="2131"/>
                  </a:moveTo>
                  <a:cubicBezTo>
                    <a:pt x="215" y="1977"/>
                    <a:pt x="334" y="1881"/>
                    <a:pt x="465" y="1798"/>
                  </a:cubicBezTo>
                  <a:cubicBezTo>
                    <a:pt x="810" y="1608"/>
                    <a:pt x="1155" y="1429"/>
                    <a:pt x="1536" y="1250"/>
                  </a:cubicBezTo>
                  <a:cubicBezTo>
                    <a:pt x="2048" y="1012"/>
                    <a:pt x="2608" y="786"/>
                    <a:pt x="3120" y="560"/>
                  </a:cubicBezTo>
                  <a:cubicBezTo>
                    <a:pt x="3287" y="488"/>
                    <a:pt x="3465" y="429"/>
                    <a:pt x="3620" y="357"/>
                  </a:cubicBezTo>
                  <a:cubicBezTo>
                    <a:pt x="3894" y="191"/>
                    <a:pt x="4179" y="107"/>
                    <a:pt x="4513" y="119"/>
                  </a:cubicBezTo>
                  <a:cubicBezTo>
                    <a:pt x="4715" y="131"/>
                    <a:pt x="4941" y="48"/>
                    <a:pt x="5180" y="0"/>
                  </a:cubicBezTo>
                  <a:cubicBezTo>
                    <a:pt x="5834" y="298"/>
                    <a:pt x="6442" y="703"/>
                    <a:pt x="7073" y="1084"/>
                  </a:cubicBezTo>
                  <a:cubicBezTo>
                    <a:pt x="7311" y="1250"/>
                    <a:pt x="7573" y="1369"/>
                    <a:pt x="7811" y="1536"/>
                  </a:cubicBezTo>
                  <a:cubicBezTo>
                    <a:pt x="8037" y="1667"/>
                    <a:pt x="8263" y="1834"/>
                    <a:pt x="8478" y="1977"/>
                  </a:cubicBezTo>
                  <a:cubicBezTo>
                    <a:pt x="8525" y="2012"/>
                    <a:pt x="8561" y="2084"/>
                    <a:pt x="8621" y="2155"/>
                  </a:cubicBezTo>
                  <a:cubicBezTo>
                    <a:pt x="7823" y="2286"/>
                    <a:pt x="7132" y="2643"/>
                    <a:pt x="6335" y="2739"/>
                  </a:cubicBezTo>
                  <a:cubicBezTo>
                    <a:pt x="6215" y="2751"/>
                    <a:pt x="6096" y="2858"/>
                    <a:pt x="5977" y="2905"/>
                  </a:cubicBezTo>
                  <a:cubicBezTo>
                    <a:pt x="5823" y="2965"/>
                    <a:pt x="5656" y="3024"/>
                    <a:pt x="5489" y="3072"/>
                  </a:cubicBezTo>
                  <a:cubicBezTo>
                    <a:pt x="5382" y="3096"/>
                    <a:pt x="5251" y="3096"/>
                    <a:pt x="5180" y="3155"/>
                  </a:cubicBezTo>
                  <a:cubicBezTo>
                    <a:pt x="4608" y="3548"/>
                    <a:pt x="3977" y="3441"/>
                    <a:pt x="3358" y="3382"/>
                  </a:cubicBezTo>
                  <a:cubicBezTo>
                    <a:pt x="3156" y="3370"/>
                    <a:pt x="2941" y="3227"/>
                    <a:pt x="2739" y="3143"/>
                  </a:cubicBezTo>
                  <a:cubicBezTo>
                    <a:pt x="2525" y="3048"/>
                    <a:pt x="2334" y="2917"/>
                    <a:pt x="2132" y="2882"/>
                  </a:cubicBezTo>
                  <a:cubicBezTo>
                    <a:pt x="1786" y="2846"/>
                    <a:pt x="1489" y="2691"/>
                    <a:pt x="1191" y="2560"/>
                  </a:cubicBezTo>
                  <a:cubicBezTo>
                    <a:pt x="1012" y="2489"/>
                    <a:pt x="822" y="2405"/>
                    <a:pt x="620" y="2346"/>
                  </a:cubicBezTo>
                  <a:cubicBezTo>
                    <a:pt x="429" y="2298"/>
                    <a:pt x="262" y="2239"/>
                    <a:pt x="0" y="21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9" name="Google Shape;99;p15"/>
            <p:cNvSpPr/>
            <p:nvPr/>
          </p:nvSpPr>
          <p:spPr>
            <a:xfrm>
              <a:off x="2037093" y="4076305"/>
              <a:ext cx="167829" cy="163708"/>
            </a:xfrm>
            <a:custGeom>
              <a:avLst/>
              <a:gdLst/>
              <a:ahLst/>
              <a:cxnLst/>
              <a:rect l="l" t="t" r="r" b="b"/>
              <a:pathLst>
                <a:path w="4846" h="4727" extrusionOk="0">
                  <a:moveTo>
                    <a:pt x="4679" y="2465"/>
                  </a:moveTo>
                  <a:cubicBezTo>
                    <a:pt x="4739" y="2727"/>
                    <a:pt x="4786" y="2977"/>
                    <a:pt x="4846" y="3298"/>
                  </a:cubicBezTo>
                  <a:cubicBezTo>
                    <a:pt x="4774" y="3715"/>
                    <a:pt x="4429" y="4024"/>
                    <a:pt x="4132" y="4346"/>
                  </a:cubicBezTo>
                  <a:cubicBezTo>
                    <a:pt x="3941" y="4572"/>
                    <a:pt x="3655" y="4691"/>
                    <a:pt x="3358" y="4691"/>
                  </a:cubicBezTo>
                  <a:cubicBezTo>
                    <a:pt x="2262" y="4727"/>
                    <a:pt x="1250" y="4465"/>
                    <a:pt x="429" y="3655"/>
                  </a:cubicBezTo>
                  <a:cubicBezTo>
                    <a:pt x="83" y="3310"/>
                    <a:pt x="0" y="2953"/>
                    <a:pt x="131" y="2489"/>
                  </a:cubicBezTo>
                  <a:cubicBezTo>
                    <a:pt x="333" y="1727"/>
                    <a:pt x="798" y="1131"/>
                    <a:pt x="1286" y="572"/>
                  </a:cubicBezTo>
                  <a:cubicBezTo>
                    <a:pt x="1560" y="274"/>
                    <a:pt x="1929" y="95"/>
                    <a:pt x="2346" y="36"/>
                  </a:cubicBezTo>
                  <a:cubicBezTo>
                    <a:pt x="2631" y="0"/>
                    <a:pt x="2762" y="95"/>
                    <a:pt x="2810" y="393"/>
                  </a:cubicBezTo>
                  <a:cubicBezTo>
                    <a:pt x="2858" y="715"/>
                    <a:pt x="2893" y="1048"/>
                    <a:pt x="2977" y="1369"/>
                  </a:cubicBezTo>
                  <a:cubicBezTo>
                    <a:pt x="3072" y="1869"/>
                    <a:pt x="3393" y="2143"/>
                    <a:pt x="3881" y="2227"/>
                  </a:cubicBezTo>
                  <a:cubicBezTo>
                    <a:pt x="4132" y="2286"/>
                    <a:pt x="4429" y="2298"/>
                    <a:pt x="4679" y="24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0" name="Google Shape;100;p15"/>
            <p:cNvSpPr/>
            <p:nvPr/>
          </p:nvSpPr>
          <p:spPr>
            <a:xfrm>
              <a:off x="2188818" y="3896908"/>
              <a:ext cx="93646" cy="202081"/>
            </a:xfrm>
            <a:custGeom>
              <a:avLst/>
              <a:gdLst/>
              <a:ahLst/>
              <a:cxnLst/>
              <a:rect l="l" t="t" r="r" b="b"/>
              <a:pathLst>
                <a:path w="2704" h="5835" extrusionOk="0">
                  <a:moveTo>
                    <a:pt x="441" y="5633"/>
                  </a:moveTo>
                  <a:cubicBezTo>
                    <a:pt x="358" y="4918"/>
                    <a:pt x="298" y="4263"/>
                    <a:pt x="239" y="3620"/>
                  </a:cubicBezTo>
                  <a:lnTo>
                    <a:pt x="24" y="763"/>
                  </a:lnTo>
                  <a:cubicBezTo>
                    <a:pt x="1" y="525"/>
                    <a:pt x="24" y="275"/>
                    <a:pt x="24" y="1"/>
                  </a:cubicBezTo>
                  <a:cubicBezTo>
                    <a:pt x="798" y="156"/>
                    <a:pt x="1536" y="287"/>
                    <a:pt x="2310" y="430"/>
                  </a:cubicBezTo>
                  <a:cubicBezTo>
                    <a:pt x="2441" y="751"/>
                    <a:pt x="2525" y="1120"/>
                    <a:pt x="2548" y="1489"/>
                  </a:cubicBezTo>
                  <a:cubicBezTo>
                    <a:pt x="2584" y="1894"/>
                    <a:pt x="2620" y="2299"/>
                    <a:pt x="2656" y="2680"/>
                  </a:cubicBezTo>
                  <a:cubicBezTo>
                    <a:pt x="2668" y="2918"/>
                    <a:pt x="2620" y="3168"/>
                    <a:pt x="2644" y="3406"/>
                  </a:cubicBezTo>
                  <a:cubicBezTo>
                    <a:pt x="2656" y="4037"/>
                    <a:pt x="2679" y="4656"/>
                    <a:pt x="2703" y="5287"/>
                  </a:cubicBezTo>
                  <a:cubicBezTo>
                    <a:pt x="2703" y="5466"/>
                    <a:pt x="2668" y="5633"/>
                    <a:pt x="2644" y="5835"/>
                  </a:cubicBezTo>
                  <a:cubicBezTo>
                    <a:pt x="1882" y="5764"/>
                    <a:pt x="1179" y="5692"/>
                    <a:pt x="441" y="56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1" name="Google Shape;101;p15"/>
            <p:cNvSpPr/>
            <p:nvPr/>
          </p:nvSpPr>
          <p:spPr>
            <a:xfrm>
              <a:off x="2147190" y="3855280"/>
              <a:ext cx="138149" cy="284956"/>
            </a:xfrm>
            <a:custGeom>
              <a:avLst/>
              <a:gdLst/>
              <a:ahLst/>
              <a:cxnLst/>
              <a:rect l="l" t="t" r="r" b="b"/>
              <a:pathLst>
                <a:path w="3989" h="8228" extrusionOk="0">
                  <a:moveTo>
                    <a:pt x="583" y="7990"/>
                  </a:moveTo>
                  <a:cubicBezTo>
                    <a:pt x="405" y="7668"/>
                    <a:pt x="333" y="7382"/>
                    <a:pt x="286" y="7061"/>
                  </a:cubicBezTo>
                  <a:cubicBezTo>
                    <a:pt x="167" y="6073"/>
                    <a:pt x="95" y="5108"/>
                    <a:pt x="71" y="4120"/>
                  </a:cubicBezTo>
                  <a:cubicBezTo>
                    <a:pt x="60" y="3548"/>
                    <a:pt x="0" y="2965"/>
                    <a:pt x="12" y="2382"/>
                  </a:cubicBezTo>
                  <a:cubicBezTo>
                    <a:pt x="12" y="1643"/>
                    <a:pt x="48" y="881"/>
                    <a:pt x="119" y="119"/>
                  </a:cubicBezTo>
                  <a:cubicBezTo>
                    <a:pt x="691" y="72"/>
                    <a:pt x="1226" y="24"/>
                    <a:pt x="1762" y="0"/>
                  </a:cubicBezTo>
                  <a:cubicBezTo>
                    <a:pt x="1857" y="0"/>
                    <a:pt x="1976" y="12"/>
                    <a:pt x="2084" y="48"/>
                  </a:cubicBezTo>
                  <a:cubicBezTo>
                    <a:pt x="2477" y="131"/>
                    <a:pt x="2858" y="227"/>
                    <a:pt x="3286" y="310"/>
                  </a:cubicBezTo>
                  <a:cubicBezTo>
                    <a:pt x="3322" y="441"/>
                    <a:pt x="3369" y="596"/>
                    <a:pt x="3393" y="739"/>
                  </a:cubicBezTo>
                  <a:cubicBezTo>
                    <a:pt x="3405" y="798"/>
                    <a:pt x="3381" y="881"/>
                    <a:pt x="3381" y="941"/>
                  </a:cubicBezTo>
                  <a:cubicBezTo>
                    <a:pt x="3191" y="1060"/>
                    <a:pt x="2988" y="1024"/>
                    <a:pt x="2786" y="965"/>
                  </a:cubicBezTo>
                  <a:cubicBezTo>
                    <a:pt x="2453" y="881"/>
                    <a:pt x="2131" y="798"/>
                    <a:pt x="1822" y="679"/>
                  </a:cubicBezTo>
                  <a:cubicBezTo>
                    <a:pt x="1524" y="584"/>
                    <a:pt x="1250" y="584"/>
                    <a:pt x="941" y="715"/>
                  </a:cubicBezTo>
                  <a:cubicBezTo>
                    <a:pt x="810" y="893"/>
                    <a:pt x="762" y="1143"/>
                    <a:pt x="774" y="1382"/>
                  </a:cubicBezTo>
                  <a:cubicBezTo>
                    <a:pt x="786" y="2013"/>
                    <a:pt x="881" y="2632"/>
                    <a:pt x="845" y="3263"/>
                  </a:cubicBezTo>
                  <a:cubicBezTo>
                    <a:pt x="822" y="3965"/>
                    <a:pt x="964" y="4632"/>
                    <a:pt x="941" y="5334"/>
                  </a:cubicBezTo>
                  <a:cubicBezTo>
                    <a:pt x="929" y="5823"/>
                    <a:pt x="1000" y="6311"/>
                    <a:pt x="1191" y="6775"/>
                  </a:cubicBezTo>
                  <a:cubicBezTo>
                    <a:pt x="1310" y="7061"/>
                    <a:pt x="1500" y="7263"/>
                    <a:pt x="1798" y="7335"/>
                  </a:cubicBezTo>
                  <a:cubicBezTo>
                    <a:pt x="2060" y="7394"/>
                    <a:pt x="2322" y="7442"/>
                    <a:pt x="2596" y="7454"/>
                  </a:cubicBezTo>
                  <a:cubicBezTo>
                    <a:pt x="3012" y="7489"/>
                    <a:pt x="3441" y="7489"/>
                    <a:pt x="3905" y="7501"/>
                  </a:cubicBezTo>
                  <a:cubicBezTo>
                    <a:pt x="3929" y="7692"/>
                    <a:pt x="3965" y="7882"/>
                    <a:pt x="3989" y="8061"/>
                  </a:cubicBezTo>
                  <a:cubicBezTo>
                    <a:pt x="3917" y="8120"/>
                    <a:pt x="3858" y="8168"/>
                    <a:pt x="3810" y="8204"/>
                  </a:cubicBezTo>
                  <a:cubicBezTo>
                    <a:pt x="3762" y="8216"/>
                    <a:pt x="3727" y="8228"/>
                    <a:pt x="3679" y="8228"/>
                  </a:cubicBezTo>
                  <a:cubicBezTo>
                    <a:pt x="2917" y="8168"/>
                    <a:pt x="2179" y="8109"/>
                    <a:pt x="1417" y="8049"/>
                  </a:cubicBezTo>
                  <a:cubicBezTo>
                    <a:pt x="1167" y="8025"/>
                    <a:pt x="893" y="8013"/>
                    <a:pt x="583" y="79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2" name="Google Shape;102;p15"/>
            <p:cNvSpPr/>
            <p:nvPr/>
          </p:nvSpPr>
          <p:spPr>
            <a:xfrm>
              <a:off x="1157947" y="3640870"/>
              <a:ext cx="262722" cy="104348"/>
            </a:xfrm>
            <a:custGeom>
              <a:avLst/>
              <a:gdLst/>
              <a:ahLst/>
              <a:cxnLst/>
              <a:rect l="l" t="t" r="r" b="b"/>
              <a:pathLst>
                <a:path w="7586" h="3013" extrusionOk="0">
                  <a:moveTo>
                    <a:pt x="7585" y="429"/>
                  </a:moveTo>
                  <a:cubicBezTo>
                    <a:pt x="7526" y="512"/>
                    <a:pt x="7490" y="584"/>
                    <a:pt x="7430" y="596"/>
                  </a:cubicBezTo>
                  <a:cubicBezTo>
                    <a:pt x="6871" y="726"/>
                    <a:pt x="6359" y="1024"/>
                    <a:pt x="5811" y="1227"/>
                  </a:cubicBezTo>
                  <a:cubicBezTo>
                    <a:pt x="5085" y="1477"/>
                    <a:pt x="4442" y="1881"/>
                    <a:pt x="3787" y="2250"/>
                  </a:cubicBezTo>
                  <a:cubicBezTo>
                    <a:pt x="3394" y="2477"/>
                    <a:pt x="3025" y="2727"/>
                    <a:pt x="2561" y="3012"/>
                  </a:cubicBezTo>
                  <a:cubicBezTo>
                    <a:pt x="1775" y="2929"/>
                    <a:pt x="942" y="2596"/>
                    <a:pt x="108" y="2358"/>
                  </a:cubicBezTo>
                  <a:cubicBezTo>
                    <a:pt x="1" y="2191"/>
                    <a:pt x="49" y="2072"/>
                    <a:pt x="180" y="2012"/>
                  </a:cubicBezTo>
                  <a:cubicBezTo>
                    <a:pt x="834" y="1727"/>
                    <a:pt x="1477" y="1405"/>
                    <a:pt x="2156" y="1203"/>
                  </a:cubicBezTo>
                  <a:cubicBezTo>
                    <a:pt x="2954" y="988"/>
                    <a:pt x="3739" y="726"/>
                    <a:pt x="4525" y="476"/>
                  </a:cubicBezTo>
                  <a:cubicBezTo>
                    <a:pt x="4978" y="345"/>
                    <a:pt x="5418" y="226"/>
                    <a:pt x="5871" y="72"/>
                  </a:cubicBezTo>
                  <a:cubicBezTo>
                    <a:pt x="6085" y="0"/>
                    <a:pt x="6299" y="0"/>
                    <a:pt x="6526" y="72"/>
                  </a:cubicBezTo>
                  <a:cubicBezTo>
                    <a:pt x="6883" y="191"/>
                    <a:pt x="7228" y="298"/>
                    <a:pt x="7585" y="4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3" name="Google Shape;103;p15"/>
            <p:cNvSpPr/>
            <p:nvPr/>
          </p:nvSpPr>
          <p:spPr>
            <a:xfrm>
              <a:off x="1570732" y="3915472"/>
              <a:ext cx="85369" cy="275086"/>
            </a:xfrm>
            <a:custGeom>
              <a:avLst/>
              <a:gdLst/>
              <a:ahLst/>
              <a:cxnLst/>
              <a:rect l="l" t="t" r="r" b="b"/>
              <a:pathLst>
                <a:path w="2465" h="7943" extrusionOk="0">
                  <a:moveTo>
                    <a:pt x="1679" y="1"/>
                  </a:moveTo>
                  <a:cubicBezTo>
                    <a:pt x="1988" y="1072"/>
                    <a:pt x="1762" y="2168"/>
                    <a:pt x="2084" y="3156"/>
                  </a:cubicBezTo>
                  <a:cubicBezTo>
                    <a:pt x="2107" y="4204"/>
                    <a:pt x="2369" y="5228"/>
                    <a:pt x="2465" y="6311"/>
                  </a:cubicBezTo>
                  <a:cubicBezTo>
                    <a:pt x="1679" y="6823"/>
                    <a:pt x="917" y="7442"/>
                    <a:pt x="24" y="7942"/>
                  </a:cubicBezTo>
                  <a:cubicBezTo>
                    <a:pt x="0" y="7537"/>
                    <a:pt x="131" y="7204"/>
                    <a:pt x="202" y="6871"/>
                  </a:cubicBezTo>
                  <a:cubicBezTo>
                    <a:pt x="441" y="5871"/>
                    <a:pt x="691" y="4870"/>
                    <a:pt x="917" y="3870"/>
                  </a:cubicBezTo>
                  <a:cubicBezTo>
                    <a:pt x="1000" y="3442"/>
                    <a:pt x="1024" y="3001"/>
                    <a:pt x="1107" y="2561"/>
                  </a:cubicBezTo>
                  <a:cubicBezTo>
                    <a:pt x="1238" y="1775"/>
                    <a:pt x="1405" y="989"/>
                    <a:pt x="1548" y="203"/>
                  </a:cubicBezTo>
                  <a:cubicBezTo>
                    <a:pt x="1536" y="167"/>
                    <a:pt x="1584" y="144"/>
                    <a:pt x="167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" name="Google Shape;104;p15"/>
            <p:cNvSpPr/>
            <p:nvPr/>
          </p:nvSpPr>
          <p:spPr>
            <a:xfrm>
              <a:off x="1809038" y="4049084"/>
              <a:ext cx="101889" cy="238375"/>
            </a:xfrm>
            <a:custGeom>
              <a:avLst/>
              <a:gdLst/>
              <a:ahLst/>
              <a:cxnLst/>
              <a:rect l="l" t="t" r="r" b="b"/>
              <a:pathLst>
                <a:path w="2942" h="6883" extrusionOk="0">
                  <a:moveTo>
                    <a:pt x="715" y="6882"/>
                  </a:moveTo>
                  <a:cubicBezTo>
                    <a:pt x="513" y="6549"/>
                    <a:pt x="537" y="6239"/>
                    <a:pt x="513" y="5942"/>
                  </a:cubicBezTo>
                  <a:cubicBezTo>
                    <a:pt x="763" y="5644"/>
                    <a:pt x="1025" y="5370"/>
                    <a:pt x="1227" y="5060"/>
                  </a:cubicBezTo>
                  <a:cubicBezTo>
                    <a:pt x="1799" y="4168"/>
                    <a:pt x="1906" y="3263"/>
                    <a:pt x="1358" y="2298"/>
                  </a:cubicBezTo>
                  <a:cubicBezTo>
                    <a:pt x="1120" y="1882"/>
                    <a:pt x="846" y="1501"/>
                    <a:pt x="477" y="1227"/>
                  </a:cubicBezTo>
                  <a:cubicBezTo>
                    <a:pt x="191" y="1000"/>
                    <a:pt x="37" y="727"/>
                    <a:pt x="13" y="393"/>
                  </a:cubicBezTo>
                  <a:cubicBezTo>
                    <a:pt x="13" y="298"/>
                    <a:pt x="1" y="215"/>
                    <a:pt x="1" y="96"/>
                  </a:cubicBezTo>
                  <a:cubicBezTo>
                    <a:pt x="132" y="60"/>
                    <a:pt x="251" y="12"/>
                    <a:pt x="382" y="0"/>
                  </a:cubicBezTo>
                  <a:cubicBezTo>
                    <a:pt x="644" y="0"/>
                    <a:pt x="870" y="108"/>
                    <a:pt x="1072" y="250"/>
                  </a:cubicBezTo>
                  <a:cubicBezTo>
                    <a:pt x="1727" y="762"/>
                    <a:pt x="2275" y="1358"/>
                    <a:pt x="2608" y="2143"/>
                  </a:cubicBezTo>
                  <a:cubicBezTo>
                    <a:pt x="2918" y="2894"/>
                    <a:pt x="2942" y="3644"/>
                    <a:pt x="2799" y="4418"/>
                  </a:cubicBezTo>
                  <a:cubicBezTo>
                    <a:pt x="2680" y="5060"/>
                    <a:pt x="2287" y="5549"/>
                    <a:pt x="1858" y="6001"/>
                  </a:cubicBezTo>
                  <a:cubicBezTo>
                    <a:pt x="1525" y="6323"/>
                    <a:pt x="1227" y="6680"/>
                    <a:pt x="715" y="6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5" name="Google Shape;105;p15"/>
            <p:cNvSpPr/>
            <p:nvPr/>
          </p:nvSpPr>
          <p:spPr>
            <a:xfrm>
              <a:off x="1790925" y="3878380"/>
              <a:ext cx="121664" cy="151760"/>
            </a:xfrm>
            <a:custGeom>
              <a:avLst/>
              <a:gdLst/>
              <a:ahLst/>
              <a:cxnLst/>
              <a:rect l="l" t="t" r="r" b="b"/>
              <a:pathLst>
                <a:path w="3513" h="4382" extrusionOk="0">
                  <a:moveTo>
                    <a:pt x="524" y="4334"/>
                  </a:moveTo>
                  <a:cubicBezTo>
                    <a:pt x="452" y="3548"/>
                    <a:pt x="405" y="2834"/>
                    <a:pt x="298" y="2131"/>
                  </a:cubicBezTo>
                  <a:cubicBezTo>
                    <a:pt x="214" y="1429"/>
                    <a:pt x="143" y="715"/>
                    <a:pt x="0" y="24"/>
                  </a:cubicBezTo>
                  <a:cubicBezTo>
                    <a:pt x="119" y="24"/>
                    <a:pt x="167" y="0"/>
                    <a:pt x="202" y="24"/>
                  </a:cubicBezTo>
                  <a:lnTo>
                    <a:pt x="1941" y="1131"/>
                  </a:lnTo>
                  <a:cubicBezTo>
                    <a:pt x="2107" y="1238"/>
                    <a:pt x="2262" y="1357"/>
                    <a:pt x="2441" y="1465"/>
                  </a:cubicBezTo>
                  <a:cubicBezTo>
                    <a:pt x="2703" y="1608"/>
                    <a:pt x="2953" y="1762"/>
                    <a:pt x="3191" y="1905"/>
                  </a:cubicBezTo>
                  <a:cubicBezTo>
                    <a:pt x="3477" y="2108"/>
                    <a:pt x="3512" y="2298"/>
                    <a:pt x="3274" y="2500"/>
                  </a:cubicBezTo>
                  <a:cubicBezTo>
                    <a:pt x="2881" y="2834"/>
                    <a:pt x="2548" y="3239"/>
                    <a:pt x="2179" y="3572"/>
                  </a:cubicBezTo>
                  <a:cubicBezTo>
                    <a:pt x="1834" y="3894"/>
                    <a:pt x="1405" y="4096"/>
                    <a:pt x="1000" y="4322"/>
                  </a:cubicBezTo>
                  <a:cubicBezTo>
                    <a:pt x="881" y="4382"/>
                    <a:pt x="691" y="4334"/>
                    <a:pt x="524" y="43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6" name="Google Shape;106;p15"/>
            <p:cNvSpPr/>
            <p:nvPr/>
          </p:nvSpPr>
          <p:spPr>
            <a:xfrm>
              <a:off x="2285304" y="3510964"/>
              <a:ext cx="182721" cy="84988"/>
            </a:xfrm>
            <a:custGeom>
              <a:avLst/>
              <a:gdLst/>
              <a:ahLst/>
              <a:cxnLst/>
              <a:rect l="l" t="t" r="r" b="b"/>
              <a:pathLst>
                <a:path w="5276" h="2454" extrusionOk="0">
                  <a:moveTo>
                    <a:pt x="1" y="72"/>
                  </a:moveTo>
                  <a:cubicBezTo>
                    <a:pt x="1108" y="1"/>
                    <a:pt x="2120" y="1"/>
                    <a:pt x="3108" y="227"/>
                  </a:cubicBezTo>
                  <a:cubicBezTo>
                    <a:pt x="3465" y="298"/>
                    <a:pt x="3799" y="465"/>
                    <a:pt x="4049" y="691"/>
                  </a:cubicBezTo>
                  <a:cubicBezTo>
                    <a:pt x="4489" y="1084"/>
                    <a:pt x="4942" y="1501"/>
                    <a:pt x="5239" y="2037"/>
                  </a:cubicBezTo>
                  <a:cubicBezTo>
                    <a:pt x="5251" y="2072"/>
                    <a:pt x="5251" y="2132"/>
                    <a:pt x="5275" y="2203"/>
                  </a:cubicBezTo>
                  <a:cubicBezTo>
                    <a:pt x="5120" y="2203"/>
                    <a:pt x="4977" y="2239"/>
                    <a:pt x="4823" y="2203"/>
                  </a:cubicBezTo>
                  <a:cubicBezTo>
                    <a:pt x="4263" y="2084"/>
                    <a:pt x="3703" y="2180"/>
                    <a:pt x="3191" y="2358"/>
                  </a:cubicBezTo>
                  <a:cubicBezTo>
                    <a:pt x="2846" y="2453"/>
                    <a:pt x="2596" y="2442"/>
                    <a:pt x="2358" y="2156"/>
                  </a:cubicBezTo>
                  <a:cubicBezTo>
                    <a:pt x="2191" y="1977"/>
                    <a:pt x="1965" y="1858"/>
                    <a:pt x="1775" y="1715"/>
                  </a:cubicBezTo>
                  <a:cubicBezTo>
                    <a:pt x="1132" y="1239"/>
                    <a:pt x="608" y="667"/>
                    <a:pt x="1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7" name="Google Shape;107;p15"/>
            <p:cNvSpPr/>
            <p:nvPr/>
          </p:nvSpPr>
          <p:spPr>
            <a:xfrm>
              <a:off x="1733608" y="3495726"/>
              <a:ext cx="258982" cy="76295"/>
            </a:xfrm>
            <a:custGeom>
              <a:avLst/>
              <a:gdLst/>
              <a:ahLst/>
              <a:cxnLst/>
              <a:rect l="l" t="t" r="r" b="b"/>
              <a:pathLst>
                <a:path w="7478" h="2203" extrusionOk="0">
                  <a:moveTo>
                    <a:pt x="7287" y="36"/>
                  </a:moveTo>
                  <a:cubicBezTo>
                    <a:pt x="7346" y="215"/>
                    <a:pt x="7406" y="417"/>
                    <a:pt x="7477" y="631"/>
                  </a:cubicBezTo>
                  <a:cubicBezTo>
                    <a:pt x="7310" y="679"/>
                    <a:pt x="7168" y="726"/>
                    <a:pt x="7013" y="738"/>
                  </a:cubicBezTo>
                  <a:cubicBezTo>
                    <a:pt x="6596" y="798"/>
                    <a:pt x="6167" y="834"/>
                    <a:pt x="5751" y="905"/>
                  </a:cubicBezTo>
                  <a:cubicBezTo>
                    <a:pt x="5417" y="965"/>
                    <a:pt x="5108" y="1072"/>
                    <a:pt x="4786" y="1155"/>
                  </a:cubicBezTo>
                  <a:cubicBezTo>
                    <a:pt x="4143" y="1322"/>
                    <a:pt x="3512" y="1524"/>
                    <a:pt x="2846" y="1631"/>
                  </a:cubicBezTo>
                  <a:cubicBezTo>
                    <a:pt x="2238" y="1727"/>
                    <a:pt x="1643" y="1929"/>
                    <a:pt x="1048" y="2084"/>
                  </a:cubicBezTo>
                  <a:cubicBezTo>
                    <a:pt x="857" y="2120"/>
                    <a:pt x="655" y="2167"/>
                    <a:pt x="452" y="2179"/>
                  </a:cubicBezTo>
                  <a:cubicBezTo>
                    <a:pt x="238" y="2203"/>
                    <a:pt x="143" y="2096"/>
                    <a:pt x="83" y="1881"/>
                  </a:cubicBezTo>
                  <a:cubicBezTo>
                    <a:pt x="48" y="1798"/>
                    <a:pt x="36" y="1703"/>
                    <a:pt x="24" y="1619"/>
                  </a:cubicBezTo>
                  <a:cubicBezTo>
                    <a:pt x="0" y="1560"/>
                    <a:pt x="0" y="1488"/>
                    <a:pt x="0" y="1405"/>
                  </a:cubicBezTo>
                  <a:cubicBezTo>
                    <a:pt x="464" y="1203"/>
                    <a:pt x="953" y="1155"/>
                    <a:pt x="1417" y="1072"/>
                  </a:cubicBezTo>
                  <a:cubicBezTo>
                    <a:pt x="1988" y="953"/>
                    <a:pt x="2560" y="893"/>
                    <a:pt x="3119" y="750"/>
                  </a:cubicBezTo>
                  <a:cubicBezTo>
                    <a:pt x="3858" y="596"/>
                    <a:pt x="4584" y="441"/>
                    <a:pt x="5334" y="298"/>
                  </a:cubicBezTo>
                  <a:cubicBezTo>
                    <a:pt x="5894" y="179"/>
                    <a:pt x="6465" y="95"/>
                    <a:pt x="7025" y="0"/>
                  </a:cubicBezTo>
                  <a:cubicBezTo>
                    <a:pt x="7132" y="12"/>
                    <a:pt x="7191" y="36"/>
                    <a:pt x="7287" y="36"/>
                  </a:cubicBezTo>
                  <a:close/>
                </a:path>
              </a:pathLst>
            </a:custGeom>
            <a:solidFill>
              <a:srgbClr val="FEA1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8" name="Google Shape;108;p15"/>
            <p:cNvSpPr/>
            <p:nvPr/>
          </p:nvSpPr>
          <p:spPr>
            <a:xfrm>
              <a:off x="2434986" y="3896528"/>
              <a:ext cx="62719" cy="252783"/>
            </a:xfrm>
            <a:custGeom>
              <a:avLst/>
              <a:gdLst/>
              <a:ahLst/>
              <a:cxnLst/>
              <a:rect l="l" t="t" r="r" b="b"/>
              <a:pathLst>
                <a:path w="1811" h="7299" extrusionOk="0">
                  <a:moveTo>
                    <a:pt x="1513" y="7180"/>
                  </a:moveTo>
                  <a:cubicBezTo>
                    <a:pt x="1263" y="7299"/>
                    <a:pt x="1036" y="7132"/>
                    <a:pt x="810" y="7060"/>
                  </a:cubicBezTo>
                  <a:cubicBezTo>
                    <a:pt x="679" y="7013"/>
                    <a:pt x="632" y="6739"/>
                    <a:pt x="751" y="6668"/>
                  </a:cubicBezTo>
                  <a:cubicBezTo>
                    <a:pt x="1286" y="6346"/>
                    <a:pt x="1334" y="5810"/>
                    <a:pt x="1334" y="5275"/>
                  </a:cubicBezTo>
                  <a:cubicBezTo>
                    <a:pt x="1334" y="5072"/>
                    <a:pt x="1322" y="4870"/>
                    <a:pt x="1370" y="4679"/>
                  </a:cubicBezTo>
                  <a:cubicBezTo>
                    <a:pt x="1465" y="4084"/>
                    <a:pt x="1406" y="3465"/>
                    <a:pt x="1429" y="2869"/>
                  </a:cubicBezTo>
                  <a:cubicBezTo>
                    <a:pt x="1441" y="2417"/>
                    <a:pt x="1394" y="1941"/>
                    <a:pt x="1370" y="1476"/>
                  </a:cubicBezTo>
                  <a:cubicBezTo>
                    <a:pt x="1346" y="1226"/>
                    <a:pt x="1227" y="1072"/>
                    <a:pt x="977" y="988"/>
                  </a:cubicBezTo>
                  <a:cubicBezTo>
                    <a:pt x="715" y="893"/>
                    <a:pt x="429" y="786"/>
                    <a:pt x="143" y="691"/>
                  </a:cubicBezTo>
                  <a:cubicBezTo>
                    <a:pt x="24" y="476"/>
                    <a:pt x="1" y="250"/>
                    <a:pt x="84" y="0"/>
                  </a:cubicBezTo>
                  <a:cubicBezTo>
                    <a:pt x="453" y="131"/>
                    <a:pt x="798" y="238"/>
                    <a:pt x="1132" y="369"/>
                  </a:cubicBezTo>
                  <a:cubicBezTo>
                    <a:pt x="1620" y="572"/>
                    <a:pt x="1810" y="833"/>
                    <a:pt x="1727" y="1357"/>
                  </a:cubicBezTo>
                  <a:cubicBezTo>
                    <a:pt x="1608" y="1976"/>
                    <a:pt x="1787" y="2608"/>
                    <a:pt x="1632" y="3215"/>
                  </a:cubicBezTo>
                  <a:cubicBezTo>
                    <a:pt x="1751" y="3631"/>
                    <a:pt x="1679" y="4048"/>
                    <a:pt x="1703" y="4465"/>
                  </a:cubicBezTo>
                  <a:cubicBezTo>
                    <a:pt x="1763" y="5346"/>
                    <a:pt x="1727" y="6203"/>
                    <a:pt x="1572" y="7060"/>
                  </a:cubicBezTo>
                  <a:cubicBezTo>
                    <a:pt x="1560" y="7096"/>
                    <a:pt x="1525" y="7132"/>
                    <a:pt x="1513" y="71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9" name="Google Shape;109;p15"/>
            <p:cNvSpPr/>
            <p:nvPr/>
          </p:nvSpPr>
          <p:spPr>
            <a:xfrm>
              <a:off x="1566195" y="3560454"/>
              <a:ext cx="98149" cy="49940"/>
            </a:xfrm>
            <a:custGeom>
              <a:avLst/>
              <a:gdLst/>
              <a:ahLst/>
              <a:cxnLst/>
              <a:rect l="l" t="t" r="r" b="b"/>
              <a:pathLst>
                <a:path w="2834" h="1442" extrusionOk="0">
                  <a:moveTo>
                    <a:pt x="2500" y="0"/>
                  </a:moveTo>
                  <a:cubicBezTo>
                    <a:pt x="2667" y="370"/>
                    <a:pt x="2834" y="691"/>
                    <a:pt x="2739" y="1084"/>
                  </a:cubicBezTo>
                  <a:cubicBezTo>
                    <a:pt x="2381" y="1203"/>
                    <a:pt x="2024" y="1310"/>
                    <a:pt x="1631" y="1441"/>
                  </a:cubicBezTo>
                  <a:cubicBezTo>
                    <a:pt x="1298" y="1251"/>
                    <a:pt x="929" y="1072"/>
                    <a:pt x="512" y="989"/>
                  </a:cubicBezTo>
                  <a:cubicBezTo>
                    <a:pt x="357" y="941"/>
                    <a:pt x="226" y="822"/>
                    <a:pt x="0" y="667"/>
                  </a:cubicBezTo>
                  <a:cubicBezTo>
                    <a:pt x="881" y="429"/>
                    <a:pt x="1667" y="227"/>
                    <a:pt x="25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0" name="Google Shape;110;p15"/>
            <p:cNvSpPr/>
            <p:nvPr/>
          </p:nvSpPr>
          <p:spPr>
            <a:xfrm>
              <a:off x="2439523" y="3941861"/>
              <a:ext cx="27256" cy="157128"/>
            </a:xfrm>
            <a:custGeom>
              <a:avLst/>
              <a:gdLst/>
              <a:ahLst/>
              <a:cxnLst/>
              <a:rect l="l" t="t" r="r" b="b"/>
              <a:pathLst>
                <a:path w="787" h="4537" extrusionOk="0">
                  <a:moveTo>
                    <a:pt x="60" y="1"/>
                  </a:moveTo>
                  <a:cubicBezTo>
                    <a:pt x="322" y="96"/>
                    <a:pt x="548" y="179"/>
                    <a:pt x="786" y="275"/>
                  </a:cubicBezTo>
                  <a:cubicBezTo>
                    <a:pt x="667" y="882"/>
                    <a:pt x="620" y="1465"/>
                    <a:pt x="763" y="2025"/>
                  </a:cubicBezTo>
                  <a:cubicBezTo>
                    <a:pt x="774" y="2084"/>
                    <a:pt x="774" y="2156"/>
                    <a:pt x="763" y="2215"/>
                  </a:cubicBezTo>
                  <a:cubicBezTo>
                    <a:pt x="608" y="2739"/>
                    <a:pt x="679" y="3287"/>
                    <a:pt x="667" y="3823"/>
                  </a:cubicBezTo>
                  <a:cubicBezTo>
                    <a:pt x="667" y="3977"/>
                    <a:pt x="655" y="4132"/>
                    <a:pt x="632" y="4287"/>
                  </a:cubicBezTo>
                  <a:cubicBezTo>
                    <a:pt x="620" y="4358"/>
                    <a:pt x="596" y="4454"/>
                    <a:pt x="584" y="4513"/>
                  </a:cubicBezTo>
                  <a:cubicBezTo>
                    <a:pt x="524" y="4525"/>
                    <a:pt x="489" y="4537"/>
                    <a:pt x="477" y="4525"/>
                  </a:cubicBezTo>
                  <a:cubicBezTo>
                    <a:pt x="453" y="4525"/>
                    <a:pt x="453" y="4477"/>
                    <a:pt x="441" y="4466"/>
                  </a:cubicBezTo>
                  <a:cubicBezTo>
                    <a:pt x="298" y="3049"/>
                    <a:pt x="143" y="1620"/>
                    <a:pt x="1" y="203"/>
                  </a:cubicBezTo>
                  <a:cubicBezTo>
                    <a:pt x="1" y="179"/>
                    <a:pt x="24" y="132"/>
                    <a:pt x="6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1" name="Google Shape;111;p15"/>
            <p:cNvSpPr/>
            <p:nvPr/>
          </p:nvSpPr>
          <p:spPr>
            <a:xfrm>
              <a:off x="1646161" y="3615312"/>
              <a:ext cx="91984" cy="60226"/>
            </a:xfrm>
            <a:custGeom>
              <a:avLst/>
              <a:gdLst/>
              <a:ahLst/>
              <a:cxnLst/>
              <a:rect l="l" t="t" r="r" b="b"/>
              <a:pathLst>
                <a:path w="2656" h="1739" extrusionOk="0">
                  <a:moveTo>
                    <a:pt x="2656" y="1310"/>
                  </a:moveTo>
                  <a:cubicBezTo>
                    <a:pt x="2549" y="1560"/>
                    <a:pt x="2358" y="1667"/>
                    <a:pt x="2085" y="1738"/>
                  </a:cubicBezTo>
                  <a:cubicBezTo>
                    <a:pt x="1906" y="1619"/>
                    <a:pt x="1715" y="1488"/>
                    <a:pt x="1525" y="1334"/>
                  </a:cubicBezTo>
                  <a:cubicBezTo>
                    <a:pt x="1132" y="1036"/>
                    <a:pt x="763" y="726"/>
                    <a:pt x="251" y="619"/>
                  </a:cubicBezTo>
                  <a:cubicBezTo>
                    <a:pt x="13" y="572"/>
                    <a:pt x="1" y="310"/>
                    <a:pt x="180" y="155"/>
                  </a:cubicBezTo>
                  <a:cubicBezTo>
                    <a:pt x="310" y="60"/>
                    <a:pt x="453" y="0"/>
                    <a:pt x="608" y="60"/>
                  </a:cubicBezTo>
                  <a:cubicBezTo>
                    <a:pt x="811" y="107"/>
                    <a:pt x="989" y="191"/>
                    <a:pt x="1168" y="262"/>
                  </a:cubicBezTo>
                  <a:cubicBezTo>
                    <a:pt x="1239" y="298"/>
                    <a:pt x="1323" y="369"/>
                    <a:pt x="1406" y="369"/>
                  </a:cubicBezTo>
                  <a:cubicBezTo>
                    <a:pt x="1537" y="369"/>
                    <a:pt x="1680" y="333"/>
                    <a:pt x="1775" y="441"/>
                  </a:cubicBezTo>
                  <a:cubicBezTo>
                    <a:pt x="2061" y="750"/>
                    <a:pt x="2501" y="857"/>
                    <a:pt x="2656" y="1310"/>
                  </a:cubicBezTo>
                  <a:close/>
                </a:path>
              </a:pathLst>
            </a:custGeom>
            <a:solidFill>
              <a:srgbClr val="D668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2" name="Google Shape;112;p15"/>
            <p:cNvSpPr/>
            <p:nvPr/>
          </p:nvSpPr>
          <p:spPr>
            <a:xfrm>
              <a:off x="1813159" y="4107232"/>
              <a:ext cx="36329" cy="109716"/>
            </a:xfrm>
            <a:custGeom>
              <a:avLst/>
              <a:gdLst/>
              <a:ahLst/>
              <a:cxnLst/>
              <a:rect l="l" t="t" r="r" b="b"/>
              <a:pathLst>
                <a:path w="1049" h="3168" extrusionOk="0">
                  <a:moveTo>
                    <a:pt x="72" y="0"/>
                  </a:moveTo>
                  <a:cubicBezTo>
                    <a:pt x="644" y="322"/>
                    <a:pt x="763" y="857"/>
                    <a:pt x="953" y="1334"/>
                  </a:cubicBezTo>
                  <a:cubicBezTo>
                    <a:pt x="882" y="1965"/>
                    <a:pt x="1049" y="2667"/>
                    <a:pt x="477" y="3167"/>
                  </a:cubicBezTo>
                  <a:cubicBezTo>
                    <a:pt x="299" y="3155"/>
                    <a:pt x="299" y="3024"/>
                    <a:pt x="263" y="2917"/>
                  </a:cubicBezTo>
                  <a:cubicBezTo>
                    <a:pt x="227" y="2727"/>
                    <a:pt x="168" y="2536"/>
                    <a:pt x="168" y="2334"/>
                  </a:cubicBezTo>
                  <a:cubicBezTo>
                    <a:pt x="191" y="1631"/>
                    <a:pt x="60" y="941"/>
                    <a:pt x="1" y="226"/>
                  </a:cubicBezTo>
                  <a:cubicBezTo>
                    <a:pt x="13" y="179"/>
                    <a:pt x="49" y="143"/>
                    <a:pt x="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3" name="Google Shape;113;p15"/>
            <p:cNvSpPr/>
            <p:nvPr/>
          </p:nvSpPr>
          <p:spPr>
            <a:xfrm>
              <a:off x="1110535" y="3343550"/>
              <a:ext cx="1483241" cy="1231289"/>
            </a:xfrm>
            <a:custGeom>
              <a:avLst/>
              <a:gdLst/>
              <a:ahLst/>
              <a:cxnLst/>
              <a:rect l="l" t="t" r="r" b="b"/>
              <a:pathLst>
                <a:path w="42828" h="35553" extrusionOk="0">
                  <a:moveTo>
                    <a:pt x="27409" y="2525"/>
                  </a:moveTo>
                  <a:cubicBezTo>
                    <a:pt x="28326" y="2549"/>
                    <a:pt x="29195" y="2561"/>
                    <a:pt x="30064" y="2573"/>
                  </a:cubicBezTo>
                  <a:cubicBezTo>
                    <a:pt x="30516" y="2584"/>
                    <a:pt x="30957" y="2573"/>
                    <a:pt x="31362" y="2811"/>
                  </a:cubicBezTo>
                  <a:cubicBezTo>
                    <a:pt x="31457" y="2858"/>
                    <a:pt x="31576" y="2858"/>
                    <a:pt x="31671" y="2858"/>
                  </a:cubicBezTo>
                  <a:cubicBezTo>
                    <a:pt x="31898" y="2846"/>
                    <a:pt x="32124" y="2823"/>
                    <a:pt x="32350" y="2799"/>
                  </a:cubicBezTo>
                  <a:cubicBezTo>
                    <a:pt x="32910" y="2739"/>
                    <a:pt x="33445" y="2799"/>
                    <a:pt x="34017" y="2858"/>
                  </a:cubicBezTo>
                  <a:cubicBezTo>
                    <a:pt x="34696" y="2942"/>
                    <a:pt x="35291" y="3215"/>
                    <a:pt x="35934" y="3418"/>
                  </a:cubicBezTo>
                  <a:cubicBezTo>
                    <a:pt x="36362" y="3549"/>
                    <a:pt x="36720" y="3847"/>
                    <a:pt x="37124" y="4013"/>
                  </a:cubicBezTo>
                  <a:cubicBezTo>
                    <a:pt x="37624" y="4228"/>
                    <a:pt x="37970" y="4656"/>
                    <a:pt x="38422" y="4942"/>
                  </a:cubicBezTo>
                  <a:cubicBezTo>
                    <a:pt x="38851" y="5228"/>
                    <a:pt x="39160" y="5644"/>
                    <a:pt x="39494" y="6025"/>
                  </a:cubicBezTo>
                  <a:cubicBezTo>
                    <a:pt x="39827" y="6442"/>
                    <a:pt x="40160" y="6859"/>
                    <a:pt x="40446" y="7323"/>
                  </a:cubicBezTo>
                  <a:cubicBezTo>
                    <a:pt x="40649" y="7657"/>
                    <a:pt x="40994" y="7907"/>
                    <a:pt x="41161" y="8276"/>
                  </a:cubicBezTo>
                  <a:cubicBezTo>
                    <a:pt x="41220" y="8395"/>
                    <a:pt x="41256" y="8514"/>
                    <a:pt x="41292" y="8645"/>
                  </a:cubicBezTo>
                  <a:cubicBezTo>
                    <a:pt x="41411" y="9204"/>
                    <a:pt x="41530" y="9776"/>
                    <a:pt x="41637" y="10359"/>
                  </a:cubicBezTo>
                  <a:cubicBezTo>
                    <a:pt x="41708" y="10716"/>
                    <a:pt x="41768" y="11062"/>
                    <a:pt x="41815" y="11419"/>
                  </a:cubicBezTo>
                  <a:cubicBezTo>
                    <a:pt x="41899" y="11919"/>
                    <a:pt x="41970" y="12419"/>
                    <a:pt x="42065" y="12931"/>
                  </a:cubicBezTo>
                  <a:cubicBezTo>
                    <a:pt x="42089" y="13086"/>
                    <a:pt x="42125" y="13241"/>
                    <a:pt x="42137" y="13395"/>
                  </a:cubicBezTo>
                  <a:cubicBezTo>
                    <a:pt x="42292" y="14812"/>
                    <a:pt x="42446" y="16217"/>
                    <a:pt x="42601" y="17646"/>
                  </a:cubicBezTo>
                  <a:cubicBezTo>
                    <a:pt x="42673" y="18408"/>
                    <a:pt x="42744" y="19170"/>
                    <a:pt x="42720" y="19932"/>
                  </a:cubicBezTo>
                  <a:cubicBezTo>
                    <a:pt x="42685" y="20658"/>
                    <a:pt x="42780" y="21384"/>
                    <a:pt x="42685" y="22134"/>
                  </a:cubicBezTo>
                  <a:cubicBezTo>
                    <a:pt x="42625" y="22694"/>
                    <a:pt x="42673" y="23289"/>
                    <a:pt x="42732" y="23873"/>
                  </a:cubicBezTo>
                  <a:cubicBezTo>
                    <a:pt x="42827" y="24790"/>
                    <a:pt x="42768" y="25706"/>
                    <a:pt x="42768" y="26611"/>
                  </a:cubicBezTo>
                  <a:lnTo>
                    <a:pt x="42768" y="27861"/>
                  </a:lnTo>
                  <a:cubicBezTo>
                    <a:pt x="42554" y="27992"/>
                    <a:pt x="42387" y="28230"/>
                    <a:pt x="42185" y="28409"/>
                  </a:cubicBezTo>
                  <a:cubicBezTo>
                    <a:pt x="41839" y="28707"/>
                    <a:pt x="41434" y="28981"/>
                    <a:pt x="41018" y="29159"/>
                  </a:cubicBezTo>
                  <a:cubicBezTo>
                    <a:pt x="40530" y="29362"/>
                    <a:pt x="40065" y="29659"/>
                    <a:pt x="39518" y="29695"/>
                  </a:cubicBezTo>
                  <a:cubicBezTo>
                    <a:pt x="39398" y="29695"/>
                    <a:pt x="39279" y="29790"/>
                    <a:pt x="39160" y="29850"/>
                  </a:cubicBezTo>
                  <a:cubicBezTo>
                    <a:pt x="38482" y="30207"/>
                    <a:pt x="37779" y="30469"/>
                    <a:pt x="37017" y="30564"/>
                  </a:cubicBezTo>
                  <a:cubicBezTo>
                    <a:pt x="36934" y="30588"/>
                    <a:pt x="36827" y="30564"/>
                    <a:pt x="36755" y="30612"/>
                  </a:cubicBezTo>
                  <a:cubicBezTo>
                    <a:pt x="36339" y="30874"/>
                    <a:pt x="35839" y="30838"/>
                    <a:pt x="35386" y="30862"/>
                  </a:cubicBezTo>
                  <a:cubicBezTo>
                    <a:pt x="35327" y="30862"/>
                    <a:pt x="35231" y="30897"/>
                    <a:pt x="35184" y="30862"/>
                  </a:cubicBezTo>
                  <a:cubicBezTo>
                    <a:pt x="34588" y="30612"/>
                    <a:pt x="34017" y="30838"/>
                    <a:pt x="33445" y="30981"/>
                  </a:cubicBezTo>
                  <a:cubicBezTo>
                    <a:pt x="32493" y="31207"/>
                    <a:pt x="31540" y="31457"/>
                    <a:pt x="30600" y="31755"/>
                  </a:cubicBezTo>
                  <a:cubicBezTo>
                    <a:pt x="29945" y="31969"/>
                    <a:pt x="29266" y="32076"/>
                    <a:pt x="28623" y="32374"/>
                  </a:cubicBezTo>
                  <a:cubicBezTo>
                    <a:pt x="28266" y="32529"/>
                    <a:pt x="27849" y="32576"/>
                    <a:pt x="27468" y="32636"/>
                  </a:cubicBezTo>
                  <a:cubicBezTo>
                    <a:pt x="26695" y="32731"/>
                    <a:pt x="25933" y="32922"/>
                    <a:pt x="25159" y="33064"/>
                  </a:cubicBezTo>
                  <a:cubicBezTo>
                    <a:pt x="24230" y="33243"/>
                    <a:pt x="23313" y="33386"/>
                    <a:pt x="22384" y="33529"/>
                  </a:cubicBezTo>
                  <a:cubicBezTo>
                    <a:pt x="21944" y="33600"/>
                    <a:pt x="21515" y="33695"/>
                    <a:pt x="21063" y="33767"/>
                  </a:cubicBezTo>
                  <a:cubicBezTo>
                    <a:pt x="20825" y="34255"/>
                    <a:pt x="20420" y="34517"/>
                    <a:pt x="19884" y="34517"/>
                  </a:cubicBezTo>
                  <a:cubicBezTo>
                    <a:pt x="18872" y="34529"/>
                    <a:pt x="17896" y="34815"/>
                    <a:pt x="16896" y="34910"/>
                  </a:cubicBezTo>
                  <a:cubicBezTo>
                    <a:pt x="16812" y="34934"/>
                    <a:pt x="16705" y="34969"/>
                    <a:pt x="16646" y="34946"/>
                  </a:cubicBezTo>
                  <a:cubicBezTo>
                    <a:pt x="16336" y="34755"/>
                    <a:pt x="16050" y="34910"/>
                    <a:pt x="15753" y="34993"/>
                  </a:cubicBezTo>
                  <a:cubicBezTo>
                    <a:pt x="14788" y="35243"/>
                    <a:pt x="13788" y="35386"/>
                    <a:pt x="12776" y="35291"/>
                  </a:cubicBezTo>
                  <a:cubicBezTo>
                    <a:pt x="12562" y="35267"/>
                    <a:pt x="12371" y="35243"/>
                    <a:pt x="12193" y="35350"/>
                  </a:cubicBezTo>
                  <a:cubicBezTo>
                    <a:pt x="11824" y="35553"/>
                    <a:pt x="11455" y="35481"/>
                    <a:pt x="11097" y="35327"/>
                  </a:cubicBezTo>
                  <a:cubicBezTo>
                    <a:pt x="10859" y="35243"/>
                    <a:pt x="10657" y="35172"/>
                    <a:pt x="10395" y="35255"/>
                  </a:cubicBezTo>
                  <a:cubicBezTo>
                    <a:pt x="10038" y="35362"/>
                    <a:pt x="9692" y="35148"/>
                    <a:pt x="9347" y="35065"/>
                  </a:cubicBezTo>
                  <a:cubicBezTo>
                    <a:pt x="9109" y="35005"/>
                    <a:pt x="8895" y="34934"/>
                    <a:pt x="8657" y="34838"/>
                  </a:cubicBezTo>
                  <a:cubicBezTo>
                    <a:pt x="8240" y="34696"/>
                    <a:pt x="7799" y="34553"/>
                    <a:pt x="7406" y="34362"/>
                  </a:cubicBezTo>
                  <a:cubicBezTo>
                    <a:pt x="7085" y="34219"/>
                    <a:pt x="6775" y="34136"/>
                    <a:pt x="6454" y="34065"/>
                  </a:cubicBezTo>
                  <a:cubicBezTo>
                    <a:pt x="6037" y="33981"/>
                    <a:pt x="5632" y="33945"/>
                    <a:pt x="5323" y="33576"/>
                  </a:cubicBezTo>
                  <a:cubicBezTo>
                    <a:pt x="5180" y="33410"/>
                    <a:pt x="4870" y="33386"/>
                    <a:pt x="4644" y="33291"/>
                  </a:cubicBezTo>
                  <a:cubicBezTo>
                    <a:pt x="4394" y="33183"/>
                    <a:pt x="4144" y="33112"/>
                    <a:pt x="3906" y="32993"/>
                  </a:cubicBezTo>
                  <a:cubicBezTo>
                    <a:pt x="3203" y="32648"/>
                    <a:pt x="2822" y="32040"/>
                    <a:pt x="2537" y="31338"/>
                  </a:cubicBezTo>
                  <a:cubicBezTo>
                    <a:pt x="2406" y="31005"/>
                    <a:pt x="2311" y="30671"/>
                    <a:pt x="2287" y="30314"/>
                  </a:cubicBezTo>
                  <a:cubicBezTo>
                    <a:pt x="2239" y="29778"/>
                    <a:pt x="2025" y="29278"/>
                    <a:pt x="2072" y="28742"/>
                  </a:cubicBezTo>
                  <a:cubicBezTo>
                    <a:pt x="2072" y="28683"/>
                    <a:pt x="2072" y="28600"/>
                    <a:pt x="2049" y="28540"/>
                  </a:cubicBezTo>
                  <a:cubicBezTo>
                    <a:pt x="1751" y="27814"/>
                    <a:pt x="1727" y="27028"/>
                    <a:pt x="1584" y="26254"/>
                  </a:cubicBezTo>
                  <a:cubicBezTo>
                    <a:pt x="1513" y="25825"/>
                    <a:pt x="1477" y="25361"/>
                    <a:pt x="1429" y="24932"/>
                  </a:cubicBezTo>
                  <a:cubicBezTo>
                    <a:pt x="1370" y="24254"/>
                    <a:pt x="1346" y="23587"/>
                    <a:pt x="1168" y="22932"/>
                  </a:cubicBezTo>
                  <a:cubicBezTo>
                    <a:pt x="1239" y="22456"/>
                    <a:pt x="1048" y="22015"/>
                    <a:pt x="989" y="21551"/>
                  </a:cubicBezTo>
                  <a:cubicBezTo>
                    <a:pt x="894" y="20956"/>
                    <a:pt x="834" y="20360"/>
                    <a:pt x="763" y="19765"/>
                  </a:cubicBezTo>
                  <a:cubicBezTo>
                    <a:pt x="751" y="19634"/>
                    <a:pt x="739" y="19491"/>
                    <a:pt x="691" y="19360"/>
                  </a:cubicBezTo>
                  <a:cubicBezTo>
                    <a:pt x="465" y="18694"/>
                    <a:pt x="453" y="18003"/>
                    <a:pt x="441" y="17312"/>
                  </a:cubicBezTo>
                  <a:cubicBezTo>
                    <a:pt x="441" y="17158"/>
                    <a:pt x="441" y="16991"/>
                    <a:pt x="406" y="16848"/>
                  </a:cubicBezTo>
                  <a:cubicBezTo>
                    <a:pt x="227" y="16158"/>
                    <a:pt x="227" y="15479"/>
                    <a:pt x="191" y="14776"/>
                  </a:cubicBezTo>
                  <a:cubicBezTo>
                    <a:pt x="179" y="14455"/>
                    <a:pt x="144" y="14110"/>
                    <a:pt x="96" y="13776"/>
                  </a:cubicBezTo>
                  <a:cubicBezTo>
                    <a:pt x="1" y="13169"/>
                    <a:pt x="48" y="12574"/>
                    <a:pt x="96" y="11978"/>
                  </a:cubicBezTo>
                  <a:cubicBezTo>
                    <a:pt x="108" y="11740"/>
                    <a:pt x="132" y="11490"/>
                    <a:pt x="108" y="11252"/>
                  </a:cubicBezTo>
                  <a:cubicBezTo>
                    <a:pt x="60" y="10943"/>
                    <a:pt x="191" y="10716"/>
                    <a:pt x="406" y="10550"/>
                  </a:cubicBezTo>
                  <a:cubicBezTo>
                    <a:pt x="632" y="10359"/>
                    <a:pt x="882" y="10204"/>
                    <a:pt x="1120" y="10062"/>
                  </a:cubicBezTo>
                  <a:cubicBezTo>
                    <a:pt x="1251" y="9966"/>
                    <a:pt x="1406" y="9943"/>
                    <a:pt x="1537" y="9847"/>
                  </a:cubicBezTo>
                  <a:cubicBezTo>
                    <a:pt x="2322" y="9359"/>
                    <a:pt x="3192" y="9073"/>
                    <a:pt x="4085" y="8835"/>
                  </a:cubicBezTo>
                  <a:cubicBezTo>
                    <a:pt x="4656" y="8692"/>
                    <a:pt x="5228" y="8454"/>
                    <a:pt x="5787" y="8288"/>
                  </a:cubicBezTo>
                  <a:cubicBezTo>
                    <a:pt x="6478" y="8085"/>
                    <a:pt x="7097" y="7728"/>
                    <a:pt x="7716" y="7383"/>
                  </a:cubicBezTo>
                  <a:cubicBezTo>
                    <a:pt x="8371" y="7014"/>
                    <a:pt x="9049" y="6799"/>
                    <a:pt x="9764" y="6633"/>
                  </a:cubicBezTo>
                  <a:cubicBezTo>
                    <a:pt x="10133" y="6549"/>
                    <a:pt x="10490" y="6442"/>
                    <a:pt x="10871" y="6335"/>
                  </a:cubicBezTo>
                  <a:cubicBezTo>
                    <a:pt x="11193" y="6252"/>
                    <a:pt x="11526" y="6252"/>
                    <a:pt x="11859" y="6311"/>
                  </a:cubicBezTo>
                  <a:cubicBezTo>
                    <a:pt x="12145" y="6371"/>
                    <a:pt x="12443" y="6323"/>
                    <a:pt x="12728" y="6323"/>
                  </a:cubicBezTo>
                  <a:cubicBezTo>
                    <a:pt x="13336" y="6299"/>
                    <a:pt x="13919" y="6133"/>
                    <a:pt x="14503" y="5978"/>
                  </a:cubicBezTo>
                  <a:cubicBezTo>
                    <a:pt x="14836" y="5894"/>
                    <a:pt x="15181" y="5775"/>
                    <a:pt x="15538" y="5656"/>
                  </a:cubicBezTo>
                  <a:cubicBezTo>
                    <a:pt x="15491" y="5204"/>
                    <a:pt x="15467" y="4787"/>
                    <a:pt x="15431" y="4370"/>
                  </a:cubicBezTo>
                  <a:cubicBezTo>
                    <a:pt x="15419" y="4239"/>
                    <a:pt x="15419" y="4108"/>
                    <a:pt x="15419" y="3977"/>
                  </a:cubicBezTo>
                  <a:cubicBezTo>
                    <a:pt x="15419" y="2989"/>
                    <a:pt x="15955" y="2370"/>
                    <a:pt x="16800" y="1953"/>
                  </a:cubicBezTo>
                  <a:cubicBezTo>
                    <a:pt x="17384" y="1668"/>
                    <a:pt x="18015" y="1489"/>
                    <a:pt x="18610" y="1239"/>
                  </a:cubicBezTo>
                  <a:cubicBezTo>
                    <a:pt x="18670" y="1203"/>
                    <a:pt x="18729" y="1180"/>
                    <a:pt x="18801" y="1180"/>
                  </a:cubicBezTo>
                  <a:cubicBezTo>
                    <a:pt x="19694" y="1037"/>
                    <a:pt x="20515" y="668"/>
                    <a:pt x="21361" y="441"/>
                  </a:cubicBezTo>
                  <a:cubicBezTo>
                    <a:pt x="21801" y="322"/>
                    <a:pt x="22265" y="203"/>
                    <a:pt x="22742" y="191"/>
                  </a:cubicBezTo>
                  <a:cubicBezTo>
                    <a:pt x="23158" y="179"/>
                    <a:pt x="23587" y="120"/>
                    <a:pt x="24004" y="72"/>
                  </a:cubicBezTo>
                  <a:cubicBezTo>
                    <a:pt x="24694" y="1"/>
                    <a:pt x="25278" y="167"/>
                    <a:pt x="25790" y="620"/>
                  </a:cubicBezTo>
                  <a:cubicBezTo>
                    <a:pt x="26421" y="1191"/>
                    <a:pt x="26968" y="1787"/>
                    <a:pt x="27409" y="2525"/>
                  </a:cubicBezTo>
                  <a:close/>
                  <a:moveTo>
                    <a:pt x="29338" y="20622"/>
                  </a:moveTo>
                  <a:cubicBezTo>
                    <a:pt x="29397" y="20372"/>
                    <a:pt x="29469" y="20206"/>
                    <a:pt x="29469" y="20027"/>
                  </a:cubicBezTo>
                  <a:cubicBezTo>
                    <a:pt x="29469" y="19813"/>
                    <a:pt x="29409" y="19598"/>
                    <a:pt x="29397" y="19372"/>
                  </a:cubicBezTo>
                  <a:cubicBezTo>
                    <a:pt x="29314" y="18063"/>
                    <a:pt x="29338" y="16741"/>
                    <a:pt x="29397" y="15431"/>
                  </a:cubicBezTo>
                  <a:cubicBezTo>
                    <a:pt x="29409" y="15205"/>
                    <a:pt x="29445" y="14991"/>
                    <a:pt x="29504" y="14776"/>
                  </a:cubicBezTo>
                  <a:cubicBezTo>
                    <a:pt x="29576" y="14467"/>
                    <a:pt x="29743" y="14360"/>
                    <a:pt x="30088" y="14348"/>
                  </a:cubicBezTo>
                  <a:cubicBezTo>
                    <a:pt x="30183" y="14348"/>
                    <a:pt x="30326" y="14360"/>
                    <a:pt x="30409" y="14336"/>
                  </a:cubicBezTo>
                  <a:cubicBezTo>
                    <a:pt x="30993" y="14133"/>
                    <a:pt x="31552" y="14241"/>
                    <a:pt x="32124" y="14312"/>
                  </a:cubicBezTo>
                  <a:cubicBezTo>
                    <a:pt x="32421" y="14348"/>
                    <a:pt x="32719" y="14514"/>
                    <a:pt x="33029" y="14395"/>
                  </a:cubicBezTo>
                  <a:cubicBezTo>
                    <a:pt x="32981" y="12943"/>
                    <a:pt x="32743" y="11276"/>
                    <a:pt x="32433" y="10073"/>
                  </a:cubicBezTo>
                  <a:cubicBezTo>
                    <a:pt x="32314" y="9597"/>
                    <a:pt x="32088" y="9169"/>
                    <a:pt x="31850" y="8740"/>
                  </a:cubicBezTo>
                  <a:cubicBezTo>
                    <a:pt x="31731" y="8716"/>
                    <a:pt x="31612" y="8704"/>
                    <a:pt x="31517" y="8716"/>
                  </a:cubicBezTo>
                  <a:cubicBezTo>
                    <a:pt x="31112" y="8752"/>
                    <a:pt x="30707" y="8811"/>
                    <a:pt x="30302" y="8835"/>
                  </a:cubicBezTo>
                  <a:cubicBezTo>
                    <a:pt x="29314" y="8919"/>
                    <a:pt x="28326" y="9157"/>
                    <a:pt x="27349" y="9335"/>
                  </a:cubicBezTo>
                  <a:cubicBezTo>
                    <a:pt x="26790" y="9431"/>
                    <a:pt x="26254" y="9573"/>
                    <a:pt x="25706" y="9669"/>
                  </a:cubicBezTo>
                  <a:cubicBezTo>
                    <a:pt x="24397" y="9943"/>
                    <a:pt x="23087" y="10228"/>
                    <a:pt x="21765" y="10478"/>
                  </a:cubicBezTo>
                  <a:cubicBezTo>
                    <a:pt x="20944" y="10621"/>
                    <a:pt x="20182" y="10955"/>
                    <a:pt x="19336" y="11014"/>
                  </a:cubicBezTo>
                  <a:cubicBezTo>
                    <a:pt x="19146" y="11026"/>
                    <a:pt x="18955" y="11097"/>
                    <a:pt x="18801" y="11324"/>
                  </a:cubicBezTo>
                  <a:cubicBezTo>
                    <a:pt x="18860" y="11621"/>
                    <a:pt x="18920" y="11955"/>
                    <a:pt x="18991" y="12264"/>
                  </a:cubicBezTo>
                  <a:cubicBezTo>
                    <a:pt x="19051" y="12538"/>
                    <a:pt x="19170" y="12812"/>
                    <a:pt x="19217" y="13098"/>
                  </a:cubicBezTo>
                  <a:cubicBezTo>
                    <a:pt x="19325" y="13598"/>
                    <a:pt x="19396" y="14110"/>
                    <a:pt x="19491" y="14622"/>
                  </a:cubicBezTo>
                  <a:cubicBezTo>
                    <a:pt x="19670" y="14741"/>
                    <a:pt x="19825" y="14895"/>
                    <a:pt x="20039" y="14979"/>
                  </a:cubicBezTo>
                  <a:cubicBezTo>
                    <a:pt x="20456" y="15157"/>
                    <a:pt x="20813" y="15419"/>
                    <a:pt x="21170" y="15681"/>
                  </a:cubicBezTo>
                  <a:cubicBezTo>
                    <a:pt x="21611" y="16015"/>
                    <a:pt x="22087" y="16289"/>
                    <a:pt x="22563" y="16586"/>
                  </a:cubicBezTo>
                  <a:cubicBezTo>
                    <a:pt x="22789" y="16741"/>
                    <a:pt x="23027" y="16860"/>
                    <a:pt x="23254" y="17003"/>
                  </a:cubicBezTo>
                  <a:cubicBezTo>
                    <a:pt x="23635" y="17289"/>
                    <a:pt x="23789" y="17813"/>
                    <a:pt x="23516" y="18122"/>
                  </a:cubicBezTo>
                  <a:cubicBezTo>
                    <a:pt x="23146" y="18539"/>
                    <a:pt x="22885" y="19051"/>
                    <a:pt x="22361" y="19313"/>
                  </a:cubicBezTo>
                  <a:cubicBezTo>
                    <a:pt x="22015" y="19491"/>
                    <a:pt x="21789" y="19801"/>
                    <a:pt x="21551" y="20039"/>
                  </a:cubicBezTo>
                  <a:cubicBezTo>
                    <a:pt x="21575" y="20099"/>
                    <a:pt x="21575" y="20134"/>
                    <a:pt x="21575" y="20146"/>
                  </a:cubicBezTo>
                  <a:lnTo>
                    <a:pt x="21658" y="20241"/>
                  </a:lnTo>
                  <a:cubicBezTo>
                    <a:pt x="22623" y="20908"/>
                    <a:pt x="23182" y="21861"/>
                    <a:pt x="23504" y="22944"/>
                  </a:cubicBezTo>
                  <a:cubicBezTo>
                    <a:pt x="23670" y="23504"/>
                    <a:pt x="23789" y="24075"/>
                    <a:pt x="23599" y="24659"/>
                  </a:cubicBezTo>
                  <a:cubicBezTo>
                    <a:pt x="23492" y="24968"/>
                    <a:pt x="23420" y="25313"/>
                    <a:pt x="23277" y="25611"/>
                  </a:cubicBezTo>
                  <a:cubicBezTo>
                    <a:pt x="23123" y="25968"/>
                    <a:pt x="22944" y="26361"/>
                    <a:pt x="22682" y="26659"/>
                  </a:cubicBezTo>
                  <a:cubicBezTo>
                    <a:pt x="22384" y="27004"/>
                    <a:pt x="22027" y="27326"/>
                    <a:pt x="21658" y="27588"/>
                  </a:cubicBezTo>
                  <a:cubicBezTo>
                    <a:pt x="21432" y="27754"/>
                    <a:pt x="21122" y="27814"/>
                    <a:pt x="20860" y="27933"/>
                  </a:cubicBezTo>
                  <a:cubicBezTo>
                    <a:pt x="20825" y="27945"/>
                    <a:pt x="20801" y="27992"/>
                    <a:pt x="20753" y="28040"/>
                  </a:cubicBezTo>
                  <a:cubicBezTo>
                    <a:pt x="20765" y="28302"/>
                    <a:pt x="20765" y="28600"/>
                    <a:pt x="20801" y="28885"/>
                  </a:cubicBezTo>
                  <a:cubicBezTo>
                    <a:pt x="20920" y="30183"/>
                    <a:pt x="21039" y="31457"/>
                    <a:pt x="21051" y="32755"/>
                  </a:cubicBezTo>
                  <a:cubicBezTo>
                    <a:pt x="21051" y="32874"/>
                    <a:pt x="21110" y="32993"/>
                    <a:pt x="21134" y="33112"/>
                  </a:cubicBezTo>
                  <a:cubicBezTo>
                    <a:pt x="21896" y="33064"/>
                    <a:pt x="22599" y="32993"/>
                    <a:pt x="23301" y="32802"/>
                  </a:cubicBezTo>
                  <a:cubicBezTo>
                    <a:pt x="23492" y="32755"/>
                    <a:pt x="23694" y="32719"/>
                    <a:pt x="23897" y="32695"/>
                  </a:cubicBezTo>
                  <a:cubicBezTo>
                    <a:pt x="24790" y="32624"/>
                    <a:pt x="25837" y="32386"/>
                    <a:pt x="26814" y="32088"/>
                  </a:cubicBezTo>
                  <a:cubicBezTo>
                    <a:pt x="27314" y="31933"/>
                    <a:pt x="27838" y="31814"/>
                    <a:pt x="28361" y="31707"/>
                  </a:cubicBezTo>
                  <a:cubicBezTo>
                    <a:pt x="29076" y="31564"/>
                    <a:pt x="29743" y="31231"/>
                    <a:pt x="30481" y="31136"/>
                  </a:cubicBezTo>
                  <a:cubicBezTo>
                    <a:pt x="30540" y="31112"/>
                    <a:pt x="30600" y="31076"/>
                    <a:pt x="30659" y="31052"/>
                  </a:cubicBezTo>
                  <a:cubicBezTo>
                    <a:pt x="30862" y="30993"/>
                    <a:pt x="31040" y="30909"/>
                    <a:pt x="31231" y="30862"/>
                  </a:cubicBezTo>
                  <a:cubicBezTo>
                    <a:pt x="32326" y="30600"/>
                    <a:pt x="33433" y="30338"/>
                    <a:pt x="34565" y="30064"/>
                  </a:cubicBezTo>
                  <a:cubicBezTo>
                    <a:pt x="34553" y="29540"/>
                    <a:pt x="34529" y="29016"/>
                    <a:pt x="34445" y="28480"/>
                  </a:cubicBezTo>
                  <a:cubicBezTo>
                    <a:pt x="34338" y="27945"/>
                    <a:pt x="34374" y="27361"/>
                    <a:pt x="34326" y="26814"/>
                  </a:cubicBezTo>
                  <a:cubicBezTo>
                    <a:pt x="34279" y="26278"/>
                    <a:pt x="34255" y="25742"/>
                    <a:pt x="34136" y="25218"/>
                  </a:cubicBezTo>
                  <a:cubicBezTo>
                    <a:pt x="34017" y="24682"/>
                    <a:pt x="34053" y="24123"/>
                    <a:pt x="33874" y="23611"/>
                  </a:cubicBezTo>
                  <a:cubicBezTo>
                    <a:pt x="33302" y="23575"/>
                    <a:pt x="32779" y="23528"/>
                    <a:pt x="32243" y="23492"/>
                  </a:cubicBezTo>
                  <a:cubicBezTo>
                    <a:pt x="32148" y="23492"/>
                    <a:pt x="32052" y="23575"/>
                    <a:pt x="31933" y="23611"/>
                  </a:cubicBezTo>
                  <a:cubicBezTo>
                    <a:pt x="32267" y="24063"/>
                    <a:pt x="32171" y="24504"/>
                    <a:pt x="32005" y="24921"/>
                  </a:cubicBezTo>
                  <a:cubicBezTo>
                    <a:pt x="31826" y="25373"/>
                    <a:pt x="31528" y="25742"/>
                    <a:pt x="31136" y="26016"/>
                  </a:cubicBezTo>
                  <a:cubicBezTo>
                    <a:pt x="30838" y="26206"/>
                    <a:pt x="30528" y="26373"/>
                    <a:pt x="30147" y="26385"/>
                  </a:cubicBezTo>
                  <a:cubicBezTo>
                    <a:pt x="29052" y="26433"/>
                    <a:pt x="28064" y="26194"/>
                    <a:pt x="27147" y="25575"/>
                  </a:cubicBezTo>
                  <a:cubicBezTo>
                    <a:pt x="26194" y="24944"/>
                    <a:pt x="26052" y="24254"/>
                    <a:pt x="26361" y="23254"/>
                  </a:cubicBezTo>
                  <a:cubicBezTo>
                    <a:pt x="26599" y="22480"/>
                    <a:pt x="27004" y="21801"/>
                    <a:pt x="27671" y="21277"/>
                  </a:cubicBezTo>
                  <a:cubicBezTo>
                    <a:pt x="28183" y="20920"/>
                    <a:pt x="28635" y="20539"/>
                    <a:pt x="29338" y="20622"/>
                  </a:cubicBezTo>
                  <a:close/>
                  <a:moveTo>
                    <a:pt x="15765" y="23563"/>
                  </a:moveTo>
                  <a:cubicBezTo>
                    <a:pt x="15038" y="24016"/>
                    <a:pt x="14348" y="24432"/>
                    <a:pt x="13681" y="24873"/>
                  </a:cubicBezTo>
                  <a:cubicBezTo>
                    <a:pt x="13443" y="25016"/>
                    <a:pt x="13205" y="25111"/>
                    <a:pt x="12943" y="25147"/>
                  </a:cubicBezTo>
                  <a:cubicBezTo>
                    <a:pt x="12788" y="25182"/>
                    <a:pt x="12669" y="25087"/>
                    <a:pt x="12621" y="24944"/>
                  </a:cubicBezTo>
                  <a:cubicBezTo>
                    <a:pt x="12598" y="24837"/>
                    <a:pt x="12586" y="24718"/>
                    <a:pt x="12598" y="24611"/>
                  </a:cubicBezTo>
                  <a:cubicBezTo>
                    <a:pt x="12669" y="24194"/>
                    <a:pt x="12752" y="23778"/>
                    <a:pt x="12859" y="23361"/>
                  </a:cubicBezTo>
                  <a:cubicBezTo>
                    <a:pt x="13145" y="22218"/>
                    <a:pt x="13443" y="21075"/>
                    <a:pt x="13729" y="19920"/>
                  </a:cubicBezTo>
                  <a:cubicBezTo>
                    <a:pt x="13860" y="19384"/>
                    <a:pt x="13979" y="18836"/>
                    <a:pt x="14098" y="18301"/>
                  </a:cubicBezTo>
                  <a:cubicBezTo>
                    <a:pt x="14264" y="17586"/>
                    <a:pt x="14264" y="16836"/>
                    <a:pt x="14526" y="16146"/>
                  </a:cubicBezTo>
                  <a:cubicBezTo>
                    <a:pt x="14776" y="15491"/>
                    <a:pt x="14753" y="14836"/>
                    <a:pt x="14693" y="14169"/>
                  </a:cubicBezTo>
                  <a:cubicBezTo>
                    <a:pt x="14645" y="13717"/>
                    <a:pt x="14526" y="13288"/>
                    <a:pt x="14443" y="12860"/>
                  </a:cubicBezTo>
                  <a:lnTo>
                    <a:pt x="14395" y="12729"/>
                  </a:lnTo>
                  <a:cubicBezTo>
                    <a:pt x="14241" y="12371"/>
                    <a:pt x="14026" y="12252"/>
                    <a:pt x="13645" y="12371"/>
                  </a:cubicBezTo>
                  <a:cubicBezTo>
                    <a:pt x="12538" y="12693"/>
                    <a:pt x="11431" y="13038"/>
                    <a:pt x="10335" y="13395"/>
                  </a:cubicBezTo>
                  <a:cubicBezTo>
                    <a:pt x="9811" y="13574"/>
                    <a:pt x="9299" y="13800"/>
                    <a:pt x="8752" y="14014"/>
                  </a:cubicBezTo>
                  <a:lnTo>
                    <a:pt x="8752" y="14467"/>
                  </a:lnTo>
                  <a:cubicBezTo>
                    <a:pt x="8764" y="14776"/>
                    <a:pt x="8823" y="15086"/>
                    <a:pt x="8811" y="15407"/>
                  </a:cubicBezTo>
                  <a:cubicBezTo>
                    <a:pt x="8728" y="17027"/>
                    <a:pt x="8918" y="18622"/>
                    <a:pt x="9288" y="20194"/>
                  </a:cubicBezTo>
                  <a:cubicBezTo>
                    <a:pt x="9407" y="20682"/>
                    <a:pt x="9466" y="21206"/>
                    <a:pt x="9526" y="21718"/>
                  </a:cubicBezTo>
                  <a:cubicBezTo>
                    <a:pt x="9561" y="21980"/>
                    <a:pt x="9538" y="22254"/>
                    <a:pt x="9585" y="22515"/>
                  </a:cubicBezTo>
                  <a:cubicBezTo>
                    <a:pt x="9680" y="23182"/>
                    <a:pt x="9776" y="23837"/>
                    <a:pt x="9859" y="24516"/>
                  </a:cubicBezTo>
                  <a:cubicBezTo>
                    <a:pt x="9931" y="25111"/>
                    <a:pt x="9954" y="25718"/>
                    <a:pt x="10061" y="26314"/>
                  </a:cubicBezTo>
                  <a:cubicBezTo>
                    <a:pt x="10121" y="26599"/>
                    <a:pt x="10050" y="26897"/>
                    <a:pt x="10121" y="27159"/>
                  </a:cubicBezTo>
                  <a:cubicBezTo>
                    <a:pt x="10276" y="27742"/>
                    <a:pt x="10335" y="28350"/>
                    <a:pt x="10395" y="28933"/>
                  </a:cubicBezTo>
                  <a:cubicBezTo>
                    <a:pt x="10478" y="29874"/>
                    <a:pt x="10693" y="30778"/>
                    <a:pt x="10812" y="31695"/>
                  </a:cubicBezTo>
                  <a:cubicBezTo>
                    <a:pt x="10847" y="32112"/>
                    <a:pt x="11002" y="32529"/>
                    <a:pt x="11050" y="32945"/>
                  </a:cubicBezTo>
                  <a:cubicBezTo>
                    <a:pt x="11085" y="33469"/>
                    <a:pt x="11347" y="33874"/>
                    <a:pt x="11669" y="34255"/>
                  </a:cubicBezTo>
                  <a:cubicBezTo>
                    <a:pt x="11800" y="34422"/>
                    <a:pt x="11978" y="34493"/>
                    <a:pt x="12205" y="34481"/>
                  </a:cubicBezTo>
                  <a:cubicBezTo>
                    <a:pt x="12443" y="34469"/>
                    <a:pt x="12693" y="34493"/>
                    <a:pt x="12931" y="34529"/>
                  </a:cubicBezTo>
                  <a:cubicBezTo>
                    <a:pt x="13574" y="34588"/>
                    <a:pt x="14217" y="34612"/>
                    <a:pt x="14860" y="34481"/>
                  </a:cubicBezTo>
                  <a:cubicBezTo>
                    <a:pt x="15038" y="34457"/>
                    <a:pt x="15217" y="34362"/>
                    <a:pt x="15372" y="34398"/>
                  </a:cubicBezTo>
                  <a:cubicBezTo>
                    <a:pt x="15848" y="34481"/>
                    <a:pt x="16181" y="34219"/>
                    <a:pt x="16550" y="34041"/>
                  </a:cubicBezTo>
                  <a:cubicBezTo>
                    <a:pt x="16527" y="33695"/>
                    <a:pt x="16491" y="33386"/>
                    <a:pt x="16491" y="33088"/>
                  </a:cubicBezTo>
                  <a:cubicBezTo>
                    <a:pt x="16479" y="31564"/>
                    <a:pt x="16503" y="30052"/>
                    <a:pt x="16419" y="28528"/>
                  </a:cubicBezTo>
                  <a:cubicBezTo>
                    <a:pt x="16360" y="27457"/>
                    <a:pt x="16169" y="26397"/>
                    <a:pt x="16074" y="25349"/>
                  </a:cubicBezTo>
                  <a:cubicBezTo>
                    <a:pt x="16038" y="24778"/>
                    <a:pt x="15884" y="24218"/>
                    <a:pt x="15765" y="23563"/>
                  </a:cubicBezTo>
                  <a:close/>
                  <a:moveTo>
                    <a:pt x="4037" y="12336"/>
                  </a:moveTo>
                  <a:cubicBezTo>
                    <a:pt x="3989" y="12407"/>
                    <a:pt x="3954" y="12443"/>
                    <a:pt x="3954" y="12490"/>
                  </a:cubicBezTo>
                  <a:cubicBezTo>
                    <a:pt x="3870" y="13598"/>
                    <a:pt x="3680" y="14705"/>
                    <a:pt x="3751" y="15824"/>
                  </a:cubicBezTo>
                  <a:cubicBezTo>
                    <a:pt x="3811" y="16598"/>
                    <a:pt x="3858" y="17384"/>
                    <a:pt x="4025" y="18146"/>
                  </a:cubicBezTo>
                  <a:cubicBezTo>
                    <a:pt x="4192" y="18932"/>
                    <a:pt x="4311" y="19718"/>
                    <a:pt x="4442" y="20491"/>
                  </a:cubicBezTo>
                  <a:cubicBezTo>
                    <a:pt x="4561" y="21146"/>
                    <a:pt x="4620" y="21813"/>
                    <a:pt x="4692" y="22492"/>
                  </a:cubicBezTo>
                  <a:cubicBezTo>
                    <a:pt x="4739" y="22813"/>
                    <a:pt x="4751" y="23158"/>
                    <a:pt x="4763" y="23480"/>
                  </a:cubicBezTo>
                  <a:cubicBezTo>
                    <a:pt x="4787" y="23992"/>
                    <a:pt x="4763" y="24516"/>
                    <a:pt x="4811" y="25016"/>
                  </a:cubicBezTo>
                  <a:cubicBezTo>
                    <a:pt x="4942" y="26385"/>
                    <a:pt x="5097" y="27766"/>
                    <a:pt x="5251" y="29135"/>
                  </a:cubicBezTo>
                  <a:cubicBezTo>
                    <a:pt x="5299" y="29540"/>
                    <a:pt x="5394" y="29933"/>
                    <a:pt x="5478" y="30314"/>
                  </a:cubicBezTo>
                  <a:cubicBezTo>
                    <a:pt x="5656" y="31040"/>
                    <a:pt x="5740" y="31802"/>
                    <a:pt x="5847" y="32552"/>
                  </a:cubicBezTo>
                  <a:cubicBezTo>
                    <a:pt x="5882" y="32695"/>
                    <a:pt x="5942" y="32850"/>
                    <a:pt x="5966" y="32993"/>
                  </a:cubicBezTo>
                  <a:cubicBezTo>
                    <a:pt x="6013" y="33279"/>
                    <a:pt x="6192" y="33398"/>
                    <a:pt x="6442" y="33481"/>
                  </a:cubicBezTo>
                  <a:cubicBezTo>
                    <a:pt x="7061" y="33672"/>
                    <a:pt x="7668" y="33886"/>
                    <a:pt x="8276" y="34124"/>
                  </a:cubicBezTo>
                  <a:cubicBezTo>
                    <a:pt x="8573" y="34243"/>
                    <a:pt x="8871" y="34303"/>
                    <a:pt x="9180" y="34326"/>
                  </a:cubicBezTo>
                  <a:cubicBezTo>
                    <a:pt x="9752" y="34374"/>
                    <a:pt x="10347" y="34386"/>
                    <a:pt x="10871" y="34672"/>
                  </a:cubicBezTo>
                  <a:cubicBezTo>
                    <a:pt x="10990" y="34731"/>
                    <a:pt x="11145" y="34719"/>
                    <a:pt x="11359" y="34731"/>
                  </a:cubicBezTo>
                  <a:cubicBezTo>
                    <a:pt x="11264" y="34612"/>
                    <a:pt x="11240" y="34553"/>
                    <a:pt x="11193" y="34505"/>
                  </a:cubicBezTo>
                  <a:cubicBezTo>
                    <a:pt x="10693" y="34124"/>
                    <a:pt x="10526" y="33529"/>
                    <a:pt x="10276" y="32993"/>
                  </a:cubicBezTo>
                  <a:cubicBezTo>
                    <a:pt x="10169" y="32755"/>
                    <a:pt x="10192" y="32469"/>
                    <a:pt x="10157" y="32207"/>
                  </a:cubicBezTo>
                  <a:cubicBezTo>
                    <a:pt x="9931" y="31076"/>
                    <a:pt x="9800" y="29921"/>
                    <a:pt x="9645" y="28778"/>
                  </a:cubicBezTo>
                  <a:cubicBezTo>
                    <a:pt x="9621" y="28552"/>
                    <a:pt x="9526" y="28350"/>
                    <a:pt x="9502" y="28135"/>
                  </a:cubicBezTo>
                  <a:cubicBezTo>
                    <a:pt x="9454" y="27742"/>
                    <a:pt x="9454" y="27337"/>
                    <a:pt x="9395" y="26945"/>
                  </a:cubicBezTo>
                  <a:cubicBezTo>
                    <a:pt x="9180" y="25671"/>
                    <a:pt x="8978" y="24409"/>
                    <a:pt x="8918" y="23111"/>
                  </a:cubicBezTo>
                  <a:cubicBezTo>
                    <a:pt x="8907" y="22599"/>
                    <a:pt x="8871" y="22063"/>
                    <a:pt x="8740" y="21587"/>
                  </a:cubicBezTo>
                  <a:cubicBezTo>
                    <a:pt x="8514" y="20813"/>
                    <a:pt x="8573" y="20003"/>
                    <a:pt x="8383" y="19206"/>
                  </a:cubicBezTo>
                  <a:cubicBezTo>
                    <a:pt x="8323" y="18967"/>
                    <a:pt x="8264" y="18729"/>
                    <a:pt x="8228" y="18491"/>
                  </a:cubicBezTo>
                  <a:cubicBezTo>
                    <a:pt x="8192" y="17955"/>
                    <a:pt x="8168" y="17443"/>
                    <a:pt x="8156" y="16908"/>
                  </a:cubicBezTo>
                  <a:cubicBezTo>
                    <a:pt x="8156" y="16705"/>
                    <a:pt x="8168" y="16503"/>
                    <a:pt x="8156" y="16312"/>
                  </a:cubicBezTo>
                  <a:cubicBezTo>
                    <a:pt x="8145" y="15753"/>
                    <a:pt x="8097" y="15193"/>
                    <a:pt x="8097" y="14645"/>
                  </a:cubicBezTo>
                  <a:cubicBezTo>
                    <a:pt x="8097" y="14300"/>
                    <a:pt x="8073" y="13991"/>
                    <a:pt x="7966" y="13657"/>
                  </a:cubicBezTo>
                  <a:cubicBezTo>
                    <a:pt x="7835" y="13610"/>
                    <a:pt x="7728" y="13598"/>
                    <a:pt x="7621" y="13550"/>
                  </a:cubicBezTo>
                  <a:cubicBezTo>
                    <a:pt x="7311" y="13431"/>
                    <a:pt x="6978" y="13336"/>
                    <a:pt x="6740" y="13098"/>
                  </a:cubicBezTo>
                  <a:cubicBezTo>
                    <a:pt x="6585" y="12931"/>
                    <a:pt x="6382" y="12836"/>
                    <a:pt x="6180" y="12764"/>
                  </a:cubicBezTo>
                  <a:cubicBezTo>
                    <a:pt x="5775" y="12645"/>
                    <a:pt x="5370" y="12514"/>
                    <a:pt x="4954" y="12407"/>
                  </a:cubicBezTo>
                  <a:cubicBezTo>
                    <a:pt x="4656" y="12336"/>
                    <a:pt x="4346" y="12288"/>
                    <a:pt x="4037" y="12336"/>
                  </a:cubicBezTo>
                  <a:close/>
                  <a:moveTo>
                    <a:pt x="39041" y="29016"/>
                  </a:moveTo>
                  <a:cubicBezTo>
                    <a:pt x="39041" y="28826"/>
                    <a:pt x="39053" y="28623"/>
                    <a:pt x="39041" y="28421"/>
                  </a:cubicBezTo>
                  <a:cubicBezTo>
                    <a:pt x="38994" y="27885"/>
                    <a:pt x="38934" y="27373"/>
                    <a:pt x="38898" y="26837"/>
                  </a:cubicBezTo>
                  <a:cubicBezTo>
                    <a:pt x="38898" y="26790"/>
                    <a:pt x="38875" y="26742"/>
                    <a:pt x="38875" y="26695"/>
                  </a:cubicBezTo>
                  <a:cubicBezTo>
                    <a:pt x="38839" y="26385"/>
                    <a:pt x="38803" y="26075"/>
                    <a:pt x="38767" y="25778"/>
                  </a:cubicBezTo>
                  <a:cubicBezTo>
                    <a:pt x="38732" y="25313"/>
                    <a:pt x="38696" y="24837"/>
                    <a:pt x="38625" y="24373"/>
                  </a:cubicBezTo>
                  <a:cubicBezTo>
                    <a:pt x="38565" y="24016"/>
                    <a:pt x="38386" y="23682"/>
                    <a:pt x="38410" y="23337"/>
                  </a:cubicBezTo>
                  <a:cubicBezTo>
                    <a:pt x="38446" y="22944"/>
                    <a:pt x="38375" y="22587"/>
                    <a:pt x="38386" y="22218"/>
                  </a:cubicBezTo>
                  <a:cubicBezTo>
                    <a:pt x="38410" y="21337"/>
                    <a:pt x="38255" y="20491"/>
                    <a:pt x="38148" y="19634"/>
                  </a:cubicBezTo>
                  <a:cubicBezTo>
                    <a:pt x="38029" y="18586"/>
                    <a:pt x="37922" y="17551"/>
                    <a:pt x="37815" y="16503"/>
                  </a:cubicBezTo>
                  <a:lnTo>
                    <a:pt x="37815" y="16300"/>
                  </a:lnTo>
                  <a:cubicBezTo>
                    <a:pt x="37803" y="15134"/>
                    <a:pt x="37660" y="13991"/>
                    <a:pt x="37446" y="12848"/>
                  </a:cubicBezTo>
                  <a:cubicBezTo>
                    <a:pt x="37398" y="12609"/>
                    <a:pt x="37315" y="12371"/>
                    <a:pt x="37279" y="12133"/>
                  </a:cubicBezTo>
                  <a:cubicBezTo>
                    <a:pt x="37148" y="11074"/>
                    <a:pt x="37005" y="10002"/>
                    <a:pt x="36779" y="8954"/>
                  </a:cubicBezTo>
                  <a:cubicBezTo>
                    <a:pt x="36720" y="8680"/>
                    <a:pt x="36660" y="8395"/>
                    <a:pt x="36410" y="8168"/>
                  </a:cubicBezTo>
                  <a:cubicBezTo>
                    <a:pt x="35291" y="8180"/>
                    <a:pt x="34184" y="8288"/>
                    <a:pt x="33076" y="8419"/>
                  </a:cubicBezTo>
                  <a:cubicBezTo>
                    <a:pt x="32850" y="8454"/>
                    <a:pt x="32636" y="8526"/>
                    <a:pt x="32433" y="8585"/>
                  </a:cubicBezTo>
                  <a:cubicBezTo>
                    <a:pt x="32791" y="9573"/>
                    <a:pt x="33160" y="10502"/>
                    <a:pt x="33338" y="11490"/>
                  </a:cubicBezTo>
                  <a:cubicBezTo>
                    <a:pt x="33410" y="11919"/>
                    <a:pt x="33433" y="12383"/>
                    <a:pt x="33493" y="12812"/>
                  </a:cubicBezTo>
                  <a:cubicBezTo>
                    <a:pt x="33576" y="13502"/>
                    <a:pt x="33636" y="14181"/>
                    <a:pt x="33791" y="14872"/>
                  </a:cubicBezTo>
                  <a:cubicBezTo>
                    <a:pt x="33874" y="15288"/>
                    <a:pt x="33934" y="15705"/>
                    <a:pt x="34029" y="16122"/>
                  </a:cubicBezTo>
                  <a:cubicBezTo>
                    <a:pt x="34100" y="16443"/>
                    <a:pt x="34195" y="16777"/>
                    <a:pt x="34207" y="17098"/>
                  </a:cubicBezTo>
                  <a:cubicBezTo>
                    <a:pt x="34338" y="18658"/>
                    <a:pt x="34457" y="20229"/>
                    <a:pt x="34576" y="21777"/>
                  </a:cubicBezTo>
                  <a:cubicBezTo>
                    <a:pt x="34636" y="22492"/>
                    <a:pt x="34648" y="23206"/>
                    <a:pt x="34707" y="23920"/>
                  </a:cubicBezTo>
                  <a:cubicBezTo>
                    <a:pt x="34755" y="24492"/>
                    <a:pt x="34791" y="25075"/>
                    <a:pt x="34886" y="25647"/>
                  </a:cubicBezTo>
                  <a:cubicBezTo>
                    <a:pt x="34969" y="26087"/>
                    <a:pt x="34981" y="26516"/>
                    <a:pt x="35041" y="26968"/>
                  </a:cubicBezTo>
                  <a:cubicBezTo>
                    <a:pt x="35065" y="27207"/>
                    <a:pt x="35112" y="27445"/>
                    <a:pt x="35148" y="27695"/>
                  </a:cubicBezTo>
                  <a:cubicBezTo>
                    <a:pt x="35172" y="28004"/>
                    <a:pt x="35207" y="28326"/>
                    <a:pt x="35219" y="28635"/>
                  </a:cubicBezTo>
                  <a:cubicBezTo>
                    <a:pt x="35231" y="28945"/>
                    <a:pt x="35267" y="29254"/>
                    <a:pt x="35243" y="29576"/>
                  </a:cubicBezTo>
                  <a:cubicBezTo>
                    <a:pt x="35231" y="29814"/>
                    <a:pt x="35279" y="30016"/>
                    <a:pt x="35481" y="30195"/>
                  </a:cubicBezTo>
                  <a:cubicBezTo>
                    <a:pt x="35636" y="30183"/>
                    <a:pt x="35815" y="30171"/>
                    <a:pt x="35993" y="30135"/>
                  </a:cubicBezTo>
                  <a:cubicBezTo>
                    <a:pt x="36470" y="30016"/>
                    <a:pt x="36934" y="29838"/>
                    <a:pt x="37422" y="29790"/>
                  </a:cubicBezTo>
                  <a:cubicBezTo>
                    <a:pt x="38029" y="29695"/>
                    <a:pt x="38553" y="29433"/>
                    <a:pt x="39041" y="29016"/>
                  </a:cubicBezTo>
                  <a:close/>
                  <a:moveTo>
                    <a:pt x="14907" y="12193"/>
                  </a:moveTo>
                  <a:cubicBezTo>
                    <a:pt x="14991" y="12693"/>
                    <a:pt x="15062" y="13121"/>
                    <a:pt x="15145" y="13562"/>
                  </a:cubicBezTo>
                  <a:cubicBezTo>
                    <a:pt x="15241" y="14241"/>
                    <a:pt x="15360" y="14931"/>
                    <a:pt x="15455" y="15610"/>
                  </a:cubicBezTo>
                  <a:cubicBezTo>
                    <a:pt x="15562" y="16336"/>
                    <a:pt x="15634" y="17074"/>
                    <a:pt x="15705" y="17801"/>
                  </a:cubicBezTo>
                  <a:cubicBezTo>
                    <a:pt x="15717" y="17943"/>
                    <a:pt x="15717" y="18110"/>
                    <a:pt x="15753" y="18265"/>
                  </a:cubicBezTo>
                  <a:cubicBezTo>
                    <a:pt x="15860" y="19039"/>
                    <a:pt x="15979" y="19813"/>
                    <a:pt x="16074" y="20587"/>
                  </a:cubicBezTo>
                  <a:cubicBezTo>
                    <a:pt x="16157" y="21122"/>
                    <a:pt x="16193" y="21658"/>
                    <a:pt x="16277" y="22170"/>
                  </a:cubicBezTo>
                  <a:cubicBezTo>
                    <a:pt x="16372" y="22932"/>
                    <a:pt x="16479" y="23682"/>
                    <a:pt x="16598" y="24420"/>
                  </a:cubicBezTo>
                  <a:cubicBezTo>
                    <a:pt x="16705" y="25123"/>
                    <a:pt x="16669" y="25849"/>
                    <a:pt x="16848" y="26552"/>
                  </a:cubicBezTo>
                  <a:cubicBezTo>
                    <a:pt x="16872" y="26611"/>
                    <a:pt x="16872" y="26683"/>
                    <a:pt x="16872" y="26742"/>
                  </a:cubicBezTo>
                  <a:cubicBezTo>
                    <a:pt x="16908" y="27516"/>
                    <a:pt x="16955" y="28302"/>
                    <a:pt x="16991" y="29076"/>
                  </a:cubicBezTo>
                  <a:cubicBezTo>
                    <a:pt x="17003" y="29433"/>
                    <a:pt x="17015" y="29790"/>
                    <a:pt x="17015" y="30147"/>
                  </a:cubicBezTo>
                  <a:cubicBezTo>
                    <a:pt x="17015" y="30469"/>
                    <a:pt x="17027" y="30778"/>
                    <a:pt x="17027" y="31088"/>
                  </a:cubicBezTo>
                  <a:cubicBezTo>
                    <a:pt x="17027" y="31862"/>
                    <a:pt x="17003" y="32648"/>
                    <a:pt x="17050" y="33422"/>
                  </a:cubicBezTo>
                  <a:cubicBezTo>
                    <a:pt x="17086" y="34172"/>
                    <a:pt x="17122" y="34172"/>
                    <a:pt x="17884" y="34279"/>
                  </a:cubicBezTo>
                  <a:cubicBezTo>
                    <a:pt x="18098" y="34303"/>
                    <a:pt x="18313" y="34362"/>
                    <a:pt x="18539" y="34243"/>
                  </a:cubicBezTo>
                  <a:cubicBezTo>
                    <a:pt x="18955" y="34005"/>
                    <a:pt x="19408" y="33898"/>
                    <a:pt x="19860" y="33803"/>
                  </a:cubicBezTo>
                  <a:cubicBezTo>
                    <a:pt x="20027" y="33755"/>
                    <a:pt x="20182" y="33684"/>
                    <a:pt x="20348" y="33624"/>
                  </a:cubicBezTo>
                  <a:cubicBezTo>
                    <a:pt x="20456" y="33029"/>
                    <a:pt x="20360" y="32469"/>
                    <a:pt x="20337" y="31921"/>
                  </a:cubicBezTo>
                  <a:cubicBezTo>
                    <a:pt x="20265" y="30624"/>
                    <a:pt x="20170" y="29338"/>
                    <a:pt x="20087" y="28052"/>
                  </a:cubicBezTo>
                  <a:cubicBezTo>
                    <a:pt x="20051" y="27695"/>
                    <a:pt x="20003" y="27337"/>
                    <a:pt x="19991" y="26980"/>
                  </a:cubicBezTo>
                  <a:cubicBezTo>
                    <a:pt x="19979" y="26695"/>
                    <a:pt x="20039" y="26397"/>
                    <a:pt x="20027" y="26123"/>
                  </a:cubicBezTo>
                  <a:cubicBezTo>
                    <a:pt x="20003" y="25837"/>
                    <a:pt x="19932" y="25552"/>
                    <a:pt x="19884" y="25266"/>
                  </a:cubicBezTo>
                  <a:cubicBezTo>
                    <a:pt x="19884" y="25230"/>
                    <a:pt x="19908" y="25182"/>
                    <a:pt x="19908" y="25135"/>
                  </a:cubicBezTo>
                  <a:cubicBezTo>
                    <a:pt x="19860" y="24420"/>
                    <a:pt x="19825" y="23718"/>
                    <a:pt x="19765" y="23004"/>
                  </a:cubicBezTo>
                  <a:cubicBezTo>
                    <a:pt x="19765" y="22920"/>
                    <a:pt x="19706" y="22849"/>
                    <a:pt x="19694" y="22754"/>
                  </a:cubicBezTo>
                  <a:cubicBezTo>
                    <a:pt x="19634" y="22254"/>
                    <a:pt x="19551" y="21742"/>
                    <a:pt x="19551" y="21242"/>
                  </a:cubicBezTo>
                  <a:cubicBezTo>
                    <a:pt x="19551" y="20968"/>
                    <a:pt x="19563" y="20718"/>
                    <a:pt x="19527" y="20444"/>
                  </a:cubicBezTo>
                  <a:cubicBezTo>
                    <a:pt x="19467" y="20027"/>
                    <a:pt x="19444" y="19610"/>
                    <a:pt x="19396" y="19182"/>
                  </a:cubicBezTo>
                  <a:cubicBezTo>
                    <a:pt x="19289" y="18241"/>
                    <a:pt x="19205" y="17324"/>
                    <a:pt x="19075" y="16384"/>
                  </a:cubicBezTo>
                  <a:cubicBezTo>
                    <a:pt x="18979" y="15705"/>
                    <a:pt x="18801" y="15026"/>
                    <a:pt x="18741" y="14348"/>
                  </a:cubicBezTo>
                  <a:cubicBezTo>
                    <a:pt x="18658" y="13502"/>
                    <a:pt x="18396" y="12693"/>
                    <a:pt x="18241" y="11859"/>
                  </a:cubicBezTo>
                  <a:cubicBezTo>
                    <a:pt x="18205" y="11717"/>
                    <a:pt x="18122" y="11574"/>
                    <a:pt x="18062" y="11431"/>
                  </a:cubicBezTo>
                  <a:cubicBezTo>
                    <a:pt x="17015" y="11597"/>
                    <a:pt x="16003" y="11931"/>
                    <a:pt x="14907" y="12193"/>
                  </a:cubicBezTo>
                  <a:close/>
                  <a:moveTo>
                    <a:pt x="37089" y="7811"/>
                  </a:moveTo>
                  <a:cubicBezTo>
                    <a:pt x="37089" y="7859"/>
                    <a:pt x="37065" y="7907"/>
                    <a:pt x="37077" y="7930"/>
                  </a:cubicBezTo>
                  <a:cubicBezTo>
                    <a:pt x="37434" y="8859"/>
                    <a:pt x="37493" y="9847"/>
                    <a:pt x="37624" y="10824"/>
                  </a:cubicBezTo>
                  <a:cubicBezTo>
                    <a:pt x="37767" y="11728"/>
                    <a:pt x="37851" y="12633"/>
                    <a:pt x="37970" y="13538"/>
                  </a:cubicBezTo>
                  <a:cubicBezTo>
                    <a:pt x="38041" y="14110"/>
                    <a:pt x="38148" y="14693"/>
                    <a:pt x="38244" y="15265"/>
                  </a:cubicBezTo>
                  <a:cubicBezTo>
                    <a:pt x="38482" y="15324"/>
                    <a:pt x="38684" y="15384"/>
                    <a:pt x="38910" y="15431"/>
                  </a:cubicBezTo>
                  <a:cubicBezTo>
                    <a:pt x="39279" y="15503"/>
                    <a:pt x="39649" y="15646"/>
                    <a:pt x="39934" y="15896"/>
                  </a:cubicBezTo>
                  <a:cubicBezTo>
                    <a:pt x="40339" y="16253"/>
                    <a:pt x="40708" y="16634"/>
                    <a:pt x="40637" y="17253"/>
                  </a:cubicBezTo>
                  <a:cubicBezTo>
                    <a:pt x="40601" y="17491"/>
                    <a:pt x="40649" y="17741"/>
                    <a:pt x="40625" y="17991"/>
                  </a:cubicBezTo>
                  <a:cubicBezTo>
                    <a:pt x="40506" y="18896"/>
                    <a:pt x="40601" y="19813"/>
                    <a:pt x="40601" y="20730"/>
                  </a:cubicBezTo>
                  <a:cubicBezTo>
                    <a:pt x="40601" y="20968"/>
                    <a:pt x="40589" y="21218"/>
                    <a:pt x="40577" y="21456"/>
                  </a:cubicBezTo>
                  <a:cubicBezTo>
                    <a:pt x="40577" y="21563"/>
                    <a:pt x="40553" y="21682"/>
                    <a:pt x="40553" y="21789"/>
                  </a:cubicBezTo>
                  <a:cubicBezTo>
                    <a:pt x="40589" y="22373"/>
                    <a:pt x="40494" y="22932"/>
                    <a:pt x="40303" y="23480"/>
                  </a:cubicBezTo>
                  <a:cubicBezTo>
                    <a:pt x="40220" y="23754"/>
                    <a:pt x="40041" y="23873"/>
                    <a:pt x="39756" y="23873"/>
                  </a:cubicBezTo>
                  <a:cubicBezTo>
                    <a:pt x="39518" y="23873"/>
                    <a:pt x="39279" y="23766"/>
                    <a:pt x="39006" y="23920"/>
                  </a:cubicBezTo>
                  <a:cubicBezTo>
                    <a:pt x="39029" y="24170"/>
                    <a:pt x="39041" y="24409"/>
                    <a:pt x="39065" y="24647"/>
                  </a:cubicBezTo>
                  <a:cubicBezTo>
                    <a:pt x="39160" y="25302"/>
                    <a:pt x="39291" y="25968"/>
                    <a:pt x="39303" y="26635"/>
                  </a:cubicBezTo>
                  <a:cubicBezTo>
                    <a:pt x="39303" y="26909"/>
                    <a:pt x="39363" y="27171"/>
                    <a:pt x="39410" y="27445"/>
                  </a:cubicBezTo>
                  <a:cubicBezTo>
                    <a:pt x="39470" y="27802"/>
                    <a:pt x="39577" y="28147"/>
                    <a:pt x="39506" y="28492"/>
                  </a:cubicBezTo>
                  <a:cubicBezTo>
                    <a:pt x="39482" y="28540"/>
                    <a:pt x="39565" y="28611"/>
                    <a:pt x="39601" y="28707"/>
                  </a:cubicBezTo>
                  <a:cubicBezTo>
                    <a:pt x="39720" y="28659"/>
                    <a:pt x="39851" y="28576"/>
                    <a:pt x="39958" y="28576"/>
                  </a:cubicBezTo>
                  <a:cubicBezTo>
                    <a:pt x="40482" y="28552"/>
                    <a:pt x="40875" y="28195"/>
                    <a:pt x="41339" y="28052"/>
                  </a:cubicBezTo>
                  <a:cubicBezTo>
                    <a:pt x="41423" y="28016"/>
                    <a:pt x="41530" y="27921"/>
                    <a:pt x="41577" y="27826"/>
                  </a:cubicBezTo>
                  <a:cubicBezTo>
                    <a:pt x="41756" y="27468"/>
                    <a:pt x="41970" y="27111"/>
                    <a:pt x="42065" y="26742"/>
                  </a:cubicBezTo>
                  <a:cubicBezTo>
                    <a:pt x="42196" y="26147"/>
                    <a:pt x="42339" y="25540"/>
                    <a:pt x="42268" y="24897"/>
                  </a:cubicBezTo>
                  <a:cubicBezTo>
                    <a:pt x="42208" y="24432"/>
                    <a:pt x="42185" y="23956"/>
                    <a:pt x="42149" y="23504"/>
                  </a:cubicBezTo>
                  <a:cubicBezTo>
                    <a:pt x="42065" y="22075"/>
                    <a:pt x="42030" y="20646"/>
                    <a:pt x="41911" y="19229"/>
                  </a:cubicBezTo>
                  <a:cubicBezTo>
                    <a:pt x="41827" y="18146"/>
                    <a:pt x="41792" y="17039"/>
                    <a:pt x="41720" y="15955"/>
                  </a:cubicBezTo>
                  <a:cubicBezTo>
                    <a:pt x="41661" y="14955"/>
                    <a:pt x="41577" y="13955"/>
                    <a:pt x="41375" y="12967"/>
                  </a:cubicBezTo>
                  <a:cubicBezTo>
                    <a:pt x="41351" y="12812"/>
                    <a:pt x="41315" y="12645"/>
                    <a:pt x="41315" y="12502"/>
                  </a:cubicBezTo>
                  <a:cubicBezTo>
                    <a:pt x="41292" y="11395"/>
                    <a:pt x="41018" y="10335"/>
                    <a:pt x="40565" y="9335"/>
                  </a:cubicBezTo>
                  <a:cubicBezTo>
                    <a:pt x="40470" y="9121"/>
                    <a:pt x="40363" y="8930"/>
                    <a:pt x="40280" y="8716"/>
                  </a:cubicBezTo>
                  <a:cubicBezTo>
                    <a:pt x="39970" y="8014"/>
                    <a:pt x="38934" y="7454"/>
                    <a:pt x="38184" y="7573"/>
                  </a:cubicBezTo>
                  <a:cubicBezTo>
                    <a:pt x="37839" y="7668"/>
                    <a:pt x="37470" y="7740"/>
                    <a:pt x="37089" y="7811"/>
                  </a:cubicBezTo>
                  <a:close/>
                  <a:moveTo>
                    <a:pt x="5251" y="32945"/>
                  </a:moveTo>
                  <a:cubicBezTo>
                    <a:pt x="5275" y="32862"/>
                    <a:pt x="5299" y="32791"/>
                    <a:pt x="5287" y="32731"/>
                  </a:cubicBezTo>
                  <a:cubicBezTo>
                    <a:pt x="5228" y="32398"/>
                    <a:pt x="5156" y="32076"/>
                    <a:pt x="5097" y="31743"/>
                  </a:cubicBezTo>
                  <a:cubicBezTo>
                    <a:pt x="5025" y="31362"/>
                    <a:pt x="4978" y="30957"/>
                    <a:pt x="4906" y="30564"/>
                  </a:cubicBezTo>
                  <a:cubicBezTo>
                    <a:pt x="4823" y="30183"/>
                    <a:pt x="4704" y="29790"/>
                    <a:pt x="4644" y="29397"/>
                  </a:cubicBezTo>
                  <a:cubicBezTo>
                    <a:pt x="4525" y="28647"/>
                    <a:pt x="4430" y="27885"/>
                    <a:pt x="4323" y="27147"/>
                  </a:cubicBezTo>
                  <a:cubicBezTo>
                    <a:pt x="4287" y="26921"/>
                    <a:pt x="4275" y="26695"/>
                    <a:pt x="4263" y="26480"/>
                  </a:cubicBezTo>
                  <a:cubicBezTo>
                    <a:pt x="4216" y="25528"/>
                    <a:pt x="4216" y="24551"/>
                    <a:pt x="4108" y="23599"/>
                  </a:cubicBezTo>
                  <a:cubicBezTo>
                    <a:pt x="4037" y="22873"/>
                    <a:pt x="4049" y="22146"/>
                    <a:pt x="3906" y="21420"/>
                  </a:cubicBezTo>
                  <a:cubicBezTo>
                    <a:pt x="3668" y="20194"/>
                    <a:pt x="3537" y="18944"/>
                    <a:pt x="3334" y="17705"/>
                  </a:cubicBezTo>
                  <a:cubicBezTo>
                    <a:pt x="3132" y="16419"/>
                    <a:pt x="3084" y="15134"/>
                    <a:pt x="3323" y="13860"/>
                  </a:cubicBezTo>
                  <a:cubicBezTo>
                    <a:pt x="3430" y="13288"/>
                    <a:pt x="3477" y="12705"/>
                    <a:pt x="3537" y="12145"/>
                  </a:cubicBezTo>
                  <a:cubicBezTo>
                    <a:pt x="2251" y="11657"/>
                    <a:pt x="1179" y="11336"/>
                    <a:pt x="703" y="11336"/>
                  </a:cubicBezTo>
                  <a:cubicBezTo>
                    <a:pt x="679" y="11419"/>
                    <a:pt x="632" y="11490"/>
                    <a:pt x="620" y="11574"/>
                  </a:cubicBezTo>
                  <a:cubicBezTo>
                    <a:pt x="584" y="11859"/>
                    <a:pt x="525" y="12157"/>
                    <a:pt x="560" y="12443"/>
                  </a:cubicBezTo>
                  <a:cubicBezTo>
                    <a:pt x="632" y="13181"/>
                    <a:pt x="656" y="13943"/>
                    <a:pt x="810" y="14693"/>
                  </a:cubicBezTo>
                  <a:cubicBezTo>
                    <a:pt x="882" y="15110"/>
                    <a:pt x="989" y="15527"/>
                    <a:pt x="977" y="15943"/>
                  </a:cubicBezTo>
                  <a:cubicBezTo>
                    <a:pt x="929" y="16634"/>
                    <a:pt x="1156" y="17312"/>
                    <a:pt x="1179" y="17991"/>
                  </a:cubicBezTo>
                  <a:cubicBezTo>
                    <a:pt x="1191" y="18682"/>
                    <a:pt x="1370" y="19348"/>
                    <a:pt x="1453" y="20027"/>
                  </a:cubicBezTo>
                  <a:cubicBezTo>
                    <a:pt x="1513" y="20444"/>
                    <a:pt x="1513" y="20884"/>
                    <a:pt x="1703" y="21265"/>
                  </a:cubicBezTo>
                  <a:cubicBezTo>
                    <a:pt x="1727" y="21325"/>
                    <a:pt x="1751" y="21396"/>
                    <a:pt x="1751" y="21456"/>
                  </a:cubicBezTo>
                  <a:cubicBezTo>
                    <a:pt x="1894" y="22694"/>
                    <a:pt x="2049" y="23932"/>
                    <a:pt x="2191" y="25182"/>
                  </a:cubicBezTo>
                  <a:cubicBezTo>
                    <a:pt x="2299" y="26028"/>
                    <a:pt x="2358" y="26861"/>
                    <a:pt x="2537" y="27695"/>
                  </a:cubicBezTo>
                  <a:cubicBezTo>
                    <a:pt x="2656" y="28278"/>
                    <a:pt x="2703" y="28885"/>
                    <a:pt x="2846" y="29469"/>
                  </a:cubicBezTo>
                  <a:lnTo>
                    <a:pt x="2846" y="29540"/>
                  </a:lnTo>
                  <a:cubicBezTo>
                    <a:pt x="2906" y="29981"/>
                    <a:pt x="2965" y="30421"/>
                    <a:pt x="3037" y="30862"/>
                  </a:cubicBezTo>
                  <a:cubicBezTo>
                    <a:pt x="3132" y="31338"/>
                    <a:pt x="3334" y="31802"/>
                    <a:pt x="3692" y="32088"/>
                  </a:cubicBezTo>
                  <a:cubicBezTo>
                    <a:pt x="4168" y="32457"/>
                    <a:pt x="4680" y="32755"/>
                    <a:pt x="5251" y="32945"/>
                  </a:cubicBezTo>
                  <a:close/>
                  <a:moveTo>
                    <a:pt x="30897" y="7276"/>
                  </a:moveTo>
                  <a:cubicBezTo>
                    <a:pt x="30397" y="7454"/>
                    <a:pt x="29945" y="7633"/>
                    <a:pt x="29469" y="7787"/>
                  </a:cubicBezTo>
                  <a:cubicBezTo>
                    <a:pt x="29207" y="7871"/>
                    <a:pt x="28897" y="7859"/>
                    <a:pt x="28623" y="7942"/>
                  </a:cubicBezTo>
                  <a:cubicBezTo>
                    <a:pt x="28183" y="8109"/>
                    <a:pt x="27790" y="8002"/>
                    <a:pt x="27421" y="7764"/>
                  </a:cubicBezTo>
                  <a:cubicBezTo>
                    <a:pt x="27183" y="7609"/>
                    <a:pt x="26945" y="7430"/>
                    <a:pt x="26695" y="7287"/>
                  </a:cubicBezTo>
                  <a:cubicBezTo>
                    <a:pt x="26302" y="7061"/>
                    <a:pt x="26052" y="6740"/>
                    <a:pt x="25897" y="6323"/>
                  </a:cubicBezTo>
                  <a:cubicBezTo>
                    <a:pt x="25813" y="6097"/>
                    <a:pt x="25694" y="5894"/>
                    <a:pt x="25587" y="5680"/>
                  </a:cubicBezTo>
                  <a:cubicBezTo>
                    <a:pt x="25349" y="5716"/>
                    <a:pt x="25159" y="5763"/>
                    <a:pt x="24968" y="5763"/>
                  </a:cubicBezTo>
                  <a:cubicBezTo>
                    <a:pt x="24099" y="5728"/>
                    <a:pt x="23277" y="5954"/>
                    <a:pt x="22480" y="6263"/>
                  </a:cubicBezTo>
                  <a:cubicBezTo>
                    <a:pt x="22289" y="6335"/>
                    <a:pt x="22087" y="6394"/>
                    <a:pt x="21896" y="6430"/>
                  </a:cubicBezTo>
                  <a:cubicBezTo>
                    <a:pt x="20813" y="6668"/>
                    <a:pt x="19741" y="6895"/>
                    <a:pt x="18610" y="7133"/>
                  </a:cubicBezTo>
                  <a:cubicBezTo>
                    <a:pt x="18741" y="7335"/>
                    <a:pt x="18848" y="7502"/>
                    <a:pt x="18932" y="7680"/>
                  </a:cubicBezTo>
                  <a:cubicBezTo>
                    <a:pt x="19039" y="7871"/>
                    <a:pt x="19122" y="8085"/>
                    <a:pt x="19205" y="8288"/>
                  </a:cubicBezTo>
                  <a:cubicBezTo>
                    <a:pt x="19348" y="8692"/>
                    <a:pt x="19265" y="9038"/>
                    <a:pt x="18944" y="9335"/>
                  </a:cubicBezTo>
                  <a:cubicBezTo>
                    <a:pt x="18670" y="9585"/>
                    <a:pt x="18396" y="9847"/>
                    <a:pt x="18098" y="10121"/>
                  </a:cubicBezTo>
                  <a:cubicBezTo>
                    <a:pt x="18253" y="10347"/>
                    <a:pt x="18455" y="10490"/>
                    <a:pt x="18694" y="10621"/>
                  </a:cubicBezTo>
                  <a:cubicBezTo>
                    <a:pt x="18860" y="10585"/>
                    <a:pt x="19003" y="10550"/>
                    <a:pt x="19158" y="10502"/>
                  </a:cubicBezTo>
                  <a:cubicBezTo>
                    <a:pt x="19741" y="10347"/>
                    <a:pt x="20337" y="10193"/>
                    <a:pt x="20884" y="9990"/>
                  </a:cubicBezTo>
                  <a:cubicBezTo>
                    <a:pt x="21480" y="9764"/>
                    <a:pt x="22123" y="9812"/>
                    <a:pt x="22718" y="9645"/>
                  </a:cubicBezTo>
                  <a:cubicBezTo>
                    <a:pt x="23575" y="9407"/>
                    <a:pt x="24468" y="9335"/>
                    <a:pt x="25337" y="9121"/>
                  </a:cubicBezTo>
                  <a:cubicBezTo>
                    <a:pt x="26147" y="8919"/>
                    <a:pt x="27004" y="8811"/>
                    <a:pt x="27814" y="8645"/>
                  </a:cubicBezTo>
                  <a:cubicBezTo>
                    <a:pt x="28290" y="8538"/>
                    <a:pt x="28790" y="8526"/>
                    <a:pt x="29266" y="8442"/>
                  </a:cubicBezTo>
                  <a:cubicBezTo>
                    <a:pt x="29921" y="8323"/>
                    <a:pt x="30588" y="8216"/>
                    <a:pt x="31255" y="8216"/>
                  </a:cubicBezTo>
                  <a:cubicBezTo>
                    <a:pt x="31386" y="8216"/>
                    <a:pt x="31540" y="8121"/>
                    <a:pt x="31731" y="8049"/>
                  </a:cubicBezTo>
                  <a:cubicBezTo>
                    <a:pt x="31481" y="7680"/>
                    <a:pt x="31195" y="7442"/>
                    <a:pt x="30897" y="7276"/>
                  </a:cubicBezTo>
                  <a:close/>
                  <a:moveTo>
                    <a:pt x="28147" y="7145"/>
                  </a:moveTo>
                  <a:cubicBezTo>
                    <a:pt x="28076" y="7049"/>
                    <a:pt x="28004" y="6954"/>
                    <a:pt x="27909" y="6847"/>
                  </a:cubicBezTo>
                  <a:cubicBezTo>
                    <a:pt x="27718" y="6633"/>
                    <a:pt x="27623" y="6394"/>
                    <a:pt x="27599" y="6121"/>
                  </a:cubicBezTo>
                  <a:cubicBezTo>
                    <a:pt x="27540" y="5561"/>
                    <a:pt x="27468" y="5013"/>
                    <a:pt x="27385" y="4454"/>
                  </a:cubicBezTo>
                  <a:cubicBezTo>
                    <a:pt x="27373" y="4311"/>
                    <a:pt x="27349" y="4180"/>
                    <a:pt x="27302" y="4061"/>
                  </a:cubicBezTo>
                  <a:cubicBezTo>
                    <a:pt x="27123" y="3477"/>
                    <a:pt x="26933" y="2930"/>
                    <a:pt x="26611" y="2394"/>
                  </a:cubicBezTo>
                  <a:cubicBezTo>
                    <a:pt x="26314" y="1894"/>
                    <a:pt x="25992" y="1430"/>
                    <a:pt x="25563" y="1025"/>
                  </a:cubicBezTo>
                  <a:cubicBezTo>
                    <a:pt x="25444" y="906"/>
                    <a:pt x="25349" y="751"/>
                    <a:pt x="25266" y="656"/>
                  </a:cubicBezTo>
                  <a:cubicBezTo>
                    <a:pt x="24635" y="418"/>
                    <a:pt x="24039" y="489"/>
                    <a:pt x="23444" y="608"/>
                  </a:cubicBezTo>
                  <a:cubicBezTo>
                    <a:pt x="22730" y="739"/>
                    <a:pt x="22003" y="858"/>
                    <a:pt x="21289" y="1049"/>
                  </a:cubicBezTo>
                  <a:cubicBezTo>
                    <a:pt x="20646" y="1239"/>
                    <a:pt x="20003" y="1430"/>
                    <a:pt x="19348" y="1596"/>
                  </a:cubicBezTo>
                  <a:cubicBezTo>
                    <a:pt x="18670" y="1775"/>
                    <a:pt x="18015" y="2072"/>
                    <a:pt x="17360" y="2346"/>
                  </a:cubicBezTo>
                  <a:cubicBezTo>
                    <a:pt x="16979" y="2513"/>
                    <a:pt x="16646" y="2727"/>
                    <a:pt x="16312" y="2942"/>
                  </a:cubicBezTo>
                  <a:cubicBezTo>
                    <a:pt x="16015" y="3156"/>
                    <a:pt x="15896" y="3454"/>
                    <a:pt x="15967" y="3823"/>
                  </a:cubicBezTo>
                  <a:cubicBezTo>
                    <a:pt x="16015" y="4013"/>
                    <a:pt x="16015" y="4228"/>
                    <a:pt x="16050" y="4418"/>
                  </a:cubicBezTo>
                  <a:cubicBezTo>
                    <a:pt x="16110" y="4882"/>
                    <a:pt x="16169" y="5347"/>
                    <a:pt x="16253" y="5799"/>
                  </a:cubicBezTo>
                  <a:cubicBezTo>
                    <a:pt x="16312" y="6144"/>
                    <a:pt x="16431" y="6490"/>
                    <a:pt x="16491" y="6847"/>
                  </a:cubicBezTo>
                  <a:cubicBezTo>
                    <a:pt x="16538" y="7121"/>
                    <a:pt x="16681" y="7347"/>
                    <a:pt x="16908" y="7514"/>
                  </a:cubicBezTo>
                  <a:cubicBezTo>
                    <a:pt x="17396" y="7859"/>
                    <a:pt x="17908" y="8180"/>
                    <a:pt x="18396" y="8526"/>
                  </a:cubicBezTo>
                  <a:cubicBezTo>
                    <a:pt x="18563" y="8490"/>
                    <a:pt x="18705" y="8430"/>
                    <a:pt x="18741" y="8168"/>
                  </a:cubicBezTo>
                  <a:cubicBezTo>
                    <a:pt x="18443" y="7859"/>
                    <a:pt x="18205" y="7406"/>
                    <a:pt x="17670" y="7264"/>
                  </a:cubicBezTo>
                  <a:cubicBezTo>
                    <a:pt x="17515" y="6668"/>
                    <a:pt x="17431" y="6049"/>
                    <a:pt x="17241" y="5490"/>
                  </a:cubicBezTo>
                  <a:cubicBezTo>
                    <a:pt x="17062" y="4978"/>
                    <a:pt x="17360" y="4585"/>
                    <a:pt x="17431" y="4132"/>
                  </a:cubicBezTo>
                  <a:cubicBezTo>
                    <a:pt x="17443" y="4061"/>
                    <a:pt x="17539" y="3989"/>
                    <a:pt x="17610" y="3954"/>
                  </a:cubicBezTo>
                  <a:cubicBezTo>
                    <a:pt x="17729" y="3894"/>
                    <a:pt x="17848" y="3847"/>
                    <a:pt x="17979" y="3811"/>
                  </a:cubicBezTo>
                  <a:cubicBezTo>
                    <a:pt x="18789" y="3549"/>
                    <a:pt x="19634" y="3418"/>
                    <a:pt x="20408" y="3049"/>
                  </a:cubicBezTo>
                  <a:cubicBezTo>
                    <a:pt x="20706" y="2918"/>
                    <a:pt x="21051" y="2858"/>
                    <a:pt x="21372" y="2775"/>
                  </a:cubicBezTo>
                  <a:cubicBezTo>
                    <a:pt x="22027" y="2632"/>
                    <a:pt x="22682" y="2525"/>
                    <a:pt x="23325" y="2358"/>
                  </a:cubicBezTo>
                  <a:cubicBezTo>
                    <a:pt x="23813" y="2251"/>
                    <a:pt x="24301" y="2263"/>
                    <a:pt x="24778" y="2251"/>
                  </a:cubicBezTo>
                  <a:cubicBezTo>
                    <a:pt x="25111" y="2227"/>
                    <a:pt x="25313" y="2430"/>
                    <a:pt x="25421" y="2739"/>
                  </a:cubicBezTo>
                  <a:cubicBezTo>
                    <a:pt x="25468" y="2882"/>
                    <a:pt x="25528" y="3037"/>
                    <a:pt x="25575" y="3180"/>
                  </a:cubicBezTo>
                  <a:cubicBezTo>
                    <a:pt x="25730" y="3644"/>
                    <a:pt x="25873" y="4120"/>
                    <a:pt x="26087" y="4549"/>
                  </a:cubicBezTo>
                  <a:cubicBezTo>
                    <a:pt x="26266" y="4906"/>
                    <a:pt x="26385" y="5240"/>
                    <a:pt x="26373" y="5621"/>
                  </a:cubicBezTo>
                  <a:cubicBezTo>
                    <a:pt x="26349" y="6597"/>
                    <a:pt x="27278" y="7204"/>
                    <a:pt x="27992" y="7264"/>
                  </a:cubicBezTo>
                  <a:cubicBezTo>
                    <a:pt x="28064" y="7264"/>
                    <a:pt x="28099" y="7204"/>
                    <a:pt x="28147" y="7145"/>
                  </a:cubicBezTo>
                  <a:close/>
                  <a:moveTo>
                    <a:pt x="7906" y="7942"/>
                  </a:moveTo>
                  <a:cubicBezTo>
                    <a:pt x="8026" y="7990"/>
                    <a:pt x="8097" y="8038"/>
                    <a:pt x="8180" y="8049"/>
                  </a:cubicBezTo>
                  <a:cubicBezTo>
                    <a:pt x="8561" y="8168"/>
                    <a:pt x="8918" y="8347"/>
                    <a:pt x="9276" y="8538"/>
                  </a:cubicBezTo>
                  <a:cubicBezTo>
                    <a:pt x="9978" y="8919"/>
                    <a:pt x="10633" y="9407"/>
                    <a:pt x="11395" y="9669"/>
                  </a:cubicBezTo>
                  <a:cubicBezTo>
                    <a:pt x="11455" y="9704"/>
                    <a:pt x="11502" y="9752"/>
                    <a:pt x="11550" y="9776"/>
                  </a:cubicBezTo>
                  <a:lnTo>
                    <a:pt x="13300" y="10895"/>
                  </a:lnTo>
                  <a:cubicBezTo>
                    <a:pt x="13479" y="11014"/>
                    <a:pt x="13669" y="11145"/>
                    <a:pt x="13812" y="11312"/>
                  </a:cubicBezTo>
                  <a:cubicBezTo>
                    <a:pt x="14014" y="11538"/>
                    <a:pt x="14217" y="11562"/>
                    <a:pt x="14467" y="11502"/>
                  </a:cubicBezTo>
                  <a:cubicBezTo>
                    <a:pt x="14574" y="11478"/>
                    <a:pt x="14681" y="11443"/>
                    <a:pt x="14800" y="11419"/>
                  </a:cubicBezTo>
                  <a:cubicBezTo>
                    <a:pt x="15229" y="11312"/>
                    <a:pt x="15657" y="11181"/>
                    <a:pt x="16098" y="11121"/>
                  </a:cubicBezTo>
                  <a:cubicBezTo>
                    <a:pt x="16550" y="11038"/>
                    <a:pt x="17015" y="11026"/>
                    <a:pt x="17491" y="10966"/>
                  </a:cubicBezTo>
                  <a:cubicBezTo>
                    <a:pt x="17610" y="10955"/>
                    <a:pt x="17717" y="10883"/>
                    <a:pt x="17848" y="10824"/>
                  </a:cubicBezTo>
                  <a:cubicBezTo>
                    <a:pt x="17789" y="10716"/>
                    <a:pt x="17765" y="10657"/>
                    <a:pt x="17717" y="10609"/>
                  </a:cubicBezTo>
                  <a:cubicBezTo>
                    <a:pt x="16943" y="10050"/>
                    <a:pt x="16253" y="9395"/>
                    <a:pt x="15467" y="8835"/>
                  </a:cubicBezTo>
                  <a:cubicBezTo>
                    <a:pt x="15038" y="8526"/>
                    <a:pt x="14586" y="8240"/>
                    <a:pt x="14098" y="8038"/>
                  </a:cubicBezTo>
                  <a:cubicBezTo>
                    <a:pt x="13383" y="7740"/>
                    <a:pt x="12657" y="7442"/>
                    <a:pt x="11955" y="7109"/>
                  </a:cubicBezTo>
                  <a:cubicBezTo>
                    <a:pt x="11550" y="6918"/>
                    <a:pt x="11181" y="6799"/>
                    <a:pt x="10740" y="6895"/>
                  </a:cubicBezTo>
                  <a:cubicBezTo>
                    <a:pt x="10585" y="6918"/>
                    <a:pt x="10442" y="6954"/>
                    <a:pt x="10288" y="6990"/>
                  </a:cubicBezTo>
                  <a:cubicBezTo>
                    <a:pt x="9871" y="7133"/>
                    <a:pt x="9466" y="7323"/>
                    <a:pt x="9014" y="7383"/>
                  </a:cubicBezTo>
                  <a:cubicBezTo>
                    <a:pt x="8597" y="7442"/>
                    <a:pt x="8264" y="7668"/>
                    <a:pt x="7906" y="7942"/>
                  </a:cubicBezTo>
                  <a:close/>
                  <a:moveTo>
                    <a:pt x="35981" y="7728"/>
                  </a:moveTo>
                  <a:cubicBezTo>
                    <a:pt x="35993" y="7680"/>
                    <a:pt x="36005" y="7621"/>
                    <a:pt x="36041" y="7573"/>
                  </a:cubicBezTo>
                  <a:cubicBezTo>
                    <a:pt x="35815" y="7371"/>
                    <a:pt x="35588" y="7145"/>
                    <a:pt x="35350" y="6966"/>
                  </a:cubicBezTo>
                  <a:cubicBezTo>
                    <a:pt x="34969" y="6680"/>
                    <a:pt x="34636" y="6371"/>
                    <a:pt x="34350" y="5978"/>
                  </a:cubicBezTo>
                  <a:cubicBezTo>
                    <a:pt x="34160" y="5716"/>
                    <a:pt x="33922" y="5478"/>
                    <a:pt x="33683" y="5251"/>
                  </a:cubicBezTo>
                  <a:cubicBezTo>
                    <a:pt x="33422" y="4990"/>
                    <a:pt x="33124" y="4751"/>
                    <a:pt x="32838" y="4489"/>
                  </a:cubicBezTo>
                  <a:cubicBezTo>
                    <a:pt x="32148" y="3894"/>
                    <a:pt x="31409" y="3442"/>
                    <a:pt x="30540" y="3168"/>
                  </a:cubicBezTo>
                  <a:cubicBezTo>
                    <a:pt x="30350" y="3108"/>
                    <a:pt x="30171" y="3096"/>
                    <a:pt x="29969" y="3120"/>
                  </a:cubicBezTo>
                  <a:cubicBezTo>
                    <a:pt x="29588" y="3180"/>
                    <a:pt x="29207" y="3180"/>
                    <a:pt x="28838" y="3204"/>
                  </a:cubicBezTo>
                  <a:cubicBezTo>
                    <a:pt x="28504" y="3215"/>
                    <a:pt x="28183" y="3156"/>
                    <a:pt x="27826" y="3227"/>
                  </a:cubicBezTo>
                  <a:cubicBezTo>
                    <a:pt x="27968" y="3739"/>
                    <a:pt x="28099" y="4228"/>
                    <a:pt x="28219" y="4704"/>
                  </a:cubicBezTo>
                  <a:cubicBezTo>
                    <a:pt x="28742" y="4870"/>
                    <a:pt x="29171" y="5144"/>
                    <a:pt x="29576" y="5478"/>
                  </a:cubicBezTo>
                  <a:cubicBezTo>
                    <a:pt x="30112" y="5906"/>
                    <a:pt x="30635" y="6371"/>
                    <a:pt x="31195" y="6775"/>
                  </a:cubicBezTo>
                  <a:cubicBezTo>
                    <a:pt x="31540" y="7014"/>
                    <a:pt x="31778" y="7311"/>
                    <a:pt x="32017" y="7633"/>
                  </a:cubicBezTo>
                  <a:cubicBezTo>
                    <a:pt x="32112" y="7752"/>
                    <a:pt x="32195" y="7883"/>
                    <a:pt x="32290" y="8038"/>
                  </a:cubicBezTo>
                  <a:cubicBezTo>
                    <a:pt x="33505" y="7883"/>
                    <a:pt x="34743" y="7680"/>
                    <a:pt x="35981" y="7728"/>
                  </a:cubicBezTo>
                  <a:close/>
                  <a:moveTo>
                    <a:pt x="4739" y="11728"/>
                  </a:moveTo>
                  <a:cubicBezTo>
                    <a:pt x="5013" y="11836"/>
                    <a:pt x="5180" y="11895"/>
                    <a:pt x="5347" y="11967"/>
                  </a:cubicBezTo>
                  <a:cubicBezTo>
                    <a:pt x="5537" y="12038"/>
                    <a:pt x="5716" y="12098"/>
                    <a:pt x="5906" y="12169"/>
                  </a:cubicBezTo>
                  <a:cubicBezTo>
                    <a:pt x="6228" y="12312"/>
                    <a:pt x="6502" y="12455"/>
                    <a:pt x="6847" y="12502"/>
                  </a:cubicBezTo>
                  <a:cubicBezTo>
                    <a:pt x="7061" y="12526"/>
                    <a:pt x="7252" y="12669"/>
                    <a:pt x="7454" y="12752"/>
                  </a:cubicBezTo>
                  <a:cubicBezTo>
                    <a:pt x="7668" y="12848"/>
                    <a:pt x="7859" y="12967"/>
                    <a:pt x="8085" y="12990"/>
                  </a:cubicBezTo>
                  <a:cubicBezTo>
                    <a:pt x="8692" y="13038"/>
                    <a:pt x="9335" y="13157"/>
                    <a:pt x="9907" y="12764"/>
                  </a:cubicBezTo>
                  <a:cubicBezTo>
                    <a:pt x="9990" y="12705"/>
                    <a:pt x="10109" y="12705"/>
                    <a:pt x="10216" y="12681"/>
                  </a:cubicBezTo>
                  <a:cubicBezTo>
                    <a:pt x="10383" y="12621"/>
                    <a:pt x="10538" y="12574"/>
                    <a:pt x="10704" y="12514"/>
                  </a:cubicBezTo>
                  <a:cubicBezTo>
                    <a:pt x="10823" y="12467"/>
                    <a:pt x="10943" y="12371"/>
                    <a:pt x="11062" y="12348"/>
                  </a:cubicBezTo>
                  <a:cubicBezTo>
                    <a:pt x="11836" y="12276"/>
                    <a:pt x="12550" y="11907"/>
                    <a:pt x="13336" y="11776"/>
                  </a:cubicBezTo>
                  <a:cubicBezTo>
                    <a:pt x="13276" y="11693"/>
                    <a:pt x="13264" y="11621"/>
                    <a:pt x="13205" y="11597"/>
                  </a:cubicBezTo>
                  <a:lnTo>
                    <a:pt x="12538" y="11145"/>
                  </a:lnTo>
                  <a:cubicBezTo>
                    <a:pt x="12276" y="11002"/>
                    <a:pt x="12026" y="10859"/>
                    <a:pt x="11788" y="10704"/>
                  </a:cubicBezTo>
                  <a:cubicBezTo>
                    <a:pt x="11181" y="10300"/>
                    <a:pt x="10562" y="9907"/>
                    <a:pt x="9895" y="9609"/>
                  </a:cubicBezTo>
                  <a:cubicBezTo>
                    <a:pt x="9657" y="9657"/>
                    <a:pt x="9442" y="9752"/>
                    <a:pt x="9228" y="9728"/>
                  </a:cubicBezTo>
                  <a:cubicBezTo>
                    <a:pt x="8907" y="9716"/>
                    <a:pt x="8621" y="9812"/>
                    <a:pt x="8335" y="9966"/>
                  </a:cubicBezTo>
                  <a:cubicBezTo>
                    <a:pt x="8192" y="10062"/>
                    <a:pt x="8014" y="10121"/>
                    <a:pt x="7847" y="10181"/>
                  </a:cubicBezTo>
                  <a:cubicBezTo>
                    <a:pt x="7311" y="10407"/>
                    <a:pt x="6775" y="10621"/>
                    <a:pt x="6251" y="10859"/>
                  </a:cubicBezTo>
                  <a:cubicBezTo>
                    <a:pt x="5894" y="11026"/>
                    <a:pt x="5537" y="11216"/>
                    <a:pt x="5180" y="11419"/>
                  </a:cubicBezTo>
                  <a:cubicBezTo>
                    <a:pt x="5061" y="11478"/>
                    <a:pt x="4942" y="11574"/>
                    <a:pt x="4739" y="11728"/>
                  </a:cubicBezTo>
                  <a:close/>
                  <a:moveTo>
                    <a:pt x="31433" y="23623"/>
                  </a:moveTo>
                  <a:cubicBezTo>
                    <a:pt x="31183" y="23432"/>
                    <a:pt x="30897" y="23420"/>
                    <a:pt x="30624" y="23385"/>
                  </a:cubicBezTo>
                  <a:cubicBezTo>
                    <a:pt x="30124" y="23301"/>
                    <a:pt x="29814" y="23027"/>
                    <a:pt x="29707" y="22527"/>
                  </a:cubicBezTo>
                  <a:cubicBezTo>
                    <a:pt x="29647" y="22206"/>
                    <a:pt x="29612" y="21873"/>
                    <a:pt x="29552" y="21551"/>
                  </a:cubicBezTo>
                  <a:cubicBezTo>
                    <a:pt x="29504" y="21265"/>
                    <a:pt x="29385" y="21158"/>
                    <a:pt x="29088" y="21194"/>
                  </a:cubicBezTo>
                  <a:cubicBezTo>
                    <a:pt x="28671" y="21230"/>
                    <a:pt x="28302" y="21432"/>
                    <a:pt x="28028" y="21730"/>
                  </a:cubicBezTo>
                  <a:cubicBezTo>
                    <a:pt x="27528" y="22289"/>
                    <a:pt x="27076" y="22885"/>
                    <a:pt x="26873" y="23647"/>
                  </a:cubicBezTo>
                  <a:cubicBezTo>
                    <a:pt x="26754" y="24087"/>
                    <a:pt x="26837" y="24468"/>
                    <a:pt x="27171" y="24801"/>
                  </a:cubicBezTo>
                  <a:cubicBezTo>
                    <a:pt x="27980" y="25623"/>
                    <a:pt x="28992" y="25861"/>
                    <a:pt x="30100" y="25849"/>
                  </a:cubicBezTo>
                  <a:cubicBezTo>
                    <a:pt x="30397" y="25849"/>
                    <a:pt x="30683" y="25718"/>
                    <a:pt x="30874" y="25504"/>
                  </a:cubicBezTo>
                  <a:cubicBezTo>
                    <a:pt x="31171" y="25182"/>
                    <a:pt x="31517" y="24873"/>
                    <a:pt x="31588" y="24444"/>
                  </a:cubicBezTo>
                  <a:cubicBezTo>
                    <a:pt x="31540" y="24159"/>
                    <a:pt x="31481" y="23885"/>
                    <a:pt x="31433" y="23623"/>
                  </a:cubicBezTo>
                  <a:close/>
                  <a:moveTo>
                    <a:pt x="31576" y="21611"/>
                  </a:moveTo>
                  <a:cubicBezTo>
                    <a:pt x="32314" y="21682"/>
                    <a:pt x="33017" y="21742"/>
                    <a:pt x="33755" y="21813"/>
                  </a:cubicBezTo>
                  <a:cubicBezTo>
                    <a:pt x="33779" y="21623"/>
                    <a:pt x="33814" y="21444"/>
                    <a:pt x="33814" y="21265"/>
                  </a:cubicBezTo>
                  <a:cubicBezTo>
                    <a:pt x="33803" y="20634"/>
                    <a:pt x="33779" y="20015"/>
                    <a:pt x="33755" y="19384"/>
                  </a:cubicBezTo>
                  <a:cubicBezTo>
                    <a:pt x="33755" y="19146"/>
                    <a:pt x="33791" y="18896"/>
                    <a:pt x="33779" y="18658"/>
                  </a:cubicBezTo>
                  <a:cubicBezTo>
                    <a:pt x="33755" y="18253"/>
                    <a:pt x="33695" y="17860"/>
                    <a:pt x="33672" y="17467"/>
                  </a:cubicBezTo>
                  <a:cubicBezTo>
                    <a:pt x="33636" y="17098"/>
                    <a:pt x="33564" y="16729"/>
                    <a:pt x="33433" y="16408"/>
                  </a:cubicBezTo>
                  <a:cubicBezTo>
                    <a:pt x="32660" y="16265"/>
                    <a:pt x="31909" y="16134"/>
                    <a:pt x="31136" y="15979"/>
                  </a:cubicBezTo>
                  <a:cubicBezTo>
                    <a:pt x="31136" y="16253"/>
                    <a:pt x="31124" y="16503"/>
                    <a:pt x="31136" y="16741"/>
                  </a:cubicBezTo>
                  <a:lnTo>
                    <a:pt x="31362" y="19598"/>
                  </a:lnTo>
                  <a:cubicBezTo>
                    <a:pt x="31433" y="20241"/>
                    <a:pt x="31493" y="20884"/>
                    <a:pt x="31576" y="21611"/>
                  </a:cubicBezTo>
                  <a:close/>
                  <a:moveTo>
                    <a:pt x="30516" y="22766"/>
                  </a:moveTo>
                  <a:cubicBezTo>
                    <a:pt x="30814" y="22789"/>
                    <a:pt x="31076" y="22801"/>
                    <a:pt x="31350" y="22813"/>
                  </a:cubicBezTo>
                  <a:cubicBezTo>
                    <a:pt x="32112" y="22873"/>
                    <a:pt x="32850" y="22932"/>
                    <a:pt x="33612" y="22992"/>
                  </a:cubicBezTo>
                  <a:cubicBezTo>
                    <a:pt x="33660" y="22992"/>
                    <a:pt x="33695" y="22992"/>
                    <a:pt x="33743" y="22968"/>
                  </a:cubicBezTo>
                  <a:cubicBezTo>
                    <a:pt x="33803" y="22932"/>
                    <a:pt x="33850" y="22885"/>
                    <a:pt x="33922" y="22825"/>
                  </a:cubicBezTo>
                  <a:cubicBezTo>
                    <a:pt x="33898" y="22646"/>
                    <a:pt x="33862" y="22456"/>
                    <a:pt x="33838" y="22265"/>
                  </a:cubicBezTo>
                  <a:cubicBezTo>
                    <a:pt x="33374" y="22254"/>
                    <a:pt x="32945" y="22254"/>
                    <a:pt x="32529" y="22218"/>
                  </a:cubicBezTo>
                  <a:cubicBezTo>
                    <a:pt x="32255" y="22206"/>
                    <a:pt x="31993" y="22158"/>
                    <a:pt x="31731" y="22099"/>
                  </a:cubicBezTo>
                  <a:cubicBezTo>
                    <a:pt x="31433" y="22027"/>
                    <a:pt x="31243" y="21813"/>
                    <a:pt x="31124" y="21539"/>
                  </a:cubicBezTo>
                  <a:cubicBezTo>
                    <a:pt x="30933" y="21075"/>
                    <a:pt x="30862" y="20587"/>
                    <a:pt x="30874" y="20087"/>
                  </a:cubicBezTo>
                  <a:cubicBezTo>
                    <a:pt x="30897" y="19408"/>
                    <a:pt x="30743" y="18717"/>
                    <a:pt x="30778" y="18027"/>
                  </a:cubicBezTo>
                  <a:cubicBezTo>
                    <a:pt x="30814" y="17396"/>
                    <a:pt x="30743" y="16777"/>
                    <a:pt x="30707" y="16146"/>
                  </a:cubicBezTo>
                  <a:cubicBezTo>
                    <a:pt x="30695" y="15896"/>
                    <a:pt x="30743" y="15657"/>
                    <a:pt x="30874" y="15479"/>
                  </a:cubicBezTo>
                  <a:cubicBezTo>
                    <a:pt x="31183" y="15348"/>
                    <a:pt x="31457" y="15324"/>
                    <a:pt x="31755" y="15443"/>
                  </a:cubicBezTo>
                  <a:cubicBezTo>
                    <a:pt x="32064" y="15562"/>
                    <a:pt x="32386" y="15646"/>
                    <a:pt x="32719" y="15729"/>
                  </a:cubicBezTo>
                  <a:cubicBezTo>
                    <a:pt x="32910" y="15788"/>
                    <a:pt x="33100" y="15824"/>
                    <a:pt x="33314" y="15705"/>
                  </a:cubicBezTo>
                  <a:cubicBezTo>
                    <a:pt x="33314" y="15646"/>
                    <a:pt x="33338" y="15562"/>
                    <a:pt x="33326" y="15503"/>
                  </a:cubicBezTo>
                  <a:cubicBezTo>
                    <a:pt x="33302" y="15360"/>
                    <a:pt x="33255" y="15205"/>
                    <a:pt x="33219" y="15074"/>
                  </a:cubicBezTo>
                  <a:cubicBezTo>
                    <a:pt x="32802" y="14991"/>
                    <a:pt x="32421" y="14884"/>
                    <a:pt x="32017" y="14812"/>
                  </a:cubicBezTo>
                  <a:cubicBezTo>
                    <a:pt x="31909" y="14776"/>
                    <a:pt x="31790" y="14765"/>
                    <a:pt x="31695" y="14765"/>
                  </a:cubicBezTo>
                  <a:cubicBezTo>
                    <a:pt x="31159" y="14788"/>
                    <a:pt x="30635" y="14836"/>
                    <a:pt x="30052" y="14884"/>
                  </a:cubicBezTo>
                  <a:cubicBezTo>
                    <a:pt x="29981" y="15646"/>
                    <a:pt x="29969" y="16396"/>
                    <a:pt x="29945" y="17146"/>
                  </a:cubicBezTo>
                  <a:cubicBezTo>
                    <a:pt x="29945" y="17729"/>
                    <a:pt x="29993" y="18301"/>
                    <a:pt x="30004" y="18884"/>
                  </a:cubicBezTo>
                  <a:cubicBezTo>
                    <a:pt x="30028" y="19872"/>
                    <a:pt x="30100" y="20849"/>
                    <a:pt x="30219" y="21813"/>
                  </a:cubicBezTo>
                  <a:cubicBezTo>
                    <a:pt x="30266" y="22158"/>
                    <a:pt x="30350" y="22444"/>
                    <a:pt x="30516" y="22766"/>
                  </a:cubicBezTo>
                  <a:close/>
                  <a:moveTo>
                    <a:pt x="8954" y="9014"/>
                  </a:moveTo>
                  <a:cubicBezTo>
                    <a:pt x="8597" y="8895"/>
                    <a:pt x="8252" y="8776"/>
                    <a:pt x="7918" y="8657"/>
                  </a:cubicBezTo>
                  <a:cubicBezTo>
                    <a:pt x="7704" y="8585"/>
                    <a:pt x="7490" y="8585"/>
                    <a:pt x="7264" y="8657"/>
                  </a:cubicBezTo>
                  <a:cubicBezTo>
                    <a:pt x="6823" y="8811"/>
                    <a:pt x="6371" y="8919"/>
                    <a:pt x="5930" y="9061"/>
                  </a:cubicBezTo>
                  <a:cubicBezTo>
                    <a:pt x="5144" y="9300"/>
                    <a:pt x="4370" y="9573"/>
                    <a:pt x="3561" y="9788"/>
                  </a:cubicBezTo>
                  <a:cubicBezTo>
                    <a:pt x="2882" y="9990"/>
                    <a:pt x="2239" y="10323"/>
                    <a:pt x="1584" y="10597"/>
                  </a:cubicBezTo>
                  <a:cubicBezTo>
                    <a:pt x="1429" y="10657"/>
                    <a:pt x="1394" y="10776"/>
                    <a:pt x="1513" y="10943"/>
                  </a:cubicBezTo>
                  <a:cubicBezTo>
                    <a:pt x="2346" y="11181"/>
                    <a:pt x="3156" y="11514"/>
                    <a:pt x="3965" y="11597"/>
                  </a:cubicBezTo>
                  <a:cubicBezTo>
                    <a:pt x="4430" y="11312"/>
                    <a:pt x="4799" y="11062"/>
                    <a:pt x="5180" y="10835"/>
                  </a:cubicBezTo>
                  <a:cubicBezTo>
                    <a:pt x="5835" y="10443"/>
                    <a:pt x="6478" y="10062"/>
                    <a:pt x="7204" y="9812"/>
                  </a:cubicBezTo>
                  <a:cubicBezTo>
                    <a:pt x="7740" y="9609"/>
                    <a:pt x="8252" y="9311"/>
                    <a:pt x="8835" y="9181"/>
                  </a:cubicBezTo>
                  <a:cubicBezTo>
                    <a:pt x="8859" y="9169"/>
                    <a:pt x="8895" y="9097"/>
                    <a:pt x="8954" y="9014"/>
                  </a:cubicBezTo>
                  <a:close/>
                  <a:moveTo>
                    <a:pt x="14967" y="16515"/>
                  </a:moveTo>
                  <a:cubicBezTo>
                    <a:pt x="14872" y="16658"/>
                    <a:pt x="14824" y="16681"/>
                    <a:pt x="14824" y="16729"/>
                  </a:cubicBezTo>
                  <a:cubicBezTo>
                    <a:pt x="14681" y="17515"/>
                    <a:pt x="14514" y="18301"/>
                    <a:pt x="14383" y="19098"/>
                  </a:cubicBezTo>
                  <a:cubicBezTo>
                    <a:pt x="14312" y="19527"/>
                    <a:pt x="14288" y="19968"/>
                    <a:pt x="14193" y="20408"/>
                  </a:cubicBezTo>
                  <a:cubicBezTo>
                    <a:pt x="13967" y="21396"/>
                    <a:pt x="13693" y="22396"/>
                    <a:pt x="13479" y="23397"/>
                  </a:cubicBezTo>
                  <a:cubicBezTo>
                    <a:pt x="13395" y="23718"/>
                    <a:pt x="13276" y="24063"/>
                    <a:pt x="13300" y="24468"/>
                  </a:cubicBezTo>
                  <a:cubicBezTo>
                    <a:pt x="14193" y="23980"/>
                    <a:pt x="14943" y="23361"/>
                    <a:pt x="15741" y="22849"/>
                  </a:cubicBezTo>
                  <a:cubicBezTo>
                    <a:pt x="15646" y="21753"/>
                    <a:pt x="15384" y="20730"/>
                    <a:pt x="15360" y="19694"/>
                  </a:cubicBezTo>
                  <a:cubicBezTo>
                    <a:pt x="15038" y="18682"/>
                    <a:pt x="15265" y="17586"/>
                    <a:pt x="14967" y="16515"/>
                  </a:cubicBezTo>
                  <a:close/>
                  <a:moveTo>
                    <a:pt x="20884" y="27254"/>
                  </a:moveTo>
                  <a:cubicBezTo>
                    <a:pt x="21396" y="27052"/>
                    <a:pt x="21706" y="26695"/>
                    <a:pt x="22015" y="26373"/>
                  </a:cubicBezTo>
                  <a:cubicBezTo>
                    <a:pt x="22444" y="25921"/>
                    <a:pt x="22837" y="25432"/>
                    <a:pt x="22956" y="24790"/>
                  </a:cubicBezTo>
                  <a:cubicBezTo>
                    <a:pt x="23099" y="24016"/>
                    <a:pt x="23075" y="23266"/>
                    <a:pt x="22765" y="22515"/>
                  </a:cubicBezTo>
                  <a:cubicBezTo>
                    <a:pt x="22432" y="21730"/>
                    <a:pt x="21884" y="21134"/>
                    <a:pt x="21230" y="20622"/>
                  </a:cubicBezTo>
                  <a:cubicBezTo>
                    <a:pt x="21039" y="20480"/>
                    <a:pt x="20813" y="20372"/>
                    <a:pt x="20539" y="20372"/>
                  </a:cubicBezTo>
                  <a:cubicBezTo>
                    <a:pt x="20420" y="20372"/>
                    <a:pt x="20289" y="20420"/>
                    <a:pt x="20158" y="20468"/>
                  </a:cubicBezTo>
                  <a:cubicBezTo>
                    <a:pt x="20158" y="20587"/>
                    <a:pt x="20170" y="20670"/>
                    <a:pt x="20170" y="20765"/>
                  </a:cubicBezTo>
                  <a:cubicBezTo>
                    <a:pt x="20206" y="21122"/>
                    <a:pt x="20348" y="21372"/>
                    <a:pt x="20634" y="21599"/>
                  </a:cubicBezTo>
                  <a:cubicBezTo>
                    <a:pt x="21003" y="21873"/>
                    <a:pt x="21277" y="22254"/>
                    <a:pt x="21515" y="22670"/>
                  </a:cubicBezTo>
                  <a:cubicBezTo>
                    <a:pt x="22075" y="23635"/>
                    <a:pt x="21956" y="24540"/>
                    <a:pt x="21372" y="25432"/>
                  </a:cubicBezTo>
                  <a:cubicBezTo>
                    <a:pt x="21170" y="25742"/>
                    <a:pt x="20896" y="26016"/>
                    <a:pt x="20658" y="26314"/>
                  </a:cubicBezTo>
                  <a:cubicBezTo>
                    <a:pt x="20706" y="26599"/>
                    <a:pt x="20658" y="26921"/>
                    <a:pt x="20884" y="27254"/>
                  </a:cubicBezTo>
                  <a:close/>
                  <a:moveTo>
                    <a:pt x="20170" y="19777"/>
                  </a:moveTo>
                  <a:cubicBezTo>
                    <a:pt x="20337" y="19777"/>
                    <a:pt x="20515" y="19837"/>
                    <a:pt x="20634" y="19765"/>
                  </a:cubicBezTo>
                  <a:cubicBezTo>
                    <a:pt x="21051" y="19539"/>
                    <a:pt x="21468" y="19313"/>
                    <a:pt x="21813" y="19015"/>
                  </a:cubicBezTo>
                  <a:cubicBezTo>
                    <a:pt x="22194" y="18682"/>
                    <a:pt x="22504" y="18277"/>
                    <a:pt x="22908" y="17943"/>
                  </a:cubicBezTo>
                  <a:cubicBezTo>
                    <a:pt x="23146" y="17753"/>
                    <a:pt x="23123" y="17539"/>
                    <a:pt x="22825" y="17348"/>
                  </a:cubicBezTo>
                  <a:cubicBezTo>
                    <a:pt x="22587" y="17181"/>
                    <a:pt x="22325" y="17051"/>
                    <a:pt x="22075" y="16908"/>
                  </a:cubicBezTo>
                  <a:cubicBezTo>
                    <a:pt x="21908" y="16800"/>
                    <a:pt x="21742" y="16681"/>
                    <a:pt x="21575" y="16574"/>
                  </a:cubicBezTo>
                  <a:lnTo>
                    <a:pt x="19825" y="15455"/>
                  </a:lnTo>
                  <a:cubicBezTo>
                    <a:pt x="19801" y="15443"/>
                    <a:pt x="19741" y="15455"/>
                    <a:pt x="19634" y="15455"/>
                  </a:cubicBezTo>
                  <a:cubicBezTo>
                    <a:pt x="19765" y="16169"/>
                    <a:pt x="19848" y="16872"/>
                    <a:pt x="19932" y="17574"/>
                  </a:cubicBezTo>
                  <a:cubicBezTo>
                    <a:pt x="20051" y="18277"/>
                    <a:pt x="20098" y="18991"/>
                    <a:pt x="20170" y="19777"/>
                  </a:cubicBezTo>
                  <a:close/>
                  <a:moveTo>
                    <a:pt x="33922" y="4906"/>
                  </a:moveTo>
                  <a:cubicBezTo>
                    <a:pt x="34529" y="5501"/>
                    <a:pt x="35053" y="6073"/>
                    <a:pt x="35696" y="6537"/>
                  </a:cubicBezTo>
                  <a:cubicBezTo>
                    <a:pt x="35886" y="6680"/>
                    <a:pt x="36112" y="6799"/>
                    <a:pt x="36279" y="6978"/>
                  </a:cubicBezTo>
                  <a:cubicBezTo>
                    <a:pt x="36529" y="7264"/>
                    <a:pt x="36779" y="7276"/>
                    <a:pt x="37112" y="7168"/>
                  </a:cubicBezTo>
                  <a:cubicBezTo>
                    <a:pt x="37648" y="6990"/>
                    <a:pt x="38196" y="6918"/>
                    <a:pt x="38744" y="7025"/>
                  </a:cubicBezTo>
                  <a:cubicBezTo>
                    <a:pt x="38875" y="7049"/>
                    <a:pt x="39029" y="7025"/>
                    <a:pt x="39196" y="7025"/>
                  </a:cubicBezTo>
                  <a:cubicBezTo>
                    <a:pt x="39172" y="6954"/>
                    <a:pt x="39196" y="6895"/>
                    <a:pt x="39160" y="6859"/>
                  </a:cubicBezTo>
                  <a:cubicBezTo>
                    <a:pt x="38851" y="6323"/>
                    <a:pt x="38410" y="5906"/>
                    <a:pt x="37970" y="5501"/>
                  </a:cubicBezTo>
                  <a:cubicBezTo>
                    <a:pt x="37708" y="5275"/>
                    <a:pt x="37386" y="5132"/>
                    <a:pt x="37029" y="5037"/>
                  </a:cubicBezTo>
                  <a:cubicBezTo>
                    <a:pt x="36041" y="4835"/>
                    <a:pt x="35029" y="4835"/>
                    <a:pt x="33922" y="4906"/>
                  </a:cubicBezTo>
                  <a:close/>
                  <a:moveTo>
                    <a:pt x="17777" y="5025"/>
                  </a:moveTo>
                  <a:cubicBezTo>
                    <a:pt x="18134" y="5109"/>
                    <a:pt x="18479" y="5049"/>
                    <a:pt x="18836" y="4966"/>
                  </a:cubicBezTo>
                  <a:cubicBezTo>
                    <a:pt x="19753" y="4787"/>
                    <a:pt x="20646" y="4537"/>
                    <a:pt x="21539" y="4251"/>
                  </a:cubicBezTo>
                  <a:cubicBezTo>
                    <a:pt x="22123" y="4061"/>
                    <a:pt x="22706" y="3942"/>
                    <a:pt x="23301" y="3870"/>
                  </a:cubicBezTo>
                  <a:cubicBezTo>
                    <a:pt x="23920" y="3799"/>
                    <a:pt x="24551" y="3739"/>
                    <a:pt x="25206" y="3680"/>
                  </a:cubicBezTo>
                  <a:cubicBezTo>
                    <a:pt x="25111" y="3394"/>
                    <a:pt x="25051" y="3168"/>
                    <a:pt x="24968" y="2906"/>
                  </a:cubicBezTo>
                  <a:cubicBezTo>
                    <a:pt x="24754" y="2906"/>
                    <a:pt x="24551" y="2882"/>
                    <a:pt x="24349" y="2882"/>
                  </a:cubicBezTo>
                  <a:cubicBezTo>
                    <a:pt x="23289" y="2930"/>
                    <a:pt x="22301" y="3239"/>
                    <a:pt x="21265" y="3454"/>
                  </a:cubicBezTo>
                  <a:cubicBezTo>
                    <a:pt x="20849" y="3537"/>
                    <a:pt x="20456" y="3680"/>
                    <a:pt x="20051" y="3811"/>
                  </a:cubicBezTo>
                  <a:cubicBezTo>
                    <a:pt x="19360" y="4037"/>
                    <a:pt x="18694" y="4251"/>
                    <a:pt x="18027" y="4478"/>
                  </a:cubicBezTo>
                  <a:cubicBezTo>
                    <a:pt x="17753" y="4573"/>
                    <a:pt x="17705" y="4763"/>
                    <a:pt x="17777" y="5025"/>
                  </a:cubicBezTo>
                  <a:close/>
                  <a:moveTo>
                    <a:pt x="25278" y="4430"/>
                  </a:moveTo>
                  <a:cubicBezTo>
                    <a:pt x="25182" y="4418"/>
                    <a:pt x="25123" y="4394"/>
                    <a:pt x="25063" y="4406"/>
                  </a:cubicBezTo>
                  <a:cubicBezTo>
                    <a:pt x="24504" y="4489"/>
                    <a:pt x="23920" y="4585"/>
                    <a:pt x="23373" y="4704"/>
                  </a:cubicBezTo>
                  <a:cubicBezTo>
                    <a:pt x="22623" y="4847"/>
                    <a:pt x="21884" y="5001"/>
                    <a:pt x="21158" y="5168"/>
                  </a:cubicBezTo>
                  <a:cubicBezTo>
                    <a:pt x="20599" y="5275"/>
                    <a:pt x="20027" y="5359"/>
                    <a:pt x="19456" y="5478"/>
                  </a:cubicBezTo>
                  <a:cubicBezTo>
                    <a:pt x="18979" y="5561"/>
                    <a:pt x="18491" y="5621"/>
                    <a:pt x="18039" y="5823"/>
                  </a:cubicBezTo>
                  <a:cubicBezTo>
                    <a:pt x="18039" y="5906"/>
                    <a:pt x="18039" y="5966"/>
                    <a:pt x="18062" y="6025"/>
                  </a:cubicBezTo>
                  <a:cubicBezTo>
                    <a:pt x="18074" y="6121"/>
                    <a:pt x="18086" y="6204"/>
                    <a:pt x="18122" y="6287"/>
                  </a:cubicBezTo>
                  <a:cubicBezTo>
                    <a:pt x="18182" y="6502"/>
                    <a:pt x="18277" y="6609"/>
                    <a:pt x="18491" y="6585"/>
                  </a:cubicBezTo>
                  <a:cubicBezTo>
                    <a:pt x="18682" y="6573"/>
                    <a:pt x="18896" y="6525"/>
                    <a:pt x="19086" y="6490"/>
                  </a:cubicBezTo>
                  <a:cubicBezTo>
                    <a:pt x="19682" y="6335"/>
                    <a:pt x="20277" y="6133"/>
                    <a:pt x="20884" y="6037"/>
                  </a:cubicBezTo>
                  <a:cubicBezTo>
                    <a:pt x="21551" y="5930"/>
                    <a:pt x="22182" y="5728"/>
                    <a:pt x="22825" y="5561"/>
                  </a:cubicBezTo>
                  <a:cubicBezTo>
                    <a:pt x="23146" y="5490"/>
                    <a:pt x="23456" y="5371"/>
                    <a:pt x="23789" y="5311"/>
                  </a:cubicBezTo>
                  <a:cubicBezTo>
                    <a:pt x="24206" y="5240"/>
                    <a:pt x="24623" y="5204"/>
                    <a:pt x="25051" y="5144"/>
                  </a:cubicBezTo>
                  <a:cubicBezTo>
                    <a:pt x="25206" y="5132"/>
                    <a:pt x="25349" y="5073"/>
                    <a:pt x="25516" y="5037"/>
                  </a:cubicBezTo>
                  <a:cubicBezTo>
                    <a:pt x="25397" y="4811"/>
                    <a:pt x="25337" y="4632"/>
                    <a:pt x="25278" y="4430"/>
                  </a:cubicBezTo>
                  <a:close/>
                  <a:moveTo>
                    <a:pt x="39756" y="23147"/>
                  </a:moveTo>
                  <a:cubicBezTo>
                    <a:pt x="39768" y="23099"/>
                    <a:pt x="39815" y="23063"/>
                    <a:pt x="39815" y="23027"/>
                  </a:cubicBezTo>
                  <a:cubicBezTo>
                    <a:pt x="39970" y="22158"/>
                    <a:pt x="40006" y="21301"/>
                    <a:pt x="39946" y="20432"/>
                  </a:cubicBezTo>
                  <a:cubicBezTo>
                    <a:pt x="39922" y="20015"/>
                    <a:pt x="39994" y="19598"/>
                    <a:pt x="39875" y="19182"/>
                  </a:cubicBezTo>
                  <a:cubicBezTo>
                    <a:pt x="40030" y="18575"/>
                    <a:pt x="39851" y="17943"/>
                    <a:pt x="39970" y="17324"/>
                  </a:cubicBezTo>
                  <a:cubicBezTo>
                    <a:pt x="40065" y="16800"/>
                    <a:pt x="39875" y="16539"/>
                    <a:pt x="39375" y="16336"/>
                  </a:cubicBezTo>
                  <a:cubicBezTo>
                    <a:pt x="39041" y="16205"/>
                    <a:pt x="38696" y="16098"/>
                    <a:pt x="38327" y="15967"/>
                  </a:cubicBezTo>
                  <a:cubicBezTo>
                    <a:pt x="38255" y="16241"/>
                    <a:pt x="38279" y="16455"/>
                    <a:pt x="38386" y="16658"/>
                  </a:cubicBezTo>
                  <a:cubicBezTo>
                    <a:pt x="38684" y="16753"/>
                    <a:pt x="38958" y="16860"/>
                    <a:pt x="39220" y="16955"/>
                  </a:cubicBezTo>
                  <a:cubicBezTo>
                    <a:pt x="39458" y="17027"/>
                    <a:pt x="39589" y="17193"/>
                    <a:pt x="39613" y="17443"/>
                  </a:cubicBezTo>
                  <a:cubicBezTo>
                    <a:pt x="39625" y="17908"/>
                    <a:pt x="39672" y="18384"/>
                    <a:pt x="39672" y="18836"/>
                  </a:cubicBezTo>
                  <a:cubicBezTo>
                    <a:pt x="39649" y="19432"/>
                    <a:pt x="39708" y="20051"/>
                    <a:pt x="39613" y="20646"/>
                  </a:cubicBezTo>
                  <a:cubicBezTo>
                    <a:pt x="39577" y="20837"/>
                    <a:pt x="39577" y="21039"/>
                    <a:pt x="39577" y="21242"/>
                  </a:cubicBezTo>
                  <a:cubicBezTo>
                    <a:pt x="39565" y="21789"/>
                    <a:pt x="39529" y="22313"/>
                    <a:pt x="38994" y="22635"/>
                  </a:cubicBezTo>
                  <a:cubicBezTo>
                    <a:pt x="38875" y="22706"/>
                    <a:pt x="38910" y="22992"/>
                    <a:pt x="39053" y="23027"/>
                  </a:cubicBezTo>
                  <a:cubicBezTo>
                    <a:pt x="39279" y="23099"/>
                    <a:pt x="39494" y="23266"/>
                    <a:pt x="39756" y="23147"/>
                  </a:cubicBezTo>
                  <a:close/>
                  <a:moveTo>
                    <a:pt x="15657" y="6263"/>
                  </a:moveTo>
                  <a:cubicBezTo>
                    <a:pt x="14824" y="6490"/>
                    <a:pt x="14038" y="6716"/>
                    <a:pt x="13157" y="6954"/>
                  </a:cubicBezTo>
                  <a:cubicBezTo>
                    <a:pt x="13383" y="7085"/>
                    <a:pt x="13514" y="7216"/>
                    <a:pt x="13669" y="7264"/>
                  </a:cubicBezTo>
                  <a:cubicBezTo>
                    <a:pt x="14086" y="7371"/>
                    <a:pt x="14455" y="7526"/>
                    <a:pt x="14788" y="7728"/>
                  </a:cubicBezTo>
                  <a:cubicBezTo>
                    <a:pt x="15181" y="7585"/>
                    <a:pt x="15538" y="7466"/>
                    <a:pt x="15896" y="7371"/>
                  </a:cubicBezTo>
                  <a:cubicBezTo>
                    <a:pt x="15991" y="6954"/>
                    <a:pt x="15824" y="6633"/>
                    <a:pt x="15657" y="6263"/>
                  </a:cubicBezTo>
                  <a:close/>
                  <a:moveTo>
                    <a:pt x="38434" y="17277"/>
                  </a:moveTo>
                  <a:cubicBezTo>
                    <a:pt x="38386" y="17408"/>
                    <a:pt x="38375" y="17455"/>
                    <a:pt x="38375" y="17491"/>
                  </a:cubicBezTo>
                  <a:cubicBezTo>
                    <a:pt x="38517" y="18896"/>
                    <a:pt x="38672" y="20325"/>
                    <a:pt x="38815" y="21742"/>
                  </a:cubicBezTo>
                  <a:cubicBezTo>
                    <a:pt x="38815" y="21753"/>
                    <a:pt x="38839" y="21789"/>
                    <a:pt x="38851" y="21801"/>
                  </a:cubicBezTo>
                  <a:cubicBezTo>
                    <a:pt x="38863" y="21813"/>
                    <a:pt x="38898" y="21801"/>
                    <a:pt x="38958" y="21789"/>
                  </a:cubicBezTo>
                  <a:cubicBezTo>
                    <a:pt x="38970" y="21730"/>
                    <a:pt x="39017" y="21634"/>
                    <a:pt x="39017" y="21563"/>
                  </a:cubicBezTo>
                  <a:cubicBezTo>
                    <a:pt x="39029" y="21420"/>
                    <a:pt x="39041" y="21253"/>
                    <a:pt x="39041" y="21099"/>
                  </a:cubicBezTo>
                  <a:cubicBezTo>
                    <a:pt x="39041" y="20563"/>
                    <a:pt x="38970" y="20027"/>
                    <a:pt x="39137" y="19491"/>
                  </a:cubicBezTo>
                  <a:cubicBezTo>
                    <a:pt x="39148" y="19432"/>
                    <a:pt x="39148" y="19360"/>
                    <a:pt x="39137" y="19301"/>
                  </a:cubicBezTo>
                  <a:cubicBezTo>
                    <a:pt x="39017" y="18717"/>
                    <a:pt x="39041" y="18158"/>
                    <a:pt x="39160" y="17551"/>
                  </a:cubicBezTo>
                  <a:cubicBezTo>
                    <a:pt x="38922" y="17455"/>
                    <a:pt x="38696" y="17372"/>
                    <a:pt x="38434" y="17277"/>
                  </a:cubicBezTo>
                  <a:close/>
                  <a:moveTo>
                    <a:pt x="18122" y="9157"/>
                  </a:moveTo>
                  <a:cubicBezTo>
                    <a:pt x="17967" y="8692"/>
                    <a:pt x="17527" y="8585"/>
                    <a:pt x="17253" y="8288"/>
                  </a:cubicBezTo>
                  <a:cubicBezTo>
                    <a:pt x="17146" y="8180"/>
                    <a:pt x="17015" y="8216"/>
                    <a:pt x="16884" y="8216"/>
                  </a:cubicBezTo>
                  <a:cubicBezTo>
                    <a:pt x="16812" y="8216"/>
                    <a:pt x="16729" y="8145"/>
                    <a:pt x="16646" y="8109"/>
                  </a:cubicBezTo>
                  <a:cubicBezTo>
                    <a:pt x="16467" y="8038"/>
                    <a:pt x="16277" y="7966"/>
                    <a:pt x="16098" y="7907"/>
                  </a:cubicBezTo>
                  <a:cubicBezTo>
                    <a:pt x="15931" y="7859"/>
                    <a:pt x="15800" y="7907"/>
                    <a:pt x="15657" y="8002"/>
                  </a:cubicBezTo>
                  <a:cubicBezTo>
                    <a:pt x="15479" y="8157"/>
                    <a:pt x="15503" y="8419"/>
                    <a:pt x="15741" y="8466"/>
                  </a:cubicBezTo>
                  <a:cubicBezTo>
                    <a:pt x="16241" y="8573"/>
                    <a:pt x="16610" y="8883"/>
                    <a:pt x="17003" y="9181"/>
                  </a:cubicBezTo>
                  <a:cubicBezTo>
                    <a:pt x="17193" y="9335"/>
                    <a:pt x="17384" y="9466"/>
                    <a:pt x="17562" y="9585"/>
                  </a:cubicBezTo>
                  <a:cubicBezTo>
                    <a:pt x="17824" y="9526"/>
                    <a:pt x="18015" y="9407"/>
                    <a:pt x="18122" y="9157"/>
                  </a:cubicBezTo>
                  <a:close/>
                  <a:moveTo>
                    <a:pt x="20360" y="22051"/>
                  </a:moveTo>
                  <a:cubicBezTo>
                    <a:pt x="20325" y="22194"/>
                    <a:pt x="20301" y="22230"/>
                    <a:pt x="20301" y="22265"/>
                  </a:cubicBezTo>
                  <a:cubicBezTo>
                    <a:pt x="20360" y="22968"/>
                    <a:pt x="20503" y="23658"/>
                    <a:pt x="20468" y="24373"/>
                  </a:cubicBezTo>
                  <a:cubicBezTo>
                    <a:pt x="20456" y="24575"/>
                    <a:pt x="20515" y="24778"/>
                    <a:pt x="20575" y="24956"/>
                  </a:cubicBezTo>
                  <a:cubicBezTo>
                    <a:pt x="20599" y="25051"/>
                    <a:pt x="20599" y="25182"/>
                    <a:pt x="20777" y="25206"/>
                  </a:cubicBezTo>
                  <a:cubicBezTo>
                    <a:pt x="21349" y="24718"/>
                    <a:pt x="21194" y="24004"/>
                    <a:pt x="21253" y="23361"/>
                  </a:cubicBezTo>
                  <a:cubicBezTo>
                    <a:pt x="21051" y="22908"/>
                    <a:pt x="20932" y="22373"/>
                    <a:pt x="20360" y="22051"/>
                  </a:cubicBezTo>
                  <a:close/>
                  <a:moveTo>
                    <a:pt x="35755" y="4251"/>
                  </a:moveTo>
                  <a:cubicBezTo>
                    <a:pt x="35303" y="3930"/>
                    <a:pt x="35303" y="3930"/>
                    <a:pt x="35065" y="3870"/>
                  </a:cubicBezTo>
                  <a:cubicBezTo>
                    <a:pt x="34743" y="3799"/>
                    <a:pt x="34434" y="3704"/>
                    <a:pt x="34100" y="3620"/>
                  </a:cubicBezTo>
                  <a:cubicBezTo>
                    <a:pt x="33898" y="3561"/>
                    <a:pt x="33672" y="3501"/>
                    <a:pt x="33445" y="3466"/>
                  </a:cubicBezTo>
                  <a:cubicBezTo>
                    <a:pt x="33160" y="3418"/>
                    <a:pt x="32886" y="3418"/>
                    <a:pt x="32588" y="3537"/>
                  </a:cubicBezTo>
                  <a:cubicBezTo>
                    <a:pt x="32683" y="3823"/>
                    <a:pt x="32945" y="3894"/>
                    <a:pt x="33088" y="4097"/>
                  </a:cubicBezTo>
                  <a:cubicBezTo>
                    <a:pt x="33243" y="4299"/>
                    <a:pt x="33445" y="4347"/>
                    <a:pt x="33672" y="4335"/>
                  </a:cubicBezTo>
                  <a:cubicBezTo>
                    <a:pt x="33814" y="4335"/>
                    <a:pt x="33981" y="4311"/>
                    <a:pt x="34136" y="4311"/>
                  </a:cubicBezTo>
                  <a:cubicBezTo>
                    <a:pt x="34672" y="4311"/>
                    <a:pt x="35184" y="4287"/>
                    <a:pt x="35755" y="4251"/>
                  </a:cubicBezTo>
                  <a:close/>
                  <a:moveTo>
                    <a:pt x="28242" y="5228"/>
                  </a:moveTo>
                  <a:cubicBezTo>
                    <a:pt x="28123" y="5740"/>
                    <a:pt x="28219" y="6121"/>
                    <a:pt x="28338" y="6454"/>
                  </a:cubicBezTo>
                  <a:cubicBezTo>
                    <a:pt x="28564" y="6633"/>
                    <a:pt x="28754" y="6799"/>
                    <a:pt x="28957" y="6954"/>
                  </a:cubicBezTo>
                  <a:cubicBezTo>
                    <a:pt x="29195" y="7133"/>
                    <a:pt x="29409" y="7097"/>
                    <a:pt x="29707" y="6859"/>
                  </a:cubicBezTo>
                  <a:cubicBezTo>
                    <a:pt x="29409" y="6180"/>
                    <a:pt x="28814" y="5775"/>
                    <a:pt x="28242" y="52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4" name="Google Shape;114;p15"/>
            <p:cNvSpPr/>
            <p:nvPr/>
          </p:nvSpPr>
          <p:spPr>
            <a:xfrm>
              <a:off x="2084505" y="3524574"/>
              <a:ext cx="54858" cy="66010"/>
            </a:xfrm>
            <a:custGeom>
              <a:avLst/>
              <a:gdLst/>
              <a:ahLst/>
              <a:cxnLst/>
              <a:rect l="l" t="t" r="r" b="b"/>
              <a:pathLst>
                <a:path w="1584" h="1906" extrusionOk="0">
                  <a:moveTo>
                    <a:pt x="119" y="1"/>
                  </a:moveTo>
                  <a:cubicBezTo>
                    <a:pt x="715" y="536"/>
                    <a:pt x="1286" y="953"/>
                    <a:pt x="1584" y="1632"/>
                  </a:cubicBezTo>
                  <a:cubicBezTo>
                    <a:pt x="1286" y="1870"/>
                    <a:pt x="1072" y="1906"/>
                    <a:pt x="834" y="1727"/>
                  </a:cubicBezTo>
                  <a:cubicBezTo>
                    <a:pt x="631" y="1572"/>
                    <a:pt x="441" y="1406"/>
                    <a:pt x="215" y="1227"/>
                  </a:cubicBezTo>
                  <a:cubicBezTo>
                    <a:pt x="96" y="894"/>
                    <a:pt x="0" y="513"/>
                    <a:pt x="119" y="1"/>
                  </a:cubicBezTo>
                  <a:close/>
                </a:path>
              </a:pathLst>
            </a:custGeom>
            <a:solidFill>
              <a:srgbClr val="D668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115" name="Google Shape;115;p15"/>
          <p:cNvGrpSpPr/>
          <p:nvPr/>
        </p:nvGrpSpPr>
        <p:grpSpPr>
          <a:xfrm>
            <a:off x="6156194" y="3058893"/>
            <a:ext cx="1378648" cy="865613"/>
            <a:chOff x="2442379" y="3878368"/>
            <a:chExt cx="1512505" cy="949658"/>
          </a:xfrm>
        </p:grpSpPr>
        <p:sp>
          <p:nvSpPr>
            <p:cNvPr id="116" name="Google Shape;116;p15"/>
            <p:cNvSpPr/>
            <p:nvPr/>
          </p:nvSpPr>
          <p:spPr>
            <a:xfrm>
              <a:off x="2468354" y="4205368"/>
              <a:ext cx="1462634" cy="593393"/>
            </a:xfrm>
            <a:custGeom>
              <a:avLst/>
              <a:gdLst/>
              <a:ahLst/>
              <a:cxnLst/>
              <a:rect l="l" t="t" r="r" b="b"/>
              <a:pathLst>
                <a:path w="42233" h="17134" extrusionOk="0">
                  <a:moveTo>
                    <a:pt x="1" y="11728"/>
                  </a:moveTo>
                  <a:cubicBezTo>
                    <a:pt x="60" y="11502"/>
                    <a:pt x="179" y="11335"/>
                    <a:pt x="334" y="11204"/>
                  </a:cubicBezTo>
                  <a:cubicBezTo>
                    <a:pt x="620" y="10966"/>
                    <a:pt x="929" y="10764"/>
                    <a:pt x="1144" y="10442"/>
                  </a:cubicBezTo>
                  <a:cubicBezTo>
                    <a:pt x="1179" y="10383"/>
                    <a:pt x="1275" y="10323"/>
                    <a:pt x="1346" y="10311"/>
                  </a:cubicBezTo>
                  <a:cubicBezTo>
                    <a:pt x="1656" y="10276"/>
                    <a:pt x="1870" y="10061"/>
                    <a:pt x="2120" y="9906"/>
                  </a:cubicBezTo>
                  <a:cubicBezTo>
                    <a:pt x="2311" y="9787"/>
                    <a:pt x="2525" y="9704"/>
                    <a:pt x="2715" y="9585"/>
                  </a:cubicBezTo>
                  <a:cubicBezTo>
                    <a:pt x="3525" y="9085"/>
                    <a:pt x="4394" y="8763"/>
                    <a:pt x="5251" y="8394"/>
                  </a:cubicBezTo>
                  <a:cubicBezTo>
                    <a:pt x="5763" y="8347"/>
                    <a:pt x="6216" y="8037"/>
                    <a:pt x="6716" y="7918"/>
                  </a:cubicBezTo>
                  <a:cubicBezTo>
                    <a:pt x="7180" y="7811"/>
                    <a:pt x="7609" y="7573"/>
                    <a:pt x="8061" y="7406"/>
                  </a:cubicBezTo>
                  <a:cubicBezTo>
                    <a:pt x="8597" y="7216"/>
                    <a:pt x="9180" y="7085"/>
                    <a:pt x="9657" y="6585"/>
                  </a:cubicBezTo>
                  <a:cubicBezTo>
                    <a:pt x="9764" y="6966"/>
                    <a:pt x="9835" y="7228"/>
                    <a:pt x="9907" y="7501"/>
                  </a:cubicBezTo>
                  <a:cubicBezTo>
                    <a:pt x="10014" y="7870"/>
                    <a:pt x="10157" y="8192"/>
                    <a:pt x="10419" y="8490"/>
                  </a:cubicBezTo>
                  <a:cubicBezTo>
                    <a:pt x="10573" y="8680"/>
                    <a:pt x="10752" y="8775"/>
                    <a:pt x="11014" y="8811"/>
                  </a:cubicBezTo>
                  <a:cubicBezTo>
                    <a:pt x="11633" y="8882"/>
                    <a:pt x="12228" y="9061"/>
                    <a:pt x="12836" y="9180"/>
                  </a:cubicBezTo>
                  <a:cubicBezTo>
                    <a:pt x="13324" y="9287"/>
                    <a:pt x="13788" y="9478"/>
                    <a:pt x="14312" y="9359"/>
                  </a:cubicBezTo>
                  <a:cubicBezTo>
                    <a:pt x="14503" y="9311"/>
                    <a:pt x="14717" y="9430"/>
                    <a:pt x="14919" y="9430"/>
                  </a:cubicBezTo>
                  <a:cubicBezTo>
                    <a:pt x="15610" y="9430"/>
                    <a:pt x="16288" y="9454"/>
                    <a:pt x="16979" y="9347"/>
                  </a:cubicBezTo>
                  <a:cubicBezTo>
                    <a:pt x="17372" y="9287"/>
                    <a:pt x="17812" y="9287"/>
                    <a:pt x="18205" y="9287"/>
                  </a:cubicBezTo>
                  <a:cubicBezTo>
                    <a:pt x="18848" y="9287"/>
                    <a:pt x="19432" y="9061"/>
                    <a:pt x="20039" y="8930"/>
                  </a:cubicBezTo>
                  <a:cubicBezTo>
                    <a:pt x="20729" y="8775"/>
                    <a:pt x="21384" y="8454"/>
                    <a:pt x="22099" y="8418"/>
                  </a:cubicBezTo>
                  <a:cubicBezTo>
                    <a:pt x="22813" y="8144"/>
                    <a:pt x="23611" y="8109"/>
                    <a:pt x="24301" y="7751"/>
                  </a:cubicBezTo>
                  <a:cubicBezTo>
                    <a:pt x="24659" y="7561"/>
                    <a:pt x="25040" y="7430"/>
                    <a:pt x="25397" y="7204"/>
                  </a:cubicBezTo>
                  <a:cubicBezTo>
                    <a:pt x="25825" y="6918"/>
                    <a:pt x="26337" y="6751"/>
                    <a:pt x="26802" y="6537"/>
                  </a:cubicBezTo>
                  <a:cubicBezTo>
                    <a:pt x="27076" y="6394"/>
                    <a:pt x="27361" y="6275"/>
                    <a:pt x="27635" y="6120"/>
                  </a:cubicBezTo>
                  <a:cubicBezTo>
                    <a:pt x="28445" y="5620"/>
                    <a:pt x="29266" y="5132"/>
                    <a:pt x="30088" y="4632"/>
                  </a:cubicBezTo>
                  <a:cubicBezTo>
                    <a:pt x="30731" y="4227"/>
                    <a:pt x="31278" y="3715"/>
                    <a:pt x="31743" y="3144"/>
                  </a:cubicBezTo>
                  <a:cubicBezTo>
                    <a:pt x="31862" y="2989"/>
                    <a:pt x="31921" y="2763"/>
                    <a:pt x="31981" y="2572"/>
                  </a:cubicBezTo>
                  <a:cubicBezTo>
                    <a:pt x="32005" y="2489"/>
                    <a:pt x="31993" y="2322"/>
                    <a:pt x="31933" y="2275"/>
                  </a:cubicBezTo>
                  <a:cubicBezTo>
                    <a:pt x="31648" y="2048"/>
                    <a:pt x="31743" y="1691"/>
                    <a:pt x="31576" y="1441"/>
                  </a:cubicBezTo>
                  <a:cubicBezTo>
                    <a:pt x="31457" y="1262"/>
                    <a:pt x="31469" y="1060"/>
                    <a:pt x="31505" y="846"/>
                  </a:cubicBezTo>
                  <a:cubicBezTo>
                    <a:pt x="31778" y="762"/>
                    <a:pt x="32017" y="655"/>
                    <a:pt x="32290" y="584"/>
                  </a:cubicBezTo>
                  <a:cubicBezTo>
                    <a:pt x="32612" y="489"/>
                    <a:pt x="32945" y="429"/>
                    <a:pt x="33267" y="381"/>
                  </a:cubicBezTo>
                  <a:cubicBezTo>
                    <a:pt x="33600" y="322"/>
                    <a:pt x="33922" y="286"/>
                    <a:pt x="34255" y="239"/>
                  </a:cubicBezTo>
                  <a:cubicBezTo>
                    <a:pt x="34957" y="167"/>
                    <a:pt x="35648" y="72"/>
                    <a:pt x="36362" y="48"/>
                  </a:cubicBezTo>
                  <a:cubicBezTo>
                    <a:pt x="37101" y="0"/>
                    <a:pt x="37827" y="0"/>
                    <a:pt x="38553" y="12"/>
                  </a:cubicBezTo>
                  <a:cubicBezTo>
                    <a:pt x="39125" y="24"/>
                    <a:pt x="39684" y="48"/>
                    <a:pt x="40220" y="167"/>
                  </a:cubicBezTo>
                  <a:cubicBezTo>
                    <a:pt x="40637" y="250"/>
                    <a:pt x="41053" y="441"/>
                    <a:pt x="41434" y="667"/>
                  </a:cubicBezTo>
                  <a:cubicBezTo>
                    <a:pt x="41935" y="977"/>
                    <a:pt x="42137" y="1513"/>
                    <a:pt x="42220" y="2096"/>
                  </a:cubicBezTo>
                  <a:cubicBezTo>
                    <a:pt x="42232" y="2227"/>
                    <a:pt x="42196" y="2394"/>
                    <a:pt x="42161" y="2525"/>
                  </a:cubicBezTo>
                  <a:cubicBezTo>
                    <a:pt x="41970" y="3120"/>
                    <a:pt x="41756" y="3703"/>
                    <a:pt x="41542" y="4299"/>
                  </a:cubicBezTo>
                  <a:cubicBezTo>
                    <a:pt x="41530" y="4346"/>
                    <a:pt x="41530" y="4394"/>
                    <a:pt x="41506" y="4418"/>
                  </a:cubicBezTo>
                  <a:cubicBezTo>
                    <a:pt x="41089" y="5049"/>
                    <a:pt x="40863" y="5775"/>
                    <a:pt x="40315" y="6311"/>
                  </a:cubicBezTo>
                  <a:cubicBezTo>
                    <a:pt x="40196" y="6430"/>
                    <a:pt x="40089" y="6561"/>
                    <a:pt x="39994" y="6692"/>
                  </a:cubicBezTo>
                  <a:cubicBezTo>
                    <a:pt x="39506" y="7406"/>
                    <a:pt x="38922" y="8061"/>
                    <a:pt x="38291" y="8656"/>
                  </a:cubicBezTo>
                  <a:cubicBezTo>
                    <a:pt x="37994" y="8930"/>
                    <a:pt x="37708" y="9192"/>
                    <a:pt x="37434" y="9478"/>
                  </a:cubicBezTo>
                  <a:cubicBezTo>
                    <a:pt x="36827" y="10109"/>
                    <a:pt x="36100" y="10597"/>
                    <a:pt x="35398" y="11121"/>
                  </a:cubicBezTo>
                  <a:cubicBezTo>
                    <a:pt x="35196" y="11276"/>
                    <a:pt x="34957" y="11419"/>
                    <a:pt x="34743" y="11597"/>
                  </a:cubicBezTo>
                  <a:cubicBezTo>
                    <a:pt x="34493" y="11811"/>
                    <a:pt x="34195" y="11966"/>
                    <a:pt x="33862" y="12050"/>
                  </a:cubicBezTo>
                  <a:cubicBezTo>
                    <a:pt x="33803" y="12073"/>
                    <a:pt x="33743" y="12085"/>
                    <a:pt x="33683" y="12109"/>
                  </a:cubicBezTo>
                  <a:cubicBezTo>
                    <a:pt x="33088" y="12526"/>
                    <a:pt x="32421" y="12812"/>
                    <a:pt x="31767" y="13121"/>
                  </a:cubicBezTo>
                  <a:cubicBezTo>
                    <a:pt x="31683" y="13169"/>
                    <a:pt x="31588" y="13228"/>
                    <a:pt x="31505" y="13288"/>
                  </a:cubicBezTo>
                  <a:cubicBezTo>
                    <a:pt x="31124" y="13526"/>
                    <a:pt x="30790" y="13824"/>
                    <a:pt x="30385" y="13978"/>
                  </a:cubicBezTo>
                  <a:cubicBezTo>
                    <a:pt x="29969" y="14121"/>
                    <a:pt x="29623" y="14407"/>
                    <a:pt x="29207" y="14526"/>
                  </a:cubicBezTo>
                  <a:cubicBezTo>
                    <a:pt x="29195" y="14526"/>
                    <a:pt x="29171" y="14538"/>
                    <a:pt x="29147" y="14550"/>
                  </a:cubicBezTo>
                  <a:cubicBezTo>
                    <a:pt x="28778" y="14907"/>
                    <a:pt x="28290" y="15014"/>
                    <a:pt x="27826" y="15228"/>
                  </a:cubicBezTo>
                  <a:cubicBezTo>
                    <a:pt x="27683" y="15288"/>
                    <a:pt x="27528" y="15383"/>
                    <a:pt x="27397" y="15467"/>
                  </a:cubicBezTo>
                  <a:cubicBezTo>
                    <a:pt x="27242" y="15538"/>
                    <a:pt x="27099" y="15609"/>
                    <a:pt x="26945" y="15669"/>
                  </a:cubicBezTo>
                  <a:cubicBezTo>
                    <a:pt x="26873" y="15705"/>
                    <a:pt x="26790" y="15717"/>
                    <a:pt x="26706" y="15740"/>
                  </a:cubicBezTo>
                  <a:cubicBezTo>
                    <a:pt x="26004" y="16133"/>
                    <a:pt x="25242" y="16312"/>
                    <a:pt x="24504" y="16574"/>
                  </a:cubicBezTo>
                  <a:cubicBezTo>
                    <a:pt x="24325" y="16633"/>
                    <a:pt x="24147" y="16717"/>
                    <a:pt x="23968" y="16729"/>
                  </a:cubicBezTo>
                  <a:cubicBezTo>
                    <a:pt x="23123" y="16812"/>
                    <a:pt x="22301" y="17038"/>
                    <a:pt x="21456" y="17074"/>
                  </a:cubicBezTo>
                  <a:lnTo>
                    <a:pt x="21087" y="17074"/>
                  </a:lnTo>
                  <a:lnTo>
                    <a:pt x="18658" y="17074"/>
                  </a:lnTo>
                  <a:cubicBezTo>
                    <a:pt x="18586" y="17074"/>
                    <a:pt x="18491" y="17110"/>
                    <a:pt x="18420" y="17110"/>
                  </a:cubicBezTo>
                  <a:cubicBezTo>
                    <a:pt x="18289" y="17133"/>
                    <a:pt x="18134" y="17133"/>
                    <a:pt x="17991" y="17110"/>
                  </a:cubicBezTo>
                  <a:cubicBezTo>
                    <a:pt x="17801" y="17098"/>
                    <a:pt x="17622" y="17050"/>
                    <a:pt x="17443" y="17050"/>
                  </a:cubicBezTo>
                  <a:cubicBezTo>
                    <a:pt x="16705" y="17026"/>
                    <a:pt x="15991" y="16931"/>
                    <a:pt x="15276" y="16800"/>
                  </a:cubicBezTo>
                  <a:cubicBezTo>
                    <a:pt x="14776" y="16693"/>
                    <a:pt x="14264" y="16562"/>
                    <a:pt x="13788" y="16371"/>
                  </a:cubicBezTo>
                  <a:cubicBezTo>
                    <a:pt x="13098" y="16086"/>
                    <a:pt x="12383" y="15860"/>
                    <a:pt x="11645" y="15717"/>
                  </a:cubicBezTo>
                  <a:cubicBezTo>
                    <a:pt x="10657" y="15502"/>
                    <a:pt x="9704" y="15169"/>
                    <a:pt x="8692" y="15002"/>
                  </a:cubicBezTo>
                  <a:cubicBezTo>
                    <a:pt x="8526" y="14967"/>
                    <a:pt x="8359" y="14943"/>
                    <a:pt x="8192" y="14931"/>
                  </a:cubicBezTo>
                  <a:cubicBezTo>
                    <a:pt x="7775" y="14883"/>
                    <a:pt x="7383" y="14824"/>
                    <a:pt x="6978" y="14752"/>
                  </a:cubicBezTo>
                  <a:cubicBezTo>
                    <a:pt x="6442" y="14657"/>
                    <a:pt x="5930" y="14490"/>
                    <a:pt x="5394" y="14407"/>
                  </a:cubicBezTo>
                  <a:cubicBezTo>
                    <a:pt x="4835" y="14312"/>
                    <a:pt x="4263" y="14169"/>
                    <a:pt x="3715" y="14014"/>
                  </a:cubicBezTo>
                  <a:cubicBezTo>
                    <a:pt x="3477" y="13955"/>
                    <a:pt x="3251" y="13824"/>
                    <a:pt x="3037" y="13716"/>
                  </a:cubicBezTo>
                  <a:cubicBezTo>
                    <a:pt x="2501" y="13443"/>
                    <a:pt x="1965" y="13169"/>
                    <a:pt x="1441" y="12871"/>
                  </a:cubicBezTo>
                  <a:cubicBezTo>
                    <a:pt x="1108" y="12692"/>
                    <a:pt x="810" y="12466"/>
                    <a:pt x="513" y="12252"/>
                  </a:cubicBezTo>
                  <a:cubicBezTo>
                    <a:pt x="298" y="12133"/>
                    <a:pt x="120" y="11954"/>
                    <a:pt x="1" y="1172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7" name="Google Shape;117;p15"/>
            <p:cNvSpPr/>
            <p:nvPr/>
          </p:nvSpPr>
          <p:spPr>
            <a:xfrm>
              <a:off x="2792064" y="3953001"/>
              <a:ext cx="688633" cy="399590"/>
            </a:xfrm>
            <a:custGeom>
              <a:avLst/>
              <a:gdLst/>
              <a:ahLst/>
              <a:cxnLst/>
              <a:rect l="l" t="t" r="r" b="b"/>
              <a:pathLst>
                <a:path w="19884" h="11538" extrusionOk="0">
                  <a:moveTo>
                    <a:pt x="36" y="5740"/>
                  </a:moveTo>
                  <a:cubicBezTo>
                    <a:pt x="214" y="5787"/>
                    <a:pt x="369" y="5799"/>
                    <a:pt x="488" y="5871"/>
                  </a:cubicBezTo>
                  <a:cubicBezTo>
                    <a:pt x="988" y="6180"/>
                    <a:pt x="1548" y="6335"/>
                    <a:pt x="2143" y="6359"/>
                  </a:cubicBezTo>
                  <a:cubicBezTo>
                    <a:pt x="2203" y="6359"/>
                    <a:pt x="2274" y="6394"/>
                    <a:pt x="2322" y="6383"/>
                  </a:cubicBezTo>
                  <a:cubicBezTo>
                    <a:pt x="2929" y="6228"/>
                    <a:pt x="3548" y="6347"/>
                    <a:pt x="4167" y="6216"/>
                  </a:cubicBezTo>
                  <a:cubicBezTo>
                    <a:pt x="5144" y="6002"/>
                    <a:pt x="6132" y="5871"/>
                    <a:pt x="7108" y="5680"/>
                  </a:cubicBezTo>
                  <a:cubicBezTo>
                    <a:pt x="7501" y="5609"/>
                    <a:pt x="7870" y="5490"/>
                    <a:pt x="8239" y="5359"/>
                  </a:cubicBezTo>
                  <a:cubicBezTo>
                    <a:pt x="9644" y="4906"/>
                    <a:pt x="11025" y="4418"/>
                    <a:pt x="12383" y="3823"/>
                  </a:cubicBezTo>
                  <a:cubicBezTo>
                    <a:pt x="13895" y="3144"/>
                    <a:pt x="15312" y="2346"/>
                    <a:pt x="16621" y="1334"/>
                  </a:cubicBezTo>
                  <a:cubicBezTo>
                    <a:pt x="16955" y="1060"/>
                    <a:pt x="17240" y="739"/>
                    <a:pt x="17550" y="441"/>
                  </a:cubicBezTo>
                  <a:cubicBezTo>
                    <a:pt x="17693" y="298"/>
                    <a:pt x="17812" y="168"/>
                    <a:pt x="17967" y="1"/>
                  </a:cubicBezTo>
                  <a:cubicBezTo>
                    <a:pt x="18252" y="525"/>
                    <a:pt x="18419" y="1060"/>
                    <a:pt x="18657" y="1549"/>
                  </a:cubicBezTo>
                  <a:cubicBezTo>
                    <a:pt x="18907" y="2061"/>
                    <a:pt x="19038" y="2608"/>
                    <a:pt x="19253" y="3132"/>
                  </a:cubicBezTo>
                  <a:cubicBezTo>
                    <a:pt x="19455" y="3656"/>
                    <a:pt x="19669" y="4168"/>
                    <a:pt x="19884" y="4716"/>
                  </a:cubicBezTo>
                  <a:cubicBezTo>
                    <a:pt x="19503" y="5216"/>
                    <a:pt x="19133" y="5704"/>
                    <a:pt x="18729" y="6168"/>
                  </a:cubicBezTo>
                  <a:cubicBezTo>
                    <a:pt x="18669" y="6240"/>
                    <a:pt x="18586" y="6347"/>
                    <a:pt x="18598" y="6418"/>
                  </a:cubicBezTo>
                  <a:cubicBezTo>
                    <a:pt x="18633" y="6656"/>
                    <a:pt x="18491" y="6752"/>
                    <a:pt x="18348" y="6871"/>
                  </a:cubicBezTo>
                  <a:cubicBezTo>
                    <a:pt x="17931" y="7180"/>
                    <a:pt x="17526" y="7502"/>
                    <a:pt x="17121" y="7835"/>
                  </a:cubicBezTo>
                  <a:cubicBezTo>
                    <a:pt x="16919" y="8002"/>
                    <a:pt x="16693" y="8145"/>
                    <a:pt x="16443" y="8264"/>
                  </a:cubicBezTo>
                  <a:cubicBezTo>
                    <a:pt x="15704" y="8609"/>
                    <a:pt x="14978" y="8978"/>
                    <a:pt x="14252" y="9323"/>
                  </a:cubicBezTo>
                  <a:cubicBezTo>
                    <a:pt x="13895" y="9490"/>
                    <a:pt x="13502" y="9585"/>
                    <a:pt x="13145" y="9728"/>
                  </a:cubicBezTo>
                  <a:cubicBezTo>
                    <a:pt x="13133" y="9728"/>
                    <a:pt x="13109" y="9728"/>
                    <a:pt x="13085" y="9740"/>
                  </a:cubicBezTo>
                  <a:cubicBezTo>
                    <a:pt x="12311" y="10216"/>
                    <a:pt x="11394" y="10264"/>
                    <a:pt x="10573" y="10609"/>
                  </a:cubicBezTo>
                  <a:cubicBezTo>
                    <a:pt x="10323" y="10705"/>
                    <a:pt x="10049" y="10740"/>
                    <a:pt x="9787" y="10800"/>
                  </a:cubicBezTo>
                  <a:cubicBezTo>
                    <a:pt x="9561" y="10859"/>
                    <a:pt x="9358" y="10931"/>
                    <a:pt x="9132" y="10990"/>
                  </a:cubicBezTo>
                  <a:cubicBezTo>
                    <a:pt x="9013" y="11014"/>
                    <a:pt x="8894" y="11050"/>
                    <a:pt x="8775" y="11062"/>
                  </a:cubicBezTo>
                  <a:cubicBezTo>
                    <a:pt x="8299" y="11133"/>
                    <a:pt x="7834" y="11193"/>
                    <a:pt x="7358" y="11276"/>
                  </a:cubicBezTo>
                  <a:cubicBezTo>
                    <a:pt x="7215" y="11288"/>
                    <a:pt x="7084" y="11300"/>
                    <a:pt x="6930" y="11312"/>
                  </a:cubicBezTo>
                  <a:cubicBezTo>
                    <a:pt x="6727" y="11347"/>
                    <a:pt x="6525" y="11371"/>
                    <a:pt x="6322" y="11407"/>
                  </a:cubicBezTo>
                  <a:cubicBezTo>
                    <a:pt x="6156" y="11419"/>
                    <a:pt x="5989" y="11455"/>
                    <a:pt x="5834" y="11455"/>
                  </a:cubicBezTo>
                  <a:cubicBezTo>
                    <a:pt x="5334" y="11478"/>
                    <a:pt x="4834" y="11467"/>
                    <a:pt x="4346" y="11514"/>
                  </a:cubicBezTo>
                  <a:cubicBezTo>
                    <a:pt x="3965" y="11538"/>
                    <a:pt x="3596" y="11490"/>
                    <a:pt x="3227" y="11455"/>
                  </a:cubicBezTo>
                  <a:cubicBezTo>
                    <a:pt x="2834" y="11407"/>
                    <a:pt x="2453" y="11300"/>
                    <a:pt x="2060" y="11240"/>
                  </a:cubicBezTo>
                  <a:cubicBezTo>
                    <a:pt x="1738" y="11193"/>
                    <a:pt x="1405" y="11169"/>
                    <a:pt x="1072" y="11157"/>
                  </a:cubicBezTo>
                  <a:cubicBezTo>
                    <a:pt x="774" y="11133"/>
                    <a:pt x="631" y="10978"/>
                    <a:pt x="548" y="10705"/>
                  </a:cubicBezTo>
                  <a:cubicBezTo>
                    <a:pt x="381" y="10240"/>
                    <a:pt x="381" y="9764"/>
                    <a:pt x="286" y="9288"/>
                  </a:cubicBezTo>
                  <a:cubicBezTo>
                    <a:pt x="250" y="9050"/>
                    <a:pt x="203" y="8800"/>
                    <a:pt x="179" y="8561"/>
                  </a:cubicBezTo>
                  <a:cubicBezTo>
                    <a:pt x="155" y="8454"/>
                    <a:pt x="131" y="8359"/>
                    <a:pt x="131" y="8252"/>
                  </a:cubicBezTo>
                  <a:cubicBezTo>
                    <a:pt x="83" y="7466"/>
                    <a:pt x="60" y="6668"/>
                    <a:pt x="24" y="5883"/>
                  </a:cubicBezTo>
                  <a:cubicBezTo>
                    <a:pt x="0" y="5883"/>
                    <a:pt x="12" y="5847"/>
                    <a:pt x="36" y="574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8" name="Google Shape;118;p15"/>
            <p:cNvSpPr/>
            <p:nvPr/>
          </p:nvSpPr>
          <p:spPr>
            <a:xfrm>
              <a:off x="2813501" y="4141436"/>
              <a:ext cx="733170" cy="371572"/>
            </a:xfrm>
            <a:custGeom>
              <a:avLst/>
              <a:gdLst/>
              <a:ahLst/>
              <a:cxnLst/>
              <a:rect l="l" t="t" r="r" b="b"/>
              <a:pathLst>
                <a:path w="21170" h="10729" extrusionOk="0">
                  <a:moveTo>
                    <a:pt x="179" y="6156"/>
                  </a:moveTo>
                  <a:cubicBezTo>
                    <a:pt x="1310" y="6514"/>
                    <a:pt x="2477" y="6692"/>
                    <a:pt x="3620" y="6740"/>
                  </a:cubicBezTo>
                  <a:cubicBezTo>
                    <a:pt x="4703" y="6788"/>
                    <a:pt x="5810" y="6799"/>
                    <a:pt x="6894" y="6549"/>
                  </a:cubicBezTo>
                  <a:cubicBezTo>
                    <a:pt x="7192" y="6478"/>
                    <a:pt x="7501" y="6454"/>
                    <a:pt x="7811" y="6430"/>
                  </a:cubicBezTo>
                  <a:cubicBezTo>
                    <a:pt x="7906" y="6418"/>
                    <a:pt x="7989" y="6442"/>
                    <a:pt x="8049" y="6395"/>
                  </a:cubicBezTo>
                  <a:cubicBezTo>
                    <a:pt x="8394" y="6204"/>
                    <a:pt x="8787" y="6252"/>
                    <a:pt x="9120" y="6145"/>
                  </a:cubicBezTo>
                  <a:cubicBezTo>
                    <a:pt x="9751" y="5942"/>
                    <a:pt x="10406" y="5823"/>
                    <a:pt x="11025" y="5585"/>
                  </a:cubicBezTo>
                  <a:cubicBezTo>
                    <a:pt x="11656" y="5323"/>
                    <a:pt x="12323" y="5144"/>
                    <a:pt x="12966" y="4906"/>
                  </a:cubicBezTo>
                  <a:cubicBezTo>
                    <a:pt x="13704" y="4644"/>
                    <a:pt x="14419" y="4335"/>
                    <a:pt x="15121" y="3954"/>
                  </a:cubicBezTo>
                  <a:cubicBezTo>
                    <a:pt x="15181" y="3930"/>
                    <a:pt x="15228" y="3882"/>
                    <a:pt x="15288" y="3870"/>
                  </a:cubicBezTo>
                  <a:cubicBezTo>
                    <a:pt x="16205" y="3525"/>
                    <a:pt x="17002" y="2918"/>
                    <a:pt x="17752" y="2323"/>
                  </a:cubicBezTo>
                  <a:cubicBezTo>
                    <a:pt x="18372" y="1858"/>
                    <a:pt x="18907" y="1311"/>
                    <a:pt x="19157" y="537"/>
                  </a:cubicBezTo>
                  <a:cubicBezTo>
                    <a:pt x="19217" y="346"/>
                    <a:pt x="19324" y="168"/>
                    <a:pt x="19526" y="1"/>
                  </a:cubicBezTo>
                  <a:cubicBezTo>
                    <a:pt x="19872" y="549"/>
                    <a:pt x="20134" y="1073"/>
                    <a:pt x="20348" y="1632"/>
                  </a:cubicBezTo>
                  <a:cubicBezTo>
                    <a:pt x="20455" y="1894"/>
                    <a:pt x="20539" y="2144"/>
                    <a:pt x="20634" y="2394"/>
                  </a:cubicBezTo>
                  <a:cubicBezTo>
                    <a:pt x="20884" y="3037"/>
                    <a:pt x="21110" y="3680"/>
                    <a:pt x="21146" y="4371"/>
                  </a:cubicBezTo>
                  <a:cubicBezTo>
                    <a:pt x="21170" y="4597"/>
                    <a:pt x="21110" y="4775"/>
                    <a:pt x="20955" y="4942"/>
                  </a:cubicBezTo>
                  <a:cubicBezTo>
                    <a:pt x="20646" y="5299"/>
                    <a:pt x="20312" y="5645"/>
                    <a:pt x="19919" y="5918"/>
                  </a:cubicBezTo>
                  <a:cubicBezTo>
                    <a:pt x="18979" y="6537"/>
                    <a:pt x="18026" y="7133"/>
                    <a:pt x="17062" y="7680"/>
                  </a:cubicBezTo>
                  <a:cubicBezTo>
                    <a:pt x="16979" y="7716"/>
                    <a:pt x="16907" y="7788"/>
                    <a:pt x="16836" y="7788"/>
                  </a:cubicBezTo>
                  <a:cubicBezTo>
                    <a:pt x="16478" y="7740"/>
                    <a:pt x="16193" y="7942"/>
                    <a:pt x="15895" y="8085"/>
                  </a:cubicBezTo>
                  <a:cubicBezTo>
                    <a:pt x="15169" y="8407"/>
                    <a:pt x="14443" y="8764"/>
                    <a:pt x="13704" y="9109"/>
                  </a:cubicBezTo>
                  <a:cubicBezTo>
                    <a:pt x="13621" y="9145"/>
                    <a:pt x="13514" y="9169"/>
                    <a:pt x="13407" y="9193"/>
                  </a:cubicBezTo>
                  <a:lnTo>
                    <a:pt x="11847" y="9597"/>
                  </a:lnTo>
                  <a:cubicBezTo>
                    <a:pt x="11597" y="9657"/>
                    <a:pt x="11323" y="9728"/>
                    <a:pt x="11061" y="9776"/>
                  </a:cubicBezTo>
                  <a:cubicBezTo>
                    <a:pt x="10835" y="9824"/>
                    <a:pt x="10633" y="9883"/>
                    <a:pt x="10406" y="9990"/>
                  </a:cubicBezTo>
                  <a:cubicBezTo>
                    <a:pt x="10180" y="10086"/>
                    <a:pt x="9930" y="10121"/>
                    <a:pt x="9692" y="10181"/>
                  </a:cubicBezTo>
                  <a:cubicBezTo>
                    <a:pt x="8823" y="10383"/>
                    <a:pt x="7954" y="10538"/>
                    <a:pt x="7037" y="10538"/>
                  </a:cubicBezTo>
                  <a:cubicBezTo>
                    <a:pt x="6763" y="10538"/>
                    <a:pt x="6465" y="10538"/>
                    <a:pt x="6180" y="10598"/>
                  </a:cubicBezTo>
                  <a:cubicBezTo>
                    <a:pt x="5453" y="10728"/>
                    <a:pt x="4739" y="10681"/>
                    <a:pt x="4001" y="10633"/>
                  </a:cubicBezTo>
                  <a:cubicBezTo>
                    <a:pt x="3727" y="10621"/>
                    <a:pt x="3429" y="10562"/>
                    <a:pt x="3143" y="10526"/>
                  </a:cubicBezTo>
                  <a:cubicBezTo>
                    <a:pt x="2548" y="10419"/>
                    <a:pt x="1965" y="10300"/>
                    <a:pt x="1369" y="10181"/>
                  </a:cubicBezTo>
                  <a:cubicBezTo>
                    <a:pt x="1072" y="10121"/>
                    <a:pt x="846" y="9990"/>
                    <a:pt x="703" y="9693"/>
                  </a:cubicBezTo>
                  <a:cubicBezTo>
                    <a:pt x="488" y="9288"/>
                    <a:pt x="417" y="8871"/>
                    <a:pt x="310" y="8454"/>
                  </a:cubicBezTo>
                  <a:cubicBezTo>
                    <a:pt x="238" y="8157"/>
                    <a:pt x="191" y="7847"/>
                    <a:pt x="131" y="7550"/>
                  </a:cubicBezTo>
                  <a:cubicBezTo>
                    <a:pt x="72" y="7073"/>
                    <a:pt x="0" y="6657"/>
                    <a:pt x="179" y="61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19" name="Google Shape;119;p15"/>
            <p:cNvSpPr/>
            <p:nvPr/>
          </p:nvSpPr>
          <p:spPr>
            <a:xfrm>
              <a:off x="2791232" y="3901883"/>
              <a:ext cx="615662" cy="243744"/>
            </a:xfrm>
            <a:custGeom>
              <a:avLst/>
              <a:gdLst/>
              <a:ahLst/>
              <a:cxnLst/>
              <a:rect l="l" t="t" r="r" b="b"/>
              <a:pathLst>
                <a:path w="17777" h="7038" extrusionOk="0">
                  <a:moveTo>
                    <a:pt x="0" y="5668"/>
                  </a:moveTo>
                  <a:cubicBezTo>
                    <a:pt x="298" y="5370"/>
                    <a:pt x="298" y="5370"/>
                    <a:pt x="334" y="5001"/>
                  </a:cubicBezTo>
                  <a:cubicBezTo>
                    <a:pt x="1119" y="4477"/>
                    <a:pt x="1953" y="3953"/>
                    <a:pt x="2763" y="3406"/>
                  </a:cubicBezTo>
                  <a:cubicBezTo>
                    <a:pt x="3394" y="2977"/>
                    <a:pt x="4084" y="2632"/>
                    <a:pt x="4751" y="2275"/>
                  </a:cubicBezTo>
                  <a:cubicBezTo>
                    <a:pt x="5406" y="1929"/>
                    <a:pt x="6108" y="1644"/>
                    <a:pt x="6834" y="1441"/>
                  </a:cubicBezTo>
                  <a:cubicBezTo>
                    <a:pt x="7085" y="1370"/>
                    <a:pt x="7358" y="1274"/>
                    <a:pt x="7608" y="1179"/>
                  </a:cubicBezTo>
                  <a:cubicBezTo>
                    <a:pt x="7739" y="1143"/>
                    <a:pt x="7882" y="1084"/>
                    <a:pt x="8025" y="1048"/>
                  </a:cubicBezTo>
                  <a:cubicBezTo>
                    <a:pt x="8918" y="846"/>
                    <a:pt x="9811" y="643"/>
                    <a:pt x="10704" y="453"/>
                  </a:cubicBezTo>
                  <a:cubicBezTo>
                    <a:pt x="10883" y="417"/>
                    <a:pt x="11073" y="417"/>
                    <a:pt x="11252" y="393"/>
                  </a:cubicBezTo>
                  <a:cubicBezTo>
                    <a:pt x="11752" y="370"/>
                    <a:pt x="12240" y="262"/>
                    <a:pt x="12728" y="191"/>
                  </a:cubicBezTo>
                  <a:cubicBezTo>
                    <a:pt x="13300" y="96"/>
                    <a:pt x="13895" y="96"/>
                    <a:pt x="14466" y="60"/>
                  </a:cubicBezTo>
                  <a:cubicBezTo>
                    <a:pt x="15002" y="12"/>
                    <a:pt x="15538" y="0"/>
                    <a:pt x="16074" y="131"/>
                  </a:cubicBezTo>
                  <a:cubicBezTo>
                    <a:pt x="16312" y="191"/>
                    <a:pt x="16574" y="179"/>
                    <a:pt x="16824" y="179"/>
                  </a:cubicBezTo>
                  <a:cubicBezTo>
                    <a:pt x="17205" y="179"/>
                    <a:pt x="17502" y="322"/>
                    <a:pt x="17669" y="679"/>
                  </a:cubicBezTo>
                  <a:cubicBezTo>
                    <a:pt x="17705" y="739"/>
                    <a:pt x="17729" y="786"/>
                    <a:pt x="17776" y="870"/>
                  </a:cubicBezTo>
                  <a:cubicBezTo>
                    <a:pt x="17610" y="1322"/>
                    <a:pt x="17312" y="1691"/>
                    <a:pt x="16943" y="1989"/>
                  </a:cubicBezTo>
                  <a:cubicBezTo>
                    <a:pt x="16455" y="2370"/>
                    <a:pt x="15943" y="2727"/>
                    <a:pt x="15443" y="3108"/>
                  </a:cubicBezTo>
                  <a:cubicBezTo>
                    <a:pt x="14907" y="3513"/>
                    <a:pt x="14288" y="3775"/>
                    <a:pt x="13716" y="4084"/>
                  </a:cubicBezTo>
                  <a:cubicBezTo>
                    <a:pt x="13264" y="4346"/>
                    <a:pt x="12788" y="4549"/>
                    <a:pt x="12311" y="4751"/>
                  </a:cubicBezTo>
                  <a:cubicBezTo>
                    <a:pt x="11704" y="5013"/>
                    <a:pt x="11073" y="5251"/>
                    <a:pt x="10454" y="5465"/>
                  </a:cubicBezTo>
                  <a:cubicBezTo>
                    <a:pt x="9930" y="5668"/>
                    <a:pt x="9394" y="5823"/>
                    <a:pt x="8859" y="6025"/>
                  </a:cubicBezTo>
                  <a:cubicBezTo>
                    <a:pt x="8811" y="6037"/>
                    <a:pt x="8787" y="6061"/>
                    <a:pt x="8739" y="6061"/>
                  </a:cubicBezTo>
                  <a:cubicBezTo>
                    <a:pt x="8073" y="6108"/>
                    <a:pt x="7477" y="6454"/>
                    <a:pt x="6811" y="6525"/>
                  </a:cubicBezTo>
                  <a:cubicBezTo>
                    <a:pt x="6311" y="6585"/>
                    <a:pt x="5822" y="6716"/>
                    <a:pt x="5334" y="6799"/>
                  </a:cubicBezTo>
                  <a:cubicBezTo>
                    <a:pt x="4846" y="6870"/>
                    <a:pt x="4346" y="6930"/>
                    <a:pt x="3846" y="6978"/>
                  </a:cubicBezTo>
                  <a:cubicBezTo>
                    <a:pt x="3263" y="7037"/>
                    <a:pt x="2679" y="6989"/>
                    <a:pt x="2108" y="6954"/>
                  </a:cubicBezTo>
                  <a:cubicBezTo>
                    <a:pt x="1370" y="6918"/>
                    <a:pt x="738" y="6632"/>
                    <a:pt x="215" y="6144"/>
                  </a:cubicBezTo>
                  <a:cubicBezTo>
                    <a:pt x="119" y="6013"/>
                    <a:pt x="84" y="5835"/>
                    <a:pt x="0" y="56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2442379" y="3878368"/>
              <a:ext cx="1512505" cy="949658"/>
            </a:xfrm>
            <a:custGeom>
              <a:avLst/>
              <a:gdLst/>
              <a:ahLst/>
              <a:cxnLst/>
              <a:rect l="l" t="t" r="r" b="b"/>
              <a:pathLst>
                <a:path w="43673" h="27421" extrusionOk="0">
                  <a:moveTo>
                    <a:pt x="32040" y="9847"/>
                  </a:moveTo>
                  <a:cubicBezTo>
                    <a:pt x="32933" y="9371"/>
                    <a:pt x="33862" y="9228"/>
                    <a:pt x="34803" y="9109"/>
                  </a:cubicBezTo>
                  <a:cubicBezTo>
                    <a:pt x="35076" y="9085"/>
                    <a:pt x="35374" y="9026"/>
                    <a:pt x="35660" y="8978"/>
                  </a:cubicBezTo>
                  <a:lnTo>
                    <a:pt x="36469" y="8895"/>
                  </a:lnTo>
                  <a:cubicBezTo>
                    <a:pt x="36565" y="8871"/>
                    <a:pt x="36672" y="8907"/>
                    <a:pt x="36779" y="8871"/>
                  </a:cubicBezTo>
                  <a:cubicBezTo>
                    <a:pt x="37446" y="8680"/>
                    <a:pt x="38136" y="8740"/>
                    <a:pt x="38815" y="8800"/>
                  </a:cubicBezTo>
                  <a:cubicBezTo>
                    <a:pt x="38970" y="8811"/>
                    <a:pt x="39101" y="8835"/>
                    <a:pt x="39244" y="8835"/>
                  </a:cubicBezTo>
                  <a:cubicBezTo>
                    <a:pt x="40065" y="8776"/>
                    <a:pt x="40851" y="8895"/>
                    <a:pt x="41625" y="9169"/>
                  </a:cubicBezTo>
                  <a:cubicBezTo>
                    <a:pt x="41672" y="9192"/>
                    <a:pt x="41708" y="9216"/>
                    <a:pt x="41744" y="9216"/>
                  </a:cubicBezTo>
                  <a:cubicBezTo>
                    <a:pt x="42220" y="9216"/>
                    <a:pt x="42518" y="9550"/>
                    <a:pt x="42875" y="9800"/>
                  </a:cubicBezTo>
                  <a:cubicBezTo>
                    <a:pt x="43292" y="10097"/>
                    <a:pt x="43411" y="10526"/>
                    <a:pt x="43577" y="10943"/>
                  </a:cubicBezTo>
                  <a:cubicBezTo>
                    <a:pt x="43673" y="11181"/>
                    <a:pt x="43649" y="11478"/>
                    <a:pt x="43649" y="11752"/>
                  </a:cubicBezTo>
                  <a:cubicBezTo>
                    <a:pt x="43637" y="12109"/>
                    <a:pt x="43589" y="12443"/>
                    <a:pt x="43542" y="12800"/>
                  </a:cubicBezTo>
                  <a:cubicBezTo>
                    <a:pt x="43530" y="12907"/>
                    <a:pt x="43530" y="13026"/>
                    <a:pt x="43470" y="13098"/>
                  </a:cubicBezTo>
                  <a:cubicBezTo>
                    <a:pt x="43161" y="13550"/>
                    <a:pt x="43089" y="14110"/>
                    <a:pt x="42815" y="14574"/>
                  </a:cubicBezTo>
                  <a:cubicBezTo>
                    <a:pt x="42554" y="15026"/>
                    <a:pt x="42268" y="15455"/>
                    <a:pt x="41982" y="15896"/>
                  </a:cubicBezTo>
                  <a:cubicBezTo>
                    <a:pt x="41911" y="16015"/>
                    <a:pt x="41803" y="16122"/>
                    <a:pt x="41720" y="16241"/>
                  </a:cubicBezTo>
                  <a:cubicBezTo>
                    <a:pt x="40899" y="17301"/>
                    <a:pt x="39934" y="18217"/>
                    <a:pt x="38994" y="19158"/>
                  </a:cubicBezTo>
                  <a:cubicBezTo>
                    <a:pt x="38339" y="19801"/>
                    <a:pt x="37636" y="20396"/>
                    <a:pt x="36910" y="20944"/>
                  </a:cubicBezTo>
                  <a:cubicBezTo>
                    <a:pt x="36422" y="21313"/>
                    <a:pt x="35886" y="21658"/>
                    <a:pt x="35362" y="21992"/>
                  </a:cubicBezTo>
                  <a:cubicBezTo>
                    <a:pt x="35065" y="22182"/>
                    <a:pt x="34719" y="22301"/>
                    <a:pt x="34410" y="22468"/>
                  </a:cubicBezTo>
                  <a:cubicBezTo>
                    <a:pt x="34029" y="22670"/>
                    <a:pt x="33636" y="22885"/>
                    <a:pt x="33267" y="23099"/>
                  </a:cubicBezTo>
                  <a:cubicBezTo>
                    <a:pt x="32695" y="23444"/>
                    <a:pt x="32100" y="23718"/>
                    <a:pt x="31516" y="24039"/>
                  </a:cubicBezTo>
                  <a:cubicBezTo>
                    <a:pt x="31112" y="24266"/>
                    <a:pt x="30671" y="24444"/>
                    <a:pt x="30278" y="24706"/>
                  </a:cubicBezTo>
                  <a:cubicBezTo>
                    <a:pt x="29945" y="24944"/>
                    <a:pt x="29540" y="25075"/>
                    <a:pt x="29159" y="25242"/>
                  </a:cubicBezTo>
                  <a:cubicBezTo>
                    <a:pt x="29004" y="25325"/>
                    <a:pt x="28826" y="25349"/>
                    <a:pt x="28695" y="25432"/>
                  </a:cubicBezTo>
                  <a:cubicBezTo>
                    <a:pt x="28147" y="25825"/>
                    <a:pt x="27516" y="26052"/>
                    <a:pt x="26897" y="26254"/>
                  </a:cubicBezTo>
                  <a:cubicBezTo>
                    <a:pt x="26790" y="26290"/>
                    <a:pt x="26718" y="26349"/>
                    <a:pt x="26611" y="26385"/>
                  </a:cubicBezTo>
                  <a:cubicBezTo>
                    <a:pt x="26456" y="26468"/>
                    <a:pt x="26313" y="26552"/>
                    <a:pt x="26159" y="26599"/>
                  </a:cubicBezTo>
                  <a:cubicBezTo>
                    <a:pt x="25528" y="26778"/>
                    <a:pt x="24885" y="26921"/>
                    <a:pt x="24242" y="27087"/>
                  </a:cubicBezTo>
                  <a:cubicBezTo>
                    <a:pt x="24123" y="27123"/>
                    <a:pt x="23992" y="27123"/>
                    <a:pt x="23873" y="27135"/>
                  </a:cubicBezTo>
                  <a:cubicBezTo>
                    <a:pt x="23754" y="27147"/>
                    <a:pt x="23611" y="27099"/>
                    <a:pt x="23504" y="27147"/>
                  </a:cubicBezTo>
                  <a:cubicBezTo>
                    <a:pt x="22980" y="27337"/>
                    <a:pt x="22432" y="27218"/>
                    <a:pt x="21896" y="27302"/>
                  </a:cubicBezTo>
                  <a:cubicBezTo>
                    <a:pt x="21087" y="27421"/>
                    <a:pt x="20289" y="27207"/>
                    <a:pt x="19479" y="27337"/>
                  </a:cubicBezTo>
                  <a:cubicBezTo>
                    <a:pt x="18717" y="27218"/>
                    <a:pt x="17955" y="27337"/>
                    <a:pt x="17193" y="27242"/>
                  </a:cubicBezTo>
                  <a:cubicBezTo>
                    <a:pt x="17086" y="27218"/>
                    <a:pt x="16979" y="27218"/>
                    <a:pt x="16896" y="27183"/>
                  </a:cubicBezTo>
                  <a:cubicBezTo>
                    <a:pt x="16657" y="27076"/>
                    <a:pt x="16431" y="27016"/>
                    <a:pt x="16169" y="27064"/>
                  </a:cubicBezTo>
                  <a:cubicBezTo>
                    <a:pt x="16110" y="27076"/>
                    <a:pt x="16050" y="27040"/>
                    <a:pt x="15991" y="27028"/>
                  </a:cubicBezTo>
                  <a:cubicBezTo>
                    <a:pt x="15407" y="26861"/>
                    <a:pt x="14836" y="26683"/>
                    <a:pt x="14252" y="26528"/>
                  </a:cubicBezTo>
                  <a:cubicBezTo>
                    <a:pt x="14062" y="26468"/>
                    <a:pt x="13859" y="26409"/>
                    <a:pt x="13657" y="26361"/>
                  </a:cubicBezTo>
                  <a:cubicBezTo>
                    <a:pt x="13443" y="26302"/>
                    <a:pt x="13217" y="26290"/>
                    <a:pt x="13026" y="26135"/>
                  </a:cubicBezTo>
                  <a:cubicBezTo>
                    <a:pt x="12990" y="26111"/>
                    <a:pt x="12955" y="26087"/>
                    <a:pt x="12907" y="26075"/>
                  </a:cubicBezTo>
                  <a:cubicBezTo>
                    <a:pt x="12335" y="25944"/>
                    <a:pt x="11776" y="25766"/>
                    <a:pt x="11204" y="25671"/>
                  </a:cubicBezTo>
                  <a:cubicBezTo>
                    <a:pt x="10811" y="25611"/>
                    <a:pt x="10430" y="25516"/>
                    <a:pt x="10061" y="25397"/>
                  </a:cubicBezTo>
                  <a:cubicBezTo>
                    <a:pt x="9871" y="25337"/>
                    <a:pt x="9657" y="25290"/>
                    <a:pt x="9454" y="25254"/>
                  </a:cubicBezTo>
                  <a:cubicBezTo>
                    <a:pt x="8942" y="25182"/>
                    <a:pt x="8406" y="25218"/>
                    <a:pt x="7930" y="24980"/>
                  </a:cubicBezTo>
                  <a:cubicBezTo>
                    <a:pt x="7859" y="24944"/>
                    <a:pt x="7763" y="24932"/>
                    <a:pt x="7692" y="24932"/>
                  </a:cubicBezTo>
                  <a:cubicBezTo>
                    <a:pt x="7061" y="24873"/>
                    <a:pt x="6418" y="24801"/>
                    <a:pt x="5799" y="24575"/>
                  </a:cubicBezTo>
                  <a:cubicBezTo>
                    <a:pt x="4668" y="24480"/>
                    <a:pt x="3739" y="23873"/>
                    <a:pt x="2691" y="23528"/>
                  </a:cubicBezTo>
                  <a:cubicBezTo>
                    <a:pt x="2429" y="23444"/>
                    <a:pt x="2191" y="23254"/>
                    <a:pt x="1953" y="23087"/>
                  </a:cubicBezTo>
                  <a:cubicBezTo>
                    <a:pt x="1513" y="22777"/>
                    <a:pt x="1036" y="22504"/>
                    <a:pt x="620" y="22146"/>
                  </a:cubicBezTo>
                  <a:cubicBezTo>
                    <a:pt x="286" y="21861"/>
                    <a:pt x="72" y="21539"/>
                    <a:pt x="1" y="21230"/>
                  </a:cubicBezTo>
                  <a:cubicBezTo>
                    <a:pt x="84" y="20551"/>
                    <a:pt x="524" y="20194"/>
                    <a:pt x="882" y="19801"/>
                  </a:cubicBezTo>
                  <a:cubicBezTo>
                    <a:pt x="953" y="19718"/>
                    <a:pt x="1025" y="19646"/>
                    <a:pt x="1120" y="19587"/>
                  </a:cubicBezTo>
                  <a:cubicBezTo>
                    <a:pt x="1965" y="19063"/>
                    <a:pt x="2763" y="18467"/>
                    <a:pt x="3656" y="18027"/>
                  </a:cubicBezTo>
                  <a:cubicBezTo>
                    <a:pt x="3894" y="17908"/>
                    <a:pt x="4168" y="17836"/>
                    <a:pt x="4406" y="17729"/>
                  </a:cubicBezTo>
                  <a:cubicBezTo>
                    <a:pt x="4942" y="17491"/>
                    <a:pt x="5466" y="17253"/>
                    <a:pt x="6001" y="17015"/>
                  </a:cubicBezTo>
                  <a:cubicBezTo>
                    <a:pt x="6085" y="16967"/>
                    <a:pt x="6192" y="16920"/>
                    <a:pt x="6275" y="16908"/>
                  </a:cubicBezTo>
                  <a:cubicBezTo>
                    <a:pt x="6787" y="16824"/>
                    <a:pt x="7275" y="16658"/>
                    <a:pt x="7752" y="16431"/>
                  </a:cubicBezTo>
                  <a:cubicBezTo>
                    <a:pt x="7942" y="16348"/>
                    <a:pt x="8144" y="16265"/>
                    <a:pt x="8347" y="16289"/>
                  </a:cubicBezTo>
                  <a:cubicBezTo>
                    <a:pt x="8406" y="16289"/>
                    <a:pt x="8478" y="16289"/>
                    <a:pt x="8525" y="16265"/>
                  </a:cubicBezTo>
                  <a:cubicBezTo>
                    <a:pt x="9037" y="16050"/>
                    <a:pt x="9573" y="15967"/>
                    <a:pt x="10085" y="15872"/>
                  </a:cubicBezTo>
                  <a:cubicBezTo>
                    <a:pt x="10180" y="15848"/>
                    <a:pt x="10276" y="15777"/>
                    <a:pt x="10359" y="15729"/>
                  </a:cubicBezTo>
                  <a:cubicBezTo>
                    <a:pt x="10240" y="14657"/>
                    <a:pt x="10133" y="13610"/>
                    <a:pt x="10014" y="12550"/>
                  </a:cubicBezTo>
                  <a:cubicBezTo>
                    <a:pt x="9990" y="12276"/>
                    <a:pt x="9907" y="12026"/>
                    <a:pt x="9871" y="11764"/>
                  </a:cubicBezTo>
                  <a:cubicBezTo>
                    <a:pt x="9740" y="10895"/>
                    <a:pt x="9573" y="10038"/>
                    <a:pt x="9549" y="9157"/>
                  </a:cubicBezTo>
                  <a:cubicBezTo>
                    <a:pt x="9549" y="9002"/>
                    <a:pt x="9538" y="8871"/>
                    <a:pt x="9549" y="8728"/>
                  </a:cubicBezTo>
                  <a:cubicBezTo>
                    <a:pt x="9573" y="8085"/>
                    <a:pt x="9597" y="7442"/>
                    <a:pt x="9597" y="6787"/>
                  </a:cubicBezTo>
                  <a:cubicBezTo>
                    <a:pt x="9597" y="6561"/>
                    <a:pt x="9764" y="6371"/>
                    <a:pt x="9752" y="6192"/>
                  </a:cubicBezTo>
                  <a:cubicBezTo>
                    <a:pt x="9704" y="5775"/>
                    <a:pt x="9942" y="5549"/>
                    <a:pt x="10204" y="5299"/>
                  </a:cubicBezTo>
                  <a:cubicBezTo>
                    <a:pt x="10740" y="4775"/>
                    <a:pt x="11359" y="4335"/>
                    <a:pt x="11978" y="3930"/>
                  </a:cubicBezTo>
                  <a:cubicBezTo>
                    <a:pt x="12490" y="3608"/>
                    <a:pt x="13002" y="3287"/>
                    <a:pt x="13526" y="2989"/>
                  </a:cubicBezTo>
                  <a:cubicBezTo>
                    <a:pt x="13836" y="2811"/>
                    <a:pt x="14157" y="2680"/>
                    <a:pt x="14479" y="2537"/>
                  </a:cubicBezTo>
                  <a:cubicBezTo>
                    <a:pt x="15288" y="2144"/>
                    <a:pt x="16098" y="1787"/>
                    <a:pt x="16955" y="1501"/>
                  </a:cubicBezTo>
                  <a:cubicBezTo>
                    <a:pt x="17741" y="1251"/>
                    <a:pt x="18562" y="1084"/>
                    <a:pt x="19360" y="870"/>
                  </a:cubicBezTo>
                  <a:cubicBezTo>
                    <a:pt x="20110" y="644"/>
                    <a:pt x="20896" y="691"/>
                    <a:pt x="21622" y="465"/>
                  </a:cubicBezTo>
                  <a:cubicBezTo>
                    <a:pt x="22396" y="227"/>
                    <a:pt x="23182" y="239"/>
                    <a:pt x="23980" y="215"/>
                  </a:cubicBezTo>
                  <a:cubicBezTo>
                    <a:pt x="24492" y="191"/>
                    <a:pt x="25004" y="108"/>
                    <a:pt x="25528" y="215"/>
                  </a:cubicBezTo>
                  <a:cubicBezTo>
                    <a:pt x="25623" y="227"/>
                    <a:pt x="25730" y="215"/>
                    <a:pt x="25837" y="179"/>
                  </a:cubicBezTo>
                  <a:cubicBezTo>
                    <a:pt x="26278" y="48"/>
                    <a:pt x="26730" y="48"/>
                    <a:pt x="27194" y="13"/>
                  </a:cubicBezTo>
                  <a:cubicBezTo>
                    <a:pt x="27528" y="1"/>
                    <a:pt x="27802" y="132"/>
                    <a:pt x="28064" y="275"/>
                  </a:cubicBezTo>
                  <a:cubicBezTo>
                    <a:pt x="28171" y="310"/>
                    <a:pt x="28230" y="453"/>
                    <a:pt x="28290" y="548"/>
                  </a:cubicBezTo>
                  <a:cubicBezTo>
                    <a:pt x="28468" y="929"/>
                    <a:pt x="28647" y="1299"/>
                    <a:pt x="28802" y="1680"/>
                  </a:cubicBezTo>
                  <a:cubicBezTo>
                    <a:pt x="29040" y="2275"/>
                    <a:pt x="29254" y="2894"/>
                    <a:pt x="29480" y="3489"/>
                  </a:cubicBezTo>
                  <a:cubicBezTo>
                    <a:pt x="29540" y="3668"/>
                    <a:pt x="29588" y="3847"/>
                    <a:pt x="29659" y="4025"/>
                  </a:cubicBezTo>
                  <a:cubicBezTo>
                    <a:pt x="29992" y="4751"/>
                    <a:pt x="30135" y="5525"/>
                    <a:pt x="30385" y="6263"/>
                  </a:cubicBezTo>
                  <a:cubicBezTo>
                    <a:pt x="30433" y="6406"/>
                    <a:pt x="30481" y="6537"/>
                    <a:pt x="30576" y="6656"/>
                  </a:cubicBezTo>
                  <a:cubicBezTo>
                    <a:pt x="30826" y="7014"/>
                    <a:pt x="31028" y="7383"/>
                    <a:pt x="31195" y="7799"/>
                  </a:cubicBezTo>
                  <a:cubicBezTo>
                    <a:pt x="31421" y="8478"/>
                    <a:pt x="31731" y="9133"/>
                    <a:pt x="32040" y="9847"/>
                  </a:cubicBezTo>
                  <a:close/>
                  <a:moveTo>
                    <a:pt x="751" y="21170"/>
                  </a:moveTo>
                  <a:cubicBezTo>
                    <a:pt x="858" y="21396"/>
                    <a:pt x="1048" y="21575"/>
                    <a:pt x="1239" y="21706"/>
                  </a:cubicBezTo>
                  <a:cubicBezTo>
                    <a:pt x="1537" y="21932"/>
                    <a:pt x="1846" y="22134"/>
                    <a:pt x="2156" y="22325"/>
                  </a:cubicBezTo>
                  <a:cubicBezTo>
                    <a:pt x="2680" y="22623"/>
                    <a:pt x="3215" y="22908"/>
                    <a:pt x="3751" y="23182"/>
                  </a:cubicBezTo>
                  <a:cubicBezTo>
                    <a:pt x="3977" y="23301"/>
                    <a:pt x="4204" y="23420"/>
                    <a:pt x="4442" y="23480"/>
                  </a:cubicBezTo>
                  <a:cubicBezTo>
                    <a:pt x="4989" y="23623"/>
                    <a:pt x="5549" y="23778"/>
                    <a:pt x="6120" y="23861"/>
                  </a:cubicBezTo>
                  <a:cubicBezTo>
                    <a:pt x="6656" y="23956"/>
                    <a:pt x="7156" y="24099"/>
                    <a:pt x="7692" y="24206"/>
                  </a:cubicBezTo>
                  <a:cubicBezTo>
                    <a:pt x="8097" y="24278"/>
                    <a:pt x="8514" y="24337"/>
                    <a:pt x="8918" y="24385"/>
                  </a:cubicBezTo>
                  <a:cubicBezTo>
                    <a:pt x="9085" y="24397"/>
                    <a:pt x="9240" y="24432"/>
                    <a:pt x="9407" y="24456"/>
                  </a:cubicBezTo>
                  <a:cubicBezTo>
                    <a:pt x="10419" y="24611"/>
                    <a:pt x="11371" y="24968"/>
                    <a:pt x="12371" y="25171"/>
                  </a:cubicBezTo>
                  <a:cubicBezTo>
                    <a:pt x="13097" y="25325"/>
                    <a:pt x="13812" y="25540"/>
                    <a:pt x="14514" y="25825"/>
                  </a:cubicBezTo>
                  <a:cubicBezTo>
                    <a:pt x="14991" y="26016"/>
                    <a:pt x="15491" y="26159"/>
                    <a:pt x="16003" y="26254"/>
                  </a:cubicBezTo>
                  <a:cubicBezTo>
                    <a:pt x="16717" y="26409"/>
                    <a:pt x="17431" y="26492"/>
                    <a:pt x="18158" y="26516"/>
                  </a:cubicBezTo>
                  <a:cubicBezTo>
                    <a:pt x="18348" y="26516"/>
                    <a:pt x="18527" y="26552"/>
                    <a:pt x="18705" y="26575"/>
                  </a:cubicBezTo>
                  <a:cubicBezTo>
                    <a:pt x="18848" y="26587"/>
                    <a:pt x="18991" y="26587"/>
                    <a:pt x="19146" y="26575"/>
                  </a:cubicBezTo>
                  <a:cubicBezTo>
                    <a:pt x="19229" y="26575"/>
                    <a:pt x="19301" y="26528"/>
                    <a:pt x="19384" y="26528"/>
                  </a:cubicBezTo>
                  <a:lnTo>
                    <a:pt x="21801" y="26528"/>
                  </a:lnTo>
                  <a:lnTo>
                    <a:pt x="22182" y="26528"/>
                  </a:lnTo>
                  <a:cubicBezTo>
                    <a:pt x="23027" y="26492"/>
                    <a:pt x="23861" y="26254"/>
                    <a:pt x="24694" y="26183"/>
                  </a:cubicBezTo>
                  <a:cubicBezTo>
                    <a:pt x="24873" y="26171"/>
                    <a:pt x="25063" y="26111"/>
                    <a:pt x="25230" y="26040"/>
                  </a:cubicBezTo>
                  <a:cubicBezTo>
                    <a:pt x="25956" y="25754"/>
                    <a:pt x="26730" y="25587"/>
                    <a:pt x="27433" y="25206"/>
                  </a:cubicBezTo>
                  <a:cubicBezTo>
                    <a:pt x="27504" y="25159"/>
                    <a:pt x="27599" y="25159"/>
                    <a:pt x="27671" y="25123"/>
                  </a:cubicBezTo>
                  <a:cubicBezTo>
                    <a:pt x="27814" y="25063"/>
                    <a:pt x="27968" y="24992"/>
                    <a:pt x="28111" y="24921"/>
                  </a:cubicBezTo>
                  <a:cubicBezTo>
                    <a:pt x="28266" y="24849"/>
                    <a:pt x="28397" y="24742"/>
                    <a:pt x="28540" y="24682"/>
                  </a:cubicBezTo>
                  <a:cubicBezTo>
                    <a:pt x="28992" y="24492"/>
                    <a:pt x="29492" y="24385"/>
                    <a:pt x="29873" y="24016"/>
                  </a:cubicBezTo>
                  <a:cubicBezTo>
                    <a:pt x="29885" y="23992"/>
                    <a:pt x="29897" y="23992"/>
                    <a:pt x="29933" y="23980"/>
                  </a:cubicBezTo>
                  <a:cubicBezTo>
                    <a:pt x="30362" y="23873"/>
                    <a:pt x="30707" y="23575"/>
                    <a:pt x="31100" y="23432"/>
                  </a:cubicBezTo>
                  <a:cubicBezTo>
                    <a:pt x="31505" y="23277"/>
                    <a:pt x="31850" y="22980"/>
                    <a:pt x="32219" y="22742"/>
                  </a:cubicBezTo>
                  <a:cubicBezTo>
                    <a:pt x="32314" y="22682"/>
                    <a:pt x="32398" y="22623"/>
                    <a:pt x="32493" y="22587"/>
                  </a:cubicBezTo>
                  <a:cubicBezTo>
                    <a:pt x="33148" y="22254"/>
                    <a:pt x="33814" y="21992"/>
                    <a:pt x="34410" y="21575"/>
                  </a:cubicBezTo>
                  <a:cubicBezTo>
                    <a:pt x="34457" y="21539"/>
                    <a:pt x="34529" y="21527"/>
                    <a:pt x="34588" y="21515"/>
                  </a:cubicBezTo>
                  <a:cubicBezTo>
                    <a:pt x="34910" y="21432"/>
                    <a:pt x="35207" y="21289"/>
                    <a:pt x="35469" y="21051"/>
                  </a:cubicBezTo>
                  <a:cubicBezTo>
                    <a:pt x="35660" y="20872"/>
                    <a:pt x="35898" y="20741"/>
                    <a:pt x="36124" y="20575"/>
                  </a:cubicBezTo>
                  <a:cubicBezTo>
                    <a:pt x="36815" y="20051"/>
                    <a:pt x="37553" y="19563"/>
                    <a:pt x="38160" y="18932"/>
                  </a:cubicBezTo>
                  <a:cubicBezTo>
                    <a:pt x="38446" y="18658"/>
                    <a:pt x="38708" y="18372"/>
                    <a:pt x="39005" y="18122"/>
                  </a:cubicBezTo>
                  <a:cubicBezTo>
                    <a:pt x="39660" y="17539"/>
                    <a:pt x="40232" y="16884"/>
                    <a:pt x="40720" y="16146"/>
                  </a:cubicBezTo>
                  <a:cubicBezTo>
                    <a:pt x="40803" y="16015"/>
                    <a:pt x="40910" y="15884"/>
                    <a:pt x="41030" y="15765"/>
                  </a:cubicBezTo>
                  <a:cubicBezTo>
                    <a:pt x="41589" y="15229"/>
                    <a:pt x="41815" y="14503"/>
                    <a:pt x="42220" y="13872"/>
                  </a:cubicBezTo>
                  <a:cubicBezTo>
                    <a:pt x="42232" y="13848"/>
                    <a:pt x="42256" y="13800"/>
                    <a:pt x="42268" y="13752"/>
                  </a:cubicBezTo>
                  <a:cubicBezTo>
                    <a:pt x="42470" y="13157"/>
                    <a:pt x="42685" y="12574"/>
                    <a:pt x="42875" y="11978"/>
                  </a:cubicBezTo>
                  <a:cubicBezTo>
                    <a:pt x="42923" y="11847"/>
                    <a:pt x="42946" y="11705"/>
                    <a:pt x="42935" y="11550"/>
                  </a:cubicBezTo>
                  <a:cubicBezTo>
                    <a:pt x="42875" y="10978"/>
                    <a:pt x="42649" y="10454"/>
                    <a:pt x="42149" y="10121"/>
                  </a:cubicBezTo>
                  <a:cubicBezTo>
                    <a:pt x="41792" y="9895"/>
                    <a:pt x="41375" y="9704"/>
                    <a:pt x="40946" y="9621"/>
                  </a:cubicBezTo>
                  <a:cubicBezTo>
                    <a:pt x="40387" y="9502"/>
                    <a:pt x="39827" y="9490"/>
                    <a:pt x="39279" y="9466"/>
                  </a:cubicBezTo>
                  <a:cubicBezTo>
                    <a:pt x="38541" y="9454"/>
                    <a:pt x="37815" y="9454"/>
                    <a:pt x="37089" y="9502"/>
                  </a:cubicBezTo>
                  <a:cubicBezTo>
                    <a:pt x="36386" y="9550"/>
                    <a:pt x="35672" y="9621"/>
                    <a:pt x="34969" y="9692"/>
                  </a:cubicBezTo>
                  <a:cubicBezTo>
                    <a:pt x="34648" y="9728"/>
                    <a:pt x="34314" y="9788"/>
                    <a:pt x="33993" y="9847"/>
                  </a:cubicBezTo>
                  <a:cubicBezTo>
                    <a:pt x="33660" y="9895"/>
                    <a:pt x="33338" y="9954"/>
                    <a:pt x="33005" y="10038"/>
                  </a:cubicBezTo>
                  <a:cubicBezTo>
                    <a:pt x="32755" y="10097"/>
                    <a:pt x="32505" y="10193"/>
                    <a:pt x="32219" y="10300"/>
                  </a:cubicBezTo>
                  <a:cubicBezTo>
                    <a:pt x="32195" y="10490"/>
                    <a:pt x="32171" y="10704"/>
                    <a:pt x="32290" y="10895"/>
                  </a:cubicBezTo>
                  <a:cubicBezTo>
                    <a:pt x="32457" y="11169"/>
                    <a:pt x="32374" y="11526"/>
                    <a:pt x="32648" y="11728"/>
                  </a:cubicBezTo>
                  <a:cubicBezTo>
                    <a:pt x="32707" y="11776"/>
                    <a:pt x="32707" y="11943"/>
                    <a:pt x="32695" y="12026"/>
                  </a:cubicBezTo>
                  <a:cubicBezTo>
                    <a:pt x="32636" y="12217"/>
                    <a:pt x="32588" y="12443"/>
                    <a:pt x="32457" y="12598"/>
                  </a:cubicBezTo>
                  <a:cubicBezTo>
                    <a:pt x="31993" y="13169"/>
                    <a:pt x="31445" y="13693"/>
                    <a:pt x="30802" y="14086"/>
                  </a:cubicBezTo>
                  <a:cubicBezTo>
                    <a:pt x="29992" y="14586"/>
                    <a:pt x="29171" y="15074"/>
                    <a:pt x="28349" y="15574"/>
                  </a:cubicBezTo>
                  <a:cubicBezTo>
                    <a:pt x="28087" y="15729"/>
                    <a:pt x="27802" y="15848"/>
                    <a:pt x="27516" y="15991"/>
                  </a:cubicBezTo>
                  <a:cubicBezTo>
                    <a:pt x="27040" y="16205"/>
                    <a:pt x="26552" y="16372"/>
                    <a:pt x="26123" y="16658"/>
                  </a:cubicBezTo>
                  <a:cubicBezTo>
                    <a:pt x="25766" y="16884"/>
                    <a:pt x="25373" y="17015"/>
                    <a:pt x="25016" y="17205"/>
                  </a:cubicBezTo>
                  <a:cubicBezTo>
                    <a:pt x="24337" y="17562"/>
                    <a:pt x="23527" y="17598"/>
                    <a:pt x="22813" y="17872"/>
                  </a:cubicBezTo>
                  <a:cubicBezTo>
                    <a:pt x="22099" y="17908"/>
                    <a:pt x="21444" y="18229"/>
                    <a:pt x="20765" y="18384"/>
                  </a:cubicBezTo>
                  <a:cubicBezTo>
                    <a:pt x="20146" y="18515"/>
                    <a:pt x="19574" y="18741"/>
                    <a:pt x="18932" y="18741"/>
                  </a:cubicBezTo>
                  <a:cubicBezTo>
                    <a:pt x="18515" y="18741"/>
                    <a:pt x="18098" y="18741"/>
                    <a:pt x="17693" y="18801"/>
                  </a:cubicBezTo>
                  <a:cubicBezTo>
                    <a:pt x="17015" y="18908"/>
                    <a:pt x="16324" y="18884"/>
                    <a:pt x="15645" y="18884"/>
                  </a:cubicBezTo>
                  <a:cubicBezTo>
                    <a:pt x="15431" y="18884"/>
                    <a:pt x="15229" y="18765"/>
                    <a:pt x="15026" y="18813"/>
                  </a:cubicBezTo>
                  <a:cubicBezTo>
                    <a:pt x="14514" y="18932"/>
                    <a:pt x="14050" y="18741"/>
                    <a:pt x="13562" y="18634"/>
                  </a:cubicBezTo>
                  <a:cubicBezTo>
                    <a:pt x="12943" y="18515"/>
                    <a:pt x="12347" y="18324"/>
                    <a:pt x="11728" y="18265"/>
                  </a:cubicBezTo>
                  <a:cubicBezTo>
                    <a:pt x="11490" y="18229"/>
                    <a:pt x="11300" y="18134"/>
                    <a:pt x="11133" y="17955"/>
                  </a:cubicBezTo>
                  <a:cubicBezTo>
                    <a:pt x="10883" y="17670"/>
                    <a:pt x="10716" y="17324"/>
                    <a:pt x="10633" y="16955"/>
                  </a:cubicBezTo>
                  <a:cubicBezTo>
                    <a:pt x="10550" y="16681"/>
                    <a:pt x="10478" y="16408"/>
                    <a:pt x="10371" y="16050"/>
                  </a:cubicBezTo>
                  <a:cubicBezTo>
                    <a:pt x="9895" y="16539"/>
                    <a:pt x="9335" y="16658"/>
                    <a:pt x="8776" y="16860"/>
                  </a:cubicBezTo>
                  <a:cubicBezTo>
                    <a:pt x="8335" y="17027"/>
                    <a:pt x="7906" y="17277"/>
                    <a:pt x="7442" y="17372"/>
                  </a:cubicBezTo>
                  <a:cubicBezTo>
                    <a:pt x="6930" y="17479"/>
                    <a:pt x="6490" y="17801"/>
                    <a:pt x="5966" y="17848"/>
                  </a:cubicBezTo>
                  <a:cubicBezTo>
                    <a:pt x="5120" y="18229"/>
                    <a:pt x="4239" y="18563"/>
                    <a:pt x="3442" y="19039"/>
                  </a:cubicBezTo>
                  <a:cubicBezTo>
                    <a:pt x="3239" y="19158"/>
                    <a:pt x="3037" y="19265"/>
                    <a:pt x="2846" y="19360"/>
                  </a:cubicBezTo>
                  <a:cubicBezTo>
                    <a:pt x="2584" y="19515"/>
                    <a:pt x="2382" y="19718"/>
                    <a:pt x="2072" y="19765"/>
                  </a:cubicBezTo>
                  <a:cubicBezTo>
                    <a:pt x="1989" y="19777"/>
                    <a:pt x="1906" y="19837"/>
                    <a:pt x="1858" y="19896"/>
                  </a:cubicBezTo>
                  <a:cubicBezTo>
                    <a:pt x="1656" y="20218"/>
                    <a:pt x="1322" y="20420"/>
                    <a:pt x="1060" y="20658"/>
                  </a:cubicBezTo>
                  <a:cubicBezTo>
                    <a:pt x="941" y="20801"/>
                    <a:pt x="822" y="20944"/>
                    <a:pt x="751" y="21170"/>
                  </a:cubicBezTo>
                  <a:close/>
                  <a:moveTo>
                    <a:pt x="10133" y="7895"/>
                  </a:moveTo>
                  <a:cubicBezTo>
                    <a:pt x="10109" y="8002"/>
                    <a:pt x="10073" y="8038"/>
                    <a:pt x="10073" y="8073"/>
                  </a:cubicBezTo>
                  <a:cubicBezTo>
                    <a:pt x="10109" y="8859"/>
                    <a:pt x="10133" y="9645"/>
                    <a:pt x="10180" y="10443"/>
                  </a:cubicBezTo>
                  <a:cubicBezTo>
                    <a:pt x="10180" y="10538"/>
                    <a:pt x="10216" y="10645"/>
                    <a:pt x="10228" y="10752"/>
                  </a:cubicBezTo>
                  <a:cubicBezTo>
                    <a:pt x="10276" y="10990"/>
                    <a:pt x="10300" y="11240"/>
                    <a:pt x="10347" y="11478"/>
                  </a:cubicBezTo>
                  <a:cubicBezTo>
                    <a:pt x="10430" y="11955"/>
                    <a:pt x="10430" y="12431"/>
                    <a:pt x="10597" y="12895"/>
                  </a:cubicBezTo>
                  <a:cubicBezTo>
                    <a:pt x="10692" y="13157"/>
                    <a:pt x="10835" y="13312"/>
                    <a:pt x="11121" y="13336"/>
                  </a:cubicBezTo>
                  <a:cubicBezTo>
                    <a:pt x="11443" y="13360"/>
                    <a:pt x="11788" y="13383"/>
                    <a:pt x="12121" y="13431"/>
                  </a:cubicBezTo>
                  <a:cubicBezTo>
                    <a:pt x="12502" y="13491"/>
                    <a:pt x="12895" y="13574"/>
                    <a:pt x="13276" y="13633"/>
                  </a:cubicBezTo>
                  <a:cubicBezTo>
                    <a:pt x="13645" y="13681"/>
                    <a:pt x="14026" y="13741"/>
                    <a:pt x="14395" y="13693"/>
                  </a:cubicBezTo>
                  <a:cubicBezTo>
                    <a:pt x="14883" y="13657"/>
                    <a:pt x="15395" y="13657"/>
                    <a:pt x="15884" y="13633"/>
                  </a:cubicBezTo>
                  <a:lnTo>
                    <a:pt x="16372" y="13598"/>
                  </a:lnTo>
                  <a:cubicBezTo>
                    <a:pt x="16586" y="13562"/>
                    <a:pt x="16777" y="13538"/>
                    <a:pt x="16979" y="13502"/>
                  </a:cubicBezTo>
                  <a:cubicBezTo>
                    <a:pt x="17134" y="13491"/>
                    <a:pt x="17265" y="13479"/>
                    <a:pt x="17419" y="13455"/>
                  </a:cubicBezTo>
                  <a:cubicBezTo>
                    <a:pt x="17896" y="13383"/>
                    <a:pt x="18372" y="13324"/>
                    <a:pt x="18824" y="13252"/>
                  </a:cubicBezTo>
                  <a:cubicBezTo>
                    <a:pt x="18943" y="13241"/>
                    <a:pt x="19063" y="13205"/>
                    <a:pt x="19182" y="13181"/>
                  </a:cubicBezTo>
                  <a:cubicBezTo>
                    <a:pt x="19408" y="13121"/>
                    <a:pt x="19610" y="13038"/>
                    <a:pt x="19836" y="12979"/>
                  </a:cubicBezTo>
                  <a:cubicBezTo>
                    <a:pt x="20110" y="12907"/>
                    <a:pt x="20372" y="12883"/>
                    <a:pt x="20622" y="12788"/>
                  </a:cubicBezTo>
                  <a:cubicBezTo>
                    <a:pt x="21444" y="12443"/>
                    <a:pt x="22372" y="12407"/>
                    <a:pt x="23146" y="11931"/>
                  </a:cubicBezTo>
                  <a:cubicBezTo>
                    <a:pt x="23158" y="11907"/>
                    <a:pt x="23182" y="11931"/>
                    <a:pt x="23206" y="11907"/>
                  </a:cubicBezTo>
                  <a:cubicBezTo>
                    <a:pt x="23575" y="11776"/>
                    <a:pt x="23956" y="11669"/>
                    <a:pt x="24301" y="11514"/>
                  </a:cubicBezTo>
                  <a:cubicBezTo>
                    <a:pt x="25028" y="11169"/>
                    <a:pt x="25766" y="10800"/>
                    <a:pt x="26492" y="10454"/>
                  </a:cubicBezTo>
                  <a:cubicBezTo>
                    <a:pt x="26742" y="10335"/>
                    <a:pt x="26968" y="10204"/>
                    <a:pt x="27171" y="10026"/>
                  </a:cubicBezTo>
                  <a:cubicBezTo>
                    <a:pt x="27575" y="9692"/>
                    <a:pt x="27980" y="9371"/>
                    <a:pt x="28397" y="9050"/>
                  </a:cubicBezTo>
                  <a:cubicBezTo>
                    <a:pt x="28540" y="8930"/>
                    <a:pt x="28695" y="8835"/>
                    <a:pt x="28647" y="8609"/>
                  </a:cubicBezTo>
                  <a:cubicBezTo>
                    <a:pt x="28635" y="8538"/>
                    <a:pt x="28730" y="8430"/>
                    <a:pt x="28790" y="8359"/>
                  </a:cubicBezTo>
                  <a:cubicBezTo>
                    <a:pt x="29195" y="7895"/>
                    <a:pt x="29564" y="7406"/>
                    <a:pt x="29933" y="6895"/>
                  </a:cubicBezTo>
                  <a:cubicBezTo>
                    <a:pt x="29719" y="6359"/>
                    <a:pt x="29516" y="5835"/>
                    <a:pt x="29302" y="5323"/>
                  </a:cubicBezTo>
                  <a:cubicBezTo>
                    <a:pt x="29099" y="4799"/>
                    <a:pt x="28969" y="4251"/>
                    <a:pt x="28707" y="3739"/>
                  </a:cubicBezTo>
                  <a:cubicBezTo>
                    <a:pt x="28468" y="3251"/>
                    <a:pt x="28302" y="2704"/>
                    <a:pt x="28028" y="2192"/>
                  </a:cubicBezTo>
                  <a:cubicBezTo>
                    <a:pt x="27861" y="2358"/>
                    <a:pt x="27742" y="2501"/>
                    <a:pt x="27611" y="2620"/>
                  </a:cubicBezTo>
                  <a:cubicBezTo>
                    <a:pt x="27302" y="2918"/>
                    <a:pt x="27016" y="3263"/>
                    <a:pt x="26671" y="3513"/>
                  </a:cubicBezTo>
                  <a:cubicBezTo>
                    <a:pt x="25361" y="4513"/>
                    <a:pt x="23932" y="5335"/>
                    <a:pt x="22432" y="6002"/>
                  </a:cubicBezTo>
                  <a:cubicBezTo>
                    <a:pt x="21075" y="6597"/>
                    <a:pt x="19694" y="7085"/>
                    <a:pt x="18289" y="7549"/>
                  </a:cubicBezTo>
                  <a:cubicBezTo>
                    <a:pt x="17920" y="7668"/>
                    <a:pt x="17550" y="7787"/>
                    <a:pt x="17158" y="7859"/>
                  </a:cubicBezTo>
                  <a:cubicBezTo>
                    <a:pt x="16181" y="8061"/>
                    <a:pt x="15193" y="8192"/>
                    <a:pt x="14217" y="8395"/>
                  </a:cubicBezTo>
                  <a:cubicBezTo>
                    <a:pt x="13609" y="8538"/>
                    <a:pt x="12978" y="8419"/>
                    <a:pt x="12371" y="8561"/>
                  </a:cubicBezTo>
                  <a:cubicBezTo>
                    <a:pt x="12312" y="8573"/>
                    <a:pt x="12252" y="8549"/>
                    <a:pt x="12193" y="8549"/>
                  </a:cubicBezTo>
                  <a:cubicBezTo>
                    <a:pt x="11597" y="8514"/>
                    <a:pt x="11050" y="8371"/>
                    <a:pt x="10538" y="8061"/>
                  </a:cubicBezTo>
                  <a:cubicBezTo>
                    <a:pt x="10466" y="7966"/>
                    <a:pt x="10311" y="7954"/>
                    <a:pt x="10133" y="7895"/>
                  </a:cubicBezTo>
                  <a:close/>
                  <a:moveTo>
                    <a:pt x="10895" y="13752"/>
                  </a:moveTo>
                  <a:cubicBezTo>
                    <a:pt x="10716" y="14253"/>
                    <a:pt x="10788" y="14669"/>
                    <a:pt x="10895" y="15098"/>
                  </a:cubicBezTo>
                  <a:cubicBezTo>
                    <a:pt x="10966" y="15396"/>
                    <a:pt x="11014" y="15705"/>
                    <a:pt x="11073" y="16003"/>
                  </a:cubicBezTo>
                  <a:cubicBezTo>
                    <a:pt x="11181" y="16419"/>
                    <a:pt x="11252" y="16848"/>
                    <a:pt x="11466" y="17241"/>
                  </a:cubicBezTo>
                  <a:cubicBezTo>
                    <a:pt x="11609" y="17539"/>
                    <a:pt x="11835" y="17670"/>
                    <a:pt x="12133" y="17729"/>
                  </a:cubicBezTo>
                  <a:cubicBezTo>
                    <a:pt x="12728" y="17848"/>
                    <a:pt x="13312" y="17967"/>
                    <a:pt x="13907" y="18074"/>
                  </a:cubicBezTo>
                  <a:cubicBezTo>
                    <a:pt x="14181" y="18110"/>
                    <a:pt x="14479" y="18182"/>
                    <a:pt x="14764" y="18194"/>
                  </a:cubicBezTo>
                  <a:cubicBezTo>
                    <a:pt x="15491" y="18217"/>
                    <a:pt x="16229" y="18277"/>
                    <a:pt x="16943" y="18146"/>
                  </a:cubicBezTo>
                  <a:cubicBezTo>
                    <a:pt x="17217" y="18086"/>
                    <a:pt x="17515" y="18098"/>
                    <a:pt x="17800" y="18086"/>
                  </a:cubicBezTo>
                  <a:cubicBezTo>
                    <a:pt x="18693" y="18086"/>
                    <a:pt x="19574" y="17932"/>
                    <a:pt x="20456" y="17729"/>
                  </a:cubicBezTo>
                  <a:cubicBezTo>
                    <a:pt x="20694" y="17670"/>
                    <a:pt x="20944" y="17634"/>
                    <a:pt x="21158" y="17539"/>
                  </a:cubicBezTo>
                  <a:cubicBezTo>
                    <a:pt x="21372" y="17432"/>
                    <a:pt x="21575" y="17372"/>
                    <a:pt x="21813" y="17324"/>
                  </a:cubicBezTo>
                  <a:cubicBezTo>
                    <a:pt x="22087" y="17289"/>
                    <a:pt x="22337" y="17205"/>
                    <a:pt x="22611" y="17146"/>
                  </a:cubicBezTo>
                  <a:lnTo>
                    <a:pt x="24170" y="16741"/>
                  </a:lnTo>
                  <a:cubicBezTo>
                    <a:pt x="24277" y="16717"/>
                    <a:pt x="24373" y="16705"/>
                    <a:pt x="24468" y="16658"/>
                  </a:cubicBezTo>
                  <a:cubicBezTo>
                    <a:pt x="25194" y="16312"/>
                    <a:pt x="25921" y="15955"/>
                    <a:pt x="26659" y="15634"/>
                  </a:cubicBezTo>
                  <a:cubicBezTo>
                    <a:pt x="26956" y="15503"/>
                    <a:pt x="27230" y="15288"/>
                    <a:pt x="27587" y="15336"/>
                  </a:cubicBezTo>
                  <a:cubicBezTo>
                    <a:pt x="27671" y="15348"/>
                    <a:pt x="27742" y="15276"/>
                    <a:pt x="27814" y="15229"/>
                  </a:cubicBezTo>
                  <a:cubicBezTo>
                    <a:pt x="28778" y="14681"/>
                    <a:pt x="29731" y="14086"/>
                    <a:pt x="30671" y="13467"/>
                  </a:cubicBezTo>
                  <a:cubicBezTo>
                    <a:pt x="31088" y="13205"/>
                    <a:pt x="31397" y="12848"/>
                    <a:pt x="31719" y="12490"/>
                  </a:cubicBezTo>
                  <a:cubicBezTo>
                    <a:pt x="31862" y="12324"/>
                    <a:pt x="31909" y="12145"/>
                    <a:pt x="31909" y="11931"/>
                  </a:cubicBezTo>
                  <a:cubicBezTo>
                    <a:pt x="31862" y="11228"/>
                    <a:pt x="31636" y="10585"/>
                    <a:pt x="31385" y="9942"/>
                  </a:cubicBezTo>
                  <a:cubicBezTo>
                    <a:pt x="31278" y="9692"/>
                    <a:pt x="31195" y="9442"/>
                    <a:pt x="31100" y="9192"/>
                  </a:cubicBezTo>
                  <a:cubicBezTo>
                    <a:pt x="30897" y="8621"/>
                    <a:pt x="30612" y="8097"/>
                    <a:pt x="30290" y="7549"/>
                  </a:cubicBezTo>
                  <a:cubicBezTo>
                    <a:pt x="30076" y="7716"/>
                    <a:pt x="29969" y="7895"/>
                    <a:pt x="29909" y="8085"/>
                  </a:cubicBezTo>
                  <a:cubicBezTo>
                    <a:pt x="29659" y="8859"/>
                    <a:pt x="29111" y="9395"/>
                    <a:pt x="28516" y="9871"/>
                  </a:cubicBezTo>
                  <a:cubicBezTo>
                    <a:pt x="27742" y="10466"/>
                    <a:pt x="26968" y="11074"/>
                    <a:pt x="26040" y="11419"/>
                  </a:cubicBezTo>
                  <a:cubicBezTo>
                    <a:pt x="25980" y="11431"/>
                    <a:pt x="25944" y="11478"/>
                    <a:pt x="25885" y="11514"/>
                  </a:cubicBezTo>
                  <a:cubicBezTo>
                    <a:pt x="25194" y="11895"/>
                    <a:pt x="24468" y="12193"/>
                    <a:pt x="23718" y="12467"/>
                  </a:cubicBezTo>
                  <a:cubicBezTo>
                    <a:pt x="23087" y="12705"/>
                    <a:pt x="22432" y="12871"/>
                    <a:pt x="21789" y="13133"/>
                  </a:cubicBezTo>
                  <a:cubicBezTo>
                    <a:pt x="21158" y="13383"/>
                    <a:pt x="20503" y="13491"/>
                    <a:pt x="19884" y="13693"/>
                  </a:cubicBezTo>
                  <a:cubicBezTo>
                    <a:pt x="19539" y="13812"/>
                    <a:pt x="19134" y="13752"/>
                    <a:pt x="18812" y="13955"/>
                  </a:cubicBezTo>
                  <a:cubicBezTo>
                    <a:pt x="18753" y="13991"/>
                    <a:pt x="18646" y="13967"/>
                    <a:pt x="18574" y="13979"/>
                  </a:cubicBezTo>
                  <a:cubicBezTo>
                    <a:pt x="18265" y="14026"/>
                    <a:pt x="17943" y="14038"/>
                    <a:pt x="17646" y="14098"/>
                  </a:cubicBezTo>
                  <a:cubicBezTo>
                    <a:pt x="16562" y="14348"/>
                    <a:pt x="15467" y="14336"/>
                    <a:pt x="14371" y="14288"/>
                  </a:cubicBezTo>
                  <a:cubicBezTo>
                    <a:pt x="13169" y="14288"/>
                    <a:pt x="12026" y="14110"/>
                    <a:pt x="10895" y="13752"/>
                  </a:cubicBezTo>
                  <a:close/>
                  <a:moveTo>
                    <a:pt x="10073" y="6347"/>
                  </a:moveTo>
                  <a:cubicBezTo>
                    <a:pt x="10157" y="6514"/>
                    <a:pt x="10192" y="6692"/>
                    <a:pt x="10311" y="6787"/>
                  </a:cubicBezTo>
                  <a:cubicBezTo>
                    <a:pt x="10847" y="7287"/>
                    <a:pt x="11490" y="7561"/>
                    <a:pt x="12205" y="7609"/>
                  </a:cubicBezTo>
                  <a:cubicBezTo>
                    <a:pt x="12788" y="7645"/>
                    <a:pt x="13371" y="7680"/>
                    <a:pt x="13943" y="7621"/>
                  </a:cubicBezTo>
                  <a:cubicBezTo>
                    <a:pt x="14443" y="7585"/>
                    <a:pt x="14943" y="7526"/>
                    <a:pt x="15431" y="7442"/>
                  </a:cubicBezTo>
                  <a:cubicBezTo>
                    <a:pt x="15931" y="7371"/>
                    <a:pt x="16407" y="7240"/>
                    <a:pt x="16907" y="7180"/>
                  </a:cubicBezTo>
                  <a:cubicBezTo>
                    <a:pt x="17574" y="7109"/>
                    <a:pt x="18170" y="6764"/>
                    <a:pt x="18848" y="6716"/>
                  </a:cubicBezTo>
                  <a:cubicBezTo>
                    <a:pt x="18884" y="6716"/>
                    <a:pt x="18920" y="6692"/>
                    <a:pt x="18967" y="6668"/>
                  </a:cubicBezTo>
                  <a:cubicBezTo>
                    <a:pt x="19503" y="6490"/>
                    <a:pt x="20015" y="6311"/>
                    <a:pt x="20551" y="6121"/>
                  </a:cubicBezTo>
                  <a:cubicBezTo>
                    <a:pt x="21182" y="5894"/>
                    <a:pt x="21801" y="5656"/>
                    <a:pt x="22420" y="5406"/>
                  </a:cubicBezTo>
                  <a:cubicBezTo>
                    <a:pt x="22896" y="5216"/>
                    <a:pt x="23373" y="4990"/>
                    <a:pt x="23813" y="4739"/>
                  </a:cubicBezTo>
                  <a:cubicBezTo>
                    <a:pt x="24397" y="4430"/>
                    <a:pt x="25004" y="4156"/>
                    <a:pt x="25540" y="3751"/>
                  </a:cubicBezTo>
                  <a:cubicBezTo>
                    <a:pt x="26028" y="3382"/>
                    <a:pt x="26552" y="3025"/>
                    <a:pt x="27040" y="2644"/>
                  </a:cubicBezTo>
                  <a:cubicBezTo>
                    <a:pt x="27421" y="2346"/>
                    <a:pt x="27718" y="1953"/>
                    <a:pt x="27873" y="1525"/>
                  </a:cubicBezTo>
                  <a:cubicBezTo>
                    <a:pt x="27837" y="1430"/>
                    <a:pt x="27802" y="1370"/>
                    <a:pt x="27778" y="1334"/>
                  </a:cubicBezTo>
                  <a:cubicBezTo>
                    <a:pt x="27599" y="977"/>
                    <a:pt x="27314" y="822"/>
                    <a:pt x="26921" y="822"/>
                  </a:cubicBezTo>
                  <a:cubicBezTo>
                    <a:pt x="26671" y="822"/>
                    <a:pt x="26421" y="834"/>
                    <a:pt x="26182" y="775"/>
                  </a:cubicBezTo>
                  <a:cubicBezTo>
                    <a:pt x="25647" y="656"/>
                    <a:pt x="25111" y="656"/>
                    <a:pt x="24575" y="703"/>
                  </a:cubicBezTo>
                  <a:cubicBezTo>
                    <a:pt x="23992" y="751"/>
                    <a:pt x="23408" y="751"/>
                    <a:pt x="22837" y="834"/>
                  </a:cubicBezTo>
                  <a:cubicBezTo>
                    <a:pt x="22337" y="918"/>
                    <a:pt x="21849" y="1013"/>
                    <a:pt x="21360" y="1049"/>
                  </a:cubicBezTo>
                  <a:cubicBezTo>
                    <a:pt x="21170" y="1060"/>
                    <a:pt x="20991" y="1060"/>
                    <a:pt x="20813" y="1108"/>
                  </a:cubicBezTo>
                  <a:cubicBezTo>
                    <a:pt x="19920" y="1299"/>
                    <a:pt x="19027" y="1513"/>
                    <a:pt x="18134" y="1703"/>
                  </a:cubicBezTo>
                  <a:cubicBezTo>
                    <a:pt x="17991" y="1727"/>
                    <a:pt x="17848" y="1787"/>
                    <a:pt x="17717" y="1834"/>
                  </a:cubicBezTo>
                  <a:cubicBezTo>
                    <a:pt x="17455" y="1930"/>
                    <a:pt x="17205" y="2013"/>
                    <a:pt x="16943" y="2084"/>
                  </a:cubicBezTo>
                  <a:cubicBezTo>
                    <a:pt x="16229" y="2299"/>
                    <a:pt x="15526" y="2584"/>
                    <a:pt x="14860" y="2918"/>
                  </a:cubicBezTo>
                  <a:cubicBezTo>
                    <a:pt x="14181" y="3275"/>
                    <a:pt x="13490" y="3620"/>
                    <a:pt x="12859" y="4049"/>
                  </a:cubicBezTo>
                  <a:cubicBezTo>
                    <a:pt x="12062" y="4609"/>
                    <a:pt x="11240" y="5120"/>
                    <a:pt x="10430" y="5644"/>
                  </a:cubicBezTo>
                  <a:cubicBezTo>
                    <a:pt x="10371" y="6049"/>
                    <a:pt x="10371" y="6049"/>
                    <a:pt x="10073" y="634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121" name="Google Shape;121;p15"/>
          <p:cNvGrpSpPr/>
          <p:nvPr/>
        </p:nvGrpSpPr>
        <p:grpSpPr>
          <a:xfrm flipH="1">
            <a:off x="7107795" y="3439288"/>
            <a:ext cx="1139966" cy="485224"/>
            <a:chOff x="3303505" y="4211144"/>
            <a:chExt cx="1250649" cy="532336"/>
          </a:xfrm>
        </p:grpSpPr>
        <p:sp>
          <p:nvSpPr>
            <p:cNvPr id="122" name="Google Shape;122;p15"/>
            <p:cNvSpPr/>
            <p:nvPr/>
          </p:nvSpPr>
          <p:spPr>
            <a:xfrm>
              <a:off x="3684913" y="4272963"/>
              <a:ext cx="61888" cy="61888"/>
            </a:xfrm>
            <a:custGeom>
              <a:avLst/>
              <a:gdLst/>
              <a:ahLst/>
              <a:cxnLst/>
              <a:rect l="l" t="t" r="r" b="b"/>
              <a:pathLst>
                <a:path w="1787" h="1787" extrusionOk="0">
                  <a:moveTo>
                    <a:pt x="1084" y="180"/>
                  </a:moveTo>
                  <a:cubicBezTo>
                    <a:pt x="941" y="334"/>
                    <a:pt x="727" y="453"/>
                    <a:pt x="655" y="680"/>
                  </a:cubicBezTo>
                  <a:cubicBezTo>
                    <a:pt x="608" y="811"/>
                    <a:pt x="500" y="918"/>
                    <a:pt x="370" y="977"/>
                  </a:cubicBezTo>
                  <a:cubicBezTo>
                    <a:pt x="203" y="1049"/>
                    <a:pt x="108" y="1192"/>
                    <a:pt x="12" y="1323"/>
                  </a:cubicBezTo>
                  <a:cubicBezTo>
                    <a:pt x="24" y="1489"/>
                    <a:pt x="0" y="1644"/>
                    <a:pt x="131" y="1787"/>
                  </a:cubicBezTo>
                  <a:cubicBezTo>
                    <a:pt x="489" y="1692"/>
                    <a:pt x="834" y="1608"/>
                    <a:pt x="1084" y="1334"/>
                  </a:cubicBezTo>
                  <a:cubicBezTo>
                    <a:pt x="1215" y="1203"/>
                    <a:pt x="1322" y="1049"/>
                    <a:pt x="1453" y="918"/>
                  </a:cubicBezTo>
                  <a:cubicBezTo>
                    <a:pt x="1691" y="668"/>
                    <a:pt x="1786" y="382"/>
                    <a:pt x="1572" y="37"/>
                  </a:cubicBezTo>
                  <a:cubicBezTo>
                    <a:pt x="1370" y="1"/>
                    <a:pt x="1203" y="37"/>
                    <a:pt x="1084" y="180"/>
                  </a:cubicBezTo>
                  <a:close/>
                </a:path>
              </a:pathLst>
            </a:custGeom>
            <a:solidFill>
              <a:srgbClr val="0B2F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3325774" y="4363701"/>
              <a:ext cx="359589" cy="310099"/>
            </a:xfrm>
            <a:custGeom>
              <a:avLst/>
              <a:gdLst/>
              <a:ahLst/>
              <a:cxnLst/>
              <a:rect l="l" t="t" r="r" b="b"/>
              <a:pathLst>
                <a:path w="10383" h="8954" extrusionOk="0">
                  <a:moveTo>
                    <a:pt x="3322" y="0"/>
                  </a:moveTo>
                  <a:cubicBezTo>
                    <a:pt x="4310" y="72"/>
                    <a:pt x="5251" y="84"/>
                    <a:pt x="6156" y="381"/>
                  </a:cubicBezTo>
                  <a:cubicBezTo>
                    <a:pt x="6620" y="536"/>
                    <a:pt x="7096" y="655"/>
                    <a:pt x="7561" y="810"/>
                  </a:cubicBezTo>
                  <a:cubicBezTo>
                    <a:pt x="8180" y="1024"/>
                    <a:pt x="8775" y="1286"/>
                    <a:pt x="9239" y="1786"/>
                  </a:cubicBezTo>
                  <a:cubicBezTo>
                    <a:pt x="9477" y="2036"/>
                    <a:pt x="9727" y="2263"/>
                    <a:pt x="9930" y="2572"/>
                  </a:cubicBezTo>
                  <a:cubicBezTo>
                    <a:pt x="10180" y="2989"/>
                    <a:pt x="10311" y="3429"/>
                    <a:pt x="10359" y="3894"/>
                  </a:cubicBezTo>
                  <a:cubicBezTo>
                    <a:pt x="10382" y="4227"/>
                    <a:pt x="10382" y="4549"/>
                    <a:pt x="10382" y="4882"/>
                  </a:cubicBezTo>
                  <a:cubicBezTo>
                    <a:pt x="10359" y="5441"/>
                    <a:pt x="10144" y="5953"/>
                    <a:pt x="9787" y="6382"/>
                  </a:cubicBezTo>
                  <a:cubicBezTo>
                    <a:pt x="9644" y="6561"/>
                    <a:pt x="9525" y="6751"/>
                    <a:pt x="9370" y="6918"/>
                  </a:cubicBezTo>
                  <a:cubicBezTo>
                    <a:pt x="8870" y="7466"/>
                    <a:pt x="8275" y="7882"/>
                    <a:pt x="7692" y="8347"/>
                  </a:cubicBezTo>
                  <a:cubicBezTo>
                    <a:pt x="7644" y="8394"/>
                    <a:pt x="7584" y="8406"/>
                    <a:pt x="7525" y="8430"/>
                  </a:cubicBezTo>
                  <a:cubicBezTo>
                    <a:pt x="6215" y="8847"/>
                    <a:pt x="4882" y="8954"/>
                    <a:pt x="3536" y="8609"/>
                  </a:cubicBezTo>
                  <a:cubicBezTo>
                    <a:pt x="3298" y="8549"/>
                    <a:pt x="3060" y="8478"/>
                    <a:pt x="2822" y="8454"/>
                  </a:cubicBezTo>
                  <a:cubicBezTo>
                    <a:pt x="2227" y="8394"/>
                    <a:pt x="1774" y="8049"/>
                    <a:pt x="1310" y="7716"/>
                  </a:cubicBezTo>
                  <a:cubicBezTo>
                    <a:pt x="1155" y="7620"/>
                    <a:pt x="1024" y="7477"/>
                    <a:pt x="917" y="7335"/>
                  </a:cubicBezTo>
                  <a:cubicBezTo>
                    <a:pt x="726" y="7061"/>
                    <a:pt x="560" y="6787"/>
                    <a:pt x="405" y="6513"/>
                  </a:cubicBezTo>
                  <a:cubicBezTo>
                    <a:pt x="381" y="6489"/>
                    <a:pt x="357" y="6442"/>
                    <a:pt x="357" y="6406"/>
                  </a:cubicBezTo>
                  <a:cubicBezTo>
                    <a:pt x="286" y="5692"/>
                    <a:pt x="0" y="5025"/>
                    <a:pt x="72" y="4287"/>
                  </a:cubicBezTo>
                  <a:cubicBezTo>
                    <a:pt x="119" y="3787"/>
                    <a:pt x="143" y="3298"/>
                    <a:pt x="179" y="2810"/>
                  </a:cubicBezTo>
                  <a:cubicBezTo>
                    <a:pt x="179" y="2739"/>
                    <a:pt x="226" y="2655"/>
                    <a:pt x="250" y="2584"/>
                  </a:cubicBezTo>
                  <a:cubicBezTo>
                    <a:pt x="357" y="2298"/>
                    <a:pt x="441" y="2001"/>
                    <a:pt x="548" y="1727"/>
                  </a:cubicBezTo>
                  <a:cubicBezTo>
                    <a:pt x="619" y="1524"/>
                    <a:pt x="679" y="1334"/>
                    <a:pt x="798" y="1167"/>
                  </a:cubicBezTo>
                  <a:cubicBezTo>
                    <a:pt x="1024" y="858"/>
                    <a:pt x="1381" y="655"/>
                    <a:pt x="1572" y="310"/>
                  </a:cubicBezTo>
                  <a:cubicBezTo>
                    <a:pt x="1619" y="215"/>
                    <a:pt x="1786" y="179"/>
                    <a:pt x="1905" y="155"/>
                  </a:cubicBezTo>
                  <a:cubicBezTo>
                    <a:pt x="2381" y="96"/>
                    <a:pt x="2869" y="36"/>
                    <a:pt x="3322" y="0"/>
                  </a:cubicBezTo>
                  <a:close/>
                  <a:moveTo>
                    <a:pt x="1179" y="4703"/>
                  </a:moveTo>
                  <a:cubicBezTo>
                    <a:pt x="1191" y="5025"/>
                    <a:pt x="1179" y="5382"/>
                    <a:pt x="1250" y="5727"/>
                  </a:cubicBezTo>
                  <a:cubicBezTo>
                    <a:pt x="1369" y="6275"/>
                    <a:pt x="1572" y="6811"/>
                    <a:pt x="2143" y="7049"/>
                  </a:cubicBezTo>
                  <a:cubicBezTo>
                    <a:pt x="2739" y="7299"/>
                    <a:pt x="3346" y="7573"/>
                    <a:pt x="4001" y="7644"/>
                  </a:cubicBezTo>
                  <a:cubicBezTo>
                    <a:pt x="4334" y="7680"/>
                    <a:pt x="4644" y="7763"/>
                    <a:pt x="4965" y="7775"/>
                  </a:cubicBezTo>
                  <a:cubicBezTo>
                    <a:pt x="5441" y="7799"/>
                    <a:pt x="5906" y="7763"/>
                    <a:pt x="6358" y="7573"/>
                  </a:cubicBezTo>
                  <a:cubicBezTo>
                    <a:pt x="6739" y="7394"/>
                    <a:pt x="7156" y="7263"/>
                    <a:pt x="7549" y="7061"/>
                  </a:cubicBezTo>
                  <a:cubicBezTo>
                    <a:pt x="7775" y="6942"/>
                    <a:pt x="8037" y="6811"/>
                    <a:pt x="8180" y="6620"/>
                  </a:cubicBezTo>
                  <a:cubicBezTo>
                    <a:pt x="8596" y="6084"/>
                    <a:pt x="8894" y="5477"/>
                    <a:pt x="8882" y="4763"/>
                  </a:cubicBezTo>
                  <a:cubicBezTo>
                    <a:pt x="8870" y="4429"/>
                    <a:pt x="8835" y="4108"/>
                    <a:pt x="8763" y="3787"/>
                  </a:cubicBezTo>
                  <a:cubicBezTo>
                    <a:pt x="8692" y="3477"/>
                    <a:pt x="8549" y="3179"/>
                    <a:pt x="8323" y="2929"/>
                  </a:cubicBezTo>
                  <a:cubicBezTo>
                    <a:pt x="7763" y="2358"/>
                    <a:pt x="7084" y="2060"/>
                    <a:pt x="6322" y="1917"/>
                  </a:cubicBezTo>
                  <a:cubicBezTo>
                    <a:pt x="5513" y="1762"/>
                    <a:pt x="4715" y="1667"/>
                    <a:pt x="3893" y="1572"/>
                  </a:cubicBezTo>
                  <a:cubicBezTo>
                    <a:pt x="3453" y="1524"/>
                    <a:pt x="3000" y="1548"/>
                    <a:pt x="2548" y="1548"/>
                  </a:cubicBezTo>
                  <a:cubicBezTo>
                    <a:pt x="2381" y="1548"/>
                    <a:pt x="2262" y="1608"/>
                    <a:pt x="2167" y="1727"/>
                  </a:cubicBezTo>
                  <a:cubicBezTo>
                    <a:pt x="1810" y="2155"/>
                    <a:pt x="1488" y="2596"/>
                    <a:pt x="1393" y="3167"/>
                  </a:cubicBezTo>
                  <a:cubicBezTo>
                    <a:pt x="1322" y="3667"/>
                    <a:pt x="1262" y="4179"/>
                    <a:pt x="1179" y="470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3873764" y="4413571"/>
              <a:ext cx="359174" cy="311381"/>
            </a:xfrm>
            <a:custGeom>
              <a:avLst/>
              <a:gdLst/>
              <a:ahLst/>
              <a:cxnLst/>
              <a:rect l="l" t="t" r="r" b="b"/>
              <a:pathLst>
                <a:path w="10371" h="8991" extrusionOk="0">
                  <a:moveTo>
                    <a:pt x="24" y="4335"/>
                  </a:moveTo>
                  <a:cubicBezTo>
                    <a:pt x="60" y="3823"/>
                    <a:pt x="84" y="3335"/>
                    <a:pt x="143" y="2858"/>
                  </a:cubicBezTo>
                  <a:cubicBezTo>
                    <a:pt x="155" y="2728"/>
                    <a:pt x="227" y="2585"/>
                    <a:pt x="322" y="2466"/>
                  </a:cubicBezTo>
                  <a:cubicBezTo>
                    <a:pt x="441" y="2311"/>
                    <a:pt x="548" y="2144"/>
                    <a:pt x="512" y="1918"/>
                  </a:cubicBezTo>
                  <a:cubicBezTo>
                    <a:pt x="489" y="1549"/>
                    <a:pt x="679" y="1251"/>
                    <a:pt x="929" y="989"/>
                  </a:cubicBezTo>
                  <a:cubicBezTo>
                    <a:pt x="1060" y="858"/>
                    <a:pt x="1239" y="751"/>
                    <a:pt x="1322" y="608"/>
                  </a:cubicBezTo>
                  <a:cubicBezTo>
                    <a:pt x="1501" y="251"/>
                    <a:pt x="1775" y="180"/>
                    <a:pt x="2120" y="144"/>
                  </a:cubicBezTo>
                  <a:cubicBezTo>
                    <a:pt x="2894" y="61"/>
                    <a:pt x="3668" y="1"/>
                    <a:pt x="4453" y="132"/>
                  </a:cubicBezTo>
                  <a:cubicBezTo>
                    <a:pt x="4894" y="203"/>
                    <a:pt x="5311" y="251"/>
                    <a:pt x="5739" y="311"/>
                  </a:cubicBezTo>
                  <a:cubicBezTo>
                    <a:pt x="5918" y="334"/>
                    <a:pt x="6096" y="382"/>
                    <a:pt x="6275" y="453"/>
                  </a:cubicBezTo>
                  <a:cubicBezTo>
                    <a:pt x="6656" y="620"/>
                    <a:pt x="7049" y="727"/>
                    <a:pt x="7454" y="811"/>
                  </a:cubicBezTo>
                  <a:cubicBezTo>
                    <a:pt x="7668" y="858"/>
                    <a:pt x="7882" y="918"/>
                    <a:pt x="7990" y="1156"/>
                  </a:cubicBezTo>
                  <a:cubicBezTo>
                    <a:pt x="8025" y="1263"/>
                    <a:pt x="8144" y="1334"/>
                    <a:pt x="8252" y="1394"/>
                  </a:cubicBezTo>
                  <a:cubicBezTo>
                    <a:pt x="8966" y="1751"/>
                    <a:pt x="9537" y="2263"/>
                    <a:pt x="9978" y="2930"/>
                  </a:cubicBezTo>
                  <a:cubicBezTo>
                    <a:pt x="10168" y="3216"/>
                    <a:pt x="10287" y="3513"/>
                    <a:pt x="10323" y="3835"/>
                  </a:cubicBezTo>
                  <a:cubicBezTo>
                    <a:pt x="10347" y="4204"/>
                    <a:pt x="10371" y="4585"/>
                    <a:pt x="10347" y="4942"/>
                  </a:cubicBezTo>
                  <a:cubicBezTo>
                    <a:pt x="10323" y="5490"/>
                    <a:pt x="10109" y="5966"/>
                    <a:pt x="9752" y="6383"/>
                  </a:cubicBezTo>
                  <a:cubicBezTo>
                    <a:pt x="9597" y="6585"/>
                    <a:pt x="9442" y="6799"/>
                    <a:pt x="9264" y="7002"/>
                  </a:cubicBezTo>
                  <a:cubicBezTo>
                    <a:pt x="8799" y="7526"/>
                    <a:pt x="8228" y="7919"/>
                    <a:pt x="7668" y="8359"/>
                  </a:cubicBezTo>
                  <a:cubicBezTo>
                    <a:pt x="7597" y="8419"/>
                    <a:pt x="7490" y="8454"/>
                    <a:pt x="7406" y="8478"/>
                  </a:cubicBezTo>
                  <a:cubicBezTo>
                    <a:pt x="6085" y="8895"/>
                    <a:pt x="4751" y="8990"/>
                    <a:pt x="3418" y="8597"/>
                  </a:cubicBezTo>
                  <a:cubicBezTo>
                    <a:pt x="3203" y="8538"/>
                    <a:pt x="2989" y="8478"/>
                    <a:pt x="2763" y="8466"/>
                  </a:cubicBezTo>
                  <a:cubicBezTo>
                    <a:pt x="2167" y="8407"/>
                    <a:pt x="1703" y="8050"/>
                    <a:pt x="1239" y="7740"/>
                  </a:cubicBezTo>
                  <a:cubicBezTo>
                    <a:pt x="1108" y="7645"/>
                    <a:pt x="989" y="7514"/>
                    <a:pt x="905" y="7395"/>
                  </a:cubicBezTo>
                  <a:cubicBezTo>
                    <a:pt x="703" y="7109"/>
                    <a:pt x="524" y="6811"/>
                    <a:pt x="346" y="6502"/>
                  </a:cubicBezTo>
                  <a:cubicBezTo>
                    <a:pt x="310" y="6442"/>
                    <a:pt x="310" y="6347"/>
                    <a:pt x="286" y="6264"/>
                  </a:cubicBezTo>
                  <a:cubicBezTo>
                    <a:pt x="251" y="6037"/>
                    <a:pt x="227" y="5811"/>
                    <a:pt x="155" y="5597"/>
                  </a:cubicBezTo>
                  <a:cubicBezTo>
                    <a:pt x="0" y="5180"/>
                    <a:pt x="24" y="4763"/>
                    <a:pt x="24" y="4335"/>
                  </a:cubicBezTo>
                  <a:close/>
                  <a:moveTo>
                    <a:pt x="1132" y="4906"/>
                  </a:moveTo>
                  <a:cubicBezTo>
                    <a:pt x="1155" y="5240"/>
                    <a:pt x="1143" y="5502"/>
                    <a:pt x="1215" y="5764"/>
                  </a:cubicBezTo>
                  <a:cubicBezTo>
                    <a:pt x="1382" y="6418"/>
                    <a:pt x="1679" y="6966"/>
                    <a:pt x="2394" y="7216"/>
                  </a:cubicBezTo>
                  <a:cubicBezTo>
                    <a:pt x="3227" y="7526"/>
                    <a:pt x="4072" y="7728"/>
                    <a:pt x="4953" y="7800"/>
                  </a:cubicBezTo>
                  <a:cubicBezTo>
                    <a:pt x="5418" y="7823"/>
                    <a:pt x="5894" y="7788"/>
                    <a:pt x="6335" y="7585"/>
                  </a:cubicBezTo>
                  <a:cubicBezTo>
                    <a:pt x="6716" y="7407"/>
                    <a:pt x="7144" y="7276"/>
                    <a:pt x="7525" y="7085"/>
                  </a:cubicBezTo>
                  <a:cubicBezTo>
                    <a:pt x="7799" y="6954"/>
                    <a:pt x="8073" y="6799"/>
                    <a:pt x="8228" y="6514"/>
                  </a:cubicBezTo>
                  <a:cubicBezTo>
                    <a:pt x="8371" y="6264"/>
                    <a:pt x="8513" y="6026"/>
                    <a:pt x="8644" y="5764"/>
                  </a:cubicBezTo>
                  <a:cubicBezTo>
                    <a:pt x="9002" y="5025"/>
                    <a:pt x="8906" y="4252"/>
                    <a:pt x="8633" y="3561"/>
                  </a:cubicBezTo>
                  <a:cubicBezTo>
                    <a:pt x="8359" y="2858"/>
                    <a:pt x="7859" y="2323"/>
                    <a:pt x="7049" y="2156"/>
                  </a:cubicBezTo>
                  <a:cubicBezTo>
                    <a:pt x="6799" y="2108"/>
                    <a:pt x="6549" y="1966"/>
                    <a:pt x="6287" y="1918"/>
                  </a:cubicBezTo>
                  <a:cubicBezTo>
                    <a:pt x="5489" y="1787"/>
                    <a:pt x="4680" y="1668"/>
                    <a:pt x="3870" y="1573"/>
                  </a:cubicBezTo>
                  <a:cubicBezTo>
                    <a:pt x="3418" y="1537"/>
                    <a:pt x="2977" y="1549"/>
                    <a:pt x="2513" y="1537"/>
                  </a:cubicBezTo>
                  <a:cubicBezTo>
                    <a:pt x="2358" y="1537"/>
                    <a:pt x="2227" y="1596"/>
                    <a:pt x="2144" y="1715"/>
                  </a:cubicBezTo>
                  <a:cubicBezTo>
                    <a:pt x="1786" y="2144"/>
                    <a:pt x="1453" y="2585"/>
                    <a:pt x="1370" y="3156"/>
                  </a:cubicBezTo>
                  <a:cubicBezTo>
                    <a:pt x="1274" y="3775"/>
                    <a:pt x="1203" y="4371"/>
                    <a:pt x="1132" y="49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5" name="Google Shape;125;p15"/>
            <p:cNvSpPr/>
            <p:nvPr/>
          </p:nvSpPr>
          <p:spPr>
            <a:xfrm>
              <a:off x="3481205" y="4227214"/>
              <a:ext cx="363745" cy="137768"/>
            </a:xfrm>
            <a:custGeom>
              <a:avLst/>
              <a:gdLst/>
              <a:ahLst/>
              <a:cxnLst/>
              <a:rect l="l" t="t" r="r" b="b"/>
              <a:pathLst>
                <a:path w="10503" h="3978" extrusionOk="0">
                  <a:moveTo>
                    <a:pt x="9788" y="2953"/>
                  </a:moveTo>
                  <a:cubicBezTo>
                    <a:pt x="9645" y="2810"/>
                    <a:pt x="9490" y="2655"/>
                    <a:pt x="9335" y="2489"/>
                  </a:cubicBezTo>
                  <a:cubicBezTo>
                    <a:pt x="8919" y="1989"/>
                    <a:pt x="8359" y="1929"/>
                    <a:pt x="7776" y="2048"/>
                  </a:cubicBezTo>
                  <a:cubicBezTo>
                    <a:pt x="7371" y="2132"/>
                    <a:pt x="6990" y="2274"/>
                    <a:pt x="6597" y="2382"/>
                  </a:cubicBezTo>
                  <a:cubicBezTo>
                    <a:pt x="5942" y="2608"/>
                    <a:pt x="5275" y="2822"/>
                    <a:pt x="4632" y="3072"/>
                  </a:cubicBezTo>
                  <a:cubicBezTo>
                    <a:pt x="3989" y="3322"/>
                    <a:pt x="3358" y="3620"/>
                    <a:pt x="2715" y="3894"/>
                  </a:cubicBezTo>
                  <a:cubicBezTo>
                    <a:pt x="2608" y="3929"/>
                    <a:pt x="2477" y="3977"/>
                    <a:pt x="2370" y="3965"/>
                  </a:cubicBezTo>
                  <a:cubicBezTo>
                    <a:pt x="1727" y="3858"/>
                    <a:pt x="1072" y="3739"/>
                    <a:pt x="417" y="3703"/>
                  </a:cubicBezTo>
                  <a:cubicBezTo>
                    <a:pt x="298" y="3703"/>
                    <a:pt x="191" y="3620"/>
                    <a:pt x="1" y="3548"/>
                  </a:cubicBezTo>
                  <a:cubicBezTo>
                    <a:pt x="560" y="3406"/>
                    <a:pt x="953" y="3203"/>
                    <a:pt x="1370" y="2953"/>
                  </a:cubicBezTo>
                  <a:cubicBezTo>
                    <a:pt x="1775" y="2715"/>
                    <a:pt x="2191" y="2489"/>
                    <a:pt x="2608" y="2286"/>
                  </a:cubicBezTo>
                  <a:cubicBezTo>
                    <a:pt x="3084" y="2048"/>
                    <a:pt x="3585" y="1893"/>
                    <a:pt x="4085" y="1691"/>
                  </a:cubicBezTo>
                  <a:cubicBezTo>
                    <a:pt x="4573" y="1501"/>
                    <a:pt x="5061" y="1274"/>
                    <a:pt x="5561" y="1084"/>
                  </a:cubicBezTo>
                  <a:cubicBezTo>
                    <a:pt x="6001" y="917"/>
                    <a:pt x="6454" y="762"/>
                    <a:pt x="6894" y="619"/>
                  </a:cubicBezTo>
                  <a:cubicBezTo>
                    <a:pt x="7228" y="512"/>
                    <a:pt x="7585" y="453"/>
                    <a:pt x="7895" y="298"/>
                  </a:cubicBezTo>
                  <a:cubicBezTo>
                    <a:pt x="8538" y="0"/>
                    <a:pt x="9442" y="298"/>
                    <a:pt x="9811" y="870"/>
                  </a:cubicBezTo>
                  <a:cubicBezTo>
                    <a:pt x="9871" y="977"/>
                    <a:pt x="9966" y="1060"/>
                    <a:pt x="10050" y="1155"/>
                  </a:cubicBezTo>
                  <a:cubicBezTo>
                    <a:pt x="10502" y="1608"/>
                    <a:pt x="10466" y="2143"/>
                    <a:pt x="10323" y="2703"/>
                  </a:cubicBezTo>
                  <a:cubicBezTo>
                    <a:pt x="10228" y="2941"/>
                    <a:pt x="10002" y="2941"/>
                    <a:pt x="9788" y="29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6" name="Google Shape;126;p15"/>
            <p:cNvSpPr/>
            <p:nvPr/>
          </p:nvSpPr>
          <p:spPr>
            <a:xfrm>
              <a:off x="4218080" y="4374818"/>
              <a:ext cx="320004" cy="144764"/>
            </a:xfrm>
            <a:custGeom>
              <a:avLst/>
              <a:gdLst/>
              <a:ahLst/>
              <a:cxnLst/>
              <a:rect l="l" t="t" r="r" b="b"/>
              <a:pathLst>
                <a:path w="9240" h="4180" extrusionOk="0">
                  <a:moveTo>
                    <a:pt x="905" y="4180"/>
                  </a:moveTo>
                  <a:cubicBezTo>
                    <a:pt x="596" y="3775"/>
                    <a:pt x="155" y="3513"/>
                    <a:pt x="0" y="2989"/>
                  </a:cubicBezTo>
                  <a:cubicBezTo>
                    <a:pt x="84" y="2930"/>
                    <a:pt x="155" y="2858"/>
                    <a:pt x="262" y="2799"/>
                  </a:cubicBezTo>
                  <a:cubicBezTo>
                    <a:pt x="369" y="2739"/>
                    <a:pt x="500" y="2727"/>
                    <a:pt x="607" y="2668"/>
                  </a:cubicBezTo>
                  <a:cubicBezTo>
                    <a:pt x="1405" y="2156"/>
                    <a:pt x="2322" y="1906"/>
                    <a:pt x="3167" y="1501"/>
                  </a:cubicBezTo>
                  <a:cubicBezTo>
                    <a:pt x="4310" y="965"/>
                    <a:pt x="5537" y="632"/>
                    <a:pt x="6739" y="215"/>
                  </a:cubicBezTo>
                  <a:cubicBezTo>
                    <a:pt x="7334" y="1"/>
                    <a:pt x="8168" y="239"/>
                    <a:pt x="8537" y="787"/>
                  </a:cubicBezTo>
                  <a:cubicBezTo>
                    <a:pt x="8608" y="894"/>
                    <a:pt x="8668" y="1001"/>
                    <a:pt x="8763" y="1072"/>
                  </a:cubicBezTo>
                  <a:cubicBezTo>
                    <a:pt x="9120" y="1441"/>
                    <a:pt x="9239" y="1882"/>
                    <a:pt x="9097" y="2370"/>
                  </a:cubicBezTo>
                  <a:cubicBezTo>
                    <a:pt x="9073" y="2489"/>
                    <a:pt x="9037" y="2608"/>
                    <a:pt x="9013" y="2751"/>
                  </a:cubicBezTo>
                  <a:cubicBezTo>
                    <a:pt x="8894" y="2799"/>
                    <a:pt x="8763" y="2846"/>
                    <a:pt x="8632" y="2894"/>
                  </a:cubicBezTo>
                  <a:cubicBezTo>
                    <a:pt x="8394" y="2787"/>
                    <a:pt x="8251" y="2608"/>
                    <a:pt x="8120" y="2430"/>
                  </a:cubicBezTo>
                  <a:cubicBezTo>
                    <a:pt x="7739" y="1953"/>
                    <a:pt x="7239" y="1858"/>
                    <a:pt x="6680" y="1918"/>
                  </a:cubicBezTo>
                  <a:cubicBezTo>
                    <a:pt x="6441" y="1953"/>
                    <a:pt x="6203" y="2013"/>
                    <a:pt x="5965" y="2084"/>
                  </a:cubicBezTo>
                  <a:cubicBezTo>
                    <a:pt x="5144" y="2370"/>
                    <a:pt x="4334" y="2656"/>
                    <a:pt x="3536" y="2930"/>
                  </a:cubicBezTo>
                  <a:cubicBezTo>
                    <a:pt x="3096" y="3096"/>
                    <a:pt x="2655" y="3263"/>
                    <a:pt x="2227" y="3442"/>
                  </a:cubicBezTo>
                  <a:cubicBezTo>
                    <a:pt x="1977" y="3561"/>
                    <a:pt x="1703" y="3644"/>
                    <a:pt x="1488" y="3847"/>
                  </a:cubicBezTo>
                  <a:cubicBezTo>
                    <a:pt x="1322" y="4025"/>
                    <a:pt x="1096" y="4085"/>
                    <a:pt x="905" y="41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7" name="Google Shape;127;p15"/>
            <p:cNvSpPr/>
            <p:nvPr/>
          </p:nvSpPr>
          <p:spPr>
            <a:xfrm>
              <a:off x="3703476" y="4461849"/>
              <a:ext cx="159171" cy="56936"/>
            </a:xfrm>
            <a:custGeom>
              <a:avLst/>
              <a:gdLst/>
              <a:ahLst/>
              <a:cxnLst/>
              <a:rect l="l" t="t" r="r" b="b"/>
              <a:pathLst>
                <a:path w="4596" h="1644" extrusionOk="0">
                  <a:moveTo>
                    <a:pt x="24" y="643"/>
                  </a:moveTo>
                  <a:cubicBezTo>
                    <a:pt x="1560" y="0"/>
                    <a:pt x="3560" y="143"/>
                    <a:pt x="4596" y="750"/>
                  </a:cubicBezTo>
                  <a:cubicBezTo>
                    <a:pt x="4584" y="1060"/>
                    <a:pt x="4441" y="1334"/>
                    <a:pt x="4286" y="1607"/>
                  </a:cubicBezTo>
                  <a:cubicBezTo>
                    <a:pt x="3810" y="1643"/>
                    <a:pt x="3393" y="1393"/>
                    <a:pt x="2917" y="1345"/>
                  </a:cubicBezTo>
                  <a:cubicBezTo>
                    <a:pt x="2477" y="1298"/>
                    <a:pt x="2024" y="1334"/>
                    <a:pt x="1584" y="1345"/>
                  </a:cubicBezTo>
                  <a:cubicBezTo>
                    <a:pt x="1119" y="1357"/>
                    <a:pt x="655" y="1429"/>
                    <a:pt x="167" y="1476"/>
                  </a:cubicBezTo>
                  <a:cubicBezTo>
                    <a:pt x="107" y="1250"/>
                    <a:pt x="60" y="1048"/>
                    <a:pt x="0" y="822"/>
                  </a:cubicBezTo>
                  <a:cubicBezTo>
                    <a:pt x="0" y="762"/>
                    <a:pt x="24" y="702"/>
                    <a:pt x="24" y="6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8" name="Google Shape;128;p15"/>
            <p:cNvSpPr/>
            <p:nvPr/>
          </p:nvSpPr>
          <p:spPr>
            <a:xfrm>
              <a:off x="3406572" y="4445329"/>
              <a:ext cx="53646" cy="55724"/>
            </a:xfrm>
            <a:custGeom>
              <a:avLst/>
              <a:gdLst/>
              <a:ahLst/>
              <a:cxnLst/>
              <a:rect l="l" t="t" r="r" b="b"/>
              <a:pathLst>
                <a:path w="1549" h="1609" extrusionOk="0">
                  <a:moveTo>
                    <a:pt x="1549" y="239"/>
                  </a:moveTo>
                  <a:cubicBezTo>
                    <a:pt x="1501" y="358"/>
                    <a:pt x="1489" y="465"/>
                    <a:pt x="1429" y="560"/>
                  </a:cubicBezTo>
                  <a:cubicBezTo>
                    <a:pt x="1179" y="953"/>
                    <a:pt x="846" y="1299"/>
                    <a:pt x="453" y="1549"/>
                  </a:cubicBezTo>
                  <a:cubicBezTo>
                    <a:pt x="370" y="1596"/>
                    <a:pt x="239" y="1608"/>
                    <a:pt x="167" y="1584"/>
                  </a:cubicBezTo>
                  <a:cubicBezTo>
                    <a:pt x="48" y="1537"/>
                    <a:pt x="1" y="1394"/>
                    <a:pt x="48" y="1275"/>
                  </a:cubicBezTo>
                  <a:cubicBezTo>
                    <a:pt x="239" y="775"/>
                    <a:pt x="548" y="394"/>
                    <a:pt x="965" y="84"/>
                  </a:cubicBezTo>
                  <a:cubicBezTo>
                    <a:pt x="1048" y="25"/>
                    <a:pt x="1179" y="1"/>
                    <a:pt x="1263" y="36"/>
                  </a:cubicBezTo>
                  <a:cubicBezTo>
                    <a:pt x="1370" y="60"/>
                    <a:pt x="1441" y="156"/>
                    <a:pt x="1549" y="2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29" name="Google Shape;129;p15"/>
            <p:cNvSpPr/>
            <p:nvPr/>
          </p:nvSpPr>
          <p:spPr>
            <a:xfrm>
              <a:off x="3953765" y="4496482"/>
              <a:ext cx="51983" cy="55689"/>
            </a:xfrm>
            <a:custGeom>
              <a:avLst/>
              <a:gdLst/>
              <a:ahLst/>
              <a:cxnLst/>
              <a:rect l="l" t="t" r="r" b="b"/>
              <a:pathLst>
                <a:path w="1501" h="1608" extrusionOk="0">
                  <a:moveTo>
                    <a:pt x="1500" y="345"/>
                  </a:moveTo>
                  <a:cubicBezTo>
                    <a:pt x="1477" y="369"/>
                    <a:pt x="1465" y="464"/>
                    <a:pt x="1429" y="524"/>
                  </a:cubicBezTo>
                  <a:cubicBezTo>
                    <a:pt x="1167" y="941"/>
                    <a:pt x="834" y="1298"/>
                    <a:pt x="405" y="1560"/>
                  </a:cubicBezTo>
                  <a:cubicBezTo>
                    <a:pt x="334" y="1607"/>
                    <a:pt x="203" y="1607"/>
                    <a:pt x="119" y="1560"/>
                  </a:cubicBezTo>
                  <a:cubicBezTo>
                    <a:pt x="60" y="1524"/>
                    <a:pt x="36" y="1405"/>
                    <a:pt x="24" y="1298"/>
                  </a:cubicBezTo>
                  <a:cubicBezTo>
                    <a:pt x="0" y="1238"/>
                    <a:pt x="48" y="1179"/>
                    <a:pt x="84" y="1119"/>
                  </a:cubicBezTo>
                  <a:cubicBezTo>
                    <a:pt x="262" y="750"/>
                    <a:pt x="524" y="429"/>
                    <a:pt x="822" y="167"/>
                  </a:cubicBezTo>
                  <a:cubicBezTo>
                    <a:pt x="929" y="72"/>
                    <a:pt x="1072" y="48"/>
                    <a:pt x="1215" y="12"/>
                  </a:cubicBezTo>
                  <a:cubicBezTo>
                    <a:pt x="1346" y="0"/>
                    <a:pt x="1500" y="167"/>
                    <a:pt x="1500" y="3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0" name="Google Shape;130;p15"/>
            <p:cNvSpPr/>
            <p:nvPr/>
          </p:nvSpPr>
          <p:spPr>
            <a:xfrm>
              <a:off x="3303505" y="4211144"/>
              <a:ext cx="1250649" cy="532336"/>
            </a:xfrm>
            <a:custGeom>
              <a:avLst/>
              <a:gdLst/>
              <a:ahLst/>
              <a:cxnLst/>
              <a:rect l="l" t="t" r="r" b="b"/>
              <a:pathLst>
                <a:path w="36112" h="15371" extrusionOk="0">
                  <a:moveTo>
                    <a:pt x="15169" y="4024"/>
                  </a:moveTo>
                  <a:cubicBezTo>
                    <a:pt x="15014" y="3989"/>
                    <a:pt x="14883" y="3965"/>
                    <a:pt x="14776" y="3929"/>
                  </a:cubicBezTo>
                  <a:cubicBezTo>
                    <a:pt x="14502" y="3834"/>
                    <a:pt x="14264" y="3703"/>
                    <a:pt x="14121" y="3417"/>
                  </a:cubicBezTo>
                  <a:cubicBezTo>
                    <a:pt x="13966" y="3119"/>
                    <a:pt x="13692" y="3012"/>
                    <a:pt x="13347" y="3048"/>
                  </a:cubicBezTo>
                  <a:cubicBezTo>
                    <a:pt x="12835" y="3072"/>
                    <a:pt x="12335" y="3167"/>
                    <a:pt x="11871" y="3417"/>
                  </a:cubicBezTo>
                  <a:cubicBezTo>
                    <a:pt x="11764" y="3477"/>
                    <a:pt x="11609" y="3536"/>
                    <a:pt x="11478" y="3572"/>
                  </a:cubicBezTo>
                  <a:cubicBezTo>
                    <a:pt x="10954" y="3643"/>
                    <a:pt x="10490" y="3846"/>
                    <a:pt x="10013" y="4048"/>
                  </a:cubicBezTo>
                  <a:cubicBezTo>
                    <a:pt x="9894" y="4084"/>
                    <a:pt x="9787" y="4131"/>
                    <a:pt x="9680" y="4167"/>
                  </a:cubicBezTo>
                  <a:cubicBezTo>
                    <a:pt x="9239" y="4239"/>
                    <a:pt x="8882" y="4477"/>
                    <a:pt x="8513" y="4620"/>
                  </a:cubicBezTo>
                  <a:cubicBezTo>
                    <a:pt x="8465" y="4774"/>
                    <a:pt x="8561" y="4786"/>
                    <a:pt x="8632" y="4822"/>
                  </a:cubicBezTo>
                  <a:cubicBezTo>
                    <a:pt x="9216" y="5024"/>
                    <a:pt x="9716" y="5382"/>
                    <a:pt x="10228" y="5727"/>
                  </a:cubicBezTo>
                  <a:cubicBezTo>
                    <a:pt x="10490" y="5906"/>
                    <a:pt x="10728" y="6132"/>
                    <a:pt x="10882" y="6441"/>
                  </a:cubicBezTo>
                  <a:cubicBezTo>
                    <a:pt x="11025" y="6715"/>
                    <a:pt x="11228" y="6989"/>
                    <a:pt x="11406" y="7263"/>
                  </a:cubicBezTo>
                  <a:cubicBezTo>
                    <a:pt x="12240" y="6941"/>
                    <a:pt x="13073" y="6822"/>
                    <a:pt x="13930" y="6822"/>
                  </a:cubicBezTo>
                  <a:cubicBezTo>
                    <a:pt x="14800" y="6822"/>
                    <a:pt x="15550" y="7120"/>
                    <a:pt x="16359" y="7441"/>
                  </a:cubicBezTo>
                  <a:cubicBezTo>
                    <a:pt x="16490" y="7203"/>
                    <a:pt x="16609" y="6989"/>
                    <a:pt x="16740" y="6798"/>
                  </a:cubicBezTo>
                  <a:cubicBezTo>
                    <a:pt x="16883" y="6608"/>
                    <a:pt x="17157" y="6513"/>
                    <a:pt x="17217" y="6251"/>
                  </a:cubicBezTo>
                  <a:cubicBezTo>
                    <a:pt x="17657" y="5894"/>
                    <a:pt x="18110" y="5560"/>
                    <a:pt x="18669" y="5477"/>
                  </a:cubicBezTo>
                  <a:cubicBezTo>
                    <a:pt x="19110" y="5394"/>
                    <a:pt x="19562" y="5382"/>
                    <a:pt x="20015" y="5453"/>
                  </a:cubicBezTo>
                  <a:cubicBezTo>
                    <a:pt x="20872" y="5584"/>
                    <a:pt x="21729" y="5679"/>
                    <a:pt x="22574" y="5786"/>
                  </a:cubicBezTo>
                  <a:cubicBezTo>
                    <a:pt x="22920" y="5822"/>
                    <a:pt x="23265" y="5858"/>
                    <a:pt x="23610" y="5917"/>
                  </a:cubicBezTo>
                  <a:cubicBezTo>
                    <a:pt x="23729" y="5929"/>
                    <a:pt x="23825" y="6013"/>
                    <a:pt x="23932" y="6072"/>
                  </a:cubicBezTo>
                  <a:cubicBezTo>
                    <a:pt x="24539" y="6441"/>
                    <a:pt x="25158" y="6810"/>
                    <a:pt x="25789" y="7215"/>
                  </a:cubicBezTo>
                  <a:cubicBezTo>
                    <a:pt x="25789" y="7215"/>
                    <a:pt x="25837" y="7227"/>
                    <a:pt x="25872" y="7215"/>
                  </a:cubicBezTo>
                  <a:cubicBezTo>
                    <a:pt x="26563" y="6822"/>
                    <a:pt x="27325" y="6572"/>
                    <a:pt x="28016" y="6167"/>
                  </a:cubicBezTo>
                  <a:cubicBezTo>
                    <a:pt x="28444" y="5906"/>
                    <a:pt x="28920" y="5727"/>
                    <a:pt x="29409" y="5548"/>
                  </a:cubicBezTo>
                  <a:cubicBezTo>
                    <a:pt x="30123" y="5286"/>
                    <a:pt x="30873" y="5144"/>
                    <a:pt x="31540" y="4798"/>
                  </a:cubicBezTo>
                  <a:cubicBezTo>
                    <a:pt x="31885" y="4620"/>
                    <a:pt x="32254" y="4489"/>
                    <a:pt x="32623" y="4393"/>
                  </a:cubicBezTo>
                  <a:cubicBezTo>
                    <a:pt x="33635" y="4143"/>
                    <a:pt x="34576" y="4310"/>
                    <a:pt x="35350" y="5072"/>
                  </a:cubicBezTo>
                  <a:cubicBezTo>
                    <a:pt x="35397" y="5108"/>
                    <a:pt x="35421" y="5155"/>
                    <a:pt x="35469" y="5215"/>
                  </a:cubicBezTo>
                  <a:cubicBezTo>
                    <a:pt x="35552" y="5334"/>
                    <a:pt x="36017" y="6465"/>
                    <a:pt x="36028" y="6632"/>
                  </a:cubicBezTo>
                  <a:cubicBezTo>
                    <a:pt x="36112" y="7156"/>
                    <a:pt x="35993" y="7608"/>
                    <a:pt x="35540" y="7941"/>
                  </a:cubicBezTo>
                  <a:cubicBezTo>
                    <a:pt x="35421" y="8025"/>
                    <a:pt x="35314" y="8120"/>
                    <a:pt x="35183" y="8227"/>
                  </a:cubicBezTo>
                  <a:cubicBezTo>
                    <a:pt x="35040" y="8192"/>
                    <a:pt x="34885" y="8144"/>
                    <a:pt x="34719" y="8108"/>
                  </a:cubicBezTo>
                  <a:cubicBezTo>
                    <a:pt x="34481" y="8025"/>
                    <a:pt x="34278" y="7906"/>
                    <a:pt x="34159" y="7668"/>
                  </a:cubicBezTo>
                  <a:cubicBezTo>
                    <a:pt x="33969" y="7310"/>
                    <a:pt x="33683" y="7227"/>
                    <a:pt x="33290" y="7263"/>
                  </a:cubicBezTo>
                  <a:cubicBezTo>
                    <a:pt x="32802" y="7287"/>
                    <a:pt x="32326" y="7370"/>
                    <a:pt x="31885" y="7632"/>
                  </a:cubicBezTo>
                  <a:cubicBezTo>
                    <a:pt x="31778" y="7691"/>
                    <a:pt x="31659" y="7751"/>
                    <a:pt x="31540" y="7763"/>
                  </a:cubicBezTo>
                  <a:cubicBezTo>
                    <a:pt x="30790" y="7870"/>
                    <a:pt x="30135" y="8227"/>
                    <a:pt x="29468" y="8489"/>
                  </a:cubicBezTo>
                  <a:cubicBezTo>
                    <a:pt x="29051" y="8668"/>
                    <a:pt x="28635" y="8846"/>
                    <a:pt x="28313" y="9180"/>
                  </a:cubicBezTo>
                  <a:cubicBezTo>
                    <a:pt x="28254" y="9239"/>
                    <a:pt x="28158" y="9299"/>
                    <a:pt x="28099" y="9287"/>
                  </a:cubicBezTo>
                  <a:cubicBezTo>
                    <a:pt x="27789" y="9239"/>
                    <a:pt x="27635" y="9489"/>
                    <a:pt x="27396" y="9585"/>
                  </a:cubicBezTo>
                  <a:lnTo>
                    <a:pt x="27396" y="10716"/>
                  </a:lnTo>
                  <a:cubicBezTo>
                    <a:pt x="27396" y="11228"/>
                    <a:pt x="27254" y="11740"/>
                    <a:pt x="26968" y="12168"/>
                  </a:cubicBezTo>
                  <a:cubicBezTo>
                    <a:pt x="26551" y="12823"/>
                    <a:pt x="26087" y="13454"/>
                    <a:pt x="25480" y="13954"/>
                  </a:cubicBezTo>
                  <a:cubicBezTo>
                    <a:pt x="25075" y="14299"/>
                    <a:pt x="24622" y="14585"/>
                    <a:pt x="24146" y="14799"/>
                  </a:cubicBezTo>
                  <a:cubicBezTo>
                    <a:pt x="24122" y="14823"/>
                    <a:pt x="24098" y="14823"/>
                    <a:pt x="24075" y="14835"/>
                  </a:cubicBezTo>
                  <a:cubicBezTo>
                    <a:pt x="23563" y="15264"/>
                    <a:pt x="22920" y="15276"/>
                    <a:pt x="22289" y="15323"/>
                  </a:cubicBezTo>
                  <a:cubicBezTo>
                    <a:pt x="21860" y="15359"/>
                    <a:pt x="21431" y="15371"/>
                    <a:pt x="21003" y="15359"/>
                  </a:cubicBezTo>
                  <a:cubicBezTo>
                    <a:pt x="20550" y="15359"/>
                    <a:pt x="20110" y="15276"/>
                    <a:pt x="19669" y="15121"/>
                  </a:cubicBezTo>
                  <a:cubicBezTo>
                    <a:pt x="19014" y="14883"/>
                    <a:pt x="18360" y="14657"/>
                    <a:pt x="17705" y="14407"/>
                  </a:cubicBezTo>
                  <a:cubicBezTo>
                    <a:pt x="17383" y="14264"/>
                    <a:pt x="17133" y="14014"/>
                    <a:pt x="16919" y="13728"/>
                  </a:cubicBezTo>
                  <a:cubicBezTo>
                    <a:pt x="16871" y="13668"/>
                    <a:pt x="16859" y="13573"/>
                    <a:pt x="16800" y="13525"/>
                  </a:cubicBezTo>
                  <a:cubicBezTo>
                    <a:pt x="16240" y="13002"/>
                    <a:pt x="16133" y="12275"/>
                    <a:pt x="15943" y="11585"/>
                  </a:cubicBezTo>
                  <a:cubicBezTo>
                    <a:pt x="15883" y="11394"/>
                    <a:pt x="15907" y="11192"/>
                    <a:pt x="15907" y="10978"/>
                  </a:cubicBezTo>
                  <a:cubicBezTo>
                    <a:pt x="15907" y="10870"/>
                    <a:pt x="15919" y="10775"/>
                    <a:pt x="15895" y="10680"/>
                  </a:cubicBezTo>
                  <a:cubicBezTo>
                    <a:pt x="15788" y="10382"/>
                    <a:pt x="15812" y="10085"/>
                    <a:pt x="15895" y="9787"/>
                  </a:cubicBezTo>
                  <a:cubicBezTo>
                    <a:pt x="15907" y="9739"/>
                    <a:pt x="15859" y="9668"/>
                    <a:pt x="15847" y="9596"/>
                  </a:cubicBezTo>
                  <a:cubicBezTo>
                    <a:pt x="15121" y="9346"/>
                    <a:pt x="14371" y="9144"/>
                    <a:pt x="13609" y="9168"/>
                  </a:cubicBezTo>
                  <a:cubicBezTo>
                    <a:pt x="12930" y="9180"/>
                    <a:pt x="12252" y="9192"/>
                    <a:pt x="11609" y="9561"/>
                  </a:cubicBezTo>
                  <a:cubicBezTo>
                    <a:pt x="11549" y="9775"/>
                    <a:pt x="11490" y="10013"/>
                    <a:pt x="11394" y="10239"/>
                  </a:cubicBezTo>
                  <a:cubicBezTo>
                    <a:pt x="10942" y="11251"/>
                    <a:pt x="10240" y="12061"/>
                    <a:pt x="9382" y="12740"/>
                  </a:cubicBezTo>
                  <a:cubicBezTo>
                    <a:pt x="9061" y="12978"/>
                    <a:pt x="8739" y="13240"/>
                    <a:pt x="8335" y="13359"/>
                  </a:cubicBezTo>
                  <a:cubicBezTo>
                    <a:pt x="8251" y="13395"/>
                    <a:pt x="8156" y="13466"/>
                    <a:pt x="8084" y="13525"/>
                  </a:cubicBezTo>
                  <a:cubicBezTo>
                    <a:pt x="7930" y="13656"/>
                    <a:pt x="7751" y="13656"/>
                    <a:pt x="7573" y="13716"/>
                  </a:cubicBezTo>
                  <a:cubicBezTo>
                    <a:pt x="6787" y="13942"/>
                    <a:pt x="5977" y="13871"/>
                    <a:pt x="5191" y="13895"/>
                  </a:cubicBezTo>
                  <a:cubicBezTo>
                    <a:pt x="4763" y="13906"/>
                    <a:pt x="4346" y="13835"/>
                    <a:pt x="3929" y="13668"/>
                  </a:cubicBezTo>
                  <a:cubicBezTo>
                    <a:pt x="3274" y="13418"/>
                    <a:pt x="2620" y="13192"/>
                    <a:pt x="1965" y="12954"/>
                  </a:cubicBezTo>
                  <a:cubicBezTo>
                    <a:pt x="1619" y="12835"/>
                    <a:pt x="1393" y="12573"/>
                    <a:pt x="1179" y="12299"/>
                  </a:cubicBezTo>
                  <a:cubicBezTo>
                    <a:pt x="1131" y="12240"/>
                    <a:pt x="1119" y="12144"/>
                    <a:pt x="1060" y="12097"/>
                  </a:cubicBezTo>
                  <a:cubicBezTo>
                    <a:pt x="548" y="11609"/>
                    <a:pt x="369" y="10930"/>
                    <a:pt x="203" y="10275"/>
                  </a:cubicBezTo>
                  <a:cubicBezTo>
                    <a:pt x="143" y="10073"/>
                    <a:pt x="107" y="9835"/>
                    <a:pt x="131" y="9608"/>
                  </a:cubicBezTo>
                  <a:cubicBezTo>
                    <a:pt x="167" y="9323"/>
                    <a:pt x="60" y="9084"/>
                    <a:pt x="48" y="8823"/>
                  </a:cubicBezTo>
                  <a:cubicBezTo>
                    <a:pt x="24" y="8584"/>
                    <a:pt x="143" y="8334"/>
                    <a:pt x="107" y="8108"/>
                  </a:cubicBezTo>
                  <a:cubicBezTo>
                    <a:pt x="0" y="7537"/>
                    <a:pt x="143" y="7049"/>
                    <a:pt x="381" y="6560"/>
                  </a:cubicBezTo>
                  <a:cubicBezTo>
                    <a:pt x="548" y="6215"/>
                    <a:pt x="595" y="5798"/>
                    <a:pt x="845" y="5501"/>
                  </a:cubicBezTo>
                  <a:cubicBezTo>
                    <a:pt x="1072" y="5215"/>
                    <a:pt x="1310" y="4941"/>
                    <a:pt x="1560" y="4703"/>
                  </a:cubicBezTo>
                  <a:cubicBezTo>
                    <a:pt x="1846" y="4429"/>
                    <a:pt x="2203" y="4239"/>
                    <a:pt x="2572" y="4120"/>
                  </a:cubicBezTo>
                  <a:cubicBezTo>
                    <a:pt x="2750" y="4060"/>
                    <a:pt x="2929" y="4024"/>
                    <a:pt x="3108" y="4012"/>
                  </a:cubicBezTo>
                  <a:cubicBezTo>
                    <a:pt x="3858" y="3965"/>
                    <a:pt x="4536" y="3727"/>
                    <a:pt x="5203" y="3369"/>
                  </a:cubicBezTo>
                  <a:cubicBezTo>
                    <a:pt x="5787" y="3060"/>
                    <a:pt x="6382" y="2810"/>
                    <a:pt x="6977" y="2524"/>
                  </a:cubicBezTo>
                  <a:lnTo>
                    <a:pt x="7692" y="2167"/>
                  </a:lnTo>
                  <a:cubicBezTo>
                    <a:pt x="8263" y="1869"/>
                    <a:pt x="8823" y="1607"/>
                    <a:pt x="9418" y="1381"/>
                  </a:cubicBezTo>
                  <a:cubicBezTo>
                    <a:pt x="10109" y="1143"/>
                    <a:pt x="10835" y="988"/>
                    <a:pt x="11490" y="655"/>
                  </a:cubicBezTo>
                  <a:cubicBezTo>
                    <a:pt x="11835" y="476"/>
                    <a:pt x="12204" y="333"/>
                    <a:pt x="12573" y="250"/>
                  </a:cubicBezTo>
                  <a:cubicBezTo>
                    <a:pt x="13585" y="0"/>
                    <a:pt x="14526" y="143"/>
                    <a:pt x="15300" y="917"/>
                  </a:cubicBezTo>
                  <a:cubicBezTo>
                    <a:pt x="15359" y="976"/>
                    <a:pt x="15419" y="1036"/>
                    <a:pt x="15443" y="1107"/>
                  </a:cubicBezTo>
                  <a:cubicBezTo>
                    <a:pt x="15609" y="1584"/>
                    <a:pt x="15907" y="2024"/>
                    <a:pt x="16002" y="2536"/>
                  </a:cubicBezTo>
                  <a:cubicBezTo>
                    <a:pt x="16074" y="3000"/>
                    <a:pt x="15955" y="3393"/>
                    <a:pt x="15597" y="3703"/>
                  </a:cubicBezTo>
                  <a:cubicBezTo>
                    <a:pt x="15490" y="3774"/>
                    <a:pt x="15347" y="3893"/>
                    <a:pt x="15169" y="4024"/>
                  </a:cubicBezTo>
                  <a:close/>
                  <a:moveTo>
                    <a:pt x="3965" y="4405"/>
                  </a:moveTo>
                  <a:cubicBezTo>
                    <a:pt x="3512" y="4441"/>
                    <a:pt x="3024" y="4489"/>
                    <a:pt x="2548" y="4560"/>
                  </a:cubicBezTo>
                  <a:cubicBezTo>
                    <a:pt x="2429" y="4584"/>
                    <a:pt x="2274" y="4620"/>
                    <a:pt x="2215" y="4715"/>
                  </a:cubicBezTo>
                  <a:cubicBezTo>
                    <a:pt x="2012" y="5060"/>
                    <a:pt x="1667" y="5263"/>
                    <a:pt x="1441" y="5572"/>
                  </a:cubicBezTo>
                  <a:cubicBezTo>
                    <a:pt x="1322" y="5739"/>
                    <a:pt x="1262" y="5929"/>
                    <a:pt x="1191" y="6132"/>
                  </a:cubicBezTo>
                  <a:cubicBezTo>
                    <a:pt x="1084" y="6406"/>
                    <a:pt x="1000" y="6703"/>
                    <a:pt x="893" y="6989"/>
                  </a:cubicBezTo>
                  <a:cubicBezTo>
                    <a:pt x="857" y="7060"/>
                    <a:pt x="822" y="7144"/>
                    <a:pt x="822" y="7215"/>
                  </a:cubicBezTo>
                  <a:cubicBezTo>
                    <a:pt x="774" y="7703"/>
                    <a:pt x="762" y="8192"/>
                    <a:pt x="715" y="8692"/>
                  </a:cubicBezTo>
                  <a:cubicBezTo>
                    <a:pt x="643" y="9418"/>
                    <a:pt x="905" y="10097"/>
                    <a:pt x="1000" y="10811"/>
                  </a:cubicBezTo>
                  <a:cubicBezTo>
                    <a:pt x="1000" y="10858"/>
                    <a:pt x="1024" y="10882"/>
                    <a:pt x="1036" y="10918"/>
                  </a:cubicBezTo>
                  <a:cubicBezTo>
                    <a:pt x="1215" y="11204"/>
                    <a:pt x="1381" y="11478"/>
                    <a:pt x="1560" y="11740"/>
                  </a:cubicBezTo>
                  <a:cubicBezTo>
                    <a:pt x="1667" y="11882"/>
                    <a:pt x="1798" y="12025"/>
                    <a:pt x="1953" y="12121"/>
                  </a:cubicBezTo>
                  <a:cubicBezTo>
                    <a:pt x="2405" y="12454"/>
                    <a:pt x="2870" y="12775"/>
                    <a:pt x="3465" y="12859"/>
                  </a:cubicBezTo>
                  <a:cubicBezTo>
                    <a:pt x="3703" y="12883"/>
                    <a:pt x="3941" y="12954"/>
                    <a:pt x="4179" y="13014"/>
                  </a:cubicBezTo>
                  <a:cubicBezTo>
                    <a:pt x="5537" y="13359"/>
                    <a:pt x="6858" y="13252"/>
                    <a:pt x="8168" y="12835"/>
                  </a:cubicBezTo>
                  <a:cubicBezTo>
                    <a:pt x="8227" y="12823"/>
                    <a:pt x="8287" y="12799"/>
                    <a:pt x="8335" y="12752"/>
                  </a:cubicBezTo>
                  <a:cubicBezTo>
                    <a:pt x="8894" y="12287"/>
                    <a:pt x="9513" y="11871"/>
                    <a:pt x="10013" y="11323"/>
                  </a:cubicBezTo>
                  <a:cubicBezTo>
                    <a:pt x="10168" y="11156"/>
                    <a:pt x="10287" y="10966"/>
                    <a:pt x="10430" y="10787"/>
                  </a:cubicBezTo>
                  <a:cubicBezTo>
                    <a:pt x="10799" y="10347"/>
                    <a:pt x="11013" y="9846"/>
                    <a:pt x="11025" y="9275"/>
                  </a:cubicBezTo>
                  <a:cubicBezTo>
                    <a:pt x="11037" y="8954"/>
                    <a:pt x="11037" y="8620"/>
                    <a:pt x="11002" y="8299"/>
                  </a:cubicBezTo>
                  <a:cubicBezTo>
                    <a:pt x="10954" y="7822"/>
                    <a:pt x="10823" y="7370"/>
                    <a:pt x="10561" y="6977"/>
                  </a:cubicBezTo>
                  <a:cubicBezTo>
                    <a:pt x="10370" y="6679"/>
                    <a:pt x="10132" y="6441"/>
                    <a:pt x="9882" y="6179"/>
                  </a:cubicBezTo>
                  <a:cubicBezTo>
                    <a:pt x="9406" y="5691"/>
                    <a:pt x="8811" y="5405"/>
                    <a:pt x="8204" y="5215"/>
                  </a:cubicBezTo>
                  <a:cubicBezTo>
                    <a:pt x="7739" y="5072"/>
                    <a:pt x="7263" y="4953"/>
                    <a:pt x="6799" y="4786"/>
                  </a:cubicBezTo>
                  <a:cubicBezTo>
                    <a:pt x="5894" y="4489"/>
                    <a:pt x="4953" y="4477"/>
                    <a:pt x="3965" y="4405"/>
                  </a:cubicBezTo>
                  <a:close/>
                  <a:moveTo>
                    <a:pt x="16490" y="10180"/>
                  </a:moveTo>
                  <a:cubicBezTo>
                    <a:pt x="16502" y="10585"/>
                    <a:pt x="16478" y="11025"/>
                    <a:pt x="16621" y="11442"/>
                  </a:cubicBezTo>
                  <a:cubicBezTo>
                    <a:pt x="16705" y="11644"/>
                    <a:pt x="16717" y="11882"/>
                    <a:pt x="16764" y="12109"/>
                  </a:cubicBezTo>
                  <a:cubicBezTo>
                    <a:pt x="16776" y="12180"/>
                    <a:pt x="16776" y="12275"/>
                    <a:pt x="16824" y="12347"/>
                  </a:cubicBezTo>
                  <a:cubicBezTo>
                    <a:pt x="17002" y="12644"/>
                    <a:pt x="17157" y="12942"/>
                    <a:pt x="17371" y="13240"/>
                  </a:cubicBezTo>
                  <a:cubicBezTo>
                    <a:pt x="17455" y="13371"/>
                    <a:pt x="17574" y="13490"/>
                    <a:pt x="17717" y="13585"/>
                  </a:cubicBezTo>
                  <a:cubicBezTo>
                    <a:pt x="18169" y="13906"/>
                    <a:pt x="18633" y="14252"/>
                    <a:pt x="19229" y="14311"/>
                  </a:cubicBezTo>
                  <a:cubicBezTo>
                    <a:pt x="19455" y="14323"/>
                    <a:pt x="19681" y="14383"/>
                    <a:pt x="19884" y="14442"/>
                  </a:cubicBezTo>
                  <a:cubicBezTo>
                    <a:pt x="21229" y="14811"/>
                    <a:pt x="22562" y="14740"/>
                    <a:pt x="23872" y="14323"/>
                  </a:cubicBezTo>
                  <a:cubicBezTo>
                    <a:pt x="23967" y="14299"/>
                    <a:pt x="24063" y="14264"/>
                    <a:pt x="24146" y="14204"/>
                  </a:cubicBezTo>
                  <a:cubicBezTo>
                    <a:pt x="24682" y="13776"/>
                    <a:pt x="25253" y="13395"/>
                    <a:pt x="25730" y="12859"/>
                  </a:cubicBezTo>
                  <a:cubicBezTo>
                    <a:pt x="25908" y="12656"/>
                    <a:pt x="26063" y="12442"/>
                    <a:pt x="26230" y="12228"/>
                  </a:cubicBezTo>
                  <a:cubicBezTo>
                    <a:pt x="26563" y="11811"/>
                    <a:pt x="26789" y="11323"/>
                    <a:pt x="26825" y="10787"/>
                  </a:cubicBezTo>
                  <a:cubicBezTo>
                    <a:pt x="26837" y="10406"/>
                    <a:pt x="26837" y="10037"/>
                    <a:pt x="26789" y="9680"/>
                  </a:cubicBezTo>
                  <a:cubicBezTo>
                    <a:pt x="26765" y="9358"/>
                    <a:pt x="26646" y="9061"/>
                    <a:pt x="26444" y="8775"/>
                  </a:cubicBezTo>
                  <a:cubicBezTo>
                    <a:pt x="26003" y="8120"/>
                    <a:pt x="25432" y="7596"/>
                    <a:pt x="24718" y="7239"/>
                  </a:cubicBezTo>
                  <a:cubicBezTo>
                    <a:pt x="24622" y="7179"/>
                    <a:pt x="24503" y="7108"/>
                    <a:pt x="24456" y="7001"/>
                  </a:cubicBezTo>
                  <a:cubicBezTo>
                    <a:pt x="24348" y="6763"/>
                    <a:pt x="24146" y="6703"/>
                    <a:pt x="23920" y="6668"/>
                  </a:cubicBezTo>
                  <a:cubicBezTo>
                    <a:pt x="23515" y="6584"/>
                    <a:pt x="23134" y="6465"/>
                    <a:pt x="22741" y="6310"/>
                  </a:cubicBezTo>
                  <a:cubicBezTo>
                    <a:pt x="22574" y="6227"/>
                    <a:pt x="22384" y="6191"/>
                    <a:pt x="22205" y="6156"/>
                  </a:cubicBezTo>
                  <a:cubicBezTo>
                    <a:pt x="21777" y="6084"/>
                    <a:pt x="21360" y="6036"/>
                    <a:pt x="20931" y="5977"/>
                  </a:cubicBezTo>
                  <a:cubicBezTo>
                    <a:pt x="20157" y="5846"/>
                    <a:pt x="19384" y="5906"/>
                    <a:pt x="18586" y="5989"/>
                  </a:cubicBezTo>
                  <a:cubicBezTo>
                    <a:pt x="18252" y="6036"/>
                    <a:pt x="17967" y="6108"/>
                    <a:pt x="17788" y="6453"/>
                  </a:cubicBezTo>
                  <a:cubicBezTo>
                    <a:pt x="17717" y="6608"/>
                    <a:pt x="17538" y="6703"/>
                    <a:pt x="17395" y="6846"/>
                  </a:cubicBezTo>
                  <a:cubicBezTo>
                    <a:pt x="17145" y="7096"/>
                    <a:pt x="16943" y="7382"/>
                    <a:pt x="16978" y="7763"/>
                  </a:cubicBezTo>
                  <a:cubicBezTo>
                    <a:pt x="17002" y="7989"/>
                    <a:pt x="16907" y="8156"/>
                    <a:pt x="16788" y="8311"/>
                  </a:cubicBezTo>
                  <a:cubicBezTo>
                    <a:pt x="16717" y="8430"/>
                    <a:pt x="16621" y="8573"/>
                    <a:pt x="16609" y="8703"/>
                  </a:cubicBezTo>
                  <a:cubicBezTo>
                    <a:pt x="16550" y="9192"/>
                    <a:pt x="16526" y="9680"/>
                    <a:pt x="16490" y="10180"/>
                  </a:cubicBezTo>
                  <a:close/>
                  <a:moveTo>
                    <a:pt x="14919" y="3417"/>
                  </a:moveTo>
                  <a:cubicBezTo>
                    <a:pt x="15145" y="3405"/>
                    <a:pt x="15359" y="3405"/>
                    <a:pt x="15419" y="3191"/>
                  </a:cubicBezTo>
                  <a:cubicBezTo>
                    <a:pt x="15585" y="2643"/>
                    <a:pt x="15609" y="2096"/>
                    <a:pt x="15157" y="1643"/>
                  </a:cubicBezTo>
                  <a:cubicBezTo>
                    <a:pt x="15062" y="1560"/>
                    <a:pt x="14990" y="1464"/>
                    <a:pt x="14919" y="1369"/>
                  </a:cubicBezTo>
                  <a:cubicBezTo>
                    <a:pt x="14561" y="798"/>
                    <a:pt x="13633" y="512"/>
                    <a:pt x="12990" y="798"/>
                  </a:cubicBezTo>
                  <a:cubicBezTo>
                    <a:pt x="12680" y="953"/>
                    <a:pt x="12323" y="1012"/>
                    <a:pt x="12002" y="1107"/>
                  </a:cubicBezTo>
                  <a:cubicBezTo>
                    <a:pt x="11549" y="1262"/>
                    <a:pt x="11109" y="1393"/>
                    <a:pt x="10656" y="1572"/>
                  </a:cubicBezTo>
                  <a:cubicBezTo>
                    <a:pt x="10168" y="1762"/>
                    <a:pt x="9680" y="1988"/>
                    <a:pt x="9180" y="2179"/>
                  </a:cubicBezTo>
                  <a:cubicBezTo>
                    <a:pt x="8692" y="2381"/>
                    <a:pt x="8192" y="2536"/>
                    <a:pt x="7703" y="2774"/>
                  </a:cubicBezTo>
                  <a:cubicBezTo>
                    <a:pt x="7299" y="2988"/>
                    <a:pt x="6882" y="3215"/>
                    <a:pt x="6477" y="3453"/>
                  </a:cubicBezTo>
                  <a:cubicBezTo>
                    <a:pt x="6072" y="3703"/>
                    <a:pt x="5656" y="3893"/>
                    <a:pt x="5108" y="4048"/>
                  </a:cubicBezTo>
                  <a:cubicBezTo>
                    <a:pt x="5298" y="4120"/>
                    <a:pt x="5417" y="4179"/>
                    <a:pt x="5525" y="4191"/>
                  </a:cubicBezTo>
                  <a:cubicBezTo>
                    <a:pt x="6179" y="4239"/>
                    <a:pt x="6811" y="4346"/>
                    <a:pt x="7465" y="4465"/>
                  </a:cubicBezTo>
                  <a:cubicBezTo>
                    <a:pt x="7573" y="4477"/>
                    <a:pt x="7703" y="4429"/>
                    <a:pt x="7811" y="4382"/>
                  </a:cubicBezTo>
                  <a:cubicBezTo>
                    <a:pt x="8454" y="4120"/>
                    <a:pt x="9073" y="3822"/>
                    <a:pt x="9728" y="3572"/>
                  </a:cubicBezTo>
                  <a:cubicBezTo>
                    <a:pt x="10382" y="3310"/>
                    <a:pt x="11037" y="3096"/>
                    <a:pt x="11692" y="2881"/>
                  </a:cubicBezTo>
                  <a:cubicBezTo>
                    <a:pt x="12085" y="2750"/>
                    <a:pt x="12466" y="2631"/>
                    <a:pt x="12871" y="2536"/>
                  </a:cubicBezTo>
                  <a:cubicBezTo>
                    <a:pt x="13466" y="2405"/>
                    <a:pt x="14026" y="2465"/>
                    <a:pt x="14442" y="2988"/>
                  </a:cubicBezTo>
                  <a:cubicBezTo>
                    <a:pt x="14597" y="3119"/>
                    <a:pt x="14776" y="3274"/>
                    <a:pt x="14919" y="3417"/>
                  </a:cubicBezTo>
                  <a:close/>
                  <a:moveTo>
                    <a:pt x="27313" y="8906"/>
                  </a:moveTo>
                  <a:cubicBezTo>
                    <a:pt x="27504" y="8799"/>
                    <a:pt x="27730" y="8751"/>
                    <a:pt x="27896" y="8596"/>
                  </a:cubicBezTo>
                  <a:cubicBezTo>
                    <a:pt x="28111" y="8394"/>
                    <a:pt x="28385" y="8299"/>
                    <a:pt x="28635" y="8192"/>
                  </a:cubicBezTo>
                  <a:cubicBezTo>
                    <a:pt x="29063" y="8001"/>
                    <a:pt x="29516" y="7834"/>
                    <a:pt x="29944" y="7691"/>
                  </a:cubicBezTo>
                  <a:cubicBezTo>
                    <a:pt x="30754" y="7394"/>
                    <a:pt x="31552" y="7108"/>
                    <a:pt x="32373" y="6834"/>
                  </a:cubicBezTo>
                  <a:cubicBezTo>
                    <a:pt x="32599" y="6763"/>
                    <a:pt x="32849" y="6703"/>
                    <a:pt x="33088" y="6679"/>
                  </a:cubicBezTo>
                  <a:cubicBezTo>
                    <a:pt x="33635" y="6620"/>
                    <a:pt x="34135" y="6703"/>
                    <a:pt x="34528" y="7179"/>
                  </a:cubicBezTo>
                  <a:cubicBezTo>
                    <a:pt x="34659" y="7346"/>
                    <a:pt x="34790" y="7537"/>
                    <a:pt x="35040" y="7644"/>
                  </a:cubicBezTo>
                  <a:cubicBezTo>
                    <a:pt x="35171" y="7596"/>
                    <a:pt x="35302" y="7549"/>
                    <a:pt x="35421" y="7513"/>
                  </a:cubicBezTo>
                  <a:cubicBezTo>
                    <a:pt x="35457" y="7358"/>
                    <a:pt x="35481" y="7239"/>
                    <a:pt x="35505" y="7120"/>
                  </a:cubicBezTo>
                  <a:cubicBezTo>
                    <a:pt x="35647" y="6632"/>
                    <a:pt x="35528" y="6203"/>
                    <a:pt x="35171" y="5822"/>
                  </a:cubicBezTo>
                  <a:cubicBezTo>
                    <a:pt x="35076" y="5739"/>
                    <a:pt x="35016" y="5632"/>
                    <a:pt x="34945" y="5548"/>
                  </a:cubicBezTo>
                  <a:cubicBezTo>
                    <a:pt x="34564" y="4989"/>
                    <a:pt x="33742" y="4751"/>
                    <a:pt x="33147" y="4965"/>
                  </a:cubicBezTo>
                  <a:cubicBezTo>
                    <a:pt x="31957" y="5382"/>
                    <a:pt x="30730" y="5727"/>
                    <a:pt x="29575" y="6263"/>
                  </a:cubicBezTo>
                  <a:cubicBezTo>
                    <a:pt x="28730" y="6668"/>
                    <a:pt x="27813" y="6894"/>
                    <a:pt x="27015" y="7418"/>
                  </a:cubicBezTo>
                  <a:cubicBezTo>
                    <a:pt x="26908" y="7477"/>
                    <a:pt x="26777" y="7489"/>
                    <a:pt x="26670" y="7549"/>
                  </a:cubicBezTo>
                  <a:cubicBezTo>
                    <a:pt x="26563" y="7608"/>
                    <a:pt x="26480" y="7691"/>
                    <a:pt x="26408" y="7751"/>
                  </a:cubicBezTo>
                  <a:cubicBezTo>
                    <a:pt x="26563" y="8251"/>
                    <a:pt x="27004" y="8513"/>
                    <a:pt x="27313" y="8906"/>
                  </a:cubicBezTo>
                  <a:close/>
                  <a:moveTo>
                    <a:pt x="11573" y="7882"/>
                  </a:moveTo>
                  <a:cubicBezTo>
                    <a:pt x="11573" y="7941"/>
                    <a:pt x="11549" y="8001"/>
                    <a:pt x="11561" y="8061"/>
                  </a:cubicBezTo>
                  <a:cubicBezTo>
                    <a:pt x="11609" y="8287"/>
                    <a:pt x="11668" y="8489"/>
                    <a:pt x="11728" y="8715"/>
                  </a:cubicBezTo>
                  <a:cubicBezTo>
                    <a:pt x="12216" y="8668"/>
                    <a:pt x="12680" y="8596"/>
                    <a:pt x="13145" y="8584"/>
                  </a:cubicBezTo>
                  <a:cubicBezTo>
                    <a:pt x="13585" y="8573"/>
                    <a:pt x="14038" y="8537"/>
                    <a:pt x="14478" y="8584"/>
                  </a:cubicBezTo>
                  <a:cubicBezTo>
                    <a:pt x="14942" y="8632"/>
                    <a:pt x="15359" y="8894"/>
                    <a:pt x="15847" y="8846"/>
                  </a:cubicBezTo>
                  <a:cubicBezTo>
                    <a:pt x="16002" y="8573"/>
                    <a:pt x="16145" y="8299"/>
                    <a:pt x="16157" y="7989"/>
                  </a:cubicBezTo>
                  <a:cubicBezTo>
                    <a:pt x="15109" y="7358"/>
                    <a:pt x="13109" y="7239"/>
                    <a:pt x="11573" y="78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1" name="Google Shape;131;p15"/>
            <p:cNvSpPr/>
            <p:nvPr/>
          </p:nvSpPr>
          <p:spPr>
            <a:xfrm>
              <a:off x="3366571" y="4416481"/>
              <a:ext cx="267259" cy="216903"/>
            </a:xfrm>
            <a:custGeom>
              <a:avLst/>
              <a:gdLst/>
              <a:ahLst/>
              <a:cxnLst/>
              <a:rect l="l" t="t" r="r" b="b"/>
              <a:pathLst>
                <a:path w="7717" h="6263" extrusionOk="0">
                  <a:moveTo>
                    <a:pt x="1" y="3179"/>
                  </a:moveTo>
                  <a:cubicBezTo>
                    <a:pt x="72" y="2655"/>
                    <a:pt x="144" y="2143"/>
                    <a:pt x="215" y="1643"/>
                  </a:cubicBezTo>
                  <a:cubicBezTo>
                    <a:pt x="310" y="1072"/>
                    <a:pt x="632" y="631"/>
                    <a:pt x="989" y="203"/>
                  </a:cubicBezTo>
                  <a:cubicBezTo>
                    <a:pt x="1084" y="84"/>
                    <a:pt x="1215" y="24"/>
                    <a:pt x="1370" y="24"/>
                  </a:cubicBezTo>
                  <a:cubicBezTo>
                    <a:pt x="1811" y="36"/>
                    <a:pt x="2275" y="0"/>
                    <a:pt x="2715" y="48"/>
                  </a:cubicBezTo>
                  <a:cubicBezTo>
                    <a:pt x="3525" y="143"/>
                    <a:pt x="4347" y="227"/>
                    <a:pt x="5144" y="393"/>
                  </a:cubicBezTo>
                  <a:cubicBezTo>
                    <a:pt x="5882" y="536"/>
                    <a:pt x="6585" y="834"/>
                    <a:pt x="7145" y="1405"/>
                  </a:cubicBezTo>
                  <a:cubicBezTo>
                    <a:pt x="7371" y="1643"/>
                    <a:pt x="7514" y="1941"/>
                    <a:pt x="7585" y="2263"/>
                  </a:cubicBezTo>
                  <a:cubicBezTo>
                    <a:pt x="7657" y="2572"/>
                    <a:pt x="7704" y="2905"/>
                    <a:pt x="7704" y="3227"/>
                  </a:cubicBezTo>
                  <a:cubicBezTo>
                    <a:pt x="7716" y="3941"/>
                    <a:pt x="7442" y="4560"/>
                    <a:pt x="7002" y="5096"/>
                  </a:cubicBezTo>
                  <a:cubicBezTo>
                    <a:pt x="6859" y="5287"/>
                    <a:pt x="6597" y="5430"/>
                    <a:pt x="6371" y="5537"/>
                  </a:cubicBezTo>
                  <a:cubicBezTo>
                    <a:pt x="5978" y="5727"/>
                    <a:pt x="5573" y="5870"/>
                    <a:pt x="5180" y="6049"/>
                  </a:cubicBezTo>
                  <a:cubicBezTo>
                    <a:pt x="4728" y="6239"/>
                    <a:pt x="4263" y="6263"/>
                    <a:pt x="3787" y="6251"/>
                  </a:cubicBezTo>
                  <a:cubicBezTo>
                    <a:pt x="3466" y="6239"/>
                    <a:pt x="3156" y="6168"/>
                    <a:pt x="2823" y="6120"/>
                  </a:cubicBezTo>
                  <a:cubicBezTo>
                    <a:pt x="2168" y="6049"/>
                    <a:pt x="1561" y="5775"/>
                    <a:pt x="965" y="5525"/>
                  </a:cubicBezTo>
                  <a:cubicBezTo>
                    <a:pt x="394" y="5287"/>
                    <a:pt x="191" y="4751"/>
                    <a:pt x="72" y="4203"/>
                  </a:cubicBezTo>
                  <a:cubicBezTo>
                    <a:pt x="1" y="3858"/>
                    <a:pt x="25" y="3513"/>
                    <a:pt x="1" y="3179"/>
                  </a:cubicBezTo>
                  <a:close/>
                  <a:moveTo>
                    <a:pt x="2704" y="1072"/>
                  </a:moveTo>
                  <a:cubicBezTo>
                    <a:pt x="2596" y="1000"/>
                    <a:pt x="2525" y="893"/>
                    <a:pt x="2418" y="869"/>
                  </a:cubicBezTo>
                  <a:cubicBezTo>
                    <a:pt x="2334" y="834"/>
                    <a:pt x="2203" y="858"/>
                    <a:pt x="2120" y="917"/>
                  </a:cubicBezTo>
                  <a:cubicBezTo>
                    <a:pt x="1703" y="1227"/>
                    <a:pt x="1382" y="1608"/>
                    <a:pt x="1203" y="2108"/>
                  </a:cubicBezTo>
                  <a:cubicBezTo>
                    <a:pt x="1156" y="2227"/>
                    <a:pt x="1191" y="2358"/>
                    <a:pt x="1322" y="2417"/>
                  </a:cubicBezTo>
                  <a:cubicBezTo>
                    <a:pt x="1394" y="2441"/>
                    <a:pt x="1525" y="2441"/>
                    <a:pt x="1608" y="2382"/>
                  </a:cubicBezTo>
                  <a:cubicBezTo>
                    <a:pt x="2001" y="2132"/>
                    <a:pt x="2334" y="1786"/>
                    <a:pt x="2584" y="1381"/>
                  </a:cubicBezTo>
                  <a:cubicBezTo>
                    <a:pt x="2644" y="1298"/>
                    <a:pt x="2656" y="1191"/>
                    <a:pt x="2704" y="107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2" name="Google Shape;132;p15"/>
            <p:cNvSpPr/>
            <p:nvPr/>
          </p:nvSpPr>
          <p:spPr>
            <a:xfrm>
              <a:off x="3912933" y="4467598"/>
              <a:ext cx="271761" cy="218566"/>
            </a:xfrm>
            <a:custGeom>
              <a:avLst/>
              <a:gdLst/>
              <a:ahLst/>
              <a:cxnLst/>
              <a:rect l="l" t="t" r="r" b="b"/>
              <a:pathLst>
                <a:path w="7847" h="6311" extrusionOk="0">
                  <a:moveTo>
                    <a:pt x="1" y="3346"/>
                  </a:moveTo>
                  <a:cubicBezTo>
                    <a:pt x="72" y="2811"/>
                    <a:pt x="143" y="2215"/>
                    <a:pt x="227" y="1644"/>
                  </a:cubicBezTo>
                  <a:cubicBezTo>
                    <a:pt x="322" y="1072"/>
                    <a:pt x="644" y="632"/>
                    <a:pt x="1013" y="191"/>
                  </a:cubicBezTo>
                  <a:cubicBezTo>
                    <a:pt x="1096" y="72"/>
                    <a:pt x="1227" y="13"/>
                    <a:pt x="1382" y="13"/>
                  </a:cubicBezTo>
                  <a:cubicBezTo>
                    <a:pt x="1822" y="36"/>
                    <a:pt x="2287" y="1"/>
                    <a:pt x="2727" y="60"/>
                  </a:cubicBezTo>
                  <a:cubicBezTo>
                    <a:pt x="3537" y="155"/>
                    <a:pt x="4358" y="263"/>
                    <a:pt x="5156" y="406"/>
                  </a:cubicBezTo>
                  <a:cubicBezTo>
                    <a:pt x="5406" y="441"/>
                    <a:pt x="5668" y="584"/>
                    <a:pt x="5918" y="644"/>
                  </a:cubicBezTo>
                  <a:cubicBezTo>
                    <a:pt x="6716" y="798"/>
                    <a:pt x="7228" y="1346"/>
                    <a:pt x="7490" y="2037"/>
                  </a:cubicBezTo>
                  <a:cubicBezTo>
                    <a:pt x="7763" y="2751"/>
                    <a:pt x="7847" y="3513"/>
                    <a:pt x="7513" y="4239"/>
                  </a:cubicBezTo>
                  <a:cubicBezTo>
                    <a:pt x="7394" y="4489"/>
                    <a:pt x="7240" y="4751"/>
                    <a:pt x="7097" y="5001"/>
                  </a:cubicBezTo>
                  <a:cubicBezTo>
                    <a:pt x="6930" y="5287"/>
                    <a:pt x="6656" y="5430"/>
                    <a:pt x="6394" y="5561"/>
                  </a:cubicBezTo>
                  <a:cubicBezTo>
                    <a:pt x="6001" y="5763"/>
                    <a:pt x="5608" y="5894"/>
                    <a:pt x="5204" y="6073"/>
                  </a:cubicBezTo>
                  <a:cubicBezTo>
                    <a:pt x="4751" y="6263"/>
                    <a:pt x="4275" y="6311"/>
                    <a:pt x="3822" y="6275"/>
                  </a:cubicBezTo>
                  <a:cubicBezTo>
                    <a:pt x="2941" y="6204"/>
                    <a:pt x="2096" y="6013"/>
                    <a:pt x="1263" y="5704"/>
                  </a:cubicBezTo>
                  <a:cubicBezTo>
                    <a:pt x="560" y="5430"/>
                    <a:pt x="263" y="4894"/>
                    <a:pt x="84" y="4239"/>
                  </a:cubicBezTo>
                  <a:cubicBezTo>
                    <a:pt x="12" y="3942"/>
                    <a:pt x="24" y="3680"/>
                    <a:pt x="1" y="3346"/>
                  </a:cubicBezTo>
                  <a:close/>
                  <a:moveTo>
                    <a:pt x="2679" y="1179"/>
                  </a:moveTo>
                  <a:cubicBezTo>
                    <a:pt x="2679" y="1001"/>
                    <a:pt x="2537" y="834"/>
                    <a:pt x="2406" y="846"/>
                  </a:cubicBezTo>
                  <a:cubicBezTo>
                    <a:pt x="2275" y="870"/>
                    <a:pt x="2120" y="906"/>
                    <a:pt x="2025" y="1001"/>
                  </a:cubicBezTo>
                  <a:cubicBezTo>
                    <a:pt x="1703" y="1263"/>
                    <a:pt x="1453" y="1584"/>
                    <a:pt x="1275" y="1953"/>
                  </a:cubicBezTo>
                  <a:cubicBezTo>
                    <a:pt x="1251" y="2013"/>
                    <a:pt x="1215" y="2072"/>
                    <a:pt x="1215" y="2132"/>
                  </a:cubicBezTo>
                  <a:cubicBezTo>
                    <a:pt x="1227" y="2215"/>
                    <a:pt x="1263" y="2358"/>
                    <a:pt x="1322" y="2394"/>
                  </a:cubicBezTo>
                  <a:cubicBezTo>
                    <a:pt x="1382" y="2441"/>
                    <a:pt x="1525" y="2441"/>
                    <a:pt x="1608" y="2394"/>
                  </a:cubicBezTo>
                  <a:cubicBezTo>
                    <a:pt x="2025" y="2132"/>
                    <a:pt x="2358" y="1787"/>
                    <a:pt x="2632" y="1358"/>
                  </a:cubicBezTo>
                  <a:cubicBezTo>
                    <a:pt x="2644" y="1287"/>
                    <a:pt x="2656" y="1203"/>
                    <a:pt x="2679" y="117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33" name="Google Shape;133;p15"/>
          <p:cNvSpPr/>
          <p:nvPr/>
        </p:nvSpPr>
        <p:spPr>
          <a:xfrm>
            <a:off x="7509572" y="2003434"/>
            <a:ext cx="1248671" cy="1221831"/>
          </a:xfrm>
          <a:custGeom>
            <a:avLst/>
            <a:gdLst/>
            <a:ahLst/>
            <a:cxnLst/>
            <a:rect l="l" t="t" r="r" b="b"/>
            <a:pathLst>
              <a:path w="43173" h="42245" extrusionOk="0">
                <a:moveTo>
                  <a:pt x="48" y="42245"/>
                </a:moveTo>
                <a:cubicBezTo>
                  <a:pt x="48" y="39690"/>
                  <a:pt x="-143" y="36245"/>
                  <a:pt x="1983" y="34828"/>
                </a:cubicBezTo>
                <a:cubicBezTo>
                  <a:pt x="10310" y="29276"/>
                  <a:pt x="33112" y="31866"/>
                  <a:pt x="29394" y="22574"/>
                </a:cubicBezTo>
                <a:cubicBezTo>
                  <a:pt x="28497" y="20331"/>
                  <a:pt x="24865" y="19097"/>
                  <a:pt x="22622" y="19994"/>
                </a:cubicBezTo>
                <a:cubicBezTo>
                  <a:pt x="18614" y="21598"/>
                  <a:pt x="17243" y="28097"/>
                  <a:pt x="18429" y="32248"/>
                </a:cubicBezTo>
                <a:cubicBezTo>
                  <a:pt x="20393" y="39119"/>
                  <a:pt x="32863" y="41598"/>
                  <a:pt x="39068" y="38052"/>
                </a:cubicBezTo>
                <a:cubicBezTo>
                  <a:pt x="51102" y="31174"/>
                  <a:pt x="33834" y="7686"/>
                  <a:pt x="22299" y="0"/>
                </a:cubicBezTo>
              </a:path>
            </a:pathLst>
          </a:custGeom>
          <a:noFill/>
          <a:ln w="19050" cap="flat" cmpd="sng">
            <a:solidFill>
              <a:schemeClr val="dk2"/>
            </a:solidFill>
            <a:prstDash val="dash"/>
            <a:round/>
            <a:headEnd type="none" w="med" len="med"/>
            <a:tailEnd type="none" w="med" len="med"/>
          </a:ln>
        </p:spPr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9272" y="295615"/>
            <a:ext cx="792549" cy="7498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9" name="Google Shape;1929;p36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Introduction to the Campaign</a:t>
            </a:r>
            <a:endParaRPr dirty="0"/>
          </a:p>
        </p:txBody>
      </p:sp>
      <p:grpSp>
        <p:nvGrpSpPr>
          <p:cNvPr id="1930" name="Google Shape;1930;p36"/>
          <p:cNvGrpSpPr/>
          <p:nvPr/>
        </p:nvGrpSpPr>
        <p:grpSpPr>
          <a:xfrm>
            <a:off x="457200" y="1136700"/>
            <a:ext cx="8229600" cy="3561767"/>
            <a:chOff x="457200" y="1136700"/>
            <a:chExt cx="8229600" cy="3561767"/>
          </a:xfrm>
          <a:solidFill>
            <a:srgbClr val="0070C0"/>
          </a:solidFill>
        </p:grpSpPr>
        <p:sp>
          <p:nvSpPr>
            <p:cNvPr id="1931" name="Google Shape;1931;p36"/>
            <p:cNvSpPr/>
            <p:nvPr/>
          </p:nvSpPr>
          <p:spPr>
            <a:xfrm>
              <a:off x="457200" y="1136700"/>
              <a:ext cx="2084100" cy="18042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32" name="Google Shape;1932;p36"/>
            <p:cNvSpPr/>
            <p:nvPr/>
          </p:nvSpPr>
          <p:spPr>
            <a:xfrm>
              <a:off x="3529950" y="1136700"/>
              <a:ext cx="2084100" cy="18042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33" name="Google Shape;1933;p36"/>
            <p:cNvSpPr/>
            <p:nvPr/>
          </p:nvSpPr>
          <p:spPr>
            <a:xfrm>
              <a:off x="6602700" y="1136700"/>
              <a:ext cx="2084100" cy="1804200"/>
            </a:xfrm>
            <a:prstGeom prst="rect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34" name="Google Shape;1934;p36"/>
            <p:cNvSpPr txBox="1"/>
            <p:nvPr/>
          </p:nvSpPr>
          <p:spPr>
            <a:xfrm>
              <a:off x="642714" y="1989488"/>
              <a:ext cx="1722000" cy="82991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dirty="0">
                  <a:solidFill>
                    <a:schemeClr val="tx1"/>
                  </a:solidFill>
                  <a:latin typeface="Roboto" panose="02000000000000000000"/>
                  <a:ea typeface="Roboto" panose="02000000000000000000"/>
                  <a:cs typeface="Roboto" panose="02000000000000000000"/>
                  <a:sym typeface="Roboto" panose="02000000000000000000"/>
                </a:rPr>
                <a:t>Launching Azure Haven, a new eco-luxury destination in the Maldives.</a:t>
              </a:r>
              <a:endParaRPr sz="1200" dirty="0">
                <a:solidFill>
                  <a:schemeClr val="tx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endParaRPr>
            </a:p>
          </p:txBody>
        </p:sp>
        <p:sp>
          <p:nvSpPr>
            <p:cNvPr id="1936" name="Google Shape;1936;p36"/>
            <p:cNvSpPr txBox="1"/>
            <p:nvPr/>
          </p:nvSpPr>
          <p:spPr>
            <a:xfrm>
              <a:off x="3711000" y="2091249"/>
              <a:ext cx="1722000" cy="7215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1270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200" dirty="0">
                  <a:solidFill>
                    <a:schemeClr val="lt1"/>
                  </a:solidFill>
                  <a:latin typeface="Roboto" panose="02000000000000000000"/>
                  <a:ea typeface="Roboto" panose="02000000000000000000"/>
                  <a:cs typeface="Roboto" panose="02000000000000000000"/>
                  <a:sym typeface="Roboto" panose="02000000000000000000"/>
                </a:rPr>
                <a:t>Promote sustainable tourism.</a:t>
              </a:r>
              <a:endParaRPr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endParaRPr>
            </a:p>
          </p:txBody>
        </p:sp>
        <p:sp>
          <p:nvSpPr>
            <p:cNvPr id="1938" name="Google Shape;1938;p36"/>
            <p:cNvSpPr txBox="1"/>
            <p:nvPr/>
          </p:nvSpPr>
          <p:spPr>
            <a:xfrm>
              <a:off x="6763310" y="2019782"/>
              <a:ext cx="1807200" cy="7218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1270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200" dirty="0">
                  <a:solidFill>
                    <a:schemeClr val="lt1"/>
                  </a:solidFill>
                  <a:latin typeface="Roboto" panose="02000000000000000000"/>
                  <a:ea typeface="Roboto" panose="02000000000000000000"/>
                  <a:cs typeface="Roboto" panose="02000000000000000000"/>
                  <a:sym typeface="Roboto" panose="02000000000000000000"/>
                </a:rPr>
                <a:t>Drive pre-launch bookings.</a:t>
              </a:r>
              <a:endParaRPr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endParaRPr>
            </a:p>
          </p:txBody>
        </p:sp>
        <p:cxnSp>
          <p:nvCxnSpPr>
            <p:cNvPr id="1940" name="Google Shape;1940;p36"/>
            <p:cNvCxnSpPr>
              <a:stCxn id="1932" idx="2"/>
            </p:cNvCxnSpPr>
            <p:nvPr/>
          </p:nvCxnSpPr>
          <p:spPr>
            <a:xfrm>
              <a:off x="4572000" y="2940900"/>
              <a:ext cx="0" cy="562500"/>
            </a:xfrm>
            <a:prstGeom prst="straightConnector1">
              <a:avLst/>
            </a:prstGeom>
            <a:grpFill/>
            <a:ln w="2857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1" name="Google Shape;1941;p36"/>
            <p:cNvCxnSpPr>
              <a:stCxn id="1931" idx="2"/>
            </p:cNvCxnSpPr>
            <p:nvPr/>
          </p:nvCxnSpPr>
          <p:spPr>
            <a:xfrm rot="-5400000" flipH="1">
              <a:off x="1616100" y="2824050"/>
              <a:ext cx="1523100" cy="1756800"/>
            </a:xfrm>
            <a:prstGeom prst="bentConnector2">
              <a:avLst/>
            </a:prstGeom>
            <a:grp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2" name="Google Shape;1942;p36"/>
            <p:cNvCxnSpPr/>
            <p:nvPr/>
          </p:nvCxnSpPr>
          <p:spPr>
            <a:xfrm rot="5400000">
              <a:off x="6056700" y="2824050"/>
              <a:ext cx="1523100" cy="1756800"/>
            </a:xfrm>
            <a:prstGeom prst="bentConnector2">
              <a:avLst/>
            </a:prstGeom>
            <a:grp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943" name="Google Shape;1943;p36"/>
            <p:cNvGrpSpPr/>
            <p:nvPr/>
          </p:nvGrpSpPr>
          <p:grpSpPr>
            <a:xfrm>
              <a:off x="3134536" y="3343269"/>
              <a:ext cx="2874927" cy="1355198"/>
              <a:chOff x="890961" y="3865463"/>
              <a:chExt cx="1115221" cy="525698"/>
            </a:xfrm>
            <a:grpFill/>
          </p:grpSpPr>
          <p:sp>
            <p:nvSpPr>
              <p:cNvPr id="1944" name="Google Shape;1944;p36"/>
              <p:cNvSpPr/>
              <p:nvPr/>
            </p:nvSpPr>
            <p:spPr>
              <a:xfrm>
                <a:off x="1070568" y="3865463"/>
                <a:ext cx="756474" cy="330074"/>
              </a:xfrm>
              <a:custGeom>
                <a:avLst/>
                <a:gdLst/>
                <a:ahLst/>
                <a:cxnLst/>
                <a:rect l="l" t="t" r="r" b="b"/>
                <a:pathLst>
                  <a:path w="148183" h="64657" extrusionOk="0">
                    <a:moveTo>
                      <a:pt x="74043" y="1"/>
                    </a:moveTo>
                    <a:cubicBezTo>
                      <a:pt x="45518" y="1"/>
                      <a:pt x="19504" y="10966"/>
                      <a:pt x="0" y="28932"/>
                    </a:cubicBezTo>
                    <a:lnTo>
                      <a:pt x="35732" y="64657"/>
                    </a:lnTo>
                    <a:cubicBezTo>
                      <a:pt x="45553" y="54774"/>
                      <a:pt x="59167" y="48663"/>
                      <a:pt x="74208" y="48663"/>
                    </a:cubicBezTo>
                    <a:cubicBezTo>
                      <a:pt x="89215" y="48663"/>
                      <a:pt x="102788" y="54739"/>
                      <a:pt x="112623" y="64567"/>
                    </a:cubicBezTo>
                    <a:lnTo>
                      <a:pt x="148182" y="29008"/>
                    </a:lnTo>
                    <a:cubicBezTo>
                      <a:pt x="128671" y="11008"/>
                      <a:pt x="102623" y="1"/>
                      <a:pt x="74043" y="1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945" name="Google Shape;1945;p36"/>
              <p:cNvSpPr/>
              <p:nvPr/>
            </p:nvSpPr>
            <p:spPr>
              <a:xfrm>
                <a:off x="890961" y="4013171"/>
                <a:ext cx="362006" cy="377990"/>
              </a:xfrm>
              <a:custGeom>
                <a:avLst/>
                <a:gdLst/>
                <a:ahLst/>
                <a:cxnLst/>
                <a:rect l="l" t="t" r="r" b="b"/>
                <a:pathLst>
                  <a:path w="70912" h="74043" extrusionOk="0">
                    <a:moveTo>
                      <a:pt x="35180" y="0"/>
                    </a:moveTo>
                    <a:cubicBezTo>
                      <a:pt x="14925" y="18642"/>
                      <a:pt x="1697" y="44814"/>
                      <a:pt x="0" y="74042"/>
                    </a:cubicBezTo>
                    <a:lnTo>
                      <a:pt x="55077" y="74042"/>
                    </a:lnTo>
                    <a:cubicBezTo>
                      <a:pt x="55077" y="59084"/>
                      <a:pt x="61118" y="45545"/>
                      <a:pt x="70912" y="35725"/>
                    </a:cubicBezTo>
                    <a:lnTo>
                      <a:pt x="3518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946" name="Google Shape;1946;p36"/>
              <p:cNvSpPr/>
              <p:nvPr/>
            </p:nvSpPr>
            <p:spPr>
              <a:xfrm>
                <a:off x="1645508" y="4013554"/>
                <a:ext cx="360673" cy="377607"/>
              </a:xfrm>
              <a:custGeom>
                <a:avLst/>
                <a:gdLst/>
                <a:ahLst/>
                <a:cxnLst/>
                <a:rect l="l" t="t" r="r" b="b"/>
                <a:pathLst>
                  <a:path w="70651" h="73968" extrusionOk="0">
                    <a:moveTo>
                      <a:pt x="35567" y="1"/>
                    </a:moveTo>
                    <a:lnTo>
                      <a:pt x="1" y="35560"/>
                    </a:lnTo>
                    <a:cubicBezTo>
                      <a:pt x="9836" y="45388"/>
                      <a:pt x="15912" y="58967"/>
                      <a:pt x="15912" y="73967"/>
                    </a:cubicBezTo>
                    <a:lnTo>
                      <a:pt x="70650" y="73967"/>
                    </a:lnTo>
                    <a:cubicBezTo>
                      <a:pt x="68954" y="44795"/>
                      <a:pt x="55767" y="18643"/>
                      <a:pt x="35567" y="1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947" name="Google Shape;1947;p36"/>
          <p:cNvSpPr txBox="1"/>
          <p:nvPr/>
        </p:nvSpPr>
        <p:spPr>
          <a:xfrm>
            <a:off x="3489313" y="3489182"/>
            <a:ext cx="2165400" cy="2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2</a:t>
            </a:r>
            <a:endParaRPr sz="20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948" name="Google Shape;1948;p36"/>
          <p:cNvSpPr txBox="1"/>
          <p:nvPr/>
        </p:nvSpPr>
        <p:spPr>
          <a:xfrm>
            <a:off x="3149175" y="4075625"/>
            <a:ext cx="773400" cy="2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1</a:t>
            </a:r>
            <a:endParaRPr sz="20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949" name="Google Shape;1949;p36"/>
          <p:cNvSpPr txBox="1"/>
          <p:nvPr/>
        </p:nvSpPr>
        <p:spPr>
          <a:xfrm>
            <a:off x="5239524" y="4065099"/>
            <a:ext cx="773400" cy="2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3</a:t>
            </a:r>
            <a:endParaRPr sz="2000" b="1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950" name="Google Shape;1950;p36"/>
          <p:cNvSpPr/>
          <p:nvPr/>
        </p:nvSpPr>
        <p:spPr>
          <a:xfrm>
            <a:off x="1669792" y="1464582"/>
            <a:ext cx="2560" cy="3660"/>
          </a:xfrm>
          <a:custGeom>
            <a:avLst/>
            <a:gdLst/>
            <a:ahLst/>
            <a:cxnLst/>
            <a:rect l="l" t="t" r="r" b="b"/>
            <a:pathLst>
              <a:path w="375" h="536" extrusionOk="0">
                <a:moveTo>
                  <a:pt x="321" y="0"/>
                </a:moveTo>
                <a:cubicBezTo>
                  <a:pt x="321" y="268"/>
                  <a:pt x="214" y="428"/>
                  <a:pt x="0" y="535"/>
                </a:cubicBezTo>
                <a:cubicBezTo>
                  <a:pt x="214" y="535"/>
                  <a:pt x="374" y="321"/>
                  <a:pt x="374" y="54"/>
                </a:cubicBezTo>
                <a:lnTo>
                  <a:pt x="32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1" name="Google Shape;1951;p36"/>
          <p:cNvSpPr/>
          <p:nvPr/>
        </p:nvSpPr>
        <p:spPr>
          <a:xfrm>
            <a:off x="1669423" y="1464582"/>
            <a:ext cx="4752" cy="5114"/>
          </a:xfrm>
          <a:custGeom>
            <a:avLst/>
            <a:gdLst/>
            <a:ahLst/>
            <a:cxnLst/>
            <a:rect l="l" t="t" r="r" b="b"/>
            <a:pathLst>
              <a:path w="696" h="749" extrusionOk="0">
                <a:moveTo>
                  <a:pt x="642" y="0"/>
                </a:moveTo>
                <a:lnTo>
                  <a:pt x="161" y="54"/>
                </a:lnTo>
                <a:cubicBezTo>
                  <a:pt x="161" y="161"/>
                  <a:pt x="108" y="268"/>
                  <a:pt x="1" y="268"/>
                </a:cubicBezTo>
                <a:lnTo>
                  <a:pt x="108" y="749"/>
                </a:lnTo>
                <a:cubicBezTo>
                  <a:pt x="268" y="749"/>
                  <a:pt x="428" y="642"/>
                  <a:pt x="535" y="535"/>
                </a:cubicBezTo>
                <a:cubicBezTo>
                  <a:pt x="642" y="375"/>
                  <a:pt x="696" y="214"/>
                  <a:pt x="642" y="54"/>
                </a:cubicBezTo>
                <a:lnTo>
                  <a:pt x="642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2" name="Google Shape;1952;p36"/>
          <p:cNvSpPr/>
          <p:nvPr/>
        </p:nvSpPr>
        <p:spPr>
          <a:xfrm>
            <a:off x="1665046" y="1461298"/>
            <a:ext cx="6937" cy="6944"/>
          </a:xfrm>
          <a:custGeom>
            <a:avLst/>
            <a:gdLst/>
            <a:ahLst/>
            <a:cxnLst/>
            <a:rect l="l" t="t" r="r" b="b"/>
            <a:pathLst>
              <a:path w="1016" h="1017" extrusionOk="0">
                <a:moveTo>
                  <a:pt x="0" y="0"/>
                </a:moveTo>
                <a:lnTo>
                  <a:pt x="107" y="588"/>
                </a:lnTo>
                <a:cubicBezTo>
                  <a:pt x="160" y="856"/>
                  <a:pt x="374" y="1016"/>
                  <a:pt x="695" y="1016"/>
                </a:cubicBezTo>
                <a:cubicBezTo>
                  <a:pt x="909" y="909"/>
                  <a:pt x="1016" y="695"/>
                  <a:pt x="1016" y="481"/>
                </a:cubicBezTo>
                <a:cubicBezTo>
                  <a:pt x="1016" y="481"/>
                  <a:pt x="1016" y="428"/>
                  <a:pt x="1016" y="375"/>
                </a:cubicBezTo>
                <a:cubicBezTo>
                  <a:pt x="962" y="214"/>
                  <a:pt x="855" y="107"/>
                  <a:pt x="695" y="10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3" name="Google Shape;1953;p36"/>
          <p:cNvSpPr/>
          <p:nvPr/>
        </p:nvSpPr>
        <p:spPr>
          <a:xfrm>
            <a:off x="1663216" y="1459475"/>
            <a:ext cx="10596" cy="10589"/>
          </a:xfrm>
          <a:custGeom>
            <a:avLst/>
            <a:gdLst/>
            <a:ahLst/>
            <a:cxnLst/>
            <a:rect l="l" t="t" r="r" b="b"/>
            <a:pathLst>
              <a:path w="1552" h="1551" extrusionOk="0">
                <a:moveTo>
                  <a:pt x="589" y="588"/>
                </a:moveTo>
                <a:lnTo>
                  <a:pt x="910" y="642"/>
                </a:lnTo>
                <a:cubicBezTo>
                  <a:pt x="963" y="642"/>
                  <a:pt x="1017" y="695"/>
                  <a:pt x="1070" y="802"/>
                </a:cubicBezTo>
                <a:cubicBezTo>
                  <a:pt x="1070" y="855"/>
                  <a:pt x="1017" y="962"/>
                  <a:pt x="910" y="1016"/>
                </a:cubicBezTo>
                <a:cubicBezTo>
                  <a:pt x="891" y="1025"/>
                  <a:pt x="870" y="1030"/>
                  <a:pt x="849" y="1030"/>
                </a:cubicBezTo>
                <a:cubicBezTo>
                  <a:pt x="751" y="1030"/>
                  <a:pt x="642" y="934"/>
                  <a:pt x="642" y="802"/>
                </a:cubicBezTo>
                <a:cubicBezTo>
                  <a:pt x="589" y="748"/>
                  <a:pt x="589" y="642"/>
                  <a:pt x="589" y="588"/>
                </a:cubicBezTo>
                <a:close/>
                <a:moveTo>
                  <a:pt x="1" y="0"/>
                </a:moveTo>
                <a:lnTo>
                  <a:pt x="54" y="321"/>
                </a:lnTo>
                <a:lnTo>
                  <a:pt x="108" y="855"/>
                </a:lnTo>
                <a:cubicBezTo>
                  <a:pt x="161" y="1230"/>
                  <a:pt x="482" y="1550"/>
                  <a:pt x="856" y="1550"/>
                </a:cubicBezTo>
                <a:lnTo>
                  <a:pt x="856" y="1443"/>
                </a:lnTo>
                <a:lnTo>
                  <a:pt x="1017" y="1443"/>
                </a:lnTo>
                <a:cubicBezTo>
                  <a:pt x="1337" y="1336"/>
                  <a:pt x="1551" y="1069"/>
                  <a:pt x="1551" y="695"/>
                </a:cubicBezTo>
                <a:lnTo>
                  <a:pt x="1551" y="535"/>
                </a:lnTo>
                <a:cubicBezTo>
                  <a:pt x="1444" y="321"/>
                  <a:pt x="1230" y="107"/>
                  <a:pt x="1017" y="54"/>
                </a:cubicBezTo>
                <a:lnTo>
                  <a:pt x="322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4" name="Google Shape;1954;p36"/>
          <p:cNvSpPr/>
          <p:nvPr/>
        </p:nvSpPr>
        <p:spPr>
          <a:xfrm>
            <a:off x="1671976" y="1463852"/>
            <a:ext cx="7" cy="737"/>
          </a:xfrm>
          <a:custGeom>
            <a:avLst/>
            <a:gdLst/>
            <a:ahLst/>
            <a:cxnLst/>
            <a:rect l="l" t="t" r="r" b="b"/>
            <a:pathLst>
              <a:path w="1" h="108" extrusionOk="0">
                <a:moveTo>
                  <a:pt x="1" y="107"/>
                </a:moveTo>
                <a:cubicBezTo>
                  <a:pt x="1" y="107"/>
                  <a:pt x="1" y="54"/>
                  <a:pt x="1" y="1"/>
                </a:cubicBezTo>
                <a:cubicBezTo>
                  <a:pt x="1" y="54"/>
                  <a:pt x="1" y="107"/>
                  <a:pt x="1" y="107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5" name="Google Shape;1955;p36"/>
          <p:cNvSpPr/>
          <p:nvPr/>
        </p:nvSpPr>
        <p:spPr>
          <a:xfrm>
            <a:off x="1670515" y="1463852"/>
            <a:ext cx="3298" cy="1099"/>
          </a:xfrm>
          <a:custGeom>
            <a:avLst/>
            <a:gdLst/>
            <a:ahLst/>
            <a:cxnLst/>
            <a:rect l="l" t="t" r="r" b="b"/>
            <a:pathLst>
              <a:path w="483" h="161" extrusionOk="0">
                <a:moveTo>
                  <a:pt x="482" y="1"/>
                </a:moveTo>
                <a:lnTo>
                  <a:pt x="1" y="161"/>
                </a:lnTo>
                <a:lnTo>
                  <a:pt x="482" y="161"/>
                </a:lnTo>
                <a:cubicBezTo>
                  <a:pt x="482" y="107"/>
                  <a:pt x="482" y="54"/>
                  <a:pt x="482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6" name="Google Shape;1956;p36"/>
          <p:cNvSpPr/>
          <p:nvPr/>
        </p:nvSpPr>
        <p:spPr>
          <a:xfrm>
            <a:off x="1612484" y="1460588"/>
            <a:ext cx="57310" cy="16045"/>
          </a:xfrm>
          <a:custGeom>
            <a:avLst/>
            <a:gdLst/>
            <a:ahLst/>
            <a:cxnLst/>
            <a:rect l="l" t="t" r="r" b="b"/>
            <a:pathLst>
              <a:path w="8394" h="2350" extrusionOk="0">
                <a:moveTo>
                  <a:pt x="6044" y="1"/>
                </a:moveTo>
                <a:cubicBezTo>
                  <a:pt x="3970" y="1"/>
                  <a:pt x="1886" y="454"/>
                  <a:pt x="0" y="1334"/>
                </a:cubicBezTo>
                <a:lnTo>
                  <a:pt x="214" y="1815"/>
                </a:lnTo>
                <a:cubicBezTo>
                  <a:pt x="299" y="1985"/>
                  <a:pt x="283" y="2189"/>
                  <a:pt x="165" y="2292"/>
                </a:cubicBezTo>
                <a:lnTo>
                  <a:pt x="165" y="2292"/>
                </a:lnTo>
                <a:cubicBezTo>
                  <a:pt x="1940" y="1389"/>
                  <a:pt x="3932" y="928"/>
                  <a:pt x="5942" y="928"/>
                </a:cubicBezTo>
                <a:cubicBezTo>
                  <a:pt x="6688" y="928"/>
                  <a:pt x="7438" y="992"/>
                  <a:pt x="8179" y="1120"/>
                </a:cubicBezTo>
                <a:lnTo>
                  <a:pt x="8393" y="1120"/>
                </a:lnTo>
                <a:cubicBezTo>
                  <a:pt x="8126" y="1120"/>
                  <a:pt x="7858" y="960"/>
                  <a:pt x="7805" y="692"/>
                </a:cubicBezTo>
                <a:lnTo>
                  <a:pt x="7752" y="104"/>
                </a:lnTo>
                <a:cubicBezTo>
                  <a:pt x="7186" y="35"/>
                  <a:pt x="6615" y="1"/>
                  <a:pt x="6044" y="1"/>
                </a:cubicBezTo>
                <a:close/>
                <a:moveTo>
                  <a:pt x="165" y="2292"/>
                </a:moveTo>
                <a:cubicBezTo>
                  <a:pt x="128" y="2311"/>
                  <a:pt x="91" y="2330"/>
                  <a:pt x="54" y="2350"/>
                </a:cubicBezTo>
                <a:cubicBezTo>
                  <a:pt x="97" y="2339"/>
                  <a:pt x="134" y="2319"/>
                  <a:pt x="165" y="2292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7" name="Google Shape;1957;p36"/>
          <p:cNvSpPr/>
          <p:nvPr/>
        </p:nvSpPr>
        <p:spPr>
          <a:xfrm>
            <a:off x="1610292" y="1458935"/>
            <a:ext cx="59864" cy="20250"/>
          </a:xfrm>
          <a:custGeom>
            <a:avLst/>
            <a:gdLst/>
            <a:ahLst/>
            <a:cxnLst/>
            <a:rect l="l" t="t" r="r" b="b"/>
            <a:pathLst>
              <a:path w="8768" h="2966" extrusionOk="0">
                <a:moveTo>
                  <a:pt x="6415" y="482"/>
                </a:moveTo>
                <a:cubicBezTo>
                  <a:pt x="6897" y="482"/>
                  <a:pt x="7379" y="508"/>
                  <a:pt x="7859" y="560"/>
                </a:cubicBezTo>
                <a:cubicBezTo>
                  <a:pt x="7912" y="721"/>
                  <a:pt x="7912" y="827"/>
                  <a:pt x="7912" y="934"/>
                </a:cubicBezTo>
                <a:lnTo>
                  <a:pt x="7912" y="1041"/>
                </a:lnTo>
                <a:cubicBezTo>
                  <a:pt x="7352" y="967"/>
                  <a:pt x="6789" y="930"/>
                  <a:pt x="6226" y="930"/>
                </a:cubicBezTo>
                <a:cubicBezTo>
                  <a:pt x="4373" y="930"/>
                  <a:pt x="2525" y="1331"/>
                  <a:pt x="802" y="2110"/>
                </a:cubicBezTo>
                <a:cubicBezTo>
                  <a:pt x="802" y="2057"/>
                  <a:pt x="802" y="2004"/>
                  <a:pt x="802" y="2004"/>
                </a:cubicBezTo>
                <a:lnTo>
                  <a:pt x="642" y="1736"/>
                </a:lnTo>
                <a:cubicBezTo>
                  <a:pt x="2449" y="919"/>
                  <a:pt x="4429" y="482"/>
                  <a:pt x="6415" y="482"/>
                </a:cubicBezTo>
                <a:close/>
                <a:moveTo>
                  <a:pt x="6182" y="1"/>
                </a:moveTo>
                <a:cubicBezTo>
                  <a:pt x="4132" y="1"/>
                  <a:pt x="2095" y="463"/>
                  <a:pt x="214" y="1362"/>
                </a:cubicBezTo>
                <a:lnTo>
                  <a:pt x="1" y="1469"/>
                </a:lnTo>
                <a:lnTo>
                  <a:pt x="321" y="2164"/>
                </a:lnTo>
                <a:cubicBezTo>
                  <a:pt x="375" y="2271"/>
                  <a:pt x="321" y="2378"/>
                  <a:pt x="268" y="2378"/>
                </a:cubicBezTo>
                <a:lnTo>
                  <a:pt x="1" y="2485"/>
                </a:lnTo>
                <a:lnTo>
                  <a:pt x="214" y="2966"/>
                </a:lnTo>
                <a:lnTo>
                  <a:pt x="482" y="2805"/>
                </a:lnTo>
                <a:cubicBezTo>
                  <a:pt x="2285" y="1865"/>
                  <a:pt x="4260" y="1384"/>
                  <a:pt x="6260" y="1384"/>
                </a:cubicBezTo>
                <a:cubicBezTo>
                  <a:pt x="6988" y="1384"/>
                  <a:pt x="7719" y="1447"/>
                  <a:pt x="8447" y="1576"/>
                </a:cubicBezTo>
                <a:lnTo>
                  <a:pt x="8768" y="1576"/>
                </a:lnTo>
                <a:lnTo>
                  <a:pt x="8661" y="1095"/>
                </a:lnTo>
                <a:cubicBezTo>
                  <a:pt x="8554" y="1095"/>
                  <a:pt x="8393" y="988"/>
                  <a:pt x="8393" y="881"/>
                </a:cubicBezTo>
                <a:cubicBezTo>
                  <a:pt x="8340" y="667"/>
                  <a:pt x="8286" y="507"/>
                  <a:pt x="8286" y="293"/>
                </a:cubicBezTo>
                <a:lnTo>
                  <a:pt x="8286" y="133"/>
                </a:lnTo>
                <a:lnTo>
                  <a:pt x="8073" y="133"/>
                </a:lnTo>
                <a:cubicBezTo>
                  <a:pt x="7444" y="45"/>
                  <a:pt x="6812" y="1"/>
                  <a:pt x="6182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8" name="Google Shape;1958;p36"/>
          <p:cNvSpPr/>
          <p:nvPr/>
        </p:nvSpPr>
        <p:spPr>
          <a:xfrm>
            <a:off x="1604816" y="1467867"/>
            <a:ext cx="9866" cy="9053"/>
          </a:xfrm>
          <a:custGeom>
            <a:avLst/>
            <a:gdLst/>
            <a:ahLst/>
            <a:cxnLst/>
            <a:rect l="l" t="t" r="r" b="b"/>
            <a:pathLst>
              <a:path w="1445" h="1326" extrusionOk="0">
                <a:moveTo>
                  <a:pt x="1" y="1"/>
                </a:moveTo>
                <a:lnTo>
                  <a:pt x="1" y="1"/>
                </a:lnTo>
                <a:cubicBezTo>
                  <a:pt x="161" y="375"/>
                  <a:pt x="322" y="696"/>
                  <a:pt x="482" y="1070"/>
                </a:cubicBezTo>
                <a:cubicBezTo>
                  <a:pt x="560" y="1226"/>
                  <a:pt x="753" y="1325"/>
                  <a:pt x="956" y="1325"/>
                </a:cubicBezTo>
                <a:cubicBezTo>
                  <a:pt x="1030" y="1325"/>
                  <a:pt x="1105" y="1312"/>
                  <a:pt x="1177" y="1284"/>
                </a:cubicBezTo>
                <a:cubicBezTo>
                  <a:pt x="1337" y="1230"/>
                  <a:pt x="1444" y="963"/>
                  <a:pt x="1337" y="802"/>
                </a:cubicBezTo>
                <a:lnTo>
                  <a:pt x="1177" y="321"/>
                </a:lnTo>
                <a:cubicBezTo>
                  <a:pt x="1016" y="375"/>
                  <a:pt x="856" y="428"/>
                  <a:pt x="749" y="482"/>
                </a:cubicBezTo>
                <a:lnTo>
                  <a:pt x="963" y="642"/>
                </a:lnTo>
                <a:lnTo>
                  <a:pt x="482" y="642"/>
                </a:lnTo>
                <a:cubicBezTo>
                  <a:pt x="589" y="589"/>
                  <a:pt x="642" y="535"/>
                  <a:pt x="749" y="482"/>
                </a:cubicBezTo>
                <a:cubicBezTo>
                  <a:pt x="535" y="321"/>
                  <a:pt x="268" y="161"/>
                  <a:pt x="1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59" name="Google Shape;1959;p36"/>
          <p:cNvSpPr/>
          <p:nvPr/>
        </p:nvSpPr>
        <p:spPr>
          <a:xfrm>
            <a:off x="1600801" y="1463490"/>
            <a:ext cx="15335" cy="15335"/>
          </a:xfrm>
          <a:custGeom>
            <a:avLst/>
            <a:gdLst/>
            <a:ahLst/>
            <a:cxnLst/>
            <a:rect l="l" t="t" r="r" b="b"/>
            <a:pathLst>
              <a:path w="2246" h="2246" extrusionOk="0">
                <a:moveTo>
                  <a:pt x="1230" y="1497"/>
                </a:moveTo>
                <a:lnTo>
                  <a:pt x="1711" y="1550"/>
                </a:lnTo>
                <a:cubicBezTo>
                  <a:pt x="1765" y="1604"/>
                  <a:pt x="1711" y="1711"/>
                  <a:pt x="1658" y="1711"/>
                </a:cubicBezTo>
                <a:cubicBezTo>
                  <a:pt x="1604" y="1737"/>
                  <a:pt x="1564" y="1751"/>
                  <a:pt x="1524" y="1751"/>
                </a:cubicBezTo>
                <a:cubicBezTo>
                  <a:pt x="1484" y="1751"/>
                  <a:pt x="1444" y="1737"/>
                  <a:pt x="1391" y="1711"/>
                </a:cubicBezTo>
                <a:cubicBezTo>
                  <a:pt x="1337" y="1711"/>
                  <a:pt x="1284" y="1657"/>
                  <a:pt x="1284" y="1604"/>
                </a:cubicBezTo>
                <a:lnTo>
                  <a:pt x="1230" y="1497"/>
                </a:lnTo>
                <a:close/>
                <a:moveTo>
                  <a:pt x="1" y="0"/>
                </a:moveTo>
                <a:lnTo>
                  <a:pt x="375" y="748"/>
                </a:lnTo>
                <a:lnTo>
                  <a:pt x="589" y="1230"/>
                </a:lnTo>
                <a:lnTo>
                  <a:pt x="54" y="1550"/>
                </a:lnTo>
                <a:lnTo>
                  <a:pt x="696" y="1550"/>
                </a:lnTo>
                <a:cubicBezTo>
                  <a:pt x="749" y="1604"/>
                  <a:pt x="803" y="1711"/>
                  <a:pt x="803" y="1764"/>
                </a:cubicBezTo>
                <a:cubicBezTo>
                  <a:pt x="910" y="1978"/>
                  <a:pt x="1016" y="2085"/>
                  <a:pt x="1230" y="2192"/>
                </a:cubicBezTo>
                <a:cubicBezTo>
                  <a:pt x="1337" y="2192"/>
                  <a:pt x="1391" y="2245"/>
                  <a:pt x="1498" y="2245"/>
                </a:cubicBezTo>
                <a:cubicBezTo>
                  <a:pt x="1604" y="2245"/>
                  <a:pt x="1711" y="2192"/>
                  <a:pt x="1818" y="2138"/>
                </a:cubicBezTo>
                <a:cubicBezTo>
                  <a:pt x="2086" y="2031"/>
                  <a:pt x="2246" y="1764"/>
                  <a:pt x="2192" y="1443"/>
                </a:cubicBezTo>
                <a:cubicBezTo>
                  <a:pt x="2192" y="1390"/>
                  <a:pt x="2192" y="1337"/>
                  <a:pt x="2139" y="1283"/>
                </a:cubicBezTo>
                <a:lnTo>
                  <a:pt x="1818" y="588"/>
                </a:lnTo>
                <a:lnTo>
                  <a:pt x="1604" y="695"/>
                </a:lnTo>
                <a:lnTo>
                  <a:pt x="1337" y="802"/>
                </a:lnTo>
                <a:cubicBezTo>
                  <a:pt x="1123" y="642"/>
                  <a:pt x="910" y="535"/>
                  <a:pt x="696" y="428"/>
                </a:cubicBezTo>
                <a:lnTo>
                  <a:pt x="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0" name="Google Shape;1960;p36"/>
          <p:cNvSpPr/>
          <p:nvPr/>
        </p:nvSpPr>
        <p:spPr>
          <a:xfrm>
            <a:off x="1608100" y="1471151"/>
            <a:ext cx="2929" cy="1106"/>
          </a:xfrm>
          <a:custGeom>
            <a:avLst/>
            <a:gdLst/>
            <a:ahLst/>
            <a:cxnLst/>
            <a:rect l="l" t="t" r="r" b="b"/>
            <a:pathLst>
              <a:path w="429" h="162" extrusionOk="0">
                <a:moveTo>
                  <a:pt x="268" y="1"/>
                </a:moveTo>
                <a:cubicBezTo>
                  <a:pt x="161" y="54"/>
                  <a:pt x="54" y="108"/>
                  <a:pt x="1" y="161"/>
                </a:cubicBezTo>
                <a:lnTo>
                  <a:pt x="429" y="161"/>
                </a:lnTo>
                <a:lnTo>
                  <a:pt x="268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1" name="Google Shape;1961;p36"/>
          <p:cNvSpPr/>
          <p:nvPr/>
        </p:nvSpPr>
        <p:spPr>
          <a:xfrm>
            <a:off x="1600801" y="1469328"/>
            <a:ext cx="15703" cy="4752"/>
          </a:xfrm>
          <a:custGeom>
            <a:avLst/>
            <a:gdLst/>
            <a:ahLst/>
            <a:cxnLst/>
            <a:rect l="l" t="t" r="r" b="b"/>
            <a:pathLst>
              <a:path w="2300" h="696" extrusionOk="0">
                <a:moveTo>
                  <a:pt x="1337" y="0"/>
                </a:moveTo>
                <a:lnTo>
                  <a:pt x="1230" y="54"/>
                </a:lnTo>
                <a:lnTo>
                  <a:pt x="910" y="214"/>
                </a:lnTo>
                <a:lnTo>
                  <a:pt x="1" y="695"/>
                </a:lnTo>
                <a:lnTo>
                  <a:pt x="2299" y="642"/>
                </a:lnTo>
                <a:lnTo>
                  <a:pt x="1337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2" name="Google Shape;1962;p36"/>
          <p:cNvSpPr/>
          <p:nvPr/>
        </p:nvSpPr>
        <p:spPr>
          <a:xfrm>
            <a:off x="1410635" y="1253600"/>
            <a:ext cx="201841" cy="217531"/>
          </a:xfrm>
          <a:custGeom>
            <a:avLst/>
            <a:gdLst/>
            <a:ahLst/>
            <a:cxnLst/>
            <a:rect l="l" t="t" r="r" b="b"/>
            <a:pathLst>
              <a:path w="29563" h="31861" extrusionOk="0">
                <a:moveTo>
                  <a:pt x="215" y="1"/>
                </a:moveTo>
                <a:lnTo>
                  <a:pt x="1" y="54"/>
                </a:lnTo>
                <a:cubicBezTo>
                  <a:pt x="482" y="642"/>
                  <a:pt x="963" y="1230"/>
                  <a:pt x="1391" y="1872"/>
                </a:cubicBezTo>
                <a:cubicBezTo>
                  <a:pt x="10478" y="7591"/>
                  <a:pt x="18230" y="15129"/>
                  <a:pt x="24270" y="24003"/>
                </a:cubicBezTo>
                <a:cubicBezTo>
                  <a:pt x="25820" y="26355"/>
                  <a:pt x="27210" y="28814"/>
                  <a:pt x="28440" y="31380"/>
                </a:cubicBezTo>
                <a:cubicBezTo>
                  <a:pt x="28707" y="31540"/>
                  <a:pt x="28921" y="31700"/>
                  <a:pt x="29188" y="31861"/>
                </a:cubicBezTo>
                <a:cubicBezTo>
                  <a:pt x="29295" y="31807"/>
                  <a:pt x="29455" y="31700"/>
                  <a:pt x="29562" y="31647"/>
                </a:cubicBezTo>
                <a:cubicBezTo>
                  <a:pt x="24858" y="21169"/>
                  <a:pt x="16840" y="12242"/>
                  <a:pt x="7806" y="5239"/>
                </a:cubicBezTo>
                <a:cubicBezTo>
                  <a:pt x="5400" y="3368"/>
                  <a:pt x="2834" y="1604"/>
                  <a:pt x="215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3" name="Google Shape;1963;p36"/>
          <p:cNvSpPr/>
          <p:nvPr/>
        </p:nvSpPr>
        <p:spPr>
          <a:xfrm>
            <a:off x="1407719" y="1252139"/>
            <a:ext cx="206948" cy="220815"/>
          </a:xfrm>
          <a:custGeom>
            <a:avLst/>
            <a:gdLst/>
            <a:ahLst/>
            <a:cxnLst/>
            <a:rect l="l" t="t" r="r" b="b"/>
            <a:pathLst>
              <a:path w="30311" h="32342" extrusionOk="0">
                <a:moveTo>
                  <a:pt x="1230" y="909"/>
                </a:moveTo>
                <a:lnTo>
                  <a:pt x="1230" y="909"/>
                </a:lnTo>
                <a:cubicBezTo>
                  <a:pt x="3582" y="2406"/>
                  <a:pt x="5880" y="4010"/>
                  <a:pt x="8072" y="5667"/>
                </a:cubicBezTo>
                <a:cubicBezTo>
                  <a:pt x="17855" y="13258"/>
                  <a:pt x="25339" y="22239"/>
                  <a:pt x="29669" y="31807"/>
                </a:cubicBezTo>
                <a:lnTo>
                  <a:pt x="29615" y="31807"/>
                </a:lnTo>
                <a:cubicBezTo>
                  <a:pt x="29455" y="31647"/>
                  <a:pt x="29241" y="31540"/>
                  <a:pt x="29027" y="31433"/>
                </a:cubicBezTo>
                <a:lnTo>
                  <a:pt x="29081" y="31433"/>
                </a:lnTo>
                <a:cubicBezTo>
                  <a:pt x="27851" y="28867"/>
                  <a:pt x="26461" y="26408"/>
                  <a:pt x="24911" y="24110"/>
                </a:cubicBezTo>
                <a:cubicBezTo>
                  <a:pt x="18870" y="15182"/>
                  <a:pt x="11066" y="7645"/>
                  <a:pt x="2032" y="1925"/>
                </a:cubicBezTo>
                <a:lnTo>
                  <a:pt x="1230" y="909"/>
                </a:lnTo>
                <a:close/>
                <a:moveTo>
                  <a:pt x="642" y="1"/>
                </a:moveTo>
                <a:lnTo>
                  <a:pt x="374" y="54"/>
                </a:lnTo>
                <a:lnTo>
                  <a:pt x="0" y="108"/>
                </a:lnTo>
                <a:lnTo>
                  <a:pt x="267" y="428"/>
                </a:lnTo>
                <a:cubicBezTo>
                  <a:pt x="695" y="1016"/>
                  <a:pt x="1176" y="1658"/>
                  <a:pt x="1604" y="2246"/>
                </a:cubicBezTo>
                <a:lnTo>
                  <a:pt x="1711" y="2299"/>
                </a:lnTo>
                <a:cubicBezTo>
                  <a:pt x="10745" y="8019"/>
                  <a:pt x="18496" y="15503"/>
                  <a:pt x="24483" y="24377"/>
                </a:cubicBezTo>
                <a:cubicBezTo>
                  <a:pt x="26034" y="26676"/>
                  <a:pt x="27423" y="29135"/>
                  <a:pt x="28653" y="31700"/>
                </a:cubicBezTo>
                <a:lnTo>
                  <a:pt x="28653" y="31807"/>
                </a:lnTo>
                <a:lnTo>
                  <a:pt x="28706" y="31807"/>
                </a:lnTo>
                <a:cubicBezTo>
                  <a:pt x="28974" y="31968"/>
                  <a:pt x="29241" y="32128"/>
                  <a:pt x="29455" y="32289"/>
                </a:cubicBezTo>
                <a:lnTo>
                  <a:pt x="29562" y="32342"/>
                </a:lnTo>
                <a:lnTo>
                  <a:pt x="29722" y="32342"/>
                </a:lnTo>
                <a:cubicBezTo>
                  <a:pt x="29829" y="32289"/>
                  <a:pt x="29989" y="32182"/>
                  <a:pt x="30096" y="32128"/>
                </a:cubicBezTo>
                <a:lnTo>
                  <a:pt x="30310" y="32021"/>
                </a:lnTo>
                <a:lnTo>
                  <a:pt x="30203" y="31807"/>
                </a:lnTo>
                <a:cubicBezTo>
                  <a:pt x="25873" y="22132"/>
                  <a:pt x="18282" y="12991"/>
                  <a:pt x="8393" y="5293"/>
                </a:cubicBezTo>
                <a:cubicBezTo>
                  <a:pt x="5934" y="3422"/>
                  <a:pt x="3421" y="1658"/>
                  <a:pt x="802" y="54"/>
                </a:cubicBezTo>
                <a:lnTo>
                  <a:pt x="695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4" name="Google Shape;1964;p36"/>
          <p:cNvSpPr/>
          <p:nvPr/>
        </p:nvSpPr>
        <p:spPr>
          <a:xfrm>
            <a:off x="1513935" y="1470059"/>
            <a:ext cx="3291" cy="1099"/>
          </a:xfrm>
          <a:custGeom>
            <a:avLst/>
            <a:gdLst/>
            <a:ahLst/>
            <a:cxnLst/>
            <a:rect l="l" t="t" r="r" b="b"/>
            <a:pathLst>
              <a:path w="482" h="161" extrusionOk="0">
                <a:moveTo>
                  <a:pt x="214" y="0"/>
                </a:moveTo>
                <a:lnTo>
                  <a:pt x="0" y="161"/>
                </a:lnTo>
                <a:lnTo>
                  <a:pt x="481" y="161"/>
                </a:lnTo>
                <a:lnTo>
                  <a:pt x="214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5" name="Google Shape;1965;p36"/>
          <p:cNvSpPr/>
          <p:nvPr/>
        </p:nvSpPr>
        <p:spPr>
          <a:xfrm>
            <a:off x="1508091" y="1468236"/>
            <a:ext cx="15335" cy="4745"/>
          </a:xfrm>
          <a:custGeom>
            <a:avLst/>
            <a:gdLst/>
            <a:ahLst/>
            <a:cxnLst/>
            <a:rect l="l" t="t" r="r" b="b"/>
            <a:pathLst>
              <a:path w="2246" h="695" extrusionOk="0">
                <a:moveTo>
                  <a:pt x="1070" y="0"/>
                </a:moveTo>
                <a:lnTo>
                  <a:pt x="1" y="695"/>
                </a:lnTo>
                <a:lnTo>
                  <a:pt x="1" y="695"/>
                </a:lnTo>
                <a:lnTo>
                  <a:pt x="2246" y="642"/>
                </a:lnTo>
                <a:lnTo>
                  <a:pt x="1070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6" name="Google Shape;1966;p36"/>
          <p:cNvSpPr/>
          <p:nvPr/>
        </p:nvSpPr>
        <p:spPr>
          <a:xfrm>
            <a:off x="1509190" y="1456204"/>
            <a:ext cx="103293" cy="21705"/>
          </a:xfrm>
          <a:custGeom>
            <a:avLst/>
            <a:gdLst/>
            <a:ahLst/>
            <a:cxnLst/>
            <a:rect l="l" t="t" r="r" b="b"/>
            <a:pathLst>
              <a:path w="15129" h="3179" extrusionOk="0">
                <a:moveTo>
                  <a:pt x="7747" y="0"/>
                </a:moveTo>
                <a:cubicBezTo>
                  <a:pt x="5364" y="0"/>
                  <a:pt x="2982" y="684"/>
                  <a:pt x="909" y="2029"/>
                </a:cubicBezTo>
                <a:lnTo>
                  <a:pt x="1176" y="2190"/>
                </a:lnTo>
                <a:lnTo>
                  <a:pt x="695" y="2190"/>
                </a:lnTo>
                <a:lnTo>
                  <a:pt x="855" y="2029"/>
                </a:lnTo>
                <a:lnTo>
                  <a:pt x="588" y="1869"/>
                </a:lnTo>
                <a:lnTo>
                  <a:pt x="642" y="2029"/>
                </a:lnTo>
                <a:cubicBezTo>
                  <a:pt x="688" y="2354"/>
                  <a:pt x="453" y="2638"/>
                  <a:pt x="146" y="2638"/>
                </a:cubicBezTo>
                <a:cubicBezTo>
                  <a:pt x="99" y="2638"/>
                  <a:pt x="50" y="2632"/>
                  <a:pt x="0" y="2617"/>
                </a:cubicBezTo>
                <a:lnTo>
                  <a:pt x="0" y="2617"/>
                </a:lnTo>
                <a:lnTo>
                  <a:pt x="695" y="2938"/>
                </a:lnTo>
                <a:cubicBezTo>
                  <a:pt x="775" y="2992"/>
                  <a:pt x="855" y="3018"/>
                  <a:pt x="936" y="3018"/>
                </a:cubicBezTo>
                <a:cubicBezTo>
                  <a:pt x="1016" y="3018"/>
                  <a:pt x="1096" y="2992"/>
                  <a:pt x="1176" y="2938"/>
                </a:cubicBezTo>
                <a:cubicBezTo>
                  <a:pt x="3143" y="1574"/>
                  <a:pt x="5419" y="893"/>
                  <a:pt x="7694" y="893"/>
                </a:cubicBezTo>
                <a:cubicBezTo>
                  <a:pt x="10056" y="893"/>
                  <a:pt x="12418" y="1628"/>
                  <a:pt x="14433" y="3098"/>
                </a:cubicBezTo>
                <a:cubicBezTo>
                  <a:pt x="14514" y="3152"/>
                  <a:pt x="14594" y="3179"/>
                  <a:pt x="14674" y="3179"/>
                </a:cubicBezTo>
                <a:cubicBezTo>
                  <a:pt x="14754" y="3179"/>
                  <a:pt x="14834" y="3152"/>
                  <a:pt x="14915" y="3098"/>
                </a:cubicBezTo>
                <a:lnTo>
                  <a:pt x="15128" y="2992"/>
                </a:lnTo>
                <a:lnTo>
                  <a:pt x="15128" y="2992"/>
                </a:lnTo>
                <a:cubicBezTo>
                  <a:pt x="15059" y="3019"/>
                  <a:pt x="14990" y="3033"/>
                  <a:pt x="14924" y="3033"/>
                </a:cubicBezTo>
                <a:cubicBezTo>
                  <a:pt x="14734" y="3033"/>
                  <a:pt x="14566" y="2922"/>
                  <a:pt x="14487" y="2724"/>
                </a:cubicBezTo>
                <a:cubicBezTo>
                  <a:pt x="14327" y="2350"/>
                  <a:pt x="14166" y="2029"/>
                  <a:pt x="14006" y="1709"/>
                </a:cubicBezTo>
                <a:cubicBezTo>
                  <a:pt x="12073" y="564"/>
                  <a:pt x="9910" y="0"/>
                  <a:pt x="7747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7" name="Google Shape;1967;p36"/>
          <p:cNvSpPr/>
          <p:nvPr/>
        </p:nvSpPr>
        <p:spPr>
          <a:xfrm>
            <a:off x="1494585" y="1454203"/>
            <a:ext cx="120089" cy="25712"/>
          </a:xfrm>
          <a:custGeom>
            <a:avLst/>
            <a:gdLst/>
            <a:ahLst/>
            <a:cxnLst/>
            <a:rect l="l" t="t" r="r" b="b"/>
            <a:pathLst>
              <a:path w="17589" h="3766" extrusionOk="0">
                <a:moveTo>
                  <a:pt x="9823" y="564"/>
                </a:moveTo>
                <a:cubicBezTo>
                  <a:pt x="11931" y="564"/>
                  <a:pt x="14040" y="1113"/>
                  <a:pt x="15931" y="2215"/>
                </a:cubicBezTo>
                <a:lnTo>
                  <a:pt x="16252" y="2857"/>
                </a:lnTo>
                <a:cubicBezTo>
                  <a:pt x="14381" y="1627"/>
                  <a:pt x="12136" y="986"/>
                  <a:pt x="9890" y="986"/>
                </a:cubicBezTo>
                <a:cubicBezTo>
                  <a:pt x="7806" y="986"/>
                  <a:pt x="5774" y="1574"/>
                  <a:pt x="4010" y="2590"/>
                </a:cubicBezTo>
                <a:lnTo>
                  <a:pt x="3529" y="2322"/>
                </a:lnTo>
                <a:cubicBezTo>
                  <a:pt x="5460" y="1153"/>
                  <a:pt x="7641" y="564"/>
                  <a:pt x="9823" y="564"/>
                </a:cubicBezTo>
                <a:close/>
                <a:moveTo>
                  <a:pt x="3743" y="2697"/>
                </a:moveTo>
                <a:lnTo>
                  <a:pt x="3208" y="3071"/>
                </a:lnTo>
                <a:cubicBezTo>
                  <a:pt x="3155" y="3097"/>
                  <a:pt x="3115" y="3111"/>
                  <a:pt x="3081" y="3111"/>
                </a:cubicBezTo>
                <a:cubicBezTo>
                  <a:pt x="3048" y="3111"/>
                  <a:pt x="3021" y="3097"/>
                  <a:pt x="2994" y="3071"/>
                </a:cubicBezTo>
                <a:lnTo>
                  <a:pt x="2834" y="3017"/>
                </a:lnTo>
                <a:lnTo>
                  <a:pt x="2834" y="2964"/>
                </a:lnTo>
                <a:cubicBezTo>
                  <a:pt x="2941" y="2910"/>
                  <a:pt x="2994" y="2803"/>
                  <a:pt x="2994" y="2697"/>
                </a:cubicBezTo>
                <a:close/>
                <a:moveTo>
                  <a:pt x="9842" y="1"/>
                </a:moveTo>
                <a:cubicBezTo>
                  <a:pt x="7457" y="1"/>
                  <a:pt x="5075" y="670"/>
                  <a:pt x="2994" y="2002"/>
                </a:cubicBezTo>
                <a:lnTo>
                  <a:pt x="2406" y="1681"/>
                </a:lnTo>
                <a:lnTo>
                  <a:pt x="2513" y="2376"/>
                </a:lnTo>
                <a:lnTo>
                  <a:pt x="2086" y="2643"/>
                </a:lnTo>
                <a:lnTo>
                  <a:pt x="1" y="2162"/>
                </a:lnTo>
                <a:lnTo>
                  <a:pt x="2086" y="3178"/>
                </a:lnTo>
                <a:lnTo>
                  <a:pt x="2727" y="3498"/>
                </a:lnTo>
                <a:cubicBezTo>
                  <a:pt x="2834" y="3552"/>
                  <a:pt x="2968" y="3579"/>
                  <a:pt x="3101" y="3579"/>
                </a:cubicBezTo>
                <a:cubicBezTo>
                  <a:pt x="3235" y="3579"/>
                  <a:pt x="3369" y="3552"/>
                  <a:pt x="3476" y="3498"/>
                </a:cubicBezTo>
                <a:cubicBezTo>
                  <a:pt x="5389" y="2161"/>
                  <a:pt x="7624" y="1493"/>
                  <a:pt x="9859" y="1493"/>
                </a:cubicBezTo>
                <a:cubicBezTo>
                  <a:pt x="12182" y="1493"/>
                  <a:pt x="14504" y="2215"/>
                  <a:pt x="16466" y="3659"/>
                </a:cubicBezTo>
                <a:cubicBezTo>
                  <a:pt x="16572" y="3712"/>
                  <a:pt x="16679" y="3766"/>
                  <a:pt x="16840" y="3766"/>
                </a:cubicBezTo>
                <a:cubicBezTo>
                  <a:pt x="16947" y="3712"/>
                  <a:pt x="17054" y="3659"/>
                  <a:pt x="17160" y="3605"/>
                </a:cubicBezTo>
                <a:lnTo>
                  <a:pt x="17374" y="3498"/>
                </a:lnTo>
                <a:lnTo>
                  <a:pt x="17588" y="3338"/>
                </a:lnTo>
                <a:lnTo>
                  <a:pt x="17374" y="2910"/>
                </a:lnTo>
                <a:lnTo>
                  <a:pt x="17160" y="3017"/>
                </a:lnTo>
                <a:cubicBezTo>
                  <a:pt x="17134" y="3044"/>
                  <a:pt x="17094" y="3057"/>
                  <a:pt x="17054" y="3057"/>
                </a:cubicBezTo>
                <a:cubicBezTo>
                  <a:pt x="17013" y="3057"/>
                  <a:pt x="16973" y="3044"/>
                  <a:pt x="16947" y="3017"/>
                </a:cubicBezTo>
                <a:cubicBezTo>
                  <a:pt x="16893" y="3017"/>
                  <a:pt x="16840" y="2964"/>
                  <a:pt x="16786" y="2910"/>
                </a:cubicBezTo>
                <a:cubicBezTo>
                  <a:pt x="16679" y="2536"/>
                  <a:pt x="16519" y="2215"/>
                  <a:pt x="16359" y="1841"/>
                </a:cubicBezTo>
                <a:lnTo>
                  <a:pt x="16305" y="1788"/>
                </a:lnTo>
                <a:lnTo>
                  <a:pt x="16252" y="1734"/>
                </a:lnTo>
                <a:cubicBezTo>
                  <a:pt x="14271" y="577"/>
                  <a:pt x="12055" y="1"/>
                  <a:pt x="9842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8" name="Google Shape;1968;p36"/>
          <p:cNvSpPr/>
          <p:nvPr/>
        </p:nvSpPr>
        <p:spPr>
          <a:xfrm>
            <a:off x="1506268" y="1465675"/>
            <a:ext cx="7975" cy="8814"/>
          </a:xfrm>
          <a:custGeom>
            <a:avLst/>
            <a:gdLst/>
            <a:ahLst/>
            <a:cxnLst/>
            <a:rect l="l" t="t" r="r" b="b"/>
            <a:pathLst>
              <a:path w="1168" h="1291" extrusionOk="0">
                <a:moveTo>
                  <a:pt x="0" y="1"/>
                </a:moveTo>
                <a:cubicBezTo>
                  <a:pt x="54" y="322"/>
                  <a:pt x="107" y="642"/>
                  <a:pt x="214" y="963"/>
                </a:cubicBezTo>
                <a:cubicBezTo>
                  <a:pt x="214" y="1070"/>
                  <a:pt x="268" y="1123"/>
                  <a:pt x="321" y="1177"/>
                </a:cubicBezTo>
                <a:lnTo>
                  <a:pt x="482" y="1284"/>
                </a:lnTo>
                <a:cubicBezTo>
                  <a:pt x="514" y="1288"/>
                  <a:pt x="545" y="1291"/>
                  <a:pt x="576" y="1291"/>
                </a:cubicBezTo>
                <a:cubicBezTo>
                  <a:pt x="908" y="1291"/>
                  <a:pt x="1167" y="1038"/>
                  <a:pt x="1070" y="696"/>
                </a:cubicBezTo>
                <a:lnTo>
                  <a:pt x="1070" y="482"/>
                </a:lnTo>
                <a:cubicBezTo>
                  <a:pt x="695" y="322"/>
                  <a:pt x="321" y="161"/>
                  <a:pt x="0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69" name="Google Shape;1969;p36"/>
          <p:cNvSpPr/>
          <p:nvPr/>
        </p:nvSpPr>
        <p:spPr>
          <a:xfrm>
            <a:off x="1503714" y="1463121"/>
            <a:ext cx="12051" cy="13150"/>
          </a:xfrm>
          <a:custGeom>
            <a:avLst/>
            <a:gdLst/>
            <a:ahLst/>
            <a:cxnLst/>
            <a:rect l="l" t="t" r="r" b="b"/>
            <a:pathLst>
              <a:path w="1765" h="1926" extrusionOk="0">
                <a:moveTo>
                  <a:pt x="695" y="802"/>
                </a:moveTo>
                <a:lnTo>
                  <a:pt x="1230" y="1070"/>
                </a:lnTo>
                <a:lnTo>
                  <a:pt x="1230" y="1123"/>
                </a:lnTo>
                <a:cubicBezTo>
                  <a:pt x="1230" y="1177"/>
                  <a:pt x="1230" y="1284"/>
                  <a:pt x="1176" y="1337"/>
                </a:cubicBezTo>
                <a:cubicBezTo>
                  <a:pt x="1123" y="1337"/>
                  <a:pt x="1016" y="1391"/>
                  <a:pt x="963" y="1391"/>
                </a:cubicBezTo>
                <a:lnTo>
                  <a:pt x="856" y="1391"/>
                </a:lnTo>
                <a:cubicBezTo>
                  <a:pt x="802" y="1337"/>
                  <a:pt x="802" y="1337"/>
                  <a:pt x="802" y="1284"/>
                </a:cubicBezTo>
                <a:lnTo>
                  <a:pt x="695" y="802"/>
                </a:lnTo>
                <a:close/>
                <a:moveTo>
                  <a:pt x="0" y="1"/>
                </a:moveTo>
                <a:lnTo>
                  <a:pt x="107" y="482"/>
                </a:lnTo>
                <a:cubicBezTo>
                  <a:pt x="214" y="802"/>
                  <a:pt x="268" y="1070"/>
                  <a:pt x="321" y="1391"/>
                </a:cubicBezTo>
                <a:cubicBezTo>
                  <a:pt x="374" y="1551"/>
                  <a:pt x="481" y="1711"/>
                  <a:pt x="588" y="1818"/>
                </a:cubicBezTo>
                <a:lnTo>
                  <a:pt x="802" y="1925"/>
                </a:lnTo>
                <a:lnTo>
                  <a:pt x="963" y="1925"/>
                </a:lnTo>
                <a:cubicBezTo>
                  <a:pt x="1176" y="1925"/>
                  <a:pt x="1337" y="1818"/>
                  <a:pt x="1497" y="1711"/>
                </a:cubicBezTo>
                <a:cubicBezTo>
                  <a:pt x="1711" y="1551"/>
                  <a:pt x="1764" y="1284"/>
                  <a:pt x="1711" y="1016"/>
                </a:cubicBezTo>
                <a:lnTo>
                  <a:pt x="1657" y="749"/>
                </a:lnTo>
                <a:lnTo>
                  <a:pt x="1551" y="696"/>
                </a:lnTo>
                <a:cubicBezTo>
                  <a:pt x="1176" y="482"/>
                  <a:pt x="856" y="321"/>
                  <a:pt x="481" y="161"/>
                </a:cubicBezTo>
                <a:lnTo>
                  <a:pt x="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0" name="Google Shape;1970;p36"/>
          <p:cNvSpPr/>
          <p:nvPr/>
        </p:nvSpPr>
        <p:spPr>
          <a:xfrm>
            <a:off x="1508459" y="1473705"/>
            <a:ext cx="1099" cy="737"/>
          </a:xfrm>
          <a:custGeom>
            <a:avLst/>
            <a:gdLst/>
            <a:ahLst/>
            <a:cxnLst/>
            <a:rect l="l" t="t" r="r" b="b"/>
            <a:pathLst>
              <a:path w="161" h="108" extrusionOk="0">
                <a:moveTo>
                  <a:pt x="0" y="1"/>
                </a:moveTo>
                <a:lnTo>
                  <a:pt x="0" y="1"/>
                </a:lnTo>
                <a:cubicBezTo>
                  <a:pt x="27" y="28"/>
                  <a:pt x="54" y="41"/>
                  <a:pt x="80" y="54"/>
                </a:cubicBezTo>
                <a:lnTo>
                  <a:pt x="80" y="54"/>
                </a:lnTo>
                <a:lnTo>
                  <a:pt x="0" y="1"/>
                </a:lnTo>
                <a:close/>
                <a:moveTo>
                  <a:pt x="80" y="54"/>
                </a:moveTo>
                <a:lnTo>
                  <a:pt x="161" y="108"/>
                </a:lnTo>
                <a:cubicBezTo>
                  <a:pt x="134" y="81"/>
                  <a:pt x="107" y="68"/>
                  <a:pt x="80" y="54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1" name="Google Shape;1971;p36"/>
          <p:cNvSpPr/>
          <p:nvPr/>
        </p:nvSpPr>
        <p:spPr>
          <a:xfrm>
            <a:off x="1496046" y="1466044"/>
            <a:ext cx="28109" cy="13512"/>
          </a:xfrm>
          <a:custGeom>
            <a:avLst/>
            <a:gdLst/>
            <a:ahLst/>
            <a:cxnLst/>
            <a:rect l="l" t="t" r="r" b="b"/>
            <a:pathLst>
              <a:path w="4117" h="1979" extrusionOk="0">
                <a:moveTo>
                  <a:pt x="1" y="0"/>
                </a:moveTo>
                <a:lnTo>
                  <a:pt x="1711" y="1337"/>
                </a:lnTo>
                <a:cubicBezTo>
                  <a:pt x="1765" y="1390"/>
                  <a:pt x="1872" y="1444"/>
                  <a:pt x="1925" y="1444"/>
                </a:cubicBezTo>
                <a:lnTo>
                  <a:pt x="4117" y="1978"/>
                </a:lnTo>
                <a:lnTo>
                  <a:pt x="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2" name="Google Shape;1972;p36"/>
          <p:cNvSpPr/>
          <p:nvPr/>
        </p:nvSpPr>
        <p:spPr>
          <a:xfrm>
            <a:off x="1432170" y="1464944"/>
            <a:ext cx="36138" cy="301659"/>
          </a:xfrm>
          <a:custGeom>
            <a:avLst/>
            <a:gdLst/>
            <a:ahLst/>
            <a:cxnLst/>
            <a:rect l="l" t="t" r="r" b="b"/>
            <a:pathLst>
              <a:path w="5293" h="44183" extrusionOk="0">
                <a:moveTo>
                  <a:pt x="910" y="1"/>
                </a:moveTo>
                <a:lnTo>
                  <a:pt x="1" y="215"/>
                </a:lnTo>
                <a:cubicBezTo>
                  <a:pt x="1604" y="10906"/>
                  <a:pt x="3475" y="21597"/>
                  <a:pt x="4010" y="32396"/>
                </a:cubicBezTo>
                <a:cubicBezTo>
                  <a:pt x="4224" y="36191"/>
                  <a:pt x="4277" y="39986"/>
                  <a:pt x="4331" y="43782"/>
                </a:cubicBezTo>
                <a:cubicBezTo>
                  <a:pt x="4358" y="44049"/>
                  <a:pt x="4571" y="44183"/>
                  <a:pt x="4792" y="44183"/>
                </a:cubicBezTo>
                <a:cubicBezTo>
                  <a:pt x="5012" y="44183"/>
                  <a:pt x="5240" y="44049"/>
                  <a:pt x="5293" y="43782"/>
                </a:cubicBezTo>
                <a:cubicBezTo>
                  <a:pt x="5186" y="37741"/>
                  <a:pt x="5026" y="31647"/>
                  <a:pt x="4491" y="25660"/>
                </a:cubicBezTo>
                <a:cubicBezTo>
                  <a:pt x="4117" y="20796"/>
                  <a:pt x="3315" y="15984"/>
                  <a:pt x="2567" y="11120"/>
                </a:cubicBezTo>
                <a:cubicBezTo>
                  <a:pt x="2032" y="7378"/>
                  <a:pt x="1444" y="3689"/>
                  <a:pt x="910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3" name="Google Shape;1973;p36"/>
          <p:cNvSpPr/>
          <p:nvPr/>
        </p:nvSpPr>
        <p:spPr>
          <a:xfrm>
            <a:off x="1430347" y="1463490"/>
            <a:ext cx="39791" cy="305121"/>
          </a:xfrm>
          <a:custGeom>
            <a:avLst/>
            <a:gdLst/>
            <a:ahLst/>
            <a:cxnLst/>
            <a:rect l="l" t="t" r="r" b="b"/>
            <a:pathLst>
              <a:path w="5828" h="44690" extrusionOk="0">
                <a:moveTo>
                  <a:pt x="1016" y="588"/>
                </a:moveTo>
                <a:cubicBezTo>
                  <a:pt x="1497" y="3902"/>
                  <a:pt x="1978" y="7163"/>
                  <a:pt x="2460" y="10424"/>
                </a:cubicBezTo>
                <a:lnTo>
                  <a:pt x="2620" y="11440"/>
                </a:lnTo>
                <a:cubicBezTo>
                  <a:pt x="3422" y="16518"/>
                  <a:pt x="4063" y="21222"/>
                  <a:pt x="4491" y="25873"/>
                </a:cubicBezTo>
                <a:cubicBezTo>
                  <a:pt x="5079" y="32021"/>
                  <a:pt x="5186" y="38222"/>
                  <a:pt x="5293" y="43995"/>
                </a:cubicBezTo>
                <a:cubicBezTo>
                  <a:pt x="5293" y="44102"/>
                  <a:pt x="5186" y="44209"/>
                  <a:pt x="5079" y="44209"/>
                </a:cubicBezTo>
                <a:cubicBezTo>
                  <a:pt x="4972" y="44209"/>
                  <a:pt x="4865" y="44102"/>
                  <a:pt x="4865" y="43995"/>
                </a:cubicBezTo>
                <a:cubicBezTo>
                  <a:pt x="4812" y="40894"/>
                  <a:pt x="4758" y="36778"/>
                  <a:pt x="4544" y="32662"/>
                </a:cubicBezTo>
                <a:cubicBezTo>
                  <a:pt x="4117" y="24002"/>
                  <a:pt x="2780" y="15289"/>
                  <a:pt x="1497" y="6843"/>
                </a:cubicBezTo>
                <a:cubicBezTo>
                  <a:pt x="1177" y="4811"/>
                  <a:pt x="856" y="2726"/>
                  <a:pt x="589" y="695"/>
                </a:cubicBezTo>
                <a:lnTo>
                  <a:pt x="1016" y="588"/>
                </a:lnTo>
                <a:close/>
                <a:moveTo>
                  <a:pt x="1390" y="0"/>
                </a:moveTo>
                <a:lnTo>
                  <a:pt x="1177" y="54"/>
                </a:lnTo>
                <a:cubicBezTo>
                  <a:pt x="856" y="107"/>
                  <a:pt x="535" y="160"/>
                  <a:pt x="214" y="267"/>
                </a:cubicBezTo>
                <a:lnTo>
                  <a:pt x="1" y="321"/>
                </a:lnTo>
                <a:lnTo>
                  <a:pt x="54" y="535"/>
                </a:lnTo>
                <a:cubicBezTo>
                  <a:pt x="321" y="2673"/>
                  <a:pt x="695" y="4811"/>
                  <a:pt x="1016" y="6949"/>
                </a:cubicBezTo>
                <a:cubicBezTo>
                  <a:pt x="2299" y="15289"/>
                  <a:pt x="3636" y="24002"/>
                  <a:pt x="4063" y="32662"/>
                </a:cubicBezTo>
                <a:cubicBezTo>
                  <a:pt x="4224" y="36832"/>
                  <a:pt x="4331" y="40894"/>
                  <a:pt x="4331" y="43995"/>
                </a:cubicBezTo>
                <a:cubicBezTo>
                  <a:pt x="4331" y="44209"/>
                  <a:pt x="4437" y="44369"/>
                  <a:pt x="4598" y="44529"/>
                </a:cubicBezTo>
                <a:cubicBezTo>
                  <a:pt x="4705" y="44636"/>
                  <a:pt x="4865" y="44690"/>
                  <a:pt x="5079" y="44690"/>
                </a:cubicBezTo>
                <a:cubicBezTo>
                  <a:pt x="5293" y="44690"/>
                  <a:pt x="5453" y="44583"/>
                  <a:pt x="5560" y="44476"/>
                </a:cubicBezTo>
                <a:cubicBezTo>
                  <a:pt x="5720" y="44369"/>
                  <a:pt x="5827" y="44155"/>
                  <a:pt x="5827" y="43941"/>
                </a:cubicBezTo>
                <a:cubicBezTo>
                  <a:pt x="5720" y="38168"/>
                  <a:pt x="5560" y="31967"/>
                  <a:pt x="5025" y="25820"/>
                </a:cubicBezTo>
                <a:cubicBezTo>
                  <a:pt x="4598" y="21169"/>
                  <a:pt x="3903" y="16465"/>
                  <a:pt x="3101" y="11333"/>
                </a:cubicBezTo>
                <a:lnTo>
                  <a:pt x="2941" y="10371"/>
                </a:lnTo>
                <a:cubicBezTo>
                  <a:pt x="2460" y="7003"/>
                  <a:pt x="1925" y="3582"/>
                  <a:pt x="1444" y="214"/>
                </a:cubicBezTo>
                <a:lnTo>
                  <a:pt x="1390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4" name="Google Shape;1974;p36"/>
          <p:cNvSpPr/>
          <p:nvPr/>
        </p:nvSpPr>
        <p:spPr>
          <a:xfrm>
            <a:off x="1431439" y="1461476"/>
            <a:ext cx="6944" cy="5305"/>
          </a:xfrm>
          <a:custGeom>
            <a:avLst/>
            <a:gdLst/>
            <a:ahLst/>
            <a:cxnLst/>
            <a:rect l="l" t="t" r="r" b="b"/>
            <a:pathLst>
              <a:path w="1017" h="777" extrusionOk="0">
                <a:moveTo>
                  <a:pt x="520" y="0"/>
                </a:moveTo>
                <a:cubicBezTo>
                  <a:pt x="471" y="0"/>
                  <a:pt x="422" y="9"/>
                  <a:pt x="375" y="28"/>
                </a:cubicBezTo>
                <a:cubicBezTo>
                  <a:pt x="161" y="81"/>
                  <a:pt x="1" y="242"/>
                  <a:pt x="54" y="455"/>
                </a:cubicBezTo>
                <a:cubicBezTo>
                  <a:pt x="54" y="562"/>
                  <a:pt x="108" y="669"/>
                  <a:pt x="108" y="776"/>
                </a:cubicBezTo>
                <a:lnTo>
                  <a:pt x="1017" y="562"/>
                </a:lnTo>
                <a:lnTo>
                  <a:pt x="1017" y="455"/>
                </a:lnTo>
                <a:cubicBezTo>
                  <a:pt x="973" y="192"/>
                  <a:pt x="748" y="0"/>
                  <a:pt x="520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5" name="Google Shape;1975;p36"/>
          <p:cNvSpPr/>
          <p:nvPr/>
        </p:nvSpPr>
        <p:spPr>
          <a:xfrm>
            <a:off x="1429985" y="1459693"/>
            <a:ext cx="10589" cy="9272"/>
          </a:xfrm>
          <a:custGeom>
            <a:avLst/>
            <a:gdLst/>
            <a:ahLst/>
            <a:cxnLst/>
            <a:rect l="l" t="t" r="r" b="b"/>
            <a:pathLst>
              <a:path w="1551" h="1358" extrusionOk="0">
                <a:moveTo>
                  <a:pt x="695" y="503"/>
                </a:moveTo>
                <a:cubicBezTo>
                  <a:pt x="748" y="503"/>
                  <a:pt x="802" y="503"/>
                  <a:pt x="855" y="556"/>
                </a:cubicBezTo>
                <a:cubicBezTo>
                  <a:pt x="909" y="556"/>
                  <a:pt x="909" y="610"/>
                  <a:pt x="962" y="610"/>
                </a:cubicBezTo>
                <a:lnTo>
                  <a:pt x="535" y="716"/>
                </a:lnTo>
                <a:lnTo>
                  <a:pt x="535" y="663"/>
                </a:lnTo>
                <a:cubicBezTo>
                  <a:pt x="535" y="610"/>
                  <a:pt x="588" y="503"/>
                  <a:pt x="642" y="503"/>
                </a:cubicBezTo>
                <a:close/>
                <a:moveTo>
                  <a:pt x="707" y="1"/>
                </a:moveTo>
                <a:cubicBezTo>
                  <a:pt x="649" y="1"/>
                  <a:pt x="592" y="7"/>
                  <a:pt x="535" y="22"/>
                </a:cubicBezTo>
                <a:cubicBezTo>
                  <a:pt x="214" y="128"/>
                  <a:pt x="0" y="449"/>
                  <a:pt x="54" y="770"/>
                </a:cubicBezTo>
                <a:lnTo>
                  <a:pt x="160" y="1358"/>
                </a:lnTo>
                <a:lnTo>
                  <a:pt x="428" y="1304"/>
                </a:lnTo>
                <a:cubicBezTo>
                  <a:pt x="695" y="1198"/>
                  <a:pt x="1016" y="1144"/>
                  <a:pt x="1336" y="1091"/>
                </a:cubicBezTo>
                <a:lnTo>
                  <a:pt x="1550" y="1037"/>
                </a:lnTo>
                <a:lnTo>
                  <a:pt x="1497" y="770"/>
                </a:lnTo>
                <a:lnTo>
                  <a:pt x="1497" y="663"/>
                </a:lnTo>
                <a:cubicBezTo>
                  <a:pt x="1497" y="449"/>
                  <a:pt x="1336" y="289"/>
                  <a:pt x="1176" y="128"/>
                </a:cubicBezTo>
                <a:cubicBezTo>
                  <a:pt x="1020" y="50"/>
                  <a:pt x="863" y="1"/>
                  <a:pt x="707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6" name="Google Shape;1976;p36"/>
          <p:cNvSpPr/>
          <p:nvPr/>
        </p:nvSpPr>
        <p:spPr>
          <a:xfrm>
            <a:off x="1433631" y="1456614"/>
            <a:ext cx="74829" cy="17096"/>
          </a:xfrm>
          <a:custGeom>
            <a:avLst/>
            <a:gdLst/>
            <a:ahLst/>
            <a:cxnLst/>
            <a:rect l="l" t="t" r="r" b="b"/>
            <a:pathLst>
              <a:path w="10960" h="2504" extrusionOk="0">
                <a:moveTo>
                  <a:pt x="3973" y="1"/>
                </a:moveTo>
                <a:cubicBezTo>
                  <a:pt x="2640" y="1"/>
                  <a:pt x="1306" y="156"/>
                  <a:pt x="1" y="473"/>
                </a:cubicBezTo>
                <a:lnTo>
                  <a:pt x="54" y="740"/>
                </a:lnTo>
                <a:cubicBezTo>
                  <a:pt x="111" y="721"/>
                  <a:pt x="166" y="712"/>
                  <a:pt x="219" y="712"/>
                </a:cubicBezTo>
                <a:cubicBezTo>
                  <a:pt x="463" y="712"/>
                  <a:pt x="652" y="904"/>
                  <a:pt x="696" y="1167"/>
                </a:cubicBezTo>
                <a:lnTo>
                  <a:pt x="696" y="1274"/>
                </a:lnTo>
                <a:cubicBezTo>
                  <a:pt x="1783" y="1040"/>
                  <a:pt x="2885" y="926"/>
                  <a:pt x="3984" y="926"/>
                </a:cubicBezTo>
                <a:cubicBezTo>
                  <a:pt x="6398" y="926"/>
                  <a:pt x="8792" y="1475"/>
                  <a:pt x="10959" y="2504"/>
                </a:cubicBezTo>
                <a:cubicBezTo>
                  <a:pt x="10906" y="2450"/>
                  <a:pt x="10852" y="2397"/>
                  <a:pt x="10852" y="2290"/>
                </a:cubicBezTo>
                <a:cubicBezTo>
                  <a:pt x="10745" y="1969"/>
                  <a:pt x="10692" y="1649"/>
                  <a:pt x="10638" y="1328"/>
                </a:cubicBezTo>
                <a:cubicBezTo>
                  <a:pt x="8516" y="452"/>
                  <a:pt x="6246" y="1"/>
                  <a:pt x="3973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7" name="Google Shape;1977;p36"/>
          <p:cNvSpPr/>
          <p:nvPr/>
        </p:nvSpPr>
        <p:spPr>
          <a:xfrm>
            <a:off x="1431439" y="1455057"/>
            <a:ext cx="78113" cy="20483"/>
          </a:xfrm>
          <a:custGeom>
            <a:avLst/>
            <a:gdLst/>
            <a:ahLst/>
            <a:cxnLst/>
            <a:rect l="l" t="t" r="r" b="b"/>
            <a:pathLst>
              <a:path w="11441" h="3000" extrusionOk="0">
                <a:moveTo>
                  <a:pt x="4244" y="463"/>
                </a:moveTo>
                <a:cubicBezTo>
                  <a:pt x="6469" y="463"/>
                  <a:pt x="8679" y="914"/>
                  <a:pt x="10746" y="1770"/>
                </a:cubicBezTo>
                <a:cubicBezTo>
                  <a:pt x="10799" y="1930"/>
                  <a:pt x="10799" y="2090"/>
                  <a:pt x="10853" y="2251"/>
                </a:cubicBezTo>
                <a:cubicBezTo>
                  <a:pt x="8768" y="1395"/>
                  <a:pt x="6576" y="914"/>
                  <a:pt x="4331" y="914"/>
                </a:cubicBezTo>
                <a:cubicBezTo>
                  <a:pt x="3315" y="914"/>
                  <a:pt x="2246" y="1021"/>
                  <a:pt x="1230" y="1182"/>
                </a:cubicBezTo>
                <a:cubicBezTo>
                  <a:pt x="1177" y="1021"/>
                  <a:pt x="1070" y="914"/>
                  <a:pt x="910" y="807"/>
                </a:cubicBezTo>
                <a:cubicBezTo>
                  <a:pt x="2014" y="576"/>
                  <a:pt x="3131" y="463"/>
                  <a:pt x="4244" y="463"/>
                </a:cubicBezTo>
                <a:close/>
                <a:moveTo>
                  <a:pt x="4385" y="1"/>
                </a:moveTo>
                <a:cubicBezTo>
                  <a:pt x="3003" y="1"/>
                  <a:pt x="1620" y="164"/>
                  <a:pt x="268" y="487"/>
                </a:cubicBezTo>
                <a:lnTo>
                  <a:pt x="1" y="540"/>
                </a:lnTo>
                <a:lnTo>
                  <a:pt x="161" y="1289"/>
                </a:lnTo>
                <a:lnTo>
                  <a:pt x="429" y="1235"/>
                </a:lnTo>
                <a:cubicBezTo>
                  <a:pt x="460" y="1219"/>
                  <a:pt x="487" y="1213"/>
                  <a:pt x="511" y="1213"/>
                </a:cubicBezTo>
                <a:cubicBezTo>
                  <a:pt x="571" y="1213"/>
                  <a:pt x="620" y="1251"/>
                  <a:pt x="696" y="1289"/>
                </a:cubicBezTo>
                <a:cubicBezTo>
                  <a:pt x="749" y="1342"/>
                  <a:pt x="803" y="1395"/>
                  <a:pt x="803" y="1502"/>
                </a:cubicBezTo>
                <a:lnTo>
                  <a:pt x="856" y="1823"/>
                </a:lnTo>
                <a:lnTo>
                  <a:pt x="1070" y="1770"/>
                </a:lnTo>
                <a:cubicBezTo>
                  <a:pt x="2137" y="1553"/>
                  <a:pt x="3219" y="1445"/>
                  <a:pt x="4298" y="1445"/>
                </a:cubicBezTo>
                <a:cubicBezTo>
                  <a:pt x="6678" y="1445"/>
                  <a:pt x="9040" y="1969"/>
                  <a:pt x="11173" y="2999"/>
                </a:cubicBezTo>
                <a:lnTo>
                  <a:pt x="11441" y="2572"/>
                </a:lnTo>
                <a:cubicBezTo>
                  <a:pt x="11387" y="2572"/>
                  <a:pt x="11387" y="2518"/>
                  <a:pt x="11387" y="2465"/>
                </a:cubicBezTo>
                <a:cubicBezTo>
                  <a:pt x="11334" y="2144"/>
                  <a:pt x="11227" y="1877"/>
                  <a:pt x="11173" y="1556"/>
                </a:cubicBezTo>
                <a:lnTo>
                  <a:pt x="11173" y="1395"/>
                </a:lnTo>
                <a:lnTo>
                  <a:pt x="11066" y="1342"/>
                </a:lnTo>
                <a:cubicBezTo>
                  <a:pt x="8937" y="444"/>
                  <a:pt x="6662" y="1"/>
                  <a:pt x="4385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8" name="Google Shape;1978;p36"/>
          <p:cNvSpPr/>
          <p:nvPr/>
        </p:nvSpPr>
        <p:spPr>
          <a:xfrm>
            <a:off x="1405165" y="1459837"/>
            <a:ext cx="28839" cy="17888"/>
          </a:xfrm>
          <a:custGeom>
            <a:avLst/>
            <a:gdLst/>
            <a:ahLst/>
            <a:cxnLst/>
            <a:rect l="l" t="t" r="r" b="b"/>
            <a:pathLst>
              <a:path w="4224" h="2620" extrusionOk="0">
                <a:moveTo>
                  <a:pt x="4170" y="1"/>
                </a:moveTo>
                <a:cubicBezTo>
                  <a:pt x="2940" y="268"/>
                  <a:pt x="1818" y="695"/>
                  <a:pt x="695" y="1230"/>
                </a:cubicBezTo>
                <a:cubicBezTo>
                  <a:pt x="535" y="1283"/>
                  <a:pt x="321" y="1444"/>
                  <a:pt x="160" y="1551"/>
                </a:cubicBezTo>
                <a:lnTo>
                  <a:pt x="214" y="2246"/>
                </a:lnTo>
                <a:cubicBezTo>
                  <a:pt x="214" y="2406"/>
                  <a:pt x="160" y="2513"/>
                  <a:pt x="0" y="2620"/>
                </a:cubicBezTo>
                <a:cubicBezTo>
                  <a:pt x="107" y="2566"/>
                  <a:pt x="214" y="2566"/>
                  <a:pt x="321" y="2513"/>
                </a:cubicBezTo>
                <a:cubicBezTo>
                  <a:pt x="1497" y="1872"/>
                  <a:pt x="2726" y="1337"/>
                  <a:pt x="4009" y="1016"/>
                </a:cubicBezTo>
                <a:cubicBezTo>
                  <a:pt x="3956" y="909"/>
                  <a:pt x="3956" y="802"/>
                  <a:pt x="3956" y="695"/>
                </a:cubicBezTo>
                <a:cubicBezTo>
                  <a:pt x="3902" y="482"/>
                  <a:pt x="4009" y="268"/>
                  <a:pt x="4223" y="268"/>
                </a:cubicBezTo>
                <a:lnTo>
                  <a:pt x="417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79" name="Google Shape;1979;p36"/>
          <p:cNvSpPr/>
          <p:nvPr/>
        </p:nvSpPr>
        <p:spPr>
          <a:xfrm>
            <a:off x="1394213" y="1457645"/>
            <a:ext cx="41614" cy="24463"/>
          </a:xfrm>
          <a:custGeom>
            <a:avLst/>
            <a:gdLst/>
            <a:ahLst/>
            <a:cxnLst/>
            <a:rect l="l" t="t" r="r" b="b"/>
            <a:pathLst>
              <a:path w="6095" h="3583" extrusionOk="0">
                <a:moveTo>
                  <a:pt x="5346" y="696"/>
                </a:moveTo>
                <a:lnTo>
                  <a:pt x="5346" y="696"/>
                </a:lnTo>
                <a:cubicBezTo>
                  <a:pt x="5293" y="803"/>
                  <a:pt x="5293" y="910"/>
                  <a:pt x="5293" y="1016"/>
                </a:cubicBezTo>
                <a:lnTo>
                  <a:pt x="5293" y="1123"/>
                </a:lnTo>
                <a:cubicBezTo>
                  <a:pt x="4170" y="1444"/>
                  <a:pt x="3047" y="1925"/>
                  <a:pt x="2032" y="2460"/>
                </a:cubicBezTo>
                <a:lnTo>
                  <a:pt x="1978" y="2032"/>
                </a:lnTo>
                <a:lnTo>
                  <a:pt x="2139" y="1925"/>
                </a:lnTo>
                <a:lnTo>
                  <a:pt x="2406" y="1765"/>
                </a:lnTo>
                <a:cubicBezTo>
                  <a:pt x="3368" y="1284"/>
                  <a:pt x="4330" y="963"/>
                  <a:pt x="5346" y="696"/>
                </a:cubicBezTo>
                <a:close/>
                <a:moveTo>
                  <a:pt x="5934" y="1"/>
                </a:moveTo>
                <a:lnTo>
                  <a:pt x="5720" y="108"/>
                </a:lnTo>
                <a:cubicBezTo>
                  <a:pt x="4491" y="375"/>
                  <a:pt x="3315" y="803"/>
                  <a:pt x="2192" y="1337"/>
                </a:cubicBezTo>
                <a:cubicBezTo>
                  <a:pt x="2085" y="1391"/>
                  <a:pt x="1978" y="1444"/>
                  <a:pt x="1871" y="1551"/>
                </a:cubicBezTo>
                <a:lnTo>
                  <a:pt x="1604" y="1658"/>
                </a:lnTo>
                <a:lnTo>
                  <a:pt x="1444" y="1765"/>
                </a:lnTo>
                <a:lnTo>
                  <a:pt x="1551" y="2567"/>
                </a:lnTo>
                <a:cubicBezTo>
                  <a:pt x="1551" y="2674"/>
                  <a:pt x="1497" y="2727"/>
                  <a:pt x="1497" y="2727"/>
                </a:cubicBezTo>
                <a:lnTo>
                  <a:pt x="0" y="3582"/>
                </a:lnTo>
                <a:lnTo>
                  <a:pt x="0" y="3582"/>
                </a:lnTo>
                <a:lnTo>
                  <a:pt x="1657" y="3208"/>
                </a:lnTo>
                <a:cubicBezTo>
                  <a:pt x="1818" y="3155"/>
                  <a:pt x="1925" y="3101"/>
                  <a:pt x="2085" y="3048"/>
                </a:cubicBezTo>
                <a:cubicBezTo>
                  <a:pt x="3208" y="2406"/>
                  <a:pt x="4384" y="1925"/>
                  <a:pt x="5667" y="1604"/>
                </a:cubicBezTo>
                <a:lnTo>
                  <a:pt x="5881" y="1551"/>
                </a:lnTo>
                <a:lnTo>
                  <a:pt x="5774" y="1016"/>
                </a:lnTo>
                <a:cubicBezTo>
                  <a:pt x="5774" y="910"/>
                  <a:pt x="5774" y="856"/>
                  <a:pt x="5881" y="856"/>
                </a:cubicBezTo>
                <a:lnTo>
                  <a:pt x="6094" y="749"/>
                </a:lnTo>
                <a:lnTo>
                  <a:pt x="5934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0" name="Google Shape;1980;p36"/>
          <p:cNvSpPr/>
          <p:nvPr/>
        </p:nvSpPr>
        <p:spPr>
          <a:xfrm>
            <a:off x="1405165" y="1253962"/>
            <a:ext cx="14966" cy="12419"/>
          </a:xfrm>
          <a:custGeom>
            <a:avLst/>
            <a:gdLst/>
            <a:ahLst/>
            <a:cxnLst/>
            <a:rect l="l" t="t" r="r" b="b"/>
            <a:pathLst>
              <a:path w="2192" h="1819" extrusionOk="0">
                <a:moveTo>
                  <a:pt x="802" y="1"/>
                </a:moveTo>
                <a:lnTo>
                  <a:pt x="374" y="108"/>
                </a:lnTo>
                <a:lnTo>
                  <a:pt x="0" y="482"/>
                </a:lnTo>
                <a:cubicBezTo>
                  <a:pt x="748" y="910"/>
                  <a:pt x="1497" y="1337"/>
                  <a:pt x="2192" y="1819"/>
                </a:cubicBezTo>
                <a:cubicBezTo>
                  <a:pt x="1764" y="1177"/>
                  <a:pt x="1283" y="589"/>
                  <a:pt x="802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1" name="Google Shape;1981;p36"/>
          <p:cNvSpPr/>
          <p:nvPr/>
        </p:nvSpPr>
        <p:spPr>
          <a:xfrm>
            <a:off x="1407719" y="1252507"/>
            <a:ext cx="2922" cy="2192"/>
          </a:xfrm>
          <a:custGeom>
            <a:avLst/>
            <a:gdLst/>
            <a:ahLst/>
            <a:cxnLst/>
            <a:rect l="l" t="t" r="r" b="b"/>
            <a:pathLst>
              <a:path w="428" h="321" extrusionOk="0">
                <a:moveTo>
                  <a:pt x="267" y="0"/>
                </a:moveTo>
                <a:lnTo>
                  <a:pt x="0" y="321"/>
                </a:lnTo>
                <a:lnTo>
                  <a:pt x="0" y="321"/>
                </a:lnTo>
                <a:lnTo>
                  <a:pt x="428" y="214"/>
                </a:lnTo>
                <a:cubicBezTo>
                  <a:pt x="374" y="161"/>
                  <a:pt x="321" y="54"/>
                  <a:pt x="267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2" name="Google Shape;1982;p36"/>
          <p:cNvSpPr/>
          <p:nvPr/>
        </p:nvSpPr>
        <p:spPr>
          <a:xfrm>
            <a:off x="1405165" y="1250862"/>
            <a:ext cx="6937" cy="4206"/>
          </a:xfrm>
          <a:custGeom>
            <a:avLst/>
            <a:gdLst/>
            <a:ahLst/>
            <a:cxnLst/>
            <a:rect l="l" t="t" r="r" b="b"/>
            <a:pathLst>
              <a:path w="1016" h="616" extrusionOk="0">
                <a:moveTo>
                  <a:pt x="247" y="1"/>
                </a:moveTo>
                <a:cubicBezTo>
                  <a:pt x="174" y="1"/>
                  <a:pt x="107" y="27"/>
                  <a:pt x="53" y="81"/>
                </a:cubicBezTo>
                <a:cubicBezTo>
                  <a:pt x="53" y="134"/>
                  <a:pt x="53" y="188"/>
                  <a:pt x="53" y="241"/>
                </a:cubicBezTo>
                <a:cubicBezTo>
                  <a:pt x="0" y="348"/>
                  <a:pt x="0" y="508"/>
                  <a:pt x="0" y="615"/>
                </a:cubicBezTo>
                <a:cubicBezTo>
                  <a:pt x="107" y="615"/>
                  <a:pt x="160" y="562"/>
                  <a:pt x="267" y="562"/>
                </a:cubicBezTo>
                <a:lnTo>
                  <a:pt x="374" y="562"/>
                </a:lnTo>
                <a:lnTo>
                  <a:pt x="641" y="241"/>
                </a:lnTo>
                <a:cubicBezTo>
                  <a:pt x="695" y="295"/>
                  <a:pt x="748" y="402"/>
                  <a:pt x="802" y="455"/>
                </a:cubicBezTo>
                <a:lnTo>
                  <a:pt x="1016" y="402"/>
                </a:lnTo>
                <a:lnTo>
                  <a:pt x="481" y="81"/>
                </a:lnTo>
                <a:cubicBezTo>
                  <a:pt x="401" y="27"/>
                  <a:pt x="321" y="1"/>
                  <a:pt x="247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3" name="Google Shape;1983;p36"/>
          <p:cNvSpPr/>
          <p:nvPr/>
        </p:nvSpPr>
        <p:spPr>
          <a:xfrm>
            <a:off x="1405165" y="1254693"/>
            <a:ext cx="108400" cy="214247"/>
          </a:xfrm>
          <a:custGeom>
            <a:avLst/>
            <a:gdLst/>
            <a:ahLst/>
            <a:cxnLst/>
            <a:rect l="l" t="t" r="r" b="b"/>
            <a:pathLst>
              <a:path w="15877" h="31380" extrusionOk="0">
                <a:moveTo>
                  <a:pt x="267" y="1"/>
                </a:moveTo>
                <a:cubicBezTo>
                  <a:pt x="160" y="1"/>
                  <a:pt x="53" y="1"/>
                  <a:pt x="0" y="54"/>
                </a:cubicBezTo>
                <a:lnTo>
                  <a:pt x="0" y="322"/>
                </a:lnTo>
                <a:cubicBezTo>
                  <a:pt x="7163" y="9249"/>
                  <a:pt x="12188" y="19726"/>
                  <a:pt x="14807" y="30899"/>
                </a:cubicBezTo>
                <a:cubicBezTo>
                  <a:pt x="15182" y="31059"/>
                  <a:pt x="15502" y="31220"/>
                  <a:pt x="15877" y="31380"/>
                </a:cubicBezTo>
                <a:cubicBezTo>
                  <a:pt x="13471" y="20635"/>
                  <a:pt x="8820" y="10478"/>
                  <a:pt x="2192" y="1658"/>
                </a:cubicBezTo>
                <a:cubicBezTo>
                  <a:pt x="1497" y="1230"/>
                  <a:pt x="748" y="803"/>
                  <a:pt x="53" y="322"/>
                </a:cubicBezTo>
                <a:lnTo>
                  <a:pt x="321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4" name="Google Shape;1984;p36"/>
          <p:cNvSpPr/>
          <p:nvPr/>
        </p:nvSpPr>
        <p:spPr>
          <a:xfrm>
            <a:off x="1402974" y="1252139"/>
            <a:ext cx="112783" cy="220091"/>
          </a:xfrm>
          <a:custGeom>
            <a:avLst/>
            <a:gdLst/>
            <a:ahLst/>
            <a:cxnLst/>
            <a:rect l="l" t="t" r="r" b="b"/>
            <a:pathLst>
              <a:path w="16519" h="32236" extrusionOk="0">
                <a:moveTo>
                  <a:pt x="1337" y="1604"/>
                </a:moveTo>
                <a:lnTo>
                  <a:pt x="2352" y="2246"/>
                </a:lnTo>
                <a:cubicBezTo>
                  <a:pt x="8821" y="10906"/>
                  <a:pt x="13418" y="20795"/>
                  <a:pt x="15823" y="31326"/>
                </a:cubicBezTo>
                <a:lnTo>
                  <a:pt x="15342" y="31112"/>
                </a:lnTo>
                <a:cubicBezTo>
                  <a:pt x="12830" y="20368"/>
                  <a:pt x="8019" y="10318"/>
                  <a:pt x="1337" y="1604"/>
                </a:cubicBezTo>
                <a:close/>
                <a:moveTo>
                  <a:pt x="1390" y="1"/>
                </a:moveTo>
                <a:lnTo>
                  <a:pt x="642" y="161"/>
                </a:lnTo>
                <a:lnTo>
                  <a:pt x="588" y="161"/>
                </a:lnTo>
                <a:cubicBezTo>
                  <a:pt x="481" y="161"/>
                  <a:pt x="374" y="215"/>
                  <a:pt x="268" y="215"/>
                </a:cubicBezTo>
                <a:lnTo>
                  <a:pt x="107" y="268"/>
                </a:lnTo>
                <a:lnTo>
                  <a:pt x="107" y="428"/>
                </a:lnTo>
                <a:lnTo>
                  <a:pt x="107" y="642"/>
                </a:lnTo>
                <a:lnTo>
                  <a:pt x="0" y="803"/>
                </a:lnTo>
                <a:lnTo>
                  <a:pt x="161" y="856"/>
                </a:lnTo>
                <a:cubicBezTo>
                  <a:pt x="7270" y="9783"/>
                  <a:pt x="12295" y="20207"/>
                  <a:pt x="14915" y="31326"/>
                </a:cubicBezTo>
                <a:lnTo>
                  <a:pt x="14915" y="31487"/>
                </a:lnTo>
                <a:lnTo>
                  <a:pt x="15022" y="31540"/>
                </a:lnTo>
                <a:cubicBezTo>
                  <a:pt x="15396" y="31700"/>
                  <a:pt x="15717" y="31861"/>
                  <a:pt x="16091" y="32021"/>
                </a:cubicBezTo>
                <a:lnTo>
                  <a:pt x="16518" y="32235"/>
                </a:lnTo>
                <a:lnTo>
                  <a:pt x="16518" y="32235"/>
                </a:lnTo>
                <a:lnTo>
                  <a:pt x="16465" y="31754"/>
                </a:lnTo>
                <a:cubicBezTo>
                  <a:pt x="14059" y="20956"/>
                  <a:pt x="9355" y="10799"/>
                  <a:pt x="2727" y="1925"/>
                </a:cubicBezTo>
                <a:lnTo>
                  <a:pt x="2673" y="1872"/>
                </a:lnTo>
                <a:cubicBezTo>
                  <a:pt x="2032" y="1497"/>
                  <a:pt x="1444" y="1070"/>
                  <a:pt x="749" y="696"/>
                </a:cubicBezTo>
                <a:lnTo>
                  <a:pt x="139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5" name="Google Shape;1985;p36"/>
          <p:cNvSpPr/>
          <p:nvPr/>
        </p:nvSpPr>
        <p:spPr>
          <a:xfrm>
            <a:off x="1402974" y="1251408"/>
            <a:ext cx="2560" cy="4390"/>
          </a:xfrm>
          <a:custGeom>
            <a:avLst/>
            <a:gdLst/>
            <a:ahLst/>
            <a:cxnLst/>
            <a:rect l="l" t="t" r="r" b="b"/>
            <a:pathLst>
              <a:path w="375" h="643" extrusionOk="0">
                <a:moveTo>
                  <a:pt x="374" y="1"/>
                </a:moveTo>
                <a:cubicBezTo>
                  <a:pt x="107" y="108"/>
                  <a:pt x="0" y="428"/>
                  <a:pt x="161" y="642"/>
                </a:cubicBezTo>
                <a:cubicBezTo>
                  <a:pt x="214" y="589"/>
                  <a:pt x="268" y="589"/>
                  <a:pt x="321" y="589"/>
                </a:cubicBezTo>
                <a:cubicBezTo>
                  <a:pt x="374" y="428"/>
                  <a:pt x="374" y="268"/>
                  <a:pt x="374" y="161"/>
                </a:cubicBezTo>
                <a:cubicBezTo>
                  <a:pt x="374" y="108"/>
                  <a:pt x="374" y="54"/>
                  <a:pt x="374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6" name="Google Shape;1986;p36"/>
          <p:cNvSpPr/>
          <p:nvPr/>
        </p:nvSpPr>
        <p:spPr>
          <a:xfrm>
            <a:off x="1404435" y="1255423"/>
            <a:ext cx="1099" cy="1468"/>
          </a:xfrm>
          <a:custGeom>
            <a:avLst/>
            <a:gdLst/>
            <a:ahLst/>
            <a:cxnLst/>
            <a:rect l="l" t="t" r="r" b="b"/>
            <a:pathLst>
              <a:path w="161" h="215" extrusionOk="0">
                <a:moveTo>
                  <a:pt x="160" y="1"/>
                </a:moveTo>
                <a:cubicBezTo>
                  <a:pt x="107" y="1"/>
                  <a:pt x="54" y="54"/>
                  <a:pt x="0" y="54"/>
                </a:cubicBezTo>
                <a:lnTo>
                  <a:pt x="160" y="215"/>
                </a:lnTo>
                <a:lnTo>
                  <a:pt x="16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7" name="Google Shape;1987;p36"/>
          <p:cNvSpPr/>
          <p:nvPr/>
        </p:nvSpPr>
        <p:spPr>
          <a:xfrm>
            <a:off x="1392390" y="1255792"/>
            <a:ext cx="13505" cy="215339"/>
          </a:xfrm>
          <a:custGeom>
            <a:avLst/>
            <a:gdLst/>
            <a:ahLst/>
            <a:cxnLst/>
            <a:rect l="l" t="t" r="r" b="b"/>
            <a:pathLst>
              <a:path w="1978" h="31540" extrusionOk="0">
                <a:moveTo>
                  <a:pt x="1711" y="0"/>
                </a:moveTo>
                <a:cubicBezTo>
                  <a:pt x="1443" y="107"/>
                  <a:pt x="1230" y="268"/>
                  <a:pt x="1016" y="535"/>
                </a:cubicBezTo>
                <a:lnTo>
                  <a:pt x="802" y="695"/>
                </a:lnTo>
                <a:cubicBezTo>
                  <a:pt x="0" y="10959"/>
                  <a:pt x="53" y="21223"/>
                  <a:pt x="1016" y="31486"/>
                </a:cubicBezTo>
                <a:cubicBezTo>
                  <a:pt x="1230" y="31540"/>
                  <a:pt x="1443" y="31540"/>
                  <a:pt x="1657" y="31540"/>
                </a:cubicBezTo>
                <a:cubicBezTo>
                  <a:pt x="1764" y="31540"/>
                  <a:pt x="1871" y="31486"/>
                  <a:pt x="1978" y="31433"/>
                </a:cubicBezTo>
                <a:cubicBezTo>
                  <a:pt x="1016" y="21009"/>
                  <a:pt x="962" y="10585"/>
                  <a:pt x="1818" y="161"/>
                </a:cubicBezTo>
                <a:lnTo>
                  <a:pt x="171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8" name="Google Shape;1988;p36"/>
          <p:cNvSpPr/>
          <p:nvPr/>
        </p:nvSpPr>
        <p:spPr>
          <a:xfrm>
            <a:off x="1391291" y="1253600"/>
            <a:ext cx="16796" cy="219723"/>
          </a:xfrm>
          <a:custGeom>
            <a:avLst/>
            <a:gdLst/>
            <a:ahLst/>
            <a:cxnLst/>
            <a:rect l="l" t="t" r="r" b="b"/>
            <a:pathLst>
              <a:path w="2460" h="32182" extrusionOk="0">
                <a:moveTo>
                  <a:pt x="1765" y="642"/>
                </a:moveTo>
                <a:lnTo>
                  <a:pt x="1765" y="642"/>
                </a:lnTo>
                <a:cubicBezTo>
                  <a:pt x="909" y="10959"/>
                  <a:pt x="963" y="21330"/>
                  <a:pt x="1925" y="31647"/>
                </a:cubicBezTo>
                <a:lnTo>
                  <a:pt x="1818" y="31647"/>
                </a:lnTo>
                <a:cubicBezTo>
                  <a:pt x="1711" y="31647"/>
                  <a:pt x="1604" y="31647"/>
                  <a:pt x="1497" y="31593"/>
                </a:cubicBezTo>
                <a:cubicBezTo>
                  <a:pt x="535" y="21490"/>
                  <a:pt x="482" y="11280"/>
                  <a:pt x="1284" y="1123"/>
                </a:cubicBezTo>
                <a:lnTo>
                  <a:pt x="1391" y="1016"/>
                </a:lnTo>
                <a:cubicBezTo>
                  <a:pt x="1497" y="856"/>
                  <a:pt x="1604" y="749"/>
                  <a:pt x="1765" y="642"/>
                </a:cubicBezTo>
                <a:close/>
                <a:moveTo>
                  <a:pt x="1979" y="1"/>
                </a:moveTo>
                <a:lnTo>
                  <a:pt x="1765" y="54"/>
                </a:lnTo>
                <a:cubicBezTo>
                  <a:pt x="1497" y="214"/>
                  <a:pt x="1230" y="428"/>
                  <a:pt x="1016" y="695"/>
                </a:cubicBezTo>
                <a:lnTo>
                  <a:pt x="803" y="963"/>
                </a:lnTo>
                <a:lnTo>
                  <a:pt x="803" y="1016"/>
                </a:lnTo>
                <a:cubicBezTo>
                  <a:pt x="1" y="11280"/>
                  <a:pt x="54" y="21597"/>
                  <a:pt x="1016" y="31861"/>
                </a:cubicBezTo>
                <a:lnTo>
                  <a:pt x="1016" y="32021"/>
                </a:lnTo>
                <a:lnTo>
                  <a:pt x="1177" y="32075"/>
                </a:lnTo>
                <a:cubicBezTo>
                  <a:pt x="1391" y="32128"/>
                  <a:pt x="1604" y="32128"/>
                  <a:pt x="1818" y="32181"/>
                </a:cubicBezTo>
                <a:cubicBezTo>
                  <a:pt x="1818" y="32181"/>
                  <a:pt x="1872" y="32181"/>
                  <a:pt x="1925" y="32128"/>
                </a:cubicBezTo>
                <a:cubicBezTo>
                  <a:pt x="2085" y="32128"/>
                  <a:pt x="2192" y="32075"/>
                  <a:pt x="2299" y="32021"/>
                </a:cubicBezTo>
                <a:lnTo>
                  <a:pt x="2460" y="31914"/>
                </a:lnTo>
                <a:lnTo>
                  <a:pt x="2460" y="31754"/>
                </a:lnTo>
                <a:cubicBezTo>
                  <a:pt x="1444" y="21383"/>
                  <a:pt x="1444" y="10906"/>
                  <a:pt x="2299" y="535"/>
                </a:cubicBezTo>
                <a:lnTo>
                  <a:pt x="2299" y="428"/>
                </a:lnTo>
                <a:lnTo>
                  <a:pt x="1979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9" name="Google Shape;1989;p36"/>
          <p:cNvSpPr/>
          <p:nvPr/>
        </p:nvSpPr>
        <p:spPr>
          <a:xfrm>
            <a:off x="1401874" y="1250677"/>
            <a:ext cx="1721" cy="5121"/>
          </a:xfrm>
          <a:custGeom>
            <a:avLst/>
            <a:gdLst/>
            <a:ahLst/>
            <a:cxnLst/>
            <a:rect l="l" t="t" r="r" b="b"/>
            <a:pathLst>
              <a:path w="252" h="750" extrusionOk="0">
                <a:moveTo>
                  <a:pt x="1" y="1"/>
                </a:moveTo>
                <a:lnTo>
                  <a:pt x="1" y="1"/>
                </a:lnTo>
                <a:cubicBezTo>
                  <a:pt x="152" y="152"/>
                  <a:pt x="208" y="446"/>
                  <a:pt x="124" y="659"/>
                </a:cubicBezTo>
                <a:lnTo>
                  <a:pt x="124" y="659"/>
                </a:lnTo>
                <a:cubicBezTo>
                  <a:pt x="252" y="442"/>
                  <a:pt x="187" y="140"/>
                  <a:pt x="1" y="1"/>
                </a:cubicBezTo>
                <a:close/>
                <a:moveTo>
                  <a:pt x="124" y="659"/>
                </a:moveTo>
                <a:lnTo>
                  <a:pt x="124" y="659"/>
                </a:lnTo>
                <a:cubicBezTo>
                  <a:pt x="105" y="691"/>
                  <a:pt x="82" y="721"/>
                  <a:pt x="54" y="749"/>
                </a:cubicBezTo>
                <a:lnTo>
                  <a:pt x="108" y="696"/>
                </a:lnTo>
                <a:cubicBezTo>
                  <a:pt x="114" y="684"/>
                  <a:pt x="119" y="671"/>
                  <a:pt x="124" y="659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0" name="Google Shape;1990;p36"/>
          <p:cNvSpPr/>
          <p:nvPr/>
        </p:nvSpPr>
        <p:spPr>
          <a:xfrm>
            <a:off x="1400420" y="1244559"/>
            <a:ext cx="271543" cy="219272"/>
          </a:xfrm>
          <a:custGeom>
            <a:avLst/>
            <a:gdLst/>
            <a:ahLst/>
            <a:cxnLst/>
            <a:rect l="l" t="t" r="r" b="b"/>
            <a:pathLst>
              <a:path w="39772" h="32116" extrusionOk="0">
                <a:moveTo>
                  <a:pt x="6247" y="1"/>
                </a:moveTo>
                <a:cubicBezTo>
                  <a:pt x="5287" y="1"/>
                  <a:pt x="4326" y="50"/>
                  <a:pt x="3368" y="148"/>
                </a:cubicBezTo>
                <a:cubicBezTo>
                  <a:pt x="2673" y="255"/>
                  <a:pt x="1925" y="362"/>
                  <a:pt x="1176" y="523"/>
                </a:cubicBezTo>
                <a:cubicBezTo>
                  <a:pt x="802" y="523"/>
                  <a:pt x="374" y="630"/>
                  <a:pt x="0" y="790"/>
                </a:cubicBezTo>
                <a:lnTo>
                  <a:pt x="54" y="790"/>
                </a:lnTo>
                <a:cubicBezTo>
                  <a:pt x="122" y="739"/>
                  <a:pt x="202" y="715"/>
                  <a:pt x="282" y="715"/>
                </a:cubicBezTo>
                <a:cubicBezTo>
                  <a:pt x="451" y="715"/>
                  <a:pt x="622" y="822"/>
                  <a:pt x="695" y="1004"/>
                </a:cubicBezTo>
                <a:cubicBezTo>
                  <a:pt x="775" y="950"/>
                  <a:pt x="855" y="924"/>
                  <a:pt x="936" y="924"/>
                </a:cubicBezTo>
                <a:cubicBezTo>
                  <a:pt x="1016" y="924"/>
                  <a:pt x="1096" y="950"/>
                  <a:pt x="1176" y="1004"/>
                </a:cubicBezTo>
                <a:lnTo>
                  <a:pt x="1711" y="1325"/>
                </a:lnTo>
                <a:cubicBezTo>
                  <a:pt x="3251" y="1053"/>
                  <a:pt x="4804" y="917"/>
                  <a:pt x="6352" y="917"/>
                </a:cubicBezTo>
                <a:cubicBezTo>
                  <a:pt x="10283" y="917"/>
                  <a:pt x="14181" y="1790"/>
                  <a:pt x="17748" y="3516"/>
                </a:cubicBezTo>
                <a:cubicBezTo>
                  <a:pt x="22291" y="5761"/>
                  <a:pt x="26301" y="8862"/>
                  <a:pt x="29669" y="12657"/>
                </a:cubicBezTo>
                <a:cubicBezTo>
                  <a:pt x="34480" y="18003"/>
                  <a:pt x="37634" y="24632"/>
                  <a:pt x="38756" y="31741"/>
                </a:cubicBezTo>
                <a:lnTo>
                  <a:pt x="39451" y="31848"/>
                </a:lnTo>
                <a:cubicBezTo>
                  <a:pt x="39611" y="31848"/>
                  <a:pt x="39718" y="31955"/>
                  <a:pt x="39772" y="32116"/>
                </a:cubicBezTo>
                <a:cubicBezTo>
                  <a:pt x="37901" y="20088"/>
                  <a:pt x="30577" y="9557"/>
                  <a:pt x="19939" y="3570"/>
                </a:cubicBezTo>
                <a:cubicBezTo>
                  <a:pt x="15756" y="1211"/>
                  <a:pt x="11017" y="1"/>
                  <a:pt x="6247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1" name="Google Shape;1991;p36"/>
          <p:cNvSpPr/>
          <p:nvPr/>
        </p:nvSpPr>
        <p:spPr>
          <a:xfrm>
            <a:off x="1393483" y="1242975"/>
            <a:ext cx="279941" cy="221587"/>
          </a:xfrm>
          <a:custGeom>
            <a:avLst/>
            <a:gdLst/>
            <a:ahLst/>
            <a:cxnLst/>
            <a:rect l="l" t="t" r="r" b="b"/>
            <a:pathLst>
              <a:path w="41002" h="32455" extrusionOk="0">
                <a:moveTo>
                  <a:pt x="7461" y="477"/>
                </a:moveTo>
                <a:cubicBezTo>
                  <a:pt x="12115" y="477"/>
                  <a:pt x="16708" y="1686"/>
                  <a:pt x="20795" y="4016"/>
                </a:cubicBezTo>
                <a:cubicBezTo>
                  <a:pt x="31219" y="9842"/>
                  <a:pt x="38489" y="20053"/>
                  <a:pt x="40467" y="31813"/>
                </a:cubicBezTo>
                <a:lnTo>
                  <a:pt x="40039" y="31760"/>
                </a:lnTo>
                <a:cubicBezTo>
                  <a:pt x="38863" y="24703"/>
                  <a:pt x="35709" y="18075"/>
                  <a:pt x="30898" y="12729"/>
                </a:cubicBezTo>
                <a:cubicBezTo>
                  <a:pt x="27531" y="8934"/>
                  <a:pt x="23414" y="5780"/>
                  <a:pt x="18871" y="3481"/>
                </a:cubicBezTo>
                <a:cubicBezTo>
                  <a:pt x="15230" y="1777"/>
                  <a:pt x="11280" y="914"/>
                  <a:pt x="7306" y="914"/>
                </a:cubicBezTo>
                <a:cubicBezTo>
                  <a:pt x="5796" y="914"/>
                  <a:pt x="4282" y="1039"/>
                  <a:pt x="2780" y="1289"/>
                </a:cubicBezTo>
                <a:lnTo>
                  <a:pt x="2299" y="1022"/>
                </a:lnTo>
                <a:lnTo>
                  <a:pt x="2246" y="969"/>
                </a:lnTo>
                <a:cubicBezTo>
                  <a:pt x="2941" y="862"/>
                  <a:pt x="3689" y="755"/>
                  <a:pt x="4437" y="648"/>
                </a:cubicBezTo>
                <a:cubicBezTo>
                  <a:pt x="5445" y="534"/>
                  <a:pt x="6455" y="477"/>
                  <a:pt x="7461" y="477"/>
                </a:cubicBezTo>
                <a:close/>
                <a:moveTo>
                  <a:pt x="7361" y="0"/>
                </a:moveTo>
                <a:cubicBezTo>
                  <a:pt x="6353" y="0"/>
                  <a:pt x="5342" y="55"/>
                  <a:pt x="4330" y="167"/>
                </a:cubicBezTo>
                <a:cubicBezTo>
                  <a:pt x="3635" y="274"/>
                  <a:pt x="2887" y="380"/>
                  <a:pt x="2139" y="487"/>
                </a:cubicBezTo>
                <a:lnTo>
                  <a:pt x="1818" y="541"/>
                </a:lnTo>
                <a:cubicBezTo>
                  <a:pt x="1497" y="594"/>
                  <a:pt x="1176" y="648"/>
                  <a:pt x="856" y="808"/>
                </a:cubicBezTo>
                <a:lnTo>
                  <a:pt x="0" y="1182"/>
                </a:lnTo>
                <a:lnTo>
                  <a:pt x="963" y="1289"/>
                </a:lnTo>
                <a:lnTo>
                  <a:pt x="1070" y="1343"/>
                </a:lnTo>
                <a:lnTo>
                  <a:pt x="1176" y="1236"/>
                </a:lnTo>
                <a:cubicBezTo>
                  <a:pt x="1203" y="1209"/>
                  <a:pt x="1243" y="1196"/>
                  <a:pt x="1283" y="1196"/>
                </a:cubicBezTo>
                <a:cubicBezTo>
                  <a:pt x="1323" y="1196"/>
                  <a:pt x="1364" y="1209"/>
                  <a:pt x="1390" y="1236"/>
                </a:cubicBezTo>
                <a:cubicBezTo>
                  <a:pt x="1444" y="1236"/>
                  <a:pt x="1444" y="1289"/>
                  <a:pt x="1497" y="1289"/>
                </a:cubicBezTo>
                <a:lnTo>
                  <a:pt x="1551" y="1663"/>
                </a:lnTo>
                <a:lnTo>
                  <a:pt x="1818" y="1450"/>
                </a:lnTo>
                <a:lnTo>
                  <a:pt x="2032" y="1450"/>
                </a:lnTo>
                <a:lnTo>
                  <a:pt x="2673" y="1877"/>
                </a:lnTo>
                <a:lnTo>
                  <a:pt x="2780" y="1877"/>
                </a:lnTo>
                <a:cubicBezTo>
                  <a:pt x="4312" y="1604"/>
                  <a:pt x="5857" y="1469"/>
                  <a:pt x="7397" y="1469"/>
                </a:cubicBezTo>
                <a:cubicBezTo>
                  <a:pt x="11283" y="1469"/>
                  <a:pt x="15134" y="2331"/>
                  <a:pt x="18657" y="4016"/>
                </a:cubicBezTo>
                <a:cubicBezTo>
                  <a:pt x="23147" y="6207"/>
                  <a:pt x="27210" y="9308"/>
                  <a:pt x="30524" y="13103"/>
                </a:cubicBezTo>
                <a:cubicBezTo>
                  <a:pt x="35335" y="18395"/>
                  <a:pt x="38436" y="24971"/>
                  <a:pt x="39558" y="32080"/>
                </a:cubicBezTo>
                <a:lnTo>
                  <a:pt x="39558" y="32241"/>
                </a:lnTo>
                <a:lnTo>
                  <a:pt x="39772" y="32241"/>
                </a:lnTo>
                <a:lnTo>
                  <a:pt x="40414" y="32348"/>
                </a:lnTo>
                <a:cubicBezTo>
                  <a:pt x="40467" y="32348"/>
                  <a:pt x="40521" y="32348"/>
                  <a:pt x="40574" y="32454"/>
                </a:cubicBezTo>
                <a:lnTo>
                  <a:pt x="41002" y="32348"/>
                </a:lnTo>
                <a:cubicBezTo>
                  <a:pt x="39184" y="20159"/>
                  <a:pt x="31807" y="9575"/>
                  <a:pt x="21062" y="3588"/>
                </a:cubicBezTo>
                <a:cubicBezTo>
                  <a:pt x="16865" y="1246"/>
                  <a:pt x="12157" y="0"/>
                  <a:pt x="7361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2" name="Google Shape;1992;p36"/>
          <p:cNvSpPr/>
          <p:nvPr/>
        </p:nvSpPr>
        <p:spPr>
          <a:xfrm>
            <a:off x="1399321" y="1249667"/>
            <a:ext cx="6213" cy="9777"/>
          </a:xfrm>
          <a:custGeom>
            <a:avLst/>
            <a:gdLst/>
            <a:ahLst/>
            <a:cxnLst/>
            <a:rect l="l" t="t" r="r" b="b"/>
            <a:pathLst>
              <a:path w="910" h="1432" extrusionOk="0">
                <a:moveTo>
                  <a:pt x="457" y="0"/>
                </a:moveTo>
                <a:cubicBezTo>
                  <a:pt x="390" y="0"/>
                  <a:pt x="325" y="13"/>
                  <a:pt x="268" y="42"/>
                </a:cubicBezTo>
                <a:cubicBezTo>
                  <a:pt x="321" y="42"/>
                  <a:pt x="321" y="95"/>
                  <a:pt x="375" y="95"/>
                </a:cubicBezTo>
                <a:cubicBezTo>
                  <a:pt x="642" y="309"/>
                  <a:pt x="642" y="630"/>
                  <a:pt x="428" y="844"/>
                </a:cubicBezTo>
                <a:cubicBezTo>
                  <a:pt x="321" y="1058"/>
                  <a:pt x="161" y="1218"/>
                  <a:pt x="1" y="1432"/>
                </a:cubicBezTo>
                <a:cubicBezTo>
                  <a:pt x="215" y="1165"/>
                  <a:pt x="428" y="1004"/>
                  <a:pt x="696" y="897"/>
                </a:cubicBezTo>
                <a:cubicBezTo>
                  <a:pt x="535" y="683"/>
                  <a:pt x="642" y="363"/>
                  <a:pt x="909" y="256"/>
                </a:cubicBezTo>
                <a:cubicBezTo>
                  <a:pt x="831" y="99"/>
                  <a:pt x="638" y="0"/>
                  <a:pt x="457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3" name="Google Shape;1993;p36"/>
          <p:cNvSpPr/>
          <p:nvPr/>
        </p:nvSpPr>
        <p:spPr>
          <a:xfrm>
            <a:off x="1400782" y="1249947"/>
            <a:ext cx="737" cy="376"/>
          </a:xfrm>
          <a:custGeom>
            <a:avLst/>
            <a:gdLst/>
            <a:ahLst/>
            <a:cxnLst/>
            <a:rect l="l" t="t" r="r" b="b"/>
            <a:pathLst>
              <a:path w="108" h="55" extrusionOk="0">
                <a:moveTo>
                  <a:pt x="1" y="1"/>
                </a:moveTo>
                <a:cubicBezTo>
                  <a:pt x="54" y="1"/>
                  <a:pt x="107" y="54"/>
                  <a:pt x="107" y="54"/>
                </a:cubicBezTo>
                <a:cubicBezTo>
                  <a:pt x="107" y="54"/>
                  <a:pt x="54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4" name="Google Shape;1994;p36"/>
          <p:cNvSpPr/>
          <p:nvPr/>
        </p:nvSpPr>
        <p:spPr>
          <a:xfrm>
            <a:off x="1400051" y="1249947"/>
            <a:ext cx="737" cy="7"/>
          </a:xfrm>
          <a:custGeom>
            <a:avLst/>
            <a:gdLst/>
            <a:ahLst/>
            <a:cxnLst/>
            <a:rect l="l" t="t" r="r" b="b"/>
            <a:pathLst>
              <a:path w="108" h="1" extrusionOk="0">
                <a:moveTo>
                  <a:pt x="108" y="1"/>
                </a:moveTo>
                <a:lnTo>
                  <a:pt x="108" y="1"/>
                </a:lnTo>
                <a:lnTo>
                  <a:pt x="108" y="1"/>
                </a:lnTo>
                <a:lnTo>
                  <a:pt x="1" y="1"/>
                </a:lnTo>
                <a:lnTo>
                  <a:pt x="54" y="1"/>
                </a:lnTo>
                <a:cubicBezTo>
                  <a:pt x="54" y="1"/>
                  <a:pt x="108" y="1"/>
                  <a:pt x="108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5" name="Google Shape;1995;p36"/>
          <p:cNvSpPr/>
          <p:nvPr/>
        </p:nvSpPr>
        <p:spPr>
          <a:xfrm>
            <a:off x="1398590" y="1249947"/>
            <a:ext cx="4752" cy="6582"/>
          </a:xfrm>
          <a:custGeom>
            <a:avLst/>
            <a:gdLst/>
            <a:ahLst/>
            <a:cxnLst/>
            <a:rect l="l" t="t" r="r" b="b"/>
            <a:pathLst>
              <a:path w="696" h="964" extrusionOk="0">
                <a:moveTo>
                  <a:pt x="322" y="1"/>
                </a:moveTo>
                <a:cubicBezTo>
                  <a:pt x="161" y="54"/>
                  <a:pt x="54" y="215"/>
                  <a:pt x="54" y="375"/>
                </a:cubicBezTo>
                <a:lnTo>
                  <a:pt x="1" y="963"/>
                </a:lnTo>
                <a:lnTo>
                  <a:pt x="375" y="856"/>
                </a:lnTo>
                <a:cubicBezTo>
                  <a:pt x="428" y="856"/>
                  <a:pt x="482" y="803"/>
                  <a:pt x="535" y="803"/>
                </a:cubicBezTo>
                <a:lnTo>
                  <a:pt x="535" y="749"/>
                </a:lnTo>
                <a:cubicBezTo>
                  <a:pt x="696" y="536"/>
                  <a:pt x="642" y="268"/>
                  <a:pt x="482" y="54"/>
                </a:cubicBezTo>
                <a:cubicBezTo>
                  <a:pt x="428" y="54"/>
                  <a:pt x="375" y="1"/>
                  <a:pt x="322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6" name="Google Shape;1996;p36"/>
          <p:cNvSpPr/>
          <p:nvPr/>
        </p:nvSpPr>
        <p:spPr>
          <a:xfrm>
            <a:off x="1398590" y="1249674"/>
            <a:ext cx="1837" cy="280"/>
          </a:xfrm>
          <a:custGeom>
            <a:avLst/>
            <a:gdLst/>
            <a:ahLst/>
            <a:cxnLst/>
            <a:rect l="l" t="t" r="r" b="b"/>
            <a:pathLst>
              <a:path w="269" h="41" extrusionOk="0">
                <a:moveTo>
                  <a:pt x="114" y="1"/>
                </a:moveTo>
                <a:cubicBezTo>
                  <a:pt x="68" y="1"/>
                  <a:pt x="28" y="14"/>
                  <a:pt x="1" y="41"/>
                </a:cubicBezTo>
                <a:lnTo>
                  <a:pt x="268" y="41"/>
                </a:lnTo>
                <a:cubicBezTo>
                  <a:pt x="215" y="14"/>
                  <a:pt x="161" y="1"/>
                  <a:pt x="114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7" name="Google Shape;1997;p36"/>
          <p:cNvSpPr/>
          <p:nvPr/>
        </p:nvSpPr>
        <p:spPr>
          <a:xfrm>
            <a:off x="1399689" y="1470789"/>
            <a:ext cx="6937" cy="7305"/>
          </a:xfrm>
          <a:custGeom>
            <a:avLst/>
            <a:gdLst/>
            <a:ahLst/>
            <a:cxnLst/>
            <a:rect l="l" t="t" r="r" b="b"/>
            <a:pathLst>
              <a:path w="1016" h="1070" extrusionOk="0">
                <a:moveTo>
                  <a:pt x="962" y="0"/>
                </a:moveTo>
                <a:cubicBezTo>
                  <a:pt x="855" y="0"/>
                  <a:pt x="749" y="54"/>
                  <a:pt x="695" y="107"/>
                </a:cubicBezTo>
                <a:cubicBezTo>
                  <a:pt x="428" y="107"/>
                  <a:pt x="214" y="107"/>
                  <a:pt x="0" y="54"/>
                </a:cubicBezTo>
                <a:lnTo>
                  <a:pt x="0" y="54"/>
                </a:lnTo>
                <a:cubicBezTo>
                  <a:pt x="0" y="268"/>
                  <a:pt x="54" y="428"/>
                  <a:pt x="54" y="642"/>
                </a:cubicBezTo>
                <a:cubicBezTo>
                  <a:pt x="54" y="856"/>
                  <a:pt x="214" y="1016"/>
                  <a:pt x="428" y="1069"/>
                </a:cubicBezTo>
                <a:cubicBezTo>
                  <a:pt x="535" y="1069"/>
                  <a:pt x="695" y="1069"/>
                  <a:pt x="802" y="1016"/>
                </a:cubicBezTo>
                <a:cubicBezTo>
                  <a:pt x="962" y="962"/>
                  <a:pt x="1016" y="802"/>
                  <a:pt x="1016" y="642"/>
                </a:cubicBezTo>
                <a:lnTo>
                  <a:pt x="962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8" name="Google Shape;1998;p36"/>
          <p:cNvSpPr/>
          <p:nvPr/>
        </p:nvSpPr>
        <p:spPr>
          <a:xfrm>
            <a:off x="1398228" y="1467867"/>
            <a:ext cx="10228" cy="12051"/>
          </a:xfrm>
          <a:custGeom>
            <a:avLst/>
            <a:gdLst/>
            <a:ahLst/>
            <a:cxnLst/>
            <a:rect l="l" t="t" r="r" b="b"/>
            <a:pathLst>
              <a:path w="1498" h="1765" extrusionOk="0">
                <a:moveTo>
                  <a:pt x="481" y="749"/>
                </a:moveTo>
                <a:cubicBezTo>
                  <a:pt x="642" y="802"/>
                  <a:pt x="802" y="802"/>
                  <a:pt x="909" y="802"/>
                </a:cubicBezTo>
                <a:lnTo>
                  <a:pt x="909" y="1123"/>
                </a:lnTo>
                <a:cubicBezTo>
                  <a:pt x="909" y="1123"/>
                  <a:pt x="909" y="1177"/>
                  <a:pt x="909" y="1230"/>
                </a:cubicBezTo>
                <a:lnTo>
                  <a:pt x="642" y="1230"/>
                </a:lnTo>
                <a:cubicBezTo>
                  <a:pt x="535" y="1230"/>
                  <a:pt x="481" y="1123"/>
                  <a:pt x="481" y="1070"/>
                </a:cubicBezTo>
                <a:lnTo>
                  <a:pt x="481" y="963"/>
                </a:lnTo>
                <a:lnTo>
                  <a:pt x="481" y="749"/>
                </a:lnTo>
                <a:close/>
                <a:moveTo>
                  <a:pt x="1390" y="1"/>
                </a:moveTo>
                <a:lnTo>
                  <a:pt x="1069" y="214"/>
                </a:lnTo>
                <a:lnTo>
                  <a:pt x="856" y="321"/>
                </a:lnTo>
                <a:cubicBezTo>
                  <a:pt x="642" y="268"/>
                  <a:pt x="481" y="268"/>
                  <a:pt x="321" y="214"/>
                </a:cubicBezTo>
                <a:lnTo>
                  <a:pt x="0" y="161"/>
                </a:lnTo>
                <a:lnTo>
                  <a:pt x="0" y="482"/>
                </a:lnTo>
                <a:cubicBezTo>
                  <a:pt x="0" y="642"/>
                  <a:pt x="54" y="856"/>
                  <a:pt x="54" y="1016"/>
                </a:cubicBezTo>
                <a:lnTo>
                  <a:pt x="54" y="1123"/>
                </a:lnTo>
                <a:cubicBezTo>
                  <a:pt x="54" y="1444"/>
                  <a:pt x="268" y="1658"/>
                  <a:pt x="588" y="1765"/>
                </a:cubicBezTo>
                <a:lnTo>
                  <a:pt x="642" y="1765"/>
                </a:lnTo>
                <a:lnTo>
                  <a:pt x="695" y="1711"/>
                </a:lnTo>
                <a:cubicBezTo>
                  <a:pt x="856" y="1711"/>
                  <a:pt x="1016" y="1711"/>
                  <a:pt x="1123" y="1658"/>
                </a:cubicBezTo>
                <a:lnTo>
                  <a:pt x="1230" y="1658"/>
                </a:lnTo>
                <a:cubicBezTo>
                  <a:pt x="1390" y="1497"/>
                  <a:pt x="1497" y="1284"/>
                  <a:pt x="1497" y="1016"/>
                </a:cubicBezTo>
                <a:lnTo>
                  <a:pt x="139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9" name="Google Shape;1999;p36"/>
          <p:cNvSpPr/>
          <p:nvPr/>
        </p:nvSpPr>
        <p:spPr>
          <a:xfrm>
            <a:off x="1398228" y="1259438"/>
            <a:ext cx="1099" cy="1106"/>
          </a:xfrm>
          <a:custGeom>
            <a:avLst/>
            <a:gdLst/>
            <a:ahLst/>
            <a:cxnLst/>
            <a:rect l="l" t="t" r="r" b="b"/>
            <a:pathLst>
              <a:path w="161" h="162" extrusionOk="0">
                <a:moveTo>
                  <a:pt x="0" y="161"/>
                </a:moveTo>
                <a:lnTo>
                  <a:pt x="161" y="1"/>
                </a:lnTo>
                <a:lnTo>
                  <a:pt x="0" y="16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0" name="Google Shape;2000;p36"/>
          <p:cNvSpPr/>
          <p:nvPr/>
        </p:nvSpPr>
        <p:spPr>
          <a:xfrm>
            <a:off x="1392021" y="1249947"/>
            <a:ext cx="8767" cy="8405"/>
          </a:xfrm>
          <a:custGeom>
            <a:avLst/>
            <a:gdLst/>
            <a:ahLst/>
            <a:cxnLst/>
            <a:rect l="l" t="t" r="r" b="b"/>
            <a:pathLst>
              <a:path w="1284" h="1231" extrusionOk="0">
                <a:moveTo>
                  <a:pt x="1177" y="1"/>
                </a:moveTo>
                <a:cubicBezTo>
                  <a:pt x="963" y="108"/>
                  <a:pt x="802" y="215"/>
                  <a:pt x="642" y="375"/>
                </a:cubicBezTo>
                <a:lnTo>
                  <a:pt x="1" y="1230"/>
                </a:lnTo>
                <a:lnTo>
                  <a:pt x="963" y="963"/>
                </a:lnTo>
                <a:lnTo>
                  <a:pt x="1016" y="375"/>
                </a:lnTo>
                <a:cubicBezTo>
                  <a:pt x="1016" y="215"/>
                  <a:pt x="1123" y="54"/>
                  <a:pt x="1284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1" name="Google Shape;2001;p36"/>
          <p:cNvSpPr/>
          <p:nvPr/>
        </p:nvSpPr>
        <p:spPr>
          <a:xfrm>
            <a:off x="1398228" y="1255423"/>
            <a:ext cx="4021" cy="5121"/>
          </a:xfrm>
          <a:custGeom>
            <a:avLst/>
            <a:gdLst/>
            <a:ahLst/>
            <a:cxnLst/>
            <a:rect l="l" t="t" r="r" b="b"/>
            <a:pathLst>
              <a:path w="589" h="750" extrusionOk="0">
                <a:moveTo>
                  <a:pt x="588" y="1"/>
                </a:moveTo>
                <a:lnTo>
                  <a:pt x="588" y="1"/>
                </a:lnTo>
                <a:cubicBezTo>
                  <a:pt x="535" y="54"/>
                  <a:pt x="481" y="108"/>
                  <a:pt x="428" y="108"/>
                </a:cubicBezTo>
                <a:lnTo>
                  <a:pt x="54" y="215"/>
                </a:lnTo>
                <a:cubicBezTo>
                  <a:pt x="0" y="375"/>
                  <a:pt x="0" y="589"/>
                  <a:pt x="0" y="749"/>
                </a:cubicBezTo>
                <a:lnTo>
                  <a:pt x="161" y="589"/>
                </a:lnTo>
                <a:cubicBezTo>
                  <a:pt x="321" y="375"/>
                  <a:pt x="428" y="215"/>
                  <a:pt x="588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2" name="Google Shape;2002;p36"/>
          <p:cNvSpPr/>
          <p:nvPr/>
        </p:nvSpPr>
        <p:spPr>
          <a:xfrm>
            <a:off x="1378154" y="1260538"/>
            <a:ext cx="20080" cy="29932"/>
          </a:xfrm>
          <a:custGeom>
            <a:avLst/>
            <a:gdLst/>
            <a:ahLst/>
            <a:cxnLst/>
            <a:rect l="l" t="t" r="r" b="b"/>
            <a:pathLst>
              <a:path w="2941" h="4384" extrusionOk="0">
                <a:moveTo>
                  <a:pt x="2940" y="0"/>
                </a:moveTo>
                <a:cubicBezTo>
                  <a:pt x="2566" y="532"/>
                  <a:pt x="2191" y="1065"/>
                  <a:pt x="1822" y="1599"/>
                </a:cubicBezTo>
                <a:lnTo>
                  <a:pt x="1822" y="1599"/>
                </a:lnTo>
                <a:cubicBezTo>
                  <a:pt x="2052" y="1275"/>
                  <a:pt x="2283" y="958"/>
                  <a:pt x="2513" y="642"/>
                </a:cubicBezTo>
                <a:cubicBezTo>
                  <a:pt x="2673" y="428"/>
                  <a:pt x="2833" y="214"/>
                  <a:pt x="2940" y="0"/>
                </a:cubicBezTo>
                <a:close/>
                <a:moveTo>
                  <a:pt x="1822" y="1599"/>
                </a:moveTo>
                <a:cubicBezTo>
                  <a:pt x="1625" y="1878"/>
                  <a:pt x="1427" y="2163"/>
                  <a:pt x="1230" y="2459"/>
                </a:cubicBezTo>
                <a:cubicBezTo>
                  <a:pt x="802" y="3101"/>
                  <a:pt x="374" y="3689"/>
                  <a:pt x="0" y="4384"/>
                </a:cubicBezTo>
                <a:cubicBezTo>
                  <a:pt x="574" y="3439"/>
                  <a:pt x="1190" y="2515"/>
                  <a:pt x="1822" y="1599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3" name="Google Shape;2003;p36"/>
          <p:cNvSpPr/>
          <p:nvPr/>
        </p:nvSpPr>
        <p:spPr>
          <a:xfrm>
            <a:off x="1376693" y="1256154"/>
            <a:ext cx="23364" cy="35414"/>
          </a:xfrm>
          <a:custGeom>
            <a:avLst/>
            <a:gdLst/>
            <a:ahLst/>
            <a:cxnLst/>
            <a:rect l="l" t="t" r="r" b="b"/>
            <a:pathLst>
              <a:path w="3422" h="5187" extrusionOk="0">
                <a:moveTo>
                  <a:pt x="3368" y="1"/>
                </a:moveTo>
                <a:lnTo>
                  <a:pt x="2994" y="482"/>
                </a:lnTo>
                <a:cubicBezTo>
                  <a:pt x="2887" y="589"/>
                  <a:pt x="2780" y="749"/>
                  <a:pt x="2673" y="856"/>
                </a:cubicBezTo>
                <a:lnTo>
                  <a:pt x="2513" y="1177"/>
                </a:lnTo>
                <a:cubicBezTo>
                  <a:pt x="2085" y="1765"/>
                  <a:pt x="1658" y="2353"/>
                  <a:pt x="1230" y="2994"/>
                </a:cubicBezTo>
                <a:cubicBezTo>
                  <a:pt x="802" y="3636"/>
                  <a:pt x="375" y="4224"/>
                  <a:pt x="0" y="4919"/>
                </a:cubicBezTo>
                <a:lnTo>
                  <a:pt x="428" y="5186"/>
                </a:lnTo>
                <a:cubicBezTo>
                  <a:pt x="1337" y="3689"/>
                  <a:pt x="2352" y="2192"/>
                  <a:pt x="3368" y="803"/>
                </a:cubicBezTo>
                <a:lnTo>
                  <a:pt x="3422" y="803"/>
                </a:lnTo>
                <a:lnTo>
                  <a:pt x="3422" y="642"/>
                </a:lnTo>
                <a:lnTo>
                  <a:pt x="3368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4" name="Google Shape;2004;p36"/>
          <p:cNvSpPr/>
          <p:nvPr/>
        </p:nvSpPr>
        <p:spPr>
          <a:xfrm>
            <a:off x="1402605" y="1477720"/>
            <a:ext cx="2929" cy="376"/>
          </a:xfrm>
          <a:custGeom>
            <a:avLst/>
            <a:gdLst/>
            <a:ahLst/>
            <a:cxnLst/>
            <a:rect l="l" t="t" r="r" b="b"/>
            <a:pathLst>
              <a:path w="429" h="55" extrusionOk="0">
                <a:moveTo>
                  <a:pt x="428" y="1"/>
                </a:moveTo>
                <a:cubicBezTo>
                  <a:pt x="268" y="54"/>
                  <a:pt x="161" y="54"/>
                  <a:pt x="1" y="54"/>
                </a:cubicBezTo>
                <a:cubicBezTo>
                  <a:pt x="161" y="54"/>
                  <a:pt x="268" y="54"/>
                  <a:pt x="428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5" name="Google Shape;2005;p36"/>
          <p:cNvSpPr/>
          <p:nvPr/>
        </p:nvSpPr>
        <p:spPr>
          <a:xfrm>
            <a:off x="1389830" y="1473705"/>
            <a:ext cx="26286" cy="6582"/>
          </a:xfrm>
          <a:custGeom>
            <a:avLst/>
            <a:gdLst/>
            <a:ahLst/>
            <a:cxnLst/>
            <a:rect l="l" t="t" r="r" b="b"/>
            <a:pathLst>
              <a:path w="3850" h="964" extrusionOk="0">
                <a:moveTo>
                  <a:pt x="3850" y="1"/>
                </a:moveTo>
                <a:lnTo>
                  <a:pt x="2193" y="375"/>
                </a:lnTo>
                <a:cubicBezTo>
                  <a:pt x="2086" y="429"/>
                  <a:pt x="1979" y="429"/>
                  <a:pt x="1872" y="429"/>
                </a:cubicBezTo>
                <a:lnTo>
                  <a:pt x="1" y="482"/>
                </a:lnTo>
                <a:lnTo>
                  <a:pt x="1818" y="963"/>
                </a:lnTo>
                <a:lnTo>
                  <a:pt x="2032" y="963"/>
                </a:lnTo>
                <a:cubicBezTo>
                  <a:pt x="2139" y="963"/>
                  <a:pt x="2246" y="910"/>
                  <a:pt x="2406" y="856"/>
                </a:cubicBezTo>
                <a:lnTo>
                  <a:pt x="3850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6" name="Google Shape;2006;p36"/>
          <p:cNvSpPr/>
          <p:nvPr/>
        </p:nvSpPr>
        <p:spPr>
          <a:xfrm>
            <a:off x="1396405" y="1249947"/>
            <a:ext cx="3653" cy="2567"/>
          </a:xfrm>
          <a:custGeom>
            <a:avLst/>
            <a:gdLst/>
            <a:ahLst/>
            <a:cxnLst/>
            <a:rect l="l" t="t" r="r" b="b"/>
            <a:pathLst>
              <a:path w="535" h="376" extrusionOk="0">
                <a:moveTo>
                  <a:pt x="428" y="1"/>
                </a:moveTo>
                <a:lnTo>
                  <a:pt x="321" y="54"/>
                </a:lnTo>
                <a:cubicBezTo>
                  <a:pt x="267" y="108"/>
                  <a:pt x="214" y="108"/>
                  <a:pt x="214" y="161"/>
                </a:cubicBezTo>
                <a:lnTo>
                  <a:pt x="0" y="375"/>
                </a:lnTo>
                <a:cubicBezTo>
                  <a:pt x="160" y="215"/>
                  <a:pt x="321" y="108"/>
                  <a:pt x="535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7" name="Google Shape;2007;p36"/>
          <p:cNvSpPr/>
          <p:nvPr/>
        </p:nvSpPr>
        <p:spPr>
          <a:xfrm>
            <a:off x="1391660" y="1252507"/>
            <a:ext cx="4752" cy="6206"/>
          </a:xfrm>
          <a:custGeom>
            <a:avLst/>
            <a:gdLst/>
            <a:ahLst/>
            <a:cxnLst/>
            <a:rect l="l" t="t" r="r" b="b"/>
            <a:pathLst>
              <a:path w="696" h="909" extrusionOk="0">
                <a:moveTo>
                  <a:pt x="695" y="0"/>
                </a:moveTo>
                <a:cubicBezTo>
                  <a:pt x="428" y="321"/>
                  <a:pt x="214" y="588"/>
                  <a:pt x="0" y="909"/>
                </a:cubicBezTo>
                <a:lnTo>
                  <a:pt x="695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8" name="Google Shape;2008;p36"/>
          <p:cNvSpPr/>
          <p:nvPr/>
        </p:nvSpPr>
        <p:spPr>
          <a:xfrm>
            <a:off x="1375600" y="1290466"/>
            <a:ext cx="2560" cy="4021"/>
          </a:xfrm>
          <a:custGeom>
            <a:avLst/>
            <a:gdLst/>
            <a:ahLst/>
            <a:cxnLst/>
            <a:rect l="l" t="t" r="r" b="b"/>
            <a:pathLst>
              <a:path w="375" h="589" extrusionOk="0">
                <a:moveTo>
                  <a:pt x="374" y="1"/>
                </a:moveTo>
                <a:lnTo>
                  <a:pt x="0" y="589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9" name="Google Shape;2009;p36"/>
          <p:cNvSpPr/>
          <p:nvPr/>
        </p:nvSpPr>
        <p:spPr>
          <a:xfrm>
            <a:off x="1374139" y="1289736"/>
            <a:ext cx="5482" cy="5851"/>
          </a:xfrm>
          <a:custGeom>
            <a:avLst/>
            <a:gdLst/>
            <a:ahLst/>
            <a:cxnLst/>
            <a:rect l="l" t="t" r="r" b="b"/>
            <a:pathLst>
              <a:path w="803" h="857" extrusionOk="0">
                <a:moveTo>
                  <a:pt x="374" y="1"/>
                </a:moveTo>
                <a:cubicBezTo>
                  <a:pt x="267" y="161"/>
                  <a:pt x="107" y="375"/>
                  <a:pt x="0" y="589"/>
                </a:cubicBezTo>
                <a:lnTo>
                  <a:pt x="428" y="856"/>
                </a:lnTo>
                <a:lnTo>
                  <a:pt x="802" y="268"/>
                </a:lnTo>
                <a:lnTo>
                  <a:pt x="374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0" name="Google Shape;2010;p36"/>
          <p:cNvSpPr/>
          <p:nvPr/>
        </p:nvSpPr>
        <p:spPr>
          <a:xfrm>
            <a:off x="1372678" y="1295212"/>
            <a:ext cx="2560" cy="4390"/>
          </a:xfrm>
          <a:custGeom>
            <a:avLst/>
            <a:gdLst/>
            <a:ahLst/>
            <a:cxnLst/>
            <a:rect l="l" t="t" r="r" b="b"/>
            <a:pathLst>
              <a:path w="375" h="643" extrusionOk="0">
                <a:moveTo>
                  <a:pt x="375" y="1"/>
                </a:moveTo>
                <a:lnTo>
                  <a:pt x="0" y="642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1" name="Google Shape;2011;p36"/>
          <p:cNvSpPr/>
          <p:nvPr/>
        </p:nvSpPr>
        <p:spPr>
          <a:xfrm>
            <a:off x="1371216" y="1294119"/>
            <a:ext cx="5482" cy="6575"/>
          </a:xfrm>
          <a:custGeom>
            <a:avLst/>
            <a:gdLst/>
            <a:ahLst/>
            <a:cxnLst/>
            <a:rect l="l" t="t" r="r" b="b"/>
            <a:pathLst>
              <a:path w="803" h="963" extrusionOk="0">
                <a:moveTo>
                  <a:pt x="375" y="0"/>
                </a:moveTo>
                <a:cubicBezTo>
                  <a:pt x="268" y="268"/>
                  <a:pt x="107" y="481"/>
                  <a:pt x="1" y="695"/>
                </a:cubicBezTo>
                <a:lnTo>
                  <a:pt x="428" y="962"/>
                </a:lnTo>
                <a:lnTo>
                  <a:pt x="802" y="268"/>
                </a:lnTo>
                <a:lnTo>
                  <a:pt x="375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2" name="Google Shape;2012;p36"/>
          <p:cNvSpPr/>
          <p:nvPr/>
        </p:nvSpPr>
        <p:spPr>
          <a:xfrm>
            <a:off x="1369755" y="1299596"/>
            <a:ext cx="2929" cy="4745"/>
          </a:xfrm>
          <a:custGeom>
            <a:avLst/>
            <a:gdLst/>
            <a:ahLst/>
            <a:cxnLst/>
            <a:rect l="l" t="t" r="r" b="b"/>
            <a:pathLst>
              <a:path w="429" h="695" extrusionOk="0">
                <a:moveTo>
                  <a:pt x="428" y="0"/>
                </a:moveTo>
                <a:lnTo>
                  <a:pt x="1" y="695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3" name="Google Shape;2013;p36"/>
          <p:cNvSpPr/>
          <p:nvPr/>
        </p:nvSpPr>
        <p:spPr>
          <a:xfrm>
            <a:off x="1368294" y="1298865"/>
            <a:ext cx="5851" cy="6206"/>
          </a:xfrm>
          <a:custGeom>
            <a:avLst/>
            <a:gdLst/>
            <a:ahLst/>
            <a:cxnLst/>
            <a:rect l="l" t="t" r="r" b="b"/>
            <a:pathLst>
              <a:path w="857" h="909" extrusionOk="0">
                <a:moveTo>
                  <a:pt x="429" y="0"/>
                </a:moveTo>
                <a:cubicBezTo>
                  <a:pt x="268" y="214"/>
                  <a:pt x="161" y="428"/>
                  <a:pt x="1" y="695"/>
                </a:cubicBezTo>
                <a:lnTo>
                  <a:pt x="429" y="909"/>
                </a:lnTo>
                <a:cubicBezTo>
                  <a:pt x="589" y="695"/>
                  <a:pt x="696" y="481"/>
                  <a:pt x="856" y="267"/>
                </a:cubicBezTo>
                <a:lnTo>
                  <a:pt x="429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4" name="Google Shape;2014;p36"/>
          <p:cNvSpPr/>
          <p:nvPr/>
        </p:nvSpPr>
        <p:spPr>
          <a:xfrm>
            <a:off x="1367563" y="1304341"/>
            <a:ext cx="2198" cy="3653"/>
          </a:xfrm>
          <a:custGeom>
            <a:avLst/>
            <a:gdLst/>
            <a:ahLst/>
            <a:cxnLst/>
            <a:rect l="l" t="t" r="r" b="b"/>
            <a:pathLst>
              <a:path w="322" h="535" extrusionOk="0">
                <a:moveTo>
                  <a:pt x="322" y="0"/>
                </a:moveTo>
                <a:lnTo>
                  <a:pt x="1" y="535"/>
                </a:lnTo>
                <a:cubicBezTo>
                  <a:pt x="108" y="374"/>
                  <a:pt x="215" y="267"/>
                  <a:pt x="268" y="107"/>
                </a:cubicBezTo>
                <a:lnTo>
                  <a:pt x="322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5" name="Google Shape;2015;p36"/>
          <p:cNvSpPr/>
          <p:nvPr/>
        </p:nvSpPr>
        <p:spPr>
          <a:xfrm>
            <a:off x="1366109" y="1303611"/>
            <a:ext cx="5114" cy="5476"/>
          </a:xfrm>
          <a:custGeom>
            <a:avLst/>
            <a:gdLst/>
            <a:ahLst/>
            <a:cxnLst/>
            <a:rect l="l" t="t" r="r" b="b"/>
            <a:pathLst>
              <a:path w="749" h="802" extrusionOk="0">
                <a:moveTo>
                  <a:pt x="321" y="0"/>
                </a:moveTo>
                <a:lnTo>
                  <a:pt x="54" y="481"/>
                </a:lnTo>
                <a:lnTo>
                  <a:pt x="0" y="535"/>
                </a:lnTo>
                <a:lnTo>
                  <a:pt x="428" y="802"/>
                </a:lnTo>
                <a:cubicBezTo>
                  <a:pt x="535" y="588"/>
                  <a:pt x="642" y="428"/>
                  <a:pt x="749" y="267"/>
                </a:cubicBezTo>
                <a:lnTo>
                  <a:pt x="32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6" name="Google Shape;2016;p36"/>
          <p:cNvSpPr/>
          <p:nvPr/>
        </p:nvSpPr>
        <p:spPr>
          <a:xfrm>
            <a:off x="1364648" y="1309449"/>
            <a:ext cx="2198" cy="4021"/>
          </a:xfrm>
          <a:custGeom>
            <a:avLst/>
            <a:gdLst/>
            <a:ahLst/>
            <a:cxnLst/>
            <a:rect l="l" t="t" r="r" b="b"/>
            <a:pathLst>
              <a:path w="322" h="589" extrusionOk="0">
                <a:moveTo>
                  <a:pt x="321" y="0"/>
                </a:moveTo>
                <a:cubicBezTo>
                  <a:pt x="214" y="214"/>
                  <a:pt x="107" y="428"/>
                  <a:pt x="0" y="588"/>
                </a:cubicBezTo>
                <a:cubicBezTo>
                  <a:pt x="107" y="428"/>
                  <a:pt x="214" y="214"/>
                  <a:pt x="321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7" name="Google Shape;2017;p36"/>
          <p:cNvSpPr/>
          <p:nvPr/>
        </p:nvSpPr>
        <p:spPr>
          <a:xfrm>
            <a:off x="1363187" y="1308718"/>
            <a:ext cx="5114" cy="5844"/>
          </a:xfrm>
          <a:custGeom>
            <a:avLst/>
            <a:gdLst/>
            <a:ahLst/>
            <a:cxnLst/>
            <a:rect l="l" t="t" r="r" b="b"/>
            <a:pathLst>
              <a:path w="749" h="856" extrusionOk="0">
                <a:moveTo>
                  <a:pt x="321" y="0"/>
                </a:moveTo>
                <a:cubicBezTo>
                  <a:pt x="214" y="214"/>
                  <a:pt x="107" y="375"/>
                  <a:pt x="0" y="589"/>
                </a:cubicBezTo>
                <a:lnTo>
                  <a:pt x="428" y="856"/>
                </a:lnTo>
                <a:lnTo>
                  <a:pt x="482" y="695"/>
                </a:lnTo>
                <a:lnTo>
                  <a:pt x="749" y="268"/>
                </a:lnTo>
                <a:lnTo>
                  <a:pt x="32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8" name="Google Shape;2018;p36"/>
          <p:cNvSpPr/>
          <p:nvPr/>
        </p:nvSpPr>
        <p:spPr>
          <a:xfrm>
            <a:off x="1362094" y="1313464"/>
            <a:ext cx="2560" cy="4752"/>
          </a:xfrm>
          <a:custGeom>
            <a:avLst/>
            <a:gdLst/>
            <a:ahLst/>
            <a:cxnLst/>
            <a:rect l="l" t="t" r="r" b="b"/>
            <a:pathLst>
              <a:path w="375" h="696" extrusionOk="0">
                <a:moveTo>
                  <a:pt x="374" y="0"/>
                </a:moveTo>
                <a:lnTo>
                  <a:pt x="0" y="695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19" name="Google Shape;2019;p36"/>
          <p:cNvSpPr/>
          <p:nvPr/>
        </p:nvSpPr>
        <p:spPr>
          <a:xfrm>
            <a:off x="1360633" y="1313095"/>
            <a:ext cx="5482" cy="6213"/>
          </a:xfrm>
          <a:custGeom>
            <a:avLst/>
            <a:gdLst/>
            <a:ahLst/>
            <a:cxnLst/>
            <a:rect l="l" t="t" r="r" b="b"/>
            <a:pathLst>
              <a:path w="803" h="910" extrusionOk="0">
                <a:moveTo>
                  <a:pt x="374" y="1"/>
                </a:moveTo>
                <a:cubicBezTo>
                  <a:pt x="214" y="161"/>
                  <a:pt x="107" y="429"/>
                  <a:pt x="0" y="642"/>
                </a:cubicBezTo>
                <a:lnTo>
                  <a:pt x="428" y="910"/>
                </a:lnTo>
                <a:lnTo>
                  <a:pt x="802" y="215"/>
                </a:lnTo>
                <a:lnTo>
                  <a:pt x="374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0" name="Google Shape;2020;p36"/>
          <p:cNvSpPr/>
          <p:nvPr/>
        </p:nvSpPr>
        <p:spPr>
          <a:xfrm>
            <a:off x="1359902" y="1318210"/>
            <a:ext cx="2198" cy="4021"/>
          </a:xfrm>
          <a:custGeom>
            <a:avLst/>
            <a:gdLst/>
            <a:ahLst/>
            <a:cxnLst/>
            <a:rect l="l" t="t" r="r" b="b"/>
            <a:pathLst>
              <a:path w="322" h="589" extrusionOk="0">
                <a:moveTo>
                  <a:pt x="321" y="0"/>
                </a:moveTo>
                <a:lnTo>
                  <a:pt x="0" y="588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1" name="Google Shape;2021;p36"/>
          <p:cNvSpPr/>
          <p:nvPr/>
        </p:nvSpPr>
        <p:spPr>
          <a:xfrm>
            <a:off x="1358441" y="1317479"/>
            <a:ext cx="5114" cy="5482"/>
          </a:xfrm>
          <a:custGeom>
            <a:avLst/>
            <a:gdLst/>
            <a:ahLst/>
            <a:cxnLst/>
            <a:rect l="l" t="t" r="r" b="b"/>
            <a:pathLst>
              <a:path w="749" h="803" extrusionOk="0">
                <a:moveTo>
                  <a:pt x="321" y="0"/>
                </a:moveTo>
                <a:lnTo>
                  <a:pt x="1" y="588"/>
                </a:lnTo>
                <a:lnTo>
                  <a:pt x="428" y="802"/>
                </a:lnTo>
                <a:lnTo>
                  <a:pt x="749" y="268"/>
                </a:lnTo>
                <a:lnTo>
                  <a:pt x="32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2" name="Google Shape;2022;p36"/>
          <p:cNvSpPr/>
          <p:nvPr/>
        </p:nvSpPr>
        <p:spPr>
          <a:xfrm>
            <a:off x="1351142" y="1258708"/>
            <a:ext cx="40883" cy="66800"/>
          </a:xfrm>
          <a:custGeom>
            <a:avLst/>
            <a:gdLst/>
            <a:ahLst/>
            <a:cxnLst/>
            <a:rect l="l" t="t" r="r" b="b"/>
            <a:pathLst>
              <a:path w="5988" h="9784" extrusionOk="0">
                <a:moveTo>
                  <a:pt x="5934" y="1"/>
                </a:moveTo>
                <a:cubicBezTo>
                  <a:pt x="5239" y="1017"/>
                  <a:pt x="4491" y="2086"/>
                  <a:pt x="3849" y="3101"/>
                </a:cubicBezTo>
                <a:cubicBezTo>
                  <a:pt x="3812" y="3160"/>
                  <a:pt x="3775" y="3218"/>
                  <a:pt x="3738" y="3277"/>
                </a:cubicBezTo>
                <a:lnTo>
                  <a:pt x="3738" y="3277"/>
                </a:lnTo>
                <a:cubicBezTo>
                  <a:pt x="4459" y="2166"/>
                  <a:pt x="5211" y="1074"/>
                  <a:pt x="5988" y="1"/>
                </a:cubicBezTo>
                <a:close/>
                <a:moveTo>
                  <a:pt x="3738" y="3277"/>
                </a:moveTo>
                <a:lnTo>
                  <a:pt x="3738" y="3277"/>
                </a:lnTo>
                <a:cubicBezTo>
                  <a:pt x="2375" y="5377"/>
                  <a:pt x="1119" y="7546"/>
                  <a:pt x="0" y="9783"/>
                </a:cubicBezTo>
                <a:cubicBezTo>
                  <a:pt x="1145" y="7546"/>
                  <a:pt x="2391" y="5410"/>
                  <a:pt x="3738" y="3277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3" name="Google Shape;2023;p36"/>
          <p:cNvSpPr/>
          <p:nvPr/>
        </p:nvSpPr>
        <p:spPr>
          <a:xfrm>
            <a:off x="1349681" y="1255792"/>
            <a:ext cx="46359" cy="70446"/>
          </a:xfrm>
          <a:custGeom>
            <a:avLst/>
            <a:gdLst/>
            <a:ahLst/>
            <a:cxnLst/>
            <a:rect l="l" t="t" r="r" b="b"/>
            <a:pathLst>
              <a:path w="6790" h="10318" extrusionOk="0">
                <a:moveTo>
                  <a:pt x="6790" y="0"/>
                </a:moveTo>
                <a:lnTo>
                  <a:pt x="5988" y="214"/>
                </a:lnTo>
                <a:lnTo>
                  <a:pt x="5934" y="268"/>
                </a:lnTo>
                <a:cubicBezTo>
                  <a:pt x="5186" y="1337"/>
                  <a:pt x="4491" y="2406"/>
                  <a:pt x="3849" y="3368"/>
                </a:cubicBezTo>
                <a:cubicBezTo>
                  <a:pt x="2460" y="5560"/>
                  <a:pt x="1177" y="7805"/>
                  <a:pt x="1" y="10104"/>
                </a:cubicBezTo>
                <a:lnTo>
                  <a:pt x="428" y="10317"/>
                </a:lnTo>
                <a:cubicBezTo>
                  <a:pt x="2139" y="6950"/>
                  <a:pt x="4170" y="3635"/>
                  <a:pt x="6415" y="588"/>
                </a:cubicBezTo>
                <a:lnTo>
                  <a:pt x="6790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4" name="Google Shape;2024;p36"/>
          <p:cNvSpPr/>
          <p:nvPr/>
        </p:nvSpPr>
        <p:spPr>
          <a:xfrm>
            <a:off x="1357349" y="1322956"/>
            <a:ext cx="2560" cy="4752"/>
          </a:xfrm>
          <a:custGeom>
            <a:avLst/>
            <a:gdLst/>
            <a:ahLst/>
            <a:cxnLst/>
            <a:rect l="l" t="t" r="r" b="b"/>
            <a:pathLst>
              <a:path w="375" h="696" extrusionOk="0">
                <a:moveTo>
                  <a:pt x="374" y="0"/>
                </a:moveTo>
                <a:cubicBezTo>
                  <a:pt x="214" y="214"/>
                  <a:pt x="107" y="428"/>
                  <a:pt x="0" y="695"/>
                </a:cubicBezTo>
                <a:cubicBezTo>
                  <a:pt x="107" y="428"/>
                  <a:pt x="214" y="214"/>
                  <a:pt x="374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5" name="Google Shape;2025;p36"/>
          <p:cNvSpPr/>
          <p:nvPr/>
        </p:nvSpPr>
        <p:spPr>
          <a:xfrm>
            <a:off x="1355888" y="1322225"/>
            <a:ext cx="5114" cy="5844"/>
          </a:xfrm>
          <a:custGeom>
            <a:avLst/>
            <a:gdLst/>
            <a:ahLst/>
            <a:cxnLst/>
            <a:rect l="l" t="t" r="r" b="b"/>
            <a:pathLst>
              <a:path w="749" h="856" extrusionOk="0">
                <a:moveTo>
                  <a:pt x="321" y="0"/>
                </a:moveTo>
                <a:cubicBezTo>
                  <a:pt x="214" y="214"/>
                  <a:pt x="107" y="428"/>
                  <a:pt x="0" y="642"/>
                </a:cubicBezTo>
                <a:lnTo>
                  <a:pt x="428" y="856"/>
                </a:lnTo>
                <a:cubicBezTo>
                  <a:pt x="588" y="642"/>
                  <a:pt x="642" y="428"/>
                  <a:pt x="749" y="214"/>
                </a:cubicBezTo>
                <a:lnTo>
                  <a:pt x="32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6" name="Google Shape;2026;p36"/>
          <p:cNvSpPr/>
          <p:nvPr/>
        </p:nvSpPr>
        <p:spPr>
          <a:xfrm>
            <a:off x="1346035" y="1325509"/>
            <a:ext cx="5114" cy="10958"/>
          </a:xfrm>
          <a:custGeom>
            <a:avLst/>
            <a:gdLst/>
            <a:ahLst/>
            <a:cxnLst/>
            <a:rect l="l" t="t" r="r" b="b"/>
            <a:pathLst>
              <a:path w="749" h="1605" extrusionOk="0">
                <a:moveTo>
                  <a:pt x="748" y="0"/>
                </a:moveTo>
                <a:cubicBezTo>
                  <a:pt x="481" y="535"/>
                  <a:pt x="214" y="1070"/>
                  <a:pt x="0" y="1604"/>
                </a:cubicBezTo>
                <a:cubicBezTo>
                  <a:pt x="214" y="1070"/>
                  <a:pt x="481" y="535"/>
                  <a:pt x="748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7" name="Google Shape;2027;p36"/>
          <p:cNvSpPr/>
          <p:nvPr/>
        </p:nvSpPr>
        <p:spPr>
          <a:xfrm>
            <a:off x="1344205" y="1324779"/>
            <a:ext cx="8405" cy="12419"/>
          </a:xfrm>
          <a:custGeom>
            <a:avLst/>
            <a:gdLst/>
            <a:ahLst/>
            <a:cxnLst/>
            <a:rect l="l" t="t" r="r" b="b"/>
            <a:pathLst>
              <a:path w="1231" h="1819" extrusionOk="0">
                <a:moveTo>
                  <a:pt x="803" y="1"/>
                </a:moveTo>
                <a:cubicBezTo>
                  <a:pt x="535" y="535"/>
                  <a:pt x="268" y="1070"/>
                  <a:pt x="1" y="1604"/>
                </a:cubicBezTo>
                <a:lnTo>
                  <a:pt x="482" y="1818"/>
                </a:lnTo>
                <a:cubicBezTo>
                  <a:pt x="749" y="1284"/>
                  <a:pt x="963" y="749"/>
                  <a:pt x="1230" y="268"/>
                </a:cubicBezTo>
                <a:lnTo>
                  <a:pt x="803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8" name="Google Shape;2028;p36"/>
          <p:cNvSpPr/>
          <p:nvPr/>
        </p:nvSpPr>
        <p:spPr>
          <a:xfrm>
            <a:off x="1344574" y="1336462"/>
            <a:ext cx="1468" cy="3291"/>
          </a:xfrm>
          <a:custGeom>
            <a:avLst/>
            <a:gdLst/>
            <a:ahLst/>
            <a:cxnLst/>
            <a:rect l="l" t="t" r="r" b="b"/>
            <a:pathLst>
              <a:path w="215" h="482" extrusionOk="0">
                <a:moveTo>
                  <a:pt x="214" y="0"/>
                </a:moveTo>
                <a:lnTo>
                  <a:pt x="214" y="0"/>
                </a:lnTo>
                <a:cubicBezTo>
                  <a:pt x="161" y="107"/>
                  <a:pt x="107" y="214"/>
                  <a:pt x="54" y="267"/>
                </a:cubicBezTo>
                <a:lnTo>
                  <a:pt x="0" y="481"/>
                </a:lnTo>
                <a:cubicBezTo>
                  <a:pt x="54" y="321"/>
                  <a:pt x="161" y="161"/>
                  <a:pt x="214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9" name="Google Shape;2029;p36"/>
          <p:cNvSpPr/>
          <p:nvPr/>
        </p:nvSpPr>
        <p:spPr>
          <a:xfrm>
            <a:off x="1344935" y="1351061"/>
            <a:ext cx="1106" cy="2929"/>
          </a:xfrm>
          <a:custGeom>
            <a:avLst/>
            <a:gdLst/>
            <a:ahLst/>
            <a:cxnLst/>
            <a:rect l="l" t="t" r="r" b="b"/>
            <a:pathLst>
              <a:path w="162" h="429" extrusionOk="0">
                <a:moveTo>
                  <a:pt x="161" y="0"/>
                </a:moveTo>
                <a:lnTo>
                  <a:pt x="1" y="428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0" name="Google Shape;2030;p36"/>
          <p:cNvSpPr/>
          <p:nvPr/>
        </p:nvSpPr>
        <p:spPr>
          <a:xfrm>
            <a:off x="1325230" y="1357999"/>
            <a:ext cx="18250" cy="52558"/>
          </a:xfrm>
          <a:custGeom>
            <a:avLst/>
            <a:gdLst/>
            <a:ahLst/>
            <a:cxnLst/>
            <a:rect l="l" t="t" r="r" b="b"/>
            <a:pathLst>
              <a:path w="2673" h="7698" extrusionOk="0">
                <a:moveTo>
                  <a:pt x="2673" y="0"/>
                </a:moveTo>
                <a:lnTo>
                  <a:pt x="2673" y="0"/>
                </a:lnTo>
                <a:cubicBezTo>
                  <a:pt x="2578" y="143"/>
                  <a:pt x="2525" y="286"/>
                  <a:pt x="2477" y="466"/>
                </a:cubicBezTo>
                <a:lnTo>
                  <a:pt x="2477" y="466"/>
                </a:lnTo>
                <a:cubicBezTo>
                  <a:pt x="2542" y="310"/>
                  <a:pt x="2607" y="155"/>
                  <a:pt x="2673" y="0"/>
                </a:cubicBezTo>
                <a:close/>
                <a:moveTo>
                  <a:pt x="2477" y="466"/>
                </a:moveTo>
                <a:lnTo>
                  <a:pt x="2477" y="466"/>
                </a:lnTo>
                <a:cubicBezTo>
                  <a:pt x="2044" y="1506"/>
                  <a:pt x="1638" y="2555"/>
                  <a:pt x="1265" y="3614"/>
                </a:cubicBezTo>
                <a:lnTo>
                  <a:pt x="1265" y="3614"/>
                </a:lnTo>
                <a:cubicBezTo>
                  <a:pt x="1636" y="2570"/>
                  <a:pt x="2037" y="1542"/>
                  <a:pt x="2459" y="535"/>
                </a:cubicBezTo>
                <a:cubicBezTo>
                  <a:pt x="2465" y="511"/>
                  <a:pt x="2471" y="488"/>
                  <a:pt x="2477" y="466"/>
                </a:cubicBezTo>
                <a:close/>
                <a:moveTo>
                  <a:pt x="1265" y="3614"/>
                </a:moveTo>
                <a:cubicBezTo>
                  <a:pt x="788" y="4952"/>
                  <a:pt x="360" y="6316"/>
                  <a:pt x="0" y="7698"/>
                </a:cubicBezTo>
                <a:cubicBezTo>
                  <a:pt x="365" y="6322"/>
                  <a:pt x="789" y="4960"/>
                  <a:pt x="1265" y="3614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1" name="Google Shape;2031;p36"/>
          <p:cNvSpPr/>
          <p:nvPr/>
        </p:nvSpPr>
        <p:spPr>
          <a:xfrm>
            <a:off x="1340921" y="1343762"/>
            <a:ext cx="1468" cy="3653"/>
          </a:xfrm>
          <a:custGeom>
            <a:avLst/>
            <a:gdLst/>
            <a:ahLst/>
            <a:cxnLst/>
            <a:rect l="l" t="t" r="r" b="b"/>
            <a:pathLst>
              <a:path w="215" h="535" extrusionOk="0">
                <a:moveTo>
                  <a:pt x="214" y="0"/>
                </a:moveTo>
                <a:lnTo>
                  <a:pt x="214" y="0"/>
                </a:lnTo>
                <a:cubicBezTo>
                  <a:pt x="161" y="161"/>
                  <a:pt x="54" y="375"/>
                  <a:pt x="1" y="535"/>
                </a:cubicBezTo>
                <a:cubicBezTo>
                  <a:pt x="108" y="375"/>
                  <a:pt x="161" y="161"/>
                  <a:pt x="214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2" name="Google Shape;2032;p36"/>
          <p:cNvSpPr/>
          <p:nvPr/>
        </p:nvSpPr>
        <p:spPr>
          <a:xfrm>
            <a:off x="1335813" y="1356899"/>
            <a:ext cx="1099" cy="3291"/>
          </a:xfrm>
          <a:custGeom>
            <a:avLst/>
            <a:gdLst/>
            <a:ahLst/>
            <a:cxnLst/>
            <a:rect l="l" t="t" r="r" b="b"/>
            <a:pathLst>
              <a:path w="161" h="482" extrusionOk="0">
                <a:moveTo>
                  <a:pt x="161" y="1"/>
                </a:moveTo>
                <a:cubicBezTo>
                  <a:pt x="107" y="161"/>
                  <a:pt x="0" y="322"/>
                  <a:pt x="0" y="482"/>
                </a:cubicBezTo>
                <a:lnTo>
                  <a:pt x="161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3" name="Google Shape;2033;p36"/>
          <p:cNvSpPr/>
          <p:nvPr/>
        </p:nvSpPr>
        <p:spPr>
          <a:xfrm>
            <a:off x="1328876" y="1373328"/>
            <a:ext cx="1468" cy="4752"/>
          </a:xfrm>
          <a:custGeom>
            <a:avLst/>
            <a:gdLst/>
            <a:ahLst/>
            <a:cxnLst/>
            <a:rect l="l" t="t" r="r" b="b"/>
            <a:pathLst>
              <a:path w="215" h="696" extrusionOk="0">
                <a:moveTo>
                  <a:pt x="214" y="0"/>
                </a:moveTo>
                <a:lnTo>
                  <a:pt x="1" y="695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4" name="Google Shape;2034;p36"/>
          <p:cNvSpPr/>
          <p:nvPr/>
        </p:nvSpPr>
        <p:spPr>
          <a:xfrm>
            <a:off x="1323400" y="1412018"/>
            <a:ext cx="1106" cy="3291"/>
          </a:xfrm>
          <a:custGeom>
            <a:avLst/>
            <a:gdLst/>
            <a:ahLst/>
            <a:cxnLst/>
            <a:rect l="l" t="t" r="r" b="b"/>
            <a:pathLst>
              <a:path w="162" h="482" extrusionOk="0">
                <a:moveTo>
                  <a:pt x="161" y="1"/>
                </a:moveTo>
                <a:cubicBezTo>
                  <a:pt x="108" y="161"/>
                  <a:pt x="54" y="321"/>
                  <a:pt x="1" y="482"/>
                </a:cubicBezTo>
                <a:cubicBezTo>
                  <a:pt x="54" y="321"/>
                  <a:pt x="108" y="161"/>
                  <a:pt x="161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5" name="Google Shape;2035;p36"/>
          <p:cNvSpPr/>
          <p:nvPr/>
        </p:nvSpPr>
        <p:spPr>
          <a:xfrm>
            <a:off x="1311724" y="1422602"/>
            <a:ext cx="9859" cy="49650"/>
          </a:xfrm>
          <a:custGeom>
            <a:avLst/>
            <a:gdLst/>
            <a:ahLst/>
            <a:cxnLst/>
            <a:rect l="l" t="t" r="r" b="b"/>
            <a:pathLst>
              <a:path w="1444" h="7272" extrusionOk="0">
                <a:moveTo>
                  <a:pt x="1443" y="1"/>
                </a:moveTo>
                <a:cubicBezTo>
                  <a:pt x="950" y="1931"/>
                  <a:pt x="531" y="3898"/>
                  <a:pt x="220" y="5904"/>
                </a:cubicBezTo>
                <a:lnTo>
                  <a:pt x="220" y="5904"/>
                </a:lnTo>
                <a:cubicBezTo>
                  <a:pt x="557" y="3917"/>
                  <a:pt x="965" y="1959"/>
                  <a:pt x="1443" y="1"/>
                </a:cubicBezTo>
                <a:close/>
                <a:moveTo>
                  <a:pt x="220" y="5904"/>
                </a:moveTo>
                <a:lnTo>
                  <a:pt x="220" y="5904"/>
                </a:lnTo>
                <a:cubicBezTo>
                  <a:pt x="153" y="6298"/>
                  <a:pt x="89" y="6693"/>
                  <a:pt x="28" y="7089"/>
                </a:cubicBezTo>
                <a:lnTo>
                  <a:pt x="28" y="7089"/>
                </a:lnTo>
                <a:cubicBezTo>
                  <a:pt x="35" y="7078"/>
                  <a:pt x="43" y="7068"/>
                  <a:pt x="54" y="7057"/>
                </a:cubicBezTo>
                <a:cubicBezTo>
                  <a:pt x="105" y="6671"/>
                  <a:pt x="161" y="6287"/>
                  <a:pt x="220" y="5904"/>
                </a:cubicBezTo>
                <a:close/>
                <a:moveTo>
                  <a:pt x="28" y="7089"/>
                </a:moveTo>
                <a:lnTo>
                  <a:pt x="28" y="7089"/>
                </a:lnTo>
                <a:cubicBezTo>
                  <a:pt x="0" y="7133"/>
                  <a:pt x="0" y="7185"/>
                  <a:pt x="0" y="7271"/>
                </a:cubicBezTo>
                <a:cubicBezTo>
                  <a:pt x="9" y="7210"/>
                  <a:pt x="19" y="7150"/>
                  <a:pt x="28" y="7089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6" name="Google Shape;2036;p36"/>
          <p:cNvSpPr/>
          <p:nvPr/>
        </p:nvSpPr>
        <p:spPr>
          <a:xfrm>
            <a:off x="1310625" y="1472251"/>
            <a:ext cx="1106" cy="7305"/>
          </a:xfrm>
          <a:custGeom>
            <a:avLst/>
            <a:gdLst/>
            <a:ahLst/>
            <a:cxnLst/>
            <a:rect l="l" t="t" r="r" b="b"/>
            <a:pathLst>
              <a:path w="162" h="1070" extrusionOk="0">
                <a:moveTo>
                  <a:pt x="161" y="0"/>
                </a:moveTo>
                <a:lnTo>
                  <a:pt x="161" y="0"/>
                </a:lnTo>
                <a:cubicBezTo>
                  <a:pt x="108" y="321"/>
                  <a:pt x="54" y="695"/>
                  <a:pt x="1" y="1069"/>
                </a:cubicBezTo>
                <a:lnTo>
                  <a:pt x="54" y="1069"/>
                </a:lnTo>
                <a:cubicBezTo>
                  <a:pt x="108" y="642"/>
                  <a:pt x="161" y="267"/>
                  <a:pt x="161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7" name="Google Shape;2037;p36"/>
          <p:cNvSpPr/>
          <p:nvPr/>
        </p:nvSpPr>
        <p:spPr>
          <a:xfrm>
            <a:off x="1310263" y="1479550"/>
            <a:ext cx="737" cy="4021"/>
          </a:xfrm>
          <a:custGeom>
            <a:avLst/>
            <a:gdLst/>
            <a:ahLst/>
            <a:cxnLst/>
            <a:rect l="l" t="t" r="r" b="b"/>
            <a:pathLst>
              <a:path w="108" h="589" extrusionOk="0">
                <a:moveTo>
                  <a:pt x="54" y="0"/>
                </a:moveTo>
                <a:cubicBezTo>
                  <a:pt x="54" y="214"/>
                  <a:pt x="0" y="374"/>
                  <a:pt x="0" y="588"/>
                </a:cubicBezTo>
                <a:cubicBezTo>
                  <a:pt x="54" y="374"/>
                  <a:pt x="107" y="214"/>
                  <a:pt x="107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8" name="Google Shape;2038;p36"/>
          <p:cNvSpPr/>
          <p:nvPr/>
        </p:nvSpPr>
        <p:spPr>
          <a:xfrm>
            <a:off x="1305517" y="1377705"/>
            <a:ext cx="23364" cy="92349"/>
          </a:xfrm>
          <a:custGeom>
            <a:avLst/>
            <a:gdLst/>
            <a:ahLst/>
            <a:cxnLst/>
            <a:rect l="l" t="t" r="r" b="b"/>
            <a:pathLst>
              <a:path w="3422" h="13526" extrusionOk="0">
                <a:moveTo>
                  <a:pt x="3422" y="1"/>
                </a:moveTo>
                <a:cubicBezTo>
                  <a:pt x="2620" y="2139"/>
                  <a:pt x="1925" y="4331"/>
                  <a:pt x="1390" y="6522"/>
                </a:cubicBezTo>
                <a:cubicBezTo>
                  <a:pt x="1016" y="8073"/>
                  <a:pt x="642" y="9623"/>
                  <a:pt x="375" y="11227"/>
                </a:cubicBezTo>
                <a:cubicBezTo>
                  <a:pt x="362" y="11307"/>
                  <a:pt x="350" y="11388"/>
                  <a:pt x="337" y="11469"/>
                </a:cubicBezTo>
                <a:lnTo>
                  <a:pt x="337" y="11469"/>
                </a:lnTo>
                <a:cubicBezTo>
                  <a:pt x="1038" y="7547"/>
                  <a:pt x="2055" y="3735"/>
                  <a:pt x="3422" y="1"/>
                </a:cubicBezTo>
                <a:close/>
                <a:moveTo>
                  <a:pt x="337" y="11469"/>
                </a:moveTo>
                <a:cubicBezTo>
                  <a:pt x="249" y="11965"/>
                  <a:pt x="165" y="12462"/>
                  <a:pt x="87" y="12961"/>
                </a:cubicBezTo>
                <a:lnTo>
                  <a:pt x="87" y="12961"/>
                </a:lnTo>
                <a:cubicBezTo>
                  <a:pt x="185" y="12468"/>
                  <a:pt x="263" y="11958"/>
                  <a:pt x="337" y="11469"/>
                </a:cubicBezTo>
                <a:close/>
                <a:moveTo>
                  <a:pt x="87" y="12961"/>
                </a:moveTo>
                <a:cubicBezTo>
                  <a:pt x="60" y="13097"/>
                  <a:pt x="31" y="13232"/>
                  <a:pt x="0" y="13365"/>
                </a:cubicBezTo>
                <a:lnTo>
                  <a:pt x="0" y="13525"/>
                </a:lnTo>
                <a:cubicBezTo>
                  <a:pt x="29" y="13337"/>
                  <a:pt x="57" y="13149"/>
                  <a:pt x="87" y="1296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39" name="Google Shape;2039;p36"/>
          <p:cNvSpPr/>
          <p:nvPr/>
        </p:nvSpPr>
        <p:spPr>
          <a:xfrm>
            <a:off x="1305149" y="1479550"/>
            <a:ext cx="5482" cy="5844"/>
          </a:xfrm>
          <a:custGeom>
            <a:avLst/>
            <a:gdLst/>
            <a:ahLst/>
            <a:cxnLst/>
            <a:rect l="l" t="t" r="r" b="b"/>
            <a:pathLst>
              <a:path w="803" h="856" extrusionOk="0">
                <a:moveTo>
                  <a:pt x="803" y="0"/>
                </a:moveTo>
                <a:lnTo>
                  <a:pt x="803" y="0"/>
                </a:lnTo>
                <a:cubicBezTo>
                  <a:pt x="535" y="107"/>
                  <a:pt x="268" y="267"/>
                  <a:pt x="1" y="374"/>
                </a:cubicBezTo>
                <a:lnTo>
                  <a:pt x="642" y="855"/>
                </a:lnTo>
                <a:cubicBezTo>
                  <a:pt x="696" y="749"/>
                  <a:pt x="749" y="642"/>
                  <a:pt x="749" y="588"/>
                </a:cubicBezTo>
                <a:cubicBezTo>
                  <a:pt x="749" y="374"/>
                  <a:pt x="803" y="214"/>
                  <a:pt x="803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0" name="Google Shape;2040;p36"/>
          <p:cNvSpPr/>
          <p:nvPr/>
        </p:nvSpPr>
        <p:spPr>
          <a:xfrm>
            <a:off x="1309532" y="1483565"/>
            <a:ext cx="737" cy="2192"/>
          </a:xfrm>
          <a:custGeom>
            <a:avLst/>
            <a:gdLst/>
            <a:ahLst/>
            <a:cxnLst/>
            <a:rect l="l" t="t" r="r" b="b"/>
            <a:pathLst>
              <a:path w="108" h="321" extrusionOk="0">
                <a:moveTo>
                  <a:pt x="107" y="0"/>
                </a:moveTo>
                <a:cubicBezTo>
                  <a:pt x="54" y="107"/>
                  <a:pt x="54" y="161"/>
                  <a:pt x="0" y="267"/>
                </a:cubicBezTo>
                <a:lnTo>
                  <a:pt x="54" y="321"/>
                </a:lnTo>
                <a:lnTo>
                  <a:pt x="107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1" name="Google Shape;2041;p36"/>
          <p:cNvSpPr/>
          <p:nvPr/>
        </p:nvSpPr>
        <p:spPr>
          <a:xfrm>
            <a:off x="1307709" y="1467123"/>
            <a:ext cx="94895" cy="20462"/>
          </a:xfrm>
          <a:custGeom>
            <a:avLst/>
            <a:gdLst/>
            <a:ahLst/>
            <a:cxnLst/>
            <a:rect l="l" t="t" r="r" b="b"/>
            <a:pathLst>
              <a:path w="13899" h="2997" extrusionOk="0">
                <a:moveTo>
                  <a:pt x="8809" y="0"/>
                </a:moveTo>
                <a:cubicBezTo>
                  <a:pt x="8346" y="0"/>
                  <a:pt x="7885" y="18"/>
                  <a:pt x="7431" y="56"/>
                </a:cubicBezTo>
                <a:cubicBezTo>
                  <a:pt x="5025" y="216"/>
                  <a:pt x="2673" y="805"/>
                  <a:pt x="481" y="1820"/>
                </a:cubicBezTo>
                <a:cubicBezTo>
                  <a:pt x="481" y="1981"/>
                  <a:pt x="428" y="2194"/>
                  <a:pt x="374" y="2408"/>
                </a:cubicBezTo>
                <a:lnTo>
                  <a:pt x="321" y="2729"/>
                </a:lnTo>
                <a:lnTo>
                  <a:pt x="214" y="2622"/>
                </a:lnTo>
                <a:cubicBezTo>
                  <a:pt x="160" y="2729"/>
                  <a:pt x="107" y="2889"/>
                  <a:pt x="0" y="2996"/>
                </a:cubicBezTo>
                <a:lnTo>
                  <a:pt x="54" y="2943"/>
                </a:lnTo>
                <a:cubicBezTo>
                  <a:pt x="2459" y="1767"/>
                  <a:pt x="5078" y="1072"/>
                  <a:pt x="7698" y="965"/>
                </a:cubicBezTo>
                <a:cubicBezTo>
                  <a:pt x="8143" y="929"/>
                  <a:pt x="8595" y="911"/>
                  <a:pt x="9046" y="911"/>
                </a:cubicBezTo>
                <a:cubicBezTo>
                  <a:pt x="9949" y="911"/>
                  <a:pt x="10852" y="983"/>
                  <a:pt x="11707" y="1125"/>
                </a:cubicBezTo>
                <a:cubicBezTo>
                  <a:pt x="12455" y="1339"/>
                  <a:pt x="13150" y="1499"/>
                  <a:pt x="13899" y="1606"/>
                </a:cubicBezTo>
                <a:cubicBezTo>
                  <a:pt x="13685" y="1553"/>
                  <a:pt x="13525" y="1339"/>
                  <a:pt x="13525" y="1179"/>
                </a:cubicBezTo>
                <a:cubicBezTo>
                  <a:pt x="13525" y="965"/>
                  <a:pt x="13471" y="751"/>
                  <a:pt x="13471" y="537"/>
                </a:cubicBezTo>
                <a:lnTo>
                  <a:pt x="13364" y="537"/>
                </a:lnTo>
                <a:cubicBezTo>
                  <a:pt x="12669" y="377"/>
                  <a:pt x="12028" y="270"/>
                  <a:pt x="11333" y="163"/>
                </a:cubicBezTo>
                <a:cubicBezTo>
                  <a:pt x="10504" y="59"/>
                  <a:pt x="9654" y="0"/>
                  <a:pt x="8809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2" name="Google Shape;2042;p36"/>
          <p:cNvSpPr/>
          <p:nvPr/>
        </p:nvSpPr>
        <p:spPr>
          <a:xfrm>
            <a:off x="1302233" y="1465293"/>
            <a:ext cx="113145" cy="26306"/>
          </a:xfrm>
          <a:custGeom>
            <a:avLst/>
            <a:gdLst/>
            <a:ahLst/>
            <a:cxnLst/>
            <a:rect l="l" t="t" r="r" b="b"/>
            <a:pathLst>
              <a:path w="16572" h="3853" extrusionOk="0">
                <a:moveTo>
                  <a:pt x="9540" y="527"/>
                </a:moveTo>
                <a:cubicBezTo>
                  <a:pt x="10402" y="527"/>
                  <a:pt x="11269" y="584"/>
                  <a:pt x="12135" y="698"/>
                </a:cubicBezTo>
                <a:cubicBezTo>
                  <a:pt x="12776" y="752"/>
                  <a:pt x="13418" y="859"/>
                  <a:pt x="14059" y="1019"/>
                </a:cubicBezTo>
                <a:cubicBezTo>
                  <a:pt x="14113" y="1126"/>
                  <a:pt x="14113" y="1286"/>
                  <a:pt x="14113" y="1393"/>
                </a:cubicBezTo>
                <a:lnTo>
                  <a:pt x="14113" y="1500"/>
                </a:lnTo>
                <a:cubicBezTo>
                  <a:pt x="14113" y="1500"/>
                  <a:pt x="14113" y="1554"/>
                  <a:pt x="14113" y="1554"/>
                </a:cubicBezTo>
                <a:cubicBezTo>
                  <a:pt x="13899" y="1500"/>
                  <a:pt x="13632" y="1447"/>
                  <a:pt x="13418" y="1393"/>
                </a:cubicBezTo>
                <a:cubicBezTo>
                  <a:pt x="13151" y="1286"/>
                  <a:pt x="12883" y="1233"/>
                  <a:pt x="12563" y="1179"/>
                </a:cubicBezTo>
                <a:cubicBezTo>
                  <a:pt x="11542" y="1016"/>
                  <a:pt x="10521" y="946"/>
                  <a:pt x="9500" y="946"/>
                </a:cubicBezTo>
                <a:cubicBezTo>
                  <a:pt x="9184" y="946"/>
                  <a:pt x="8869" y="953"/>
                  <a:pt x="8553" y="966"/>
                </a:cubicBezTo>
                <a:cubicBezTo>
                  <a:pt x="6094" y="1126"/>
                  <a:pt x="3689" y="1714"/>
                  <a:pt x="1444" y="2730"/>
                </a:cubicBezTo>
                <a:lnTo>
                  <a:pt x="1444" y="2676"/>
                </a:lnTo>
                <a:cubicBezTo>
                  <a:pt x="1444" y="2569"/>
                  <a:pt x="1497" y="2409"/>
                  <a:pt x="1550" y="2249"/>
                </a:cubicBezTo>
                <a:cubicBezTo>
                  <a:pt x="4075" y="1109"/>
                  <a:pt x="6785" y="527"/>
                  <a:pt x="9540" y="527"/>
                </a:cubicBezTo>
                <a:close/>
                <a:moveTo>
                  <a:pt x="9616" y="1"/>
                </a:moveTo>
                <a:cubicBezTo>
                  <a:pt x="6694" y="1"/>
                  <a:pt x="3823" y="634"/>
                  <a:pt x="1176" y="1874"/>
                </a:cubicBezTo>
                <a:lnTo>
                  <a:pt x="1016" y="1928"/>
                </a:lnTo>
                <a:lnTo>
                  <a:pt x="1016" y="2035"/>
                </a:lnTo>
                <a:cubicBezTo>
                  <a:pt x="1016" y="2249"/>
                  <a:pt x="962" y="2409"/>
                  <a:pt x="962" y="2569"/>
                </a:cubicBezTo>
                <a:lnTo>
                  <a:pt x="909" y="2730"/>
                </a:lnTo>
                <a:lnTo>
                  <a:pt x="856" y="2837"/>
                </a:lnTo>
                <a:cubicBezTo>
                  <a:pt x="802" y="2943"/>
                  <a:pt x="749" y="3050"/>
                  <a:pt x="695" y="3104"/>
                </a:cubicBezTo>
                <a:lnTo>
                  <a:pt x="0" y="3852"/>
                </a:lnTo>
                <a:lnTo>
                  <a:pt x="962" y="3532"/>
                </a:lnTo>
                <a:lnTo>
                  <a:pt x="1069" y="3532"/>
                </a:lnTo>
                <a:lnTo>
                  <a:pt x="1230" y="3371"/>
                </a:lnTo>
                <a:lnTo>
                  <a:pt x="1337" y="3425"/>
                </a:lnTo>
                <a:lnTo>
                  <a:pt x="1337" y="3318"/>
                </a:lnTo>
                <a:cubicBezTo>
                  <a:pt x="3582" y="2249"/>
                  <a:pt x="6041" y="1607"/>
                  <a:pt x="8553" y="1447"/>
                </a:cubicBezTo>
                <a:cubicBezTo>
                  <a:pt x="8869" y="1434"/>
                  <a:pt x="9181" y="1427"/>
                  <a:pt x="9492" y="1427"/>
                </a:cubicBezTo>
                <a:cubicBezTo>
                  <a:pt x="10495" y="1427"/>
                  <a:pt x="11476" y="1497"/>
                  <a:pt x="12456" y="1661"/>
                </a:cubicBezTo>
                <a:cubicBezTo>
                  <a:pt x="12723" y="1714"/>
                  <a:pt x="12990" y="1767"/>
                  <a:pt x="13257" y="1874"/>
                </a:cubicBezTo>
                <a:cubicBezTo>
                  <a:pt x="13739" y="1981"/>
                  <a:pt x="14220" y="2088"/>
                  <a:pt x="14701" y="2088"/>
                </a:cubicBezTo>
                <a:lnTo>
                  <a:pt x="16572" y="2088"/>
                </a:lnTo>
                <a:lnTo>
                  <a:pt x="14754" y="1607"/>
                </a:lnTo>
                <a:cubicBezTo>
                  <a:pt x="14647" y="1607"/>
                  <a:pt x="14594" y="1500"/>
                  <a:pt x="14594" y="1393"/>
                </a:cubicBezTo>
                <a:lnTo>
                  <a:pt x="14594" y="1340"/>
                </a:lnTo>
                <a:cubicBezTo>
                  <a:pt x="14540" y="1179"/>
                  <a:pt x="14540" y="966"/>
                  <a:pt x="14540" y="805"/>
                </a:cubicBezTo>
                <a:lnTo>
                  <a:pt x="14540" y="591"/>
                </a:lnTo>
                <a:lnTo>
                  <a:pt x="14220" y="538"/>
                </a:lnTo>
                <a:cubicBezTo>
                  <a:pt x="13525" y="378"/>
                  <a:pt x="12830" y="271"/>
                  <a:pt x="12188" y="164"/>
                </a:cubicBezTo>
                <a:cubicBezTo>
                  <a:pt x="11330" y="55"/>
                  <a:pt x="10471" y="1"/>
                  <a:pt x="9616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3" name="Google Shape;2043;p36"/>
          <p:cNvSpPr/>
          <p:nvPr/>
        </p:nvSpPr>
        <p:spPr>
          <a:xfrm>
            <a:off x="1304056" y="1470059"/>
            <a:ext cx="1468" cy="11682"/>
          </a:xfrm>
          <a:custGeom>
            <a:avLst/>
            <a:gdLst/>
            <a:ahLst/>
            <a:cxnLst/>
            <a:rect l="l" t="t" r="r" b="b"/>
            <a:pathLst>
              <a:path w="215" h="1711" extrusionOk="0">
                <a:moveTo>
                  <a:pt x="214" y="0"/>
                </a:moveTo>
                <a:cubicBezTo>
                  <a:pt x="161" y="588"/>
                  <a:pt x="54" y="1123"/>
                  <a:pt x="1" y="1711"/>
                </a:cubicBezTo>
                <a:cubicBezTo>
                  <a:pt x="161" y="1123"/>
                  <a:pt x="214" y="588"/>
                  <a:pt x="214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4" name="Google Shape;2044;p36"/>
          <p:cNvSpPr/>
          <p:nvPr/>
        </p:nvSpPr>
        <p:spPr>
          <a:xfrm>
            <a:off x="1303694" y="1482835"/>
            <a:ext cx="1830" cy="737"/>
          </a:xfrm>
          <a:custGeom>
            <a:avLst/>
            <a:gdLst/>
            <a:ahLst/>
            <a:cxnLst/>
            <a:rect l="l" t="t" r="r" b="b"/>
            <a:pathLst>
              <a:path w="268" h="108" extrusionOk="0">
                <a:moveTo>
                  <a:pt x="54" y="0"/>
                </a:moveTo>
                <a:lnTo>
                  <a:pt x="0" y="107"/>
                </a:lnTo>
                <a:lnTo>
                  <a:pt x="267" y="107"/>
                </a:lnTo>
                <a:cubicBezTo>
                  <a:pt x="214" y="54"/>
                  <a:pt x="107" y="0"/>
                  <a:pt x="54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5" name="Google Shape;2045;p36"/>
          <p:cNvSpPr/>
          <p:nvPr/>
        </p:nvSpPr>
        <p:spPr>
          <a:xfrm>
            <a:off x="1303421" y="1256523"/>
            <a:ext cx="95537" cy="231541"/>
          </a:xfrm>
          <a:custGeom>
            <a:avLst/>
            <a:gdLst/>
            <a:ahLst/>
            <a:cxnLst/>
            <a:rect l="l" t="t" r="r" b="b"/>
            <a:pathLst>
              <a:path w="13993" h="33913" extrusionOk="0">
                <a:moveTo>
                  <a:pt x="13992" y="0"/>
                </a:moveTo>
                <a:lnTo>
                  <a:pt x="13030" y="267"/>
                </a:lnTo>
                <a:cubicBezTo>
                  <a:pt x="10731" y="3368"/>
                  <a:pt x="8753" y="6682"/>
                  <a:pt x="6989" y="10103"/>
                </a:cubicBezTo>
                <a:cubicBezTo>
                  <a:pt x="6776" y="10638"/>
                  <a:pt x="6508" y="11173"/>
                  <a:pt x="6241" y="11707"/>
                </a:cubicBezTo>
                <a:cubicBezTo>
                  <a:pt x="6188" y="11868"/>
                  <a:pt x="6081" y="12028"/>
                  <a:pt x="6027" y="12188"/>
                </a:cubicBezTo>
                <a:lnTo>
                  <a:pt x="5760" y="12776"/>
                </a:lnTo>
                <a:cubicBezTo>
                  <a:pt x="5653" y="12937"/>
                  <a:pt x="5600" y="13097"/>
                  <a:pt x="5493" y="13311"/>
                </a:cubicBezTo>
                <a:cubicBezTo>
                  <a:pt x="5332" y="13739"/>
                  <a:pt x="5118" y="14220"/>
                  <a:pt x="4905" y="14701"/>
                </a:cubicBezTo>
                <a:lnTo>
                  <a:pt x="4691" y="15182"/>
                </a:lnTo>
                <a:cubicBezTo>
                  <a:pt x="4424" y="15823"/>
                  <a:pt x="4210" y="16465"/>
                  <a:pt x="3942" y="17106"/>
                </a:cubicBezTo>
                <a:lnTo>
                  <a:pt x="3729" y="17801"/>
                </a:lnTo>
                <a:cubicBezTo>
                  <a:pt x="2125" y="22185"/>
                  <a:pt x="1002" y="26675"/>
                  <a:pt x="307" y="31272"/>
                </a:cubicBezTo>
                <a:cubicBezTo>
                  <a:pt x="307" y="31860"/>
                  <a:pt x="254" y="32395"/>
                  <a:pt x="94" y="32983"/>
                </a:cubicBezTo>
                <a:lnTo>
                  <a:pt x="94" y="33143"/>
                </a:lnTo>
                <a:cubicBezTo>
                  <a:pt x="200" y="33197"/>
                  <a:pt x="254" y="33197"/>
                  <a:pt x="361" y="33250"/>
                </a:cubicBezTo>
                <a:lnTo>
                  <a:pt x="94" y="33250"/>
                </a:lnTo>
                <a:lnTo>
                  <a:pt x="94" y="33357"/>
                </a:lnTo>
                <a:cubicBezTo>
                  <a:pt x="1" y="33635"/>
                  <a:pt x="269" y="33913"/>
                  <a:pt x="586" y="33913"/>
                </a:cubicBezTo>
                <a:cubicBezTo>
                  <a:pt x="635" y="33913"/>
                  <a:pt x="685" y="33906"/>
                  <a:pt x="735" y="33892"/>
                </a:cubicBezTo>
                <a:cubicBezTo>
                  <a:pt x="788" y="33785"/>
                  <a:pt x="895" y="33624"/>
                  <a:pt x="949" y="33517"/>
                </a:cubicBezTo>
                <a:lnTo>
                  <a:pt x="254" y="33036"/>
                </a:lnTo>
                <a:cubicBezTo>
                  <a:pt x="521" y="32929"/>
                  <a:pt x="788" y="32769"/>
                  <a:pt x="1163" y="32662"/>
                </a:cubicBezTo>
                <a:cubicBezTo>
                  <a:pt x="1163" y="32288"/>
                  <a:pt x="1216" y="31967"/>
                  <a:pt x="1270" y="31593"/>
                </a:cubicBezTo>
                <a:lnTo>
                  <a:pt x="1270" y="31379"/>
                </a:lnTo>
                <a:cubicBezTo>
                  <a:pt x="1644" y="28974"/>
                  <a:pt x="2125" y="26622"/>
                  <a:pt x="2713" y="24323"/>
                </a:cubicBezTo>
                <a:cubicBezTo>
                  <a:pt x="2820" y="23949"/>
                  <a:pt x="2873" y="23628"/>
                  <a:pt x="2980" y="23254"/>
                </a:cubicBezTo>
                <a:cubicBezTo>
                  <a:pt x="3034" y="23093"/>
                  <a:pt x="3087" y="22826"/>
                  <a:pt x="3141" y="22773"/>
                </a:cubicBezTo>
                <a:cubicBezTo>
                  <a:pt x="3141" y="22666"/>
                  <a:pt x="3194" y="22612"/>
                  <a:pt x="3194" y="22505"/>
                </a:cubicBezTo>
                <a:cubicBezTo>
                  <a:pt x="3889" y="20100"/>
                  <a:pt x="4691" y="17694"/>
                  <a:pt x="5653" y="15342"/>
                </a:cubicBezTo>
                <a:cubicBezTo>
                  <a:pt x="5760" y="15182"/>
                  <a:pt x="5813" y="15021"/>
                  <a:pt x="5867" y="14808"/>
                </a:cubicBezTo>
                <a:cubicBezTo>
                  <a:pt x="5974" y="14647"/>
                  <a:pt x="6027" y="14487"/>
                  <a:pt x="6134" y="14273"/>
                </a:cubicBezTo>
                <a:lnTo>
                  <a:pt x="6294" y="13845"/>
                </a:lnTo>
                <a:cubicBezTo>
                  <a:pt x="6829" y="12669"/>
                  <a:pt x="7364" y="11547"/>
                  <a:pt x="7952" y="10371"/>
                </a:cubicBezTo>
                <a:cubicBezTo>
                  <a:pt x="8059" y="10157"/>
                  <a:pt x="8165" y="9943"/>
                  <a:pt x="8272" y="9729"/>
                </a:cubicBezTo>
                <a:lnTo>
                  <a:pt x="8326" y="9622"/>
                </a:lnTo>
                <a:lnTo>
                  <a:pt x="8647" y="9034"/>
                </a:lnTo>
                <a:lnTo>
                  <a:pt x="9021" y="8393"/>
                </a:lnTo>
                <a:cubicBezTo>
                  <a:pt x="9128" y="8179"/>
                  <a:pt x="9235" y="7965"/>
                  <a:pt x="9342" y="7805"/>
                </a:cubicBezTo>
                <a:lnTo>
                  <a:pt x="9448" y="7591"/>
                </a:lnTo>
                <a:cubicBezTo>
                  <a:pt x="9555" y="7431"/>
                  <a:pt x="9609" y="7270"/>
                  <a:pt x="9716" y="7110"/>
                </a:cubicBezTo>
                <a:lnTo>
                  <a:pt x="9769" y="7003"/>
                </a:lnTo>
                <a:lnTo>
                  <a:pt x="10143" y="6308"/>
                </a:lnTo>
                <a:lnTo>
                  <a:pt x="10571" y="5667"/>
                </a:lnTo>
                <a:lnTo>
                  <a:pt x="10624" y="5560"/>
                </a:lnTo>
                <a:lnTo>
                  <a:pt x="10999" y="4972"/>
                </a:lnTo>
                <a:cubicBezTo>
                  <a:pt x="11373" y="4330"/>
                  <a:pt x="11801" y="3689"/>
                  <a:pt x="12228" y="3047"/>
                </a:cubicBezTo>
                <a:cubicBezTo>
                  <a:pt x="12656" y="2459"/>
                  <a:pt x="13030" y="1871"/>
                  <a:pt x="13458" y="1230"/>
                </a:cubicBezTo>
                <a:cubicBezTo>
                  <a:pt x="13672" y="1016"/>
                  <a:pt x="13778" y="802"/>
                  <a:pt x="13939" y="588"/>
                </a:cubicBezTo>
                <a:cubicBezTo>
                  <a:pt x="13992" y="374"/>
                  <a:pt x="13992" y="214"/>
                  <a:pt x="13992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6" name="Google Shape;2046;p36"/>
          <p:cNvSpPr/>
          <p:nvPr/>
        </p:nvSpPr>
        <p:spPr>
          <a:xfrm>
            <a:off x="1301864" y="1254693"/>
            <a:ext cx="98186" cy="235050"/>
          </a:xfrm>
          <a:custGeom>
            <a:avLst/>
            <a:gdLst/>
            <a:ahLst/>
            <a:cxnLst/>
            <a:rect l="l" t="t" r="r" b="b"/>
            <a:pathLst>
              <a:path w="14381" h="34427" extrusionOk="0">
                <a:moveTo>
                  <a:pt x="13900" y="642"/>
                </a:moveTo>
                <a:lnTo>
                  <a:pt x="13900" y="749"/>
                </a:lnTo>
                <a:lnTo>
                  <a:pt x="13632" y="1070"/>
                </a:lnTo>
                <a:lnTo>
                  <a:pt x="13472" y="1337"/>
                </a:lnTo>
                <a:cubicBezTo>
                  <a:pt x="13044" y="1979"/>
                  <a:pt x="12617" y="2567"/>
                  <a:pt x="12189" y="3208"/>
                </a:cubicBezTo>
                <a:cubicBezTo>
                  <a:pt x="11761" y="3796"/>
                  <a:pt x="11334" y="4438"/>
                  <a:pt x="10959" y="5079"/>
                </a:cubicBezTo>
                <a:cubicBezTo>
                  <a:pt x="10852" y="5293"/>
                  <a:pt x="10692" y="5507"/>
                  <a:pt x="10585" y="5667"/>
                </a:cubicBezTo>
                <a:lnTo>
                  <a:pt x="10799" y="5828"/>
                </a:lnTo>
                <a:lnTo>
                  <a:pt x="10532" y="5828"/>
                </a:lnTo>
                <a:cubicBezTo>
                  <a:pt x="10371" y="6042"/>
                  <a:pt x="10264" y="6255"/>
                  <a:pt x="10158" y="6469"/>
                </a:cubicBezTo>
                <a:lnTo>
                  <a:pt x="9730" y="7164"/>
                </a:lnTo>
                <a:lnTo>
                  <a:pt x="9302" y="7966"/>
                </a:lnTo>
                <a:cubicBezTo>
                  <a:pt x="9195" y="8126"/>
                  <a:pt x="9088" y="8340"/>
                  <a:pt x="8981" y="8554"/>
                </a:cubicBezTo>
                <a:cubicBezTo>
                  <a:pt x="8821" y="8714"/>
                  <a:pt x="8714" y="8982"/>
                  <a:pt x="8607" y="9195"/>
                </a:cubicBezTo>
                <a:lnTo>
                  <a:pt x="8233" y="9890"/>
                </a:lnTo>
                <a:cubicBezTo>
                  <a:pt x="8126" y="10104"/>
                  <a:pt x="8019" y="10318"/>
                  <a:pt x="7912" y="10532"/>
                </a:cubicBezTo>
                <a:cubicBezTo>
                  <a:pt x="7324" y="11654"/>
                  <a:pt x="6790" y="12830"/>
                  <a:pt x="6255" y="14007"/>
                </a:cubicBezTo>
                <a:lnTo>
                  <a:pt x="6041" y="14434"/>
                </a:lnTo>
                <a:lnTo>
                  <a:pt x="5828" y="14969"/>
                </a:lnTo>
                <a:lnTo>
                  <a:pt x="5614" y="15503"/>
                </a:lnTo>
                <a:cubicBezTo>
                  <a:pt x="4652" y="17855"/>
                  <a:pt x="3850" y="20261"/>
                  <a:pt x="3155" y="22720"/>
                </a:cubicBezTo>
                <a:cubicBezTo>
                  <a:pt x="3101" y="22773"/>
                  <a:pt x="3048" y="22880"/>
                  <a:pt x="3048" y="22934"/>
                </a:cubicBezTo>
                <a:lnTo>
                  <a:pt x="2941" y="23361"/>
                </a:lnTo>
                <a:lnTo>
                  <a:pt x="2941" y="23468"/>
                </a:lnTo>
                <a:cubicBezTo>
                  <a:pt x="2834" y="23843"/>
                  <a:pt x="2781" y="24163"/>
                  <a:pt x="2674" y="24537"/>
                </a:cubicBezTo>
                <a:cubicBezTo>
                  <a:pt x="2086" y="26836"/>
                  <a:pt x="1604" y="29188"/>
                  <a:pt x="1230" y="31594"/>
                </a:cubicBezTo>
                <a:lnTo>
                  <a:pt x="1230" y="31808"/>
                </a:lnTo>
                <a:cubicBezTo>
                  <a:pt x="1177" y="32075"/>
                  <a:pt x="1177" y="32449"/>
                  <a:pt x="1123" y="32770"/>
                </a:cubicBezTo>
                <a:lnTo>
                  <a:pt x="696" y="32930"/>
                </a:lnTo>
                <a:cubicBezTo>
                  <a:pt x="803" y="32609"/>
                  <a:pt x="803" y="32289"/>
                  <a:pt x="803" y="31915"/>
                </a:cubicBezTo>
                <a:lnTo>
                  <a:pt x="803" y="31594"/>
                </a:lnTo>
                <a:cubicBezTo>
                  <a:pt x="1498" y="26997"/>
                  <a:pt x="2620" y="22506"/>
                  <a:pt x="4170" y="18123"/>
                </a:cubicBezTo>
                <a:lnTo>
                  <a:pt x="4384" y="17481"/>
                </a:lnTo>
                <a:cubicBezTo>
                  <a:pt x="4652" y="16840"/>
                  <a:pt x="4919" y="16198"/>
                  <a:pt x="5186" y="15503"/>
                </a:cubicBezTo>
                <a:lnTo>
                  <a:pt x="5346" y="15076"/>
                </a:lnTo>
                <a:cubicBezTo>
                  <a:pt x="5560" y="14595"/>
                  <a:pt x="5721" y="14113"/>
                  <a:pt x="5934" y="13686"/>
                </a:cubicBezTo>
                <a:lnTo>
                  <a:pt x="6202" y="13151"/>
                </a:lnTo>
                <a:lnTo>
                  <a:pt x="6416" y="12563"/>
                </a:lnTo>
                <a:lnTo>
                  <a:pt x="6683" y="12082"/>
                </a:lnTo>
                <a:cubicBezTo>
                  <a:pt x="6950" y="11548"/>
                  <a:pt x="7164" y="11013"/>
                  <a:pt x="7431" y="10478"/>
                </a:cubicBezTo>
                <a:cubicBezTo>
                  <a:pt x="9142" y="7111"/>
                  <a:pt x="11120" y="3850"/>
                  <a:pt x="13365" y="749"/>
                </a:cubicBezTo>
                <a:lnTo>
                  <a:pt x="13900" y="642"/>
                </a:lnTo>
                <a:close/>
                <a:moveTo>
                  <a:pt x="696" y="33732"/>
                </a:moveTo>
                <a:lnTo>
                  <a:pt x="803" y="33839"/>
                </a:lnTo>
                <a:lnTo>
                  <a:pt x="749" y="33892"/>
                </a:lnTo>
                <a:cubicBezTo>
                  <a:pt x="696" y="33892"/>
                  <a:pt x="642" y="33892"/>
                  <a:pt x="642" y="33839"/>
                </a:cubicBezTo>
                <a:cubicBezTo>
                  <a:pt x="589" y="33839"/>
                  <a:pt x="535" y="33785"/>
                  <a:pt x="535" y="33732"/>
                </a:cubicBezTo>
                <a:close/>
                <a:moveTo>
                  <a:pt x="14381" y="1"/>
                </a:moveTo>
                <a:lnTo>
                  <a:pt x="14060" y="108"/>
                </a:lnTo>
                <a:cubicBezTo>
                  <a:pt x="13739" y="161"/>
                  <a:pt x="13365" y="268"/>
                  <a:pt x="13044" y="375"/>
                </a:cubicBezTo>
                <a:lnTo>
                  <a:pt x="12991" y="375"/>
                </a:lnTo>
                <a:lnTo>
                  <a:pt x="12937" y="429"/>
                </a:lnTo>
                <a:cubicBezTo>
                  <a:pt x="10639" y="3582"/>
                  <a:pt x="8661" y="6843"/>
                  <a:pt x="6897" y="10265"/>
                </a:cubicBezTo>
                <a:cubicBezTo>
                  <a:pt x="6629" y="10799"/>
                  <a:pt x="6416" y="11334"/>
                  <a:pt x="6148" y="11868"/>
                </a:cubicBezTo>
                <a:cubicBezTo>
                  <a:pt x="6041" y="12029"/>
                  <a:pt x="5988" y="12189"/>
                  <a:pt x="5934" y="12403"/>
                </a:cubicBezTo>
                <a:lnTo>
                  <a:pt x="5667" y="12937"/>
                </a:lnTo>
                <a:lnTo>
                  <a:pt x="5400" y="13472"/>
                </a:lnTo>
                <a:cubicBezTo>
                  <a:pt x="5186" y="13953"/>
                  <a:pt x="5026" y="14434"/>
                  <a:pt x="4812" y="14915"/>
                </a:cubicBezTo>
                <a:lnTo>
                  <a:pt x="4598" y="15343"/>
                </a:lnTo>
                <a:cubicBezTo>
                  <a:pt x="4331" y="15984"/>
                  <a:pt x="4117" y="16679"/>
                  <a:pt x="3850" y="17321"/>
                </a:cubicBezTo>
                <a:cubicBezTo>
                  <a:pt x="3796" y="17535"/>
                  <a:pt x="3689" y="17802"/>
                  <a:pt x="3636" y="18016"/>
                </a:cubicBezTo>
                <a:cubicBezTo>
                  <a:pt x="2032" y="22399"/>
                  <a:pt x="910" y="26943"/>
                  <a:pt x="215" y="31540"/>
                </a:cubicBezTo>
                <a:lnTo>
                  <a:pt x="215" y="31915"/>
                </a:lnTo>
                <a:cubicBezTo>
                  <a:pt x="215" y="32342"/>
                  <a:pt x="161" y="32770"/>
                  <a:pt x="54" y="33144"/>
                </a:cubicBezTo>
                <a:lnTo>
                  <a:pt x="54" y="33304"/>
                </a:lnTo>
                <a:lnTo>
                  <a:pt x="1" y="33304"/>
                </a:lnTo>
                <a:lnTo>
                  <a:pt x="54" y="33358"/>
                </a:lnTo>
                <a:lnTo>
                  <a:pt x="54" y="33625"/>
                </a:lnTo>
                <a:cubicBezTo>
                  <a:pt x="1" y="33839"/>
                  <a:pt x="108" y="34106"/>
                  <a:pt x="322" y="34267"/>
                </a:cubicBezTo>
                <a:cubicBezTo>
                  <a:pt x="428" y="34374"/>
                  <a:pt x="589" y="34427"/>
                  <a:pt x="749" y="34427"/>
                </a:cubicBezTo>
                <a:cubicBezTo>
                  <a:pt x="856" y="34427"/>
                  <a:pt x="963" y="34374"/>
                  <a:pt x="1070" y="34320"/>
                </a:cubicBezTo>
                <a:lnTo>
                  <a:pt x="1123" y="34267"/>
                </a:lnTo>
                <a:cubicBezTo>
                  <a:pt x="1230" y="34160"/>
                  <a:pt x="1337" y="33999"/>
                  <a:pt x="1391" y="33839"/>
                </a:cubicBezTo>
                <a:lnTo>
                  <a:pt x="1444" y="33732"/>
                </a:lnTo>
                <a:lnTo>
                  <a:pt x="1498" y="33732"/>
                </a:lnTo>
                <a:lnTo>
                  <a:pt x="1016" y="33358"/>
                </a:lnTo>
                <a:lnTo>
                  <a:pt x="1444" y="33197"/>
                </a:lnTo>
                <a:lnTo>
                  <a:pt x="1551" y="33091"/>
                </a:lnTo>
                <a:lnTo>
                  <a:pt x="1551" y="32984"/>
                </a:lnTo>
                <a:cubicBezTo>
                  <a:pt x="1604" y="32609"/>
                  <a:pt x="1658" y="32235"/>
                  <a:pt x="1711" y="31861"/>
                </a:cubicBezTo>
                <a:lnTo>
                  <a:pt x="1711" y="31701"/>
                </a:lnTo>
                <a:cubicBezTo>
                  <a:pt x="2032" y="29295"/>
                  <a:pt x="2460" y="26997"/>
                  <a:pt x="3048" y="24698"/>
                </a:cubicBezTo>
                <a:cubicBezTo>
                  <a:pt x="3155" y="24324"/>
                  <a:pt x="3262" y="24003"/>
                  <a:pt x="3315" y="23629"/>
                </a:cubicBezTo>
                <a:lnTo>
                  <a:pt x="3475" y="23094"/>
                </a:lnTo>
                <a:cubicBezTo>
                  <a:pt x="3475" y="23041"/>
                  <a:pt x="3529" y="22987"/>
                  <a:pt x="3529" y="22880"/>
                </a:cubicBezTo>
                <a:cubicBezTo>
                  <a:pt x="4224" y="20475"/>
                  <a:pt x="5079" y="18069"/>
                  <a:pt x="6041" y="15717"/>
                </a:cubicBezTo>
                <a:lnTo>
                  <a:pt x="6255" y="15236"/>
                </a:lnTo>
                <a:cubicBezTo>
                  <a:pt x="6309" y="15022"/>
                  <a:pt x="6362" y="14862"/>
                  <a:pt x="6469" y="14701"/>
                </a:cubicBezTo>
                <a:lnTo>
                  <a:pt x="6629" y="14220"/>
                </a:lnTo>
                <a:cubicBezTo>
                  <a:pt x="7164" y="13098"/>
                  <a:pt x="7699" y="11922"/>
                  <a:pt x="8287" y="10799"/>
                </a:cubicBezTo>
                <a:cubicBezTo>
                  <a:pt x="8393" y="10532"/>
                  <a:pt x="8500" y="10318"/>
                  <a:pt x="8607" y="10104"/>
                </a:cubicBezTo>
                <a:lnTo>
                  <a:pt x="8981" y="9463"/>
                </a:lnTo>
                <a:lnTo>
                  <a:pt x="9356" y="8768"/>
                </a:lnTo>
                <a:cubicBezTo>
                  <a:pt x="9463" y="8607"/>
                  <a:pt x="9570" y="8394"/>
                  <a:pt x="9676" y="8180"/>
                </a:cubicBezTo>
                <a:lnTo>
                  <a:pt x="10104" y="7431"/>
                </a:lnTo>
                <a:cubicBezTo>
                  <a:pt x="10211" y="7218"/>
                  <a:pt x="10371" y="7004"/>
                  <a:pt x="10478" y="6736"/>
                </a:cubicBezTo>
                <a:lnTo>
                  <a:pt x="10906" y="6095"/>
                </a:lnTo>
                <a:lnTo>
                  <a:pt x="10959" y="5988"/>
                </a:lnTo>
                <a:lnTo>
                  <a:pt x="11280" y="5400"/>
                </a:lnTo>
                <a:cubicBezTo>
                  <a:pt x="11708" y="4759"/>
                  <a:pt x="12135" y="4117"/>
                  <a:pt x="12510" y="3529"/>
                </a:cubicBezTo>
                <a:cubicBezTo>
                  <a:pt x="12937" y="2888"/>
                  <a:pt x="13365" y="2300"/>
                  <a:pt x="13793" y="1712"/>
                </a:cubicBezTo>
                <a:lnTo>
                  <a:pt x="14006" y="1444"/>
                </a:lnTo>
                <a:cubicBezTo>
                  <a:pt x="14060" y="1284"/>
                  <a:pt x="14167" y="1177"/>
                  <a:pt x="14274" y="1070"/>
                </a:cubicBezTo>
                <a:lnTo>
                  <a:pt x="14327" y="1017"/>
                </a:lnTo>
                <a:lnTo>
                  <a:pt x="14381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7" name="Google Shape;2047;p36"/>
          <p:cNvSpPr/>
          <p:nvPr/>
        </p:nvSpPr>
        <p:spPr>
          <a:xfrm>
            <a:off x="1303694" y="1481735"/>
            <a:ext cx="369" cy="1106"/>
          </a:xfrm>
          <a:custGeom>
            <a:avLst/>
            <a:gdLst/>
            <a:ahLst/>
            <a:cxnLst/>
            <a:rect l="l" t="t" r="r" b="b"/>
            <a:pathLst>
              <a:path w="54" h="162" extrusionOk="0">
                <a:moveTo>
                  <a:pt x="54" y="1"/>
                </a:moveTo>
                <a:cubicBezTo>
                  <a:pt x="54" y="1"/>
                  <a:pt x="54" y="54"/>
                  <a:pt x="0" y="108"/>
                </a:cubicBezTo>
                <a:lnTo>
                  <a:pt x="54" y="161"/>
                </a:lnTo>
                <a:lnTo>
                  <a:pt x="54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8" name="Google Shape;2048;p36"/>
          <p:cNvSpPr/>
          <p:nvPr/>
        </p:nvSpPr>
        <p:spPr>
          <a:xfrm>
            <a:off x="1302595" y="1482466"/>
            <a:ext cx="1468" cy="1106"/>
          </a:xfrm>
          <a:custGeom>
            <a:avLst/>
            <a:gdLst/>
            <a:ahLst/>
            <a:cxnLst/>
            <a:rect l="l" t="t" r="r" b="b"/>
            <a:pathLst>
              <a:path w="215" h="162" extrusionOk="0">
                <a:moveTo>
                  <a:pt x="161" y="1"/>
                </a:moveTo>
                <a:cubicBezTo>
                  <a:pt x="108" y="54"/>
                  <a:pt x="54" y="108"/>
                  <a:pt x="1" y="161"/>
                </a:cubicBezTo>
                <a:lnTo>
                  <a:pt x="215" y="161"/>
                </a:lnTo>
                <a:lnTo>
                  <a:pt x="215" y="54"/>
                </a:lnTo>
                <a:lnTo>
                  <a:pt x="161" y="1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49" name="Google Shape;2049;p36"/>
          <p:cNvSpPr/>
          <p:nvPr/>
        </p:nvSpPr>
        <p:spPr>
          <a:xfrm>
            <a:off x="1214630" y="1474122"/>
            <a:ext cx="93441" cy="28792"/>
          </a:xfrm>
          <a:custGeom>
            <a:avLst/>
            <a:gdLst/>
            <a:ahLst/>
            <a:cxnLst/>
            <a:rect l="l" t="t" r="r" b="b"/>
            <a:pathLst>
              <a:path w="13686" h="4217" extrusionOk="0">
                <a:moveTo>
                  <a:pt x="7720" y="0"/>
                </a:moveTo>
                <a:cubicBezTo>
                  <a:pt x="4896" y="0"/>
                  <a:pt x="2082" y="982"/>
                  <a:pt x="1" y="2933"/>
                </a:cubicBezTo>
                <a:lnTo>
                  <a:pt x="1" y="4109"/>
                </a:lnTo>
                <a:lnTo>
                  <a:pt x="54" y="4216"/>
                </a:lnTo>
                <a:cubicBezTo>
                  <a:pt x="2013" y="2107"/>
                  <a:pt x="4727" y="941"/>
                  <a:pt x="7531" y="941"/>
                </a:cubicBezTo>
                <a:cubicBezTo>
                  <a:pt x="7711" y="941"/>
                  <a:pt x="7892" y="946"/>
                  <a:pt x="8073" y="956"/>
                </a:cubicBezTo>
                <a:cubicBezTo>
                  <a:pt x="9676" y="1009"/>
                  <a:pt x="11227" y="1383"/>
                  <a:pt x="12670" y="2078"/>
                </a:cubicBezTo>
                <a:cubicBezTo>
                  <a:pt x="12872" y="2190"/>
                  <a:pt x="13046" y="2237"/>
                  <a:pt x="13195" y="2237"/>
                </a:cubicBezTo>
                <a:cubicBezTo>
                  <a:pt x="13402" y="2237"/>
                  <a:pt x="13562" y="2149"/>
                  <a:pt x="13686" y="2025"/>
                </a:cubicBezTo>
                <a:lnTo>
                  <a:pt x="13686" y="2025"/>
                </a:lnTo>
                <a:cubicBezTo>
                  <a:pt x="13643" y="2039"/>
                  <a:pt x="13599" y="2046"/>
                  <a:pt x="13555" y="2046"/>
                </a:cubicBezTo>
                <a:cubicBezTo>
                  <a:pt x="13272" y="2046"/>
                  <a:pt x="12998" y="1768"/>
                  <a:pt x="13044" y="1490"/>
                </a:cubicBezTo>
                <a:lnTo>
                  <a:pt x="13044" y="1383"/>
                </a:lnTo>
                <a:lnTo>
                  <a:pt x="12830" y="1383"/>
                </a:lnTo>
                <a:cubicBezTo>
                  <a:pt x="12884" y="1383"/>
                  <a:pt x="12937" y="1330"/>
                  <a:pt x="12991" y="1223"/>
                </a:cubicBezTo>
                <a:cubicBezTo>
                  <a:pt x="11358" y="407"/>
                  <a:pt x="9537" y="0"/>
                  <a:pt x="7720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0" name="Google Shape;2050;p36"/>
          <p:cNvSpPr/>
          <p:nvPr/>
        </p:nvSpPr>
        <p:spPr>
          <a:xfrm>
            <a:off x="1209154" y="1494149"/>
            <a:ext cx="5482" cy="8036"/>
          </a:xfrm>
          <a:custGeom>
            <a:avLst/>
            <a:gdLst/>
            <a:ahLst/>
            <a:cxnLst/>
            <a:rect l="l" t="t" r="r" b="b"/>
            <a:pathLst>
              <a:path w="803" h="1177" extrusionOk="0">
                <a:moveTo>
                  <a:pt x="803" y="0"/>
                </a:moveTo>
                <a:cubicBezTo>
                  <a:pt x="535" y="268"/>
                  <a:pt x="268" y="588"/>
                  <a:pt x="1" y="856"/>
                </a:cubicBezTo>
                <a:lnTo>
                  <a:pt x="803" y="1176"/>
                </a:lnTo>
                <a:lnTo>
                  <a:pt x="803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1" name="Google Shape;2051;p36"/>
          <p:cNvSpPr/>
          <p:nvPr/>
        </p:nvSpPr>
        <p:spPr>
          <a:xfrm>
            <a:off x="1208061" y="1250316"/>
            <a:ext cx="190521" cy="255096"/>
          </a:xfrm>
          <a:custGeom>
            <a:avLst/>
            <a:gdLst/>
            <a:ahLst/>
            <a:cxnLst/>
            <a:rect l="l" t="t" r="r" b="b"/>
            <a:pathLst>
              <a:path w="27905" h="37363" extrusionOk="0">
                <a:moveTo>
                  <a:pt x="27905" y="0"/>
                </a:moveTo>
                <a:cubicBezTo>
                  <a:pt x="27890" y="0"/>
                  <a:pt x="27875" y="5"/>
                  <a:pt x="27861" y="12"/>
                </a:cubicBezTo>
                <a:lnTo>
                  <a:pt x="27861" y="12"/>
                </a:lnTo>
                <a:cubicBezTo>
                  <a:pt x="27876" y="8"/>
                  <a:pt x="27890" y="4"/>
                  <a:pt x="27905" y="0"/>
                </a:cubicBezTo>
                <a:close/>
                <a:moveTo>
                  <a:pt x="27861" y="12"/>
                </a:moveTo>
                <a:cubicBezTo>
                  <a:pt x="15213" y="3285"/>
                  <a:pt x="5128" y="13486"/>
                  <a:pt x="1497" y="25980"/>
                </a:cubicBezTo>
                <a:cubicBezTo>
                  <a:pt x="482" y="29508"/>
                  <a:pt x="0" y="33197"/>
                  <a:pt x="54" y="36939"/>
                </a:cubicBezTo>
                <a:cubicBezTo>
                  <a:pt x="89" y="37186"/>
                  <a:pt x="310" y="37363"/>
                  <a:pt x="534" y="37363"/>
                </a:cubicBezTo>
                <a:cubicBezTo>
                  <a:pt x="649" y="37363"/>
                  <a:pt x="765" y="37315"/>
                  <a:pt x="856" y="37206"/>
                </a:cubicBezTo>
                <a:lnTo>
                  <a:pt x="1123" y="36992"/>
                </a:lnTo>
                <a:lnTo>
                  <a:pt x="1016" y="36885"/>
                </a:lnTo>
                <a:lnTo>
                  <a:pt x="214" y="36565"/>
                </a:lnTo>
                <a:cubicBezTo>
                  <a:pt x="428" y="36297"/>
                  <a:pt x="749" y="35977"/>
                  <a:pt x="1016" y="35709"/>
                </a:cubicBezTo>
                <a:cubicBezTo>
                  <a:pt x="1283" y="23201"/>
                  <a:pt x="7859" y="11601"/>
                  <a:pt x="18550" y="4972"/>
                </a:cubicBezTo>
                <a:cubicBezTo>
                  <a:pt x="21169" y="3368"/>
                  <a:pt x="24002" y="2085"/>
                  <a:pt x="26943" y="1230"/>
                </a:cubicBezTo>
                <a:cubicBezTo>
                  <a:pt x="27156" y="909"/>
                  <a:pt x="27370" y="642"/>
                  <a:pt x="27638" y="321"/>
                </a:cubicBezTo>
                <a:lnTo>
                  <a:pt x="27798" y="107"/>
                </a:lnTo>
                <a:cubicBezTo>
                  <a:pt x="27798" y="69"/>
                  <a:pt x="27826" y="30"/>
                  <a:pt x="27861" y="12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2" name="Google Shape;2052;p36"/>
          <p:cNvSpPr/>
          <p:nvPr/>
        </p:nvSpPr>
        <p:spPr>
          <a:xfrm>
            <a:off x="1206600" y="1246300"/>
            <a:ext cx="199650" cy="260961"/>
          </a:xfrm>
          <a:custGeom>
            <a:avLst/>
            <a:gdLst/>
            <a:ahLst/>
            <a:cxnLst/>
            <a:rect l="l" t="t" r="r" b="b"/>
            <a:pathLst>
              <a:path w="29242" h="38222" extrusionOk="0">
                <a:moveTo>
                  <a:pt x="27424" y="1016"/>
                </a:moveTo>
                <a:lnTo>
                  <a:pt x="26996" y="1604"/>
                </a:lnTo>
                <a:cubicBezTo>
                  <a:pt x="24003" y="2513"/>
                  <a:pt x="21223" y="3742"/>
                  <a:pt x="18604" y="5400"/>
                </a:cubicBezTo>
                <a:cubicBezTo>
                  <a:pt x="7912" y="12028"/>
                  <a:pt x="1284" y="23628"/>
                  <a:pt x="963" y="36191"/>
                </a:cubicBezTo>
                <a:cubicBezTo>
                  <a:pt x="802" y="36351"/>
                  <a:pt x="642" y="36511"/>
                  <a:pt x="482" y="36672"/>
                </a:cubicBezTo>
                <a:cubicBezTo>
                  <a:pt x="535" y="33250"/>
                  <a:pt x="1016" y="29883"/>
                  <a:pt x="1925" y="26622"/>
                </a:cubicBezTo>
                <a:cubicBezTo>
                  <a:pt x="5453" y="14273"/>
                  <a:pt x="15075" y="4598"/>
                  <a:pt x="27424" y="1016"/>
                </a:cubicBezTo>
                <a:close/>
                <a:moveTo>
                  <a:pt x="535" y="37473"/>
                </a:moveTo>
                <a:lnTo>
                  <a:pt x="856" y="37634"/>
                </a:lnTo>
                <a:cubicBezTo>
                  <a:pt x="802" y="37687"/>
                  <a:pt x="749" y="37687"/>
                  <a:pt x="696" y="37687"/>
                </a:cubicBezTo>
                <a:cubicBezTo>
                  <a:pt x="589" y="37634"/>
                  <a:pt x="535" y="37580"/>
                  <a:pt x="535" y="37473"/>
                </a:cubicBezTo>
                <a:close/>
                <a:moveTo>
                  <a:pt x="29241" y="0"/>
                </a:moveTo>
                <a:lnTo>
                  <a:pt x="28012" y="321"/>
                </a:lnTo>
                <a:cubicBezTo>
                  <a:pt x="15182" y="3796"/>
                  <a:pt x="5132" y="13739"/>
                  <a:pt x="1497" y="26515"/>
                </a:cubicBezTo>
                <a:cubicBezTo>
                  <a:pt x="482" y="29990"/>
                  <a:pt x="1" y="33625"/>
                  <a:pt x="1" y="37260"/>
                </a:cubicBezTo>
                <a:lnTo>
                  <a:pt x="1" y="37473"/>
                </a:lnTo>
                <a:cubicBezTo>
                  <a:pt x="1" y="37794"/>
                  <a:pt x="214" y="38062"/>
                  <a:pt x="482" y="38168"/>
                </a:cubicBezTo>
                <a:cubicBezTo>
                  <a:pt x="589" y="38168"/>
                  <a:pt x="642" y="38222"/>
                  <a:pt x="749" y="38222"/>
                </a:cubicBezTo>
                <a:cubicBezTo>
                  <a:pt x="963" y="38222"/>
                  <a:pt x="1177" y="38115"/>
                  <a:pt x="1337" y="37955"/>
                </a:cubicBezTo>
                <a:lnTo>
                  <a:pt x="1551" y="37741"/>
                </a:lnTo>
                <a:lnTo>
                  <a:pt x="1711" y="37527"/>
                </a:lnTo>
                <a:lnTo>
                  <a:pt x="1444" y="37260"/>
                </a:lnTo>
                <a:lnTo>
                  <a:pt x="856" y="37046"/>
                </a:lnTo>
                <a:cubicBezTo>
                  <a:pt x="1070" y="36832"/>
                  <a:pt x="1230" y="36672"/>
                  <a:pt x="1444" y="36458"/>
                </a:cubicBezTo>
                <a:lnTo>
                  <a:pt x="1497" y="36404"/>
                </a:lnTo>
                <a:lnTo>
                  <a:pt x="1497" y="36297"/>
                </a:lnTo>
                <a:cubicBezTo>
                  <a:pt x="1765" y="23842"/>
                  <a:pt x="8286" y="12402"/>
                  <a:pt x="18871" y="5774"/>
                </a:cubicBezTo>
                <a:cubicBezTo>
                  <a:pt x="21490" y="4170"/>
                  <a:pt x="24270" y="2941"/>
                  <a:pt x="27210" y="2032"/>
                </a:cubicBezTo>
                <a:lnTo>
                  <a:pt x="27317" y="2032"/>
                </a:lnTo>
                <a:lnTo>
                  <a:pt x="27370" y="1978"/>
                </a:lnTo>
                <a:cubicBezTo>
                  <a:pt x="27531" y="1658"/>
                  <a:pt x="27798" y="1390"/>
                  <a:pt x="28012" y="1070"/>
                </a:cubicBezTo>
                <a:lnTo>
                  <a:pt x="28226" y="856"/>
                </a:lnTo>
                <a:lnTo>
                  <a:pt x="28226" y="802"/>
                </a:lnTo>
                <a:lnTo>
                  <a:pt x="29241" y="0"/>
                </a:ln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3" name="Google Shape;2053;p36"/>
          <p:cNvSpPr/>
          <p:nvPr/>
        </p:nvSpPr>
        <p:spPr>
          <a:xfrm>
            <a:off x="1277919" y="1726334"/>
            <a:ext cx="374912" cy="42317"/>
          </a:xfrm>
          <a:custGeom>
            <a:avLst/>
            <a:gdLst/>
            <a:ahLst/>
            <a:cxnLst/>
            <a:rect l="l" t="t" r="r" b="b"/>
            <a:pathLst>
              <a:path w="54912" h="6198" extrusionOk="0">
                <a:moveTo>
                  <a:pt x="9074" y="1"/>
                </a:moveTo>
                <a:cubicBezTo>
                  <a:pt x="6155" y="1"/>
                  <a:pt x="3211" y="650"/>
                  <a:pt x="461" y="1974"/>
                </a:cubicBezTo>
                <a:cubicBezTo>
                  <a:pt x="1" y="2204"/>
                  <a:pt x="293" y="2829"/>
                  <a:pt x="724" y="2829"/>
                </a:cubicBezTo>
                <a:cubicBezTo>
                  <a:pt x="794" y="2829"/>
                  <a:pt x="867" y="2813"/>
                  <a:pt x="942" y="2776"/>
                </a:cubicBezTo>
                <a:cubicBezTo>
                  <a:pt x="3535" y="1540"/>
                  <a:pt x="6312" y="934"/>
                  <a:pt x="9067" y="934"/>
                </a:cubicBezTo>
                <a:cubicBezTo>
                  <a:pt x="13582" y="934"/>
                  <a:pt x="18037" y="2562"/>
                  <a:pt x="21523" y="5716"/>
                </a:cubicBezTo>
                <a:cubicBezTo>
                  <a:pt x="21630" y="5796"/>
                  <a:pt x="21750" y="5836"/>
                  <a:pt x="21870" y="5836"/>
                </a:cubicBezTo>
                <a:cubicBezTo>
                  <a:pt x="21990" y="5836"/>
                  <a:pt x="22111" y="5796"/>
                  <a:pt x="22218" y="5716"/>
                </a:cubicBezTo>
                <a:cubicBezTo>
                  <a:pt x="24409" y="3738"/>
                  <a:pt x="26922" y="1974"/>
                  <a:pt x="29862" y="1332"/>
                </a:cubicBezTo>
                <a:cubicBezTo>
                  <a:pt x="30572" y="1168"/>
                  <a:pt x="31292" y="1088"/>
                  <a:pt x="32009" y="1088"/>
                </a:cubicBezTo>
                <a:cubicBezTo>
                  <a:pt x="34098" y="1088"/>
                  <a:pt x="36155" y="1769"/>
                  <a:pt x="37827" y="3043"/>
                </a:cubicBezTo>
                <a:cubicBezTo>
                  <a:pt x="38789" y="3845"/>
                  <a:pt x="39912" y="4379"/>
                  <a:pt x="41141" y="4647"/>
                </a:cubicBezTo>
                <a:cubicBezTo>
                  <a:pt x="41581" y="4680"/>
                  <a:pt x="42021" y="4698"/>
                  <a:pt x="42460" y="4698"/>
                </a:cubicBezTo>
                <a:cubicBezTo>
                  <a:pt x="43406" y="4698"/>
                  <a:pt x="44344" y="4615"/>
                  <a:pt x="45257" y="4433"/>
                </a:cubicBezTo>
                <a:cubicBezTo>
                  <a:pt x="45843" y="4360"/>
                  <a:pt x="46430" y="4323"/>
                  <a:pt x="47016" y="4323"/>
                </a:cubicBezTo>
                <a:cubicBezTo>
                  <a:pt x="49428" y="4323"/>
                  <a:pt x="51821" y="4939"/>
                  <a:pt x="53971" y="6143"/>
                </a:cubicBezTo>
                <a:cubicBezTo>
                  <a:pt x="54045" y="6181"/>
                  <a:pt x="54119" y="6197"/>
                  <a:pt x="54189" y="6197"/>
                </a:cubicBezTo>
                <a:cubicBezTo>
                  <a:pt x="54620" y="6197"/>
                  <a:pt x="54912" y="5571"/>
                  <a:pt x="54452" y="5342"/>
                </a:cubicBezTo>
                <a:cubicBezTo>
                  <a:pt x="52219" y="4066"/>
                  <a:pt x="49754" y="3411"/>
                  <a:pt x="47254" y="3411"/>
                </a:cubicBezTo>
                <a:cubicBezTo>
                  <a:pt x="46821" y="3411"/>
                  <a:pt x="46387" y="3431"/>
                  <a:pt x="45952" y="3471"/>
                </a:cubicBezTo>
                <a:cubicBezTo>
                  <a:pt x="44781" y="3580"/>
                  <a:pt x="43559" y="3816"/>
                  <a:pt x="42373" y="3816"/>
                </a:cubicBezTo>
                <a:cubicBezTo>
                  <a:pt x="41828" y="3816"/>
                  <a:pt x="41289" y="3766"/>
                  <a:pt x="40767" y="3631"/>
                </a:cubicBezTo>
                <a:cubicBezTo>
                  <a:pt x="39324" y="3257"/>
                  <a:pt x="38308" y="2188"/>
                  <a:pt x="37025" y="1439"/>
                </a:cubicBezTo>
                <a:cubicBezTo>
                  <a:pt x="35475" y="494"/>
                  <a:pt x="33862" y="96"/>
                  <a:pt x="32254" y="96"/>
                </a:cubicBezTo>
                <a:cubicBezTo>
                  <a:pt x="28461" y="96"/>
                  <a:pt x="24696" y="2305"/>
                  <a:pt x="21846" y="4740"/>
                </a:cubicBezTo>
                <a:lnTo>
                  <a:pt x="21846" y="4740"/>
                </a:lnTo>
                <a:cubicBezTo>
                  <a:pt x="18224" y="1616"/>
                  <a:pt x="13680" y="1"/>
                  <a:pt x="9074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4" name="Google Shape;2054;p36"/>
          <p:cNvSpPr/>
          <p:nvPr/>
        </p:nvSpPr>
        <p:spPr>
          <a:xfrm>
            <a:off x="1594512" y="1787780"/>
            <a:ext cx="8405" cy="6575"/>
          </a:xfrm>
          <a:custGeom>
            <a:avLst/>
            <a:gdLst/>
            <a:ahLst/>
            <a:cxnLst/>
            <a:rect l="l" t="t" r="r" b="b"/>
            <a:pathLst>
              <a:path w="1231" h="963" extrusionOk="0">
                <a:moveTo>
                  <a:pt x="642" y="0"/>
                </a:moveTo>
                <a:cubicBezTo>
                  <a:pt x="1" y="0"/>
                  <a:pt x="1" y="962"/>
                  <a:pt x="642" y="962"/>
                </a:cubicBezTo>
                <a:cubicBezTo>
                  <a:pt x="1230" y="909"/>
                  <a:pt x="1230" y="0"/>
                  <a:pt x="642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5" name="Google Shape;2055;p36"/>
          <p:cNvSpPr/>
          <p:nvPr/>
        </p:nvSpPr>
        <p:spPr>
          <a:xfrm>
            <a:off x="1343474" y="1794492"/>
            <a:ext cx="7305" cy="6575"/>
          </a:xfrm>
          <a:custGeom>
            <a:avLst/>
            <a:gdLst/>
            <a:ahLst/>
            <a:cxnLst/>
            <a:rect l="l" t="t" r="r" b="b"/>
            <a:pathLst>
              <a:path w="1070" h="963" extrusionOk="0">
                <a:moveTo>
                  <a:pt x="535" y="1"/>
                </a:moveTo>
                <a:cubicBezTo>
                  <a:pt x="1" y="108"/>
                  <a:pt x="1" y="909"/>
                  <a:pt x="535" y="963"/>
                </a:cubicBezTo>
                <a:cubicBezTo>
                  <a:pt x="1070" y="909"/>
                  <a:pt x="1070" y="108"/>
                  <a:pt x="535" y="1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6" name="Google Shape;2056;p36"/>
          <p:cNvSpPr/>
          <p:nvPr/>
        </p:nvSpPr>
        <p:spPr>
          <a:xfrm>
            <a:off x="1226674" y="1794796"/>
            <a:ext cx="8767" cy="6575"/>
          </a:xfrm>
          <a:custGeom>
            <a:avLst/>
            <a:gdLst/>
            <a:ahLst/>
            <a:cxnLst/>
            <a:rect l="l" t="t" r="r" b="b"/>
            <a:pathLst>
              <a:path w="1284" h="963" extrusionOk="0">
                <a:moveTo>
                  <a:pt x="642" y="0"/>
                </a:moveTo>
                <a:cubicBezTo>
                  <a:pt x="1" y="0"/>
                  <a:pt x="1" y="963"/>
                  <a:pt x="642" y="963"/>
                </a:cubicBezTo>
                <a:cubicBezTo>
                  <a:pt x="1284" y="909"/>
                  <a:pt x="1284" y="0"/>
                  <a:pt x="642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57" name="Google Shape;2057;p36"/>
          <p:cNvSpPr/>
          <p:nvPr/>
        </p:nvSpPr>
        <p:spPr>
          <a:xfrm>
            <a:off x="1474187" y="1789305"/>
            <a:ext cx="7305" cy="6213"/>
          </a:xfrm>
          <a:custGeom>
            <a:avLst/>
            <a:gdLst/>
            <a:ahLst/>
            <a:cxnLst/>
            <a:rect l="l" t="t" r="r" b="b"/>
            <a:pathLst>
              <a:path w="1070" h="910" extrusionOk="0">
                <a:moveTo>
                  <a:pt x="535" y="0"/>
                </a:moveTo>
                <a:cubicBezTo>
                  <a:pt x="1" y="54"/>
                  <a:pt x="1" y="856"/>
                  <a:pt x="535" y="909"/>
                </a:cubicBezTo>
                <a:cubicBezTo>
                  <a:pt x="1070" y="856"/>
                  <a:pt x="1070" y="54"/>
                  <a:pt x="535" y="0"/>
                </a:cubicBezTo>
                <a:close/>
              </a:path>
            </a:pathLst>
          </a:custGeom>
          <a:solidFill>
            <a:schemeClr val="lt1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2058" name="Google Shape;2058;p36"/>
          <p:cNvGrpSpPr/>
          <p:nvPr/>
        </p:nvGrpSpPr>
        <p:grpSpPr>
          <a:xfrm>
            <a:off x="7267711" y="1237672"/>
            <a:ext cx="747940" cy="582412"/>
            <a:chOff x="7201606" y="1189000"/>
            <a:chExt cx="831137" cy="647196"/>
          </a:xfrm>
        </p:grpSpPr>
        <p:sp>
          <p:nvSpPr>
            <p:cNvPr id="2059" name="Google Shape;2059;p36"/>
            <p:cNvSpPr/>
            <p:nvPr/>
          </p:nvSpPr>
          <p:spPr>
            <a:xfrm>
              <a:off x="7201606" y="1189000"/>
              <a:ext cx="223984" cy="647196"/>
            </a:xfrm>
            <a:custGeom>
              <a:avLst/>
              <a:gdLst/>
              <a:ahLst/>
              <a:cxnLst/>
              <a:rect l="l" t="t" r="r" b="b"/>
              <a:pathLst>
                <a:path w="36779" h="106272" extrusionOk="0">
                  <a:moveTo>
                    <a:pt x="20046" y="2031"/>
                  </a:moveTo>
                  <a:lnTo>
                    <a:pt x="20046" y="26728"/>
                  </a:lnTo>
                  <a:lnTo>
                    <a:pt x="28118" y="26728"/>
                  </a:lnTo>
                  <a:lnTo>
                    <a:pt x="28118" y="48806"/>
                  </a:lnTo>
                  <a:lnTo>
                    <a:pt x="34747" y="48806"/>
                  </a:lnTo>
                  <a:lnTo>
                    <a:pt x="34747" y="104240"/>
                  </a:lnTo>
                  <a:lnTo>
                    <a:pt x="2031" y="104240"/>
                  </a:lnTo>
                  <a:lnTo>
                    <a:pt x="2031" y="49447"/>
                  </a:lnTo>
                  <a:lnTo>
                    <a:pt x="9355" y="49447"/>
                  </a:lnTo>
                  <a:lnTo>
                    <a:pt x="9355" y="26728"/>
                  </a:lnTo>
                  <a:lnTo>
                    <a:pt x="16732" y="26728"/>
                  </a:lnTo>
                  <a:lnTo>
                    <a:pt x="16732" y="2031"/>
                  </a:lnTo>
                  <a:close/>
                  <a:moveTo>
                    <a:pt x="14701" y="0"/>
                  </a:moveTo>
                  <a:lnTo>
                    <a:pt x="14701" y="24750"/>
                  </a:lnTo>
                  <a:lnTo>
                    <a:pt x="7377" y="24750"/>
                  </a:lnTo>
                  <a:lnTo>
                    <a:pt x="7377" y="47469"/>
                  </a:lnTo>
                  <a:lnTo>
                    <a:pt x="0" y="47469"/>
                  </a:lnTo>
                  <a:lnTo>
                    <a:pt x="0" y="106272"/>
                  </a:lnTo>
                  <a:lnTo>
                    <a:pt x="36778" y="106272"/>
                  </a:lnTo>
                  <a:lnTo>
                    <a:pt x="36778" y="46775"/>
                  </a:lnTo>
                  <a:lnTo>
                    <a:pt x="30150" y="46775"/>
                  </a:lnTo>
                  <a:lnTo>
                    <a:pt x="30150" y="24750"/>
                  </a:lnTo>
                  <a:lnTo>
                    <a:pt x="22078" y="24750"/>
                  </a:lnTo>
                  <a:lnTo>
                    <a:pt x="2207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0" name="Google Shape;2060;p36"/>
            <p:cNvSpPr/>
            <p:nvPr/>
          </p:nvSpPr>
          <p:spPr>
            <a:xfrm>
              <a:off x="7413211" y="1552633"/>
              <a:ext cx="135764" cy="283556"/>
            </a:xfrm>
            <a:custGeom>
              <a:avLst/>
              <a:gdLst/>
              <a:ahLst/>
              <a:cxnLst/>
              <a:rect l="l" t="t" r="r" b="b"/>
              <a:pathLst>
                <a:path w="22293" h="46561" extrusionOk="0">
                  <a:moveTo>
                    <a:pt x="20261" y="1978"/>
                  </a:moveTo>
                  <a:lnTo>
                    <a:pt x="20261" y="44529"/>
                  </a:lnTo>
                  <a:lnTo>
                    <a:pt x="2032" y="44529"/>
                  </a:lnTo>
                  <a:lnTo>
                    <a:pt x="2032" y="1978"/>
                  </a:lnTo>
                  <a:close/>
                  <a:moveTo>
                    <a:pt x="1" y="0"/>
                  </a:moveTo>
                  <a:lnTo>
                    <a:pt x="1" y="46561"/>
                  </a:lnTo>
                  <a:lnTo>
                    <a:pt x="22292" y="46561"/>
                  </a:lnTo>
                  <a:lnTo>
                    <a:pt x="222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1" name="Google Shape;2061;p36"/>
            <p:cNvSpPr/>
            <p:nvPr/>
          </p:nvSpPr>
          <p:spPr>
            <a:xfrm>
              <a:off x="7379027" y="1376185"/>
              <a:ext cx="272820" cy="460008"/>
            </a:xfrm>
            <a:custGeom>
              <a:avLst/>
              <a:gdLst/>
              <a:ahLst/>
              <a:cxnLst/>
              <a:rect l="l" t="t" r="r" b="b"/>
              <a:pathLst>
                <a:path w="44798" h="75535" extrusionOk="0">
                  <a:moveTo>
                    <a:pt x="1" y="1"/>
                  </a:moveTo>
                  <a:lnTo>
                    <a:pt x="1" y="2032"/>
                  </a:lnTo>
                  <a:lnTo>
                    <a:pt x="42820" y="2032"/>
                  </a:lnTo>
                  <a:lnTo>
                    <a:pt x="42820" y="73503"/>
                  </a:lnTo>
                  <a:lnTo>
                    <a:pt x="26890" y="73503"/>
                  </a:lnTo>
                  <a:lnTo>
                    <a:pt x="26890" y="75535"/>
                  </a:lnTo>
                  <a:lnTo>
                    <a:pt x="44798" y="75535"/>
                  </a:lnTo>
                  <a:lnTo>
                    <a:pt x="4479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2" name="Google Shape;2062;p36"/>
            <p:cNvSpPr/>
            <p:nvPr/>
          </p:nvSpPr>
          <p:spPr>
            <a:xfrm>
              <a:off x="7645984" y="1476455"/>
              <a:ext cx="261419" cy="359736"/>
            </a:xfrm>
            <a:custGeom>
              <a:avLst/>
              <a:gdLst/>
              <a:ahLst/>
              <a:cxnLst/>
              <a:rect l="l" t="t" r="r" b="b"/>
              <a:pathLst>
                <a:path w="42926" h="59070" extrusionOk="0">
                  <a:moveTo>
                    <a:pt x="0" y="0"/>
                  </a:moveTo>
                  <a:lnTo>
                    <a:pt x="0" y="2032"/>
                  </a:lnTo>
                  <a:lnTo>
                    <a:pt x="20581" y="2032"/>
                  </a:lnTo>
                  <a:lnTo>
                    <a:pt x="20581" y="26515"/>
                  </a:lnTo>
                  <a:lnTo>
                    <a:pt x="40895" y="26515"/>
                  </a:lnTo>
                  <a:lnTo>
                    <a:pt x="40895" y="57038"/>
                  </a:lnTo>
                  <a:lnTo>
                    <a:pt x="0" y="57038"/>
                  </a:lnTo>
                  <a:lnTo>
                    <a:pt x="0" y="59070"/>
                  </a:lnTo>
                  <a:lnTo>
                    <a:pt x="42926" y="59070"/>
                  </a:lnTo>
                  <a:lnTo>
                    <a:pt x="42926" y="24537"/>
                  </a:lnTo>
                  <a:lnTo>
                    <a:pt x="22612" y="24537"/>
                  </a:lnTo>
                  <a:lnTo>
                    <a:pt x="226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3" name="Google Shape;2063;p36"/>
            <p:cNvSpPr/>
            <p:nvPr/>
          </p:nvSpPr>
          <p:spPr>
            <a:xfrm>
              <a:off x="7240997" y="1516496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4" name="Google Shape;2064;p36"/>
            <p:cNvSpPr/>
            <p:nvPr/>
          </p:nvSpPr>
          <p:spPr>
            <a:xfrm>
              <a:off x="7296666" y="1516496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5" name="Google Shape;2065;p36"/>
            <p:cNvSpPr/>
            <p:nvPr/>
          </p:nvSpPr>
          <p:spPr>
            <a:xfrm>
              <a:off x="7240997" y="1572163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6" name="Google Shape;2066;p36"/>
            <p:cNvSpPr/>
            <p:nvPr/>
          </p:nvSpPr>
          <p:spPr>
            <a:xfrm>
              <a:off x="7296666" y="1572163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7" name="Google Shape;2067;p36"/>
            <p:cNvSpPr/>
            <p:nvPr/>
          </p:nvSpPr>
          <p:spPr>
            <a:xfrm>
              <a:off x="7240997" y="1627831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8" name="Google Shape;2068;p36"/>
            <p:cNvSpPr/>
            <p:nvPr/>
          </p:nvSpPr>
          <p:spPr>
            <a:xfrm>
              <a:off x="7296666" y="1627831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69" name="Google Shape;2069;p36"/>
            <p:cNvSpPr/>
            <p:nvPr/>
          </p:nvSpPr>
          <p:spPr>
            <a:xfrm>
              <a:off x="7240997" y="1679266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0" name="Google Shape;2070;p36"/>
            <p:cNvSpPr/>
            <p:nvPr/>
          </p:nvSpPr>
          <p:spPr>
            <a:xfrm>
              <a:off x="7296666" y="1679266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1" name="Google Shape;2071;p36"/>
            <p:cNvSpPr/>
            <p:nvPr/>
          </p:nvSpPr>
          <p:spPr>
            <a:xfrm>
              <a:off x="7241971" y="1730379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2" name="Google Shape;2072;p36"/>
            <p:cNvSpPr/>
            <p:nvPr/>
          </p:nvSpPr>
          <p:spPr>
            <a:xfrm>
              <a:off x="7297317" y="1730379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3" name="Google Shape;2073;p36"/>
            <p:cNvSpPr/>
            <p:nvPr/>
          </p:nvSpPr>
          <p:spPr>
            <a:xfrm>
              <a:off x="7297317" y="1774975"/>
              <a:ext cx="33860" cy="55029"/>
            </a:xfrm>
            <a:custGeom>
              <a:avLst/>
              <a:gdLst/>
              <a:ahLst/>
              <a:cxnLst/>
              <a:rect l="l" t="t" r="r" b="b"/>
              <a:pathLst>
                <a:path w="5560" h="9036" extrusionOk="0">
                  <a:moveTo>
                    <a:pt x="0" y="1"/>
                  </a:moveTo>
                  <a:lnTo>
                    <a:pt x="0" y="9035"/>
                  </a:lnTo>
                  <a:lnTo>
                    <a:pt x="5560" y="9035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4" name="Google Shape;2074;p36"/>
            <p:cNvSpPr/>
            <p:nvPr/>
          </p:nvSpPr>
          <p:spPr>
            <a:xfrm>
              <a:off x="7269644" y="1378139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5" name="Google Shape;2075;p36"/>
            <p:cNvSpPr/>
            <p:nvPr/>
          </p:nvSpPr>
          <p:spPr>
            <a:xfrm>
              <a:off x="7269644" y="1433807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6" name="Google Shape;2076;p36"/>
            <p:cNvSpPr/>
            <p:nvPr/>
          </p:nvSpPr>
          <p:spPr>
            <a:xfrm>
              <a:off x="7441213" y="1622947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7" name="Google Shape;2077;p36"/>
            <p:cNvSpPr/>
            <p:nvPr/>
          </p:nvSpPr>
          <p:spPr>
            <a:xfrm>
              <a:off x="7441213" y="1665594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8" name="Google Shape;2078;p36"/>
            <p:cNvSpPr/>
            <p:nvPr/>
          </p:nvSpPr>
          <p:spPr>
            <a:xfrm>
              <a:off x="7442187" y="1708242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79" name="Google Shape;2079;p36"/>
            <p:cNvSpPr/>
            <p:nvPr/>
          </p:nvSpPr>
          <p:spPr>
            <a:xfrm>
              <a:off x="7441858" y="1749257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0" name="Google Shape;2080;p36"/>
            <p:cNvSpPr/>
            <p:nvPr/>
          </p:nvSpPr>
          <p:spPr>
            <a:xfrm>
              <a:off x="7354612" y="1516496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1" name="Google Shape;2081;p36"/>
            <p:cNvSpPr/>
            <p:nvPr/>
          </p:nvSpPr>
          <p:spPr>
            <a:xfrm>
              <a:off x="7354612" y="1572163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2" name="Google Shape;2082;p36"/>
            <p:cNvSpPr/>
            <p:nvPr/>
          </p:nvSpPr>
          <p:spPr>
            <a:xfrm>
              <a:off x="7354612" y="1627831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3" name="Google Shape;2083;p36"/>
            <p:cNvSpPr/>
            <p:nvPr/>
          </p:nvSpPr>
          <p:spPr>
            <a:xfrm>
              <a:off x="7354612" y="1679266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4" name="Google Shape;2084;p36"/>
            <p:cNvSpPr/>
            <p:nvPr/>
          </p:nvSpPr>
          <p:spPr>
            <a:xfrm>
              <a:off x="7354612" y="1730379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5" name="Google Shape;2085;p36"/>
            <p:cNvSpPr/>
            <p:nvPr/>
          </p:nvSpPr>
          <p:spPr>
            <a:xfrm>
              <a:off x="7442187" y="1580299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6" name="Google Shape;2086;p36"/>
            <p:cNvSpPr/>
            <p:nvPr/>
          </p:nvSpPr>
          <p:spPr>
            <a:xfrm>
              <a:off x="7488088" y="1623599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7" name="Google Shape;2087;p36"/>
            <p:cNvSpPr/>
            <p:nvPr/>
          </p:nvSpPr>
          <p:spPr>
            <a:xfrm>
              <a:off x="7488088" y="1666246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8" name="Google Shape;2088;p36"/>
            <p:cNvSpPr/>
            <p:nvPr/>
          </p:nvSpPr>
          <p:spPr>
            <a:xfrm>
              <a:off x="7488739" y="1708894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89" name="Google Shape;2089;p36"/>
            <p:cNvSpPr/>
            <p:nvPr/>
          </p:nvSpPr>
          <p:spPr>
            <a:xfrm>
              <a:off x="7488416" y="1749909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0" name="Google Shape;2090;p36"/>
            <p:cNvSpPr/>
            <p:nvPr/>
          </p:nvSpPr>
          <p:spPr>
            <a:xfrm>
              <a:off x="7488739" y="1580951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1" name="Google Shape;2091;p36"/>
            <p:cNvSpPr/>
            <p:nvPr/>
          </p:nvSpPr>
          <p:spPr>
            <a:xfrm>
              <a:off x="7324339" y="1378791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2" name="Google Shape;2092;p36"/>
            <p:cNvSpPr/>
            <p:nvPr/>
          </p:nvSpPr>
          <p:spPr>
            <a:xfrm>
              <a:off x="7324339" y="1434459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3" name="Google Shape;2093;p36"/>
            <p:cNvSpPr/>
            <p:nvPr/>
          </p:nvSpPr>
          <p:spPr>
            <a:xfrm>
              <a:off x="7418747" y="1406786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4" name="Google Shape;2094;p36"/>
            <p:cNvSpPr/>
            <p:nvPr/>
          </p:nvSpPr>
          <p:spPr>
            <a:xfrm>
              <a:off x="7474093" y="1406786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5" name="Google Shape;2095;p36"/>
            <p:cNvSpPr/>
            <p:nvPr/>
          </p:nvSpPr>
          <p:spPr>
            <a:xfrm>
              <a:off x="7418747" y="1462454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6" name="Google Shape;2096;p36"/>
            <p:cNvSpPr/>
            <p:nvPr/>
          </p:nvSpPr>
          <p:spPr>
            <a:xfrm>
              <a:off x="7474093" y="1462454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7" name="Google Shape;2097;p36"/>
            <p:cNvSpPr/>
            <p:nvPr/>
          </p:nvSpPr>
          <p:spPr>
            <a:xfrm>
              <a:off x="7532039" y="1406786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8" name="Google Shape;2098;p36"/>
            <p:cNvSpPr/>
            <p:nvPr/>
          </p:nvSpPr>
          <p:spPr>
            <a:xfrm>
              <a:off x="7532039" y="1462454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099" name="Google Shape;2099;p36"/>
            <p:cNvSpPr/>
            <p:nvPr/>
          </p:nvSpPr>
          <p:spPr>
            <a:xfrm>
              <a:off x="7583476" y="1406135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0" name="Google Shape;2100;p36"/>
            <p:cNvSpPr/>
            <p:nvPr/>
          </p:nvSpPr>
          <p:spPr>
            <a:xfrm>
              <a:off x="7583476" y="1461802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1" name="Google Shape;2101;p36"/>
            <p:cNvSpPr/>
            <p:nvPr/>
          </p:nvSpPr>
          <p:spPr>
            <a:xfrm>
              <a:off x="7379027" y="1405483"/>
              <a:ext cx="16936" cy="33866"/>
            </a:xfrm>
            <a:custGeom>
              <a:avLst/>
              <a:gdLst/>
              <a:ahLst/>
              <a:cxnLst/>
              <a:rect l="l" t="t" r="r" b="b"/>
              <a:pathLst>
                <a:path w="278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2781" y="5560"/>
                  </a:lnTo>
                  <a:lnTo>
                    <a:pt x="27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2" name="Google Shape;2102;p36"/>
            <p:cNvSpPr/>
            <p:nvPr/>
          </p:nvSpPr>
          <p:spPr>
            <a:xfrm>
              <a:off x="7379027" y="1460828"/>
              <a:ext cx="16936" cy="25073"/>
            </a:xfrm>
            <a:custGeom>
              <a:avLst/>
              <a:gdLst/>
              <a:ahLst/>
              <a:cxnLst/>
              <a:rect l="l" t="t" r="r" b="b"/>
              <a:pathLst>
                <a:path w="2781" h="4117" extrusionOk="0">
                  <a:moveTo>
                    <a:pt x="1" y="0"/>
                  </a:moveTo>
                  <a:lnTo>
                    <a:pt x="1" y="4116"/>
                  </a:lnTo>
                  <a:lnTo>
                    <a:pt x="2781" y="4116"/>
                  </a:lnTo>
                  <a:lnTo>
                    <a:pt x="278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3" name="Google Shape;2103;p36"/>
            <p:cNvSpPr/>
            <p:nvPr/>
          </p:nvSpPr>
          <p:spPr>
            <a:xfrm>
              <a:off x="7417772" y="1515844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4" name="Google Shape;2104;p36"/>
            <p:cNvSpPr/>
            <p:nvPr/>
          </p:nvSpPr>
          <p:spPr>
            <a:xfrm>
              <a:off x="7473112" y="1515844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5" name="Google Shape;2105;p36"/>
            <p:cNvSpPr/>
            <p:nvPr/>
          </p:nvSpPr>
          <p:spPr>
            <a:xfrm>
              <a:off x="7532691" y="1514541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6" name="Google Shape;2106;p36"/>
            <p:cNvSpPr/>
            <p:nvPr/>
          </p:nvSpPr>
          <p:spPr>
            <a:xfrm>
              <a:off x="7584127" y="1513889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7" name="Google Shape;2107;p36"/>
            <p:cNvSpPr/>
            <p:nvPr/>
          </p:nvSpPr>
          <p:spPr>
            <a:xfrm>
              <a:off x="7540176" y="1565324"/>
              <a:ext cx="26376" cy="33866"/>
            </a:xfrm>
            <a:custGeom>
              <a:avLst/>
              <a:gdLst/>
              <a:ahLst/>
              <a:cxnLst/>
              <a:rect l="l" t="t" r="r" b="b"/>
              <a:pathLst>
                <a:path w="433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4331" y="5560"/>
                  </a:lnTo>
                  <a:lnTo>
                    <a:pt x="43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8" name="Google Shape;2108;p36"/>
            <p:cNvSpPr/>
            <p:nvPr/>
          </p:nvSpPr>
          <p:spPr>
            <a:xfrm>
              <a:off x="7584127" y="1564673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09" name="Google Shape;2109;p36"/>
            <p:cNvSpPr/>
            <p:nvPr/>
          </p:nvSpPr>
          <p:spPr>
            <a:xfrm>
              <a:off x="7540176" y="1617411"/>
              <a:ext cx="26376" cy="33866"/>
            </a:xfrm>
            <a:custGeom>
              <a:avLst/>
              <a:gdLst/>
              <a:ahLst/>
              <a:cxnLst/>
              <a:rect l="l" t="t" r="r" b="b"/>
              <a:pathLst>
                <a:path w="433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4331" y="5560"/>
                  </a:lnTo>
                  <a:lnTo>
                    <a:pt x="43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0" name="Google Shape;2110;p36"/>
            <p:cNvSpPr/>
            <p:nvPr/>
          </p:nvSpPr>
          <p:spPr>
            <a:xfrm>
              <a:off x="7584127" y="1616766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1" name="Google Shape;2111;p36"/>
            <p:cNvSpPr/>
            <p:nvPr/>
          </p:nvSpPr>
          <p:spPr>
            <a:xfrm>
              <a:off x="7540176" y="1670801"/>
              <a:ext cx="26376" cy="33866"/>
            </a:xfrm>
            <a:custGeom>
              <a:avLst/>
              <a:gdLst/>
              <a:ahLst/>
              <a:cxnLst/>
              <a:rect l="l" t="t" r="r" b="b"/>
              <a:pathLst>
                <a:path w="433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4331" y="5560"/>
                  </a:lnTo>
                  <a:lnTo>
                    <a:pt x="43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2" name="Google Shape;2112;p36"/>
            <p:cNvSpPr/>
            <p:nvPr/>
          </p:nvSpPr>
          <p:spPr>
            <a:xfrm>
              <a:off x="7584127" y="1669827"/>
              <a:ext cx="33866" cy="34189"/>
            </a:xfrm>
            <a:custGeom>
              <a:avLst/>
              <a:gdLst/>
              <a:ahLst/>
              <a:cxnLst/>
              <a:rect l="l" t="t" r="r" b="b"/>
              <a:pathLst>
                <a:path w="5561" h="5614" extrusionOk="0">
                  <a:moveTo>
                    <a:pt x="1" y="0"/>
                  </a:moveTo>
                  <a:lnTo>
                    <a:pt x="1" y="5613"/>
                  </a:lnTo>
                  <a:lnTo>
                    <a:pt x="5560" y="5613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3" name="Google Shape;2113;p36"/>
            <p:cNvSpPr/>
            <p:nvPr/>
          </p:nvSpPr>
          <p:spPr>
            <a:xfrm>
              <a:off x="7540176" y="1722565"/>
              <a:ext cx="26376" cy="33860"/>
            </a:xfrm>
            <a:custGeom>
              <a:avLst/>
              <a:gdLst/>
              <a:ahLst/>
              <a:cxnLst/>
              <a:rect l="l" t="t" r="r" b="b"/>
              <a:pathLst>
                <a:path w="433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4331" y="5560"/>
                  </a:lnTo>
                  <a:lnTo>
                    <a:pt x="43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4" name="Google Shape;2114;p36"/>
            <p:cNvSpPr/>
            <p:nvPr/>
          </p:nvSpPr>
          <p:spPr>
            <a:xfrm>
              <a:off x="7584127" y="1721914"/>
              <a:ext cx="33866" cy="33860"/>
            </a:xfrm>
            <a:custGeom>
              <a:avLst/>
              <a:gdLst/>
              <a:ahLst/>
              <a:cxnLst/>
              <a:rect l="l" t="t" r="r" b="b"/>
              <a:pathLst>
                <a:path w="5561" h="5560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5" name="Google Shape;2115;p36"/>
            <p:cNvSpPr/>
            <p:nvPr/>
          </p:nvSpPr>
          <p:spPr>
            <a:xfrm>
              <a:off x="7542131" y="1775304"/>
              <a:ext cx="26376" cy="33860"/>
            </a:xfrm>
            <a:custGeom>
              <a:avLst/>
              <a:gdLst/>
              <a:ahLst/>
              <a:cxnLst/>
              <a:rect l="l" t="t" r="r" b="b"/>
              <a:pathLst>
                <a:path w="4331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4331" y="5560"/>
                  </a:lnTo>
                  <a:lnTo>
                    <a:pt x="43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6" name="Google Shape;2116;p36"/>
            <p:cNvSpPr/>
            <p:nvPr/>
          </p:nvSpPr>
          <p:spPr>
            <a:xfrm>
              <a:off x="7586082" y="1774652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7" name="Google Shape;2117;p36"/>
            <p:cNvSpPr/>
            <p:nvPr/>
          </p:nvSpPr>
          <p:spPr>
            <a:xfrm>
              <a:off x="7667469" y="1653877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8" name="Google Shape;2118;p36"/>
            <p:cNvSpPr/>
            <p:nvPr/>
          </p:nvSpPr>
          <p:spPr>
            <a:xfrm>
              <a:off x="7723138" y="1653877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1" y="0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19" name="Google Shape;2119;p36"/>
            <p:cNvSpPr/>
            <p:nvPr/>
          </p:nvSpPr>
          <p:spPr>
            <a:xfrm>
              <a:off x="7667469" y="1705635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0" name="Google Shape;2120;p36"/>
            <p:cNvSpPr/>
            <p:nvPr/>
          </p:nvSpPr>
          <p:spPr>
            <a:xfrm>
              <a:off x="7723138" y="1705635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1" name="Google Shape;2121;p36"/>
            <p:cNvSpPr/>
            <p:nvPr/>
          </p:nvSpPr>
          <p:spPr>
            <a:xfrm>
              <a:off x="7786950" y="1655826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2" name="Google Shape;2122;p36"/>
            <p:cNvSpPr/>
            <p:nvPr/>
          </p:nvSpPr>
          <p:spPr>
            <a:xfrm>
              <a:off x="7786950" y="1707261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3" name="Google Shape;2123;p36"/>
            <p:cNvSpPr/>
            <p:nvPr/>
          </p:nvSpPr>
          <p:spPr>
            <a:xfrm>
              <a:off x="7838386" y="1654852"/>
              <a:ext cx="33860" cy="34189"/>
            </a:xfrm>
            <a:custGeom>
              <a:avLst/>
              <a:gdLst/>
              <a:ahLst/>
              <a:cxnLst/>
              <a:rect l="l" t="t" r="r" b="b"/>
              <a:pathLst>
                <a:path w="5560" h="5614" extrusionOk="0">
                  <a:moveTo>
                    <a:pt x="0" y="0"/>
                  </a:moveTo>
                  <a:lnTo>
                    <a:pt x="0" y="5613"/>
                  </a:lnTo>
                  <a:lnTo>
                    <a:pt x="5560" y="5613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4" name="Google Shape;2124;p36"/>
            <p:cNvSpPr/>
            <p:nvPr/>
          </p:nvSpPr>
          <p:spPr>
            <a:xfrm>
              <a:off x="7838386" y="1706616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5" name="Google Shape;2125;p36"/>
            <p:cNvSpPr/>
            <p:nvPr/>
          </p:nvSpPr>
          <p:spPr>
            <a:xfrm>
              <a:off x="7669424" y="1757722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6" name="Google Shape;2126;p36"/>
            <p:cNvSpPr/>
            <p:nvPr/>
          </p:nvSpPr>
          <p:spPr>
            <a:xfrm>
              <a:off x="7724765" y="1757722"/>
              <a:ext cx="33866" cy="33866"/>
            </a:xfrm>
            <a:custGeom>
              <a:avLst/>
              <a:gdLst/>
              <a:ahLst/>
              <a:cxnLst/>
              <a:rect l="l" t="t" r="r" b="b"/>
              <a:pathLst>
                <a:path w="5561" h="5561" extrusionOk="0">
                  <a:moveTo>
                    <a:pt x="1" y="1"/>
                  </a:moveTo>
                  <a:lnTo>
                    <a:pt x="1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7" name="Google Shape;2127;p36"/>
            <p:cNvSpPr/>
            <p:nvPr/>
          </p:nvSpPr>
          <p:spPr>
            <a:xfrm>
              <a:off x="7666495" y="1604068"/>
              <a:ext cx="34189" cy="33860"/>
            </a:xfrm>
            <a:custGeom>
              <a:avLst/>
              <a:gdLst/>
              <a:ahLst/>
              <a:cxnLst/>
              <a:rect l="l" t="t" r="r" b="b"/>
              <a:pathLst>
                <a:path w="5614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613" y="5560"/>
                  </a:lnTo>
                  <a:lnTo>
                    <a:pt x="56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8" name="Google Shape;2128;p36"/>
            <p:cNvSpPr/>
            <p:nvPr/>
          </p:nvSpPr>
          <p:spPr>
            <a:xfrm>
              <a:off x="7722164" y="1604068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29" name="Google Shape;2129;p36"/>
            <p:cNvSpPr/>
            <p:nvPr/>
          </p:nvSpPr>
          <p:spPr>
            <a:xfrm>
              <a:off x="7788576" y="1759354"/>
              <a:ext cx="33860" cy="34183"/>
            </a:xfrm>
            <a:custGeom>
              <a:avLst/>
              <a:gdLst/>
              <a:ahLst/>
              <a:cxnLst/>
              <a:rect l="l" t="t" r="r" b="b"/>
              <a:pathLst>
                <a:path w="5560" h="5613" extrusionOk="0">
                  <a:moveTo>
                    <a:pt x="0" y="0"/>
                  </a:moveTo>
                  <a:lnTo>
                    <a:pt x="0" y="5613"/>
                  </a:lnTo>
                  <a:lnTo>
                    <a:pt x="5560" y="5613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0" name="Google Shape;2130;p36"/>
            <p:cNvSpPr/>
            <p:nvPr/>
          </p:nvSpPr>
          <p:spPr>
            <a:xfrm>
              <a:off x="7840012" y="1758703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1" name="Google Shape;2131;p36"/>
            <p:cNvSpPr/>
            <p:nvPr/>
          </p:nvSpPr>
          <p:spPr>
            <a:xfrm>
              <a:off x="7666495" y="1552633"/>
              <a:ext cx="34189" cy="33860"/>
            </a:xfrm>
            <a:custGeom>
              <a:avLst/>
              <a:gdLst/>
              <a:ahLst/>
              <a:cxnLst/>
              <a:rect l="l" t="t" r="r" b="b"/>
              <a:pathLst>
                <a:path w="5614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613" y="5560"/>
                  </a:lnTo>
                  <a:lnTo>
                    <a:pt x="56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2" name="Google Shape;2132;p36"/>
            <p:cNvSpPr/>
            <p:nvPr/>
          </p:nvSpPr>
          <p:spPr>
            <a:xfrm>
              <a:off x="7722164" y="1552633"/>
              <a:ext cx="33860" cy="33860"/>
            </a:xfrm>
            <a:custGeom>
              <a:avLst/>
              <a:gdLst/>
              <a:ahLst/>
              <a:cxnLst/>
              <a:rect l="l" t="t" r="r" b="b"/>
              <a:pathLst>
                <a:path w="5560" h="5560" extrusionOk="0">
                  <a:moveTo>
                    <a:pt x="0" y="0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3" name="Google Shape;2133;p36"/>
            <p:cNvSpPr/>
            <p:nvPr/>
          </p:nvSpPr>
          <p:spPr>
            <a:xfrm>
              <a:off x="7665843" y="1503798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4" name="Google Shape;2134;p36"/>
            <p:cNvSpPr/>
            <p:nvPr/>
          </p:nvSpPr>
          <p:spPr>
            <a:xfrm>
              <a:off x="7721512" y="1503798"/>
              <a:ext cx="33860" cy="33866"/>
            </a:xfrm>
            <a:custGeom>
              <a:avLst/>
              <a:gdLst/>
              <a:ahLst/>
              <a:cxnLst/>
              <a:rect l="l" t="t" r="r" b="b"/>
              <a:pathLst>
                <a:path w="5560" h="5561" extrusionOk="0">
                  <a:moveTo>
                    <a:pt x="0" y="1"/>
                  </a:moveTo>
                  <a:lnTo>
                    <a:pt x="0" y="5560"/>
                  </a:lnTo>
                  <a:lnTo>
                    <a:pt x="5560" y="5560"/>
                  </a:lnTo>
                  <a:lnTo>
                    <a:pt x="55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5" name="Google Shape;2135;p36"/>
            <p:cNvSpPr/>
            <p:nvPr/>
          </p:nvSpPr>
          <p:spPr>
            <a:xfrm>
              <a:off x="7228622" y="1772783"/>
              <a:ext cx="15310" cy="39883"/>
            </a:xfrm>
            <a:custGeom>
              <a:avLst/>
              <a:gdLst/>
              <a:ahLst/>
              <a:cxnLst/>
              <a:rect l="l" t="t" r="r" b="b"/>
              <a:pathLst>
                <a:path w="2514" h="6549" extrusionOk="0">
                  <a:moveTo>
                    <a:pt x="1257" y="0"/>
                  </a:moveTo>
                  <a:cubicBezTo>
                    <a:pt x="656" y="0"/>
                    <a:pt x="54" y="388"/>
                    <a:pt x="1" y="1163"/>
                  </a:cubicBezTo>
                  <a:lnTo>
                    <a:pt x="1" y="5386"/>
                  </a:lnTo>
                  <a:cubicBezTo>
                    <a:pt x="54" y="6161"/>
                    <a:pt x="656" y="6549"/>
                    <a:pt x="1257" y="6549"/>
                  </a:cubicBezTo>
                  <a:cubicBezTo>
                    <a:pt x="1859" y="6549"/>
                    <a:pt x="2460" y="6161"/>
                    <a:pt x="2513" y="5386"/>
                  </a:cubicBezTo>
                  <a:lnTo>
                    <a:pt x="2513" y="1163"/>
                  </a:lnTo>
                  <a:cubicBezTo>
                    <a:pt x="2460" y="388"/>
                    <a:pt x="1859" y="0"/>
                    <a:pt x="12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6" name="Google Shape;2136;p36"/>
            <p:cNvSpPr/>
            <p:nvPr/>
          </p:nvSpPr>
          <p:spPr>
            <a:xfrm>
              <a:off x="7650539" y="1374230"/>
              <a:ext cx="282911" cy="257193"/>
            </a:xfrm>
            <a:custGeom>
              <a:avLst/>
              <a:gdLst/>
              <a:ahLst/>
              <a:cxnLst/>
              <a:rect l="l" t="t" r="r" b="b"/>
              <a:pathLst>
                <a:path w="46455" h="42232" fill="none" extrusionOk="0">
                  <a:moveTo>
                    <a:pt x="215" y="17267"/>
                  </a:moveTo>
                  <a:cubicBezTo>
                    <a:pt x="2032" y="6095"/>
                    <a:pt x="11654" y="1"/>
                    <a:pt x="22399" y="1"/>
                  </a:cubicBezTo>
                  <a:cubicBezTo>
                    <a:pt x="35656" y="1"/>
                    <a:pt x="46454" y="10746"/>
                    <a:pt x="46454" y="24056"/>
                  </a:cubicBezTo>
                  <a:cubicBezTo>
                    <a:pt x="46454" y="24056"/>
                    <a:pt x="46134" y="35656"/>
                    <a:pt x="38971" y="42232"/>
                  </a:cubicBezTo>
                  <a:lnTo>
                    <a:pt x="20688" y="42232"/>
                  </a:lnTo>
                  <a:lnTo>
                    <a:pt x="20688" y="17802"/>
                  </a:lnTo>
                  <a:lnTo>
                    <a:pt x="1" y="17802"/>
                  </a:lnTo>
                </a:path>
              </a:pathLst>
            </a:custGeom>
            <a:solidFill>
              <a:schemeClr val="lt1"/>
            </a:solidFill>
            <a:ln w="9525" cap="flat" cmpd="sng">
              <a:solidFill>
                <a:schemeClr val="lt1"/>
              </a:solidFill>
              <a:prstDash val="solid"/>
              <a:miter lim="5345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7" name="Google Shape;2137;p36"/>
            <p:cNvSpPr/>
            <p:nvPr/>
          </p:nvSpPr>
          <p:spPr>
            <a:xfrm>
              <a:off x="7779459" y="1289672"/>
              <a:ext cx="14981" cy="68537"/>
            </a:xfrm>
            <a:custGeom>
              <a:avLst/>
              <a:gdLst/>
              <a:ahLst/>
              <a:cxnLst/>
              <a:rect l="l" t="t" r="r" b="b"/>
              <a:pathLst>
                <a:path w="2460" h="11254" extrusionOk="0">
                  <a:moveTo>
                    <a:pt x="1230" y="0"/>
                  </a:moveTo>
                  <a:cubicBezTo>
                    <a:pt x="642" y="0"/>
                    <a:pt x="54" y="388"/>
                    <a:pt x="1" y="1163"/>
                  </a:cubicBezTo>
                  <a:lnTo>
                    <a:pt x="1" y="10090"/>
                  </a:lnTo>
                  <a:cubicBezTo>
                    <a:pt x="54" y="10866"/>
                    <a:pt x="642" y="11253"/>
                    <a:pt x="1230" y="11253"/>
                  </a:cubicBezTo>
                  <a:cubicBezTo>
                    <a:pt x="1818" y="11253"/>
                    <a:pt x="2406" y="10866"/>
                    <a:pt x="2460" y="10090"/>
                  </a:cubicBezTo>
                  <a:lnTo>
                    <a:pt x="2460" y="1163"/>
                  </a:lnTo>
                  <a:cubicBezTo>
                    <a:pt x="2406" y="388"/>
                    <a:pt x="1818" y="0"/>
                    <a:pt x="123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8" name="Google Shape;2138;p36"/>
            <p:cNvSpPr/>
            <p:nvPr/>
          </p:nvSpPr>
          <p:spPr>
            <a:xfrm>
              <a:off x="7809087" y="1326461"/>
              <a:ext cx="15304" cy="31747"/>
            </a:xfrm>
            <a:custGeom>
              <a:avLst/>
              <a:gdLst/>
              <a:ahLst/>
              <a:cxnLst/>
              <a:rect l="l" t="t" r="r" b="b"/>
              <a:pathLst>
                <a:path w="2513" h="5213" extrusionOk="0">
                  <a:moveTo>
                    <a:pt x="1236" y="0"/>
                  </a:moveTo>
                  <a:cubicBezTo>
                    <a:pt x="642" y="0"/>
                    <a:pt x="54" y="388"/>
                    <a:pt x="0" y="1163"/>
                  </a:cubicBezTo>
                  <a:lnTo>
                    <a:pt x="0" y="4049"/>
                  </a:lnTo>
                  <a:cubicBezTo>
                    <a:pt x="54" y="4825"/>
                    <a:pt x="642" y="5212"/>
                    <a:pt x="1236" y="5212"/>
                  </a:cubicBezTo>
                  <a:cubicBezTo>
                    <a:pt x="1831" y="5212"/>
                    <a:pt x="2432" y="4825"/>
                    <a:pt x="2513" y="4049"/>
                  </a:cubicBezTo>
                  <a:lnTo>
                    <a:pt x="2513" y="1163"/>
                  </a:lnTo>
                  <a:cubicBezTo>
                    <a:pt x="2432" y="388"/>
                    <a:pt x="1831" y="0"/>
                    <a:pt x="123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39" name="Google Shape;2139;p36"/>
            <p:cNvSpPr/>
            <p:nvPr/>
          </p:nvSpPr>
          <p:spPr>
            <a:xfrm>
              <a:off x="7837649" y="1270543"/>
              <a:ext cx="29390" cy="98914"/>
            </a:xfrm>
            <a:custGeom>
              <a:avLst/>
              <a:gdLst/>
              <a:ahLst/>
              <a:cxnLst/>
              <a:rect l="l" t="t" r="r" b="b"/>
              <a:pathLst>
                <a:path w="4826" h="16242" extrusionOk="0">
                  <a:moveTo>
                    <a:pt x="3596" y="1"/>
                  </a:moveTo>
                  <a:cubicBezTo>
                    <a:pt x="2968" y="1"/>
                    <a:pt x="2313" y="402"/>
                    <a:pt x="2259" y="1204"/>
                  </a:cubicBezTo>
                  <a:cubicBezTo>
                    <a:pt x="1939" y="5747"/>
                    <a:pt x="1244" y="10238"/>
                    <a:pt x="228" y="14675"/>
                  </a:cubicBezTo>
                  <a:cubicBezTo>
                    <a:pt x="1" y="15616"/>
                    <a:pt x="798" y="16241"/>
                    <a:pt x="1543" y="16241"/>
                  </a:cubicBezTo>
                  <a:cubicBezTo>
                    <a:pt x="2026" y="16241"/>
                    <a:pt x="2487" y="15979"/>
                    <a:pt x="2634" y="15370"/>
                  </a:cubicBezTo>
                  <a:cubicBezTo>
                    <a:pt x="3703" y="10719"/>
                    <a:pt x="4398" y="5961"/>
                    <a:pt x="4772" y="1204"/>
                  </a:cubicBezTo>
                  <a:cubicBezTo>
                    <a:pt x="4825" y="402"/>
                    <a:pt x="4224" y="1"/>
                    <a:pt x="359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0" name="Google Shape;2140;p36"/>
            <p:cNvSpPr/>
            <p:nvPr/>
          </p:nvSpPr>
          <p:spPr>
            <a:xfrm>
              <a:off x="7714028" y="1285470"/>
              <a:ext cx="44122" cy="81764"/>
            </a:xfrm>
            <a:custGeom>
              <a:avLst/>
              <a:gdLst/>
              <a:ahLst/>
              <a:cxnLst/>
              <a:rect l="l" t="t" r="r" b="b"/>
              <a:pathLst>
                <a:path w="7245" h="13426" extrusionOk="0">
                  <a:moveTo>
                    <a:pt x="1492" y="1"/>
                  </a:moveTo>
                  <a:cubicBezTo>
                    <a:pt x="736" y="1"/>
                    <a:pt x="0" y="603"/>
                    <a:pt x="320" y="1532"/>
                  </a:cubicBezTo>
                  <a:cubicBezTo>
                    <a:pt x="1603" y="5328"/>
                    <a:pt x="3047" y="9070"/>
                    <a:pt x="4650" y="12758"/>
                  </a:cubicBezTo>
                  <a:cubicBezTo>
                    <a:pt x="4869" y="13230"/>
                    <a:pt x="5226" y="13426"/>
                    <a:pt x="5594" y="13426"/>
                  </a:cubicBezTo>
                  <a:cubicBezTo>
                    <a:pt x="6394" y="13426"/>
                    <a:pt x="7245" y="12501"/>
                    <a:pt x="6842" y="11475"/>
                  </a:cubicBezTo>
                  <a:cubicBezTo>
                    <a:pt x="5292" y="8001"/>
                    <a:pt x="3956" y="4473"/>
                    <a:pt x="2726" y="891"/>
                  </a:cubicBezTo>
                  <a:cubicBezTo>
                    <a:pt x="2512" y="270"/>
                    <a:pt x="1997" y="1"/>
                    <a:pt x="149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1" name="Google Shape;2141;p36"/>
            <p:cNvSpPr/>
            <p:nvPr/>
          </p:nvSpPr>
          <p:spPr>
            <a:xfrm>
              <a:off x="7682701" y="1314957"/>
              <a:ext cx="39475" cy="57636"/>
            </a:xfrm>
            <a:custGeom>
              <a:avLst/>
              <a:gdLst/>
              <a:ahLst/>
              <a:cxnLst/>
              <a:rect l="l" t="t" r="r" b="b"/>
              <a:pathLst>
                <a:path w="6482" h="9464" extrusionOk="0">
                  <a:moveTo>
                    <a:pt x="1531" y="0"/>
                  </a:moveTo>
                  <a:cubicBezTo>
                    <a:pt x="781" y="0"/>
                    <a:pt x="1" y="623"/>
                    <a:pt x="226" y="1555"/>
                  </a:cubicBezTo>
                  <a:cubicBezTo>
                    <a:pt x="921" y="4228"/>
                    <a:pt x="2043" y="6687"/>
                    <a:pt x="3647" y="8932"/>
                  </a:cubicBezTo>
                  <a:cubicBezTo>
                    <a:pt x="3929" y="9308"/>
                    <a:pt x="4311" y="9463"/>
                    <a:pt x="4689" y="9463"/>
                  </a:cubicBezTo>
                  <a:cubicBezTo>
                    <a:pt x="5600" y="9463"/>
                    <a:pt x="6481" y="8556"/>
                    <a:pt x="5839" y="7649"/>
                  </a:cubicBezTo>
                  <a:cubicBezTo>
                    <a:pt x="4342" y="5618"/>
                    <a:pt x="3273" y="3319"/>
                    <a:pt x="2685" y="913"/>
                  </a:cubicBezTo>
                  <a:cubicBezTo>
                    <a:pt x="2514" y="274"/>
                    <a:pt x="2029" y="0"/>
                    <a:pt x="153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2" name="Google Shape;2142;p36"/>
            <p:cNvSpPr/>
            <p:nvPr/>
          </p:nvSpPr>
          <p:spPr>
            <a:xfrm>
              <a:off x="7633493" y="1305414"/>
              <a:ext cx="64249" cy="80589"/>
            </a:xfrm>
            <a:custGeom>
              <a:avLst/>
              <a:gdLst/>
              <a:ahLst/>
              <a:cxnLst/>
              <a:rect l="l" t="t" r="r" b="b"/>
              <a:pathLst>
                <a:path w="10550" h="13233" extrusionOk="0">
                  <a:moveTo>
                    <a:pt x="1692" y="0"/>
                  </a:moveTo>
                  <a:cubicBezTo>
                    <a:pt x="850" y="0"/>
                    <a:pt x="1" y="895"/>
                    <a:pt x="555" y="1892"/>
                  </a:cubicBezTo>
                  <a:lnTo>
                    <a:pt x="4938" y="9537"/>
                  </a:lnTo>
                  <a:cubicBezTo>
                    <a:pt x="5954" y="11301"/>
                    <a:pt x="6755" y="13011"/>
                    <a:pt x="8947" y="13225"/>
                  </a:cubicBezTo>
                  <a:cubicBezTo>
                    <a:pt x="8997" y="13230"/>
                    <a:pt x="9045" y="13233"/>
                    <a:pt x="9091" y="13233"/>
                  </a:cubicBezTo>
                  <a:cubicBezTo>
                    <a:pt x="10549" y="13233"/>
                    <a:pt x="10501" y="10868"/>
                    <a:pt x="8947" y="10713"/>
                  </a:cubicBezTo>
                  <a:cubicBezTo>
                    <a:pt x="7718" y="10606"/>
                    <a:pt x="6274" y="6810"/>
                    <a:pt x="5686" y="5848"/>
                  </a:cubicBezTo>
                  <a:lnTo>
                    <a:pt x="2693" y="609"/>
                  </a:lnTo>
                  <a:cubicBezTo>
                    <a:pt x="2445" y="180"/>
                    <a:pt x="2069" y="0"/>
                    <a:pt x="16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3" name="Google Shape;2143;p36"/>
            <p:cNvSpPr/>
            <p:nvPr/>
          </p:nvSpPr>
          <p:spPr>
            <a:xfrm>
              <a:off x="7862698" y="1319256"/>
              <a:ext cx="40036" cy="54859"/>
            </a:xfrm>
            <a:custGeom>
              <a:avLst/>
              <a:gdLst/>
              <a:ahLst/>
              <a:cxnLst/>
              <a:rect l="l" t="t" r="r" b="b"/>
              <a:pathLst>
                <a:path w="6574" h="9008" extrusionOk="0">
                  <a:moveTo>
                    <a:pt x="4894" y="1"/>
                  </a:moveTo>
                  <a:cubicBezTo>
                    <a:pt x="4520" y="1"/>
                    <a:pt x="4153" y="186"/>
                    <a:pt x="3920" y="635"/>
                  </a:cubicBezTo>
                  <a:lnTo>
                    <a:pt x="445" y="7210"/>
                  </a:lnTo>
                  <a:cubicBezTo>
                    <a:pt x="1" y="8139"/>
                    <a:pt x="777" y="9007"/>
                    <a:pt x="1621" y="9007"/>
                  </a:cubicBezTo>
                  <a:cubicBezTo>
                    <a:pt x="1894" y="9007"/>
                    <a:pt x="2175" y="8916"/>
                    <a:pt x="2423" y="8707"/>
                  </a:cubicBezTo>
                  <a:lnTo>
                    <a:pt x="3171" y="8119"/>
                  </a:lnTo>
                  <a:cubicBezTo>
                    <a:pt x="3636" y="7735"/>
                    <a:pt x="3673" y="7245"/>
                    <a:pt x="3470" y="6838"/>
                  </a:cubicBezTo>
                  <a:lnTo>
                    <a:pt x="3470" y="6838"/>
                  </a:lnTo>
                  <a:lnTo>
                    <a:pt x="6058" y="1865"/>
                  </a:lnTo>
                  <a:cubicBezTo>
                    <a:pt x="6573" y="907"/>
                    <a:pt x="5720" y="1"/>
                    <a:pt x="48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4" name="Google Shape;2144;p36"/>
            <p:cNvSpPr/>
            <p:nvPr/>
          </p:nvSpPr>
          <p:spPr>
            <a:xfrm>
              <a:off x="7879731" y="1343397"/>
              <a:ext cx="80120" cy="48001"/>
            </a:xfrm>
            <a:custGeom>
              <a:avLst/>
              <a:gdLst/>
              <a:ahLst/>
              <a:cxnLst/>
              <a:rect l="l" t="t" r="r" b="b"/>
              <a:pathLst>
                <a:path w="13156" h="7882" extrusionOk="0">
                  <a:moveTo>
                    <a:pt x="11624" y="1"/>
                  </a:moveTo>
                  <a:cubicBezTo>
                    <a:pt x="11485" y="1"/>
                    <a:pt x="11333" y="29"/>
                    <a:pt x="11173" y="92"/>
                  </a:cubicBezTo>
                  <a:cubicBezTo>
                    <a:pt x="7644" y="1589"/>
                    <a:pt x="4223" y="3300"/>
                    <a:pt x="909" y="5278"/>
                  </a:cubicBezTo>
                  <a:cubicBezTo>
                    <a:pt x="0" y="5866"/>
                    <a:pt x="161" y="7256"/>
                    <a:pt x="1230" y="7576"/>
                  </a:cubicBezTo>
                  <a:lnTo>
                    <a:pt x="1818" y="7790"/>
                  </a:lnTo>
                  <a:cubicBezTo>
                    <a:pt x="1979" y="7853"/>
                    <a:pt x="2130" y="7882"/>
                    <a:pt x="2271" y="7882"/>
                  </a:cubicBezTo>
                  <a:cubicBezTo>
                    <a:pt x="2898" y="7882"/>
                    <a:pt x="3307" y="7313"/>
                    <a:pt x="3344" y="6704"/>
                  </a:cubicBezTo>
                  <a:lnTo>
                    <a:pt x="3344" y="6704"/>
                  </a:lnTo>
                  <a:cubicBezTo>
                    <a:pt x="6080" y="5123"/>
                    <a:pt x="8933" y="3709"/>
                    <a:pt x="11868" y="2498"/>
                  </a:cubicBezTo>
                  <a:cubicBezTo>
                    <a:pt x="13156" y="1973"/>
                    <a:pt x="12783" y="1"/>
                    <a:pt x="116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5" name="Google Shape;2145;p36"/>
            <p:cNvSpPr/>
            <p:nvPr/>
          </p:nvSpPr>
          <p:spPr>
            <a:xfrm>
              <a:off x="7897819" y="1394941"/>
              <a:ext cx="58915" cy="20444"/>
            </a:xfrm>
            <a:custGeom>
              <a:avLst/>
              <a:gdLst/>
              <a:ahLst/>
              <a:cxnLst/>
              <a:rect l="l" t="t" r="r" b="b"/>
              <a:pathLst>
                <a:path w="9674" h="3357" extrusionOk="0">
                  <a:moveTo>
                    <a:pt x="7747" y="1"/>
                  </a:moveTo>
                  <a:cubicBezTo>
                    <a:pt x="7670" y="1"/>
                    <a:pt x="7590" y="7"/>
                    <a:pt x="7508" y="21"/>
                  </a:cubicBezTo>
                  <a:lnTo>
                    <a:pt x="1521" y="930"/>
                  </a:lnTo>
                  <a:cubicBezTo>
                    <a:pt x="1" y="1183"/>
                    <a:pt x="545" y="3356"/>
                    <a:pt x="1925" y="3356"/>
                  </a:cubicBezTo>
                  <a:cubicBezTo>
                    <a:pt x="2002" y="3356"/>
                    <a:pt x="2081" y="3349"/>
                    <a:pt x="2162" y="3335"/>
                  </a:cubicBezTo>
                  <a:lnTo>
                    <a:pt x="8203" y="2427"/>
                  </a:lnTo>
                  <a:cubicBezTo>
                    <a:pt x="9673" y="2224"/>
                    <a:pt x="9172" y="1"/>
                    <a:pt x="77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6" name="Google Shape;2146;p36"/>
            <p:cNvSpPr/>
            <p:nvPr/>
          </p:nvSpPr>
          <p:spPr>
            <a:xfrm>
              <a:off x="7924329" y="1431529"/>
              <a:ext cx="97349" cy="18568"/>
            </a:xfrm>
            <a:custGeom>
              <a:avLst/>
              <a:gdLst/>
              <a:ahLst/>
              <a:cxnLst/>
              <a:rect l="l" t="t" r="r" b="b"/>
              <a:pathLst>
                <a:path w="15985" h="3049" extrusionOk="0">
                  <a:moveTo>
                    <a:pt x="14434" y="0"/>
                  </a:moveTo>
                  <a:cubicBezTo>
                    <a:pt x="10104" y="0"/>
                    <a:pt x="5827" y="161"/>
                    <a:pt x="1551" y="481"/>
                  </a:cubicBezTo>
                  <a:cubicBezTo>
                    <a:pt x="1" y="588"/>
                    <a:pt x="1" y="2887"/>
                    <a:pt x="1551" y="2994"/>
                  </a:cubicBezTo>
                  <a:lnTo>
                    <a:pt x="2834" y="3047"/>
                  </a:lnTo>
                  <a:cubicBezTo>
                    <a:pt x="2851" y="3048"/>
                    <a:pt x="2868" y="3048"/>
                    <a:pt x="2885" y="3048"/>
                  </a:cubicBezTo>
                  <a:cubicBezTo>
                    <a:pt x="3154" y="3048"/>
                    <a:pt x="3376" y="2976"/>
                    <a:pt x="3551" y="2855"/>
                  </a:cubicBezTo>
                  <a:lnTo>
                    <a:pt x="3551" y="2855"/>
                  </a:lnTo>
                  <a:cubicBezTo>
                    <a:pt x="7162" y="2627"/>
                    <a:pt x="10779" y="2513"/>
                    <a:pt x="14434" y="2513"/>
                  </a:cubicBezTo>
                  <a:cubicBezTo>
                    <a:pt x="15984" y="2406"/>
                    <a:pt x="15984" y="107"/>
                    <a:pt x="1443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7" name="Google Shape;2147;p36"/>
            <p:cNvSpPr/>
            <p:nvPr/>
          </p:nvSpPr>
          <p:spPr>
            <a:xfrm>
              <a:off x="7941612" y="1458550"/>
              <a:ext cx="47508" cy="18800"/>
            </a:xfrm>
            <a:custGeom>
              <a:avLst/>
              <a:gdLst/>
              <a:ahLst/>
              <a:cxnLst/>
              <a:rect l="l" t="t" r="r" b="b"/>
              <a:pathLst>
                <a:path w="7801" h="3087" extrusionOk="0">
                  <a:moveTo>
                    <a:pt x="6197" y="0"/>
                  </a:moveTo>
                  <a:cubicBezTo>
                    <a:pt x="4593" y="0"/>
                    <a:pt x="2989" y="214"/>
                    <a:pt x="1439" y="588"/>
                  </a:cubicBezTo>
                  <a:cubicBezTo>
                    <a:pt x="0" y="985"/>
                    <a:pt x="450" y="3086"/>
                    <a:pt x="1804" y="3086"/>
                  </a:cubicBezTo>
                  <a:cubicBezTo>
                    <a:pt x="1909" y="3086"/>
                    <a:pt x="2019" y="3074"/>
                    <a:pt x="2134" y="3047"/>
                  </a:cubicBezTo>
                  <a:cubicBezTo>
                    <a:pt x="3471" y="2673"/>
                    <a:pt x="4807" y="2513"/>
                    <a:pt x="6197" y="2513"/>
                  </a:cubicBezTo>
                  <a:cubicBezTo>
                    <a:pt x="7801" y="2513"/>
                    <a:pt x="7801" y="54"/>
                    <a:pt x="619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8" name="Google Shape;2148;p36"/>
            <p:cNvSpPr/>
            <p:nvPr/>
          </p:nvSpPr>
          <p:spPr>
            <a:xfrm>
              <a:off x="7938665" y="1488452"/>
              <a:ext cx="94078" cy="18526"/>
            </a:xfrm>
            <a:custGeom>
              <a:avLst/>
              <a:gdLst/>
              <a:ahLst/>
              <a:cxnLst/>
              <a:rect l="l" t="t" r="r" b="b"/>
              <a:pathLst>
                <a:path w="15448" h="3042" extrusionOk="0">
                  <a:moveTo>
                    <a:pt x="1458" y="1"/>
                  </a:moveTo>
                  <a:cubicBezTo>
                    <a:pt x="0" y="1"/>
                    <a:pt x="48" y="2365"/>
                    <a:pt x="1603" y="2521"/>
                  </a:cubicBezTo>
                  <a:cubicBezTo>
                    <a:pt x="4480" y="2861"/>
                    <a:pt x="7357" y="3041"/>
                    <a:pt x="10253" y="3041"/>
                  </a:cubicBezTo>
                  <a:cubicBezTo>
                    <a:pt x="11446" y="3041"/>
                    <a:pt x="12643" y="3011"/>
                    <a:pt x="13844" y="2948"/>
                  </a:cubicBezTo>
                  <a:cubicBezTo>
                    <a:pt x="15414" y="2844"/>
                    <a:pt x="15447" y="432"/>
                    <a:pt x="13942" y="432"/>
                  </a:cubicBezTo>
                  <a:cubicBezTo>
                    <a:pt x="13910" y="432"/>
                    <a:pt x="13877" y="434"/>
                    <a:pt x="13844" y="436"/>
                  </a:cubicBezTo>
                  <a:cubicBezTo>
                    <a:pt x="12643" y="498"/>
                    <a:pt x="11446" y="529"/>
                    <a:pt x="10253" y="529"/>
                  </a:cubicBezTo>
                  <a:cubicBezTo>
                    <a:pt x="7357" y="529"/>
                    <a:pt x="4480" y="349"/>
                    <a:pt x="1603" y="8"/>
                  </a:cubicBezTo>
                  <a:cubicBezTo>
                    <a:pt x="1553" y="3"/>
                    <a:pt x="1505" y="1"/>
                    <a:pt x="145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49" name="Google Shape;2149;p36"/>
            <p:cNvSpPr/>
            <p:nvPr/>
          </p:nvSpPr>
          <p:spPr>
            <a:xfrm>
              <a:off x="7939816" y="1517019"/>
              <a:ext cx="51071" cy="19464"/>
            </a:xfrm>
            <a:custGeom>
              <a:avLst/>
              <a:gdLst/>
              <a:ahLst/>
              <a:cxnLst/>
              <a:rect l="l" t="t" r="r" b="b"/>
              <a:pathLst>
                <a:path w="8386" h="3196" extrusionOk="0">
                  <a:moveTo>
                    <a:pt x="6461" y="1"/>
                  </a:moveTo>
                  <a:cubicBezTo>
                    <a:pt x="6385" y="1"/>
                    <a:pt x="6306" y="7"/>
                    <a:pt x="6225" y="21"/>
                  </a:cubicBezTo>
                  <a:lnTo>
                    <a:pt x="1520" y="770"/>
                  </a:lnTo>
                  <a:cubicBezTo>
                    <a:pt x="1" y="1023"/>
                    <a:pt x="545" y="3196"/>
                    <a:pt x="1971" y="3196"/>
                  </a:cubicBezTo>
                  <a:cubicBezTo>
                    <a:pt x="2050" y="3196"/>
                    <a:pt x="2131" y="3189"/>
                    <a:pt x="2215" y="3175"/>
                  </a:cubicBezTo>
                  <a:lnTo>
                    <a:pt x="6866" y="2427"/>
                  </a:lnTo>
                  <a:cubicBezTo>
                    <a:pt x="8386" y="2174"/>
                    <a:pt x="7841" y="1"/>
                    <a:pt x="646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50" name="Google Shape;2150;p36"/>
            <p:cNvSpPr/>
            <p:nvPr/>
          </p:nvSpPr>
          <p:spPr>
            <a:xfrm>
              <a:off x="7938519" y="1553979"/>
              <a:ext cx="90321" cy="19616"/>
            </a:xfrm>
            <a:custGeom>
              <a:avLst/>
              <a:gdLst/>
              <a:ahLst/>
              <a:cxnLst/>
              <a:rect l="l" t="t" r="r" b="b"/>
              <a:pathLst>
                <a:path w="14831" h="3221" extrusionOk="0">
                  <a:moveTo>
                    <a:pt x="10981" y="1"/>
                  </a:moveTo>
                  <a:cubicBezTo>
                    <a:pt x="7792" y="1"/>
                    <a:pt x="4638" y="275"/>
                    <a:pt x="1520" y="795"/>
                  </a:cubicBezTo>
                  <a:cubicBezTo>
                    <a:pt x="0" y="1048"/>
                    <a:pt x="544" y="3221"/>
                    <a:pt x="1970" y="3221"/>
                  </a:cubicBezTo>
                  <a:cubicBezTo>
                    <a:pt x="2049" y="3221"/>
                    <a:pt x="2130" y="3214"/>
                    <a:pt x="2215" y="3200"/>
                  </a:cubicBezTo>
                  <a:cubicBezTo>
                    <a:pt x="5071" y="2738"/>
                    <a:pt x="7960" y="2507"/>
                    <a:pt x="10856" y="2507"/>
                  </a:cubicBezTo>
                  <a:cubicBezTo>
                    <a:pt x="11646" y="2507"/>
                    <a:pt x="12436" y="2524"/>
                    <a:pt x="13227" y="2559"/>
                  </a:cubicBezTo>
                  <a:cubicBezTo>
                    <a:pt x="13243" y="2559"/>
                    <a:pt x="13260" y="2560"/>
                    <a:pt x="13277" y="2560"/>
                  </a:cubicBezTo>
                  <a:cubicBezTo>
                    <a:pt x="14830" y="2560"/>
                    <a:pt x="14813" y="99"/>
                    <a:pt x="13227" y="46"/>
                  </a:cubicBezTo>
                  <a:cubicBezTo>
                    <a:pt x="12476" y="16"/>
                    <a:pt x="11727" y="1"/>
                    <a:pt x="1098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51" name="Google Shape;2151;p36"/>
            <p:cNvSpPr/>
            <p:nvPr/>
          </p:nvSpPr>
          <p:spPr>
            <a:xfrm>
              <a:off x="7926399" y="1586176"/>
              <a:ext cx="68257" cy="21187"/>
            </a:xfrm>
            <a:custGeom>
              <a:avLst/>
              <a:gdLst/>
              <a:ahLst/>
              <a:cxnLst/>
              <a:rect l="l" t="t" r="r" b="b"/>
              <a:pathLst>
                <a:path w="11208" h="3479" extrusionOk="0">
                  <a:moveTo>
                    <a:pt x="1749" y="1"/>
                  </a:moveTo>
                  <a:cubicBezTo>
                    <a:pt x="426" y="1"/>
                    <a:pt x="0" y="2064"/>
                    <a:pt x="1425" y="2457"/>
                  </a:cubicBezTo>
                  <a:cubicBezTo>
                    <a:pt x="3908" y="3152"/>
                    <a:pt x="6437" y="3478"/>
                    <a:pt x="9012" y="3478"/>
                  </a:cubicBezTo>
                  <a:cubicBezTo>
                    <a:pt x="9209" y="3478"/>
                    <a:pt x="9406" y="3477"/>
                    <a:pt x="9604" y="3473"/>
                  </a:cubicBezTo>
                  <a:cubicBezTo>
                    <a:pt x="11190" y="3420"/>
                    <a:pt x="11207" y="959"/>
                    <a:pt x="9654" y="959"/>
                  </a:cubicBezTo>
                  <a:cubicBezTo>
                    <a:pt x="9637" y="959"/>
                    <a:pt x="9621" y="960"/>
                    <a:pt x="9604" y="960"/>
                  </a:cubicBezTo>
                  <a:cubicBezTo>
                    <a:pt x="9397" y="965"/>
                    <a:pt x="9190" y="967"/>
                    <a:pt x="8983" y="967"/>
                  </a:cubicBezTo>
                  <a:cubicBezTo>
                    <a:pt x="6670" y="967"/>
                    <a:pt x="4328" y="689"/>
                    <a:pt x="2120" y="52"/>
                  </a:cubicBezTo>
                  <a:cubicBezTo>
                    <a:pt x="1990" y="17"/>
                    <a:pt x="1866" y="1"/>
                    <a:pt x="174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152" name="Google Shape;2152;p36"/>
            <p:cNvSpPr/>
            <p:nvPr/>
          </p:nvSpPr>
          <p:spPr>
            <a:xfrm>
              <a:off x="7911168" y="1608971"/>
              <a:ext cx="57709" cy="48068"/>
            </a:xfrm>
            <a:custGeom>
              <a:avLst/>
              <a:gdLst/>
              <a:ahLst/>
              <a:cxnLst/>
              <a:rect l="l" t="t" r="r" b="b"/>
              <a:pathLst>
                <a:path w="9476" h="7893" extrusionOk="0">
                  <a:moveTo>
                    <a:pt x="1806" y="0"/>
                  </a:moveTo>
                  <a:cubicBezTo>
                    <a:pt x="886" y="0"/>
                    <a:pt x="0" y="907"/>
                    <a:pt x="718" y="1815"/>
                  </a:cubicBezTo>
                  <a:cubicBezTo>
                    <a:pt x="2482" y="4113"/>
                    <a:pt x="4621" y="6091"/>
                    <a:pt x="7080" y="7695"/>
                  </a:cubicBezTo>
                  <a:cubicBezTo>
                    <a:pt x="7295" y="7833"/>
                    <a:pt x="7509" y="7893"/>
                    <a:pt x="7711" y="7893"/>
                  </a:cubicBezTo>
                  <a:cubicBezTo>
                    <a:pt x="8760" y="7893"/>
                    <a:pt x="9475" y="6265"/>
                    <a:pt x="8309" y="5503"/>
                  </a:cubicBezTo>
                  <a:cubicBezTo>
                    <a:pt x="6224" y="4167"/>
                    <a:pt x="4407" y="2510"/>
                    <a:pt x="2857" y="532"/>
                  </a:cubicBezTo>
                  <a:cubicBezTo>
                    <a:pt x="2575" y="156"/>
                    <a:pt x="2188" y="0"/>
                    <a:pt x="180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2153" name="Google Shape;2153;p36"/>
          <p:cNvSpPr/>
          <p:nvPr/>
        </p:nvSpPr>
        <p:spPr>
          <a:xfrm>
            <a:off x="3841970" y="1792978"/>
            <a:ext cx="1460067" cy="20245"/>
          </a:xfrm>
          <a:custGeom>
            <a:avLst/>
            <a:gdLst/>
            <a:ahLst/>
            <a:cxnLst/>
            <a:rect l="l" t="t" r="r" b="b"/>
            <a:pathLst>
              <a:path w="131183" h="1819" extrusionOk="0">
                <a:moveTo>
                  <a:pt x="1230" y="1"/>
                </a:moveTo>
                <a:cubicBezTo>
                  <a:pt x="0" y="1"/>
                  <a:pt x="0" y="1818"/>
                  <a:pt x="1230" y="1818"/>
                </a:cubicBezTo>
                <a:lnTo>
                  <a:pt x="129953" y="1818"/>
                </a:lnTo>
                <a:cubicBezTo>
                  <a:pt x="131183" y="1818"/>
                  <a:pt x="131183" y="1"/>
                  <a:pt x="12995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4" name="Google Shape;2154;p36"/>
          <p:cNvSpPr/>
          <p:nvPr/>
        </p:nvSpPr>
        <p:spPr>
          <a:xfrm>
            <a:off x="3841725" y="1459398"/>
            <a:ext cx="660321" cy="353589"/>
          </a:xfrm>
          <a:custGeom>
            <a:avLst/>
            <a:gdLst/>
            <a:ahLst/>
            <a:cxnLst/>
            <a:rect l="l" t="t" r="r" b="b"/>
            <a:pathLst>
              <a:path w="59328" h="31769" extrusionOk="0">
                <a:moveTo>
                  <a:pt x="29751" y="1"/>
                </a:moveTo>
                <a:cubicBezTo>
                  <a:pt x="27664" y="1"/>
                  <a:pt x="25584" y="776"/>
                  <a:pt x="23383" y="2333"/>
                </a:cubicBezTo>
                <a:cubicBezTo>
                  <a:pt x="17770" y="6288"/>
                  <a:pt x="13386" y="12008"/>
                  <a:pt x="9324" y="17407"/>
                </a:cubicBezTo>
                <a:cubicBezTo>
                  <a:pt x="6170" y="21631"/>
                  <a:pt x="3176" y="25961"/>
                  <a:pt x="450" y="30397"/>
                </a:cubicBezTo>
                <a:cubicBezTo>
                  <a:pt x="1" y="31109"/>
                  <a:pt x="653" y="31768"/>
                  <a:pt x="1286" y="31768"/>
                </a:cubicBezTo>
                <a:cubicBezTo>
                  <a:pt x="1557" y="31768"/>
                  <a:pt x="1824" y="31648"/>
                  <a:pt x="2000" y="31360"/>
                </a:cubicBezTo>
                <a:cubicBezTo>
                  <a:pt x="7292" y="22700"/>
                  <a:pt x="13333" y="13933"/>
                  <a:pt x="20710" y="6983"/>
                </a:cubicBezTo>
                <a:cubicBezTo>
                  <a:pt x="22955" y="4845"/>
                  <a:pt x="25200" y="3028"/>
                  <a:pt x="27552" y="2279"/>
                </a:cubicBezTo>
                <a:lnTo>
                  <a:pt x="27552" y="2279"/>
                </a:lnTo>
                <a:cubicBezTo>
                  <a:pt x="24398" y="5112"/>
                  <a:pt x="21084" y="7892"/>
                  <a:pt x="18786" y="11581"/>
                </a:cubicBezTo>
                <a:cubicBezTo>
                  <a:pt x="18565" y="11912"/>
                  <a:pt x="18876" y="12243"/>
                  <a:pt x="19196" y="12243"/>
                </a:cubicBezTo>
                <a:cubicBezTo>
                  <a:pt x="19341" y="12243"/>
                  <a:pt x="19487" y="12175"/>
                  <a:pt x="19587" y="12008"/>
                </a:cubicBezTo>
                <a:cubicBezTo>
                  <a:pt x="22100" y="7999"/>
                  <a:pt x="25842" y="5112"/>
                  <a:pt x="29317" y="1958"/>
                </a:cubicBezTo>
                <a:cubicBezTo>
                  <a:pt x="29489" y="1943"/>
                  <a:pt x="29656" y="1936"/>
                  <a:pt x="29822" y="1936"/>
                </a:cubicBezTo>
                <a:cubicBezTo>
                  <a:pt x="30222" y="1936"/>
                  <a:pt x="30611" y="1974"/>
                  <a:pt x="31027" y="2012"/>
                </a:cubicBezTo>
                <a:lnTo>
                  <a:pt x="21031" y="12222"/>
                </a:lnTo>
                <a:cubicBezTo>
                  <a:pt x="20702" y="12550"/>
                  <a:pt x="21036" y="13005"/>
                  <a:pt x="21402" y="13005"/>
                </a:cubicBezTo>
                <a:cubicBezTo>
                  <a:pt x="21512" y="13005"/>
                  <a:pt x="21626" y="12963"/>
                  <a:pt x="21726" y="12864"/>
                </a:cubicBezTo>
                <a:lnTo>
                  <a:pt x="32096" y="2279"/>
                </a:lnTo>
                <a:cubicBezTo>
                  <a:pt x="32417" y="2386"/>
                  <a:pt x="32738" y="2493"/>
                  <a:pt x="33058" y="2653"/>
                </a:cubicBezTo>
                <a:cubicBezTo>
                  <a:pt x="29905" y="6342"/>
                  <a:pt x="26483" y="9763"/>
                  <a:pt x="23116" y="13291"/>
                </a:cubicBezTo>
                <a:cubicBezTo>
                  <a:pt x="22787" y="13620"/>
                  <a:pt x="23089" y="14074"/>
                  <a:pt x="23440" y="14074"/>
                </a:cubicBezTo>
                <a:cubicBezTo>
                  <a:pt x="23547" y="14074"/>
                  <a:pt x="23658" y="14032"/>
                  <a:pt x="23757" y="13933"/>
                </a:cubicBezTo>
                <a:cubicBezTo>
                  <a:pt x="27178" y="10351"/>
                  <a:pt x="30760" y="6876"/>
                  <a:pt x="33914" y="3081"/>
                </a:cubicBezTo>
                <a:cubicBezTo>
                  <a:pt x="34181" y="3241"/>
                  <a:pt x="34448" y="3402"/>
                  <a:pt x="34662" y="3562"/>
                </a:cubicBezTo>
                <a:cubicBezTo>
                  <a:pt x="34929" y="3723"/>
                  <a:pt x="35197" y="3883"/>
                  <a:pt x="35411" y="4043"/>
                </a:cubicBezTo>
                <a:cubicBezTo>
                  <a:pt x="32684" y="7785"/>
                  <a:pt x="29530" y="11153"/>
                  <a:pt x="26002" y="14040"/>
                </a:cubicBezTo>
                <a:cubicBezTo>
                  <a:pt x="25618" y="14339"/>
                  <a:pt x="25950" y="14842"/>
                  <a:pt x="26344" y="14842"/>
                </a:cubicBezTo>
                <a:cubicBezTo>
                  <a:pt x="26443" y="14842"/>
                  <a:pt x="26547" y="14810"/>
                  <a:pt x="26644" y="14735"/>
                </a:cubicBezTo>
                <a:cubicBezTo>
                  <a:pt x="30225" y="11741"/>
                  <a:pt x="33433" y="8373"/>
                  <a:pt x="36159" y="4578"/>
                </a:cubicBezTo>
                <a:cubicBezTo>
                  <a:pt x="36747" y="5006"/>
                  <a:pt x="37282" y="5433"/>
                  <a:pt x="37816" y="5861"/>
                </a:cubicBezTo>
                <a:cubicBezTo>
                  <a:pt x="37816" y="5861"/>
                  <a:pt x="37763" y="5914"/>
                  <a:pt x="37709" y="5914"/>
                </a:cubicBezTo>
                <a:cubicBezTo>
                  <a:pt x="35036" y="9229"/>
                  <a:pt x="32096" y="12329"/>
                  <a:pt x="28889" y="15109"/>
                </a:cubicBezTo>
                <a:cubicBezTo>
                  <a:pt x="28552" y="15403"/>
                  <a:pt x="28878" y="15864"/>
                  <a:pt x="29267" y="15864"/>
                </a:cubicBezTo>
                <a:cubicBezTo>
                  <a:pt x="29372" y="15864"/>
                  <a:pt x="29481" y="15830"/>
                  <a:pt x="29584" y="15750"/>
                </a:cubicBezTo>
                <a:cubicBezTo>
                  <a:pt x="32791" y="12971"/>
                  <a:pt x="35731" y="9924"/>
                  <a:pt x="38404" y="6609"/>
                </a:cubicBezTo>
                <a:cubicBezTo>
                  <a:pt x="38404" y="6556"/>
                  <a:pt x="38458" y="6502"/>
                  <a:pt x="38458" y="6449"/>
                </a:cubicBezTo>
                <a:cubicBezTo>
                  <a:pt x="38778" y="6716"/>
                  <a:pt x="39046" y="6983"/>
                  <a:pt x="39366" y="7251"/>
                </a:cubicBezTo>
                <a:cubicBezTo>
                  <a:pt x="36961" y="10084"/>
                  <a:pt x="34609" y="12917"/>
                  <a:pt x="32203" y="15750"/>
                </a:cubicBezTo>
                <a:cubicBezTo>
                  <a:pt x="31915" y="16120"/>
                  <a:pt x="32229" y="16586"/>
                  <a:pt x="32583" y="16586"/>
                </a:cubicBezTo>
                <a:cubicBezTo>
                  <a:pt x="32690" y="16586"/>
                  <a:pt x="32799" y="16544"/>
                  <a:pt x="32898" y="16445"/>
                </a:cubicBezTo>
                <a:cubicBezTo>
                  <a:pt x="35250" y="13612"/>
                  <a:pt x="37656" y="10779"/>
                  <a:pt x="40008" y="7892"/>
                </a:cubicBezTo>
                <a:lnTo>
                  <a:pt x="40061" y="7839"/>
                </a:lnTo>
                <a:cubicBezTo>
                  <a:pt x="40489" y="8266"/>
                  <a:pt x="40917" y="8694"/>
                  <a:pt x="41344" y="9122"/>
                </a:cubicBezTo>
                <a:cubicBezTo>
                  <a:pt x="39099" y="11581"/>
                  <a:pt x="36961" y="14093"/>
                  <a:pt x="34929" y="16713"/>
                </a:cubicBezTo>
                <a:cubicBezTo>
                  <a:pt x="34703" y="17053"/>
                  <a:pt x="35037" y="17393"/>
                  <a:pt x="35366" y="17393"/>
                </a:cubicBezTo>
                <a:cubicBezTo>
                  <a:pt x="35502" y="17393"/>
                  <a:pt x="35637" y="17335"/>
                  <a:pt x="35731" y="17194"/>
                </a:cubicBezTo>
                <a:cubicBezTo>
                  <a:pt x="37709" y="14628"/>
                  <a:pt x="39741" y="12169"/>
                  <a:pt x="41932" y="9763"/>
                </a:cubicBezTo>
                <a:cubicBezTo>
                  <a:pt x="42306" y="10137"/>
                  <a:pt x="42627" y="10458"/>
                  <a:pt x="42948" y="10832"/>
                </a:cubicBezTo>
                <a:cubicBezTo>
                  <a:pt x="41184" y="14040"/>
                  <a:pt x="38137" y="16178"/>
                  <a:pt x="36052" y="19172"/>
                </a:cubicBezTo>
                <a:cubicBezTo>
                  <a:pt x="35794" y="19504"/>
                  <a:pt x="36096" y="19810"/>
                  <a:pt x="36431" y="19810"/>
                </a:cubicBezTo>
                <a:cubicBezTo>
                  <a:pt x="36581" y="19810"/>
                  <a:pt x="36738" y="19748"/>
                  <a:pt x="36854" y="19599"/>
                </a:cubicBezTo>
                <a:cubicBezTo>
                  <a:pt x="38885" y="16766"/>
                  <a:pt x="41825" y="14628"/>
                  <a:pt x="43589" y="11581"/>
                </a:cubicBezTo>
                <a:cubicBezTo>
                  <a:pt x="43964" y="12008"/>
                  <a:pt x="44284" y="12436"/>
                  <a:pt x="44659" y="12810"/>
                </a:cubicBezTo>
                <a:lnTo>
                  <a:pt x="38885" y="19866"/>
                </a:lnTo>
                <a:cubicBezTo>
                  <a:pt x="38598" y="20195"/>
                  <a:pt x="38909" y="20649"/>
                  <a:pt x="39239" y="20649"/>
                </a:cubicBezTo>
                <a:cubicBezTo>
                  <a:pt x="39338" y="20649"/>
                  <a:pt x="39440" y="20607"/>
                  <a:pt x="39527" y="20508"/>
                </a:cubicBezTo>
                <a:lnTo>
                  <a:pt x="45247" y="13559"/>
                </a:lnTo>
                <a:cubicBezTo>
                  <a:pt x="45514" y="13879"/>
                  <a:pt x="45781" y="14147"/>
                  <a:pt x="45995" y="14467"/>
                </a:cubicBezTo>
                <a:lnTo>
                  <a:pt x="43536" y="17835"/>
                </a:lnTo>
                <a:cubicBezTo>
                  <a:pt x="42788" y="18637"/>
                  <a:pt x="42253" y="19599"/>
                  <a:pt x="41932" y="20615"/>
                </a:cubicBezTo>
                <a:cubicBezTo>
                  <a:pt x="41835" y="20970"/>
                  <a:pt x="42109" y="21188"/>
                  <a:pt x="42376" y="21188"/>
                </a:cubicBezTo>
                <a:cubicBezTo>
                  <a:pt x="42551" y="21188"/>
                  <a:pt x="42724" y="21094"/>
                  <a:pt x="42788" y="20882"/>
                </a:cubicBezTo>
                <a:cubicBezTo>
                  <a:pt x="43215" y="19760"/>
                  <a:pt x="43803" y="18744"/>
                  <a:pt x="44605" y="17889"/>
                </a:cubicBezTo>
                <a:lnTo>
                  <a:pt x="46583" y="15216"/>
                </a:lnTo>
                <a:lnTo>
                  <a:pt x="47278" y="16178"/>
                </a:lnTo>
                <a:lnTo>
                  <a:pt x="44071" y="21042"/>
                </a:lnTo>
                <a:cubicBezTo>
                  <a:pt x="43849" y="21375"/>
                  <a:pt x="44162" y="21681"/>
                  <a:pt x="44483" y="21681"/>
                </a:cubicBezTo>
                <a:cubicBezTo>
                  <a:pt x="44627" y="21681"/>
                  <a:pt x="44773" y="21619"/>
                  <a:pt x="44872" y="21470"/>
                </a:cubicBezTo>
                <a:cubicBezTo>
                  <a:pt x="45888" y="19973"/>
                  <a:pt x="46850" y="18423"/>
                  <a:pt x="47866" y="16926"/>
                </a:cubicBezTo>
                <a:lnTo>
                  <a:pt x="48828" y="18156"/>
                </a:lnTo>
                <a:lnTo>
                  <a:pt x="46636" y="21631"/>
                </a:lnTo>
                <a:cubicBezTo>
                  <a:pt x="46414" y="22001"/>
                  <a:pt x="46706" y="22321"/>
                  <a:pt x="47013" y="22321"/>
                </a:cubicBezTo>
                <a:cubicBezTo>
                  <a:pt x="47148" y="22321"/>
                  <a:pt x="47287" y="22259"/>
                  <a:pt x="47385" y="22112"/>
                </a:cubicBezTo>
                <a:lnTo>
                  <a:pt x="49416" y="18958"/>
                </a:lnTo>
                <a:cubicBezTo>
                  <a:pt x="49737" y="19385"/>
                  <a:pt x="50058" y="19866"/>
                  <a:pt x="50432" y="20294"/>
                </a:cubicBezTo>
                <a:lnTo>
                  <a:pt x="48561" y="23341"/>
                </a:lnTo>
                <a:cubicBezTo>
                  <a:pt x="48334" y="23681"/>
                  <a:pt x="48642" y="24022"/>
                  <a:pt x="48955" y="24022"/>
                </a:cubicBezTo>
                <a:cubicBezTo>
                  <a:pt x="49085" y="24022"/>
                  <a:pt x="49215" y="23963"/>
                  <a:pt x="49309" y="23822"/>
                </a:cubicBezTo>
                <a:cubicBezTo>
                  <a:pt x="49897" y="22913"/>
                  <a:pt x="50485" y="22005"/>
                  <a:pt x="51073" y="21149"/>
                </a:cubicBezTo>
                <a:cubicBezTo>
                  <a:pt x="51287" y="21470"/>
                  <a:pt x="51554" y="21844"/>
                  <a:pt x="51822" y="22219"/>
                </a:cubicBezTo>
                <a:lnTo>
                  <a:pt x="50699" y="23983"/>
                </a:lnTo>
                <a:cubicBezTo>
                  <a:pt x="50477" y="24354"/>
                  <a:pt x="50795" y="24673"/>
                  <a:pt x="51117" y="24673"/>
                </a:cubicBezTo>
                <a:cubicBezTo>
                  <a:pt x="51260" y="24673"/>
                  <a:pt x="51403" y="24611"/>
                  <a:pt x="51501" y="24464"/>
                </a:cubicBezTo>
                <a:lnTo>
                  <a:pt x="52410" y="23020"/>
                </a:lnTo>
                <a:lnTo>
                  <a:pt x="52998" y="23822"/>
                </a:lnTo>
                <a:cubicBezTo>
                  <a:pt x="52570" y="24410"/>
                  <a:pt x="52196" y="24998"/>
                  <a:pt x="51929" y="25693"/>
                </a:cubicBezTo>
                <a:cubicBezTo>
                  <a:pt x="51748" y="26054"/>
                  <a:pt x="52055" y="26367"/>
                  <a:pt x="52356" y="26367"/>
                </a:cubicBezTo>
                <a:cubicBezTo>
                  <a:pt x="52501" y="26367"/>
                  <a:pt x="52644" y="26294"/>
                  <a:pt x="52731" y="26121"/>
                </a:cubicBezTo>
                <a:cubicBezTo>
                  <a:pt x="52944" y="25586"/>
                  <a:pt x="53212" y="25105"/>
                  <a:pt x="53532" y="24624"/>
                </a:cubicBezTo>
                <a:cubicBezTo>
                  <a:pt x="54869" y="26442"/>
                  <a:pt x="56098" y="28313"/>
                  <a:pt x="57328" y="30184"/>
                </a:cubicBezTo>
                <a:cubicBezTo>
                  <a:pt x="57504" y="30472"/>
                  <a:pt x="57771" y="30592"/>
                  <a:pt x="58042" y="30592"/>
                </a:cubicBezTo>
                <a:cubicBezTo>
                  <a:pt x="58675" y="30592"/>
                  <a:pt x="59327" y="29933"/>
                  <a:pt x="58878" y="29221"/>
                </a:cubicBezTo>
                <a:cubicBezTo>
                  <a:pt x="52784" y="19653"/>
                  <a:pt x="45514" y="8801"/>
                  <a:pt x="36105" y="2279"/>
                </a:cubicBezTo>
                <a:cubicBezTo>
                  <a:pt x="33897" y="762"/>
                  <a:pt x="31820" y="1"/>
                  <a:pt x="2975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5" name="Google Shape;2155;p36"/>
          <p:cNvSpPr/>
          <p:nvPr/>
        </p:nvSpPr>
        <p:spPr>
          <a:xfrm>
            <a:off x="3958585" y="1674568"/>
            <a:ext cx="41070" cy="43708"/>
          </a:xfrm>
          <a:custGeom>
            <a:avLst/>
            <a:gdLst/>
            <a:ahLst/>
            <a:cxnLst/>
            <a:rect l="l" t="t" r="r" b="b"/>
            <a:pathLst>
              <a:path w="3690" h="3927" extrusionOk="0">
                <a:moveTo>
                  <a:pt x="2652" y="1"/>
                </a:moveTo>
                <a:cubicBezTo>
                  <a:pt x="2347" y="1"/>
                  <a:pt x="2050" y="143"/>
                  <a:pt x="1872" y="429"/>
                </a:cubicBezTo>
                <a:lnTo>
                  <a:pt x="268" y="2567"/>
                </a:lnTo>
                <a:cubicBezTo>
                  <a:pt x="1" y="2994"/>
                  <a:pt x="161" y="3529"/>
                  <a:pt x="589" y="3796"/>
                </a:cubicBezTo>
                <a:cubicBezTo>
                  <a:pt x="731" y="3885"/>
                  <a:pt x="886" y="3927"/>
                  <a:pt x="1038" y="3927"/>
                </a:cubicBezTo>
                <a:cubicBezTo>
                  <a:pt x="1343" y="3927"/>
                  <a:pt x="1640" y="3761"/>
                  <a:pt x="1818" y="3476"/>
                </a:cubicBezTo>
                <a:lnTo>
                  <a:pt x="3422" y="1391"/>
                </a:lnTo>
                <a:cubicBezTo>
                  <a:pt x="3689" y="910"/>
                  <a:pt x="3529" y="375"/>
                  <a:pt x="3101" y="108"/>
                </a:cubicBezTo>
                <a:cubicBezTo>
                  <a:pt x="2959" y="37"/>
                  <a:pt x="2804" y="1"/>
                  <a:pt x="265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6" name="Google Shape;2156;p36"/>
          <p:cNvSpPr/>
          <p:nvPr/>
        </p:nvSpPr>
        <p:spPr>
          <a:xfrm>
            <a:off x="3928799" y="1713582"/>
            <a:ext cx="33368" cy="32066"/>
          </a:xfrm>
          <a:custGeom>
            <a:avLst/>
            <a:gdLst/>
            <a:ahLst/>
            <a:cxnLst/>
            <a:rect l="l" t="t" r="r" b="b"/>
            <a:pathLst>
              <a:path w="2998" h="2881" extrusionOk="0">
                <a:moveTo>
                  <a:pt x="2037" y="1"/>
                </a:moveTo>
                <a:cubicBezTo>
                  <a:pt x="1621" y="1"/>
                  <a:pt x="1218" y="262"/>
                  <a:pt x="1127" y="719"/>
                </a:cubicBezTo>
                <a:cubicBezTo>
                  <a:pt x="1073" y="986"/>
                  <a:pt x="1020" y="1040"/>
                  <a:pt x="859" y="1147"/>
                </a:cubicBezTo>
                <a:cubicBezTo>
                  <a:pt x="1" y="1689"/>
                  <a:pt x="517" y="2881"/>
                  <a:pt x="1344" y="2881"/>
                </a:cubicBezTo>
                <a:cubicBezTo>
                  <a:pt x="1495" y="2881"/>
                  <a:pt x="1656" y="2841"/>
                  <a:pt x="1821" y="2750"/>
                </a:cubicBezTo>
                <a:cubicBezTo>
                  <a:pt x="2356" y="2430"/>
                  <a:pt x="2784" y="1842"/>
                  <a:pt x="2891" y="1200"/>
                </a:cubicBezTo>
                <a:cubicBezTo>
                  <a:pt x="2998" y="666"/>
                  <a:pt x="2730" y="184"/>
                  <a:pt x="2249" y="24"/>
                </a:cubicBezTo>
                <a:cubicBezTo>
                  <a:pt x="2179" y="8"/>
                  <a:pt x="2108" y="1"/>
                  <a:pt x="20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7" name="Google Shape;2157;p36"/>
          <p:cNvSpPr/>
          <p:nvPr/>
        </p:nvSpPr>
        <p:spPr>
          <a:xfrm>
            <a:off x="4112096" y="1660031"/>
            <a:ext cx="33924" cy="36562"/>
          </a:xfrm>
          <a:custGeom>
            <a:avLst/>
            <a:gdLst/>
            <a:ahLst/>
            <a:cxnLst/>
            <a:rect l="l" t="t" r="r" b="b"/>
            <a:pathLst>
              <a:path w="3048" h="3285" extrusionOk="0">
                <a:moveTo>
                  <a:pt x="2010" y="0"/>
                </a:moveTo>
                <a:cubicBezTo>
                  <a:pt x="1705" y="0"/>
                  <a:pt x="1408" y="166"/>
                  <a:pt x="1230" y="452"/>
                </a:cubicBezTo>
                <a:lnTo>
                  <a:pt x="268" y="1895"/>
                </a:lnTo>
                <a:cubicBezTo>
                  <a:pt x="1" y="2323"/>
                  <a:pt x="161" y="2911"/>
                  <a:pt x="589" y="3178"/>
                </a:cubicBezTo>
                <a:cubicBezTo>
                  <a:pt x="731" y="3249"/>
                  <a:pt x="892" y="3285"/>
                  <a:pt x="1052" y="3285"/>
                </a:cubicBezTo>
                <a:cubicBezTo>
                  <a:pt x="1373" y="3285"/>
                  <a:pt x="1693" y="3142"/>
                  <a:pt x="1872" y="2857"/>
                </a:cubicBezTo>
                <a:lnTo>
                  <a:pt x="2780" y="1414"/>
                </a:lnTo>
                <a:cubicBezTo>
                  <a:pt x="3048" y="933"/>
                  <a:pt x="2887" y="398"/>
                  <a:pt x="2460" y="131"/>
                </a:cubicBezTo>
                <a:cubicBezTo>
                  <a:pt x="2317" y="42"/>
                  <a:pt x="2163" y="0"/>
                  <a:pt x="201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8" name="Google Shape;2158;p36"/>
          <p:cNvSpPr/>
          <p:nvPr/>
        </p:nvSpPr>
        <p:spPr>
          <a:xfrm>
            <a:off x="4654564" y="1485477"/>
            <a:ext cx="647755" cy="327511"/>
          </a:xfrm>
          <a:custGeom>
            <a:avLst/>
            <a:gdLst/>
            <a:ahLst/>
            <a:cxnLst/>
            <a:rect l="l" t="t" r="r" b="b"/>
            <a:pathLst>
              <a:path w="58199" h="29426" extrusionOk="0">
                <a:moveTo>
                  <a:pt x="28502" y="1"/>
                </a:moveTo>
                <a:cubicBezTo>
                  <a:pt x="26766" y="1"/>
                  <a:pt x="24987" y="512"/>
                  <a:pt x="23109" y="1647"/>
                </a:cubicBezTo>
                <a:cubicBezTo>
                  <a:pt x="17389" y="5015"/>
                  <a:pt x="12899" y="10574"/>
                  <a:pt x="8836" y="15706"/>
                </a:cubicBezTo>
                <a:cubicBezTo>
                  <a:pt x="5843" y="19448"/>
                  <a:pt x="3010" y="23350"/>
                  <a:pt x="444" y="27413"/>
                </a:cubicBezTo>
                <a:cubicBezTo>
                  <a:pt x="0" y="28115"/>
                  <a:pt x="629" y="28766"/>
                  <a:pt x="1272" y="28766"/>
                </a:cubicBezTo>
                <a:cubicBezTo>
                  <a:pt x="1559" y="28766"/>
                  <a:pt x="1849" y="28636"/>
                  <a:pt x="2047" y="28322"/>
                </a:cubicBezTo>
                <a:cubicBezTo>
                  <a:pt x="4881" y="23885"/>
                  <a:pt x="7981" y="19608"/>
                  <a:pt x="11295" y="15492"/>
                </a:cubicBezTo>
                <a:cubicBezTo>
                  <a:pt x="13861" y="12285"/>
                  <a:pt x="16641" y="9238"/>
                  <a:pt x="19688" y="6511"/>
                </a:cubicBezTo>
                <a:cubicBezTo>
                  <a:pt x="21613" y="4747"/>
                  <a:pt x="24178" y="2556"/>
                  <a:pt x="26851" y="1861"/>
                </a:cubicBezTo>
                <a:lnTo>
                  <a:pt x="26851" y="1861"/>
                </a:lnTo>
                <a:cubicBezTo>
                  <a:pt x="23537" y="4854"/>
                  <a:pt x="20009" y="7741"/>
                  <a:pt x="17603" y="11590"/>
                </a:cubicBezTo>
                <a:cubicBezTo>
                  <a:pt x="17383" y="11921"/>
                  <a:pt x="17694" y="12252"/>
                  <a:pt x="18013" y="12252"/>
                </a:cubicBezTo>
                <a:cubicBezTo>
                  <a:pt x="18158" y="12252"/>
                  <a:pt x="18305" y="12184"/>
                  <a:pt x="18405" y="12017"/>
                </a:cubicBezTo>
                <a:cubicBezTo>
                  <a:pt x="21024" y="7901"/>
                  <a:pt x="24927" y="4908"/>
                  <a:pt x="28455" y="1647"/>
                </a:cubicBezTo>
                <a:cubicBezTo>
                  <a:pt x="28553" y="1637"/>
                  <a:pt x="28651" y="1633"/>
                  <a:pt x="28749" y="1633"/>
                </a:cubicBezTo>
                <a:cubicBezTo>
                  <a:pt x="29186" y="1633"/>
                  <a:pt x="29622" y="1720"/>
                  <a:pt x="30059" y="1807"/>
                </a:cubicBezTo>
                <a:lnTo>
                  <a:pt x="19848" y="12231"/>
                </a:lnTo>
                <a:cubicBezTo>
                  <a:pt x="19520" y="12560"/>
                  <a:pt x="19822" y="13014"/>
                  <a:pt x="20173" y="13014"/>
                </a:cubicBezTo>
                <a:cubicBezTo>
                  <a:pt x="20280" y="13014"/>
                  <a:pt x="20391" y="12972"/>
                  <a:pt x="20490" y="12873"/>
                </a:cubicBezTo>
                <a:lnTo>
                  <a:pt x="31074" y="2074"/>
                </a:lnTo>
                <a:cubicBezTo>
                  <a:pt x="31342" y="2235"/>
                  <a:pt x="31662" y="2342"/>
                  <a:pt x="31983" y="2502"/>
                </a:cubicBezTo>
                <a:cubicBezTo>
                  <a:pt x="28829" y="6244"/>
                  <a:pt x="25301" y="9719"/>
                  <a:pt x="21933" y="13247"/>
                </a:cubicBezTo>
                <a:cubicBezTo>
                  <a:pt x="21600" y="13580"/>
                  <a:pt x="21916" y="14076"/>
                  <a:pt x="22274" y="14076"/>
                </a:cubicBezTo>
                <a:cubicBezTo>
                  <a:pt x="22376" y="14076"/>
                  <a:pt x="22480" y="14036"/>
                  <a:pt x="22575" y="13942"/>
                </a:cubicBezTo>
                <a:cubicBezTo>
                  <a:pt x="25996" y="10307"/>
                  <a:pt x="29578" y="6779"/>
                  <a:pt x="32785" y="2983"/>
                </a:cubicBezTo>
                <a:cubicBezTo>
                  <a:pt x="33320" y="3251"/>
                  <a:pt x="33801" y="3571"/>
                  <a:pt x="34282" y="3892"/>
                </a:cubicBezTo>
                <a:cubicBezTo>
                  <a:pt x="31502" y="7687"/>
                  <a:pt x="28295" y="11055"/>
                  <a:pt x="24713" y="14049"/>
                </a:cubicBezTo>
                <a:cubicBezTo>
                  <a:pt x="24376" y="14343"/>
                  <a:pt x="24702" y="14804"/>
                  <a:pt x="25091" y="14804"/>
                </a:cubicBezTo>
                <a:cubicBezTo>
                  <a:pt x="25196" y="14804"/>
                  <a:pt x="25306" y="14770"/>
                  <a:pt x="25408" y="14690"/>
                </a:cubicBezTo>
                <a:cubicBezTo>
                  <a:pt x="29043" y="11697"/>
                  <a:pt x="32250" y="8275"/>
                  <a:pt x="35030" y="4480"/>
                </a:cubicBezTo>
                <a:cubicBezTo>
                  <a:pt x="35565" y="4908"/>
                  <a:pt x="36099" y="5335"/>
                  <a:pt x="36634" y="5816"/>
                </a:cubicBezTo>
                <a:cubicBezTo>
                  <a:pt x="36580" y="5816"/>
                  <a:pt x="36527" y="5870"/>
                  <a:pt x="36473" y="5923"/>
                </a:cubicBezTo>
                <a:cubicBezTo>
                  <a:pt x="33801" y="9238"/>
                  <a:pt x="30861" y="12338"/>
                  <a:pt x="27653" y="15118"/>
                </a:cubicBezTo>
                <a:cubicBezTo>
                  <a:pt x="27316" y="15412"/>
                  <a:pt x="27642" y="15873"/>
                  <a:pt x="28031" y="15873"/>
                </a:cubicBezTo>
                <a:cubicBezTo>
                  <a:pt x="28136" y="15873"/>
                  <a:pt x="28246" y="15839"/>
                  <a:pt x="28348" y="15759"/>
                </a:cubicBezTo>
                <a:cubicBezTo>
                  <a:pt x="31502" y="12980"/>
                  <a:pt x="34496" y="9933"/>
                  <a:pt x="37115" y="6618"/>
                </a:cubicBezTo>
                <a:cubicBezTo>
                  <a:pt x="37222" y="6511"/>
                  <a:pt x="37222" y="6404"/>
                  <a:pt x="37222" y="6351"/>
                </a:cubicBezTo>
                <a:lnTo>
                  <a:pt x="37382" y="6458"/>
                </a:lnTo>
                <a:cubicBezTo>
                  <a:pt x="37649" y="6672"/>
                  <a:pt x="37917" y="6939"/>
                  <a:pt x="38184" y="7206"/>
                </a:cubicBezTo>
                <a:cubicBezTo>
                  <a:pt x="38131" y="7206"/>
                  <a:pt x="38077" y="7260"/>
                  <a:pt x="38077" y="7260"/>
                </a:cubicBezTo>
                <a:cubicBezTo>
                  <a:pt x="35725" y="10093"/>
                  <a:pt x="33320" y="12980"/>
                  <a:pt x="30967" y="15813"/>
                </a:cubicBezTo>
                <a:cubicBezTo>
                  <a:pt x="30680" y="16141"/>
                  <a:pt x="30991" y="16595"/>
                  <a:pt x="31321" y="16595"/>
                </a:cubicBezTo>
                <a:cubicBezTo>
                  <a:pt x="31421" y="16595"/>
                  <a:pt x="31522" y="16554"/>
                  <a:pt x="31609" y="16454"/>
                </a:cubicBezTo>
                <a:cubicBezTo>
                  <a:pt x="34014" y="13621"/>
                  <a:pt x="36367" y="10788"/>
                  <a:pt x="38719" y="7955"/>
                </a:cubicBezTo>
                <a:cubicBezTo>
                  <a:pt x="38772" y="7901"/>
                  <a:pt x="38826" y="7848"/>
                  <a:pt x="38826" y="7794"/>
                </a:cubicBezTo>
                <a:cubicBezTo>
                  <a:pt x="39253" y="8222"/>
                  <a:pt x="39681" y="8596"/>
                  <a:pt x="40162" y="9024"/>
                </a:cubicBezTo>
                <a:cubicBezTo>
                  <a:pt x="37863" y="11536"/>
                  <a:pt x="35725" y="14102"/>
                  <a:pt x="33694" y="16775"/>
                </a:cubicBezTo>
                <a:cubicBezTo>
                  <a:pt x="33428" y="17117"/>
                  <a:pt x="33756" y="17432"/>
                  <a:pt x="34102" y="17432"/>
                </a:cubicBezTo>
                <a:cubicBezTo>
                  <a:pt x="34243" y="17432"/>
                  <a:pt x="34387" y="17380"/>
                  <a:pt x="34496" y="17256"/>
                </a:cubicBezTo>
                <a:cubicBezTo>
                  <a:pt x="36473" y="14637"/>
                  <a:pt x="38558" y="12124"/>
                  <a:pt x="40803" y="9719"/>
                </a:cubicBezTo>
                <a:cubicBezTo>
                  <a:pt x="41124" y="10040"/>
                  <a:pt x="41445" y="10360"/>
                  <a:pt x="41766" y="10681"/>
                </a:cubicBezTo>
                <a:cubicBezTo>
                  <a:pt x="40055" y="13995"/>
                  <a:pt x="36955" y="16187"/>
                  <a:pt x="34816" y="19181"/>
                </a:cubicBezTo>
                <a:cubicBezTo>
                  <a:pt x="34552" y="19521"/>
                  <a:pt x="34875" y="19861"/>
                  <a:pt x="35201" y="19861"/>
                </a:cubicBezTo>
                <a:cubicBezTo>
                  <a:pt x="35336" y="19861"/>
                  <a:pt x="35471" y="19803"/>
                  <a:pt x="35565" y="19662"/>
                </a:cubicBezTo>
                <a:cubicBezTo>
                  <a:pt x="37649" y="16722"/>
                  <a:pt x="40697" y="14583"/>
                  <a:pt x="42461" y="11429"/>
                </a:cubicBezTo>
                <a:cubicBezTo>
                  <a:pt x="42835" y="11804"/>
                  <a:pt x="43209" y="12231"/>
                  <a:pt x="43530" y="12659"/>
                </a:cubicBezTo>
                <a:lnTo>
                  <a:pt x="37596" y="19876"/>
                </a:lnTo>
                <a:cubicBezTo>
                  <a:pt x="37309" y="20204"/>
                  <a:pt x="37620" y="20658"/>
                  <a:pt x="37974" y="20658"/>
                </a:cubicBezTo>
                <a:cubicBezTo>
                  <a:pt x="38081" y="20658"/>
                  <a:pt x="38192" y="20616"/>
                  <a:pt x="38291" y="20517"/>
                </a:cubicBezTo>
                <a:lnTo>
                  <a:pt x="44171" y="13354"/>
                </a:lnTo>
                <a:cubicBezTo>
                  <a:pt x="44438" y="13621"/>
                  <a:pt x="44706" y="13942"/>
                  <a:pt x="44973" y="14263"/>
                </a:cubicBezTo>
                <a:cubicBezTo>
                  <a:pt x="44920" y="14263"/>
                  <a:pt x="44920" y="14263"/>
                  <a:pt x="44920" y="14316"/>
                </a:cubicBezTo>
                <a:cubicBezTo>
                  <a:pt x="44011" y="15492"/>
                  <a:pt x="43156" y="16615"/>
                  <a:pt x="42247" y="17791"/>
                </a:cubicBezTo>
                <a:cubicBezTo>
                  <a:pt x="41552" y="18646"/>
                  <a:pt x="41017" y="19608"/>
                  <a:pt x="40697" y="20624"/>
                </a:cubicBezTo>
                <a:cubicBezTo>
                  <a:pt x="40631" y="20952"/>
                  <a:pt x="40887" y="21159"/>
                  <a:pt x="41145" y="21159"/>
                </a:cubicBezTo>
                <a:cubicBezTo>
                  <a:pt x="41307" y="21159"/>
                  <a:pt x="41469" y="21077"/>
                  <a:pt x="41552" y="20891"/>
                </a:cubicBezTo>
                <a:cubicBezTo>
                  <a:pt x="41979" y="19769"/>
                  <a:pt x="42568" y="18753"/>
                  <a:pt x="43369" y="17898"/>
                </a:cubicBezTo>
                <a:lnTo>
                  <a:pt x="45561" y="14958"/>
                </a:lnTo>
                <a:cubicBezTo>
                  <a:pt x="45775" y="15225"/>
                  <a:pt x="46042" y="15492"/>
                  <a:pt x="46203" y="15759"/>
                </a:cubicBezTo>
                <a:lnTo>
                  <a:pt x="46416" y="15973"/>
                </a:lnTo>
                <a:cubicBezTo>
                  <a:pt x="45240" y="17684"/>
                  <a:pt x="44118" y="19448"/>
                  <a:pt x="42942" y="21159"/>
                </a:cubicBezTo>
                <a:cubicBezTo>
                  <a:pt x="42715" y="21499"/>
                  <a:pt x="43049" y="21839"/>
                  <a:pt x="43378" y="21839"/>
                </a:cubicBezTo>
                <a:cubicBezTo>
                  <a:pt x="43514" y="21839"/>
                  <a:pt x="43650" y="21781"/>
                  <a:pt x="43744" y="21640"/>
                </a:cubicBezTo>
                <a:lnTo>
                  <a:pt x="47004" y="16722"/>
                </a:lnTo>
                <a:cubicBezTo>
                  <a:pt x="47325" y="17149"/>
                  <a:pt x="47699" y="17577"/>
                  <a:pt x="48074" y="18005"/>
                </a:cubicBezTo>
                <a:cubicBezTo>
                  <a:pt x="47967" y="18005"/>
                  <a:pt x="47860" y="18111"/>
                  <a:pt x="47806" y="18165"/>
                </a:cubicBezTo>
                <a:lnTo>
                  <a:pt x="45401" y="21693"/>
                </a:lnTo>
                <a:cubicBezTo>
                  <a:pt x="45179" y="22025"/>
                  <a:pt x="45493" y="22332"/>
                  <a:pt x="45813" y="22332"/>
                </a:cubicBezTo>
                <a:cubicBezTo>
                  <a:pt x="45958" y="22332"/>
                  <a:pt x="46103" y="22270"/>
                  <a:pt x="46203" y="22121"/>
                </a:cubicBezTo>
                <a:lnTo>
                  <a:pt x="48501" y="18539"/>
                </a:lnTo>
                <a:lnTo>
                  <a:pt x="49570" y="19876"/>
                </a:lnTo>
                <a:cubicBezTo>
                  <a:pt x="49517" y="19876"/>
                  <a:pt x="49517" y="19929"/>
                  <a:pt x="49517" y="19929"/>
                </a:cubicBezTo>
                <a:lnTo>
                  <a:pt x="47325" y="23350"/>
                </a:lnTo>
                <a:cubicBezTo>
                  <a:pt x="47098" y="23690"/>
                  <a:pt x="47433" y="24031"/>
                  <a:pt x="47762" y="24031"/>
                </a:cubicBezTo>
                <a:cubicBezTo>
                  <a:pt x="47898" y="24031"/>
                  <a:pt x="48033" y="23972"/>
                  <a:pt x="48127" y="23831"/>
                </a:cubicBezTo>
                <a:cubicBezTo>
                  <a:pt x="48768" y="22762"/>
                  <a:pt x="49463" y="21693"/>
                  <a:pt x="50105" y="20624"/>
                </a:cubicBezTo>
                <a:lnTo>
                  <a:pt x="50960" y="21693"/>
                </a:lnTo>
                <a:cubicBezTo>
                  <a:pt x="50907" y="21693"/>
                  <a:pt x="50853" y="21747"/>
                  <a:pt x="50853" y="21800"/>
                </a:cubicBezTo>
                <a:lnTo>
                  <a:pt x="49517" y="23938"/>
                </a:lnTo>
                <a:cubicBezTo>
                  <a:pt x="49294" y="24309"/>
                  <a:pt x="49612" y="24629"/>
                  <a:pt x="49935" y="24629"/>
                </a:cubicBezTo>
                <a:cubicBezTo>
                  <a:pt x="50077" y="24629"/>
                  <a:pt x="50221" y="24567"/>
                  <a:pt x="50319" y="24419"/>
                </a:cubicBezTo>
                <a:lnTo>
                  <a:pt x="51548" y="22441"/>
                </a:lnTo>
                <a:cubicBezTo>
                  <a:pt x="51762" y="22762"/>
                  <a:pt x="51976" y="23029"/>
                  <a:pt x="52190" y="23350"/>
                </a:cubicBezTo>
                <a:cubicBezTo>
                  <a:pt x="52136" y="23404"/>
                  <a:pt x="52029" y="23457"/>
                  <a:pt x="51976" y="23511"/>
                </a:cubicBezTo>
                <a:cubicBezTo>
                  <a:pt x="51495" y="24206"/>
                  <a:pt x="51067" y="24900"/>
                  <a:pt x="50693" y="25702"/>
                </a:cubicBezTo>
                <a:cubicBezTo>
                  <a:pt x="50546" y="26033"/>
                  <a:pt x="50880" y="26365"/>
                  <a:pt x="51172" y="26365"/>
                </a:cubicBezTo>
                <a:cubicBezTo>
                  <a:pt x="51304" y="26365"/>
                  <a:pt x="51428" y="26297"/>
                  <a:pt x="51495" y="26130"/>
                </a:cubicBezTo>
                <a:cubicBezTo>
                  <a:pt x="51816" y="25435"/>
                  <a:pt x="52243" y="24740"/>
                  <a:pt x="52724" y="24099"/>
                </a:cubicBezTo>
                <a:cubicBezTo>
                  <a:pt x="53900" y="25702"/>
                  <a:pt x="55023" y="27359"/>
                  <a:pt x="56145" y="29017"/>
                </a:cubicBezTo>
                <a:cubicBezTo>
                  <a:pt x="56338" y="29305"/>
                  <a:pt x="56616" y="29425"/>
                  <a:pt x="56894" y="29425"/>
                </a:cubicBezTo>
                <a:cubicBezTo>
                  <a:pt x="57546" y="29425"/>
                  <a:pt x="58199" y="28766"/>
                  <a:pt x="57749" y="28054"/>
                </a:cubicBezTo>
                <a:cubicBezTo>
                  <a:pt x="51709" y="19020"/>
                  <a:pt x="44759" y="9345"/>
                  <a:pt x="35939" y="2876"/>
                </a:cubicBezTo>
                <a:cubicBezTo>
                  <a:pt x="33440" y="1074"/>
                  <a:pt x="31017" y="1"/>
                  <a:pt x="2850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59" name="Google Shape;2159;p36"/>
          <p:cNvSpPr/>
          <p:nvPr/>
        </p:nvSpPr>
        <p:spPr>
          <a:xfrm>
            <a:off x="4748472" y="1656236"/>
            <a:ext cx="76663" cy="78845"/>
          </a:xfrm>
          <a:custGeom>
            <a:avLst/>
            <a:gdLst/>
            <a:ahLst/>
            <a:cxnLst/>
            <a:rect l="l" t="t" r="r" b="b"/>
            <a:pathLst>
              <a:path w="6888" h="7084" extrusionOk="0">
                <a:moveTo>
                  <a:pt x="5625" y="0"/>
                </a:moveTo>
                <a:cubicBezTo>
                  <a:pt x="5412" y="0"/>
                  <a:pt x="5190" y="92"/>
                  <a:pt x="4997" y="311"/>
                </a:cubicBezTo>
                <a:lnTo>
                  <a:pt x="613" y="5497"/>
                </a:lnTo>
                <a:cubicBezTo>
                  <a:pt x="1" y="6150"/>
                  <a:pt x="636" y="7084"/>
                  <a:pt x="1303" y="7084"/>
                </a:cubicBezTo>
                <a:cubicBezTo>
                  <a:pt x="1510" y="7084"/>
                  <a:pt x="1719" y="6994"/>
                  <a:pt x="1896" y="6780"/>
                </a:cubicBezTo>
                <a:lnTo>
                  <a:pt x="6280" y="1594"/>
                </a:lnTo>
                <a:cubicBezTo>
                  <a:pt x="6888" y="905"/>
                  <a:pt x="6296" y="0"/>
                  <a:pt x="5625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0" name="Google Shape;2160;p36"/>
          <p:cNvSpPr/>
          <p:nvPr/>
        </p:nvSpPr>
        <p:spPr>
          <a:xfrm>
            <a:off x="4736551" y="1736155"/>
            <a:ext cx="20835" cy="21436"/>
          </a:xfrm>
          <a:custGeom>
            <a:avLst/>
            <a:gdLst/>
            <a:ahLst/>
            <a:cxnLst/>
            <a:rect l="l" t="t" r="r" b="b"/>
            <a:pathLst>
              <a:path w="1872" h="1926" extrusionOk="0">
                <a:moveTo>
                  <a:pt x="976" y="1"/>
                </a:moveTo>
                <a:cubicBezTo>
                  <a:pt x="522" y="1"/>
                  <a:pt x="54" y="295"/>
                  <a:pt x="27" y="883"/>
                </a:cubicBezTo>
                <a:lnTo>
                  <a:pt x="27" y="1043"/>
                </a:lnTo>
                <a:cubicBezTo>
                  <a:pt x="0" y="1631"/>
                  <a:pt x="455" y="1925"/>
                  <a:pt x="916" y="1925"/>
                </a:cubicBezTo>
                <a:cubicBezTo>
                  <a:pt x="1377" y="1925"/>
                  <a:pt x="1845" y="1631"/>
                  <a:pt x="1845" y="1043"/>
                </a:cubicBezTo>
                <a:cubicBezTo>
                  <a:pt x="1845" y="990"/>
                  <a:pt x="1845" y="936"/>
                  <a:pt x="1845" y="883"/>
                </a:cubicBezTo>
                <a:cubicBezTo>
                  <a:pt x="1871" y="295"/>
                  <a:pt x="1430" y="1"/>
                  <a:pt x="97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1" name="Google Shape;2161;p36"/>
          <p:cNvSpPr/>
          <p:nvPr/>
        </p:nvSpPr>
        <p:spPr>
          <a:xfrm>
            <a:off x="4877864" y="1687491"/>
            <a:ext cx="34080" cy="36351"/>
          </a:xfrm>
          <a:custGeom>
            <a:avLst/>
            <a:gdLst/>
            <a:ahLst/>
            <a:cxnLst/>
            <a:rect l="l" t="t" r="r" b="b"/>
            <a:pathLst>
              <a:path w="3062" h="3266" extrusionOk="0">
                <a:moveTo>
                  <a:pt x="1759" y="0"/>
                </a:moveTo>
                <a:cubicBezTo>
                  <a:pt x="1545" y="0"/>
                  <a:pt x="1322" y="84"/>
                  <a:pt x="1123" y="283"/>
                </a:cubicBezTo>
                <a:cubicBezTo>
                  <a:pt x="588" y="764"/>
                  <a:pt x="214" y="1406"/>
                  <a:pt x="107" y="2101"/>
                </a:cubicBezTo>
                <a:cubicBezTo>
                  <a:pt x="0" y="2635"/>
                  <a:pt x="268" y="3116"/>
                  <a:pt x="749" y="3223"/>
                </a:cubicBezTo>
                <a:cubicBezTo>
                  <a:pt x="843" y="3252"/>
                  <a:pt x="936" y="3265"/>
                  <a:pt x="1026" y="3265"/>
                </a:cubicBezTo>
                <a:cubicBezTo>
                  <a:pt x="1444" y="3265"/>
                  <a:pt x="1793" y="2978"/>
                  <a:pt x="1925" y="2582"/>
                </a:cubicBezTo>
                <a:cubicBezTo>
                  <a:pt x="1925" y="2154"/>
                  <a:pt x="2139" y="1780"/>
                  <a:pt x="2406" y="1513"/>
                </a:cubicBezTo>
                <a:cubicBezTo>
                  <a:pt x="3062" y="898"/>
                  <a:pt x="2460" y="0"/>
                  <a:pt x="175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2" name="Google Shape;2162;p36"/>
          <p:cNvSpPr/>
          <p:nvPr/>
        </p:nvSpPr>
        <p:spPr>
          <a:xfrm>
            <a:off x="4364091" y="1405681"/>
            <a:ext cx="480571" cy="226117"/>
          </a:xfrm>
          <a:custGeom>
            <a:avLst/>
            <a:gdLst/>
            <a:ahLst/>
            <a:cxnLst/>
            <a:rect l="l" t="t" r="r" b="b"/>
            <a:pathLst>
              <a:path w="43178" h="20316" extrusionOk="0">
                <a:moveTo>
                  <a:pt x="21620" y="1"/>
                </a:moveTo>
                <a:cubicBezTo>
                  <a:pt x="20756" y="1"/>
                  <a:pt x="19882" y="52"/>
                  <a:pt x="19003" y="156"/>
                </a:cubicBezTo>
                <a:cubicBezTo>
                  <a:pt x="8953" y="1332"/>
                  <a:pt x="1095" y="9350"/>
                  <a:pt x="80" y="19454"/>
                </a:cubicBezTo>
                <a:cubicBezTo>
                  <a:pt x="0" y="20035"/>
                  <a:pt x="417" y="20316"/>
                  <a:pt x="872" y="20316"/>
                </a:cubicBezTo>
                <a:cubicBezTo>
                  <a:pt x="1338" y="20316"/>
                  <a:pt x="1843" y="20022"/>
                  <a:pt x="1897" y="19454"/>
                </a:cubicBezTo>
                <a:cubicBezTo>
                  <a:pt x="3020" y="9511"/>
                  <a:pt x="11359" y="1920"/>
                  <a:pt x="21355" y="1813"/>
                </a:cubicBezTo>
                <a:cubicBezTo>
                  <a:pt x="21438" y="1812"/>
                  <a:pt x="21521" y="1812"/>
                  <a:pt x="21603" y="1812"/>
                </a:cubicBezTo>
                <a:cubicBezTo>
                  <a:pt x="30474" y="1812"/>
                  <a:pt x="37905" y="7500"/>
                  <a:pt x="41295" y="15498"/>
                </a:cubicBezTo>
                <a:cubicBezTo>
                  <a:pt x="41426" y="15827"/>
                  <a:pt x="41670" y="15964"/>
                  <a:pt x="41930" y="15964"/>
                </a:cubicBezTo>
                <a:cubicBezTo>
                  <a:pt x="42513" y="15964"/>
                  <a:pt x="43178" y="15275"/>
                  <a:pt x="42845" y="14536"/>
                </a:cubicBezTo>
                <a:cubicBezTo>
                  <a:pt x="39225" y="5925"/>
                  <a:pt x="30947" y="1"/>
                  <a:pt x="216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3" name="Google Shape;2163;p36"/>
          <p:cNvSpPr/>
          <p:nvPr/>
        </p:nvSpPr>
        <p:spPr>
          <a:xfrm>
            <a:off x="4288003" y="1454322"/>
            <a:ext cx="66669" cy="58254"/>
          </a:xfrm>
          <a:custGeom>
            <a:avLst/>
            <a:gdLst/>
            <a:ahLst/>
            <a:cxnLst/>
            <a:rect l="l" t="t" r="r" b="b"/>
            <a:pathLst>
              <a:path w="5990" h="5234" extrusionOk="0">
                <a:moveTo>
                  <a:pt x="1325" y="1"/>
                </a:moveTo>
                <a:cubicBezTo>
                  <a:pt x="616" y="1"/>
                  <a:pt x="0" y="940"/>
                  <a:pt x="661" y="1559"/>
                </a:cubicBezTo>
                <a:lnTo>
                  <a:pt x="4029" y="4980"/>
                </a:lnTo>
                <a:cubicBezTo>
                  <a:pt x="4219" y="5158"/>
                  <a:pt x="4430" y="5234"/>
                  <a:pt x="4634" y="5234"/>
                </a:cubicBezTo>
                <a:cubicBezTo>
                  <a:pt x="5351" y="5234"/>
                  <a:pt x="5989" y="4309"/>
                  <a:pt x="5365" y="3644"/>
                </a:cubicBezTo>
                <a:lnTo>
                  <a:pt x="1944" y="276"/>
                </a:lnTo>
                <a:cubicBezTo>
                  <a:pt x="1750" y="82"/>
                  <a:pt x="1533" y="1"/>
                  <a:pt x="1325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4" name="Google Shape;2164;p36"/>
          <p:cNvSpPr/>
          <p:nvPr/>
        </p:nvSpPr>
        <p:spPr>
          <a:xfrm>
            <a:off x="4280178" y="1348936"/>
            <a:ext cx="105290" cy="102752"/>
          </a:xfrm>
          <a:custGeom>
            <a:avLst/>
            <a:gdLst/>
            <a:ahLst/>
            <a:cxnLst/>
            <a:rect l="l" t="t" r="r" b="b"/>
            <a:pathLst>
              <a:path w="9460" h="9232" extrusionOk="0">
                <a:moveTo>
                  <a:pt x="1318" y="0"/>
                </a:moveTo>
                <a:cubicBezTo>
                  <a:pt x="613" y="0"/>
                  <a:pt x="0" y="909"/>
                  <a:pt x="616" y="1565"/>
                </a:cubicBezTo>
                <a:lnTo>
                  <a:pt x="7565" y="8942"/>
                </a:lnTo>
                <a:cubicBezTo>
                  <a:pt x="7756" y="9146"/>
                  <a:pt x="7974" y="9231"/>
                  <a:pt x="8184" y="9231"/>
                </a:cubicBezTo>
                <a:cubicBezTo>
                  <a:pt x="8859" y="9231"/>
                  <a:pt x="9459" y="8352"/>
                  <a:pt x="8848" y="7659"/>
                </a:cubicBezTo>
                <a:lnTo>
                  <a:pt x="1952" y="282"/>
                </a:lnTo>
                <a:cubicBezTo>
                  <a:pt x="1753" y="84"/>
                  <a:pt x="1532" y="0"/>
                  <a:pt x="131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5" name="Google Shape;2165;p36"/>
          <p:cNvSpPr/>
          <p:nvPr/>
        </p:nvSpPr>
        <p:spPr>
          <a:xfrm>
            <a:off x="4390560" y="1367279"/>
            <a:ext cx="32132" cy="43340"/>
          </a:xfrm>
          <a:custGeom>
            <a:avLst/>
            <a:gdLst/>
            <a:ahLst/>
            <a:cxnLst/>
            <a:rect l="l" t="t" r="r" b="b"/>
            <a:pathLst>
              <a:path w="2887" h="3894" extrusionOk="0">
                <a:moveTo>
                  <a:pt x="1014" y="1"/>
                </a:moveTo>
                <a:cubicBezTo>
                  <a:pt x="944" y="1"/>
                  <a:pt x="873" y="8"/>
                  <a:pt x="802" y="24"/>
                </a:cubicBezTo>
                <a:cubicBezTo>
                  <a:pt x="321" y="131"/>
                  <a:pt x="0" y="666"/>
                  <a:pt x="161" y="1147"/>
                </a:cubicBezTo>
                <a:lnTo>
                  <a:pt x="963" y="3178"/>
                </a:lnTo>
                <a:cubicBezTo>
                  <a:pt x="1102" y="3597"/>
                  <a:pt x="1484" y="3894"/>
                  <a:pt x="1898" y="3894"/>
                </a:cubicBezTo>
                <a:cubicBezTo>
                  <a:pt x="1960" y="3894"/>
                  <a:pt x="2022" y="3887"/>
                  <a:pt x="2085" y="3873"/>
                </a:cubicBezTo>
                <a:cubicBezTo>
                  <a:pt x="2620" y="3713"/>
                  <a:pt x="2887" y="3232"/>
                  <a:pt x="2780" y="2751"/>
                </a:cubicBezTo>
                <a:lnTo>
                  <a:pt x="1925" y="666"/>
                </a:lnTo>
                <a:cubicBezTo>
                  <a:pt x="1788" y="256"/>
                  <a:pt x="1418" y="1"/>
                  <a:pt x="101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6" name="Google Shape;2166;p36"/>
          <p:cNvSpPr/>
          <p:nvPr/>
        </p:nvSpPr>
        <p:spPr>
          <a:xfrm>
            <a:off x="4414446" y="1274582"/>
            <a:ext cx="70086" cy="115140"/>
          </a:xfrm>
          <a:custGeom>
            <a:avLst/>
            <a:gdLst/>
            <a:ahLst/>
            <a:cxnLst/>
            <a:rect l="l" t="t" r="r" b="b"/>
            <a:pathLst>
              <a:path w="6297" h="10345" extrusionOk="0">
                <a:moveTo>
                  <a:pt x="1116" y="0"/>
                </a:moveTo>
                <a:cubicBezTo>
                  <a:pt x="549" y="0"/>
                  <a:pt x="0" y="433"/>
                  <a:pt x="260" y="1082"/>
                </a:cubicBezTo>
                <a:cubicBezTo>
                  <a:pt x="1436" y="4129"/>
                  <a:pt x="2772" y="7069"/>
                  <a:pt x="4323" y="9903"/>
                </a:cubicBezTo>
                <a:cubicBezTo>
                  <a:pt x="4503" y="10214"/>
                  <a:pt x="4774" y="10345"/>
                  <a:pt x="5048" y="10345"/>
                </a:cubicBezTo>
                <a:cubicBezTo>
                  <a:pt x="5666" y="10345"/>
                  <a:pt x="6297" y="9681"/>
                  <a:pt x="5926" y="8940"/>
                </a:cubicBezTo>
                <a:cubicBezTo>
                  <a:pt x="4429" y="6267"/>
                  <a:pt x="3146" y="3488"/>
                  <a:pt x="2024" y="601"/>
                </a:cubicBezTo>
                <a:cubicBezTo>
                  <a:pt x="1856" y="181"/>
                  <a:pt x="1482" y="0"/>
                  <a:pt x="1116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7" name="Google Shape;2167;p36"/>
          <p:cNvSpPr/>
          <p:nvPr/>
        </p:nvSpPr>
        <p:spPr>
          <a:xfrm>
            <a:off x="4522645" y="1320274"/>
            <a:ext cx="26790" cy="49206"/>
          </a:xfrm>
          <a:custGeom>
            <a:avLst/>
            <a:gdLst/>
            <a:ahLst/>
            <a:cxnLst/>
            <a:rect l="l" t="t" r="r" b="b"/>
            <a:pathLst>
              <a:path w="2407" h="4421" extrusionOk="0">
                <a:moveTo>
                  <a:pt x="981" y="1"/>
                </a:moveTo>
                <a:cubicBezTo>
                  <a:pt x="906" y="1"/>
                  <a:pt x="828" y="8"/>
                  <a:pt x="749" y="24"/>
                </a:cubicBezTo>
                <a:cubicBezTo>
                  <a:pt x="268" y="131"/>
                  <a:pt x="1" y="666"/>
                  <a:pt x="108" y="1147"/>
                </a:cubicBezTo>
                <a:cubicBezTo>
                  <a:pt x="428" y="1895"/>
                  <a:pt x="589" y="2697"/>
                  <a:pt x="589" y="3499"/>
                </a:cubicBezTo>
                <a:cubicBezTo>
                  <a:pt x="589" y="4114"/>
                  <a:pt x="1043" y="4421"/>
                  <a:pt x="1497" y="4421"/>
                </a:cubicBezTo>
                <a:cubicBezTo>
                  <a:pt x="1952" y="4421"/>
                  <a:pt x="2406" y="4114"/>
                  <a:pt x="2406" y="3499"/>
                </a:cubicBezTo>
                <a:cubicBezTo>
                  <a:pt x="2406" y="2537"/>
                  <a:pt x="2246" y="1574"/>
                  <a:pt x="1925" y="666"/>
                </a:cubicBezTo>
                <a:cubicBezTo>
                  <a:pt x="1788" y="256"/>
                  <a:pt x="1419" y="1"/>
                  <a:pt x="98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8" name="Google Shape;2168;p36"/>
          <p:cNvSpPr/>
          <p:nvPr/>
        </p:nvSpPr>
        <p:spPr>
          <a:xfrm>
            <a:off x="4581259" y="1253600"/>
            <a:ext cx="25888" cy="120939"/>
          </a:xfrm>
          <a:custGeom>
            <a:avLst/>
            <a:gdLst/>
            <a:ahLst/>
            <a:cxnLst/>
            <a:rect l="l" t="t" r="r" b="b"/>
            <a:pathLst>
              <a:path w="2326" h="10866" extrusionOk="0">
                <a:moveTo>
                  <a:pt x="889" y="0"/>
                </a:moveTo>
                <a:cubicBezTo>
                  <a:pt x="428" y="0"/>
                  <a:pt x="0" y="294"/>
                  <a:pt x="80" y="882"/>
                </a:cubicBezTo>
                <a:cubicBezTo>
                  <a:pt x="348" y="3929"/>
                  <a:pt x="508" y="6976"/>
                  <a:pt x="455" y="10023"/>
                </a:cubicBezTo>
                <a:cubicBezTo>
                  <a:pt x="508" y="10585"/>
                  <a:pt x="949" y="10865"/>
                  <a:pt x="1390" y="10865"/>
                </a:cubicBezTo>
                <a:cubicBezTo>
                  <a:pt x="1831" y="10865"/>
                  <a:pt x="2272" y="10585"/>
                  <a:pt x="2325" y="10023"/>
                </a:cubicBezTo>
                <a:cubicBezTo>
                  <a:pt x="2325" y="6976"/>
                  <a:pt x="2219" y="3929"/>
                  <a:pt x="1898" y="882"/>
                </a:cubicBezTo>
                <a:cubicBezTo>
                  <a:pt x="1844" y="294"/>
                  <a:pt x="1350" y="0"/>
                  <a:pt x="88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9" name="Google Shape;2169;p36"/>
          <p:cNvSpPr/>
          <p:nvPr/>
        </p:nvSpPr>
        <p:spPr>
          <a:xfrm>
            <a:off x="4650446" y="1316990"/>
            <a:ext cx="34659" cy="56485"/>
          </a:xfrm>
          <a:custGeom>
            <a:avLst/>
            <a:gdLst/>
            <a:ahLst/>
            <a:cxnLst/>
            <a:rect l="l" t="t" r="r" b="b"/>
            <a:pathLst>
              <a:path w="3114" h="5075" extrusionOk="0">
                <a:moveTo>
                  <a:pt x="1994" y="1"/>
                </a:moveTo>
                <a:cubicBezTo>
                  <a:pt x="1637" y="1"/>
                  <a:pt x="1294" y="194"/>
                  <a:pt x="1188" y="640"/>
                </a:cubicBezTo>
                <a:cubicBezTo>
                  <a:pt x="921" y="1763"/>
                  <a:pt x="600" y="2885"/>
                  <a:pt x="226" y="3954"/>
                </a:cubicBezTo>
                <a:cubicBezTo>
                  <a:pt x="0" y="4631"/>
                  <a:pt x="551" y="5074"/>
                  <a:pt x="1118" y="5074"/>
                </a:cubicBezTo>
                <a:cubicBezTo>
                  <a:pt x="1492" y="5074"/>
                  <a:pt x="1873" y="4881"/>
                  <a:pt x="2043" y="4435"/>
                </a:cubicBezTo>
                <a:cubicBezTo>
                  <a:pt x="2417" y="3366"/>
                  <a:pt x="2685" y="2244"/>
                  <a:pt x="2952" y="1121"/>
                </a:cubicBezTo>
                <a:cubicBezTo>
                  <a:pt x="3113" y="445"/>
                  <a:pt x="2536" y="1"/>
                  <a:pt x="1994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70" name="Google Shape;2170;p36"/>
          <p:cNvSpPr/>
          <p:nvPr/>
        </p:nvSpPr>
        <p:spPr>
          <a:xfrm>
            <a:off x="4711040" y="1300416"/>
            <a:ext cx="80926" cy="94572"/>
          </a:xfrm>
          <a:custGeom>
            <a:avLst/>
            <a:gdLst/>
            <a:ahLst/>
            <a:cxnLst/>
            <a:rect l="l" t="t" r="r" b="b"/>
            <a:pathLst>
              <a:path w="7271" h="8497" extrusionOk="0">
                <a:moveTo>
                  <a:pt x="6019" y="0"/>
                </a:moveTo>
                <a:cubicBezTo>
                  <a:pt x="5812" y="0"/>
                  <a:pt x="5600" y="92"/>
                  <a:pt x="5420" y="311"/>
                </a:cubicBezTo>
                <a:cubicBezTo>
                  <a:pt x="3655" y="2557"/>
                  <a:pt x="1998" y="4802"/>
                  <a:pt x="448" y="7154"/>
                </a:cubicBezTo>
                <a:cubicBezTo>
                  <a:pt x="1" y="7825"/>
                  <a:pt x="645" y="8496"/>
                  <a:pt x="1294" y="8496"/>
                </a:cubicBezTo>
                <a:cubicBezTo>
                  <a:pt x="1576" y="8496"/>
                  <a:pt x="1858" y="8370"/>
                  <a:pt x="2052" y="8063"/>
                </a:cubicBezTo>
                <a:cubicBezTo>
                  <a:pt x="3549" y="5871"/>
                  <a:pt x="5099" y="3679"/>
                  <a:pt x="6702" y="1594"/>
                </a:cubicBezTo>
                <a:cubicBezTo>
                  <a:pt x="7270" y="905"/>
                  <a:pt x="6669" y="0"/>
                  <a:pt x="60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71" name="Google Shape;2171;p36"/>
          <p:cNvSpPr/>
          <p:nvPr/>
        </p:nvSpPr>
        <p:spPr>
          <a:xfrm>
            <a:off x="4778714" y="1398223"/>
            <a:ext cx="37274" cy="36506"/>
          </a:xfrm>
          <a:custGeom>
            <a:avLst/>
            <a:gdLst/>
            <a:ahLst/>
            <a:cxnLst/>
            <a:rect l="l" t="t" r="r" b="b"/>
            <a:pathLst>
              <a:path w="3349" h="3280" extrusionOk="0">
                <a:moveTo>
                  <a:pt x="2332" y="1"/>
                </a:moveTo>
                <a:cubicBezTo>
                  <a:pt x="2261" y="1"/>
                  <a:pt x="2189" y="8"/>
                  <a:pt x="2119" y="24"/>
                </a:cubicBezTo>
                <a:cubicBezTo>
                  <a:pt x="1157" y="398"/>
                  <a:pt x="462" y="1147"/>
                  <a:pt x="195" y="2109"/>
                </a:cubicBezTo>
                <a:cubicBezTo>
                  <a:pt x="0" y="2822"/>
                  <a:pt x="552" y="3279"/>
                  <a:pt x="1100" y="3279"/>
                </a:cubicBezTo>
                <a:cubicBezTo>
                  <a:pt x="1457" y="3279"/>
                  <a:pt x="1811" y="3086"/>
                  <a:pt x="1959" y="2643"/>
                </a:cubicBezTo>
                <a:cubicBezTo>
                  <a:pt x="2066" y="2269"/>
                  <a:pt x="2280" y="2002"/>
                  <a:pt x="2600" y="1842"/>
                </a:cubicBezTo>
                <a:cubicBezTo>
                  <a:pt x="3081" y="1681"/>
                  <a:pt x="3349" y="1200"/>
                  <a:pt x="3242" y="719"/>
                </a:cubicBezTo>
                <a:cubicBezTo>
                  <a:pt x="3151" y="262"/>
                  <a:pt x="2747" y="1"/>
                  <a:pt x="2332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72" name="Google Shape;2172;p36"/>
          <p:cNvSpPr/>
          <p:nvPr/>
        </p:nvSpPr>
        <p:spPr>
          <a:xfrm>
            <a:off x="4823303" y="1407250"/>
            <a:ext cx="85222" cy="86847"/>
          </a:xfrm>
          <a:custGeom>
            <a:avLst/>
            <a:gdLst/>
            <a:ahLst/>
            <a:cxnLst/>
            <a:rect l="l" t="t" r="r" b="b"/>
            <a:pathLst>
              <a:path w="7657" h="7803" extrusionOk="0">
                <a:moveTo>
                  <a:pt x="6360" y="1"/>
                </a:moveTo>
                <a:cubicBezTo>
                  <a:pt x="6155" y="1"/>
                  <a:pt x="5943" y="84"/>
                  <a:pt x="5758" y="282"/>
                </a:cubicBezTo>
                <a:cubicBezTo>
                  <a:pt x="3940" y="2207"/>
                  <a:pt x="2229" y="4184"/>
                  <a:pt x="572" y="6162"/>
                </a:cubicBezTo>
                <a:cubicBezTo>
                  <a:pt x="0" y="6857"/>
                  <a:pt x="615" y="7802"/>
                  <a:pt x="1295" y="7802"/>
                </a:cubicBezTo>
                <a:cubicBezTo>
                  <a:pt x="1505" y="7802"/>
                  <a:pt x="1720" y="7713"/>
                  <a:pt x="1909" y="7499"/>
                </a:cubicBezTo>
                <a:cubicBezTo>
                  <a:pt x="3566" y="5467"/>
                  <a:pt x="5276" y="3543"/>
                  <a:pt x="7041" y="1619"/>
                </a:cubicBezTo>
                <a:cubicBezTo>
                  <a:pt x="7657" y="920"/>
                  <a:pt x="7042" y="1"/>
                  <a:pt x="63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6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Marketing Objectives</a:t>
            </a:r>
            <a:endParaRPr dirty="0"/>
          </a:p>
        </p:txBody>
      </p:sp>
      <p:sp>
        <p:nvSpPr>
          <p:cNvPr id="139" name="Google Shape;139;p16"/>
          <p:cNvSpPr/>
          <p:nvPr/>
        </p:nvSpPr>
        <p:spPr>
          <a:xfrm>
            <a:off x="6378424" y="3201085"/>
            <a:ext cx="117000" cy="21577"/>
          </a:xfrm>
          <a:custGeom>
            <a:avLst/>
            <a:gdLst/>
            <a:ahLst/>
            <a:cxnLst/>
            <a:rect l="l" t="t" r="r" b="b"/>
            <a:pathLst>
              <a:path w="976" h="180" extrusionOk="0">
                <a:moveTo>
                  <a:pt x="1" y="1"/>
                </a:moveTo>
                <a:lnTo>
                  <a:pt x="1" y="1"/>
                </a:lnTo>
                <a:cubicBezTo>
                  <a:pt x="279" y="119"/>
                  <a:pt x="578" y="179"/>
                  <a:pt x="881" y="179"/>
                </a:cubicBezTo>
                <a:cubicBezTo>
                  <a:pt x="881" y="179"/>
                  <a:pt x="881" y="179"/>
                  <a:pt x="881" y="179"/>
                </a:cubicBezTo>
                <a:lnTo>
                  <a:pt x="881" y="179"/>
                </a:lnTo>
                <a:cubicBezTo>
                  <a:pt x="882" y="179"/>
                  <a:pt x="882" y="179"/>
                  <a:pt x="882" y="179"/>
                </a:cubicBezTo>
                <a:cubicBezTo>
                  <a:pt x="913" y="179"/>
                  <a:pt x="945" y="178"/>
                  <a:pt x="975" y="176"/>
                </a:cubicBezTo>
                <a:lnTo>
                  <a:pt x="975" y="176"/>
                </a:lnTo>
                <a:cubicBezTo>
                  <a:pt x="943" y="178"/>
                  <a:pt x="913" y="179"/>
                  <a:pt x="881" y="179"/>
                </a:cubicBezTo>
                <a:lnTo>
                  <a:pt x="881" y="179"/>
                </a:lnTo>
                <a:cubicBezTo>
                  <a:pt x="579" y="179"/>
                  <a:pt x="279" y="119"/>
                  <a:pt x="1" y="1"/>
                </a:cubicBezTo>
                <a:close/>
              </a:path>
            </a:pathLst>
          </a:custGeom>
          <a:solidFill>
            <a:srgbClr val="A5B7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52" name="Google Shape;152;p16"/>
          <p:cNvSpPr/>
          <p:nvPr/>
        </p:nvSpPr>
        <p:spPr>
          <a:xfrm>
            <a:off x="6092890" y="1558271"/>
            <a:ext cx="696047" cy="696108"/>
          </a:xfrm>
          <a:custGeom>
            <a:avLst/>
            <a:gdLst/>
            <a:ahLst/>
            <a:cxnLst/>
            <a:rect l="l" t="t" r="r" b="b"/>
            <a:pathLst>
              <a:path w="4577" h="4578" extrusionOk="0">
                <a:moveTo>
                  <a:pt x="2288" y="1"/>
                </a:moveTo>
                <a:cubicBezTo>
                  <a:pt x="1025" y="1"/>
                  <a:pt x="0" y="1024"/>
                  <a:pt x="0" y="2289"/>
                </a:cubicBezTo>
                <a:cubicBezTo>
                  <a:pt x="0" y="3553"/>
                  <a:pt x="1025" y="4577"/>
                  <a:pt x="2288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153" name="Google Shape;153;p16"/>
          <p:cNvGrpSpPr/>
          <p:nvPr/>
        </p:nvGrpSpPr>
        <p:grpSpPr>
          <a:xfrm>
            <a:off x="6256557" y="1726913"/>
            <a:ext cx="364448" cy="364403"/>
            <a:chOff x="7414946" y="3220873"/>
            <a:chExt cx="360091" cy="360117"/>
          </a:xfrm>
        </p:grpSpPr>
        <p:sp>
          <p:nvSpPr>
            <p:cNvPr id="154" name="Google Shape;154;p16"/>
            <p:cNvSpPr/>
            <p:nvPr/>
          </p:nvSpPr>
          <p:spPr>
            <a:xfrm>
              <a:off x="7414946" y="3305234"/>
              <a:ext cx="151619" cy="195389"/>
            </a:xfrm>
            <a:custGeom>
              <a:avLst/>
              <a:gdLst/>
              <a:ahLst/>
              <a:cxnLst/>
              <a:rect l="l" t="t" r="r" b="b"/>
              <a:pathLst>
                <a:path w="5771" h="7437" extrusionOk="0">
                  <a:moveTo>
                    <a:pt x="0" y="1"/>
                  </a:moveTo>
                  <a:lnTo>
                    <a:pt x="0" y="4572"/>
                  </a:lnTo>
                  <a:lnTo>
                    <a:pt x="5771" y="7437"/>
                  </a:lnTo>
                  <a:lnTo>
                    <a:pt x="4571" y="1360"/>
                  </a:lnTo>
                  <a:lnTo>
                    <a:pt x="902" y="27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5" name="Google Shape;155;p16"/>
            <p:cNvSpPr/>
            <p:nvPr/>
          </p:nvSpPr>
          <p:spPr>
            <a:xfrm>
              <a:off x="7414946" y="3425326"/>
              <a:ext cx="143789" cy="155665"/>
            </a:xfrm>
            <a:custGeom>
              <a:avLst/>
              <a:gdLst/>
              <a:ahLst/>
              <a:cxnLst/>
              <a:rect l="l" t="t" r="r" b="b"/>
              <a:pathLst>
                <a:path w="5473" h="5925" extrusionOk="0">
                  <a:moveTo>
                    <a:pt x="0" y="1"/>
                  </a:moveTo>
                  <a:lnTo>
                    <a:pt x="0" y="4572"/>
                  </a:lnTo>
                  <a:lnTo>
                    <a:pt x="4571" y="5924"/>
                  </a:lnTo>
                  <a:lnTo>
                    <a:pt x="5473" y="3642"/>
                  </a:lnTo>
                  <a:lnTo>
                    <a:pt x="4571" y="135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7735471" y="3430265"/>
              <a:ext cx="39566" cy="150725"/>
            </a:xfrm>
            <a:custGeom>
              <a:avLst/>
              <a:gdLst/>
              <a:ahLst/>
              <a:cxnLst/>
              <a:rect l="l" t="t" r="r" b="b"/>
              <a:pathLst>
                <a:path w="1506" h="5737" extrusionOk="0">
                  <a:moveTo>
                    <a:pt x="1" y="0"/>
                  </a:moveTo>
                  <a:lnTo>
                    <a:pt x="604" y="5466"/>
                  </a:lnTo>
                  <a:lnTo>
                    <a:pt x="1506" y="5736"/>
                  </a:lnTo>
                  <a:lnTo>
                    <a:pt x="1506" y="116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7623418" y="3393641"/>
              <a:ext cx="127947" cy="180229"/>
            </a:xfrm>
            <a:custGeom>
              <a:avLst/>
              <a:gdLst/>
              <a:ahLst/>
              <a:cxnLst/>
              <a:rect l="l" t="t" r="r" b="b"/>
              <a:pathLst>
                <a:path w="4870" h="6860" extrusionOk="0">
                  <a:moveTo>
                    <a:pt x="0" y="0"/>
                  </a:moveTo>
                  <a:lnTo>
                    <a:pt x="1200" y="5778"/>
                  </a:lnTo>
                  <a:lnTo>
                    <a:pt x="4869" y="6860"/>
                  </a:lnTo>
                  <a:lnTo>
                    <a:pt x="4869" y="22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7535038" y="3420045"/>
              <a:ext cx="119908" cy="160945"/>
            </a:xfrm>
            <a:custGeom>
              <a:avLst/>
              <a:gdLst/>
              <a:ahLst/>
              <a:cxnLst/>
              <a:rect l="l" t="t" r="r" b="b"/>
              <a:pathLst>
                <a:path w="4564" h="6126" extrusionOk="0">
                  <a:moveTo>
                    <a:pt x="2282" y="1"/>
                  </a:moveTo>
                  <a:lnTo>
                    <a:pt x="0" y="1554"/>
                  </a:lnTo>
                  <a:lnTo>
                    <a:pt x="0" y="6125"/>
                  </a:lnTo>
                  <a:lnTo>
                    <a:pt x="4564" y="4773"/>
                  </a:lnTo>
                  <a:lnTo>
                    <a:pt x="4564" y="202"/>
                  </a:lnTo>
                  <a:lnTo>
                    <a:pt x="228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59" name="Google Shape;159;p16"/>
            <p:cNvSpPr/>
            <p:nvPr/>
          </p:nvSpPr>
          <p:spPr>
            <a:xfrm>
              <a:off x="7735471" y="3333845"/>
              <a:ext cx="39566" cy="127054"/>
            </a:xfrm>
            <a:custGeom>
              <a:avLst/>
              <a:gdLst/>
              <a:ahLst/>
              <a:cxnLst/>
              <a:rect l="l" t="t" r="r" b="b"/>
              <a:pathLst>
                <a:path w="1506" h="4836" extrusionOk="0">
                  <a:moveTo>
                    <a:pt x="604" y="1"/>
                  </a:moveTo>
                  <a:lnTo>
                    <a:pt x="1" y="2290"/>
                  </a:lnTo>
                  <a:lnTo>
                    <a:pt x="604" y="4572"/>
                  </a:lnTo>
                  <a:lnTo>
                    <a:pt x="1506" y="4835"/>
                  </a:lnTo>
                  <a:lnTo>
                    <a:pt x="1506" y="271"/>
                  </a:lnTo>
                  <a:lnTo>
                    <a:pt x="6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0" name="Google Shape;160;p16"/>
            <p:cNvSpPr/>
            <p:nvPr/>
          </p:nvSpPr>
          <p:spPr>
            <a:xfrm>
              <a:off x="7631248" y="3305234"/>
              <a:ext cx="120118" cy="148729"/>
            </a:xfrm>
            <a:custGeom>
              <a:avLst/>
              <a:gdLst/>
              <a:ahLst/>
              <a:cxnLst/>
              <a:rect l="l" t="t" r="r" b="b"/>
              <a:pathLst>
                <a:path w="4572" h="5661" extrusionOk="0">
                  <a:moveTo>
                    <a:pt x="902" y="1"/>
                  </a:moveTo>
                  <a:lnTo>
                    <a:pt x="0" y="2290"/>
                  </a:lnTo>
                  <a:lnTo>
                    <a:pt x="902" y="4572"/>
                  </a:lnTo>
                  <a:lnTo>
                    <a:pt x="4571" y="5661"/>
                  </a:lnTo>
                  <a:lnTo>
                    <a:pt x="4571" y="1090"/>
                  </a:lnTo>
                  <a:lnTo>
                    <a:pt x="9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1" name="Google Shape;161;p16"/>
            <p:cNvSpPr/>
            <p:nvPr/>
          </p:nvSpPr>
          <p:spPr>
            <a:xfrm>
              <a:off x="7535038" y="3305234"/>
              <a:ext cx="119908" cy="155665"/>
            </a:xfrm>
            <a:custGeom>
              <a:avLst/>
              <a:gdLst/>
              <a:ahLst/>
              <a:cxnLst/>
              <a:rect l="l" t="t" r="r" b="b"/>
              <a:pathLst>
                <a:path w="4564" h="5925" extrusionOk="0">
                  <a:moveTo>
                    <a:pt x="4564" y="1"/>
                  </a:moveTo>
                  <a:lnTo>
                    <a:pt x="0" y="1360"/>
                  </a:lnTo>
                  <a:lnTo>
                    <a:pt x="0" y="5924"/>
                  </a:lnTo>
                  <a:lnTo>
                    <a:pt x="4564" y="4572"/>
                  </a:lnTo>
                  <a:lnTo>
                    <a:pt x="456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2" name="Google Shape;162;p16"/>
            <p:cNvSpPr/>
            <p:nvPr/>
          </p:nvSpPr>
          <p:spPr>
            <a:xfrm>
              <a:off x="7654945" y="3220873"/>
              <a:ext cx="67258" cy="180807"/>
            </a:xfrm>
            <a:custGeom>
              <a:avLst/>
              <a:gdLst/>
              <a:ahLst/>
              <a:cxnLst/>
              <a:rect l="l" t="t" r="r" b="b"/>
              <a:pathLst>
                <a:path w="2560" h="6882" extrusionOk="0">
                  <a:moveTo>
                    <a:pt x="0" y="1"/>
                  </a:moveTo>
                  <a:lnTo>
                    <a:pt x="0" y="6881"/>
                  </a:lnTo>
                  <a:cubicBezTo>
                    <a:pt x="0" y="6881"/>
                    <a:pt x="2559" y="4322"/>
                    <a:pt x="2559" y="2560"/>
                  </a:cubicBezTo>
                  <a:cubicBezTo>
                    <a:pt x="2559" y="1145"/>
                    <a:pt x="1415" y="1"/>
                    <a:pt x="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3" name="Google Shape;163;p16"/>
            <p:cNvSpPr/>
            <p:nvPr/>
          </p:nvSpPr>
          <p:spPr>
            <a:xfrm>
              <a:off x="7587688" y="3220873"/>
              <a:ext cx="118831" cy="180807"/>
            </a:xfrm>
            <a:custGeom>
              <a:avLst/>
              <a:gdLst/>
              <a:ahLst/>
              <a:cxnLst/>
              <a:rect l="l" t="t" r="r" b="b"/>
              <a:pathLst>
                <a:path w="4523" h="6882" extrusionOk="0">
                  <a:moveTo>
                    <a:pt x="2560" y="1"/>
                  </a:moveTo>
                  <a:cubicBezTo>
                    <a:pt x="1145" y="1"/>
                    <a:pt x="1" y="1145"/>
                    <a:pt x="1" y="2560"/>
                  </a:cubicBezTo>
                  <a:cubicBezTo>
                    <a:pt x="1" y="4322"/>
                    <a:pt x="2560" y="6881"/>
                    <a:pt x="2560" y="6881"/>
                  </a:cubicBezTo>
                  <a:cubicBezTo>
                    <a:pt x="2560" y="6881"/>
                    <a:pt x="4523" y="4322"/>
                    <a:pt x="4523" y="2560"/>
                  </a:cubicBezTo>
                  <a:cubicBezTo>
                    <a:pt x="4523" y="1152"/>
                    <a:pt x="3642" y="1"/>
                    <a:pt x="256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4" name="Google Shape;164;p16"/>
            <p:cNvSpPr/>
            <p:nvPr/>
          </p:nvSpPr>
          <p:spPr>
            <a:xfrm>
              <a:off x="7607366" y="3252479"/>
              <a:ext cx="83310" cy="71382"/>
            </a:xfrm>
            <a:custGeom>
              <a:avLst/>
              <a:gdLst/>
              <a:ahLst/>
              <a:cxnLst/>
              <a:rect l="l" t="t" r="r" b="b"/>
              <a:pathLst>
                <a:path w="3171" h="2717" extrusionOk="0">
                  <a:moveTo>
                    <a:pt x="1803" y="0"/>
                  </a:moveTo>
                  <a:cubicBezTo>
                    <a:pt x="1470" y="0"/>
                    <a:pt x="1130" y="124"/>
                    <a:pt x="854" y="400"/>
                  </a:cubicBezTo>
                  <a:cubicBezTo>
                    <a:pt x="1" y="1253"/>
                    <a:pt x="604" y="2716"/>
                    <a:pt x="1811" y="2716"/>
                  </a:cubicBezTo>
                  <a:cubicBezTo>
                    <a:pt x="2560" y="2710"/>
                    <a:pt x="3164" y="2106"/>
                    <a:pt x="3171" y="1357"/>
                  </a:cubicBezTo>
                  <a:cubicBezTo>
                    <a:pt x="3171" y="541"/>
                    <a:pt x="2501" y="0"/>
                    <a:pt x="1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65" name="Google Shape;165;p16"/>
          <p:cNvSpPr/>
          <p:nvPr/>
        </p:nvSpPr>
        <p:spPr>
          <a:xfrm>
            <a:off x="4274831" y="1568252"/>
            <a:ext cx="676068" cy="676022"/>
          </a:xfrm>
          <a:custGeom>
            <a:avLst/>
            <a:gdLst/>
            <a:ahLst/>
            <a:cxnLst/>
            <a:rect l="l" t="t" r="r" b="b"/>
            <a:pathLst>
              <a:path w="4578" h="4578" extrusionOk="0">
                <a:moveTo>
                  <a:pt x="2289" y="1"/>
                </a:moveTo>
                <a:cubicBezTo>
                  <a:pt x="1026" y="1"/>
                  <a:pt x="1" y="1024"/>
                  <a:pt x="1" y="2289"/>
                </a:cubicBezTo>
                <a:cubicBezTo>
                  <a:pt x="1" y="3553"/>
                  <a:pt x="1026" y="4577"/>
                  <a:pt x="2289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166" name="Google Shape;166;p16"/>
          <p:cNvGrpSpPr/>
          <p:nvPr/>
        </p:nvGrpSpPr>
        <p:grpSpPr>
          <a:xfrm>
            <a:off x="4386722" y="1738196"/>
            <a:ext cx="454827" cy="318149"/>
            <a:chOff x="3625085" y="3259862"/>
            <a:chExt cx="369207" cy="258259"/>
          </a:xfrm>
        </p:grpSpPr>
        <p:sp>
          <p:nvSpPr>
            <p:cNvPr id="167" name="Google Shape;167;p16"/>
            <p:cNvSpPr/>
            <p:nvPr/>
          </p:nvSpPr>
          <p:spPr>
            <a:xfrm>
              <a:off x="3779069" y="3268978"/>
              <a:ext cx="109372" cy="40670"/>
            </a:xfrm>
            <a:custGeom>
              <a:avLst/>
              <a:gdLst/>
              <a:ahLst/>
              <a:cxnLst/>
              <a:rect l="l" t="t" r="r" b="b"/>
              <a:pathLst>
                <a:path w="4163" h="1548" extrusionOk="0">
                  <a:moveTo>
                    <a:pt x="1207" y="1"/>
                  </a:moveTo>
                  <a:cubicBezTo>
                    <a:pt x="909" y="1"/>
                    <a:pt x="638" y="174"/>
                    <a:pt x="514" y="445"/>
                  </a:cubicBezTo>
                  <a:lnTo>
                    <a:pt x="0" y="1547"/>
                  </a:lnTo>
                  <a:lnTo>
                    <a:pt x="4162" y="1547"/>
                  </a:lnTo>
                  <a:lnTo>
                    <a:pt x="3649" y="445"/>
                  </a:lnTo>
                  <a:cubicBezTo>
                    <a:pt x="3524" y="174"/>
                    <a:pt x="3253" y="1"/>
                    <a:pt x="29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8" name="Google Shape;168;p16"/>
            <p:cNvSpPr/>
            <p:nvPr/>
          </p:nvSpPr>
          <p:spPr>
            <a:xfrm>
              <a:off x="3913374" y="3283192"/>
              <a:ext cx="57432" cy="31369"/>
            </a:xfrm>
            <a:custGeom>
              <a:avLst/>
              <a:gdLst/>
              <a:ahLst/>
              <a:cxnLst/>
              <a:rect l="l" t="t" r="r" b="b"/>
              <a:pathLst>
                <a:path w="2186" h="1194" extrusionOk="0">
                  <a:moveTo>
                    <a:pt x="347" y="1"/>
                  </a:moveTo>
                  <a:cubicBezTo>
                    <a:pt x="153" y="1"/>
                    <a:pt x="0" y="160"/>
                    <a:pt x="0" y="348"/>
                  </a:cubicBezTo>
                  <a:lnTo>
                    <a:pt x="0" y="1194"/>
                  </a:lnTo>
                  <a:lnTo>
                    <a:pt x="2185" y="1194"/>
                  </a:lnTo>
                  <a:lnTo>
                    <a:pt x="2185" y="348"/>
                  </a:lnTo>
                  <a:cubicBezTo>
                    <a:pt x="2185" y="160"/>
                    <a:pt x="2026" y="1"/>
                    <a:pt x="183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69" name="Google Shape;169;p16"/>
            <p:cNvSpPr/>
            <p:nvPr/>
          </p:nvSpPr>
          <p:spPr>
            <a:xfrm>
              <a:off x="3625085" y="3309070"/>
              <a:ext cx="369207" cy="209050"/>
            </a:xfrm>
            <a:custGeom>
              <a:avLst/>
              <a:gdLst/>
              <a:ahLst/>
              <a:cxnLst/>
              <a:rect l="l" t="t" r="r" b="b"/>
              <a:pathLst>
                <a:path w="14053" h="7957" extrusionOk="0">
                  <a:moveTo>
                    <a:pt x="860" y="1"/>
                  </a:moveTo>
                  <a:cubicBezTo>
                    <a:pt x="389" y="1"/>
                    <a:pt x="0" y="382"/>
                    <a:pt x="0" y="854"/>
                  </a:cubicBezTo>
                  <a:lnTo>
                    <a:pt x="0" y="7096"/>
                  </a:lnTo>
                  <a:cubicBezTo>
                    <a:pt x="0" y="7575"/>
                    <a:pt x="389" y="7956"/>
                    <a:pt x="860" y="7956"/>
                  </a:cubicBezTo>
                  <a:lnTo>
                    <a:pt x="13193" y="7956"/>
                  </a:lnTo>
                  <a:cubicBezTo>
                    <a:pt x="13665" y="7956"/>
                    <a:pt x="14053" y="7575"/>
                    <a:pt x="14053" y="7096"/>
                  </a:cubicBezTo>
                  <a:lnTo>
                    <a:pt x="14053" y="861"/>
                  </a:lnTo>
                  <a:cubicBezTo>
                    <a:pt x="14053" y="382"/>
                    <a:pt x="13665" y="1"/>
                    <a:pt x="131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0" name="Google Shape;170;p16"/>
            <p:cNvSpPr/>
            <p:nvPr/>
          </p:nvSpPr>
          <p:spPr>
            <a:xfrm>
              <a:off x="3941616" y="3344065"/>
              <a:ext cx="52676" cy="145996"/>
            </a:xfrm>
            <a:custGeom>
              <a:avLst/>
              <a:gdLst/>
              <a:ahLst/>
              <a:cxnLst/>
              <a:rect l="l" t="t" r="r" b="b"/>
              <a:pathLst>
                <a:path w="2005" h="5557" extrusionOk="0">
                  <a:moveTo>
                    <a:pt x="2005" y="0"/>
                  </a:moveTo>
                  <a:lnTo>
                    <a:pt x="798" y="7"/>
                  </a:lnTo>
                  <a:lnTo>
                    <a:pt x="749" y="7"/>
                  </a:lnTo>
                  <a:cubicBezTo>
                    <a:pt x="326" y="28"/>
                    <a:pt x="0" y="382"/>
                    <a:pt x="0" y="805"/>
                  </a:cubicBezTo>
                  <a:lnTo>
                    <a:pt x="0" y="4759"/>
                  </a:lnTo>
                  <a:cubicBezTo>
                    <a:pt x="0" y="5196"/>
                    <a:pt x="354" y="5556"/>
                    <a:pt x="798" y="5556"/>
                  </a:cubicBezTo>
                  <a:lnTo>
                    <a:pt x="2005" y="5556"/>
                  </a:lnTo>
                  <a:lnTo>
                    <a:pt x="200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3739161" y="3324203"/>
              <a:ext cx="187349" cy="179783"/>
            </a:xfrm>
            <a:custGeom>
              <a:avLst/>
              <a:gdLst/>
              <a:ahLst/>
              <a:cxnLst/>
              <a:rect l="l" t="t" r="r" b="b"/>
              <a:pathLst>
                <a:path w="7131" h="6843" extrusionOk="0">
                  <a:moveTo>
                    <a:pt x="3723" y="0"/>
                  </a:moveTo>
                  <a:cubicBezTo>
                    <a:pt x="3714" y="0"/>
                    <a:pt x="3706" y="0"/>
                    <a:pt x="3697" y="0"/>
                  </a:cubicBezTo>
                  <a:cubicBezTo>
                    <a:pt x="2310" y="0"/>
                    <a:pt x="1062" y="833"/>
                    <a:pt x="534" y="2109"/>
                  </a:cubicBezTo>
                  <a:cubicBezTo>
                    <a:pt x="0" y="3392"/>
                    <a:pt x="299" y="4863"/>
                    <a:pt x="1277" y="5841"/>
                  </a:cubicBezTo>
                  <a:cubicBezTo>
                    <a:pt x="1931" y="6495"/>
                    <a:pt x="2806" y="6842"/>
                    <a:pt x="3698" y="6842"/>
                  </a:cubicBezTo>
                  <a:cubicBezTo>
                    <a:pt x="4139" y="6842"/>
                    <a:pt x="4584" y="6757"/>
                    <a:pt x="5008" y="6583"/>
                  </a:cubicBezTo>
                  <a:cubicBezTo>
                    <a:pt x="6284" y="6056"/>
                    <a:pt x="7117" y="4807"/>
                    <a:pt x="7117" y="3420"/>
                  </a:cubicBezTo>
                  <a:cubicBezTo>
                    <a:pt x="7131" y="1535"/>
                    <a:pt x="5605" y="0"/>
                    <a:pt x="3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2" name="Google Shape;172;p16"/>
            <p:cNvSpPr/>
            <p:nvPr/>
          </p:nvSpPr>
          <p:spPr>
            <a:xfrm>
              <a:off x="3755739" y="3339494"/>
              <a:ext cx="155297" cy="149096"/>
            </a:xfrm>
            <a:custGeom>
              <a:avLst/>
              <a:gdLst/>
              <a:ahLst/>
              <a:cxnLst/>
              <a:rect l="l" t="t" r="r" b="b"/>
              <a:pathLst>
                <a:path w="5911" h="5675" extrusionOk="0">
                  <a:moveTo>
                    <a:pt x="3079" y="1"/>
                  </a:moveTo>
                  <a:cubicBezTo>
                    <a:pt x="3075" y="1"/>
                    <a:pt x="3071" y="1"/>
                    <a:pt x="3066" y="1"/>
                  </a:cubicBezTo>
                  <a:cubicBezTo>
                    <a:pt x="1915" y="1"/>
                    <a:pt x="881" y="695"/>
                    <a:pt x="444" y="1749"/>
                  </a:cubicBezTo>
                  <a:cubicBezTo>
                    <a:pt x="0" y="2810"/>
                    <a:pt x="243" y="4031"/>
                    <a:pt x="1055" y="4842"/>
                  </a:cubicBezTo>
                  <a:cubicBezTo>
                    <a:pt x="1598" y="5386"/>
                    <a:pt x="2325" y="5674"/>
                    <a:pt x="3065" y="5674"/>
                  </a:cubicBezTo>
                  <a:cubicBezTo>
                    <a:pt x="3430" y="5674"/>
                    <a:pt x="3798" y="5604"/>
                    <a:pt x="4148" y="5460"/>
                  </a:cubicBezTo>
                  <a:cubicBezTo>
                    <a:pt x="5210" y="5023"/>
                    <a:pt x="5903" y="3982"/>
                    <a:pt x="5903" y="2838"/>
                  </a:cubicBezTo>
                  <a:cubicBezTo>
                    <a:pt x="5910" y="1275"/>
                    <a:pt x="4641" y="1"/>
                    <a:pt x="30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3" name="Google Shape;173;p16"/>
            <p:cNvSpPr/>
            <p:nvPr/>
          </p:nvSpPr>
          <p:spPr>
            <a:xfrm>
              <a:off x="3775049" y="3359172"/>
              <a:ext cx="122298" cy="108479"/>
            </a:xfrm>
            <a:custGeom>
              <a:avLst/>
              <a:gdLst/>
              <a:ahLst/>
              <a:cxnLst/>
              <a:rect l="l" t="t" r="r" b="b"/>
              <a:pathLst>
                <a:path w="4655" h="4129" extrusionOk="0">
                  <a:moveTo>
                    <a:pt x="2326" y="0"/>
                  </a:moveTo>
                  <a:cubicBezTo>
                    <a:pt x="1712" y="0"/>
                    <a:pt x="1103" y="276"/>
                    <a:pt x="694" y="799"/>
                  </a:cubicBezTo>
                  <a:cubicBezTo>
                    <a:pt x="1" y="1680"/>
                    <a:pt x="146" y="2956"/>
                    <a:pt x="1013" y="3663"/>
                  </a:cubicBezTo>
                  <a:cubicBezTo>
                    <a:pt x="1396" y="3976"/>
                    <a:pt x="1858" y="4128"/>
                    <a:pt x="2318" y="4128"/>
                  </a:cubicBezTo>
                  <a:cubicBezTo>
                    <a:pt x="2900" y="4128"/>
                    <a:pt x="3478" y="3883"/>
                    <a:pt x="3885" y="3407"/>
                  </a:cubicBezTo>
                  <a:lnTo>
                    <a:pt x="3892" y="3400"/>
                  </a:lnTo>
                  <a:cubicBezTo>
                    <a:pt x="3934" y="3351"/>
                    <a:pt x="3968" y="3310"/>
                    <a:pt x="4003" y="3261"/>
                  </a:cubicBezTo>
                  <a:cubicBezTo>
                    <a:pt x="4655" y="2346"/>
                    <a:pt x="4454" y="1083"/>
                    <a:pt x="3552" y="410"/>
                  </a:cubicBezTo>
                  <a:cubicBezTo>
                    <a:pt x="3185" y="134"/>
                    <a:pt x="2754" y="0"/>
                    <a:pt x="23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4" name="Google Shape;174;p16"/>
            <p:cNvSpPr/>
            <p:nvPr/>
          </p:nvSpPr>
          <p:spPr>
            <a:xfrm>
              <a:off x="3798563" y="3359093"/>
              <a:ext cx="98075" cy="90982"/>
            </a:xfrm>
            <a:custGeom>
              <a:avLst/>
              <a:gdLst/>
              <a:ahLst/>
              <a:cxnLst/>
              <a:rect l="l" t="t" r="r" b="b"/>
              <a:pathLst>
                <a:path w="3733" h="3463" extrusionOk="0">
                  <a:moveTo>
                    <a:pt x="1423" y="1"/>
                  </a:moveTo>
                  <a:cubicBezTo>
                    <a:pt x="1124" y="1"/>
                    <a:pt x="823" y="65"/>
                    <a:pt x="541" y="198"/>
                  </a:cubicBezTo>
                  <a:cubicBezTo>
                    <a:pt x="0" y="968"/>
                    <a:pt x="42" y="2002"/>
                    <a:pt x="646" y="2723"/>
                  </a:cubicBezTo>
                  <a:cubicBezTo>
                    <a:pt x="1043" y="3204"/>
                    <a:pt x="1629" y="3463"/>
                    <a:pt x="2226" y="3463"/>
                  </a:cubicBezTo>
                  <a:cubicBezTo>
                    <a:pt x="2524" y="3463"/>
                    <a:pt x="2826" y="3398"/>
                    <a:pt x="3108" y="3264"/>
                  </a:cubicBezTo>
                  <a:cubicBezTo>
                    <a:pt x="3732" y="2390"/>
                    <a:pt x="3580" y="1183"/>
                    <a:pt x="2761" y="490"/>
                  </a:cubicBezTo>
                  <a:cubicBezTo>
                    <a:pt x="2380" y="169"/>
                    <a:pt x="1904" y="1"/>
                    <a:pt x="142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5" name="Google Shape;175;p16"/>
            <p:cNvSpPr/>
            <p:nvPr/>
          </p:nvSpPr>
          <p:spPr>
            <a:xfrm>
              <a:off x="3828461" y="3387441"/>
              <a:ext cx="34286" cy="34286"/>
            </a:xfrm>
            <a:custGeom>
              <a:avLst/>
              <a:gdLst/>
              <a:ahLst/>
              <a:cxnLst/>
              <a:rect l="l" t="t" r="r" b="b"/>
              <a:pathLst>
                <a:path w="1305" h="1305" extrusionOk="0">
                  <a:moveTo>
                    <a:pt x="652" y="0"/>
                  </a:moveTo>
                  <a:cubicBezTo>
                    <a:pt x="291" y="0"/>
                    <a:pt x="0" y="292"/>
                    <a:pt x="0" y="652"/>
                  </a:cubicBezTo>
                  <a:cubicBezTo>
                    <a:pt x="0" y="1013"/>
                    <a:pt x="291" y="1304"/>
                    <a:pt x="652" y="1304"/>
                  </a:cubicBezTo>
                  <a:cubicBezTo>
                    <a:pt x="1013" y="1304"/>
                    <a:pt x="1304" y="1013"/>
                    <a:pt x="1304" y="652"/>
                  </a:cubicBezTo>
                  <a:cubicBezTo>
                    <a:pt x="1304" y="292"/>
                    <a:pt x="1013" y="0"/>
                    <a:pt x="652" y="0"/>
                  </a:cubicBezTo>
                  <a:close/>
                </a:path>
              </a:pathLst>
            </a:custGeom>
            <a:solidFill>
              <a:srgbClr val="ECEF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6" name="Google Shape;176;p16"/>
            <p:cNvSpPr/>
            <p:nvPr/>
          </p:nvSpPr>
          <p:spPr>
            <a:xfrm>
              <a:off x="3658057" y="3259862"/>
              <a:ext cx="35573" cy="31028"/>
            </a:xfrm>
            <a:custGeom>
              <a:avLst/>
              <a:gdLst/>
              <a:ahLst/>
              <a:cxnLst/>
              <a:rect l="l" t="t" r="r" b="b"/>
              <a:pathLst>
                <a:path w="1354" h="1181" extrusionOk="0">
                  <a:moveTo>
                    <a:pt x="347" y="1"/>
                  </a:moveTo>
                  <a:cubicBezTo>
                    <a:pt x="153" y="1"/>
                    <a:pt x="1" y="153"/>
                    <a:pt x="1" y="348"/>
                  </a:cubicBezTo>
                  <a:lnTo>
                    <a:pt x="1" y="833"/>
                  </a:lnTo>
                  <a:cubicBezTo>
                    <a:pt x="1" y="1021"/>
                    <a:pt x="153" y="1180"/>
                    <a:pt x="347" y="1180"/>
                  </a:cubicBezTo>
                  <a:lnTo>
                    <a:pt x="1006" y="1180"/>
                  </a:lnTo>
                  <a:cubicBezTo>
                    <a:pt x="1194" y="1180"/>
                    <a:pt x="1353" y="1021"/>
                    <a:pt x="1353" y="833"/>
                  </a:cubicBezTo>
                  <a:lnTo>
                    <a:pt x="1353" y="348"/>
                  </a:lnTo>
                  <a:cubicBezTo>
                    <a:pt x="1353" y="153"/>
                    <a:pt x="1194" y="1"/>
                    <a:pt x="100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7" name="Google Shape;177;p16"/>
            <p:cNvSpPr/>
            <p:nvPr/>
          </p:nvSpPr>
          <p:spPr>
            <a:xfrm>
              <a:off x="3625085" y="3281931"/>
              <a:ext cx="101517" cy="236190"/>
            </a:xfrm>
            <a:custGeom>
              <a:avLst/>
              <a:gdLst/>
              <a:ahLst/>
              <a:cxnLst/>
              <a:rect l="l" t="t" r="r" b="b"/>
              <a:pathLst>
                <a:path w="3864" h="8990" extrusionOk="0">
                  <a:moveTo>
                    <a:pt x="860" y="0"/>
                  </a:moveTo>
                  <a:cubicBezTo>
                    <a:pt x="389" y="7"/>
                    <a:pt x="7" y="389"/>
                    <a:pt x="0" y="860"/>
                  </a:cubicBezTo>
                  <a:lnTo>
                    <a:pt x="0" y="8129"/>
                  </a:lnTo>
                  <a:cubicBezTo>
                    <a:pt x="7" y="8601"/>
                    <a:pt x="389" y="8989"/>
                    <a:pt x="860" y="8989"/>
                  </a:cubicBezTo>
                  <a:lnTo>
                    <a:pt x="3004" y="8989"/>
                  </a:lnTo>
                  <a:cubicBezTo>
                    <a:pt x="3475" y="8989"/>
                    <a:pt x="3857" y="8601"/>
                    <a:pt x="3864" y="8129"/>
                  </a:cubicBezTo>
                  <a:lnTo>
                    <a:pt x="3864" y="860"/>
                  </a:lnTo>
                  <a:cubicBezTo>
                    <a:pt x="3864" y="396"/>
                    <a:pt x="3496" y="14"/>
                    <a:pt x="30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3625269" y="3281931"/>
              <a:ext cx="79474" cy="209944"/>
            </a:xfrm>
            <a:custGeom>
              <a:avLst/>
              <a:gdLst/>
              <a:ahLst/>
              <a:cxnLst/>
              <a:rect l="l" t="t" r="r" b="b"/>
              <a:pathLst>
                <a:path w="3025" h="7991" extrusionOk="0">
                  <a:moveTo>
                    <a:pt x="860" y="0"/>
                  </a:moveTo>
                  <a:cubicBezTo>
                    <a:pt x="382" y="7"/>
                    <a:pt x="0" y="389"/>
                    <a:pt x="0" y="860"/>
                  </a:cubicBezTo>
                  <a:lnTo>
                    <a:pt x="0" y="7991"/>
                  </a:lnTo>
                  <a:lnTo>
                    <a:pt x="2164" y="7991"/>
                  </a:lnTo>
                  <a:cubicBezTo>
                    <a:pt x="2636" y="7984"/>
                    <a:pt x="3017" y="7602"/>
                    <a:pt x="3024" y="7131"/>
                  </a:cubicBezTo>
                  <a:lnTo>
                    <a:pt x="30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79" name="Google Shape;179;p16"/>
            <p:cNvSpPr/>
            <p:nvPr/>
          </p:nvSpPr>
          <p:spPr>
            <a:xfrm>
              <a:off x="3912822" y="3327671"/>
              <a:ext cx="22621" cy="22621"/>
            </a:xfrm>
            <a:custGeom>
              <a:avLst/>
              <a:gdLst/>
              <a:ahLst/>
              <a:cxnLst/>
              <a:rect l="l" t="t" r="r" b="b"/>
              <a:pathLst>
                <a:path w="861" h="861" extrusionOk="0">
                  <a:moveTo>
                    <a:pt x="431" y="0"/>
                  </a:moveTo>
                  <a:cubicBezTo>
                    <a:pt x="195" y="0"/>
                    <a:pt x="0" y="194"/>
                    <a:pt x="0" y="430"/>
                  </a:cubicBezTo>
                  <a:cubicBezTo>
                    <a:pt x="0" y="666"/>
                    <a:pt x="195" y="860"/>
                    <a:pt x="431" y="860"/>
                  </a:cubicBezTo>
                  <a:cubicBezTo>
                    <a:pt x="673" y="860"/>
                    <a:pt x="861" y="666"/>
                    <a:pt x="861" y="430"/>
                  </a:cubicBezTo>
                  <a:cubicBezTo>
                    <a:pt x="861" y="194"/>
                    <a:pt x="673" y="0"/>
                    <a:pt x="4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80" name="Google Shape;180;p16"/>
          <p:cNvSpPr/>
          <p:nvPr/>
        </p:nvSpPr>
        <p:spPr>
          <a:xfrm>
            <a:off x="2414192" y="1554256"/>
            <a:ext cx="704051" cy="704005"/>
          </a:xfrm>
          <a:custGeom>
            <a:avLst/>
            <a:gdLst/>
            <a:ahLst/>
            <a:cxnLst/>
            <a:rect l="l" t="t" r="r" b="b"/>
            <a:pathLst>
              <a:path w="4578" h="4578" extrusionOk="0">
                <a:moveTo>
                  <a:pt x="2289" y="1"/>
                </a:moveTo>
                <a:cubicBezTo>
                  <a:pt x="1026" y="1"/>
                  <a:pt x="1" y="1024"/>
                  <a:pt x="1" y="2289"/>
                </a:cubicBezTo>
                <a:cubicBezTo>
                  <a:pt x="1" y="3553"/>
                  <a:pt x="1026" y="4577"/>
                  <a:pt x="2289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181" name="Google Shape;181;p16"/>
          <p:cNvGrpSpPr/>
          <p:nvPr/>
        </p:nvGrpSpPr>
        <p:grpSpPr>
          <a:xfrm>
            <a:off x="2526270" y="1747619"/>
            <a:ext cx="482541" cy="311692"/>
            <a:chOff x="5084391" y="4183682"/>
            <a:chExt cx="504064" cy="325595"/>
          </a:xfrm>
        </p:grpSpPr>
        <p:sp>
          <p:nvSpPr>
            <p:cNvPr id="182" name="Google Shape;182;p16"/>
            <p:cNvSpPr/>
            <p:nvPr/>
          </p:nvSpPr>
          <p:spPr>
            <a:xfrm>
              <a:off x="5209948" y="4186887"/>
              <a:ext cx="186981" cy="137957"/>
            </a:xfrm>
            <a:custGeom>
              <a:avLst/>
              <a:gdLst/>
              <a:ahLst/>
              <a:cxnLst/>
              <a:rect l="l" t="t" r="r" b="b"/>
              <a:pathLst>
                <a:path w="7117" h="5251" extrusionOk="0">
                  <a:moveTo>
                    <a:pt x="250" y="0"/>
                  </a:moveTo>
                  <a:cubicBezTo>
                    <a:pt x="90" y="0"/>
                    <a:pt x="0" y="188"/>
                    <a:pt x="97" y="312"/>
                  </a:cubicBezTo>
                  <a:lnTo>
                    <a:pt x="3954" y="5251"/>
                  </a:lnTo>
                  <a:lnTo>
                    <a:pt x="7117" y="5251"/>
                  </a:lnTo>
                  <a:lnTo>
                    <a:pt x="2275" y="631"/>
                  </a:lnTo>
                  <a:cubicBezTo>
                    <a:pt x="1845" y="229"/>
                    <a:pt x="1276" y="0"/>
                    <a:pt x="6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3" name="Google Shape;183;p16"/>
            <p:cNvSpPr/>
            <p:nvPr/>
          </p:nvSpPr>
          <p:spPr>
            <a:xfrm>
              <a:off x="5212680" y="4186887"/>
              <a:ext cx="184249" cy="137957"/>
            </a:xfrm>
            <a:custGeom>
              <a:avLst/>
              <a:gdLst/>
              <a:ahLst/>
              <a:cxnLst/>
              <a:rect l="l" t="t" r="r" b="b"/>
              <a:pathLst>
                <a:path w="7013" h="5251" extrusionOk="0">
                  <a:moveTo>
                    <a:pt x="153" y="0"/>
                  </a:moveTo>
                  <a:cubicBezTo>
                    <a:pt x="90" y="0"/>
                    <a:pt x="35" y="28"/>
                    <a:pt x="0" y="77"/>
                  </a:cubicBezTo>
                  <a:cubicBezTo>
                    <a:pt x="382" y="174"/>
                    <a:pt x="729" y="361"/>
                    <a:pt x="1020" y="631"/>
                  </a:cubicBezTo>
                  <a:lnTo>
                    <a:pt x="5861" y="5251"/>
                  </a:lnTo>
                  <a:lnTo>
                    <a:pt x="7013" y="5251"/>
                  </a:lnTo>
                  <a:lnTo>
                    <a:pt x="2178" y="631"/>
                  </a:lnTo>
                  <a:cubicBezTo>
                    <a:pt x="1748" y="229"/>
                    <a:pt x="1179" y="0"/>
                    <a:pt x="5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4" name="Google Shape;184;p16"/>
            <p:cNvSpPr/>
            <p:nvPr/>
          </p:nvSpPr>
          <p:spPr>
            <a:xfrm>
              <a:off x="5084391" y="4236069"/>
              <a:ext cx="504064" cy="145103"/>
            </a:xfrm>
            <a:custGeom>
              <a:avLst/>
              <a:gdLst/>
              <a:ahLst/>
              <a:cxnLst/>
              <a:rect l="l" t="t" r="r" b="b"/>
              <a:pathLst>
                <a:path w="19186" h="5523" extrusionOk="0">
                  <a:moveTo>
                    <a:pt x="1060" y="1"/>
                  </a:moveTo>
                  <a:cubicBezTo>
                    <a:pt x="1053" y="1"/>
                    <a:pt x="1047" y="1"/>
                    <a:pt x="1041" y="1"/>
                  </a:cubicBezTo>
                  <a:lnTo>
                    <a:pt x="194" y="1"/>
                  </a:lnTo>
                  <a:cubicBezTo>
                    <a:pt x="90" y="1"/>
                    <a:pt x="0" y="84"/>
                    <a:pt x="0" y="195"/>
                  </a:cubicBezTo>
                  <a:lnTo>
                    <a:pt x="0" y="4731"/>
                  </a:lnTo>
                  <a:cubicBezTo>
                    <a:pt x="0" y="5162"/>
                    <a:pt x="354" y="5515"/>
                    <a:pt x="791" y="5522"/>
                  </a:cubicBezTo>
                  <a:lnTo>
                    <a:pt x="19026" y="5522"/>
                  </a:lnTo>
                  <a:cubicBezTo>
                    <a:pt x="19116" y="5522"/>
                    <a:pt x="19186" y="5453"/>
                    <a:pt x="19186" y="5363"/>
                  </a:cubicBezTo>
                  <a:lnTo>
                    <a:pt x="19186" y="5356"/>
                  </a:lnTo>
                  <a:cubicBezTo>
                    <a:pt x="19186" y="5155"/>
                    <a:pt x="19109" y="4953"/>
                    <a:pt x="18964" y="4815"/>
                  </a:cubicBezTo>
                  <a:lnTo>
                    <a:pt x="18520" y="4364"/>
                  </a:lnTo>
                  <a:lnTo>
                    <a:pt x="17847" y="3691"/>
                  </a:lnTo>
                  <a:cubicBezTo>
                    <a:pt x="17417" y="3254"/>
                    <a:pt x="16827" y="3011"/>
                    <a:pt x="16217" y="3011"/>
                  </a:cubicBezTo>
                  <a:lnTo>
                    <a:pt x="3669" y="3011"/>
                  </a:lnTo>
                  <a:cubicBezTo>
                    <a:pt x="3392" y="3011"/>
                    <a:pt x="3142" y="2866"/>
                    <a:pt x="3004" y="2623"/>
                  </a:cubicBezTo>
                  <a:lnTo>
                    <a:pt x="1713" y="382"/>
                  </a:lnTo>
                  <a:cubicBezTo>
                    <a:pt x="1578" y="145"/>
                    <a:pt x="1330" y="1"/>
                    <a:pt x="10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5" name="Google Shape;185;p16"/>
            <p:cNvSpPr/>
            <p:nvPr/>
          </p:nvSpPr>
          <p:spPr>
            <a:xfrm>
              <a:off x="5209948" y="4348148"/>
              <a:ext cx="209050" cy="161129"/>
            </a:xfrm>
            <a:custGeom>
              <a:avLst/>
              <a:gdLst/>
              <a:ahLst/>
              <a:cxnLst/>
              <a:rect l="l" t="t" r="r" b="b"/>
              <a:pathLst>
                <a:path w="7957" h="6133" extrusionOk="0">
                  <a:moveTo>
                    <a:pt x="4738" y="1"/>
                  </a:moveTo>
                  <a:cubicBezTo>
                    <a:pt x="4675" y="1"/>
                    <a:pt x="4620" y="28"/>
                    <a:pt x="4585" y="70"/>
                  </a:cubicBezTo>
                  <a:lnTo>
                    <a:pt x="104" y="5820"/>
                  </a:lnTo>
                  <a:cubicBezTo>
                    <a:pt x="0" y="5952"/>
                    <a:pt x="90" y="6132"/>
                    <a:pt x="257" y="6132"/>
                  </a:cubicBezTo>
                  <a:lnTo>
                    <a:pt x="687" y="6132"/>
                  </a:lnTo>
                  <a:cubicBezTo>
                    <a:pt x="1276" y="6132"/>
                    <a:pt x="1845" y="5910"/>
                    <a:pt x="2275" y="5501"/>
                  </a:cubicBezTo>
                  <a:lnTo>
                    <a:pt x="7880" y="195"/>
                  </a:lnTo>
                  <a:cubicBezTo>
                    <a:pt x="7956" y="126"/>
                    <a:pt x="7907" y="1"/>
                    <a:pt x="7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5382322" y="4183682"/>
              <a:ext cx="203218" cy="76663"/>
            </a:xfrm>
            <a:custGeom>
              <a:avLst/>
              <a:gdLst/>
              <a:ahLst/>
              <a:cxnLst/>
              <a:rect l="l" t="t" r="r" b="b"/>
              <a:pathLst>
                <a:path w="7735" h="2918" extrusionOk="0">
                  <a:moveTo>
                    <a:pt x="3807" y="1"/>
                  </a:moveTo>
                  <a:cubicBezTo>
                    <a:pt x="3769" y="1"/>
                    <a:pt x="3730" y="2"/>
                    <a:pt x="3691" y="4"/>
                  </a:cubicBezTo>
                  <a:cubicBezTo>
                    <a:pt x="2768" y="67"/>
                    <a:pt x="2026" y="767"/>
                    <a:pt x="1908" y="1683"/>
                  </a:cubicBezTo>
                  <a:cubicBezTo>
                    <a:pt x="1723" y="1598"/>
                    <a:pt x="1532" y="1559"/>
                    <a:pt x="1346" y="1559"/>
                  </a:cubicBezTo>
                  <a:cubicBezTo>
                    <a:pt x="637" y="1559"/>
                    <a:pt x="1" y="2130"/>
                    <a:pt x="1" y="2911"/>
                  </a:cubicBezTo>
                  <a:lnTo>
                    <a:pt x="7735" y="2918"/>
                  </a:lnTo>
                  <a:cubicBezTo>
                    <a:pt x="7735" y="2023"/>
                    <a:pt x="7005" y="1354"/>
                    <a:pt x="6177" y="1354"/>
                  </a:cubicBezTo>
                  <a:cubicBezTo>
                    <a:pt x="6009" y="1354"/>
                    <a:pt x="5838" y="1382"/>
                    <a:pt x="5668" y="1440"/>
                  </a:cubicBezTo>
                  <a:cubicBezTo>
                    <a:pt x="5449" y="590"/>
                    <a:pt x="4676" y="1"/>
                    <a:pt x="38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5274263" y="4337901"/>
              <a:ext cx="23724" cy="20309"/>
            </a:xfrm>
            <a:custGeom>
              <a:avLst/>
              <a:gdLst/>
              <a:ahLst/>
              <a:cxnLst/>
              <a:rect l="l" t="t" r="r" b="b"/>
              <a:pathLst>
                <a:path w="903" h="773" extrusionOk="0">
                  <a:moveTo>
                    <a:pt x="512" y="0"/>
                  </a:moveTo>
                  <a:cubicBezTo>
                    <a:pt x="418" y="0"/>
                    <a:pt x="322" y="35"/>
                    <a:pt x="243" y="113"/>
                  </a:cubicBezTo>
                  <a:cubicBezTo>
                    <a:pt x="1" y="356"/>
                    <a:pt x="167" y="772"/>
                    <a:pt x="514" y="772"/>
                  </a:cubicBezTo>
                  <a:cubicBezTo>
                    <a:pt x="729" y="772"/>
                    <a:pt x="895" y="599"/>
                    <a:pt x="902" y="391"/>
                  </a:cubicBezTo>
                  <a:cubicBezTo>
                    <a:pt x="902" y="156"/>
                    <a:pt x="711" y="0"/>
                    <a:pt x="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8" name="Google Shape;188;p16"/>
            <p:cNvSpPr/>
            <p:nvPr/>
          </p:nvSpPr>
          <p:spPr>
            <a:xfrm>
              <a:off x="5233619" y="4337901"/>
              <a:ext cx="23724" cy="20309"/>
            </a:xfrm>
            <a:custGeom>
              <a:avLst/>
              <a:gdLst/>
              <a:ahLst/>
              <a:cxnLst/>
              <a:rect l="l" t="t" r="r" b="b"/>
              <a:pathLst>
                <a:path w="903" h="773" extrusionOk="0">
                  <a:moveTo>
                    <a:pt x="512" y="0"/>
                  </a:moveTo>
                  <a:cubicBezTo>
                    <a:pt x="418" y="0"/>
                    <a:pt x="322" y="35"/>
                    <a:pt x="244" y="113"/>
                  </a:cubicBezTo>
                  <a:cubicBezTo>
                    <a:pt x="1" y="356"/>
                    <a:pt x="174" y="772"/>
                    <a:pt x="514" y="772"/>
                  </a:cubicBezTo>
                  <a:cubicBezTo>
                    <a:pt x="729" y="772"/>
                    <a:pt x="903" y="599"/>
                    <a:pt x="903" y="391"/>
                  </a:cubicBezTo>
                  <a:cubicBezTo>
                    <a:pt x="903" y="156"/>
                    <a:pt x="711" y="0"/>
                    <a:pt x="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89" name="Google Shape;189;p16"/>
            <p:cNvSpPr/>
            <p:nvPr/>
          </p:nvSpPr>
          <p:spPr>
            <a:xfrm>
              <a:off x="5193002" y="4337901"/>
              <a:ext cx="23698" cy="20309"/>
            </a:xfrm>
            <a:custGeom>
              <a:avLst/>
              <a:gdLst/>
              <a:ahLst/>
              <a:cxnLst/>
              <a:rect l="l" t="t" r="r" b="b"/>
              <a:pathLst>
                <a:path w="902" h="773" extrusionOk="0">
                  <a:moveTo>
                    <a:pt x="512" y="0"/>
                  </a:moveTo>
                  <a:cubicBezTo>
                    <a:pt x="417" y="0"/>
                    <a:pt x="321" y="35"/>
                    <a:pt x="243" y="113"/>
                  </a:cubicBezTo>
                  <a:cubicBezTo>
                    <a:pt x="0" y="356"/>
                    <a:pt x="174" y="772"/>
                    <a:pt x="520" y="772"/>
                  </a:cubicBezTo>
                  <a:cubicBezTo>
                    <a:pt x="728" y="772"/>
                    <a:pt x="902" y="599"/>
                    <a:pt x="902" y="391"/>
                  </a:cubicBezTo>
                  <a:cubicBezTo>
                    <a:pt x="902" y="156"/>
                    <a:pt x="710" y="0"/>
                    <a:pt x="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0" name="Google Shape;190;p16"/>
            <p:cNvSpPr/>
            <p:nvPr/>
          </p:nvSpPr>
          <p:spPr>
            <a:xfrm>
              <a:off x="5152542" y="4337901"/>
              <a:ext cx="23724" cy="20309"/>
            </a:xfrm>
            <a:custGeom>
              <a:avLst/>
              <a:gdLst/>
              <a:ahLst/>
              <a:cxnLst/>
              <a:rect l="l" t="t" r="r" b="b"/>
              <a:pathLst>
                <a:path w="903" h="773" extrusionOk="0">
                  <a:moveTo>
                    <a:pt x="512" y="0"/>
                  </a:moveTo>
                  <a:cubicBezTo>
                    <a:pt x="417" y="0"/>
                    <a:pt x="321" y="35"/>
                    <a:pt x="243" y="113"/>
                  </a:cubicBezTo>
                  <a:cubicBezTo>
                    <a:pt x="0" y="356"/>
                    <a:pt x="174" y="772"/>
                    <a:pt x="514" y="772"/>
                  </a:cubicBezTo>
                  <a:cubicBezTo>
                    <a:pt x="729" y="772"/>
                    <a:pt x="902" y="599"/>
                    <a:pt x="902" y="391"/>
                  </a:cubicBezTo>
                  <a:cubicBezTo>
                    <a:pt x="902" y="156"/>
                    <a:pt x="711" y="0"/>
                    <a:pt x="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1" name="Google Shape;191;p16"/>
            <p:cNvSpPr/>
            <p:nvPr/>
          </p:nvSpPr>
          <p:spPr>
            <a:xfrm>
              <a:off x="5446479" y="4337901"/>
              <a:ext cx="23724" cy="20309"/>
            </a:xfrm>
            <a:custGeom>
              <a:avLst/>
              <a:gdLst/>
              <a:ahLst/>
              <a:cxnLst/>
              <a:rect l="l" t="t" r="r" b="b"/>
              <a:pathLst>
                <a:path w="903" h="773" extrusionOk="0">
                  <a:moveTo>
                    <a:pt x="512" y="0"/>
                  </a:moveTo>
                  <a:cubicBezTo>
                    <a:pt x="417" y="0"/>
                    <a:pt x="321" y="35"/>
                    <a:pt x="243" y="113"/>
                  </a:cubicBezTo>
                  <a:cubicBezTo>
                    <a:pt x="0" y="356"/>
                    <a:pt x="174" y="772"/>
                    <a:pt x="521" y="772"/>
                  </a:cubicBezTo>
                  <a:cubicBezTo>
                    <a:pt x="729" y="772"/>
                    <a:pt x="902" y="599"/>
                    <a:pt x="902" y="391"/>
                  </a:cubicBezTo>
                  <a:cubicBezTo>
                    <a:pt x="902" y="156"/>
                    <a:pt x="711" y="0"/>
                    <a:pt x="5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5467261" y="4183944"/>
              <a:ext cx="118279" cy="76400"/>
            </a:xfrm>
            <a:custGeom>
              <a:avLst/>
              <a:gdLst/>
              <a:ahLst/>
              <a:cxnLst/>
              <a:rect l="l" t="t" r="r" b="b"/>
              <a:pathLst>
                <a:path w="4502" h="2908" extrusionOk="0">
                  <a:moveTo>
                    <a:pt x="583" y="0"/>
                  </a:moveTo>
                  <a:cubicBezTo>
                    <a:pt x="390" y="0"/>
                    <a:pt x="194" y="30"/>
                    <a:pt x="0" y="91"/>
                  </a:cubicBezTo>
                  <a:cubicBezTo>
                    <a:pt x="624" y="286"/>
                    <a:pt x="1103" y="792"/>
                    <a:pt x="1269" y="1430"/>
                  </a:cubicBezTo>
                  <a:cubicBezTo>
                    <a:pt x="1440" y="1372"/>
                    <a:pt x="1611" y="1344"/>
                    <a:pt x="1779" y="1344"/>
                  </a:cubicBezTo>
                  <a:cubicBezTo>
                    <a:pt x="2607" y="1344"/>
                    <a:pt x="3338" y="2013"/>
                    <a:pt x="3343" y="2908"/>
                  </a:cubicBezTo>
                  <a:lnTo>
                    <a:pt x="4502" y="2908"/>
                  </a:lnTo>
                  <a:cubicBezTo>
                    <a:pt x="4502" y="2019"/>
                    <a:pt x="3772" y="1351"/>
                    <a:pt x="2944" y="1351"/>
                  </a:cubicBezTo>
                  <a:cubicBezTo>
                    <a:pt x="2777" y="1351"/>
                    <a:pt x="2605" y="1379"/>
                    <a:pt x="2435" y="1437"/>
                  </a:cubicBezTo>
                  <a:cubicBezTo>
                    <a:pt x="2209" y="567"/>
                    <a:pt x="1430" y="0"/>
                    <a:pt x="5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5212680" y="4348148"/>
              <a:ext cx="206265" cy="161129"/>
            </a:xfrm>
            <a:custGeom>
              <a:avLst/>
              <a:gdLst/>
              <a:ahLst/>
              <a:cxnLst/>
              <a:rect l="l" t="t" r="r" b="b"/>
              <a:pathLst>
                <a:path w="7851" h="6133" extrusionOk="0">
                  <a:moveTo>
                    <a:pt x="7701" y="0"/>
                  </a:moveTo>
                  <a:cubicBezTo>
                    <a:pt x="7698" y="0"/>
                    <a:pt x="7695" y="1"/>
                    <a:pt x="7692" y="1"/>
                  </a:cubicBezTo>
                  <a:lnTo>
                    <a:pt x="6541" y="1"/>
                  </a:lnTo>
                  <a:cubicBezTo>
                    <a:pt x="6645" y="1"/>
                    <a:pt x="6694" y="126"/>
                    <a:pt x="6617" y="195"/>
                  </a:cubicBezTo>
                  <a:lnTo>
                    <a:pt x="1013" y="5501"/>
                  </a:lnTo>
                  <a:cubicBezTo>
                    <a:pt x="729" y="5772"/>
                    <a:pt x="382" y="5966"/>
                    <a:pt x="0" y="6063"/>
                  </a:cubicBezTo>
                  <a:cubicBezTo>
                    <a:pt x="35" y="6112"/>
                    <a:pt x="90" y="6132"/>
                    <a:pt x="153" y="6132"/>
                  </a:cubicBezTo>
                  <a:lnTo>
                    <a:pt x="583" y="6132"/>
                  </a:lnTo>
                  <a:cubicBezTo>
                    <a:pt x="1172" y="6132"/>
                    <a:pt x="1741" y="5910"/>
                    <a:pt x="2178" y="5501"/>
                  </a:cubicBezTo>
                  <a:lnTo>
                    <a:pt x="7776" y="202"/>
                  </a:lnTo>
                  <a:cubicBezTo>
                    <a:pt x="7850" y="128"/>
                    <a:pt x="7806" y="0"/>
                    <a:pt x="7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4" name="Google Shape;194;p16"/>
            <p:cNvSpPr/>
            <p:nvPr/>
          </p:nvSpPr>
          <p:spPr>
            <a:xfrm>
              <a:off x="5540508" y="4350696"/>
              <a:ext cx="47947" cy="30476"/>
            </a:xfrm>
            <a:custGeom>
              <a:avLst/>
              <a:gdLst/>
              <a:ahLst/>
              <a:cxnLst/>
              <a:rect l="l" t="t" r="r" b="b"/>
              <a:pathLst>
                <a:path w="1825" h="1160" extrusionOk="0">
                  <a:moveTo>
                    <a:pt x="0" y="1"/>
                  </a:moveTo>
                  <a:lnTo>
                    <a:pt x="451" y="452"/>
                  </a:lnTo>
                  <a:cubicBezTo>
                    <a:pt x="590" y="590"/>
                    <a:pt x="666" y="792"/>
                    <a:pt x="666" y="993"/>
                  </a:cubicBezTo>
                  <a:lnTo>
                    <a:pt x="666" y="1000"/>
                  </a:lnTo>
                  <a:cubicBezTo>
                    <a:pt x="666" y="1090"/>
                    <a:pt x="597" y="1159"/>
                    <a:pt x="514" y="1159"/>
                  </a:cubicBezTo>
                  <a:lnTo>
                    <a:pt x="1665" y="1159"/>
                  </a:lnTo>
                  <a:cubicBezTo>
                    <a:pt x="1755" y="1159"/>
                    <a:pt x="1825" y="1090"/>
                    <a:pt x="1825" y="1000"/>
                  </a:cubicBezTo>
                  <a:lnTo>
                    <a:pt x="1825" y="993"/>
                  </a:lnTo>
                  <a:cubicBezTo>
                    <a:pt x="1825" y="792"/>
                    <a:pt x="1748" y="597"/>
                    <a:pt x="1610" y="452"/>
                  </a:cubicBezTo>
                  <a:lnTo>
                    <a:pt x="115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5" name="Google Shape;195;p16"/>
            <p:cNvSpPr/>
            <p:nvPr/>
          </p:nvSpPr>
          <p:spPr>
            <a:xfrm>
              <a:off x="5507352" y="4315176"/>
              <a:ext cx="63606" cy="35547"/>
            </a:xfrm>
            <a:custGeom>
              <a:avLst/>
              <a:gdLst/>
              <a:ahLst/>
              <a:cxnLst/>
              <a:rect l="l" t="t" r="r" b="b"/>
              <a:pathLst>
                <a:path w="2421" h="1353" extrusionOk="0">
                  <a:moveTo>
                    <a:pt x="0" y="0"/>
                  </a:moveTo>
                  <a:lnTo>
                    <a:pt x="0" y="770"/>
                  </a:lnTo>
                  <a:cubicBezTo>
                    <a:pt x="0" y="1089"/>
                    <a:pt x="257" y="1353"/>
                    <a:pt x="576" y="1353"/>
                  </a:cubicBezTo>
                  <a:lnTo>
                    <a:pt x="2421" y="1353"/>
                  </a:lnTo>
                  <a:lnTo>
                    <a:pt x="1748" y="680"/>
                  </a:lnTo>
                  <a:cubicBezTo>
                    <a:pt x="1318" y="243"/>
                    <a:pt x="728" y="0"/>
                    <a:pt x="1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5507352" y="4315176"/>
              <a:ext cx="63606" cy="35547"/>
            </a:xfrm>
            <a:custGeom>
              <a:avLst/>
              <a:gdLst/>
              <a:ahLst/>
              <a:cxnLst/>
              <a:rect l="l" t="t" r="r" b="b"/>
              <a:pathLst>
                <a:path w="2421" h="1353" extrusionOk="0">
                  <a:moveTo>
                    <a:pt x="0" y="0"/>
                  </a:moveTo>
                  <a:lnTo>
                    <a:pt x="0" y="243"/>
                  </a:lnTo>
                  <a:cubicBezTo>
                    <a:pt x="215" y="354"/>
                    <a:pt x="416" y="500"/>
                    <a:pt x="597" y="680"/>
                  </a:cubicBezTo>
                  <a:lnTo>
                    <a:pt x="1262" y="1353"/>
                  </a:lnTo>
                  <a:lnTo>
                    <a:pt x="2421" y="1353"/>
                  </a:lnTo>
                  <a:lnTo>
                    <a:pt x="1755" y="673"/>
                  </a:lnTo>
                  <a:cubicBezTo>
                    <a:pt x="1318" y="243"/>
                    <a:pt x="728" y="0"/>
                    <a:pt x="1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cxnSp>
        <p:nvCxnSpPr>
          <p:cNvPr id="197" name="Google Shape;197;p16"/>
          <p:cNvCxnSpPr/>
          <p:nvPr/>
        </p:nvCxnSpPr>
        <p:spPr>
          <a:xfrm>
            <a:off x="503930" y="2545475"/>
            <a:ext cx="8204400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8" name="Google Shape;198;p16"/>
          <p:cNvSpPr/>
          <p:nvPr/>
        </p:nvSpPr>
        <p:spPr>
          <a:xfrm>
            <a:off x="2671769" y="2450825"/>
            <a:ext cx="189300" cy="189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9" name="Google Shape;199;p16"/>
          <p:cNvSpPr/>
          <p:nvPr/>
        </p:nvSpPr>
        <p:spPr>
          <a:xfrm>
            <a:off x="4518155" y="2450825"/>
            <a:ext cx="189300" cy="189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0" name="Google Shape;200;p16"/>
          <p:cNvSpPr/>
          <p:nvPr/>
        </p:nvSpPr>
        <p:spPr>
          <a:xfrm>
            <a:off x="6346018" y="2450825"/>
            <a:ext cx="189300" cy="189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02" name="Google Shape;202;p16"/>
          <p:cNvSpPr txBox="1"/>
          <p:nvPr/>
        </p:nvSpPr>
        <p:spPr>
          <a:xfrm>
            <a:off x="2264100" y="3009470"/>
            <a:ext cx="10047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b="1" dirty="0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Awareness</a:t>
            </a:r>
            <a:endParaRPr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03" name="Google Shape;203;p16"/>
          <p:cNvSpPr txBox="1"/>
          <p:nvPr/>
        </p:nvSpPr>
        <p:spPr>
          <a:xfrm>
            <a:off x="4103786" y="3009470"/>
            <a:ext cx="10047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b="1" dirty="0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Bookings</a:t>
            </a:r>
            <a:endParaRPr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04" name="Google Shape;204;p16"/>
          <p:cNvSpPr txBox="1"/>
          <p:nvPr/>
        </p:nvSpPr>
        <p:spPr>
          <a:xfrm>
            <a:off x="5730313" y="2988160"/>
            <a:ext cx="1538294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b="1" dirty="0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Brand Loyalty</a:t>
            </a:r>
            <a:endParaRPr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06" name="Google Shape;206;p16"/>
          <p:cNvSpPr txBox="1"/>
          <p:nvPr/>
        </p:nvSpPr>
        <p:spPr>
          <a:xfrm>
            <a:off x="2117850" y="3282804"/>
            <a:ext cx="1297200" cy="9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buNone/>
            </a:pPr>
            <a:r>
              <a:rPr lang="en-US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Reach 100,000+ impressions through multi-channel promotion.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07" name="Google Shape;207;p16"/>
          <p:cNvSpPr txBox="1"/>
          <p:nvPr/>
        </p:nvSpPr>
        <p:spPr>
          <a:xfrm>
            <a:off x="3957530" y="3282794"/>
            <a:ext cx="1297200" cy="9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IN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Achieve 15% pre-launch reservations.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08" name="Google Shape;208;p16"/>
          <p:cNvSpPr txBox="1"/>
          <p:nvPr/>
        </p:nvSpPr>
        <p:spPr>
          <a:xfrm>
            <a:off x="5788323" y="3280882"/>
            <a:ext cx="1781675" cy="9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buNone/>
            </a:pPr>
            <a:r>
              <a:rPr lang="en-US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Strengthen traveler relationships with personalized communication.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10" name="Google Shape;210;p16"/>
          <p:cNvSpPr txBox="1"/>
          <p:nvPr/>
        </p:nvSpPr>
        <p:spPr>
          <a:xfrm>
            <a:off x="2264100" y="2695437"/>
            <a:ext cx="10047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01</a:t>
            </a:r>
            <a:endParaRPr b="1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11" name="Google Shape;211;p16"/>
          <p:cNvSpPr txBox="1"/>
          <p:nvPr/>
        </p:nvSpPr>
        <p:spPr>
          <a:xfrm>
            <a:off x="4103786" y="2695437"/>
            <a:ext cx="10047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02</a:t>
            </a:r>
            <a:endParaRPr b="1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12" name="Google Shape;212;p16"/>
          <p:cNvSpPr txBox="1"/>
          <p:nvPr/>
        </p:nvSpPr>
        <p:spPr>
          <a:xfrm>
            <a:off x="5934581" y="2695437"/>
            <a:ext cx="10047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03</a:t>
            </a:r>
            <a:endParaRPr b="1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7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Azure Haven – The Destination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219" name="Google Shape;219;p17"/>
          <p:cNvSpPr/>
          <p:nvPr/>
        </p:nvSpPr>
        <p:spPr>
          <a:xfrm>
            <a:off x="706575" y="1361200"/>
            <a:ext cx="1797600" cy="30627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20" name="Google Shape;220;p17"/>
          <p:cNvSpPr txBox="1"/>
          <p:nvPr/>
        </p:nvSpPr>
        <p:spPr>
          <a:xfrm>
            <a:off x="810475" y="3557303"/>
            <a:ext cx="1610700" cy="8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Private island in the Maldives.</a:t>
            </a:r>
            <a:endParaRPr dirty="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21" name="Google Shape;221;p17"/>
          <p:cNvSpPr/>
          <p:nvPr/>
        </p:nvSpPr>
        <p:spPr>
          <a:xfrm>
            <a:off x="3532900" y="1360350"/>
            <a:ext cx="1797600" cy="3062700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22" name="Google Shape;222;p17"/>
          <p:cNvSpPr txBox="1"/>
          <p:nvPr/>
        </p:nvSpPr>
        <p:spPr>
          <a:xfrm>
            <a:off x="3519943" y="3492050"/>
            <a:ext cx="1797600" cy="8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dk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Overwater eco-villas with solar power. Coral reef conservation programs.</a:t>
            </a:r>
            <a:endParaRPr dirty="0">
              <a:solidFill>
                <a:schemeClr val="dk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23" name="Google Shape;223;p17"/>
          <p:cNvSpPr/>
          <p:nvPr/>
        </p:nvSpPr>
        <p:spPr>
          <a:xfrm>
            <a:off x="6442225" y="1359507"/>
            <a:ext cx="1797600" cy="30627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24" name="Google Shape;224;p17"/>
          <p:cNvSpPr txBox="1"/>
          <p:nvPr/>
        </p:nvSpPr>
        <p:spPr>
          <a:xfrm>
            <a:off x="6546125" y="3555924"/>
            <a:ext cx="1610700" cy="8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Spa retreats and adventure excursions.</a:t>
            </a:r>
            <a:endParaRPr dirty="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225" name="Google Shape;225;p17"/>
          <p:cNvSpPr txBox="1"/>
          <p:nvPr/>
        </p:nvSpPr>
        <p:spPr>
          <a:xfrm>
            <a:off x="978625" y="2833512"/>
            <a:ext cx="1274400" cy="2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500" b="1" dirty="0">
                <a:solidFill>
                  <a:schemeClr val="lt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Location</a:t>
            </a:r>
            <a:endParaRPr sz="2500" b="1" dirty="0">
              <a:solidFill>
                <a:schemeClr val="lt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26" name="Google Shape;226;p17"/>
          <p:cNvSpPr txBox="1"/>
          <p:nvPr/>
        </p:nvSpPr>
        <p:spPr>
          <a:xfrm>
            <a:off x="3815375" y="2827787"/>
            <a:ext cx="1253700" cy="2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Nature</a:t>
            </a:r>
            <a:endParaRPr sz="25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227" name="Google Shape;227;p17"/>
          <p:cNvSpPr txBox="1"/>
          <p:nvPr/>
        </p:nvSpPr>
        <p:spPr>
          <a:xfrm>
            <a:off x="6660350" y="2833512"/>
            <a:ext cx="1382100" cy="2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500" b="1" dirty="0">
                <a:solidFill>
                  <a:schemeClr val="lt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Features</a:t>
            </a:r>
            <a:endParaRPr sz="2500" b="1" dirty="0">
              <a:solidFill>
                <a:schemeClr val="lt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cxnSp>
        <p:nvCxnSpPr>
          <p:cNvPr id="228" name="Google Shape;228;p17"/>
          <p:cNvCxnSpPr/>
          <p:nvPr/>
        </p:nvCxnSpPr>
        <p:spPr>
          <a:xfrm>
            <a:off x="706575" y="28163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9" name="Google Shape;229;p17"/>
          <p:cNvCxnSpPr/>
          <p:nvPr/>
        </p:nvCxnSpPr>
        <p:spPr>
          <a:xfrm>
            <a:off x="3532900" y="28163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0" name="Google Shape;230;p17"/>
          <p:cNvCxnSpPr/>
          <p:nvPr/>
        </p:nvCxnSpPr>
        <p:spPr>
          <a:xfrm>
            <a:off x="6455182" y="28163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1" name="Google Shape;231;p17"/>
          <p:cNvCxnSpPr/>
          <p:nvPr/>
        </p:nvCxnSpPr>
        <p:spPr>
          <a:xfrm>
            <a:off x="706575" y="34259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2" name="Google Shape;232;p17"/>
          <p:cNvCxnSpPr/>
          <p:nvPr/>
        </p:nvCxnSpPr>
        <p:spPr>
          <a:xfrm>
            <a:off x="3532900" y="34259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3" name="Google Shape;233;p17"/>
          <p:cNvCxnSpPr/>
          <p:nvPr/>
        </p:nvCxnSpPr>
        <p:spPr>
          <a:xfrm>
            <a:off x="6455182" y="3425950"/>
            <a:ext cx="17976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34" name="Google Shape;234;p17"/>
          <p:cNvGrpSpPr/>
          <p:nvPr/>
        </p:nvGrpSpPr>
        <p:grpSpPr>
          <a:xfrm>
            <a:off x="6933703" y="1795596"/>
            <a:ext cx="815422" cy="672318"/>
            <a:chOff x="6455175" y="604475"/>
            <a:chExt cx="794990" cy="655536"/>
          </a:xfrm>
        </p:grpSpPr>
        <p:sp>
          <p:nvSpPr>
            <p:cNvPr id="235" name="Google Shape;235;p17"/>
            <p:cNvSpPr/>
            <p:nvPr/>
          </p:nvSpPr>
          <p:spPr>
            <a:xfrm>
              <a:off x="6487296" y="636224"/>
              <a:ext cx="762870" cy="623787"/>
            </a:xfrm>
            <a:custGeom>
              <a:avLst/>
              <a:gdLst/>
              <a:ahLst/>
              <a:cxnLst/>
              <a:rect l="l" t="t" r="r" b="b"/>
              <a:pathLst>
                <a:path w="65708" h="53740" extrusionOk="0">
                  <a:moveTo>
                    <a:pt x="28847" y="1"/>
                  </a:moveTo>
                  <a:cubicBezTo>
                    <a:pt x="26677" y="1"/>
                    <a:pt x="24504" y="231"/>
                    <a:pt x="22840" y="1412"/>
                  </a:cubicBezTo>
                  <a:cubicBezTo>
                    <a:pt x="21610" y="2422"/>
                    <a:pt x="20600" y="3652"/>
                    <a:pt x="19853" y="5013"/>
                  </a:cubicBezTo>
                  <a:cubicBezTo>
                    <a:pt x="18876" y="4850"/>
                    <a:pt x="17899" y="4760"/>
                    <a:pt x="16922" y="4760"/>
                  </a:cubicBezTo>
                  <a:cubicBezTo>
                    <a:pt x="16581" y="4760"/>
                    <a:pt x="16241" y="4771"/>
                    <a:pt x="15900" y="4793"/>
                  </a:cubicBezTo>
                  <a:cubicBezTo>
                    <a:pt x="12738" y="4793"/>
                    <a:pt x="10103" y="5716"/>
                    <a:pt x="8873" y="8088"/>
                  </a:cubicBezTo>
                  <a:cubicBezTo>
                    <a:pt x="3251" y="10240"/>
                    <a:pt x="45" y="15730"/>
                    <a:pt x="1" y="21791"/>
                  </a:cubicBezTo>
                  <a:lnTo>
                    <a:pt x="1" y="36241"/>
                  </a:lnTo>
                  <a:cubicBezTo>
                    <a:pt x="1" y="41775"/>
                    <a:pt x="528" y="47002"/>
                    <a:pt x="5227" y="50735"/>
                  </a:cubicBezTo>
                  <a:cubicBezTo>
                    <a:pt x="8829" y="53546"/>
                    <a:pt x="12914" y="53722"/>
                    <a:pt x="17218" y="53722"/>
                  </a:cubicBezTo>
                  <a:lnTo>
                    <a:pt x="46865" y="53722"/>
                  </a:lnTo>
                  <a:cubicBezTo>
                    <a:pt x="47796" y="53722"/>
                    <a:pt x="48727" y="53739"/>
                    <a:pt x="49654" y="53739"/>
                  </a:cubicBezTo>
                  <a:cubicBezTo>
                    <a:pt x="52358" y="53739"/>
                    <a:pt x="55031" y="53593"/>
                    <a:pt x="57582" y="52448"/>
                  </a:cubicBezTo>
                  <a:cubicBezTo>
                    <a:pt x="63555" y="49813"/>
                    <a:pt x="65707" y="44103"/>
                    <a:pt x="65707" y="37998"/>
                  </a:cubicBezTo>
                  <a:lnTo>
                    <a:pt x="65707" y="22099"/>
                  </a:lnTo>
                  <a:cubicBezTo>
                    <a:pt x="65707" y="14149"/>
                    <a:pt x="60525" y="7780"/>
                    <a:pt x="52487" y="7209"/>
                  </a:cubicBezTo>
                  <a:cubicBezTo>
                    <a:pt x="52311" y="7209"/>
                    <a:pt x="52136" y="7165"/>
                    <a:pt x="51960" y="7165"/>
                  </a:cubicBezTo>
                  <a:lnTo>
                    <a:pt x="46997" y="7165"/>
                  </a:lnTo>
                  <a:cubicBezTo>
                    <a:pt x="45899" y="5057"/>
                    <a:pt x="44713" y="2729"/>
                    <a:pt x="42868" y="1412"/>
                  </a:cubicBezTo>
                  <a:cubicBezTo>
                    <a:pt x="41204" y="231"/>
                    <a:pt x="39031" y="1"/>
                    <a:pt x="36862" y="1"/>
                  </a:cubicBezTo>
                  <a:cubicBezTo>
                    <a:pt x="35481" y="1"/>
                    <a:pt x="34101" y="94"/>
                    <a:pt x="32854" y="94"/>
                  </a:cubicBezTo>
                  <a:cubicBezTo>
                    <a:pt x="31607" y="94"/>
                    <a:pt x="30228" y="1"/>
                    <a:pt x="28847" y="1"/>
                  </a:cubicBezTo>
                  <a:close/>
                </a:path>
              </a:pathLst>
            </a:custGeom>
            <a:solidFill>
              <a:srgbClr val="C0B3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36" name="Google Shape;236;p17"/>
            <p:cNvSpPr/>
            <p:nvPr/>
          </p:nvSpPr>
          <p:spPr>
            <a:xfrm>
              <a:off x="6455175" y="604475"/>
              <a:ext cx="762870" cy="623926"/>
            </a:xfrm>
            <a:custGeom>
              <a:avLst/>
              <a:gdLst/>
              <a:ahLst/>
              <a:cxnLst/>
              <a:rect l="l" t="t" r="r" b="b"/>
              <a:pathLst>
                <a:path w="65708" h="53752" extrusionOk="0">
                  <a:moveTo>
                    <a:pt x="28757" y="0"/>
                  </a:moveTo>
                  <a:cubicBezTo>
                    <a:pt x="26614" y="0"/>
                    <a:pt x="24474" y="237"/>
                    <a:pt x="22840" y="1423"/>
                  </a:cubicBezTo>
                  <a:cubicBezTo>
                    <a:pt x="21610" y="2390"/>
                    <a:pt x="20600" y="3619"/>
                    <a:pt x="19897" y="5025"/>
                  </a:cubicBezTo>
                  <a:cubicBezTo>
                    <a:pt x="18909" y="4827"/>
                    <a:pt x="17921" y="4728"/>
                    <a:pt x="16914" y="4728"/>
                  </a:cubicBezTo>
                  <a:cubicBezTo>
                    <a:pt x="16578" y="4728"/>
                    <a:pt x="16241" y="4739"/>
                    <a:pt x="15900" y="4761"/>
                  </a:cubicBezTo>
                  <a:cubicBezTo>
                    <a:pt x="12782" y="4761"/>
                    <a:pt x="10103" y="5728"/>
                    <a:pt x="8873" y="8056"/>
                  </a:cubicBezTo>
                  <a:cubicBezTo>
                    <a:pt x="3251" y="10252"/>
                    <a:pt x="45" y="15742"/>
                    <a:pt x="1" y="21803"/>
                  </a:cubicBezTo>
                  <a:lnTo>
                    <a:pt x="1" y="36253"/>
                  </a:lnTo>
                  <a:cubicBezTo>
                    <a:pt x="1" y="41787"/>
                    <a:pt x="528" y="47014"/>
                    <a:pt x="5227" y="50703"/>
                  </a:cubicBezTo>
                  <a:cubicBezTo>
                    <a:pt x="8829" y="53558"/>
                    <a:pt x="12914" y="53734"/>
                    <a:pt x="17218" y="53734"/>
                  </a:cubicBezTo>
                  <a:lnTo>
                    <a:pt x="46865" y="53734"/>
                  </a:lnTo>
                  <a:cubicBezTo>
                    <a:pt x="47796" y="53734"/>
                    <a:pt x="48727" y="53751"/>
                    <a:pt x="49654" y="53751"/>
                  </a:cubicBezTo>
                  <a:cubicBezTo>
                    <a:pt x="52358" y="53751"/>
                    <a:pt x="55031" y="53605"/>
                    <a:pt x="57582" y="52460"/>
                  </a:cubicBezTo>
                  <a:cubicBezTo>
                    <a:pt x="63555" y="49825"/>
                    <a:pt x="65707" y="44115"/>
                    <a:pt x="65707" y="38010"/>
                  </a:cubicBezTo>
                  <a:lnTo>
                    <a:pt x="65707" y="22110"/>
                  </a:lnTo>
                  <a:cubicBezTo>
                    <a:pt x="65707" y="14161"/>
                    <a:pt x="60569" y="7792"/>
                    <a:pt x="52531" y="7177"/>
                  </a:cubicBezTo>
                  <a:lnTo>
                    <a:pt x="47041" y="7177"/>
                  </a:lnTo>
                  <a:cubicBezTo>
                    <a:pt x="45943" y="5025"/>
                    <a:pt x="44713" y="2697"/>
                    <a:pt x="42912" y="1423"/>
                  </a:cubicBezTo>
                  <a:cubicBezTo>
                    <a:pt x="41252" y="237"/>
                    <a:pt x="39117" y="0"/>
                    <a:pt x="36992" y="0"/>
                  </a:cubicBezTo>
                  <a:cubicBezTo>
                    <a:pt x="35575" y="0"/>
                    <a:pt x="34163" y="106"/>
                    <a:pt x="32898" y="106"/>
                  </a:cubicBezTo>
                  <a:cubicBezTo>
                    <a:pt x="31615" y="106"/>
                    <a:pt x="30185" y="0"/>
                    <a:pt x="287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37" name="Google Shape;237;p17"/>
            <p:cNvSpPr/>
            <p:nvPr/>
          </p:nvSpPr>
          <p:spPr>
            <a:xfrm>
              <a:off x="6597425" y="707673"/>
              <a:ext cx="90779" cy="56598"/>
            </a:xfrm>
            <a:custGeom>
              <a:avLst/>
              <a:gdLst/>
              <a:ahLst/>
              <a:cxnLst/>
              <a:rect l="l" t="t" r="r" b="b"/>
              <a:pathLst>
                <a:path w="7819" h="4876" extrusionOk="0">
                  <a:moveTo>
                    <a:pt x="6106" y="1537"/>
                  </a:moveTo>
                  <a:cubicBezTo>
                    <a:pt x="6194" y="1537"/>
                    <a:pt x="6282" y="1625"/>
                    <a:pt x="6282" y="1713"/>
                  </a:cubicBezTo>
                  <a:lnTo>
                    <a:pt x="6282" y="3338"/>
                  </a:lnTo>
                  <a:lnTo>
                    <a:pt x="1538" y="3338"/>
                  </a:lnTo>
                  <a:lnTo>
                    <a:pt x="1538" y="1713"/>
                  </a:lnTo>
                  <a:cubicBezTo>
                    <a:pt x="1538" y="1625"/>
                    <a:pt x="1626" y="1537"/>
                    <a:pt x="1714" y="1537"/>
                  </a:cubicBezTo>
                  <a:close/>
                  <a:moveTo>
                    <a:pt x="1714" y="0"/>
                  </a:moveTo>
                  <a:cubicBezTo>
                    <a:pt x="791" y="0"/>
                    <a:pt x="1" y="791"/>
                    <a:pt x="1" y="1713"/>
                  </a:cubicBezTo>
                  <a:lnTo>
                    <a:pt x="1" y="4875"/>
                  </a:lnTo>
                  <a:lnTo>
                    <a:pt x="7819" y="4875"/>
                  </a:lnTo>
                  <a:lnTo>
                    <a:pt x="7819" y="1713"/>
                  </a:lnTo>
                  <a:cubicBezTo>
                    <a:pt x="7819" y="791"/>
                    <a:pt x="7072" y="0"/>
                    <a:pt x="6106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38" name="Google Shape;238;p17"/>
            <p:cNvSpPr/>
            <p:nvPr/>
          </p:nvSpPr>
          <p:spPr>
            <a:xfrm>
              <a:off x="6511778" y="744379"/>
              <a:ext cx="649661" cy="427237"/>
            </a:xfrm>
            <a:custGeom>
              <a:avLst/>
              <a:gdLst/>
              <a:ahLst/>
              <a:cxnLst/>
              <a:rect l="l" t="t" r="r" b="b"/>
              <a:pathLst>
                <a:path w="55957" h="36807" extrusionOk="0">
                  <a:moveTo>
                    <a:pt x="8872" y="0"/>
                  </a:moveTo>
                  <a:cubicBezTo>
                    <a:pt x="3953" y="0"/>
                    <a:pt x="0" y="3953"/>
                    <a:pt x="0" y="8873"/>
                  </a:cubicBezTo>
                  <a:lnTo>
                    <a:pt x="0" y="27935"/>
                  </a:lnTo>
                  <a:cubicBezTo>
                    <a:pt x="0" y="32854"/>
                    <a:pt x="3953" y="36807"/>
                    <a:pt x="8872" y="36807"/>
                  </a:cubicBezTo>
                  <a:lnTo>
                    <a:pt x="47084" y="36807"/>
                  </a:lnTo>
                  <a:cubicBezTo>
                    <a:pt x="52003" y="36807"/>
                    <a:pt x="55956" y="32854"/>
                    <a:pt x="55956" y="27935"/>
                  </a:cubicBezTo>
                  <a:lnTo>
                    <a:pt x="55956" y="8873"/>
                  </a:lnTo>
                  <a:cubicBezTo>
                    <a:pt x="55956" y="3953"/>
                    <a:pt x="52003" y="0"/>
                    <a:pt x="470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39" name="Google Shape;239;p17"/>
            <p:cNvSpPr/>
            <p:nvPr/>
          </p:nvSpPr>
          <p:spPr>
            <a:xfrm>
              <a:off x="6503107" y="735707"/>
              <a:ext cx="666995" cy="444579"/>
            </a:xfrm>
            <a:custGeom>
              <a:avLst/>
              <a:gdLst/>
              <a:ahLst/>
              <a:cxnLst/>
              <a:rect l="l" t="t" r="r" b="b"/>
              <a:pathLst>
                <a:path w="57450" h="38301" extrusionOk="0">
                  <a:moveTo>
                    <a:pt x="47831" y="1494"/>
                  </a:moveTo>
                  <a:cubicBezTo>
                    <a:pt x="52311" y="1494"/>
                    <a:pt x="55913" y="5140"/>
                    <a:pt x="55913" y="9620"/>
                  </a:cubicBezTo>
                  <a:lnTo>
                    <a:pt x="55913" y="28682"/>
                  </a:lnTo>
                  <a:cubicBezTo>
                    <a:pt x="55913" y="33118"/>
                    <a:pt x="52311" y="36763"/>
                    <a:pt x="47831" y="36763"/>
                  </a:cubicBezTo>
                  <a:lnTo>
                    <a:pt x="9619" y="36763"/>
                  </a:lnTo>
                  <a:cubicBezTo>
                    <a:pt x="5183" y="36763"/>
                    <a:pt x="1538" y="33162"/>
                    <a:pt x="1538" y="28682"/>
                  </a:cubicBezTo>
                  <a:lnTo>
                    <a:pt x="1538" y="9620"/>
                  </a:lnTo>
                  <a:cubicBezTo>
                    <a:pt x="1538" y="5140"/>
                    <a:pt x="5139" y="1538"/>
                    <a:pt x="9619" y="1538"/>
                  </a:cubicBezTo>
                  <a:lnTo>
                    <a:pt x="47831" y="1494"/>
                  </a:lnTo>
                  <a:close/>
                  <a:moveTo>
                    <a:pt x="9619" y="1"/>
                  </a:moveTo>
                  <a:cubicBezTo>
                    <a:pt x="4305" y="1"/>
                    <a:pt x="0" y="4305"/>
                    <a:pt x="0" y="9620"/>
                  </a:cubicBezTo>
                  <a:lnTo>
                    <a:pt x="0" y="28682"/>
                  </a:lnTo>
                  <a:cubicBezTo>
                    <a:pt x="0" y="33996"/>
                    <a:pt x="4305" y="38300"/>
                    <a:pt x="9619" y="38300"/>
                  </a:cubicBezTo>
                  <a:lnTo>
                    <a:pt x="47831" y="38300"/>
                  </a:lnTo>
                  <a:cubicBezTo>
                    <a:pt x="53145" y="38300"/>
                    <a:pt x="57450" y="33996"/>
                    <a:pt x="57450" y="28682"/>
                  </a:cubicBezTo>
                  <a:lnTo>
                    <a:pt x="57450" y="9620"/>
                  </a:lnTo>
                  <a:cubicBezTo>
                    <a:pt x="57450" y="4305"/>
                    <a:pt x="53145" y="1"/>
                    <a:pt x="47831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0" name="Google Shape;240;p17"/>
            <p:cNvSpPr/>
            <p:nvPr/>
          </p:nvSpPr>
          <p:spPr>
            <a:xfrm>
              <a:off x="6660656" y="794643"/>
              <a:ext cx="352363" cy="326705"/>
            </a:xfrm>
            <a:custGeom>
              <a:avLst/>
              <a:gdLst/>
              <a:ahLst/>
              <a:cxnLst/>
              <a:rect l="l" t="t" r="r" b="b"/>
              <a:pathLst>
                <a:path w="30350" h="28146" extrusionOk="0">
                  <a:moveTo>
                    <a:pt x="15138" y="1"/>
                  </a:moveTo>
                  <a:cubicBezTo>
                    <a:pt x="8372" y="1"/>
                    <a:pt x="2417" y="4847"/>
                    <a:pt x="1274" y="11746"/>
                  </a:cubicBezTo>
                  <a:cubicBezTo>
                    <a:pt x="0" y="19432"/>
                    <a:pt x="5183" y="26679"/>
                    <a:pt x="12825" y="27953"/>
                  </a:cubicBezTo>
                  <a:cubicBezTo>
                    <a:pt x="13608" y="28083"/>
                    <a:pt x="14386" y="28145"/>
                    <a:pt x="15154" y="28145"/>
                  </a:cubicBezTo>
                  <a:cubicBezTo>
                    <a:pt x="21926" y="28145"/>
                    <a:pt x="27888" y="23265"/>
                    <a:pt x="29032" y="16401"/>
                  </a:cubicBezTo>
                  <a:cubicBezTo>
                    <a:pt x="30350" y="8715"/>
                    <a:pt x="25167" y="1468"/>
                    <a:pt x="17481" y="194"/>
                  </a:cubicBezTo>
                  <a:cubicBezTo>
                    <a:pt x="16693" y="64"/>
                    <a:pt x="15910" y="1"/>
                    <a:pt x="151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1" name="Google Shape;241;p17"/>
            <p:cNvSpPr/>
            <p:nvPr/>
          </p:nvSpPr>
          <p:spPr>
            <a:xfrm>
              <a:off x="6606097" y="785333"/>
              <a:ext cx="402855" cy="345497"/>
            </a:xfrm>
            <a:custGeom>
              <a:avLst/>
              <a:gdLst/>
              <a:ahLst/>
              <a:cxnLst/>
              <a:rect l="l" t="t" r="r" b="b"/>
              <a:pathLst>
                <a:path w="34699" h="29765" extrusionOk="0">
                  <a:moveTo>
                    <a:pt x="19853" y="1567"/>
                  </a:moveTo>
                  <a:cubicBezTo>
                    <a:pt x="27232" y="1567"/>
                    <a:pt x="33161" y="7541"/>
                    <a:pt x="33161" y="14876"/>
                  </a:cubicBezTo>
                  <a:cubicBezTo>
                    <a:pt x="33161" y="22906"/>
                    <a:pt x="26595" y="28238"/>
                    <a:pt x="19750" y="28238"/>
                  </a:cubicBezTo>
                  <a:cubicBezTo>
                    <a:pt x="16488" y="28238"/>
                    <a:pt x="13162" y="27027"/>
                    <a:pt x="10454" y="24319"/>
                  </a:cubicBezTo>
                  <a:cubicBezTo>
                    <a:pt x="2065" y="15930"/>
                    <a:pt x="7994" y="1567"/>
                    <a:pt x="19853" y="1567"/>
                  </a:cubicBezTo>
                  <a:close/>
                  <a:moveTo>
                    <a:pt x="19745" y="0"/>
                  </a:moveTo>
                  <a:cubicBezTo>
                    <a:pt x="16098" y="0"/>
                    <a:pt x="12380" y="1354"/>
                    <a:pt x="9356" y="4378"/>
                  </a:cubicBezTo>
                  <a:cubicBezTo>
                    <a:pt x="1" y="13734"/>
                    <a:pt x="6633" y="29765"/>
                    <a:pt x="19853" y="29765"/>
                  </a:cubicBezTo>
                  <a:cubicBezTo>
                    <a:pt x="28066" y="29721"/>
                    <a:pt x="34699" y="23089"/>
                    <a:pt x="34699" y="14876"/>
                  </a:cubicBezTo>
                  <a:cubicBezTo>
                    <a:pt x="34699" y="5929"/>
                    <a:pt x="27378" y="0"/>
                    <a:pt x="19745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2" name="Google Shape;242;p17"/>
            <p:cNvSpPr/>
            <p:nvPr/>
          </p:nvSpPr>
          <p:spPr>
            <a:xfrm>
              <a:off x="6720811" y="853590"/>
              <a:ext cx="231527" cy="208517"/>
            </a:xfrm>
            <a:custGeom>
              <a:avLst/>
              <a:gdLst/>
              <a:ahLst/>
              <a:cxnLst/>
              <a:rect l="l" t="t" r="r" b="b"/>
              <a:pathLst>
                <a:path w="19942" h="17964" extrusionOk="0">
                  <a:moveTo>
                    <a:pt x="9987" y="1"/>
                  </a:moveTo>
                  <a:cubicBezTo>
                    <a:pt x="7813" y="1"/>
                    <a:pt x="5635" y="784"/>
                    <a:pt x="3910" y="2363"/>
                  </a:cubicBezTo>
                  <a:cubicBezTo>
                    <a:pt x="264" y="5701"/>
                    <a:pt x="1" y="11411"/>
                    <a:pt x="3383" y="15057"/>
                  </a:cubicBezTo>
                  <a:cubicBezTo>
                    <a:pt x="5146" y="16982"/>
                    <a:pt x="7558" y="17964"/>
                    <a:pt x="9978" y="17964"/>
                  </a:cubicBezTo>
                  <a:cubicBezTo>
                    <a:pt x="12142" y="17964"/>
                    <a:pt x="14312" y="17180"/>
                    <a:pt x="16032" y="15584"/>
                  </a:cubicBezTo>
                  <a:cubicBezTo>
                    <a:pt x="19678" y="12246"/>
                    <a:pt x="19941" y="6580"/>
                    <a:pt x="16603" y="2890"/>
                  </a:cubicBezTo>
                  <a:cubicBezTo>
                    <a:pt x="14822" y="970"/>
                    <a:pt x="12407" y="1"/>
                    <a:pt x="99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6685127" y="844524"/>
              <a:ext cx="264662" cy="226671"/>
            </a:xfrm>
            <a:custGeom>
              <a:avLst/>
              <a:gdLst/>
              <a:ahLst/>
              <a:cxnLst/>
              <a:rect l="l" t="t" r="r" b="b"/>
              <a:pathLst>
                <a:path w="22796" h="19528" extrusionOk="0">
                  <a:moveTo>
                    <a:pt x="12991" y="1563"/>
                  </a:moveTo>
                  <a:cubicBezTo>
                    <a:pt x="13009" y="1563"/>
                    <a:pt x="13027" y="1563"/>
                    <a:pt x="13045" y="1563"/>
                  </a:cubicBezTo>
                  <a:lnTo>
                    <a:pt x="13045" y="1607"/>
                  </a:lnTo>
                  <a:cubicBezTo>
                    <a:pt x="17569" y="1607"/>
                    <a:pt x="21214" y="5253"/>
                    <a:pt x="21258" y="9777"/>
                  </a:cubicBezTo>
                  <a:cubicBezTo>
                    <a:pt x="21258" y="14712"/>
                    <a:pt x="17193" y="17997"/>
                    <a:pt x="12959" y="17997"/>
                  </a:cubicBezTo>
                  <a:cubicBezTo>
                    <a:pt x="10938" y="17997"/>
                    <a:pt x="8878" y="17249"/>
                    <a:pt x="7204" y="15574"/>
                  </a:cubicBezTo>
                  <a:cubicBezTo>
                    <a:pt x="2077" y="10404"/>
                    <a:pt x="5692" y="1563"/>
                    <a:pt x="12991" y="1563"/>
                  </a:cubicBezTo>
                  <a:close/>
                  <a:moveTo>
                    <a:pt x="12981" y="1"/>
                  </a:moveTo>
                  <a:cubicBezTo>
                    <a:pt x="10584" y="1"/>
                    <a:pt x="8139" y="891"/>
                    <a:pt x="6149" y="2881"/>
                  </a:cubicBezTo>
                  <a:cubicBezTo>
                    <a:pt x="0" y="9030"/>
                    <a:pt x="4349" y="19527"/>
                    <a:pt x="13045" y="19527"/>
                  </a:cubicBezTo>
                  <a:cubicBezTo>
                    <a:pt x="18447" y="19483"/>
                    <a:pt x="22796" y="15135"/>
                    <a:pt x="22796" y="9777"/>
                  </a:cubicBezTo>
                  <a:cubicBezTo>
                    <a:pt x="22796" y="3894"/>
                    <a:pt x="17992" y="1"/>
                    <a:pt x="12981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6981861" y="778032"/>
              <a:ext cx="115763" cy="52524"/>
            </a:xfrm>
            <a:custGeom>
              <a:avLst/>
              <a:gdLst/>
              <a:ahLst/>
              <a:cxnLst/>
              <a:rect l="l" t="t" r="r" b="b"/>
              <a:pathLst>
                <a:path w="9971" h="4525" extrusionOk="0">
                  <a:moveTo>
                    <a:pt x="1494" y="0"/>
                  </a:moveTo>
                  <a:cubicBezTo>
                    <a:pt x="660" y="0"/>
                    <a:pt x="1" y="659"/>
                    <a:pt x="1" y="1494"/>
                  </a:cubicBezTo>
                  <a:lnTo>
                    <a:pt x="1" y="3075"/>
                  </a:lnTo>
                  <a:cubicBezTo>
                    <a:pt x="1" y="3865"/>
                    <a:pt x="660" y="4524"/>
                    <a:pt x="1494" y="4524"/>
                  </a:cubicBezTo>
                  <a:lnTo>
                    <a:pt x="8478" y="4524"/>
                  </a:lnTo>
                  <a:cubicBezTo>
                    <a:pt x="9312" y="4524"/>
                    <a:pt x="9971" y="3865"/>
                    <a:pt x="9971" y="3075"/>
                  </a:cubicBezTo>
                  <a:lnTo>
                    <a:pt x="9971" y="1494"/>
                  </a:lnTo>
                  <a:cubicBezTo>
                    <a:pt x="9971" y="659"/>
                    <a:pt x="9312" y="0"/>
                    <a:pt x="8478" y="0"/>
                  </a:cubicBezTo>
                  <a:close/>
                </a:path>
              </a:pathLst>
            </a:custGeom>
            <a:solidFill>
              <a:srgbClr val="FFF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5" name="Google Shape;245;p17"/>
            <p:cNvSpPr/>
            <p:nvPr/>
          </p:nvSpPr>
          <p:spPr>
            <a:xfrm>
              <a:off x="6973201" y="769349"/>
              <a:ext cx="133097" cy="70376"/>
            </a:xfrm>
            <a:custGeom>
              <a:avLst/>
              <a:gdLst/>
              <a:ahLst/>
              <a:cxnLst/>
              <a:rect l="l" t="t" r="r" b="b"/>
              <a:pathLst>
                <a:path w="11464" h="6063" extrusionOk="0">
                  <a:moveTo>
                    <a:pt x="2173" y="1535"/>
                  </a:moveTo>
                  <a:cubicBezTo>
                    <a:pt x="2195" y="1535"/>
                    <a:pt x="2218" y="1536"/>
                    <a:pt x="2240" y="1539"/>
                  </a:cubicBezTo>
                  <a:lnTo>
                    <a:pt x="9224" y="1539"/>
                  </a:lnTo>
                  <a:cubicBezTo>
                    <a:pt x="9619" y="1539"/>
                    <a:pt x="9926" y="1846"/>
                    <a:pt x="9926" y="2242"/>
                  </a:cubicBezTo>
                  <a:lnTo>
                    <a:pt x="9926" y="3823"/>
                  </a:lnTo>
                  <a:cubicBezTo>
                    <a:pt x="9926" y="4218"/>
                    <a:pt x="9619" y="4525"/>
                    <a:pt x="9224" y="4525"/>
                  </a:cubicBezTo>
                  <a:lnTo>
                    <a:pt x="2240" y="4525"/>
                  </a:lnTo>
                  <a:cubicBezTo>
                    <a:pt x="1845" y="4525"/>
                    <a:pt x="1537" y="4218"/>
                    <a:pt x="1537" y="3823"/>
                  </a:cubicBezTo>
                  <a:lnTo>
                    <a:pt x="1537" y="2242"/>
                  </a:lnTo>
                  <a:cubicBezTo>
                    <a:pt x="1537" y="1869"/>
                    <a:pt x="1811" y="1535"/>
                    <a:pt x="2173" y="1535"/>
                  </a:cubicBezTo>
                  <a:close/>
                  <a:moveTo>
                    <a:pt x="2163" y="0"/>
                  </a:moveTo>
                  <a:cubicBezTo>
                    <a:pt x="968" y="0"/>
                    <a:pt x="0" y="995"/>
                    <a:pt x="0" y="2242"/>
                  </a:cubicBezTo>
                  <a:lnTo>
                    <a:pt x="0" y="3823"/>
                  </a:lnTo>
                  <a:cubicBezTo>
                    <a:pt x="0" y="5053"/>
                    <a:pt x="1010" y="6063"/>
                    <a:pt x="2240" y="6063"/>
                  </a:cubicBezTo>
                  <a:lnTo>
                    <a:pt x="9224" y="6063"/>
                  </a:lnTo>
                  <a:cubicBezTo>
                    <a:pt x="10453" y="6063"/>
                    <a:pt x="11464" y="5053"/>
                    <a:pt x="11464" y="3823"/>
                  </a:cubicBezTo>
                  <a:lnTo>
                    <a:pt x="11464" y="2242"/>
                  </a:lnTo>
                  <a:cubicBezTo>
                    <a:pt x="11464" y="968"/>
                    <a:pt x="10453" y="2"/>
                    <a:pt x="9224" y="2"/>
                  </a:cubicBezTo>
                  <a:lnTo>
                    <a:pt x="2240" y="2"/>
                  </a:lnTo>
                  <a:cubicBezTo>
                    <a:pt x="2214" y="1"/>
                    <a:pt x="2188" y="0"/>
                    <a:pt x="2163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6" name="Google Shape;246;p17"/>
            <p:cNvSpPr/>
            <p:nvPr/>
          </p:nvSpPr>
          <p:spPr>
            <a:xfrm>
              <a:off x="6642802" y="773945"/>
              <a:ext cx="60697" cy="60684"/>
            </a:xfrm>
            <a:custGeom>
              <a:avLst/>
              <a:gdLst/>
              <a:ahLst/>
              <a:cxnLst/>
              <a:rect l="l" t="t" r="r" b="b"/>
              <a:pathLst>
                <a:path w="5228" h="5228" extrusionOk="0">
                  <a:moveTo>
                    <a:pt x="2592" y="1"/>
                  </a:moveTo>
                  <a:cubicBezTo>
                    <a:pt x="1143" y="1"/>
                    <a:pt x="1" y="1187"/>
                    <a:pt x="1" y="2636"/>
                  </a:cubicBezTo>
                  <a:cubicBezTo>
                    <a:pt x="1" y="4086"/>
                    <a:pt x="1143" y="5228"/>
                    <a:pt x="2592" y="5228"/>
                  </a:cubicBezTo>
                  <a:cubicBezTo>
                    <a:pt x="4042" y="5228"/>
                    <a:pt x="5228" y="4086"/>
                    <a:pt x="5228" y="2636"/>
                  </a:cubicBezTo>
                  <a:cubicBezTo>
                    <a:pt x="5228" y="1187"/>
                    <a:pt x="4042" y="1"/>
                    <a:pt x="259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6620375" y="764833"/>
              <a:ext cx="92311" cy="78977"/>
            </a:xfrm>
            <a:custGeom>
              <a:avLst/>
              <a:gdLst/>
              <a:ahLst/>
              <a:cxnLst/>
              <a:rect l="l" t="t" r="r" b="b"/>
              <a:pathLst>
                <a:path w="7951" h="6804" extrusionOk="0">
                  <a:moveTo>
                    <a:pt x="4604" y="1575"/>
                  </a:moveTo>
                  <a:cubicBezTo>
                    <a:pt x="5620" y="1575"/>
                    <a:pt x="6413" y="2394"/>
                    <a:pt x="6413" y="3421"/>
                  </a:cubicBezTo>
                  <a:cubicBezTo>
                    <a:pt x="6413" y="4527"/>
                    <a:pt x="5477" y="5267"/>
                    <a:pt x="4520" y="5267"/>
                  </a:cubicBezTo>
                  <a:cubicBezTo>
                    <a:pt x="4070" y="5267"/>
                    <a:pt x="3615" y="5104"/>
                    <a:pt x="3251" y="4739"/>
                  </a:cubicBezTo>
                  <a:cubicBezTo>
                    <a:pt x="2065" y="3553"/>
                    <a:pt x="2899" y="1576"/>
                    <a:pt x="4524" y="1576"/>
                  </a:cubicBezTo>
                  <a:cubicBezTo>
                    <a:pt x="4551" y="1575"/>
                    <a:pt x="4577" y="1575"/>
                    <a:pt x="4604" y="1575"/>
                  </a:cubicBezTo>
                  <a:close/>
                  <a:moveTo>
                    <a:pt x="4510" y="1"/>
                  </a:moveTo>
                  <a:cubicBezTo>
                    <a:pt x="3678" y="1"/>
                    <a:pt x="2833" y="311"/>
                    <a:pt x="2153" y="1005"/>
                  </a:cubicBezTo>
                  <a:cubicBezTo>
                    <a:pt x="0" y="3158"/>
                    <a:pt x="1538" y="6803"/>
                    <a:pt x="4524" y="6803"/>
                  </a:cubicBezTo>
                  <a:cubicBezTo>
                    <a:pt x="6413" y="6803"/>
                    <a:pt x="7950" y="5266"/>
                    <a:pt x="7950" y="3421"/>
                  </a:cubicBezTo>
                  <a:cubicBezTo>
                    <a:pt x="7950" y="1368"/>
                    <a:pt x="6257" y="1"/>
                    <a:pt x="4510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6543388" y="958008"/>
              <a:ext cx="17856" cy="133080"/>
            </a:xfrm>
            <a:custGeom>
              <a:avLst/>
              <a:gdLst/>
              <a:ahLst/>
              <a:cxnLst/>
              <a:rect l="l" t="t" r="r" b="b"/>
              <a:pathLst>
                <a:path w="1538" h="11465" extrusionOk="0">
                  <a:moveTo>
                    <a:pt x="747" y="1"/>
                  </a:moveTo>
                  <a:cubicBezTo>
                    <a:pt x="352" y="1"/>
                    <a:pt x="0" y="308"/>
                    <a:pt x="0" y="747"/>
                  </a:cubicBezTo>
                  <a:lnTo>
                    <a:pt x="0" y="10674"/>
                  </a:lnTo>
                  <a:cubicBezTo>
                    <a:pt x="0" y="11113"/>
                    <a:pt x="352" y="11464"/>
                    <a:pt x="747" y="11464"/>
                  </a:cubicBezTo>
                  <a:cubicBezTo>
                    <a:pt x="1186" y="11464"/>
                    <a:pt x="1537" y="11113"/>
                    <a:pt x="1537" y="10674"/>
                  </a:cubicBezTo>
                  <a:lnTo>
                    <a:pt x="1537" y="747"/>
                  </a:lnTo>
                  <a:cubicBezTo>
                    <a:pt x="1537" y="308"/>
                    <a:pt x="1186" y="1"/>
                    <a:pt x="747" y="1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49" name="Google Shape;249;p17"/>
            <p:cNvSpPr/>
            <p:nvPr/>
          </p:nvSpPr>
          <p:spPr>
            <a:xfrm>
              <a:off x="6543388" y="853997"/>
              <a:ext cx="17856" cy="70875"/>
            </a:xfrm>
            <a:custGeom>
              <a:avLst/>
              <a:gdLst/>
              <a:ahLst/>
              <a:cxnLst/>
              <a:rect l="l" t="t" r="r" b="b"/>
              <a:pathLst>
                <a:path w="1538" h="6106" extrusionOk="0">
                  <a:moveTo>
                    <a:pt x="747" y="1"/>
                  </a:moveTo>
                  <a:cubicBezTo>
                    <a:pt x="352" y="1"/>
                    <a:pt x="0" y="352"/>
                    <a:pt x="0" y="791"/>
                  </a:cubicBezTo>
                  <a:lnTo>
                    <a:pt x="0" y="5315"/>
                  </a:lnTo>
                  <a:cubicBezTo>
                    <a:pt x="0" y="5754"/>
                    <a:pt x="352" y="6106"/>
                    <a:pt x="747" y="6106"/>
                  </a:cubicBezTo>
                  <a:cubicBezTo>
                    <a:pt x="1186" y="6106"/>
                    <a:pt x="1494" y="5754"/>
                    <a:pt x="1537" y="5359"/>
                  </a:cubicBezTo>
                  <a:lnTo>
                    <a:pt x="1537" y="791"/>
                  </a:lnTo>
                  <a:cubicBezTo>
                    <a:pt x="1537" y="352"/>
                    <a:pt x="1186" y="1"/>
                    <a:pt x="747" y="1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250" name="Google Shape;250;p17"/>
          <p:cNvGrpSpPr/>
          <p:nvPr/>
        </p:nvGrpSpPr>
        <p:grpSpPr>
          <a:xfrm>
            <a:off x="4085926" y="1786099"/>
            <a:ext cx="691541" cy="688150"/>
            <a:chOff x="4884775" y="1195775"/>
            <a:chExt cx="569169" cy="566332"/>
          </a:xfrm>
        </p:grpSpPr>
        <p:sp>
          <p:nvSpPr>
            <p:cNvPr id="251" name="Google Shape;251;p17"/>
            <p:cNvSpPr/>
            <p:nvPr/>
          </p:nvSpPr>
          <p:spPr>
            <a:xfrm>
              <a:off x="5140264" y="1606253"/>
              <a:ext cx="33439" cy="38495"/>
            </a:xfrm>
            <a:custGeom>
              <a:avLst/>
              <a:gdLst/>
              <a:ahLst/>
              <a:cxnLst/>
              <a:rect l="l" t="t" r="r" b="b"/>
              <a:pathLst>
                <a:path w="4041" h="4652" extrusionOk="0">
                  <a:moveTo>
                    <a:pt x="1571" y="747"/>
                  </a:moveTo>
                  <a:cubicBezTo>
                    <a:pt x="1669" y="747"/>
                    <a:pt x="1773" y="802"/>
                    <a:pt x="1889" y="918"/>
                  </a:cubicBezTo>
                  <a:lnTo>
                    <a:pt x="2416" y="1489"/>
                  </a:lnTo>
                  <a:cubicBezTo>
                    <a:pt x="2679" y="1752"/>
                    <a:pt x="2679" y="1928"/>
                    <a:pt x="2504" y="2060"/>
                  </a:cubicBezTo>
                  <a:lnTo>
                    <a:pt x="2240" y="2323"/>
                  </a:lnTo>
                  <a:lnTo>
                    <a:pt x="1054" y="1181"/>
                  </a:lnTo>
                  <a:lnTo>
                    <a:pt x="1318" y="874"/>
                  </a:lnTo>
                  <a:cubicBezTo>
                    <a:pt x="1401" y="791"/>
                    <a:pt x="1484" y="747"/>
                    <a:pt x="1571" y="747"/>
                  </a:cubicBezTo>
                  <a:close/>
                  <a:moveTo>
                    <a:pt x="1645" y="1"/>
                  </a:moveTo>
                  <a:cubicBezTo>
                    <a:pt x="1338" y="1"/>
                    <a:pt x="1027" y="133"/>
                    <a:pt x="791" y="391"/>
                  </a:cubicBezTo>
                  <a:lnTo>
                    <a:pt x="0" y="1181"/>
                  </a:lnTo>
                  <a:lnTo>
                    <a:pt x="3470" y="4651"/>
                  </a:lnTo>
                  <a:lnTo>
                    <a:pt x="4041" y="4124"/>
                  </a:lnTo>
                  <a:lnTo>
                    <a:pt x="2723" y="2806"/>
                  </a:lnTo>
                  <a:lnTo>
                    <a:pt x="2987" y="2543"/>
                  </a:lnTo>
                  <a:cubicBezTo>
                    <a:pt x="3514" y="2104"/>
                    <a:pt x="3470" y="1313"/>
                    <a:pt x="2943" y="918"/>
                  </a:cubicBezTo>
                  <a:lnTo>
                    <a:pt x="2504" y="435"/>
                  </a:lnTo>
                  <a:cubicBezTo>
                    <a:pt x="2280" y="144"/>
                    <a:pt x="1964" y="1"/>
                    <a:pt x="1645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252" name="Google Shape;252;p17"/>
            <p:cNvGrpSpPr/>
            <p:nvPr/>
          </p:nvGrpSpPr>
          <p:grpSpPr>
            <a:xfrm>
              <a:off x="4884775" y="1195775"/>
              <a:ext cx="569169" cy="566332"/>
              <a:chOff x="4884775" y="1195775"/>
              <a:chExt cx="569169" cy="566332"/>
            </a:xfrm>
          </p:grpSpPr>
          <p:sp>
            <p:nvSpPr>
              <p:cNvPr id="253" name="Google Shape;253;p17"/>
              <p:cNvSpPr/>
              <p:nvPr/>
            </p:nvSpPr>
            <p:spPr>
              <a:xfrm>
                <a:off x="4907306" y="1218671"/>
                <a:ext cx="546638" cy="543436"/>
              </a:xfrm>
              <a:custGeom>
                <a:avLst/>
                <a:gdLst/>
                <a:ahLst/>
                <a:cxnLst/>
                <a:rect l="l" t="t" r="r" b="b"/>
                <a:pathLst>
                  <a:path w="66059" h="65672" extrusionOk="0">
                    <a:moveTo>
                      <a:pt x="34844" y="0"/>
                    </a:moveTo>
                    <a:cubicBezTo>
                      <a:pt x="32392" y="0"/>
                      <a:pt x="29923" y="308"/>
                      <a:pt x="28286" y="1816"/>
                    </a:cubicBezTo>
                    <a:cubicBezTo>
                      <a:pt x="27056" y="2958"/>
                      <a:pt x="26353" y="4583"/>
                      <a:pt x="26222" y="6252"/>
                    </a:cubicBezTo>
                    <a:cubicBezTo>
                      <a:pt x="25996" y="6234"/>
                      <a:pt x="25770" y="6225"/>
                      <a:pt x="25545" y="6225"/>
                    </a:cubicBezTo>
                    <a:cubicBezTo>
                      <a:pt x="23535" y="6225"/>
                      <a:pt x="21569" y="6925"/>
                      <a:pt x="20029" y="8228"/>
                    </a:cubicBezTo>
                    <a:cubicBezTo>
                      <a:pt x="18667" y="9370"/>
                      <a:pt x="17437" y="10776"/>
                      <a:pt x="16163" y="12050"/>
                    </a:cubicBezTo>
                    <a:cubicBezTo>
                      <a:pt x="12079" y="16134"/>
                      <a:pt x="7818" y="20087"/>
                      <a:pt x="3865" y="24304"/>
                    </a:cubicBezTo>
                    <a:cubicBezTo>
                      <a:pt x="615" y="27774"/>
                      <a:pt x="0" y="32825"/>
                      <a:pt x="3163" y="36646"/>
                    </a:cubicBezTo>
                    <a:cubicBezTo>
                      <a:pt x="4041" y="37656"/>
                      <a:pt x="5007" y="38622"/>
                      <a:pt x="5974" y="39545"/>
                    </a:cubicBezTo>
                    <a:lnTo>
                      <a:pt x="19150" y="52721"/>
                    </a:lnTo>
                    <a:lnTo>
                      <a:pt x="29164" y="62735"/>
                    </a:lnTo>
                    <a:cubicBezTo>
                      <a:pt x="29296" y="62867"/>
                      <a:pt x="29472" y="63043"/>
                      <a:pt x="29647" y="63174"/>
                    </a:cubicBezTo>
                    <a:cubicBezTo>
                      <a:pt x="29911" y="63438"/>
                      <a:pt x="30218" y="63701"/>
                      <a:pt x="30526" y="63877"/>
                    </a:cubicBezTo>
                    <a:cubicBezTo>
                      <a:pt x="32250" y="65093"/>
                      <a:pt x="34087" y="65672"/>
                      <a:pt x="35905" y="65672"/>
                    </a:cubicBezTo>
                    <a:cubicBezTo>
                      <a:pt x="38489" y="65672"/>
                      <a:pt x="41036" y="64505"/>
                      <a:pt x="43175" y="62340"/>
                    </a:cubicBezTo>
                    <a:lnTo>
                      <a:pt x="51213" y="54346"/>
                    </a:lnTo>
                    <a:cubicBezTo>
                      <a:pt x="53453" y="52106"/>
                      <a:pt x="55781" y="49954"/>
                      <a:pt x="57933" y="47626"/>
                    </a:cubicBezTo>
                    <a:cubicBezTo>
                      <a:pt x="61491" y="43761"/>
                      <a:pt x="61227" y="39413"/>
                      <a:pt x="58723" y="35679"/>
                    </a:cubicBezTo>
                    <a:lnTo>
                      <a:pt x="61754" y="29003"/>
                    </a:lnTo>
                    <a:cubicBezTo>
                      <a:pt x="63072" y="26061"/>
                      <a:pt x="66058" y="21493"/>
                      <a:pt x="65487" y="18155"/>
                    </a:cubicBezTo>
                    <a:cubicBezTo>
                      <a:pt x="64653" y="13411"/>
                      <a:pt x="58855" y="12050"/>
                      <a:pt x="55078" y="10337"/>
                    </a:cubicBezTo>
                    <a:cubicBezTo>
                      <a:pt x="53629" y="9634"/>
                      <a:pt x="52223" y="8975"/>
                      <a:pt x="50730" y="8404"/>
                    </a:cubicBezTo>
                    <a:lnTo>
                      <a:pt x="50466" y="8360"/>
                    </a:lnTo>
                    <a:cubicBezTo>
                      <a:pt x="50466" y="7350"/>
                      <a:pt x="50378" y="6340"/>
                      <a:pt x="50203" y="5330"/>
                    </a:cubicBezTo>
                    <a:cubicBezTo>
                      <a:pt x="49215" y="392"/>
                      <a:pt x="44924" y="144"/>
                      <a:pt x="40940" y="144"/>
                    </a:cubicBezTo>
                    <a:cubicBezTo>
                      <a:pt x="40494" y="144"/>
                      <a:pt x="40051" y="147"/>
                      <a:pt x="39618" y="147"/>
                    </a:cubicBezTo>
                    <a:cubicBezTo>
                      <a:pt x="38219" y="147"/>
                      <a:pt x="36536" y="0"/>
                      <a:pt x="34844" y="0"/>
                    </a:cubicBezTo>
                    <a:close/>
                  </a:path>
                </a:pathLst>
              </a:custGeom>
              <a:solidFill>
                <a:srgbClr val="C0B3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4" name="Google Shape;254;p17"/>
              <p:cNvSpPr/>
              <p:nvPr/>
            </p:nvSpPr>
            <p:spPr>
              <a:xfrm>
                <a:off x="4884775" y="1195775"/>
                <a:ext cx="546638" cy="543692"/>
              </a:xfrm>
              <a:custGeom>
                <a:avLst/>
                <a:gdLst/>
                <a:ahLst/>
                <a:cxnLst/>
                <a:rect l="l" t="t" r="r" b="b"/>
                <a:pathLst>
                  <a:path w="66059" h="65703" extrusionOk="0">
                    <a:moveTo>
                      <a:pt x="34831" y="0"/>
                    </a:moveTo>
                    <a:cubicBezTo>
                      <a:pt x="32371" y="0"/>
                      <a:pt x="29897" y="308"/>
                      <a:pt x="28286" y="1816"/>
                    </a:cubicBezTo>
                    <a:cubicBezTo>
                      <a:pt x="27056" y="3002"/>
                      <a:pt x="26309" y="4583"/>
                      <a:pt x="26221" y="6252"/>
                    </a:cubicBezTo>
                    <a:cubicBezTo>
                      <a:pt x="25996" y="6234"/>
                      <a:pt x="25771" y="6225"/>
                      <a:pt x="25547" y="6225"/>
                    </a:cubicBezTo>
                    <a:cubicBezTo>
                      <a:pt x="23536" y="6225"/>
                      <a:pt x="21569" y="6929"/>
                      <a:pt x="20028" y="8272"/>
                    </a:cubicBezTo>
                    <a:cubicBezTo>
                      <a:pt x="18623" y="9414"/>
                      <a:pt x="17393" y="10776"/>
                      <a:pt x="16119" y="12050"/>
                    </a:cubicBezTo>
                    <a:cubicBezTo>
                      <a:pt x="12035" y="16134"/>
                      <a:pt x="7774" y="20131"/>
                      <a:pt x="3821" y="24348"/>
                    </a:cubicBezTo>
                    <a:cubicBezTo>
                      <a:pt x="615" y="27817"/>
                      <a:pt x="0" y="32868"/>
                      <a:pt x="3119" y="36646"/>
                    </a:cubicBezTo>
                    <a:cubicBezTo>
                      <a:pt x="4041" y="37656"/>
                      <a:pt x="4963" y="38622"/>
                      <a:pt x="5974" y="39544"/>
                    </a:cubicBezTo>
                    <a:lnTo>
                      <a:pt x="19150" y="52721"/>
                    </a:lnTo>
                    <a:lnTo>
                      <a:pt x="29164" y="62735"/>
                    </a:lnTo>
                    <a:cubicBezTo>
                      <a:pt x="29296" y="62911"/>
                      <a:pt x="29428" y="63043"/>
                      <a:pt x="29603" y="63218"/>
                    </a:cubicBezTo>
                    <a:cubicBezTo>
                      <a:pt x="29867" y="63482"/>
                      <a:pt x="30174" y="63701"/>
                      <a:pt x="30526" y="63921"/>
                    </a:cubicBezTo>
                    <a:cubicBezTo>
                      <a:pt x="32241" y="65131"/>
                      <a:pt x="34061" y="65702"/>
                      <a:pt x="35862" y="65702"/>
                    </a:cubicBezTo>
                    <a:cubicBezTo>
                      <a:pt x="38442" y="65702"/>
                      <a:pt x="40985" y="64530"/>
                      <a:pt x="43131" y="62384"/>
                    </a:cubicBezTo>
                    <a:lnTo>
                      <a:pt x="51169" y="54390"/>
                    </a:lnTo>
                    <a:cubicBezTo>
                      <a:pt x="53409" y="52150"/>
                      <a:pt x="55781" y="49998"/>
                      <a:pt x="57933" y="47626"/>
                    </a:cubicBezTo>
                    <a:cubicBezTo>
                      <a:pt x="61490" y="43805"/>
                      <a:pt x="61227" y="39457"/>
                      <a:pt x="58679" y="35723"/>
                    </a:cubicBezTo>
                    <a:lnTo>
                      <a:pt x="61710" y="29047"/>
                    </a:lnTo>
                    <a:cubicBezTo>
                      <a:pt x="63028" y="26104"/>
                      <a:pt x="66058" y="21537"/>
                      <a:pt x="65487" y="18155"/>
                    </a:cubicBezTo>
                    <a:cubicBezTo>
                      <a:pt x="64653" y="13455"/>
                      <a:pt x="58811" y="12050"/>
                      <a:pt x="55034" y="10381"/>
                    </a:cubicBezTo>
                    <a:cubicBezTo>
                      <a:pt x="53628" y="9634"/>
                      <a:pt x="52179" y="9019"/>
                      <a:pt x="50730" y="8448"/>
                    </a:cubicBezTo>
                    <a:lnTo>
                      <a:pt x="50466" y="8360"/>
                    </a:lnTo>
                    <a:cubicBezTo>
                      <a:pt x="50422" y="7350"/>
                      <a:pt x="50334" y="6340"/>
                      <a:pt x="50159" y="5330"/>
                    </a:cubicBezTo>
                    <a:cubicBezTo>
                      <a:pt x="49198" y="364"/>
                      <a:pt x="44804" y="145"/>
                      <a:pt x="40774" y="145"/>
                    </a:cubicBezTo>
                    <a:cubicBezTo>
                      <a:pt x="40384" y="145"/>
                      <a:pt x="39997" y="147"/>
                      <a:pt x="39617" y="147"/>
                    </a:cubicBezTo>
                    <a:cubicBezTo>
                      <a:pt x="38219" y="147"/>
                      <a:pt x="36528" y="0"/>
                      <a:pt x="3483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5" name="Google Shape;255;p17"/>
              <p:cNvSpPr/>
              <p:nvPr/>
            </p:nvSpPr>
            <p:spPr>
              <a:xfrm>
                <a:off x="5141712" y="1237686"/>
                <a:ext cx="119226" cy="247158"/>
              </a:xfrm>
              <a:custGeom>
                <a:avLst/>
                <a:gdLst/>
                <a:ahLst/>
                <a:cxnLst/>
                <a:rect l="l" t="t" r="r" b="b"/>
                <a:pathLst>
                  <a:path w="14408" h="29868" extrusionOk="0">
                    <a:moveTo>
                      <a:pt x="1406" y="1"/>
                    </a:moveTo>
                    <a:cubicBezTo>
                      <a:pt x="616" y="1"/>
                      <a:pt x="1" y="616"/>
                      <a:pt x="1" y="1363"/>
                    </a:cubicBezTo>
                    <a:lnTo>
                      <a:pt x="1" y="28462"/>
                    </a:lnTo>
                    <a:cubicBezTo>
                      <a:pt x="1" y="29253"/>
                      <a:pt x="616" y="29868"/>
                      <a:pt x="1406" y="29868"/>
                    </a:cubicBezTo>
                    <a:lnTo>
                      <a:pt x="13002" y="29868"/>
                    </a:lnTo>
                    <a:cubicBezTo>
                      <a:pt x="13748" y="29868"/>
                      <a:pt x="14407" y="29253"/>
                      <a:pt x="14407" y="28462"/>
                    </a:cubicBezTo>
                    <a:lnTo>
                      <a:pt x="14407" y="1363"/>
                    </a:lnTo>
                    <a:cubicBezTo>
                      <a:pt x="14407" y="616"/>
                      <a:pt x="13748" y="1"/>
                      <a:pt x="1300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6" name="Google Shape;256;p17"/>
              <p:cNvSpPr/>
              <p:nvPr/>
            </p:nvSpPr>
            <p:spPr>
              <a:xfrm>
                <a:off x="5135539" y="1231149"/>
                <a:ext cx="131572" cy="260240"/>
              </a:xfrm>
              <a:custGeom>
                <a:avLst/>
                <a:gdLst/>
                <a:ahLst/>
                <a:cxnLst/>
                <a:rect l="l" t="t" r="r" b="b"/>
                <a:pathLst>
                  <a:path w="15900" h="31449" extrusionOk="0">
                    <a:moveTo>
                      <a:pt x="13748" y="1538"/>
                    </a:moveTo>
                    <a:cubicBezTo>
                      <a:pt x="14099" y="1538"/>
                      <a:pt x="14362" y="1801"/>
                      <a:pt x="14362" y="2153"/>
                    </a:cubicBezTo>
                    <a:lnTo>
                      <a:pt x="14362" y="29252"/>
                    </a:lnTo>
                    <a:cubicBezTo>
                      <a:pt x="14362" y="29604"/>
                      <a:pt x="14099" y="29867"/>
                      <a:pt x="13748" y="29867"/>
                    </a:cubicBezTo>
                    <a:lnTo>
                      <a:pt x="2152" y="29867"/>
                    </a:lnTo>
                    <a:cubicBezTo>
                      <a:pt x="1801" y="29867"/>
                      <a:pt x="1537" y="29604"/>
                      <a:pt x="1537" y="29252"/>
                    </a:cubicBezTo>
                    <a:lnTo>
                      <a:pt x="1537" y="2153"/>
                    </a:lnTo>
                    <a:cubicBezTo>
                      <a:pt x="1537" y="1845"/>
                      <a:pt x="1801" y="1538"/>
                      <a:pt x="2152" y="1538"/>
                    </a:cubicBezTo>
                    <a:close/>
                    <a:moveTo>
                      <a:pt x="2152" y="0"/>
                    </a:moveTo>
                    <a:cubicBezTo>
                      <a:pt x="966" y="0"/>
                      <a:pt x="0" y="967"/>
                      <a:pt x="0" y="2153"/>
                    </a:cubicBezTo>
                    <a:lnTo>
                      <a:pt x="0" y="29296"/>
                    </a:lnTo>
                    <a:cubicBezTo>
                      <a:pt x="0" y="30482"/>
                      <a:pt x="966" y="31404"/>
                      <a:pt x="2152" y="31448"/>
                    </a:cubicBezTo>
                    <a:lnTo>
                      <a:pt x="13748" y="31448"/>
                    </a:lnTo>
                    <a:cubicBezTo>
                      <a:pt x="14933" y="31448"/>
                      <a:pt x="15900" y="30438"/>
                      <a:pt x="15900" y="29252"/>
                    </a:cubicBezTo>
                    <a:lnTo>
                      <a:pt x="15900" y="2153"/>
                    </a:lnTo>
                    <a:cubicBezTo>
                      <a:pt x="15900" y="967"/>
                      <a:pt x="14933" y="0"/>
                      <a:pt x="13748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7" name="Google Shape;257;p17"/>
              <p:cNvSpPr/>
              <p:nvPr/>
            </p:nvSpPr>
            <p:spPr>
              <a:xfrm>
                <a:off x="5163159" y="1257677"/>
                <a:ext cx="25810" cy="139210"/>
              </a:xfrm>
              <a:custGeom>
                <a:avLst/>
                <a:gdLst/>
                <a:ahLst/>
                <a:cxnLst/>
                <a:rect l="l" t="t" r="r" b="b"/>
                <a:pathLst>
                  <a:path w="3119" h="16823" extrusionOk="0">
                    <a:moveTo>
                      <a:pt x="922" y="1"/>
                    </a:moveTo>
                    <a:cubicBezTo>
                      <a:pt x="395" y="1"/>
                      <a:pt x="0" y="396"/>
                      <a:pt x="0" y="923"/>
                    </a:cubicBezTo>
                    <a:lnTo>
                      <a:pt x="0" y="15900"/>
                    </a:lnTo>
                    <a:cubicBezTo>
                      <a:pt x="0" y="16427"/>
                      <a:pt x="395" y="16823"/>
                      <a:pt x="922" y="16823"/>
                    </a:cubicBezTo>
                    <a:lnTo>
                      <a:pt x="2196" y="16823"/>
                    </a:lnTo>
                    <a:cubicBezTo>
                      <a:pt x="2723" y="16823"/>
                      <a:pt x="3119" y="16427"/>
                      <a:pt x="3119" y="15900"/>
                    </a:cubicBezTo>
                    <a:lnTo>
                      <a:pt x="3119" y="923"/>
                    </a:lnTo>
                    <a:cubicBezTo>
                      <a:pt x="3119" y="396"/>
                      <a:pt x="2723" y="1"/>
                      <a:pt x="21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8" name="Google Shape;258;p17"/>
              <p:cNvSpPr/>
              <p:nvPr/>
            </p:nvSpPr>
            <p:spPr>
              <a:xfrm>
                <a:off x="5156614" y="1251140"/>
                <a:ext cx="38537" cy="152293"/>
              </a:xfrm>
              <a:custGeom>
                <a:avLst/>
                <a:gdLst/>
                <a:ahLst/>
                <a:cxnLst/>
                <a:rect l="l" t="t" r="r" b="b"/>
                <a:pathLst>
                  <a:path w="4657" h="18404" extrusionOk="0">
                    <a:moveTo>
                      <a:pt x="2987" y="1537"/>
                    </a:moveTo>
                    <a:cubicBezTo>
                      <a:pt x="3075" y="1537"/>
                      <a:pt x="3163" y="1625"/>
                      <a:pt x="3163" y="1713"/>
                    </a:cubicBezTo>
                    <a:lnTo>
                      <a:pt x="3163" y="16690"/>
                    </a:lnTo>
                    <a:cubicBezTo>
                      <a:pt x="3163" y="16778"/>
                      <a:pt x="3075" y="16866"/>
                      <a:pt x="2987" y="16866"/>
                    </a:cubicBezTo>
                    <a:lnTo>
                      <a:pt x="1713" y="16866"/>
                    </a:lnTo>
                    <a:cubicBezTo>
                      <a:pt x="1626" y="16866"/>
                      <a:pt x="1582" y="16778"/>
                      <a:pt x="1582" y="16690"/>
                    </a:cubicBezTo>
                    <a:lnTo>
                      <a:pt x="1582" y="1713"/>
                    </a:lnTo>
                    <a:cubicBezTo>
                      <a:pt x="1582" y="1625"/>
                      <a:pt x="1626" y="1581"/>
                      <a:pt x="1713" y="1581"/>
                    </a:cubicBezTo>
                    <a:lnTo>
                      <a:pt x="2987" y="1537"/>
                    </a:lnTo>
                    <a:close/>
                    <a:moveTo>
                      <a:pt x="1713" y="0"/>
                    </a:moveTo>
                    <a:cubicBezTo>
                      <a:pt x="747" y="0"/>
                      <a:pt x="1" y="791"/>
                      <a:pt x="1" y="1713"/>
                    </a:cubicBezTo>
                    <a:lnTo>
                      <a:pt x="1" y="16690"/>
                    </a:lnTo>
                    <a:cubicBezTo>
                      <a:pt x="1" y="17657"/>
                      <a:pt x="791" y="18403"/>
                      <a:pt x="1713" y="18403"/>
                    </a:cubicBezTo>
                    <a:lnTo>
                      <a:pt x="2987" y="18403"/>
                    </a:lnTo>
                    <a:cubicBezTo>
                      <a:pt x="3910" y="18359"/>
                      <a:pt x="4656" y="17613"/>
                      <a:pt x="4656" y="16690"/>
                    </a:cubicBezTo>
                    <a:lnTo>
                      <a:pt x="4656" y="1713"/>
                    </a:lnTo>
                    <a:cubicBezTo>
                      <a:pt x="4656" y="791"/>
                      <a:pt x="3910" y="0"/>
                      <a:pt x="2987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59" name="Google Shape;259;p17"/>
              <p:cNvSpPr/>
              <p:nvPr/>
            </p:nvSpPr>
            <p:spPr>
              <a:xfrm>
                <a:off x="5204589" y="1355442"/>
                <a:ext cx="39621" cy="39985"/>
              </a:xfrm>
              <a:custGeom>
                <a:avLst/>
                <a:gdLst/>
                <a:ahLst/>
                <a:cxnLst/>
                <a:rect l="l" t="t" r="r" b="b"/>
                <a:pathLst>
                  <a:path w="4788" h="4832" extrusionOk="0">
                    <a:moveTo>
                      <a:pt x="879" y="1"/>
                    </a:moveTo>
                    <a:cubicBezTo>
                      <a:pt x="395" y="1"/>
                      <a:pt x="0" y="396"/>
                      <a:pt x="0" y="923"/>
                    </a:cubicBezTo>
                    <a:lnTo>
                      <a:pt x="0" y="3910"/>
                    </a:lnTo>
                    <a:cubicBezTo>
                      <a:pt x="0" y="4393"/>
                      <a:pt x="395" y="4832"/>
                      <a:pt x="879" y="4832"/>
                    </a:cubicBezTo>
                    <a:lnTo>
                      <a:pt x="3909" y="4832"/>
                    </a:lnTo>
                    <a:cubicBezTo>
                      <a:pt x="4392" y="4832"/>
                      <a:pt x="4788" y="4393"/>
                      <a:pt x="4788" y="3910"/>
                    </a:cubicBezTo>
                    <a:lnTo>
                      <a:pt x="4788" y="923"/>
                    </a:lnTo>
                    <a:cubicBezTo>
                      <a:pt x="4788" y="396"/>
                      <a:pt x="4392" y="1"/>
                      <a:pt x="3909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0" name="Google Shape;260;p17"/>
              <p:cNvSpPr/>
              <p:nvPr/>
            </p:nvSpPr>
            <p:spPr>
              <a:xfrm>
                <a:off x="5198408" y="1349261"/>
                <a:ext cx="52348" cy="52348"/>
              </a:xfrm>
              <a:custGeom>
                <a:avLst/>
                <a:gdLst/>
                <a:ahLst/>
                <a:cxnLst/>
                <a:rect l="l" t="t" r="r" b="b"/>
                <a:pathLst>
                  <a:path w="6326" h="6326" extrusionOk="0">
                    <a:moveTo>
                      <a:pt x="4656" y="1538"/>
                    </a:moveTo>
                    <a:cubicBezTo>
                      <a:pt x="4744" y="1538"/>
                      <a:pt x="4788" y="1582"/>
                      <a:pt x="4788" y="1670"/>
                    </a:cubicBezTo>
                    <a:lnTo>
                      <a:pt x="4788" y="4657"/>
                    </a:lnTo>
                    <a:cubicBezTo>
                      <a:pt x="4788" y="4744"/>
                      <a:pt x="4744" y="4788"/>
                      <a:pt x="4656" y="4788"/>
                    </a:cubicBezTo>
                    <a:lnTo>
                      <a:pt x="1626" y="4788"/>
                    </a:lnTo>
                    <a:cubicBezTo>
                      <a:pt x="1582" y="4788"/>
                      <a:pt x="1494" y="4744"/>
                      <a:pt x="1494" y="4657"/>
                    </a:cubicBezTo>
                    <a:lnTo>
                      <a:pt x="1494" y="1670"/>
                    </a:lnTo>
                    <a:cubicBezTo>
                      <a:pt x="1494" y="1582"/>
                      <a:pt x="1582" y="1538"/>
                      <a:pt x="1626" y="1538"/>
                    </a:cubicBezTo>
                    <a:close/>
                    <a:moveTo>
                      <a:pt x="1626" y="1"/>
                    </a:moveTo>
                    <a:cubicBezTo>
                      <a:pt x="747" y="1"/>
                      <a:pt x="1" y="748"/>
                      <a:pt x="1" y="1670"/>
                    </a:cubicBezTo>
                    <a:lnTo>
                      <a:pt x="1" y="4701"/>
                    </a:lnTo>
                    <a:cubicBezTo>
                      <a:pt x="1" y="5579"/>
                      <a:pt x="747" y="6326"/>
                      <a:pt x="1626" y="6326"/>
                    </a:cubicBezTo>
                    <a:lnTo>
                      <a:pt x="4656" y="6326"/>
                    </a:lnTo>
                    <a:cubicBezTo>
                      <a:pt x="5579" y="6326"/>
                      <a:pt x="6325" y="5579"/>
                      <a:pt x="6281" y="4657"/>
                    </a:cubicBezTo>
                    <a:lnTo>
                      <a:pt x="6281" y="1670"/>
                    </a:lnTo>
                    <a:cubicBezTo>
                      <a:pt x="6281" y="748"/>
                      <a:pt x="5579" y="1"/>
                      <a:pt x="4656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1" name="Google Shape;261;p17"/>
              <p:cNvSpPr/>
              <p:nvPr/>
            </p:nvSpPr>
            <p:spPr>
              <a:xfrm>
                <a:off x="5214403" y="1257677"/>
                <a:ext cx="8" cy="79606"/>
              </a:xfrm>
              <a:custGeom>
                <a:avLst/>
                <a:gdLst/>
                <a:ahLst/>
                <a:cxnLst/>
                <a:rect l="l" t="t" r="r" b="b"/>
                <a:pathLst>
                  <a:path w="1" h="9620" extrusionOk="0">
                    <a:moveTo>
                      <a:pt x="0" y="9620"/>
                    </a:moveTo>
                    <a:lnTo>
                      <a:pt x="0" y="1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2" name="Google Shape;262;p17"/>
              <p:cNvSpPr/>
              <p:nvPr/>
            </p:nvSpPr>
            <p:spPr>
              <a:xfrm>
                <a:off x="5208222" y="1257677"/>
                <a:ext cx="12727" cy="79606"/>
              </a:xfrm>
              <a:custGeom>
                <a:avLst/>
                <a:gdLst/>
                <a:ahLst/>
                <a:cxnLst/>
                <a:rect l="l" t="t" r="r" b="b"/>
                <a:pathLst>
                  <a:path w="1538" h="9620" extrusionOk="0">
                    <a:moveTo>
                      <a:pt x="0" y="1"/>
                    </a:moveTo>
                    <a:lnTo>
                      <a:pt x="0" y="9620"/>
                    </a:lnTo>
                    <a:lnTo>
                      <a:pt x="1538" y="9620"/>
                    </a:lnTo>
                    <a:lnTo>
                      <a:pt x="1538" y="1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3" name="Google Shape;263;p17"/>
              <p:cNvSpPr/>
              <p:nvPr/>
            </p:nvSpPr>
            <p:spPr>
              <a:xfrm>
                <a:off x="5234386" y="1257677"/>
                <a:ext cx="8" cy="79606"/>
              </a:xfrm>
              <a:custGeom>
                <a:avLst/>
                <a:gdLst/>
                <a:ahLst/>
                <a:cxnLst/>
                <a:rect l="l" t="t" r="r" b="b"/>
                <a:pathLst>
                  <a:path w="1" h="9620" extrusionOk="0">
                    <a:moveTo>
                      <a:pt x="1" y="9620"/>
                    </a:moveTo>
                    <a:lnTo>
                      <a:pt x="1" y="1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4" name="Google Shape;264;p17"/>
              <p:cNvSpPr/>
              <p:nvPr/>
            </p:nvSpPr>
            <p:spPr>
              <a:xfrm>
                <a:off x="5228213" y="1257677"/>
                <a:ext cx="12727" cy="79606"/>
              </a:xfrm>
              <a:custGeom>
                <a:avLst/>
                <a:gdLst/>
                <a:ahLst/>
                <a:cxnLst/>
                <a:rect l="l" t="t" r="r" b="b"/>
                <a:pathLst>
                  <a:path w="1538" h="9620" extrusionOk="0">
                    <a:moveTo>
                      <a:pt x="0" y="1"/>
                    </a:moveTo>
                    <a:lnTo>
                      <a:pt x="0" y="9620"/>
                    </a:lnTo>
                    <a:lnTo>
                      <a:pt x="1537" y="9620"/>
                    </a:lnTo>
                    <a:lnTo>
                      <a:pt x="1537" y="1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5" name="Google Shape;265;p17"/>
              <p:cNvSpPr/>
              <p:nvPr/>
            </p:nvSpPr>
            <p:spPr>
              <a:xfrm>
                <a:off x="5182778" y="1303212"/>
                <a:ext cx="206089" cy="266935"/>
              </a:xfrm>
              <a:custGeom>
                <a:avLst/>
                <a:gdLst/>
                <a:ahLst/>
                <a:cxnLst/>
                <a:rect l="l" t="t" r="r" b="b"/>
                <a:pathLst>
                  <a:path w="24905" h="32258" extrusionOk="0">
                    <a:moveTo>
                      <a:pt x="12748" y="1"/>
                    </a:moveTo>
                    <a:cubicBezTo>
                      <a:pt x="12222" y="1"/>
                      <a:pt x="11724" y="304"/>
                      <a:pt x="11464" y="822"/>
                    </a:cubicBezTo>
                    <a:lnTo>
                      <a:pt x="352" y="25506"/>
                    </a:lnTo>
                    <a:cubicBezTo>
                      <a:pt x="1" y="26209"/>
                      <a:pt x="308" y="27044"/>
                      <a:pt x="1011" y="27351"/>
                    </a:cubicBezTo>
                    <a:lnTo>
                      <a:pt x="11596" y="32138"/>
                    </a:lnTo>
                    <a:cubicBezTo>
                      <a:pt x="11781" y="32219"/>
                      <a:pt x="11974" y="32257"/>
                      <a:pt x="12164" y="32257"/>
                    </a:cubicBezTo>
                    <a:cubicBezTo>
                      <a:pt x="12700" y="32257"/>
                      <a:pt x="13214" y="31954"/>
                      <a:pt x="13441" y="31436"/>
                    </a:cubicBezTo>
                    <a:lnTo>
                      <a:pt x="24597" y="6752"/>
                    </a:lnTo>
                    <a:cubicBezTo>
                      <a:pt x="24904" y="6049"/>
                      <a:pt x="24597" y="5215"/>
                      <a:pt x="23894" y="4907"/>
                    </a:cubicBezTo>
                    <a:lnTo>
                      <a:pt x="13309" y="120"/>
                    </a:lnTo>
                    <a:cubicBezTo>
                      <a:pt x="13125" y="39"/>
                      <a:pt x="12934" y="1"/>
                      <a:pt x="1274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6" name="Google Shape;266;p17"/>
              <p:cNvSpPr/>
              <p:nvPr/>
            </p:nvSpPr>
            <p:spPr>
              <a:xfrm>
                <a:off x="5175149" y="1296527"/>
                <a:ext cx="220620" cy="279902"/>
              </a:xfrm>
              <a:custGeom>
                <a:avLst/>
                <a:gdLst/>
                <a:ahLst/>
                <a:cxnLst/>
                <a:rect l="l" t="t" r="r" b="b"/>
                <a:pathLst>
                  <a:path w="26661" h="33825" extrusionOk="0">
                    <a:moveTo>
                      <a:pt x="13660" y="1586"/>
                    </a:moveTo>
                    <a:cubicBezTo>
                      <a:pt x="13748" y="1586"/>
                      <a:pt x="13836" y="1586"/>
                      <a:pt x="13924" y="1630"/>
                    </a:cubicBezTo>
                    <a:lnTo>
                      <a:pt x="24465" y="6374"/>
                    </a:lnTo>
                    <a:cubicBezTo>
                      <a:pt x="24772" y="6550"/>
                      <a:pt x="24948" y="6901"/>
                      <a:pt x="24772" y="7208"/>
                    </a:cubicBezTo>
                    <a:lnTo>
                      <a:pt x="13660" y="31892"/>
                    </a:lnTo>
                    <a:cubicBezTo>
                      <a:pt x="13532" y="32116"/>
                      <a:pt x="13312" y="32270"/>
                      <a:pt x="13083" y="32270"/>
                    </a:cubicBezTo>
                    <a:cubicBezTo>
                      <a:pt x="12997" y="32270"/>
                      <a:pt x="12910" y="32248"/>
                      <a:pt x="12826" y="32200"/>
                    </a:cubicBezTo>
                    <a:lnTo>
                      <a:pt x="2241" y="27456"/>
                    </a:lnTo>
                    <a:cubicBezTo>
                      <a:pt x="1933" y="27325"/>
                      <a:pt x="1801" y="26929"/>
                      <a:pt x="1933" y="26622"/>
                    </a:cubicBezTo>
                    <a:lnTo>
                      <a:pt x="13089" y="1938"/>
                    </a:lnTo>
                    <a:cubicBezTo>
                      <a:pt x="13221" y="1718"/>
                      <a:pt x="13397" y="1586"/>
                      <a:pt x="13660" y="1586"/>
                    </a:cubicBezTo>
                    <a:close/>
                    <a:moveTo>
                      <a:pt x="13638" y="0"/>
                    </a:moveTo>
                    <a:cubicBezTo>
                      <a:pt x="12799" y="0"/>
                      <a:pt x="12000" y="493"/>
                      <a:pt x="11640" y="1279"/>
                    </a:cubicBezTo>
                    <a:lnTo>
                      <a:pt x="528" y="26007"/>
                    </a:lnTo>
                    <a:cubicBezTo>
                      <a:pt x="1" y="27105"/>
                      <a:pt x="528" y="28379"/>
                      <a:pt x="1626" y="28862"/>
                    </a:cubicBezTo>
                    <a:lnTo>
                      <a:pt x="12167" y="33649"/>
                    </a:lnTo>
                    <a:cubicBezTo>
                      <a:pt x="12474" y="33737"/>
                      <a:pt x="12782" y="33825"/>
                      <a:pt x="13089" y="33825"/>
                    </a:cubicBezTo>
                    <a:lnTo>
                      <a:pt x="13045" y="33781"/>
                    </a:lnTo>
                    <a:cubicBezTo>
                      <a:pt x="13880" y="33781"/>
                      <a:pt x="14670" y="33298"/>
                      <a:pt x="15022" y="32507"/>
                    </a:cubicBezTo>
                    <a:lnTo>
                      <a:pt x="26178" y="7823"/>
                    </a:lnTo>
                    <a:cubicBezTo>
                      <a:pt x="26661" y="6725"/>
                      <a:pt x="26178" y="5452"/>
                      <a:pt x="25080" y="4968"/>
                    </a:cubicBezTo>
                    <a:lnTo>
                      <a:pt x="14495" y="181"/>
                    </a:lnTo>
                    <a:cubicBezTo>
                      <a:pt x="14215" y="58"/>
                      <a:pt x="13924" y="0"/>
                      <a:pt x="13638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7" name="Google Shape;267;p17"/>
              <p:cNvSpPr/>
              <p:nvPr/>
            </p:nvSpPr>
            <p:spPr>
              <a:xfrm>
                <a:off x="5237662" y="1329087"/>
                <a:ext cx="78149" cy="132839"/>
              </a:xfrm>
              <a:custGeom>
                <a:avLst/>
                <a:gdLst/>
                <a:ahLst/>
                <a:cxnLst/>
                <a:rect l="l" t="t" r="r" b="b"/>
                <a:pathLst>
                  <a:path w="9444" h="16053" extrusionOk="0">
                    <a:moveTo>
                      <a:pt x="7246" y="1"/>
                    </a:moveTo>
                    <a:cubicBezTo>
                      <a:pt x="6892" y="1"/>
                      <a:pt x="6532" y="190"/>
                      <a:pt x="6369" y="550"/>
                    </a:cubicBezTo>
                    <a:lnTo>
                      <a:pt x="220" y="14210"/>
                    </a:lnTo>
                    <a:cubicBezTo>
                      <a:pt x="0" y="14693"/>
                      <a:pt x="220" y="15220"/>
                      <a:pt x="659" y="15440"/>
                    </a:cubicBezTo>
                    <a:lnTo>
                      <a:pt x="1845" y="15967"/>
                    </a:lnTo>
                    <a:cubicBezTo>
                      <a:pt x="1972" y="16025"/>
                      <a:pt x="2103" y="16052"/>
                      <a:pt x="2230" y="16052"/>
                    </a:cubicBezTo>
                    <a:cubicBezTo>
                      <a:pt x="2585" y="16052"/>
                      <a:pt x="2913" y="15839"/>
                      <a:pt x="3075" y="15484"/>
                    </a:cubicBezTo>
                    <a:lnTo>
                      <a:pt x="9224" y="1824"/>
                    </a:lnTo>
                    <a:cubicBezTo>
                      <a:pt x="9443" y="1385"/>
                      <a:pt x="9267" y="814"/>
                      <a:pt x="8784" y="638"/>
                    </a:cubicBezTo>
                    <a:lnTo>
                      <a:pt x="7598" y="67"/>
                    </a:lnTo>
                    <a:cubicBezTo>
                      <a:pt x="7487" y="23"/>
                      <a:pt x="7367" y="1"/>
                      <a:pt x="72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8" name="Google Shape;268;p17"/>
              <p:cNvSpPr/>
              <p:nvPr/>
            </p:nvSpPr>
            <p:spPr>
              <a:xfrm>
                <a:off x="5230389" y="1322550"/>
                <a:ext cx="92688" cy="145574"/>
              </a:xfrm>
              <a:custGeom>
                <a:avLst/>
                <a:gdLst/>
                <a:ahLst/>
                <a:cxnLst/>
                <a:rect l="l" t="t" r="r" b="b"/>
                <a:pathLst>
                  <a:path w="11201" h="17592" extrusionOk="0">
                    <a:moveTo>
                      <a:pt x="8170" y="1560"/>
                    </a:moveTo>
                    <a:lnTo>
                      <a:pt x="9312" y="2131"/>
                    </a:lnTo>
                    <a:cubicBezTo>
                      <a:pt x="9400" y="2175"/>
                      <a:pt x="9444" y="2263"/>
                      <a:pt x="9400" y="2307"/>
                    </a:cubicBezTo>
                    <a:lnTo>
                      <a:pt x="3251" y="15966"/>
                    </a:lnTo>
                    <a:cubicBezTo>
                      <a:pt x="3207" y="16010"/>
                      <a:pt x="3207" y="16054"/>
                      <a:pt x="3163" y="16054"/>
                    </a:cubicBezTo>
                    <a:lnTo>
                      <a:pt x="3031" y="16054"/>
                    </a:lnTo>
                    <a:lnTo>
                      <a:pt x="1845" y="15527"/>
                    </a:lnTo>
                    <a:cubicBezTo>
                      <a:pt x="1801" y="15483"/>
                      <a:pt x="1757" y="15395"/>
                      <a:pt x="1801" y="15307"/>
                    </a:cubicBezTo>
                    <a:lnTo>
                      <a:pt x="7950" y="1648"/>
                    </a:lnTo>
                    <a:cubicBezTo>
                      <a:pt x="7950" y="1604"/>
                      <a:pt x="7994" y="1560"/>
                      <a:pt x="8038" y="1560"/>
                    </a:cubicBezTo>
                    <a:close/>
                    <a:moveTo>
                      <a:pt x="8097" y="0"/>
                    </a:moveTo>
                    <a:cubicBezTo>
                      <a:pt x="7457" y="0"/>
                      <a:pt x="6835" y="376"/>
                      <a:pt x="6545" y="989"/>
                    </a:cubicBezTo>
                    <a:lnTo>
                      <a:pt x="396" y="14649"/>
                    </a:lnTo>
                    <a:cubicBezTo>
                      <a:pt x="1" y="15483"/>
                      <a:pt x="396" y="16493"/>
                      <a:pt x="1230" y="16889"/>
                    </a:cubicBezTo>
                    <a:lnTo>
                      <a:pt x="2416" y="17460"/>
                    </a:lnTo>
                    <a:cubicBezTo>
                      <a:pt x="2636" y="17547"/>
                      <a:pt x="2856" y="17591"/>
                      <a:pt x="3119" y="17591"/>
                    </a:cubicBezTo>
                    <a:cubicBezTo>
                      <a:pt x="3295" y="17591"/>
                      <a:pt x="3514" y="17547"/>
                      <a:pt x="3734" y="17460"/>
                    </a:cubicBezTo>
                    <a:cubicBezTo>
                      <a:pt x="4129" y="17328"/>
                      <a:pt x="4481" y="16976"/>
                      <a:pt x="4656" y="16581"/>
                    </a:cubicBezTo>
                    <a:lnTo>
                      <a:pt x="10805" y="2921"/>
                    </a:lnTo>
                    <a:cubicBezTo>
                      <a:pt x="11201" y="2087"/>
                      <a:pt x="10805" y="1077"/>
                      <a:pt x="9971" y="681"/>
                    </a:cubicBezTo>
                    <a:lnTo>
                      <a:pt x="8785" y="154"/>
                    </a:lnTo>
                    <a:cubicBezTo>
                      <a:pt x="8563" y="49"/>
                      <a:pt x="8329" y="0"/>
                      <a:pt x="8097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69" name="Google Shape;269;p17"/>
              <p:cNvSpPr/>
              <p:nvPr/>
            </p:nvSpPr>
            <p:spPr>
              <a:xfrm>
                <a:off x="5275816" y="1435052"/>
                <a:ext cx="49807" cy="47954"/>
              </a:xfrm>
              <a:custGeom>
                <a:avLst/>
                <a:gdLst/>
                <a:ahLst/>
                <a:cxnLst/>
                <a:rect l="l" t="t" r="r" b="b"/>
                <a:pathLst>
                  <a:path w="6019" h="5795" extrusionOk="0">
                    <a:moveTo>
                      <a:pt x="2272" y="0"/>
                    </a:moveTo>
                    <a:cubicBezTo>
                      <a:pt x="1937" y="0"/>
                      <a:pt x="1611" y="204"/>
                      <a:pt x="1450" y="525"/>
                    </a:cubicBezTo>
                    <a:lnTo>
                      <a:pt x="220" y="3293"/>
                    </a:lnTo>
                    <a:cubicBezTo>
                      <a:pt x="1" y="3732"/>
                      <a:pt x="220" y="4259"/>
                      <a:pt x="660" y="4478"/>
                    </a:cubicBezTo>
                    <a:lnTo>
                      <a:pt x="3383" y="5708"/>
                    </a:lnTo>
                    <a:cubicBezTo>
                      <a:pt x="3512" y="5767"/>
                      <a:pt x="3645" y="5794"/>
                      <a:pt x="3774" y="5794"/>
                    </a:cubicBezTo>
                    <a:cubicBezTo>
                      <a:pt x="4126" y="5794"/>
                      <a:pt x="4452" y="5591"/>
                      <a:pt x="4613" y="5269"/>
                    </a:cubicBezTo>
                    <a:lnTo>
                      <a:pt x="5842" y="2502"/>
                    </a:lnTo>
                    <a:cubicBezTo>
                      <a:pt x="6018" y="2063"/>
                      <a:pt x="5842" y="1536"/>
                      <a:pt x="5359" y="1316"/>
                    </a:cubicBezTo>
                    <a:lnTo>
                      <a:pt x="2636" y="86"/>
                    </a:lnTo>
                    <a:cubicBezTo>
                      <a:pt x="2518" y="27"/>
                      <a:pt x="2394" y="0"/>
                      <a:pt x="227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0" name="Google Shape;270;p17"/>
              <p:cNvSpPr/>
              <p:nvPr/>
            </p:nvSpPr>
            <p:spPr>
              <a:xfrm>
                <a:off x="5268551" y="1428829"/>
                <a:ext cx="64338" cy="60465"/>
              </a:xfrm>
              <a:custGeom>
                <a:avLst/>
                <a:gdLst/>
                <a:ahLst/>
                <a:cxnLst/>
                <a:rect l="l" t="t" r="r" b="b"/>
                <a:pathLst>
                  <a:path w="7775" h="7307" extrusionOk="0">
                    <a:moveTo>
                      <a:pt x="3207" y="1541"/>
                    </a:moveTo>
                    <a:lnTo>
                      <a:pt x="5974" y="2771"/>
                    </a:lnTo>
                    <a:cubicBezTo>
                      <a:pt x="6018" y="2815"/>
                      <a:pt x="6062" y="2903"/>
                      <a:pt x="6018" y="2947"/>
                    </a:cubicBezTo>
                    <a:lnTo>
                      <a:pt x="4788" y="5714"/>
                    </a:lnTo>
                    <a:cubicBezTo>
                      <a:pt x="4788" y="5714"/>
                      <a:pt x="4744" y="5757"/>
                      <a:pt x="4700" y="5757"/>
                    </a:cubicBezTo>
                    <a:lnTo>
                      <a:pt x="4612" y="5757"/>
                    </a:lnTo>
                    <a:lnTo>
                      <a:pt x="1889" y="4528"/>
                    </a:lnTo>
                    <a:cubicBezTo>
                      <a:pt x="1801" y="4484"/>
                      <a:pt x="1757" y="4440"/>
                      <a:pt x="1801" y="4352"/>
                    </a:cubicBezTo>
                    <a:lnTo>
                      <a:pt x="3031" y="1629"/>
                    </a:lnTo>
                    <a:cubicBezTo>
                      <a:pt x="3075" y="1585"/>
                      <a:pt x="3075" y="1541"/>
                      <a:pt x="3119" y="1541"/>
                    </a:cubicBezTo>
                    <a:close/>
                    <a:moveTo>
                      <a:pt x="3161" y="1"/>
                    </a:moveTo>
                    <a:cubicBezTo>
                      <a:pt x="2526" y="1"/>
                      <a:pt x="1919" y="362"/>
                      <a:pt x="1625" y="1014"/>
                    </a:cubicBezTo>
                    <a:lnTo>
                      <a:pt x="396" y="3737"/>
                    </a:lnTo>
                    <a:cubicBezTo>
                      <a:pt x="0" y="4572"/>
                      <a:pt x="396" y="5582"/>
                      <a:pt x="1230" y="5933"/>
                    </a:cubicBezTo>
                    <a:lnTo>
                      <a:pt x="3997" y="7163"/>
                    </a:lnTo>
                    <a:cubicBezTo>
                      <a:pt x="4141" y="7235"/>
                      <a:pt x="4343" y="7306"/>
                      <a:pt x="4532" y="7306"/>
                    </a:cubicBezTo>
                    <a:cubicBezTo>
                      <a:pt x="4574" y="7306"/>
                      <a:pt x="4616" y="7303"/>
                      <a:pt x="4656" y="7295"/>
                    </a:cubicBezTo>
                    <a:cubicBezTo>
                      <a:pt x="4689" y="7297"/>
                      <a:pt x="4723" y="7298"/>
                      <a:pt x="4755" y="7298"/>
                    </a:cubicBezTo>
                    <a:cubicBezTo>
                      <a:pt x="5372" y="7298"/>
                      <a:pt x="5901" y="6912"/>
                      <a:pt x="6193" y="6328"/>
                    </a:cubicBezTo>
                    <a:lnTo>
                      <a:pt x="7423" y="3605"/>
                    </a:lnTo>
                    <a:cubicBezTo>
                      <a:pt x="7774" y="2771"/>
                      <a:pt x="7423" y="1761"/>
                      <a:pt x="6589" y="1409"/>
                    </a:cubicBezTo>
                    <a:lnTo>
                      <a:pt x="3822" y="136"/>
                    </a:lnTo>
                    <a:cubicBezTo>
                      <a:pt x="3606" y="45"/>
                      <a:pt x="3382" y="1"/>
                      <a:pt x="3161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1" name="Google Shape;271;p17"/>
              <p:cNvSpPr/>
              <p:nvPr/>
            </p:nvSpPr>
            <p:spPr>
              <a:xfrm>
                <a:off x="5307432" y="1347813"/>
                <a:ext cx="33083" cy="72696"/>
              </a:xfrm>
              <a:custGeom>
                <a:avLst/>
                <a:gdLst/>
                <a:ahLst/>
                <a:cxnLst/>
                <a:rect l="l" t="t" r="r" b="b"/>
                <a:pathLst>
                  <a:path w="3998" h="8785" extrusionOk="0">
                    <a:moveTo>
                      <a:pt x="1" y="8785"/>
                    </a:moveTo>
                    <a:lnTo>
                      <a:pt x="3998" y="0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2" name="Google Shape;272;p17"/>
              <p:cNvSpPr/>
              <p:nvPr/>
            </p:nvSpPr>
            <p:spPr>
              <a:xfrm>
                <a:off x="5301987" y="1345264"/>
                <a:ext cx="44346" cy="77793"/>
              </a:xfrm>
              <a:custGeom>
                <a:avLst/>
                <a:gdLst/>
                <a:ahLst/>
                <a:cxnLst/>
                <a:rect l="l" t="t" r="r" b="b"/>
                <a:pathLst>
                  <a:path w="5359" h="9401" extrusionOk="0">
                    <a:moveTo>
                      <a:pt x="3953" y="1"/>
                    </a:moveTo>
                    <a:lnTo>
                      <a:pt x="0" y="8785"/>
                    </a:lnTo>
                    <a:lnTo>
                      <a:pt x="1362" y="9400"/>
                    </a:lnTo>
                    <a:lnTo>
                      <a:pt x="5359" y="616"/>
                    </a:lnTo>
                    <a:lnTo>
                      <a:pt x="3953" y="1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3" name="Google Shape;273;p17"/>
              <p:cNvSpPr/>
              <p:nvPr/>
            </p:nvSpPr>
            <p:spPr>
              <a:xfrm>
                <a:off x="5325611" y="1355806"/>
                <a:ext cx="32711" cy="72696"/>
              </a:xfrm>
              <a:custGeom>
                <a:avLst/>
                <a:gdLst/>
                <a:ahLst/>
                <a:cxnLst/>
                <a:rect l="l" t="t" r="r" b="b"/>
                <a:pathLst>
                  <a:path w="3953" h="8785" extrusionOk="0">
                    <a:moveTo>
                      <a:pt x="0" y="8785"/>
                    </a:moveTo>
                    <a:lnTo>
                      <a:pt x="3953" y="1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4" name="Google Shape;274;p17"/>
              <p:cNvSpPr/>
              <p:nvPr/>
            </p:nvSpPr>
            <p:spPr>
              <a:xfrm>
                <a:off x="5319794" y="1353265"/>
                <a:ext cx="44346" cy="77785"/>
              </a:xfrm>
              <a:custGeom>
                <a:avLst/>
                <a:gdLst/>
                <a:ahLst/>
                <a:cxnLst/>
                <a:rect l="l" t="t" r="r" b="b"/>
                <a:pathLst>
                  <a:path w="5359" h="9400" extrusionOk="0">
                    <a:moveTo>
                      <a:pt x="3997" y="0"/>
                    </a:moveTo>
                    <a:lnTo>
                      <a:pt x="0" y="8784"/>
                    </a:lnTo>
                    <a:lnTo>
                      <a:pt x="1406" y="9399"/>
                    </a:lnTo>
                    <a:lnTo>
                      <a:pt x="5359" y="659"/>
                    </a:lnTo>
                    <a:lnTo>
                      <a:pt x="3997" y="0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5" name="Google Shape;275;p17"/>
              <p:cNvSpPr/>
              <p:nvPr/>
            </p:nvSpPr>
            <p:spPr>
              <a:xfrm>
                <a:off x="4930202" y="1286845"/>
                <a:ext cx="420155" cy="413436"/>
              </a:xfrm>
              <a:custGeom>
                <a:avLst/>
                <a:gdLst/>
                <a:ahLst/>
                <a:cxnLst/>
                <a:rect l="l" t="t" r="r" b="b"/>
                <a:pathLst>
                  <a:path w="50774" h="49962" extrusionOk="0">
                    <a:moveTo>
                      <a:pt x="20309" y="0"/>
                    </a:moveTo>
                    <a:cubicBezTo>
                      <a:pt x="19260" y="0"/>
                      <a:pt x="18206" y="407"/>
                      <a:pt x="17393" y="1219"/>
                    </a:cubicBezTo>
                    <a:lnTo>
                      <a:pt x="1626" y="16987"/>
                    </a:lnTo>
                    <a:cubicBezTo>
                      <a:pt x="0" y="18612"/>
                      <a:pt x="0" y="21204"/>
                      <a:pt x="1626" y="22785"/>
                    </a:cubicBezTo>
                    <a:lnTo>
                      <a:pt x="27583" y="48742"/>
                    </a:lnTo>
                    <a:cubicBezTo>
                      <a:pt x="28374" y="49555"/>
                      <a:pt x="29417" y="49961"/>
                      <a:pt x="30466" y="49961"/>
                    </a:cubicBezTo>
                    <a:cubicBezTo>
                      <a:pt x="31514" y="49961"/>
                      <a:pt x="32568" y="49555"/>
                      <a:pt x="33381" y="48742"/>
                    </a:cubicBezTo>
                    <a:lnTo>
                      <a:pt x="49149" y="32975"/>
                    </a:lnTo>
                    <a:cubicBezTo>
                      <a:pt x="50774" y="31393"/>
                      <a:pt x="50774" y="28802"/>
                      <a:pt x="49149" y="27177"/>
                    </a:cubicBezTo>
                    <a:lnTo>
                      <a:pt x="23191" y="1219"/>
                    </a:lnTo>
                    <a:cubicBezTo>
                      <a:pt x="22400" y="407"/>
                      <a:pt x="21357" y="0"/>
                      <a:pt x="20309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6" name="Google Shape;276;p17"/>
              <p:cNvSpPr/>
              <p:nvPr/>
            </p:nvSpPr>
            <p:spPr>
              <a:xfrm>
                <a:off x="4923293" y="1280482"/>
                <a:ext cx="433974" cy="426063"/>
              </a:xfrm>
              <a:custGeom>
                <a:avLst/>
                <a:gdLst/>
                <a:ahLst/>
                <a:cxnLst/>
                <a:rect l="l" t="t" r="r" b="b"/>
                <a:pathLst>
                  <a:path w="52444" h="51488" extrusionOk="0">
                    <a:moveTo>
                      <a:pt x="21127" y="1549"/>
                    </a:moveTo>
                    <a:cubicBezTo>
                      <a:pt x="22006" y="1549"/>
                      <a:pt x="22884" y="1900"/>
                      <a:pt x="23499" y="2515"/>
                    </a:cubicBezTo>
                    <a:lnTo>
                      <a:pt x="49457" y="28473"/>
                    </a:lnTo>
                    <a:cubicBezTo>
                      <a:pt x="50730" y="29791"/>
                      <a:pt x="50730" y="31899"/>
                      <a:pt x="49457" y="33216"/>
                    </a:cubicBezTo>
                    <a:lnTo>
                      <a:pt x="33689" y="48984"/>
                    </a:lnTo>
                    <a:cubicBezTo>
                      <a:pt x="33030" y="49643"/>
                      <a:pt x="32173" y="49973"/>
                      <a:pt x="31317" y="49973"/>
                    </a:cubicBezTo>
                    <a:cubicBezTo>
                      <a:pt x="30461" y="49973"/>
                      <a:pt x="29604" y="49643"/>
                      <a:pt x="28945" y="48984"/>
                    </a:cubicBezTo>
                    <a:lnTo>
                      <a:pt x="2988" y="23071"/>
                    </a:lnTo>
                    <a:cubicBezTo>
                      <a:pt x="1714" y="21753"/>
                      <a:pt x="1714" y="19645"/>
                      <a:pt x="2988" y="18327"/>
                    </a:cubicBezTo>
                    <a:lnTo>
                      <a:pt x="18755" y="2515"/>
                    </a:lnTo>
                    <a:cubicBezTo>
                      <a:pt x="19414" y="1900"/>
                      <a:pt x="20249" y="1549"/>
                      <a:pt x="21127" y="1549"/>
                    </a:cubicBezTo>
                    <a:close/>
                    <a:moveTo>
                      <a:pt x="21133" y="1"/>
                    </a:moveTo>
                    <a:cubicBezTo>
                      <a:pt x="19886" y="1"/>
                      <a:pt x="18646" y="473"/>
                      <a:pt x="17701" y="1417"/>
                    </a:cubicBezTo>
                    <a:lnTo>
                      <a:pt x="1890" y="17229"/>
                    </a:lnTo>
                    <a:cubicBezTo>
                      <a:pt x="1" y="19118"/>
                      <a:pt x="1" y="22236"/>
                      <a:pt x="1890" y="24125"/>
                    </a:cubicBezTo>
                    <a:lnTo>
                      <a:pt x="27847" y="50082"/>
                    </a:lnTo>
                    <a:cubicBezTo>
                      <a:pt x="28770" y="51005"/>
                      <a:pt x="29999" y="51488"/>
                      <a:pt x="31317" y="51488"/>
                    </a:cubicBezTo>
                    <a:cubicBezTo>
                      <a:pt x="32591" y="51488"/>
                      <a:pt x="33821" y="51005"/>
                      <a:pt x="34743" y="50082"/>
                    </a:cubicBezTo>
                    <a:lnTo>
                      <a:pt x="50555" y="34315"/>
                    </a:lnTo>
                    <a:cubicBezTo>
                      <a:pt x="52443" y="32382"/>
                      <a:pt x="52443" y="29307"/>
                      <a:pt x="50555" y="27419"/>
                    </a:cubicBezTo>
                    <a:lnTo>
                      <a:pt x="24597" y="1417"/>
                    </a:lnTo>
                    <a:cubicBezTo>
                      <a:pt x="23631" y="473"/>
                      <a:pt x="22379" y="1"/>
                      <a:pt x="21133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7" name="Google Shape;277;p17"/>
              <p:cNvSpPr/>
              <p:nvPr/>
            </p:nvSpPr>
            <p:spPr>
              <a:xfrm>
                <a:off x="5031596" y="1391047"/>
                <a:ext cx="179187" cy="165392"/>
              </a:xfrm>
              <a:custGeom>
                <a:avLst/>
                <a:gdLst/>
                <a:ahLst/>
                <a:cxnLst/>
                <a:rect l="l" t="t" r="r" b="b"/>
                <a:pathLst>
                  <a:path w="21654" h="19987" extrusionOk="0">
                    <a:moveTo>
                      <a:pt x="10717" y="1539"/>
                    </a:moveTo>
                    <a:cubicBezTo>
                      <a:pt x="12957" y="1539"/>
                      <a:pt x="15110" y="2418"/>
                      <a:pt x="16691" y="3999"/>
                    </a:cubicBezTo>
                    <a:cubicBezTo>
                      <a:pt x="19546" y="6854"/>
                      <a:pt x="19985" y="11334"/>
                      <a:pt x="17745" y="14672"/>
                    </a:cubicBezTo>
                    <a:cubicBezTo>
                      <a:pt x="16140" y="17095"/>
                      <a:pt x="13475" y="18436"/>
                      <a:pt x="10736" y="18436"/>
                    </a:cubicBezTo>
                    <a:cubicBezTo>
                      <a:pt x="9652" y="18436"/>
                      <a:pt x="8557" y="18226"/>
                      <a:pt x="7511" y="17790"/>
                    </a:cubicBezTo>
                    <a:cubicBezTo>
                      <a:pt x="3778" y="16253"/>
                      <a:pt x="1670" y="12300"/>
                      <a:pt x="2416" y="8347"/>
                    </a:cubicBezTo>
                    <a:cubicBezTo>
                      <a:pt x="3207" y="4394"/>
                      <a:pt x="6677" y="1539"/>
                      <a:pt x="10717" y="1539"/>
                    </a:cubicBezTo>
                    <a:close/>
                    <a:moveTo>
                      <a:pt x="10690" y="1"/>
                    </a:moveTo>
                    <a:cubicBezTo>
                      <a:pt x="9417" y="1"/>
                      <a:pt x="8129" y="243"/>
                      <a:pt x="6896" y="749"/>
                    </a:cubicBezTo>
                    <a:cubicBezTo>
                      <a:pt x="2504" y="2593"/>
                      <a:pt x="1" y="7249"/>
                      <a:pt x="923" y="11949"/>
                    </a:cubicBezTo>
                    <a:cubicBezTo>
                      <a:pt x="1845" y="16604"/>
                      <a:pt x="5974" y="19986"/>
                      <a:pt x="10717" y="19986"/>
                    </a:cubicBezTo>
                    <a:cubicBezTo>
                      <a:pt x="13353" y="19986"/>
                      <a:pt x="15900" y="18932"/>
                      <a:pt x="17789" y="17043"/>
                    </a:cubicBezTo>
                    <a:cubicBezTo>
                      <a:pt x="21171" y="13662"/>
                      <a:pt x="21654" y="8391"/>
                      <a:pt x="19019" y="4438"/>
                    </a:cubicBezTo>
                    <a:cubicBezTo>
                      <a:pt x="17123" y="1594"/>
                      <a:pt x="13954" y="1"/>
                      <a:pt x="10690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8" name="Google Shape;278;p17"/>
              <p:cNvSpPr/>
              <p:nvPr/>
            </p:nvSpPr>
            <p:spPr>
              <a:xfrm>
                <a:off x="5045042" y="1398329"/>
                <a:ext cx="83238" cy="83602"/>
              </a:xfrm>
              <a:custGeom>
                <a:avLst/>
                <a:gdLst/>
                <a:ahLst/>
                <a:cxnLst/>
                <a:rect l="l" t="t" r="r" b="b"/>
                <a:pathLst>
                  <a:path w="10059" h="10103" extrusionOk="0">
                    <a:moveTo>
                      <a:pt x="8609" y="0"/>
                    </a:moveTo>
                    <a:cubicBezTo>
                      <a:pt x="7336" y="4085"/>
                      <a:pt x="4085" y="7335"/>
                      <a:pt x="1" y="8609"/>
                    </a:cubicBezTo>
                    <a:lnTo>
                      <a:pt x="440" y="10102"/>
                    </a:lnTo>
                    <a:cubicBezTo>
                      <a:pt x="5052" y="8653"/>
                      <a:pt x="8609" y="5051"/>
                      <a:pt x="10059" y="440"/>
                    </a:cubicBezTo>
                    <a:lnTo>
                      <a:pt x="8609" y="0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79" name="Google Shape;279;p17"/>
              <p:cNvSpPr/>
              <p:nvPr/>
            </p:nvSpPr>
            <p:spPr>
              <a:xfrm>
                <a:off x="5090833" y="1444121"/>
                <a:ext cx="105771" cy="105771"/>
              </a:xfrm>
              <a:custGeom>
                <a:avLst/>
                <a:gdLst/>
                <a:ahLst/>
                <a:cxnLst/>
                <a:rect l="l" t="t" r="r" b="b"/>
                <a:pathLst>
                  <a:path w="12782" h="12782" extrusionOk="0">
                    <a:moveTo>
                      <a:pt x="11245" y="0"/>
                    </a:moveTo>
                    <a:cubicBezTo>
                      <a:pt x="10366" y="5798"/>
                      <a:pt x="5798" y="10366"/>
                      <a:pt x="1" y="11288"/>
                    </a:cubicBezTo>
                    <a:lnTo>
                      <a:pt x="220" y="12782"/>
                    </a:lnTo>
                    <a:cubicBezTo>
                      <a:pt x="6677" y="11815"/>
                      <a:pt x="11772" y="6720"/>
                      <a:pt x="12782" y="220"/>
                    </a:cubicBezTo>
                    <a:lnTo>
                      <a:pt x="11245" y="0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0" name="Google Shape;280;p17"/>
              <p:cNvSpPr/>
              <p:nvPr/>
            </p:nvSpPr>
            <p:spPr>
              <a:xfrm>
                <a:off x="5054492" y="1407779"/>
                <a:ext cx="111952" cy="111952"/>
              </a:xfrm>
              <a:custGeom>
                <a:avLst/>
                <a:gdLst/>
                <a:ahLst/>
                <a:cxnLst/>
                <a:rect l="l" t="t" r="r" b="b"/>
                <a:pathLst>
                  <a:path w="13529" h="13529" extrusionOk="0">
                    <a:moveTo>
                      <a:pt x="11991" y="0"/>
                    </a:moveTo>
                    <a:cubicBezTo>
                      <a:pt x="11420" y="6369"/>
                      <a:pt x="6369" y="11420"/>
                      <a:pt x="1" y="11991"/>
                    </a:cubicBezTo>
                    <a:lnTo>
                      <a:pt x="132" y="13528"/>
                    </a:lnTo>
                    <a:cubicBezTo>
                      <a:pt x="7248" y="12869"/>
                      <a:pt x="12870" y="7247"/>
                      <a:pt x="13528" y="176"/>
                    </a:cubicBezTo>
                    <a:lnTo>
                      <a:pt x="11991" y="0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1" name="Google Shape;281;p17"/>
              <p:cNvSpPr/>
              <p:nvPr/>
            </p:nvSpPr>
            <p:spPr>
              <a:xfrm>
                <a:off x="5043586" y="1406496"/>
                <a:ext cx="146848" cy="134700"/>
              </a:xfrm>
              <a:custGeom>
                <a:avLst/>
                <a:gdLst/>
                <a:ahLst/>
                <a:cxnLst/>
                <a:rect l="l" t="t" r="r" b="b"/>
                <a:pathLst>
                  <a:path w="17746" h="16278" extrusionOk="0">
                    <a:moveTo>
                      <a:pt x="5128" y="1547"/>
                    </a:moveTo>
                    <a:cubicBezTo>
                      <a:pt x="6985" y="1547"/>
                      <a:pt x="9663" y="2746"/>
                      <a:pt x="12167" y="5250"/>
                    </a:cubicBezTo>
                    <a:cubicBezTo>
                      <a:pt x="13704" y="6744"/>
                      <a:pt x="14890" y="8544"/>
                      <a:pt x="15593" y="10565"/>
                    </a:cubicBezTo>
                    <a:cubicBezTo>
                      <a:pt x="16076" y="12102"/>
                      <a:pt x="15944" y="13420"/>
                      <a:pt x="15242" y="14122"/>
                    </a:cubicBezTo>
                    <a:cubicBezTo>
                      <a:pt x="14826" y="14539"/>
                      <a:pt x="14194" y="14751"/>
                      <a:pt x="13417" y="14751"/>
                    </a:cubicBezTo>
                    <a:cubicBezTo>
                      <a:pt x="11570" y="14751"/>
                      <a:pt x="8905" y="13552"/>
                      <a:pt x="6370" y="11048"/>
                    </a:cubicBezTo>
                    <a:cubicBezTo>
                      <a:pt x="2812" y="7446"/>
                      <a:pt x="1890" y="3581"/>
                      <a:pt x="3295" y="2176"/>
                    </a:cubicBezTo>
                    <a:cubicBezTo>
                      <a:pt x="3711" y="1760"/>
                      <a:pt x="4347" y="1547"/>
                      <a:pt x="5128" y="1547"/>
                    </a:cubicBezTo>
                    <a:close/>
                    <a:moveTo>
                      <a:pt x="5103" y="0"/>
                    </a:moveTo>
                    <a:cubicBezTo>
                      <a:pt x="3937" y="0"/>
                      <a:pt x="2927" y="348"/>
                      <a:pt x="2197" y="1078"/>
                    </a:cubicBezTo>
                    <a:cubicBezTo>
                      <a:pt x="1" y="3318"/>
                      <a:pt x="1319" y="8149"/>
                      <a:pt x="5315" y="12102"/>
                    </a:cubicBezTo>
                    <a:cubicBezTo>
                      <a:pt x="7951" y="14781"/>
                      <a:pt x="11025" y="16275"/>
                      <a:pt x="13441" y="16275"/>
                    </a:cubicBezTo>
                    <a:cubicBezTo>
                      <a:pt x="13494" y="16277"/>
                      <a:pt x="13547" y="16278"/>
                      <a:pt x="13600" y="16278"/>
                    </a:cubicBezTo>
                    <a:cubicBezTo>
                      <a:pt x="14601" y="16278"/>
                      <a:pt x="15589" y="15888"/>
                      <a:pt x="16340" y="15220"/>
                    </a:cubicBezTo>
                    <a:cubicBezTo>
                      <a:pt x="17482" y="14078"/>
                      <a:pt x="17745" y="12278"/>
                      <a:pt x="17043" y="10082"/>
                    </a:cubicBezTo>
                    <a:cubicBezTo>
                      <a:pt x="16296" y="7842"/>
                      <a:pt x="14978" y="5821"/>
                      <a:pt x="13265" y="4152"/>
                    </a:cubicBezTo>
                    <a:cubicBezTo>
                      <a:pt x="10600" y="1487"/>
                      <a:pt x="7516" y="0"/>
                      <a:pt x="5103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2" name="Google Shape;282;p17"/>
              <p:cNvSpPr/>
              <p:nvPr/>
            </p:nvSpPr>
            <p:spPr>
              <a:xfrm>
                <a:off x="5062121" y="1415408"/>
                <a:ext cx="116678" cy="116677"/>
              </a:xfrm>
              <a:custGeom>
                <a:avLst/>
                <a:gdLst/>
                <a:ahLst/>
                <a:cxnLst/>
                <a:rect l="l" t="t" r="r" b="b"/>
                <a:pathLst>
                  <a:path w="14100" h="14100" extrusionOk="0">
                    <a:moveTo>
                      <a:pt x="1055" y="1"/>
                    </a:moveTo>
                    <a:lnTo>
                      <a:pt x="1" y="1055"/>
                    </a:lnTo>
                    <a:lnTo>
                      <a:pt x="13002" y="14099"/>
                    </a:lnTo>
                    <a:lnTo>
                      <a:pt x="14100" y="13001"/>
                    </a:lnTo>
                    <a:lnTo>
                      <a:pt x="1055" y="1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3" name="Google Shape;283;p17"/>
              <p:cNvSpPr/>
              <p:nvPr/>
            </p:nvSpPr>
            <p:spPr>
              <a:xfrm>
                <a:off x="5159155" y="1591309"/>
                <a:ext cx="39629" cy="39629"/>
              </a:xfrm>
              <a:custGeom>
                <a:avLst/>
                <a:gdLst/>
                <a:ahLst/>
                <a:cxnLst/>
                <a:rect l="l" t="t" r="r" b="b"/>
                <a:pathLst>
                  <a:path w="4789" h="4789" extrusionOk="0">
                    <a:moveTo>
                      <a:pt x="967" y="1011"/>
                    </a:moveTo>
                    <a:lnTo>
                      <a:pt x="2988" y="2504"/>
                    </a:lnTo>
                    <a:lnTo>
                      <a:pt x="2461" y="3031"/>
                    </a:lnTo>
                    <a:lnTo>
                      <a:pt x="967" y="1011"/>
                    </a:lnTo>
                    <a:close/>
                    <a:moveTo>
                      <a:pt x="792" y="1"/>
                    </a:moveTo>
                    <a:lnTo>
                      <a:pt x="1" y="747"/>
                    </a:lnTo>
                    <a:lnTo>
                      <a:pt x="2900" y="4788"/>
                    </a:lnTo>
                    <a:lnTo>
                      <a:pt x="3427" y="4261"/>
                    </a:lnTo>
                    <a:lnTo>
                      <a:pt x="2856" y="3558"/>
                    </a:lnTo>
                    <a:lnTo>
                      <a:pt x="3515" y="2900"/>
                    </a:lnTo>
                    <a:lnTo>
                      <a:pt x="4261" y="3427"/>
                    </a:lnTo>
                    <a:lnTo>
                      <a:pt x="4788" y="2900"/>
                    </a:lnTo>
                    <a:lnTo>
                      <a:pt x="792" y="1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4" name="Google Shape;284;p17"/>
              <p:cNvSpPr/>
              <p:nvPr/>
            </p:nvSpPr>
            <p:spPr>
              <a:xfrm>
                <a:off x="5173693" y="1574950"/>
                <a:ext cx="40043" cy="35020"/>
              </a:xfrm>
              <a:custGeom>
                <a:avLst/>
                <a:gdLst/>
                <a:ahLst/>
                <a:cxnLst/>
                <a:rect l="l" t="t" r="r" b="b"/>
                <a:pathLst>
                  <a:path w="4839" h="4232" extrusionOk="0">
                    <a:moveTo>
                      <a:pt x="1340" y="1"/>
                    </a:moveTo>
                    <a:cubicBezTo>
                      <a:pt x="1040" y="1"/>
                      <a:pt x="738" y="121"/>
                      <a:pt x="528" y="353"/>
                    </a:cubicBezTo>
                    <a:cubicBezTo>
                      <a:pt x="1" y="836"/>
                      <a:pt x="45" y="1626"/>
                      <a:pt x="572" y="2066"/>
                    </a:cubicBezTo>
                    <a:cubicBezTo>
                      <a:pt x="996" y="2471"/>
                      <a:pt x="1450" y="2544"/>
                      <a:pt x="1888" y="2544"/>
                    </a:cubicBezTo>
                    <a:cubicBezTo>
                      <a:pt x="2133" y="2544"/>
                      <a:pt x="2373" y="2521"/>
                      <a:pt x="2599" y="2521"/>
                    </a:cubicBezTo>
                    <a:cubicBezTo>
                      <a:pt x="2929" y="2521"/>
                      <a:pt x="3229" y="2570"/>
                      <a:pt x="3471" y="2812"/>
                    </a:cubicBezTo>
                    <a:cubicBezTo>
                      <a:pt x="3734" y="3076"/>
                      <a:pt x="3734" y="3295"/>
                      <a:pt x="3559" y="3471"/>
                    </a:cubicBezTo>
                    <a:cubicBezTo>
                      <a:pt x="3480" y="3550"/>
                      <a:pt x="3392" y="3593"/>
                      <a:pt x="3295" y="3593"/>
                    </a:cubicBezTo>
                    <a:cubicBezTo>
                      <a:pt x="3177" y="3593"/>
                      <a:pt x="3045" y="3528"/>
                      <a:pt x="2900" y="3383"/>
                    </a:cubicBezTo>
                    <a:lnTo>
                      <a:pt x="2680" y="3164"/>
                    </a:lnTo>
                    <a:lnTo>
                      <a:pt x="2153" y="3647"/>
                    </a:lnTo>
                    <a:lnTo>
                      <a:pt x="2373" y="3866"/>
                    </a:lnTo>
                    <a:cubicBezTo>
                      <a:pt x="2630" y="4124"/>
                      <a:pt x="2916" y="4231"/>
                      <a:pt x="3190" y="4231"/>
                    </a:cubicBezTo>
                    <a:cubicBezTo>
                      <a:pt x="4083" y="4231"/>
                      <a:pt x="4838" y="3082"/>
                      <a:pt x="3998" y="2241"/>
                    </a:cubicBezTo>
                    <a:cubicBezTo>
                      <a:pt x="3575" y="1799"/>
                      <a:pt x="3101" y="1727"/>
                      <a:pt x="2644" y="1727"/>
                    </a:cubicBezTo>
                    <a:cubicBezTo>
                      <a:pt x="2423" y="1727"/>
                      <a:pt x="2206" y="1744"/>
                      <a:pt x="2000" y="1744"/>
                    </a:cubicBezTo>
                    <a:cubicBezTo>
                      <a:pt x="1658" y="1744"/>
                      <a:pt x="1346" y="1698"/>
                      <a:pt x="1099" y="1451"/>
                    </a:cubicBezTo>
                    <a:cubicBezTo>
                      <a:pt x="835" y="1231"/>
                      <a:pt x="835" y="1011"/>
                      <a:pt x="1011" y="836"/>
                    </a:cubicBezTo>
                    <a:cubicBezTo>
                      <a:pt x="1090" y="757"/>
                      <a:pt x="1178" y="713"/>
                      <a:pt x="1275" y="713"/>
                    </a:cubicBezTo>
                    <a:cubicBezTo>
                      <a:pt x="1393" y="713"/>
                      <a:pt x="1525" y="779"/>
                      <a:pt x="1670" y="924"/>
                    </a:cubicBezTo>
                    <a:lnTo>
                      <a:pt x="1802" y="1055"/>
                    </a:lnTo>
                    <a:lnTo>
                      <a:pt x="2329" y="528"/>
                    </a:lnTo>
                    <a:lnTo>
                      <a:pt x="2197" y="440"/>
                    </a:lnTo>
                    <a:cubicBezTo>
                      <a:pt x="1991" y="143"/>
                      <a:pt x="1666" y="1"/>
                      <a:pt x="1340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5" name="Google Shape;285;p17"/>
              <p:cNvSpPr/>
              <p:nvPr/>
            </p:nvSpPr>
            <p:spPr>
              <a:xfrm>
                <a:off x="5188959" y="1559361"/>
                <a:ext cx="40068" cy="35301"/>
              </a:xfrm>
              <a:custGeom>
                <a:avLst/>
                <a:gdLst/>
                <a:ahLst/>
                <a:cxnLst/>
                <a:rect l="l" t="t" r="r" b="b"/>
                <a:pathLst>
                  <a:path w="4842" h="4266" extrusionOk="0">
                    <a:moveTo>
                      <a:pt x="1313" y="1"/>
                    </a:moveTo>
                    <a:cubicBezTo>
                      <a:pt x="1055" y="1"/>
                      <a:pt x="796" y="123"/>
                      <a:pt x="528" y="392"/>
                    </a:cubicBezTo>
                    <a:cubicBezTo>
                      <a:pt x="1" y="831"/>
                      <a:pt x="1" y="1666"/>
                      <a:pt x="572" y="2105"/>
                    </a:cubicBezTo>
                    <a:cubicBezTo>
                      <a:pt x="977" y="2510"/>
                      <a:pt x="1429" y="2583"/>
                      <a:pt x="1869" y="2583"/>
                    </a:cubicBezTo>
                    <a:cubicBezTo>
                      <a:pt x="2116" y="2583"/>
                      <a:pt x="2359" y="2560"/>
                      <a:pt x="2589" y="2560"/>
                    </a:cubicBezTo>
                    <a:cubicBezTo>
                      <a:pt x="2923" y="2560"/>
                      <a:pt x="3228" y="2609"/>
                      <a:pt x="3470" y="2852"/>
                    </a:cubicBezTo>
                    <a:cubicBezTo>
                      <a:pt x="3734" y="3115"/>
                      <a:pt x="3690" y="3335"/>
                      <a:pt x="3514" y="3466"/>
                    </a:cubicBezTo>
                    <a:cubicBezTo>
                      <a:pt x="3426" y="3554"/>
                      <a:pt x="3339" y="3609"/>
                      <a:pt x="3240" y="3609"/>
                    </a:cubicBezTo>
                    <a:cubicBezTo>
                      <a:pt x="3141" y="3609"/>
                      <a:pt x="3031" y="3554"/>
                      <a:pt x="2899" y="3422"/>
                    </a:cubicBezTo>
                    <a:lnTo>
                      <a:pt x="2636" y="3159"/>
                    </a:lnTo>
                    <a:lnTo>
                      <a:pt x="2153" y="3686"/>
                    </a:lnTo>
                    <a:lnTo>
                      <a:pt x="2372" y="3906"/>
                    </a:lnTo>
                    <a:cubicBezTo>
                      <a:pt x="2616" y="4159"/>
                      <a:pt x="2892" y="4265"/>
                      <a:pt x="3160" y="4265"/>
                    </a:cubicBezTo>
                    <a:cubicBezTo>
                      <a:pt x="4050" y="4265"/>
                      <a:pt x="4842" y="3091"/>
                      <a:pt x="3997" y="2281"/>
                    </a:cubicBezTo>
                    <a:cubicBezTo>
                      <a:pt x="3555" y="1838"/>
                      <a:pt x="3079" y="1766"/>
                      <a:pt x="2625" y="1766"/>
                    </a:cubicBezTo>
                    <a:cubicBezTo>
                      <a:pt x="2406" y="1766"/>
                      <a:pt x="2192" y="1783"/>
                      <a:pt x="1990" y="1783"/>
                    </a:cubicBezTo>
                    <a:cubicBezTo>
                      <a:pt x="1652" y="1783"/>
                      <a:pt x="1345" y="1737"/>
                      <a:pt x="1099" y="1490"/>
                    </a:cubicBezTo>
                    <a:cubicBezTo>
                      <a:pt x="835" y="1226"/>
                      <a:pt x="835" y="1051"/>
                      <a:pt x="1011" y="875"/>
                    </a:cubicBezTo>
                    <a:cubicBezTo>
                      <a:pt x="1094" y="792"/>
                      <a:pt x="1186" y="748"/>
                      <a:pt x="1284" y="748"/>
                    </a:cubicBezTo>
                    <a:cubicBezTo>
                      <a:pt x="1394" y="748"/>
                      <a:pt x="1510" y="803"/>
                      <a:pt x="1626" y="919"/>
                    </a:cubicBezTo>
                    <a:lnTo>
                      <a:pt x="1757" y="1095"/>
                    </a:lnTo>
                    <a:lnTo>
                      <a:pt x="2328" y="568"/>
                    </a:lnTo>
                    <a:lnTo>
                      <a:pt x="2197" y="436"/>
                    </a:lnTo>
                    <a:cubicBezTo>
                      <a:pt x="1894" y="157"/>
                      <a:pt x="1604" y="1"/>
                      <a:pt x="1313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6" name="Google Shape;286;p17"/>
              <p:cNvSpPr/>
              <p:nvPr/>
            </p:nvSpPr>
            <p:spPr>
              <a:xfrm>
                <a:off x="5203133" y="1543556"/>
                <a:ext cx="33083" cy="38677"/>
              </a:xfrm>
              <a:custGeom>
                <a:avLst/>
                <a:gdLst/>
                <a:ahLst/>
                <a:cxnLst/>
                <a:rect l="l" t="t" r="r" b="b"/>
                <a:pathLst>
                  <a:path w="3998" h="4674" extrusionOk="0">
                    <a:moveTo>
                      <a:pt x="1543" y="754"/>
                    </a:moveTo>
                    <a:cubicBezTo>
                      <a:pt x="1637" y="754"/>
                      <a:pt x="1735" y="809"/>
                      <a:pt x="1845" y="940"/>
                    </a:cubicBezTo>
                    <a:lnTo>
                      <a:pt x="2416" y="1467"/>
                    </a:lnTo>
                    <a:cubicBezTo>
                      <a:pt x="2636" y="1731"/>
                      <a:pt x="2636" y="1907"/>
                      <a:pt x="2460" y="2082"/>
                    </a:cubicBezTo>
                    <a:lnTo>
                      <a:pt x="2197" y="2346"/>
                    </a:lnTo>
                    <a:lnTo>
                      <a:pt x="1011" y="1160"/>
                    </a:lnTo>
                    <a:lnTo>
                      <a:pt x="1274" y="896"/>
                    </a:lnTo>
                    <a:cubicBezTo>
                      <a:pt x="1362" y="809"/>
                      <a:pt x="1450" y="754"/>
                      <a:pt x="1543" y="754"/>
                    </a:cubicBezTo>
                    <a:close/>
                    <a:moveTo>
                      <a:pt x="1586" y="0"/>
                    </a:moveTo>
                    <a:cubicBezTo>
                      <a:pt x="1291" y="0"/>
                      <a:pt x="998" y="122"/>
                      <a:pt x="791" y="369"/>
                    </a:cubicBezTo>
                    <a:lnTo>
                      <a:pt x="1" y="1204"/>
                    </a:lnTo>
                    <a:lnTo>
                      <a:pt x="3470" y="4674"/>
                    </a:lnTo>
                    <a:lnTo>
                      <a:pt x="3997" y="4103"/>
                    </a:lnTo>
                    <a:lnTo>
                      <a:pt x="2724" y="2829"/>
                    </a:lnTo>
                    <a:lnTo>
                      <a:pt x="2943" y="2565"/>
                    </a:lnTo>
                    <a:cubicBezTo>
                      <a:pt x="3470" y="2126"/>
                      <a:pt x="3470" y="1292"/>
                      <a:pt x="2899" y="896"/>
                    </a:cubicBezTo>
                    <a:lnTo>
                      <a:pt x="2460" y="457"/>
                    </a:lnTo>
                    <a:cubicBezTo>
                      <a:pt x="2251" y="155"/>
                      <a:pt x="1918" y="0"/>
                      <a:pt x="1586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7" name="Google Shape;287;p17"/>
              <p:cNvSpPr/>
              <p:nvPr/>
            </p:nvSpPr>
            <p:spPr>
              <a:xfrm>
                <a:off x="5218399" y="1528761"/>
                <a:ext cx="42525" cy="33886"/>
              </a:xfrm>
              <a:custGeom>
                <a:avLst/>
                <a:gdLst/>
                <a:ahLst/>
                <a:cxnLst/>
                <a:rect l="l" t="t" r="r" b="b"/>
                <a:pathLst>
                  <a:path w="5139" h="4095" extrusionOk="0">
                    <a:moveTo>
                      <a:pt x="1533" y="629"/>
                    </a:moveTo>
                    <a:cubicBezTo>
                      <a:pt x="1647" y="629"/>
                      <a:pt x="1768" y="695"/>
                      <a:pt x="1889" y="840"/>
                    </a:cubicBezTo>
                    <a:lnTo>
                      <a:pt x="3777" y="2728"/>
                    </a:lnTo>
                    <a:cubicBezTo>
                      <a:pt x="4041" y="2948"/>
                      <a:pt x="4041" y="3168"/>
                      <a:pt x="3865" y="3343"/>
                    </a:cubicBezTo>
                    <a:cubicBezTo>
                      <a:pt x="3786" y="3422"/>
                      <a:pt x="3698" y="3466"/>
                      <a:pt x="3602" y="3466"/>
                    </a:cubicBezTo>
                    <a:cubicBezTo>
                      <a:pt x="3483" y="3466"/>
                      <a:pt x="3352" y="3400"/>
                      <a:pt x="3206" y="3255"/>
                    </a:cubicBezTo>
                    <a:lnTo>
                      <a:pt x="1362" y="1411"/>
                    </a:lnTo>
                    <a:cubicBezTo>
                      <a:pt x="1098" y="1147"/>
                      <a:pt x="1098" y="928"/>
                      <a:pt x="1274" y="752"/>
                    </a:cubicBezTo>
                    <a:cubicBezTo>
                      <a:pt x="1353" y="673"/>
                      <a:pt x="1441" y="629"/>
                      <a:pt x="1533" y="629"/>
                    </a:cubicBezTo>
                    <a:close/>
                    <a:moveTo>
                      <a:pt x="1858" y="1"/>
                    </a:moveTo>
                    <a:cubicBezTo>
                      <a:pt x="1009" y="1"/>
                      <a:pt x="1" y="1321"/>
                      <a:pt x="835" y="1982"/>
                    </a:cubicBezTo>
                    <a:lnTo>
                      <a:pt x="2635" y="3782"/>
                    </a:lnTo>
                    <a:cubicBezTo>
                      <a:pt x="2801" y="4003"/>
                      <a:pt x="3016" y="4095"/>
                      <a:pt x="3244" y="4095"/>
                    </a:cubicBezTo>
                    <a:cubicBezTo>
                      <a:pt x="4104" y="4095"/>
                      <a:pt x="5138" y="2783"/>
                      <a:pt x="4305" y="2157"/>
                    </a:cubicBezTo>
                    <a:lnTo>
                      <a:pt x="2460" y="313"/>
                    </a:lnTo>
                    <a:cubicBezTo>
                      <a:pt x="2295" y="93"/>
                      <a:pt x="2082" y="1"/>
                      <a:pt x="1858" y="1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8" name="Google Shape;288;p17"/>
              <p:cNvSpPr/>
              <p:nvPr/>
            </p:nvSpPr>
            <p:spPr>
              <a:xfrm>
                <a:off x="5235114" y="1511087"/>
                <a:ext cx="42898" cy="39166"/>
              </a:xfrm>
              <a:custGeom>
                <a:avLst/>
                <a:gdLst/>
                <a:ahLst/>
                <a:cxnLst/>
                <a:rect l="l" t="t" r="r" b="b"/>
                <a:pathLst>
                  <a:path w="5184" h="4733" extrusionOk="0">
                    <a:moveTo>
                      <a:pt x="1600" y="855"/>
                    </a:moveTo>
                    <a:cubicBezTo>
                      <a:pt x="1714" y="855"/>
                      <a:pt x="1832" y="922"/>
                      <a:pt x="1977" y="1043"/>
                    </a:cubicBezTo>
                    <a:lnTo>
                      <a:pt x="2285" y="1395"/>
                    </a:lnTo>
                    <a:cubicBezTo>
                      <a:pt x="2592" y="1702"/>
                      <a:pt x="2548" y="1878"/>
                      <a:pt x="2328" y="2097"/>
                    </a:cubicBezTo>
                    <a:lnTo>
                      <a:pt x="2109" y="2317"/>
                    </a:lnTo>
                    <a:lnTo>
                      <a:pt x="1011" y="1219"/>
                    </a:lnTo>
                    <a:lnTo>
                      <a:pt x="1318" y="999"/>
                    </a:lnTo>
                    <a:cubicBezTo>
                      <a:pt x="1417" y="900"/>
                      <a:pt x="1507" y="855"/>
                      <a:pt x="1600" y="855"/>
                    </a:cubicBezTo>
                    <a:close/>
                    <a:moveTo>
                      <a:pt x="1604" y="0"/>
                    </a:moveTo>
                    <a:cubicBezTo>
                      <a:pt x="1296" y="0"/>
                      <a:pt x="989" y="143"/>
                      <a:pt x="791" y="428"/>
                    </a:cubicBezTo>
                    <a:lnTo>
                      <a:pt x="1" y="1263"/>
                    </a:lnTo>
                    <a:lnTo>
                      <a:pt x="3470" y="4733"/>
                    </a:lnTo>
                    <a:lnTo>
                      <a:pt x="3997" y="4206"/>
                    </a:lnTo>
                    <a:lnTo>
                      <a:pt x="2592" y="2800"/>
                    </a:lnTo>
                    <a:lnTo>
                      <a:pt x="2768" y="2580"/>
                    </a:lnTo>
                    <a:cubicBezTo>
                      <a:pt x="2888" y="2480"/>
                      <a:pt x="3000" y="2425"/>
                      <a:pt x="3119" y="2425"/>
                    </a:cubicBezTo>
                    <a:cubicBezTo>
                      <a:pt x="3260" y="2425"/>
                      <a:pt x="3412" y="2502"/>
                      <a:pt x="3602" y="2668"/>
                    </a:cubicBezTo>
                    <a:lnTo>
                      <a:pt x="4129" y="3239"/>
                    </a:lnTo>
                    <a:cubicBezTo>
                      <a:pt x="4261" y="3371"/>
                      <a:pt x="4437" y="3503"/>
                      <a:pt x="4612" y="3591"/>
                    </a:cubicBezTo>
                    <a:lnTo>
                      <a:pt x="5183" y="3064"/>
                    </a:lnTo>
                    <a:cubicBezTo>
                      <a:pt x="4964" y="2976"/>
                      <a:pt x="4832" y="2844"/>
                      <a:pt x="4700" y="2712"/>
                    </a:cubicBezTo>
                    <a:lnTo>
                      <a:pt x="4129" y="2141"/>
                    </a:lnTo>
                    <a:cubicBezTo>
                      <a:pt x="3866" y="1845"/>
                      <a:pt x="3602" y="1696"/>
                      <a:pt x="3320" y="1696"/>
                    </a:cubicBezTo>
                    <a:cubicBezTo>
                      <a:pt x="3226" y="1696"/>
                      <a:pt x="3130" y="1713"/>
                      <a:pt x="3031" y="1746"/>
                    </a:cubicBezTo>
                    <a:cubicBezTo>
                      <a:pt x="3163" y="1395"/>
                      <a:pt x="3031" y="955"/>
                      <a:pt x="2680" y="692"/>
                    </a:cubicBezTo>
                    <a:lnTo>
                      <a:pt x="2416" y="428"/>
                    </a:lnTo>
                    <a:cubicBezTo>
                      <a:pt x="2219" y="143"/>
                      <a:pt x="1911" y="0"/>
                      <a:pt x="1604" y="0"/>
                    </a:cubicBez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89" name="Google Shape;289;p17"/>
              <p:cNvSpPr/>
              <p:nvPr/>
            </p:nvSpPr>
            <p:spPr>
              <a:xfrm>
                <a:off x="5250380" y="1492461"/>
                <a:ext cx="38173" cy="37800"/>
              </a:xfrm>
              <a:custGeom>
                <a:avLst/>
                <a:gdLst/>
                <a:ahLst/>
                <a:cxnLst/>
                <a:rect l="l" t="t" r="r" b="b"/>
                <a:pathLst>
                  <a:path w="4613" h="4568" extrusionOk="0">
                    <a:moveTo>
                      <a:pt x="1669" y="0"/>
                    </a:moveTo>
                    <a:lnTo>
                      <a:pt x="0" y="1669"/>
                    </a:lnTo>
                    <a:lnTo>
                      <a:pt x="527" y="2152"/>
                    </a:lnTo>
                    <a:lnTo>
                      <a:pt x="1054" y="1581"/>
                    </a:lnTo>
                    <a:lnTo>
                      <a:pt x="4041" y="4568"/>
                    </a:lnTo>
                    <a:lnTo>
                      <a:pt x="4612" y="4041"/>
                    </a:lnTo>
                    <a:lnTo>
                      <a:pt x="1625" y="1054"/>
                    </a:lnTo>
                    <a:lnTo>
                      <a:pt x="2152" y="483"/>
                    </a:lnTo>
                    <a:lnTo>
                      <a:pt x="1669" y="0"/>
                    </a:lnTo>
                    <a:close/>
                  </a:path>
                </a:pathLst>
              </a:custGeom>
              <a:solidFill>
                <a:srgbClr val="462B1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290" name="Google Shape;290;p17"/>
              <p:cNvSpPr/>
              <p:nvPr/>
            </p:nvSpPr>
            <p:spPr>
              <a:xfrm>
                <a:off x="5006517" y="1503267"/>
                <a:ext cx="89784" cy="88509"/>
              </a:xfrm>
              <a:custGeom>
                <a:avLst/>
                <a:gdLst/>
                <a:ahLst/>
                <a:cxnLst/>
                <a:rect l="l" t="t" r="r" b="b"/>
                <a:pathLst>
                  <a:path w="10850" h="10696" extrusionOk="0">
                    <a:moveTo>
                      <a:pt x="841" y="1"/>
                    </a:moveTo>
                    <a:cubicBezTo>
                      <a:pt x="638" y="1"/>
                      <a:pt x="440" y="78"/>
                      <a:pt x="308" y="231"/>
                    </a:cubicBezTo>
                    <a:cubicBezTo>
                      <a:pt x="1" y="539"/>
                      <a:pt x="1" y="1022"/>
                      <a:pt x="308" y="1329"/>
                    </a:cubicBezTo>
                    <a:lnTo>
                      <a:pt x="9444" y="10465"/>
                    </a:lnTo>
                    <a:cubicBezTo>
                      <a:pt x="9576" y="10619"/>
                      <a:pt x="9773" y="10696"/>
                      <a:pt x="9977" y="10696"/>
                    </a:cubicBezTo>
                    <a:cubicBezTo>
                      <a:pt x="10180" y="10696"/>
                      <a:pt x="10388" y="10619"/>
                      <a:pt x="10542" y="10465"/>
                    </a:cubicBezTo>
                    <a:cubicBezTo>
                      <a:pt x="10850" y="10158"/>
                      <a:pt x="10850" y="9674"/>
                      <a:pt x="10542" y="9367"/>
                    </a:cubicBezTo>
                    <a:lnTo>
                      <a:pt x="1406" y="231"/>
                    </a:lnTo>
                    <a:cubicBezTo>
                      <a:pt x="1253" y="78"/>
                      <a:pt x="1044" y="1"/>
                      <a:pt x="841" y="1"/>
                    </a:cubicBezTo>
                    <a:close/>
                  </a:path>
                </a:pathLst>
              </a:custGeom>
              <a:solidFill>
                <a:srgbClr val="FDFA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grpSp>
        <p:nvGrpSpPr>
          <p:cNvPr id="291" name="Google Shape;291;p17"/>
          <p:cNvGrpSpPr/>
          <p:nvPr/>
        </p:nvGrpSpPr>
        <p:grpSpPr>
          <a:xfrm>
            <a:off x="1376962" y="1795660"/>
            <a:ext cx="477750" cy="672232"/>
            <a:chOff x="2127150" y="1165525"/>
            <a:chExt cx="438262" cy="616670"/>
          </a:xfrm>
        </p:grpSpPr>
        <p:sp>
          <p:nvSpPr>
            <p:cNvPr id="292" name="Google Shape;292;p17"/>
            <p:cNvSpPr/>
            <p:nvPr/>
          </p:nvSpPr>
          <p:spPr>
            <a:xfrm>
              <a:off x="2152294" y="1190308"/>
              <a:ext cx="413118" cy="591887"/>
            </a:xfrm>
            <a:custGeom>
              <a:avLst/>
              <a:gdLst/>
              <a:ahLst/>
              <a:cxnLst/>
              <a:rect l="l" t="t" r="r" b="b"/>
              <a:pathLst>
                <a:path w="45460" h="65132" extrusionOk="0">
                  <a:moveTo>
                    <a:pt x="17169" y="1"/>
                  </a:moveTo>
                  <a:cubicBezTo>
                    <a:pt x="15740" y="1"/>
                    <a:pt x="14330" y="99"/>
                    <a:pt x="13046" y="454"/>
                  </a:cubicBezTo>
                  <a:cubicBezTo>
                    <a:pt x="8039" y="1816"/>
                    <a:pt x="5535" y="7921"/>
                    <a:pt x="7863" y="12138"/>
                  </a:cubicBezTo>
                  <a:lnTo>
                    <a:pt x="7863" y="15168"/>
                  </a:lnTo>
                  <a:cubicBezTo>
                    <a:pt x="4042" y="16047"/>
                    <a:pt x="923" y="18374"/>
                    <a:pt x="308" y="22942"/>
                  </a:cubicBezTo>
                  <a:cubicBezTo>
                    <a:pt x="1" y="25358"/>
                    <a:pt x="177" y="27949"/>
                    <a:pt x="177" y="30365"/>
                  </a:cubicBezTo>
                  <a:lnTo>
                    <a:pt x="177" y="52941"/>
                  </a:lnTo>
                  <a:cubicBezTo>
                    <a:pt x="177" y="54610"/>
                    <a:pt x="89" y="56279"/>
                    <a:pt x="528" y="57904"/>
                  </a:cubicBezTo>
                  <a:cubicBezTo>
                    <a:pt x="1626" y="61813"/>
                    <a:pt x="4876" y="64185"/>
                    <a:pt x="8654" y="64756"/>
                  </a:cubicBezTo>
                  <a:cubicBezTo>
                    <a:pt x="9005" y="64843"/>
                    <a:pt x="9356" y="64887"/>
                    <a:pt x="9708" y="64887"/>
                  </a:cubicBezTo>
                  <a:lnTo>
                    <a:pt x="24158" y="64887"/>
                  </a:lnTo>
                  <a:cubicBezTo>
                    <a:pt x="26390" y="64887"/>
                    <a:pt x="29038" y="65132"/>
                    <a:pt x="31664" y="65132"/>
                  </a:cubicBezTo>
                  <a:cubicBezTo>
                    <a:pt x="34823" y="65132"/>
                    <a:pt x="37950" y="64778"/>
                    <a:pt x="40277" y="63218"/>
                  </a:cubicBezTo>
                  <a:cubicBezTo>
                    <a:pt x="45460" y="59661"/>
                    <a:pt x="44406" y="52765"/>
                    <a:pt x="44406" y="47275"/>
                  </a:cubicBezTo>
                  <a:lnTo>
                    <a:pt x="44406" y="28081"/>
                  </a:lnTo>
                  <a:cubicBezTo>
                    <a:pt x="44406" y="25709"/>
                    <a:pt x="44625" y="23250"/>
                    <a:pt x="43835" y="21010"/>
                  </a:cubicBezTo>
                  <a:cubicBezTo>
                    <a:pt x="42561" y="17496"/>
                    <a:pt x="39926" y="15783"/>
                    <a:pt x="36763" y="15124"/>
                  </a:cubicBezTo>
                  <a:lnTo>
                    <a:pt x="36763" y="12094"/>
                  </a:lnTo>
                  <a:cubicBezTo>
                    <a:pt x="39003" y="8009"/>
                    <a:pt x="36763" y="2036"/>
                    <a:pt x="31888" y="586"/>
                  </a:cubicBezTo>
                  <a:cubicBezTo>
                    <a:pt x="30451" y="136"/>
                    <a:pt x="28846" y="20"/>
                    <a:pt x="27232" y="20"/>
                  </a:cubicBezTo>
                  <a:cubicBezTo>
                    <a:pt x="25542" y="20"/>
                    <a:pt x="23841" y="147"/>
                    <a:pt x="22313" y="147"/>
                  </a:cubicBezTo>
                  <a:cubicBezTo>
                    <a:pt x="20695" y="147"/>
                    <a:pt x="18917" y="1"/>
                    <a:pt x="17169" y="1"/>
                  </a:cubicBezTo>
                  <a:close/>
                </a:path>
              </a:pathLst>
            </a:custGeom>
            <a:solidFill>
              <a:srgbClr val="C0B3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3" name="Google Shape;293;p17"/>
            <p:cNvSpPr/>
            <p:nvPr/>
          </p:nvSpPr>
          <p:spPr>
            <a:xfrm>
              <a:off x="2127150" y="1165525"/>
              <a:ext cx="413118" cy="591887"/>
            </a:xfrm>
            <a:custGeom>
              <a:avLst/>
              <a:gdLst/>
              <a:ahLst/>
              <a:cxnLst/>
              <a:rect l="l" t="t" r="r" b="b"/>
              <a:pathLst>
                <a:path w="45460" h="65132" extrusionOk="0">
                  <a:moveTo>
                    <a:pt x="27487" y="1"/>
                  </a:moveTo>
                  <a:cubicBezTo>
                    <a:pt x="25721" y="1"/>
                    <a:pt x="23929" y="151"/>
                    <a:pt x="22313" y="151"/>
                  </a:cubicBezTo>
                  <a:cubicBezTo>
                    <a:pt x="20719" y="151"/>
                    <a:pt x="18952" y="5"/>
                    <a:pt x="17209" y="5"/>
                  </a:cubicBezTo>
                  <a:cubicBezTo>
                    <a:pt x="15783" y="5"/>
                    <a:pt x="14374" y="103"/>
                    <a:pt x="13090" y="458"/>
                  </a:cubicBezTo>
                  <a:cubicBezTo>
                    <a:pt x="8039" y="1820"/>
                    <a:pt x="5535" y="7881"/>
                    <a:pt x="7863" y="12141"/>
                  </a:cubicBezTo>
                  <a:lnTo>
                    <a:pt x="7863" y="15128"/>
                  </a:lnTo>
                  <a:cubicBezTo>
                    <a:pt x="4042" y="16050"/>
                    <a:pt x="967" y="18378"/>
                    <a:pt x="352" y="22946"/>
                  </a:cubicBezTo>
                  <a:cubicBezTo>
                    <a:pt x="1" y="25318"/>
                    <a:pt x="221" y="27909"/>
                    <a:pt x="221" y="30325"/>
                  </a:cubicBezTo>
                  <a:lnTo>
                    <a:pt x="221" y="52945"/>
                  </a:lnTo>
                  <a:cubicBezTo>
                    <a:pt x="221" y="54570"/>
                    <a:pt x="133" y="56283"/>
                    <a:pt x="572" y="57864"/>
                  </a:cubicBezTo>
                  <a:cubicBezTo>
                    <a:pt x="1670" y="61773"/>
                    <a:pt x="4876" y="64145"/>
                    <a:pt x="8697" y="64760"/>
                  </a:cubicBezTo>
                  <a:cubicBezTo>
                    <a:pt x="9049" y="64847"/>
                    <a:pt x="9400" y="64891"/>
                    <a:pt x="9752" y="64891"/>
                  </a:cubicBezTo>
                  <a:lnTo>
                    <a:pt x="24158" y="64891"/>
                  </a:lnTo>
                  <a:cubicBezTo>
                    <a:pt x="26391" y="64891"/>
                    <a:pt x="29025" y="65131"/>
                    <a:pt x="31630" y="65131"/>
                  </a:cubicBezTo>
                  <a:cubicBezTo>
                    <a:pt x="34815" y="65131"/>
                    <a:pt x="37958" y="64773"/>
                    <a:pt x="40277" y="63178"/>
                  </a:cubicBezTo>
                  <a:cubicBezTo>
                    <a:pt x="45460" y="59665"/>
                    <a:pt x="44406" y="52769"/>
                    <a:pt x="44406" y="47279"/>
                  </a:cubicBezTo>
                  <a:lnTo>
                    <a:pt x="44406" y="28041"/>
                  </a:lnTo>
                  <a:cubicBezTo>
                    <a:pt x="44406" y="25713"/>
                    <a:pt x="44625" y="23254"/>
                    <a:pt x="43879" y="21014"/>
                  </a:cubicBezTo>
                  <a:cubicBezTo>
                    <a:pt x="42605" y="17456"/>
                    <a:pt x="39926" y="15787"/>
                    <a:pt x="36763" y="15084"/>
                  </a:cubicBezTo>
                  <a:lnTo>
                    <a:pt x="36763" y="12098"/>
                  </a:lnTo>
                  <a:cubicBezTo>
                    <a:pt x="39003" y="7969"/>
                    <a:pt x="36763" y="2039"/>
                    <a:pt x="31932" y="546"/>
                  </a:cubicBezTo>
                  <a:cubicBezTo>
                    <a:pt x="30559" y="116"/>
                    <a:pt x="29032" y="1"/>
                    <a:pt x="274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4" name="Google Shape;294;p17"/>
            <p:cNvSpPr/>
            <p:nvPr/>
          </p:nvSpPr>
          <p:spPr>
            <a:xfrm>
              <a:off x="2284806" y="1308180"/>
              <a:ext cx="90221" cy="43529"/>
            </a:xfrm>
            <a:custGeom>
              <a:avLst/>
              <a:gdLst/>
              <a:ahLst/>
              <a:cxnLst/>
              <a:rect l="l" t="t" r="r" b="b"/>
              <a:pathLst>
                <a:path w="9928" h="4790" extrusionOk="0">
                  <a:moveTo>
                    <a:pt x="7502" y="1"/>
                  </a:moveTo>
                  <a:cubicBezTo>
                    <a:pt x="7476" y="1"/>
                    <a:pt x="7450" y="1"/>
                    <a:pt x="7424" y="2"/>
                  </a:cubicBezTo>
                  <a:lnTo>
                    <a:pt x="2461" y="2"/>
                  </a:lnTo>
                  <a:cubicBezTo>
                    <a:pt x="1099" y="2"/>
                    <a:pt x="1" y="1100"/>
                    <a:pt x="1" y="2462"/>
                  </a:cubicBezTo>
                  <a:lnTo>
                    <a:pt x="1" y="4790"/>
                  </a:lnTo>
                  <a:lnTo>
                    <a:pt x="2373" y="4790"/>
                  </a:lnTo>
                  <a:lnTo>
                    <a:pt x="2373" y="2462"/>
                  </a:lnTo>
                  <a:cubicBezTo>
                    <a:pt x="2373" y="2418"/>
                    <a:pt x="2417" y="2374"/>
                    <a:pt x="2461" y="2374"/>
                  </a:cubicBezTo>
                  <a:lnTo>
                    <a:pt x="7468" y="2374"/>
                  </a:lnTo>
                  <a:cubicBezTo>
                    <a:pt x="7512" y="2374"/>
                    <a:pt x="7555" y="2418"/>
                    <a:pt x="7555" y="2462"/>
                  </a:cubicBezTo>
                  <a:lnTo>
                    <a:pt x="7555" y="4790"/>
                  </a:lnTo>
                  <a:lnTo>
                    <a:pt x="9927" y="4790"/>
                  </a:lnTo>
                  <a:lnTo>
                    <a:pt x="9927" y="2462"/>
                  </a:lnTo>
                  <a:cubicBezTo>
                    <a:pt x="9927" y="1126"/>
                    <a:pt x="8870" y="1"/>
                    <a:pt x="75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5" name="Google Shape;295;p17"/>
            <p:cNvSpPr/>
            <p:nvPr/>
          </p:nvSpPr>
          <p:spPr>
            <a:xfrm>
              <a:off x="2277627" y="1300610"/>
              <a:ext cx="104579" cy="57887"/>
            </a:xfrm>
            <a:custGeom>
              <a:avLst/>
              <a:gdLst/>
              <a:ahLst/>
              <a:cxnLst/>
              <a:rect l="l" t="t" r="r" b="b"/>
              <a:pathLst>
                <a:path w="11508" h="6370" extrusionOk="0">
                  <a:moveTo>
                    <a:pt x="8258" y="1582"/>
                  </a:moveTo>
                  <a:cubicBezTo>
                    <a:pt x="9180" y="1582"/>
                    <a:pt x="9971" y="2372"/>
                    <a:pt x="9971" y="3295"/>
                  </a:cubicBezTo>
                  <a:lnTo>
                    <a:pt x="9971" y="4832"/>
                  </a:lnTo>
                  <a:lnTo>
                    <a:pt x="9092" y="4832"/>
                  </a:lnTo>
                  <a:lnTo>
                    <a:pt x="9092" y="3295"/>
                  </a:lnTo>
                  <a:cubicBezTo>
                    <a:pt x="9092" y="2812"/>
                    <a:pt x="8741" y="2460"/>
                    <a:pt x="8258" y="2460"/>
                  </a:cubicBezTo>
                  <a:lnTo>
                    <a:pt x="3294" y="2460"/>
                  </a:lnTo>
                  <a:cubicBezTo>
                    <a:pt x="2811" y="2460"/>
                    <a:pt x="2416" y="2812"/>
                    <a:pt x="2416" y="3295"/>
                  </a:cubicBezTo>
                  <a:lnTo>
                    <a:pt x="2416" y="4876"/>
                  </a:lnTo>
                  <a:lnTo>
                    <a:pt x="1582" y="4876"/>
                  </a:lnTo>
                  <a:lnTo>
                    <a:pt x="1582" y="3295"/>
                  </a:lnTo>
                  <a:cubicBezTo>
                    <a:pt x="1582" y="2372"/>
                    <a:pt x="2328" y="1582"/>
                    <a:pt x="3251" y="1582"/>
                  </a:cubicBezTo>
                  <a:close/>
                  <a:moveTo>
                    <a:pt x="3251" y="1"/>
                  </a:moveTo>
                  <a:cubicBezTo>
                    <a:pt x="1450" y="1"/>
                    <a:pt x="0" y="1494"/>
                    <a:pt x="44" y="3295"/>
                  </a:cubicBezTo>
                  <a:lnTo>
                    <a:pt x="44" y="6369"/>
                  </a:lnTo>
                  <a:lnTo>
                    <a:pt x="3953" y="6369"/>
                  </a:lnTo>
                  <a:lnTo>
                    <a:pt x="3953" y="3954"/>
                  </a:lnTo>
                  <a:lnTo>
                    <a:pt x="7555" y="3954"/>
                  </a:lnTo>
                  <a:lnTo>
                    <a:pt x="7555" y="6369"/>
                  </a:lnTo>
                  <a:lnTo>
                    <a:pt x="11508" y="6369"/>
                  </a:lnTo>
                  <a:lnTo>
                    <a:pt x="11508" y="3295"/>
                  </a:lnTo>
                  <a:cubicBezTo>
                    <a:pt x="11508" y="1494"/>
                    <a:pt x="10058" y="1"/>
                    <a:pt x="8258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6" name="Google Shape;296;p17"/>
            <p:cNvSpPr/>
            <p:nvPr/>
          </p:nvSpPr>
          <p:spPr>
            <a:xfrm>
              <a:off x="2173450" y="1343323"/>
              <a:ext cx="312937" cy="367217"/>
            </a:xfrm>
            <a:custGeom>
              <a:avLst/>
              <a:gdLst/>
              <a:ahLst/>
              <a:cxnLst/>
              <a:rect l="l" t="t" r="r" b="b"/>
              <a:pathLst>
                <a:path w="34436" h="40409" extrusionOk="0">
                  <a:moveTo>
                    <a:pt x="4657" y="0"/>
                  </a:moveTo>
                  <a:cubicBezTo>
                    <a:pt x="2065" y="0"/>
                    <a:pt x="1" y="2064"/>
                    <a:pt x="1" y="4656"/>
                  </a:cubicBezTo>
                  <a:lnTo>
                    <a:pt x="1" y="35752"/>
                  </a:lnTo>
                  <a:cubicBezTo>
                    <a:pt x="1" y="38344"/>
                    <a:pt x="2065" y="40408"/>
                    <a:pt x="4657" y="40408"/>
                  </a:cubicBezTo>
                  <a:lnTo>
                    <a:pt x="29824" y="40408"/>
                  </a:lnTo>
                  <a:cubicBezTo>
                    <a:pt x="32371" y="40408"/>
                    <a:pt x="34435" y="38344"/>
                    <a:pt x="34435" y="35752"/>
                  </a:cubicBezTo>
                  <a:lnTo>
                    <a:pt x="34435" y="4656"/>
                  </a:lnTo>
                  <a:cubicBezTo>
                    <a:pt x="34435" y="2064"/>
                    <a:pt x="32371" y="0"/>
                    <a:pt x="2982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7" name="Google Shape;297;p17"/>
            <p:cNvSpPr/>
            <p:nvPr/>
          </p:nvSpPr>
          <p:spPr>
            <a:xfrm>
              <a:off x="2166271" y="1336135"/>
              <a:ext cx="327295" cy="381584"/>
            </a:xfrm>
            <a:custGeom>
              <a:avLst/>
              <a:gdLst/>
              <a:ahLst/>
              <a:cxnLst/>
              <a:rect l="l" t="t" r="r" b="b"/>
              <a:pathLst>
                <a:path w="36016" h="41990" extrusionOk="0">
                  <a:moveTo>
                    <a:pt x="30614" y="1582"/>
                  </a:moveTo>
                  <a:cubicBezTo>
                    <a:pt x="32722" y="1582"/>
                    <a:pt x="34435" y="3295"/>
                    <a:pt x="34435" y="5447"/>
                  </a:cubicBezTo>
                  <a:lnTo>
                    <a:pt x="34435" y="36587"/>
                  </a:lnTo>
                  <a:cubicBezTo>
                    <a:pt x="34435" y="38696"/>
                    <a:pt x="32722" y="40408"/>
                    <a:pt x="30614" y="40408"/>
                  </a:cubicBezTo>
                  <a:lnTo>
                    <a:pt x="5403" y="40408"/>
                  </a:lnTo>
                  <a:cubicBezTo>
                    <a:pt x="3294" y="40408"/>
                    <a:pt x="1581" y="38696"/>
                    <a:pt x="1581" y="36587"/>
                  </a:cubicBezTo>
                  <a:lnTo>
                    <a:pt x="1581" y="5447"/>
                  </a:lnTo>
                  <a:cubicBezTo>
                    <a:pt x="1581" y="3295"/>
                    <a:pt x="3294" y="1582"/>
                    <a:pt x="5403" y="1582"/>
                  </a:cubicBezTo>
                  <a:close/>
                  <a:moveTo>
                    <a:pt x="5403" y="1"/>
                  </a:moveTo>
                  <a:cubicBezTo>
                    <a:pt x="2460" y="45"/>
                    <a:pt x="44" y="2460"/>
                    <a:pt x="0" y="5447"/>
                  </a:cubicBezTo>
                  <a:lnTo>
                    <a:pt x="0" y="36587"/>
                  </a:lnTo>
                  <a:cubicBezTo>
                    <a:pt x="44" y="39530"/>
                    <a:pt x="2460" y="41946"/>
                    <a:pt x="5403" y="41990"/>
                  </a:cubicBezTo>
                  <a:lnTo>
                    <a:pt x="30614" y="41990"/>
                  </a:lnTo>
                  <a:cubicBezTo>
                    <a:pt x="33556" y="41990"/>
                    <a:pt x="36016" y="39530"/>
                    <a:pt x="36016" y="36587"/>
                  </a:cubicBezTo>
                  <a:lnTo>
                    <a:pt x="36016" y="5447"/>
                  </a:lnTo>
                  <a:cubicBezTo>
                    <a:pt x="36016" y="2460"/>
                    <a:pt x="33556" y="1"/>
                    <a:pt x="30614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8" name="Google Shape;298;p17"/>
            <p:cNvSpPr/>
            <p:nvPr/>
          </p:nvSpPr>
          <p:spPr>
            <a:xfrm>
              <a:off x="2173450" y="1343323"/>
              <a:ext cx="53098" cy="53089"/>
            </a:xfrm>
            <a:custGeom>
              <a:avLst/>
              <a:gdLst/>
              <a:ahLst/>
              <a:cxnLst/>
              <a:rect l="l" t="t" r="r" b="b"/>
              <a:pathLst>
                <a:path w="5843" h="5842" extrusionOk="0">
                  <a:moveTo>
                    <a:pt x="4613" y="0"/>
                  </a:moveTo>
                  <a:cubicBezTo>
                    <a:pt x="2065" y="0"/>
                    <a:pt x="1" y="2064"/>
                    <a:pt x="1" y="4656"/>
                  </a:cubicBezTo>
                  <a:lnTo>
                    <a:pt x="1" y="5842"/>
                  </a:lnTo>
                  <a:cubicBezTo>
                    <a:pt x="3251" y="5842"/>
                    <a:pt x="5842" y="3250"/>
                    <a:pt x="584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299" name="Google Shape;299;p17"/>
            <p:cNvSpPr/>
            <p:nvPr/>
          </p:nvSpPr>
          <p:spPr>
            <a:xfrm>
              <a:off x="2166671" y="1336135"/>
              <a:ext cx="67057" cy="67466"/>
            </a:xfrm>
            <a:custGeom>
              <a:avLst/>
              <a:gdLst/>
              <a:ahLst/>
              <a:cxnLst/>
              <a:rect l="l" t="t" r="r" b="b"/>
              <a:pathLst>
                <a:path w="7379" h="7424" extrusionOk="0">
                  <a:moveTo>
                    <a:pt x="5754" y="1582"/>
                  </a:moveTo>
                  <a:cubicBezTo>
                    <a:pt x="5403" y="3778"/>
                    <a:pt x="3733" y="5447"/>
                    <a:pt x="1537" y="5798"/>
                  </a:cubicBezTo>
                  <a:lnTo>
                    <a:pt x="1537" y="5447"/>
                  </a:lnTo>
                  <a:cubicBezTo>
                    <a:pt x="1537" y="3295"/>
                    <a:pt x="3250" y="1582"/>
                    <a:pt x="5359" y="1582"/>
                  </a:cubicBezTo>
                  <a:close/>
                  <a:moveTo>
                    <a:pt x="5359" y="1"/>
                  </a:moveTo>
                  <a:cubicBezTo>
                    <a:pt x="2416" y="45"/>
                    <a:pt x="0" y="2460"/>
                    <a:pt x="0" y="5447"/>
                  </a:cubicBezTo>
                  <a:lnTo>
                    <a:pt x="0" y="7423"/>
                  </a:lnTo>
                  <a:lnTo>
                    <a:pt x="747" y="7423"/>
                  </a:lnTo>
                  <a:cubicBezTo>
                    <a:pt x="4392" y="7423"/>
                    <a:pt x="7379" y="4437"/>
                    <a:pt x="7379" y="791"/>
                  </a:cubicBezTo>
                  <a:lnTo>
                    <a:pt x="7379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0" name="Google Shape;300;p17"/>
            <p:cNvSpPr/>
            <p:nvPr/>
          </p:nvSpPr>
          <p:spPr>
            <a:xfrm>
              <a:off x="2433284" y="1343323"/>
              <a:ext cx="53098" cy="53089"/>
            </a:xfrm>
            <a:custGeom>
              <a:avLst/>
              <a:gdLst/>
              <a:ahLst/>
              <a:cxnLst/>
              <a:rect l="l" t="t" r="r" b="b"/>
              <a:pathLst>
                <a:path w="5843" h="5842" extrusionOk="0">
                  <a:moveTo>
                    <a:pt x="1" y="0"/>
                  </a:moveTo>
                  <a:cubicBezTo>
                    <a:pt x="1" y="3250"/>
                    <a:pt x="2636" y="5842"/>
                    <a:pt x="5842" y="5842"/>
                  </a:cubicBezTo>
                  <a:lnTo>
                    <a:pt x="5842" y="4656"/>
                  </a:lnTo>
                  <a:cubicBezTo>
                    <a:pt x="5842" y="2064"/>
                    <a:pt x="3778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1" name="Google Shape;301;p17"/>
            <p:cNvSpPr/>
            <p:nvPr/>
          </p:nvSpPr>
          <p:spPr>
            <a:xfrm>
              <a:off x="2426505" y="1336534"/>
              <a:ext cx="67057" cy="67066"/>
            </a:xfrm>
            <a:custGeom>
              <a:avLst/>
              <a:gdLst/>
              <a:ahLst/>
              <a:cxnLst/>
              <a:rect l="l" t="t" r="r" b="b"/>
              <a:pathLst>
                <a:path w="7379" h="7380" extrusionOk="0">
                  <a:moveTo>
                    <a:pt x="1977" y="1538"/>
                  </a:moveTo>
                  <a:cubicBezTo>
                    <a:pt x="4085" y="1538"/>
                    <a:pt x="5842" y="3251"/>
                    <a:pt x="5842" y="5403"/>
                  </a:cubicBezTo>
                  <a:lnTo>
                    <a:pt x="5842" y="5798"/>
                  </a:lnTo>
                  <a:cubicBezTo>
                    <a:pt x="3646" y="5447"/>
                    <a:pt x="1933" y="3734"/>
                    <a:pt x="1581" y="1538"/>
                  </a:cubicBezTo>
                  <a:close/>
                  <a:moveTo>
                    <a:pt x="0" y="1"/>
                  </a:moveTo>
                  <a:lnTo>
                    <a:pt x="0" y="791"/>
                  </a:lnTo>
                  <a:cubicBezTo>
                    <a:pt x="44" y="4393"/>
                    <a:pt x="2943" y="7335"/>
                    <a:pt x="6588" y="7379"/>
                  </a:cubicBezTo>
                  <a:lnTo>
                    <a:pt x="7379" y="7379"/>
                  </a:lnTo>
                  <a:lnTo>
                    <a:pt x="7379" y="5403"/>
                  </a:lnTo>
                  <a:cubicBezTo>
                    <a:pt x="7335" y="2416"/>
                    <a:pt x="4919" y="1"/>
                    <a:pt x="1977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2" name="Google Shape;302;p17"/>
            <p:cNvSpPr/>
            <p:nvPr/>
          </p:nvSpPr>
          <p:spPr>
            <a:xfrm>
              <a:off x="2173450" y="1657460"/>
              <a:ext cx="53098" cy="53098"/>
            </a:xfrm>
            <a:custGeom>
              <a:avLst/>
              <a:gdLst/>
              <a:ahLst/>
              <a:cxnLst/>
              <a:rect l="l" t="t" r="r" b="b"/>
              <a:pathLst>
                <a:path w="5843" h="5843" extrusionOk="0">
                  <a:moveTo>
                    <a:pt x="1" y="0"/>
                  </a:moveTo>
                  <a:lnTo>
                    <a:pt x="1" y="1230"/>
                  </a:lnTo>
                  <a:cubicBezTo>
                    <a:pt x="1" y="3778"/>
                    <a:pt x="2065" y="5842"/>
                    <a:pt x="4613" y="5842"/>
                  </a:cubicBezTo>
                  <a:lnTo>
                    <a:pt x="5842" y="5842"/>
                  </a:lnTo>
                  <a:cubicBezTo>
                    <a:pt x="5842" y="2636"/>
                    <a:pt x="3251" y="0"/>
                    <a:pt x="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3" name="Google Shape;303;p17"/>
            <p:cNvSpPr/>
            <p:nvPr/>
          </p:nvSpPr>
          <p:spPr>
            <a:xfrm>
              <a:off x="2166271" y="1650271"/>
              <a:ext cx="67457" cy="67466"/>
            </a:xfrm>
            <a:custGeom>
              <a:avLst/>
              <a:gdLst/>
              <a:ahLst/>
              <a:cxnLst/>
              <a:rect l="l" t="t" r="r" b="b"/>
              <a:pathLst>
                <a:path w="7423" h="7424" extrusionOk="0">
                  <a:moveTo>
                    <a:pt x="1581" y="1626"/>
                  </a:moveTo>
                  <a:cubicBezTo>
                    <a:pt x="3734" y="1933"/>
                    <a:pt x="5447" y="3646"/>
                    <a:pt x="5798" y="5842"/>
                  </a:cubicBezTo>
                  <a:lnTo>
                    <a:pt x="5403" y="5842"/>
                  </a:lnTo>
                  <a:cubicBezTo>
                    <a:pt x="3294" y="5842"/>
                    <a:pt x="1581" y="4130"/>
                    <a:pt x="1581" y="1977"/>
                  </a:cubicBezTo>
                  <a:lnTo>
                    <a:pt x="1581" y="1626"/>
                  </a:lnTo>
                  <a:close/>
                  <a:moveTo>
                    <a:pt x="0" y="1"/>
                  </a:moveTo>
                  <a:lnTo>
                    <a:pt x="0" y="2021"/>
                  </a:lnTo>
                  <a:cubicBezTo>
                    <a:pt x="44" y="4964"/>
                    <a:pt x="2460" y="7380"/>
                    <a:pt x="5403" y="7424"/>
                  </a:cubicBezTo>
                  <a:lnTo>
                    <a:pt x="7423" y="7424"/>
                  </a:lnTo>
                  <a:lnTo>
                    <a:pt x="7379" y="6589"/>
                  </a:lnTo>
                  <a:cubicBezTo>
                    <a:pt x="7379" y="2988"/>
                    <a:pt x="4436" y="45"/>
                    <a:pt x="791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4" name="Google Shape;304;p17"/>
            <p:cNvSpPr/>
            <p:nvPr/>
          </p:nvSpPr>
          <p:spPr>
            <a:xfrm>
              <a:off x="2433284" y="1657460"/>
              <a:ext cx="53098" cy="53098"/>
            </a:xfrm>
            <a:custGeom>
              <a:avLst/>
              <a:gdLst/>
              <a:ahLst/>
              <a:cxnLst/>
              <a:rect l="l" t="t" r="r" b="b"/>
              <a:pathLst>
                <a:path w="5843" h="5843" extrusionOk="0">
                  <a:moveTo>
                    <a:pt x="5842" y="0"/>
                  </a:moveTo>
                  <a:cubicBezTo>
                    <a:pt x="2636" y="0"/>
                    <a:pt x="1" y="2592"/>
                    <a:pt x="1" y="5842"/>
                  </a:cubicBezTo>
                  <a:lnTo>
                    <a:pt x="1231" y="5842"/>
                  </a:lnTo>
                  <a:cubicBezTo>
                    <a:pt x="3778" y="5842"/>
                    <a:pt x="5842" y="3778"/>
                    <a:pt x="5842" y="1230"/>
                  </a:cubicBezTo>
                  <a:lnTo>
                    <a:pt x="584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5" name="Google Shape;305;p17"/>
            <p:cNvSpPr/>
            <p:nvPr/>
          </p:nvSpPr>
          <p:spPr>
            <a:xfrm>
              <a:off x="2426505" y="1650671"/>
              <a:ext cx="66657" cy="67066"/>
            </a:xfrm>
            <a:custGeom>
              <a:avLst/>
              <a:gdLst/>
              <a:ahLst/>
              <a:cxnLst/>
              <a:rect l="l" t="t" r="r" b="b"/>
              <a:pathLst>
                <a:path w="7335" h="7380" extrusionOk="0">
                  <a:moveTo>
                    <a:pt x="5798" y="1582"/>
                  </a:moveTo>
                  <a:lnTo>
                    <a:pt x="5798" y="1977"/>
                  </a:lnTo>
                  <a:cubicBezTo>
                    <a:pt x="5798" y="4086"/>
                    <a:pt x="4085" y="5798"/>
                    <a:pt x="1977" y="5798"/>
                  </a:cubicBezTo>
                  <a:lnTo>
                    <a:pt x="1581" y="5798"/>
                  </a:lnTo>
                  <a:cubicBezTo>
                    <a:pt x="1889" y="3646"/>
                    <a:pt x="3602" y="1889"/>
                    <a:pt x="5798" y="1582"/>
                  </a:cubicBezTo>
                  <a:close/>
                  <a:moveTo>
                    <a:pt x="6588" y="1"/>
                  </a:moveTo>
                  <a:cubicBezTo>
                    <a:pt x="2943" y="1"/>
                    <a:pt x="0" y="2944"/>
                    <a:pt x="0" y="6589"/>
                  </a:cubicBezTo>
                  <a:lnTo>
                    <a:pt x="0" y="7380"/>
                  </a:lnTo>
                  <a:lnTo>
                    <a:pt x="1977" y="7380"/>
                  </a:lnTo>
                  <a:cubicBezTo>
                    <a:pt x="4919" y="7336"/>
                    <a:pt x="7335" y="4964"/>
                    <a:pt x="7335" y="1977"/>
                  </a:cubicBezTo>
                  <a:lnTo>
                    <a:pt x="7335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6" name="Google Shape;306;p17"/>
            <p:cNvSpPr/>
            <p:nvPr/>
          </p:nvSpPr>
          <p:spPr>
            <a:xfrm>
              <a:off x="2236516" y="1486223"/>
              <a:ext cx="45510" cy="224325"/>
            </a:xfrm>
            <a:custGeom>
              <a:avLst/>
              <a:gdLst/>
              <a:ahLst/>
              <a:cxnLst/>
              <a:rect l="l" t="t" r="r" b="b"/>
              <a:pathLst>
                <a:path w="5008" h="24685" extrusionOk="0">
                  <a:moveTo>
                    <a:pt x="0" y="0"/>
                  </a:moveTo>
                  <a:lnTo>
                    <a:pt x="0" y="24684"/>
                  </a:lnTo>
                  <a:lnTo>
                    <a:pt x="5007" y="24684"/>
                  </a:lnTo>
                  <a:lnTo>
                    <a:pt x="50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7" name="Google Shape;307;p17"/>
            <p:cNvSpPr/>
            <p:nvPr/>
          </p:nvSpPr>
          <p:spPr>
            <a:xfrm>
              <a:off x="2229328" y="1479435"/>
              <a:ext cx="59487" cy="238292"/>
            </a:xfrm>
            <a:custGeom>
              <a:avLst/>
              <a:gdLst/>
              <a:ahLst/>
              <a:cxnLst/>
              <a:rect l="l" t="t" r="r" b="b"/>
              <a:pathLst>
                <a:path w="6546" h="26222" extrusionOk="0">
                  <a:moveTo>
                    <a:pt x="5008" y="1538"/>
                  </a:moveTo>
                  <a:lnTo>
                    <a:pt x="5008" y="24640"/>
                  </a:lnTo>
                  <a:lnTo>
                    <a:pt x="1538" y="24640"/>
                  </a:lnTo>
                  <a:lnTo>
                    <a:pt x="1538" y="1538"/>
                  </a:lnTo>
                  <a:close/>
                  <a:moveTo>
                    <a:pt x="1" y="0"/>
                  </a:moveTo>
                  <a:lnTo>
                    <a:pt x="1" y="26222"/>
                  </a:lnTo>
                  <a:lnTo>
                    <a:pt x="6545" y="26222"/>
                  </a:lnTo>
                  <a:lnTo>
                    <a:pt x="6545" y="0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8" name="Google Shape;308;p17"/>
            <p:cNvSpPr/>
            <p:nvPr/>
          </p:nvSpPr>
          <p:spPr>
            <a:xfrm>
              <a:off x="2236516" y="1343323"/>
              <a:ext cx="45510" cy="217936"/>
            </a:xfrm>
            <a:custGeom>
              <a:avLst/>
              <a:gdLst/>
              <a:ahLst/>
              <a:cxnLst/>
              <a:rect l="l" t="t" r="r" b="b"/>
              <a:pathLst>
                <a:path w="5008" h="23982" extrusionOk="0">
                  <a:moveTo>
                    <a:pt x="0" y="0"/>
                  </a:moveTo>
                  <a:lnTo>
                    <a:pt x="0" y="21478"/>
                  </a:lnTo>
                  <a:cubicBezTo>
                    <a:pt x="0" y="22839"/>
                    <a:pt x="1098" y="23981"/>
                    <a:pt x="2504" y="23981"/>
                  </a:cubicBezTo>
                  <a:cubicBezTo>
                    <a:pt x="3866" y="23981"/>
                    <a:pt x="5007" y="22839"/>
                    <a:pt x="5007" y="21478"/>
                  </a:cubicBezTo>
                  <a:lnTo>
                    <a:pt x="50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09" name="Google Shape;309;p17"/>
            <p:cNvSpPr/>
            <p:nvPr/>
          </p:nvSpPr>
          <p:spPr>
            <a:xfrm>
              <a:off x="2229328" y="1336135"/>
              <a:ext cx="59487" cy="231913"/>
            </a:xfrm>
            <a:custGeom>
              <a:avLst/>
              <a:gdLst/>
              <a:ahLst/>
              <a:cxnLst/>
              <a:rect l="l" t="t" r="r" b="b"/>
              <a:pathLst>
                <a:path w="6546" h="25520" extrusionOk="0">
                  <a:moveTo>
                    <a:pt x="5008" y="1582"/>
                  </a:moveTo>
                  <a:lnTo>
                    <a:pt x="5008" y="22269"/>
                  </a:lnTo>
                  <a:cubicBezTo>
                    <a:pt x="5008" y="23411"/>
                    <a:pt x="4140" y="23982"/>
                    <a:pt x="3273" y="23982"/>
                  </a:cubicBezTo>
                  <a:cubicBezTo>
                    <a:pt x="2406" y="23982"/>
                    <a:pt x="1538" y="23411"/>
                    <a:pt x="1538" y="22269"/>
                  </a:cubicBezTo>
                  <a:lnTo>
                    <a:pt x="1538" y="1582"/>
                  </a:lnTo>
                  <a:close/>
                  <a:moveTo>
                    <a:pt x="1" y="1"/>
                  </a:moveTo>
                  <a:lnTo>
                    <a:pt x="1" y="22225"/>
                  </a:lnTo>
                  <a:cubicBezTo>
                    <a:pt x="1" y="24070"/>
                    <a:pt x="1450" y="25519"/>
                    <a:pt x="3295" y="25519"/>
                  </a:cubicBezTo>
                  <a:cubicBezTo>
                    <a:pt x="5096" y="25519"/>
                    <a:pt x="6545" y="24070"/>
                    <a:pt x="6545" y="22269"/>
                  </a:cubicBezTo>
                  <a:lnTo>
                    <a:pt x="6545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0" name="Google Shape;310;p17"/>
            <p:cNvSpPr/>
            <p:nvPr/>
          </p:nvSpPr>
          <p:spPr>
            <a:xfrm>
              <a:off x="2227338" y="1456678"/>
              <a:ext cx="63467" cy="77844"/>
            </a:xfrm>
            <a:custGeom>
              <a:avLst/>
              <a:gdLst/>
              <a:ahLst/>
              <a:cxnLst/>
              <a:rect l="l" t="t" r="r" b="b"/>
              <a:pathLst>
                <a:path w="6984" h="8566" extrusionOk="0">
                  <a:moveTo>
                    <a:pt x="3514" y="1933"/>
                  </a:moveTo>
                  <a:cubicBezTo>
                    <a:pt x="4480" y="1933"/>
                    <a:pt x="5227" y="2724"/>
                    <a:pt x="5227" y="3690"/>
                  </a:cubicBezTo>
                  <a:lnTo>
                    <a:pt x="5227" y="5359"/>
                  </a:lnTo>
                  <a:cubicBezTo>
                    <a:pt x="5227" y="6501"/>
                    <a:pt x="4359" y="7072"/>
                    <a:pt x="3492" y="7072"/>
                  </a:cubicBezTo>
                  <a:cubicBezTo>
                    <a:pt x="2625" y="7072"/>
                    <a:pt x="1757" y="6501"/>
                    <a:pt x="1757" y="5359"/>
                  </a:cubicBezTo>
                  <a:lnTo>
                    <a:pt x="1757" y="3690"/>
                  </a:lnTo>
                  <a:cubicBezTo>
                    <a:pt x="1757" y="2724"/>
                    <a:pt x="2548" y="1933"/>
                    <a:pt x="3514" y="1933"/>
                  </a:cubicBezTo>
                  <a:close/>
                  <a:moveTo>
                    <a:pt x="3470" y="1"/>
                  </a:moveTo>
                  <a:cubicBezTo>
                    <a:pt x="1494" y="1"/>
                    <a:pt x="0" y="1714"/>
                    <a:pt x="220" y="3690"/>
                  </a:cubicBezTo>
                  <a:lnTo>
                    <a:pt x="220" y="5272"/>
                  </a:lnTo>
                  <a:cubicBezTo>
                    <a:pt x="220" y="7116"/>
                    <a:pt x="1669" y="8566"/>
                    <a:pt x="3514" y="8566"/>
                  </a:cubicBezTo>
                  <a:cubicBezTo>
                    <a:pt x="5271" y="8566"/>
                    <a:pt x="6720" y="7116"/>
                    <a:pt x="6764" y="5359"/>
                  </a:cubicBezTo>
                  <a:lnTo>
                    <a:pt x="6764" y="3690"/>
                  </a:lnTo>
                  <a:cubicBezTo>
                    <a:pt x="6984" y="1714"/>
                    <a:pt x="5447" y="1"/>
                    <a:pt x="3470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1" name="Google Shape;311;p17"/>
            <p:cNvSpPr/>
            <p:nvPr/>
          </p:nvSpPr>
          <p:spPr>
            <a:xfrm>
              <a:off x="2254073" y="1485024"/>
              <a:ext cx="9996" cy="54689"/>
            </a:xfrm>
            <a:custGeom>
              <a:avLst/>
              <a:gdLst/>
              <a:ahLst/>
              <a:cxnLst/>
              <a:rect l="l" t="t" r="r" b="b"/>
              <a:pathLst>
                <a:path w="1100" h="6018" extrusionOk="0">
                  <a:moveTo>
                    <a:pt x="572" y="0"/>
                  </a:moveTo>
                  <a:cubicBezTo>
                    <a:pt x="265" y="0"/>
                    <a:pt x="1" y="220"/>
                    <a:pt x="1" y="527"/>
                  </a:cubicBezTo>
                  <a:lnTo>
                    <a:pt x="1" y="5491"/>
                  </a:lnTo>
                  <a:cubicBezTo>
                    <a:pt x="1" y="5798"/>
                    <a:pt x="265" y="6018"/>
                    <a:pt x="572" y="6018"/>
                  </a:cubicBezTo>
                  <a:cubicBezTo>
                    <a:pt x="879" y="6018"/>
                    <a:pt x="1099" y="5798"/>
                    <a:pt x="1099" y="5491"/>
                  </a:cubicBezTo>
                  <a:lnTo>
                    <a:pt x="1099" y="527"/>
                  </a:lnTo>
                  <a:cubicBezTo>
                    <a:pt x="1099" y="220"/>
                    <a:pt x="879" y="0"/>
                    <a:pt x="572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2" name="Google Shape;312;p17"/>
            <p:cNvSpPr/>
            <p:nvPr/>
          </p:nvSpPr>
          <p:spPr>
            <a:xfrm>
              <a:off x="2377806" y="1550085"/>
              <a:ext cx="45510" cy="160467"/>
            </a:xfrm>
            <a:custGeom>
              <a:avLst/>
              <a:gdLst/>
              <a:ahLst/>
              <a:cxnLst/>
              <a:rect l="l" t="t" r="r" b="b"/>
              <a:pathLst>
                <a:path w="5008" h="17658" extrusionOk="0">
                  <a:moveTo>
                    <a:pt x="1" y="1"/>
                  </a:moveTo>
                  <a:lnTo>
                    <a:pt x="1" y="17657"/>
                  </a:lnTo>
                  <a:lnTo>
                    <a:pt x="5008" y="17657"/>
                  </a:lnTo>
                  <a:lnTo>
                    <a:pt x="500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3" name="Google Shape;313;p17"/>
            <p:cNvSpPr/>
            <p:nvPr/>
          </p:nvSpPr>
          <p:spPr>
            <a:xfrm>
              <a:off x="2371018" y="1543296"/>
              <a:ext cx="59487" cy="174435"/>
            </a:xfrm>
            <a:custGeom>
              <a:avLst/>
              <a:gdLst/>
              <a:ahLst/>
              <a:cxnLst/>
              <a:rect l="l" t="t" r="r" b="b"/>
              <a:pathLst>
                <a:path w="6546" h="19195" extrusionOk="0">
                  <a:moveTo>
                    <a:pt x="5008" y="1538"/>
                  </a:moveTo>
                  <a:lnTo>
                    <a:pt x="5008" y="17613"/>
                  </a:lnTo>
                  <a:lnTo>
                    <a:pt x="1538" y="17613"/>
                  </a:lnTo>
                  <a:lnTo>
                    <a:pt x="1538" y="1538"/>
                  </a:lnTo>
                  <a:close/>
                  <a:moveTo>
                    <a:pt x="1" y="1"/>
                  </a:moveTo>
                  <a:lnTo>
                    <a:pt x="1" y="19195"/>
                  </a:lnTo>
                  <a:lnTo>
                    <a:pt x="6545" y="19195"/>
                  </a:lnTo>
                  <a:lnTo>
                    <a:pt x="6545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4" name="Google Shape;314;p17"/>
            <p:cNvSpPr/>
            <p:nvPr/>
          </p:nvSpPr>
          <p:spPr>
            <a:xfrm>
              <a:off x="2377806" y="1343323"/>
              <a:ext cx="45510" cy="281794"/>
            </a:xfrm>
            <a:custGeom>
              <a:avLst/>
              <a:gdLst/>
              <a:ahLst/>
              <a:cxnLst/>
              <a:rect l="l" t="t" r="r" b="b"/>
              <a:pathLst>
                <a:path w="5008" h="31009" extrusionOk="0">
                  <a:moveTo>
                    <a:pt x="1" y="0"/>
                  </a:moveTo>
                  <a:lnTo>
                    <a:pt x="1" y="28505"/>
                  </a:lnTo>
                  <a:cubicBezTo>
                    <a:pt x="1" y="29867"/>
                    <a:pt x="1143" y="31009"/>
                    <a:pt x="2504" y="31009"/>
                  </a:cubicBezTo>
                  <a:cubicBezTo>
                    <a:pt x="3910" y="31009"/>
                    <a:pt x="5008" y="29867"/>
                    <a:pt x="5008" y="28505"/>
                  </a:cubicBezTo>
                  <a:lnTo>
                    <a:pt x="500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5" name="Google Shape;315;p17"/>
            <p:cNvSpPr/>
            <p:nvPr/>
          </p:nvSpPr>
          <p:spPr>
            <a:xfrm>
              <a:off x="2370627" y="1336135"/>
              <a:ext cx="59878" cy="295771"/>
            </a:xfrm>
            <a:custGeom>
              <a:avLst/>
              <a:gdLst/>
              <a:ahLst/>
              <a:cxnLst/>
              <a:rect l="l" t="t" r="r" b="b"/>
              <a:pathLst>
                <a:path w="6589" h="32547" extrusionOk="0">
                  <a:moveTo>
                    <a:pt x="5051" y="1582"/>
                  </a:moveTo>
                  <a:lnTo>
                    <a:pt x="5051" y="29296"/>
                  </a:lnTo>
                  <a:cubicBezTo>
                    <a:pt x="5117" y="30504"/>
                    <a:pt x="4217" y="31108"/>
                    <a:pt x="3316" y="31108"/>
                  </a:cubicBezTo>
                  <a:cubicBezTo>
                    <a:pt x="2416" y="31108"/>
                    <a:pt x="1515" y="30504"/>
                    <a:pt x="1581" y="29296"/>
                  </a:cubicBezTo>
                  <a:lnTo>
                    <a:pt x="1581" y="1582"/>
                  </a:lnTo>
                  <a:close/>
                  <a:moveTo>
                    <a:pt x="0" y="1"/>
                  </a:moveTo>
                  <a:lnTo>
                    <a:pt x="0" y="29252"/>
                  </a:lnTo>
                  <a:cubicBezTo>
                    <a:pt x="0" y="31097"/>
                    <a:pt x="1493" y="32547"/>
                    <a:pt x="3294" y="32547"/>
                  </a:cubicBezTo>
                  <a:cubicBezTo>
                    <a:pt x="5095" y="32547"/>
                    <a:pt x="6588" y="31097"/>
                    <a:pt x="6588" y="29296"/>
                  </a:cubicBezTo>
                  <a:lnTo>
                    <a:pt x="6588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6" name="Google Shape;316;p17"/>
            <p:cNvSpPr/>
            <p:nvPr/>
          </p:nvSpPr>
          <p:spPr>
            <a:xfrm>
              <a:off x="2370627" y="1527038"/>
              <a:ext cx="59878" cy="71355"/>
            </a:xfrm>
            <a:custGeom>
              <a:avLst/>
              <a:gdLst/>
              <a:ahLst/>
              <a:cxnLst/>
              <a:rect l="l" t="t" r="r" b="b"/>
              <a:pathLst>
                <a:path w="6589" h="7852" extrusionOk="0">
                  <a:moveTo>
                    <a:pt x="3294" y="1219"/>
                  </a:moveTo>
                  <a:cubicBezTo>
                    <a:pt x="4260" y="1219"/>
                    <a:pt x="5051" y="2010"/>
                    <a:pt x="5051" y="2976"/>
                  </a:cubicBezTo>
                  <a:lnTo>
                    <a:pt x="5051" y="4601"/>
                  </a:lnTo>
                  <a:cubicBezTo>
                    <a:pt x="5117" y="5831"/>
                    <a:pt x="4217" y="6446"/>
                    <a:pt x="3316" y="6446"/>
                  </a:cubicBezTo>
                  <a:cubicBezTo>
                    <a:pt x="2416" y="6446"/>
                    <a:pt x="1515" y="5831"/>
                    <a:pt x="1581" y="4601"/>
                  </a:cubicBezTo>
                  <a:lnTo>
                    <a:pt x="1581" y="2976"/>
                  </a:lnTo>
                  <a:cubicBezTo>
                    <a:pt x="1581" y="2010"/>
                    <a:pt x="2372" y="1219"/>
                    <a:pt x="3294" y="1219"/>
                  </a:cubicBezTo>
                  <a:close/>
                  <a:moveTo>
                    <a:pt x="3289" y="0"/>
                  </a:moveTo>
                  <a:cubicBezTo>
                    <a:pt x="1757" y="0"/>
                    <a:pt x="220" y="977"/>
                    <a:pt x="0" y="2932"/>
                  </a:cubicBezTo>
                  <a:lnTo>
                    <a:pt x="0" y="4557"/>
                  </a:lnTo>
                  <a:cubicBezTo>
                    <a:pt x="0" y="6402"/>
                    <a:pt x="1493" y="7851"/>
                    <a:pt x="3294" y="7851"/>
                  </a:cubicBezTo>
                  <a:cubicBezTo>
                    <a:pt x="5095" y="7851"/>
                    <a:pt x="6588" y="6358"/>
                    <a:pt x="6544" y="4557"/>
                  </a:cubicBezTo>
                  <a:lnTo>
                    <a:pt x="6544" y="2932"/>
                  </a:lnTo>
                  <a:cubicBezTo>
                    <a:pt x="6347" y="977"/>
                    <a:pt x="4820" y="0"/>
                    <a:pt x="3289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7" name="Google Shape;317;p17"/>
            <p:cNvSpPr/>
            <p:nvPr/>
          </p:nvSpPr>
          <p:spPr>
            <a:xfrm>
              <a:off x="2395772" y="1548885"/>
              <a:ext cx="9987" cy="54698"/>
            </a:xfrm>
            <a:custGeom>
              <a:avLst/>
              <a:gdLst/>
              <a:ahLst/>
              <a:cxnLst/>
              <a:rect l="l" t="t" r="r" b="b"/>
              <a:pathLst>
                <a:path w="1099" h="6019" extrusionOk="0">
                  <a:moveTo>
                    <a:pt x="527" y="1"/>
                  </a:moveTo>
                  <a:cubicBezTo>
                    <a:pt x="220" y="1"/>
                    <a:pt x="0" y="220"/>
                    <a:pt x="0" y="528"/>
                  </a:cubicBezTo>
                  <a:lnTo>
                    <a:pt x="0" y="5491"/>
                  </a:lnTo>
                  <a:cubicBezTo>
                    <a:pt x="0" y="5798"/>
                    <a:pt x="220" y="6018"/>
                    <a:pt x="527" y="6018"/>
                  </a:cubicBezTo>
                  <a:cubicBezTo>
                    <a:pt x="835" y="6018"/>
                    <a:pt x="1098" y="5798"/>
                    <a:pt x="1098" y="5491"/>
                  </a:cubicBezTo>
                  <a:lnTo>
                    <a:pt x="1098" y="528"/>
                  </a:lnTo>
                  <a:cubicBezTo>
                    <a:pt x="1098" y="220"/>
                    <a:pt x="835" y="1"/>
                    <a:pt x="527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8" name="Google Shape;318;p17"/>
            <p:cNvSpPr/>
            <p:nvPr/>
          </p:nvSpPr>
          <p:spPr>
            <a:xfrm>
              <a:off x="2242904" y="1245927"/>
              <a:ext cx="17166" cy="97400"/>
            </a:xfrm>
            <a:custGeom>
              <a:avLst/>
              <a:gdLst/>
              <a:ahLst/>
              <a:cxnLst/>
              <a:rect l="l" t="t" r="r" b="b"/>
              <a:pathLst>
                <a:path w="1889" h="10718" extrusionOk="0">
                  <a:moveTo>
                    <a:pt x="0" y="0"/>
                  </a:moveTo>
                  <a:lnTo>
                    <a:pt x="0" y="10717"/>
                  </a:lnTo>
                  <a:lnTo>
                    <a:pt x="1889" y="10717"/>
                  </a:lnTo>
                  <a:lnTo>
                    <a:pt x="18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19" name="Google Shape;319;p17"/>
            <p:cNvSpPr/>
            <p:nvPr/>
          </p:nvSpPr>
          <p:spPr>
            <a:xfrm>
              <a:off x="2236116" y="1238738"/>
              <a:ext cx="31143" cy="111767"/>
            </a:xfrm>
            <a:custGeom>
              <a:avLst/>
              <a:gdLst/>
              <a:ahLst/>
              <a:cxnLst/>
              <a:rect l="l" t="t" r="r" b="b"/>
              <a:pathLst>
                <a:path w="3427" h="12299" extrusionOk="0">
                  <a:moveTo>
                    <a:pt x="1845" y="1538"/>
                  </a:moveTo>
                  <a:lnTo>
                    <a:pt x="1845" y="10762"/>
                  </a:lnTo>
                  <a:lnTo>
                    <a:pt x="1538" y="10762"/>
                  </a:lnTo>
                  <a:lnTo>
                    <a:pt x="1538" y="1538"/>
                  </a:lnTo>
                  <a:close/>
                  <a:moveTo>
                    <a:pt x="1" y="1"/>
                  </a:moveTo>
                  <a:lnTo>
                    <a:pt x="1" y="12299"/>
                  </a:lnTo>
                  <a:lnTo>
                    <a:pt x="3426" y="12299"/>
                  </a:lnTo>
                  <a:lnTo>
                    <a:pt x="3426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0" name="Google Shape;320;p17"/>
            <p:cNvSpPr/>
            <p:nvPr/>
          </p:nvSpPr>
          <p:spPr>
            <a:xfrm>
              <a:off x="2399761" y="1245927"/>
              <a:ext cx="17166" cy="97400"/>
            </a:xfrm>
            <a:custGeom>
              <a:avLst/>
              <a:gdLst/>
              <a:ahLst/>
              <a:cxnLst/>
              <a:rect l="l" t="t" r="r" b="b"/>
              <a:pathLst>
                <a:path w="1889" h="10718" extrusionOk="0">
                  <a:moveTo>
                    <a:pt x="0" y="0"/>
                  </a:moveTo>
                  <a:lnTo>
                    <a:pt x="0" y="10717"/>
                  </a:lnTo>
                  <a:lnTo>
                    <a:pt x="1889" y="10717"/>
                  </a:lnTo>
                  <a:lnTo>
                    <a:pt x="188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1" name="Google Shape;321;p17"/>
            <p:cNvSpPr/>
            <p:nvPr/>
          </p:nvSpPr>
          <p:spPr>
            <a:xfrm>
              <a:off x="2392973" y="1238738"/>
              <a:ext cx="31143" cy="111767"/>
            </a:xfrm>
            <a:custGeom>
              <a:avLst/>
              <a:gdLst/>
              <a:ahLst/>
              <a:cxnLst/>
              <a:rect l="l" t="t" r="r" b="b"/>
              <a:pathLst>
                <a:path w="3427" h="12299" extrusionOk="0">
                  <a:moveTo>
                    <a:pt x="1889" y="1538"/>
                  </a:moveTo>
                  <a:lnTo>
                    <a:pt x="1889" y="10718"/>
                  </a:lnTo>
                  <a:lnTo>
                    <a:pt x="1538" y="10718"/>
                  </a:lnTo>
                  <a:lnTo>
                    <a:pt x="1538" y="1538"/>
                  </a:lnTo>
                  <a:close/>
                  <a:moveTo>
                    <a:pt x="1" y="1"/>
                  </a:moveTo>
                  <a:lnTo>
                    <a:pt x="1" y="12299"/>
                  </a:lnTo>
                  <a:lnTo>
                    <a:pt x="3427" y="12299"/>
                  </a:lnTo>
                  <a:lnTo>
                    <a:pt x="3427" y="1"/>
                  </a:ln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2" name="Google Shape;322;p17"/>
            <p:cNvSpPr/>
            <p:nvPr/>
          </p:nvSpPr>
          <p:spPr>
            <a:xfrm>
              <a:off x="2234917" y="1210802"/>
              <a:ext cx="190001" cy="47500"/>
            </a:xfrm>
            <a:custGeom>
              <a:avLst/>
              <a:gdLst/>
              <a:ahLst/>
              <a:cxnLst/>
              <a:rect l="l" t="t" r="r" b="b"/>
              <a:pathLst>
                <a:path w="20908" h="5227" extrusionOk="0">
                  <a:moveTo>
                    <a:pt x="3427" y="0"/>
                  </a:moveTo>
                  <a:cubicBezTo>
                    <a:pt x="1538" y="0"/>
                    <a:pt x="1" y="1537"/>
                    <a:pt x="1" y="3426"/>
                  </a:cubicBezTo>
                  <a:lnTo>
                    <a:pt x="1" y="4480"/>
                  </a:lnTo>
                  <a:cubicBezTo>
                    <a:pt x="1" y="4876"/>
                    <a:pt x="352" y="5227"/>
                    <a:pt x="791" y="5227"/>
                  </a:cubicBezTo>
                  <a:lnTo>
                    <a:pt x="2504" y="5227"/>
                  </a:lnTo>
                  <a:cubicBezTo>
                    <a:pt x="2943" y="5227"/>
                    <a:pt x="3295" y="4876"/>
                    <a:pt x="3295" y="4480"/>
                  </a:cubicBezTo>
                  <a:lnTo>
                    <a:pt x="3295" y="3426"/>
                  </a:lnTo>
                  <a:cubicBezTo>
                    <a:pt x="3295" y="3382"/>
                    <a:pt x="3339" y="3294"/>
                    <a:pt x="3427" y="3294"/>
                  </a:cubicBezTo>
                  <a:lnTo>
                    <a:pt x="17525" y="3294"/>
                  </a:lnTo>
                  <a:cubicBezTo>
                    <a:pt x="17569" y="3294"/>
                    <a:pt x="17613" y="3382"/>
                    <a:pt x="17613" y="3426"/>
                  </a:cubicBezTo>
                  <a:lnTo>
                    <a:pt x="17613" y="4480"/>
                  </a:lnTo>
                  <a:cubicBezTo>
                    <a:pt x="17613" y="4876"/>
                    <a:pt x="17965" y="5227"/>
                    <a:pt x="18404" y="5227"/>
                  </a:cubicBezTo>
                  <a:lnTo>
                    <a:pt x="20161" y="5227"/>
                  </a:lnTo>
                  <a:cubicBezTo>
                    <a:pt x="20556" y="5227"/>
                    <a:pt x="20907" y="4876"/>
                    <a:pt x="20907" y="4436"/>
                  </a:cubicBezTo>
                  <a:lnTo>
                    <a:pt x="20907" y="3426"/>
                  </a:lnTo>
                  <a:cubicBezTo>
                    <a:pt x="20907" y="1537"/>
                    <a:pt x="19370" y="0"/>
                    <a:pt x="17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3" name="Google Shape;323;p17"/>
            <p:cNvSpPr/>
            <p:nvPr/>
          </p:nvSpPr>
          <p:spPr>
            <a:xfrm>
              <a:off x="2228137" y="1204013"/>
              <a:ext cx="203960" cy="61477"/>
            </a:xfrm>
            <a:custGeom>
              <a:avLst/>
              <a:gdLst/>
              <a:ahLst/>
              <a:cxnLst/>
              <a:rect l="l" t="t" r="r" b="b"/>
              <a:pathLst>
                <a:path w="22444" h="6765" extrusionOk="0">
                  <a:moveTo>
                    <a:pt x="18271" y="1538"/>
                  </a:moveTo>
                  <a:cubicBezTo>
                    <a:pt x="19721" y="1538"/>
                    <a:pt x="20907" y="2724"/>
                    <a:pt x="20907" y="4173"/>
                  </a:cubicBezTo>
                  <a:lnTo>
                    <a:pt x="20907" y="5227"/>
                  </a:lnTo>
                  <a:lnTo>
                    <a:pt x="19150" y="5227"/>
                  </a:lnTo>
                  <a:lnTo>
                    <a:pt x="19150" y="4173"/>
                  </a:lnTo>
                  <a:cubicBezTo>
                    <a:pt x="19150" y="3690"/>
                    <a:pt x="18755" y="3295"/>
                    <a:pt x="18271" y="3295"/>
                  </a:cubicBezTo>
                  <a:lnTo>
                    <a:pt x="4173" y="3295"/>
                  </a:lnTo>
                  <a:cubicBezTo>
                    <a:pt x="3646" y="3295"/>
                    <a:pt x="3250" y="3690"/>
                    <a:pt x="3250" y="4173"/>
                  </a:cubicBezTo>
                  <a:lnTo>
                    <a:pt x="3250" y="5227"/>
                  </a:lnTo>
                  <a:lnTo>
                    <a:pt x="1537" y="5227"/>
                  </a:lnTo>
                  <a:lnTo>
                    <a:pt x="1537" y="4173"/>
                  </a:lnTo>
                  <a:cubicBezTo>
                    <a:pt x="1537" y="2724"/>
                    <a:pt x="2679" y="1538"/>
                    <a:pt x="4173" y="1538"/>
                  </a:cubicBezTo>
                  <a:close/>
                  <a:moveTo>
                    <a:pt x="4173" y="1"/>
                  </a:moveTo>
                  <a:cubicBezTo>
                    <a:pt x="1845" y="1"/>
                    <a:pt x="0" y="1889"/>
                    <a:pt x="0" y="4173"/>
                  </a:cubicBezTo>
                  <a:lnTo>
                    <a:pt x="0" y="5227"/>
                  </a:lnTo>
                  <a:cubicBezTo>
                    <a:pt x="0" y="6062"/>
                    <a:pt x="659" y="6764"/>
                    <a:pt x="1537" y="6764"/>
                  </a:cubicBezTo>
                  <a:lnTo>
                    <a:pt x="3250" y="6764"/>
                  </a:lnTo>
                  <a:cubicBezTo>
                    <a:pt x="4129" y="6764"/>
                    <a:pt x="4831" y="6062"/>
                    <a:pt x="4831" y="5227"/>
                  </a:cubicBezTo>
                  <a:lnTo>
                    <a:pt x="4831" y="4832"/>
                  </a:lnTo>
                  <a:lnTo>
                    <a:pt x="17613" y="4832"/>
                  </a:lnTo>
                  <a:lnTo>
                    <a:pt x="17613" y="5227"/>
                  </a:lnTo>
                  <a:cubicBezTo>
                    <a:pt x="17613" y="6062"/>
                    <a:pt x="18271" y="6764"/>
                    <a:pt x="19150" y="6764"/>
                  </a:cubicBezTo>
                  <a:lnTo>
                    <a:pt x="20907" y="6764"/>
                  </a:lnTo>
                  <a:cubicBezTo>
                    <a:pt x="21741" y="6764"/>
                    <a:pt x="22444" y="6062"/>
                    <a:pt x="22444" y="5227"/>
                  </a:cubicBezTo>
                  <a:lnTo>
                    <a:pt x="22444" y="4173"/>
                  </a:lnTo>
                  <a:cubicBezTo>
                    <a:pt x="22444" y="1889"/>
                    <a:pt x="20555" y="1"/>
                    <a:pt x="18271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4" name="Google Shape;324;p17"/>
            <p:cNvSpPr/>
            <p:nvPr/>
          </p:nvSpPr>
          <p:spPr>
            <a:xfrm>
              <a:off x="2192633" y="1416736"/>
              <a:ext cx="14358" cy="103816"/>
            </a:xfrm>
            <a:custGeom>
              <a:avLst/>
              <a:gdLst/>
              <a:ahLst/>
              <a:cxnLst/>
              <a:rect l="l" t="t" r="r" b="b"/>
              <a:pathLst>
                <a:path w="1580" h="11424" extrusionOk="0">
                  <a:moveTo>
                    <a:pt x="715" y="0"/>
                  </a:moveTo>
                  <a:cubicBezTo>
                    <a:pt x="311" y="0"/>
                    <a:pt x="1" y="336"/>
                    <a:pt x="42" y="750"/>
                  </a:cubicBezTo>
                  <a:lnTo>
                    <a:pt x="42" y="10677"/>
                  </a:lnTo>
                  <a:cubicBezTo>
                    <a:pt x="42" y="11072"/>
                    <a:pt x="349" y="11423"/>
                    <a:pt x="789" y="11423"/>
                  </a:cubicBezTo>
                  <a:cubicBezTo>
                    <a:pt x="1228" y="11423"/>
                    <a:pt x="1579" y="11072"/>
                    <a:pt x="1579" y="10677"/>
                  </a:cubicBezTo>
                  <a:lnTo>
                    <a:pt x="1579" y="750"/>
                  </a:lnTo>
                  <a:cubicBezTo>
                    <a:pt x="1579" y="336"/>
                    <a:pt x="1267" y="0"/>
                    <a:pt x="863" y="0"/>
                  </a:cubicBezTo>
                  <a:cubicBezTo>
                    <a:pt x="838" y="0"/>
                    <a:pt x="814" y="1"/>
                    <a:pt x="789" y="4"/>
                  </a:cubicBezTo>
                  <a:cubicBezTo>
                    <a:pt x="764" y="1"/>
                    <a:pt x="739" y="0"/>
                    <a:pt x="715" y="0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5" name="Google Shape;325;p17"/>
            <p:cNvSpPr/>
            <p:nvPr/>
          </p:nvSpPr>
          <p:spPr>
            <a:xfrm>
              <a:off x="2193006" y="1538107"/>
              <a:ext cx="13986" cy="41921"/>
            </a:xfrm>
            <a:custGeom>
              <a:avLst/>
              <a:gdLst/>
              <a:ahLst/>
              <a:cxnLst/>
              <a:rect l="l" t="t" r="r" b="b"/>
              <a:pathLst>
                <a:path w="1539" h="4613" extrusionOk="0">
                  <a:moveTo>
                    <a:pt x="748" y="1"/>
                  </a:moveTo>
                  <a:cubicBezTo>
                    <a:pt x="308" y="1"/>
                    <a:pt x="1" y="352"/>
                    <a:pt x="1" y="792"/>
                  </a:cubicBezTo>
                  <a:lnTo>
                    <a:pt x="1" y="3866"/>
                  </a:lnTo>
                  <a:cubicBezTo>
                    <a:pt x="1" y="4261"/>
                    <a:pt x="308" y="4613"/>
                    <a:pt x="748" y="4613"/>
                  </a:cubicBezTo>
                  <a:cubicBezTo>
                    <a:pt x="1187" y="4613"/>
                    <a:pt x="1538" y="4261"/>
                    <a:pt x="1538" y="3822"/>
                  </a:cubicBezTo>
                  <a:lnTo>
                    <a:pt x="1538" y="792"/>
                  </a:lnTo>
                  <a:cubicBezTo>
                    <a:pt x="1494" y="352"/>
                    <a:pt x="1187" y="1"/>
                    <a:pt x="748" y="1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26" name="Google Shape;326;p17"/>
            <p:cNvSpPr/>
            <p:nvPr/>
          </p:nvSpPr>
          <p:spPr>
            <a:xfrm>
              <a:off x="2309160" y="1358491"/>
              <a:ext cx="41512" cy="13977"/>
            </a:xfrm>
            <a:custGeom>
              <a:avLst/>
              <a:gdLst/>
              <a:ahLst/>
              <a:cxnLst/>
              <a:rect l="l" t="t" r="r" b="b"/>
              <a:pathLst>
                <a:path w="4568" h="1538" extrusionOk="0">
                  <a:moveTo>
                    <a:pt x="791" y="0"/>
                  </a:moveTo>
                  <a:cubicBezTo>
                    <a:pt x="352" y="0"/>
                    <a:pt x="0" y="352"/>
                    <a:pt x="0" y="791"/>
                  </a:cubicBezTo>
                  <a:cubicBezTo>
                    <a:pt x="0" y="1186"/>
                    <a:pt x="352" y="1537"/>
                    <a:pt x="791" y="1537"/>
                  </a:cubicBezTo>
                  <a:lnTo>
                    <a:pt x="3821" y="1537"/>
                  </a:lnTo>
                  <a:cubicBezTo>
                    <a:pt x="4217" y="1537"/>
                    <a:pt x="4568" y="1186"/>
                    <a:pt x="4568" y="791"/>
                  </a:cubicBezTo>
                  <a:cubicBezTo>
                    <a:pt x="4568" y="352"/>
                    <a:pt x="4217" y="0"/>
                    <a:pt x="3821" y="0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8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dirty="0"/>
              <a:t>Target Audience and Segmentation</a:t>
            </a:r>
            <a:endParaRPr dirty="0"/>
          </a:p>
        </p:txBody>
      </p:sp>
      <p:graphicFrame>
        <p:nvGraphicFramePr>
          <p:cNvPr id="332" name="Google Shape;332;p18"/>
          <p:cNvGraphicFramePr/>
          <p:nvPr/>
        </p:nvGraphicFramePr>
        <p:xfrm>
          <a:off x="457200" y="2270575"/>
          <a:ext cx="3623550" cy="1460900"/>
        </p:xfrm>
        <a:graphic>
          <a:graphicData uri="http://schemas.openxmlformats.org/drawingml/2006/table">
            <a:tbl>
              <a:tblPr>
                <a:noFill/>
                <a:tableStyleId>{93341116-055F-4D5E-82DE-AAE421168B64}</a:tableStyleId>
              </a:tblPr>
              <a:tblGrid>
                <a:gridCol w="1541825"/>
                <a:gridCol w="2081725"/>
              </a:tblGrid>
              <a:tr h="7304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500" b="1" dirty="0">
                          <a:latin typeface="Fira Sans Extra Condensed" panose="020B0503050000020004"/>
                          <a:ea typeface="Fira Sans Extra Condensed" panose="020B0503050000020004"/>
                          <a:cs typeface="Fira Sans Extra Condensed" panose="020B0503050000020004"/>
                          <a:sym typeface="Fira Sans Extra Condensed" panose="020B0503050000020004"/>
                        </a:rPr>
                        <a:t>Luxury Traveler</a:t>
                      </a:r>
                      <a:endParaRPr sz="1500" b="1" dirty="0">
                        <a:solidFill>
                          <a:srgbClr val="000000"/>
                        </a:solidFill>
                        <a:latin typeface="Fira Sans Extra Condensed" panose="020B0503050000020004"/>
                        <a:ea typeface="Fira Sans Extra Condensed" panose="020B0503050000020004"/>
                        <a:cs typeface="Fira Sans Extra Condensed" panose="020B0503050000020004"/>
                        <a:sym typeface="Fira Sans Extra Condensed" panose="020B0503050000020004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>
                          <a:latin typeface="Roboto" panose="02000000000000000000"/>
                          <a:ea typeface="Roboto" panose="02000000000000000000"/>
                          <a:cs typeface="Roboto" panose="02000000000000000000"/>
                          <a:sym typeface="Roboto" panose="02000000000000000000"/>
                        </a:rPr>
                        <a:t>High-end tourists seeking exclusive experiences.</a:t>
                      </a:r>
                      <a:endParaRPr sz="1200" dirty="0">
                        <a:latin typeface="Roboto" panose="02000000000000000000"/>
                        <a:ea typeface="Roboto" panose="02000000000000000000"/>
                        <a:cs typeface="Roboto" panose="02000000000000000000"/>
                        <a:sym typeface="Roboto" panose="02000000000000000000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</a:tr>
              <a:tr h="7304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500" b="1" dirty="0">
                          <a:latin typeface="Fira Sans Extra Condensed" panose="020B0503050000020004"/>
                          <a:ea typeface="Fira Sans Extra Condensed" panose="020B0503050000020004"/>
                          <a:cs typeface="Fira Sans Extra Condensed" panose="020B0503050000020004"/>
                          <a:sym typeface="Fira Sans Extra Condensed" panose="020B0503050000020004"/>
                        </a:rPr>
                        <a:t>Eco-Conscious Tourists</a:t>
                      </a:r>
                      <a:endParaRPr sz="1500" b="1" dirty="0">
                        <a:solidFill>
                          <a:srgbClr val="000000"/>
                        </a:solidFill>
                        <a:latin typeface="Fira Sans Extra Condensed" panose="020B0503050000020004"/>
                        <a:ea typeface="Fira Sans Extra Condensed" panose="020B0503050000020004"/>
                        <a:cs typeface="Fira Sans Extra Condensed" panose="020B0503050000020004"/>
                        <a:sym typeface="Fira Sans Extra Condensed" panose="020B0503050000020004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94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200" dirty="0">
                          <a:solidFill>
                            <a:srgbClr val="000000"/>
                          </a:solidFill>
                          <a:latin typeface="Roboto" panose="02000000000000000000"/>
                          <a:ea typeface="Roboto" panose="02000000000000000000"/>
                          <a:cs typeface="Roboto" panose="02000000000000000000"/>
                          <a:sym typeface="Roboto" panose="02000000000000000000"/>
                        </a:rPr>
                        <a:t>Interested in sustainability.</a:t>
                      </a:r>
                      <a:endParaRPr sz="1200" dirty="0">
                        <a:solidFill>
                          <a:srgbClr val="000000"/>
                        </a:solidFill>
                        <a:latin typeface="Roboto" panose="02000000000000000000"/>
                        <a:ea typeface="Roboto" panose="02000000000000000000"/>
                        <a:cs typeface="Roboto" panose="02000000000000000000"/>
                        <a:sym typeface="Roboto" panose="02000000000000000000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94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33" name="Google Shape;333;p18"/>
          <p:cNvGraphicFramePr/>
          <p:nvPr/>
        </p:nvGraphicFramePr>
        <p:xfrm>
          <a:off x="5047429" y="2275241"/>
          <a:ext cx="3623550" cy="1507475"/>
        </p:xfrm>
        <a:graphic>
          <a:graphicData uri="http://schemas.openxmlformats.org/drawingml/2006/table">
            <a:tbl>
              <a:tblPr>
                <a:noFill/>
                <a:tableStyleId>{93341116-055F-4D5E-82DE-AAE421168B64}</a:tableStyleId>
              </a:tblPr>
              <a:tblGrid>
                <a:gridCol w="1541825"/>
                <a:gridCol w="2081725"/>
              </a:tblGrid>
              <a:tr h="7770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500" b="1" dirty="0">
                          <a:latin typeface="Fira Sans Extra Condensed" panose="020B0503050000020004"/>
                          <a:ea typeface="Fira Sans Extra Condensed" panose="020B0503050000020004"/>
                          <a:cs typeface="Fira Sans Extra Condensed" panose="020B0503050000020004"/>
                          <a:sym typeface="Fira Sans Extra Condensed" panose="020B0503050000020004"/>
                        </a:rPr>
                        <a:t>New weds &amp; Couples</a:t>
                      </a:r>
                      <a:endParaRPr sz="1500" b="1" dirty="0">
                        <a:latin typeface="Fira Sans Extra Condensed" panose="020B0503050000020004"/>
                        <a:ea typeface="Fira Sans Extra Condensed" panose="020B0503050000020004"/>
                        <a:cs typeface="Fira Sans Extra Condensed" panose="020B0503050000020004"/>
                        <a:sym typeface="Fira Sans Extra Condensed" panose="020B0503050000020004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90204"/>
                        <a:buNone/>
                      </a:pPr>
                      <a:r>
                        <a:rPr lang="en-IN" sz="1200" dirty="0">
                          <a:solidFill>
                            <a:srgbClr val="000000"/>
                          </a:solidFill>
                          <a:latin typeface="Roboto" panose="02000000000000000000"/>
                          <a:ea typeface="Roboto" panose="02000000000000000000"/>
                          <a:cs typeface="Roboto" panose="02000000000000000000"/>
                          <a:sym typeface="Roboto" panose="02000000000000000000"/>
                        </a:rPr>
                        <a:t>Seeking romantic getaways.</a:t>
                      </a:r>
                      <a:endParaRPr sz="1200" dirty="0">
                        <a:solidFill>
                          <a:srgbClr val="000000"/>
                        </a:solidFill>
                        <a:latin typeface="Roboto" panose="02000000000000000000"/>
                        <a:ea typeface="Roboto" panose="02000000000000000000"/>
                        <a:cs typeface="Roboto" panose="02000000000000000000"/>
                        <a:sym typeface="Roboto" panose="02000000000000000000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</a:tr>
              <a:tr h="7304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1500" b="1" dirty="0">
                          <a:latin typeface="Fira Sans Extra Condensed" panose="020B0503050000020004"/>
                          <a:ea typeface="Fira Sans Extra Condensed" panose="020B0503050000020004"/>
                          <a:cs typeface="Fira Sans Extra Condensed" panose="020B0503050000020004"/>
                          <a:sym typeface="Fira Sans Extra Condensed" panose="020B0503050000020004"/>
                        </a:rPr>
                        <a:t>Corporate Groups</a:t>
                      </a:r>
                      <a:endParaRPr sz="1500" b="1" dirty="0">
                        <a:solidFill>
                          <a:srgbClr val="000000"/>
                        </a:solidFill>
                        <a:latin typeface="Fira Sans Extra Condensed" panose="020B0503050000020004"/>
                        <a:ea typeface="Fira Sans Extra Condensed" panose="020B0503050000020004"/>
                        <a:cs typeface="Fira Sans Extra Condensed" panose="020B0503050000020004"/>
                        <a:sym typeface="Fira Sans Extra Condensed" panose="020B0503050000020004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94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 panose="020B0604020202090204"/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Roboto" panose="02000000000000000000"/>
                          <a:ea typeface="Roboto" panose="02000000000000000000"/>
                          <a:cs typeface="Roboto" panose="02000000000000000000"/>
                          <a:sym typeface="Roboto" panose="02000000000000000000"/>
                        </a:rPr>
                        <a:t>Hosting retreats and team-building events.</a:t>
                      </a:r>
                      <a:endParaRPr sz="1200" dirty="0">
                        <a:solidFill>
                          <a:srgbClr val="000000"/>
                        </a:solidFill>
                        <a:latin typeface="Roboto" panose="02000000000000000000"/>
                        <a:ea typeface="Roboto" panose="02000000000000000000"/>
                        <a:cs typeface="Roboto" panose="02000000000000000000"/>
                        <a:sym typeface="Roboto" panose="02000000000000000000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A82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A9456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334" name="Google Shape;334;p18"/>
          <p:cNvSpPr/>
          <p:nvPr/>
        </p:nvSpPr>
        <p:spPr>
          <a:xfrm>
            <a:off x="2504463" y="2134850"/>
            <a:ext cx="380175" cy="51300"/>
          </a:xfrm>
          <a:custGeom>
            <a:avLst/>
            <a:gdLst/>
            <a:ahLst/>
            <a:cxnLst/>
            <a:rect l="l" t="t" r="r" b="b"/>
            <a:pathLst>
              <a:path w="15207" h="2052" extrusionOk="0">
                <a:moveTo>
                  <a:pt x="10157" y="0"/>
                </a:moveTo>
                <a:cubicBezTo>
                  <a:pt x="10021" y="0"/>
                  <a:pt x="9885" y="39"/>
                  <a:pt x="9768" y="117"/>
                </a:cubicBezTo>
                <a:cubicBezTo>
                  <a:pt x="9066" y="745"/>
                  <a:pt x="8153" y="1093"/>
                  <a:pt x="7229" y="1093"/>
                </a:cubicBezTo>
                <a:cubicBezTo>
                  <a:pt x="7181" y="1093"/>
                  <a:pt x="7132" y="1092"/>
                  <a:pt x="7083" y="1090"/>
                </a:cubicBezTo>
                <a:cubicBezTo>
                  <a:pt x="6305" y="1012"/>
                  <a:pt x="5877" y="350"/>
                  <a:pt x="5176" y="117"/>
                </a:cubicBezTo>
                <a:cubicBezTo>
                  <a:pt x="5015" y="75"/>
                  <a:pt x="4858" y="56"/>
                  <a:pt x="4704" y="56"/>
                </a:cubicBezTo>
                <a:cubicBezTo>
                  <a:pt x="4152" y="56"/>
                  <a:pt x="3648" y="293"/>
                  <a:pt x="3191" y="506"/>
                </a:cubicBezTo>
                <a:cubicBezTo>
                  <a:pt x="2296" y="934"/>
                  <a:pt x="1363" y="1245"/>
                  <a:pt x="429" y="1440"/>
                </a:cubicBezTo>
                <a:cubicBezTo>
                  <a:pt x="1" y="1479"/>
                  <a:pt x="156" y="1985"/>
                  <a:pt x="506" y="1985"/>
                </a:cubicBezTo>
                <a:cubicBezTo>
                  <a:pt x="1440" y="1985"/>
                  <a:pt x="2374" y="1751"/>
                  <a:pt x="3230" y="1323"/>
                </a:cubicBezTo>
                <a:cubicBezTo>
                  <a:pt x="3658" y="1129"/>
                  <a:pt x="4086" y="973"/>
                  <a:pt x="4553" y="856"/>
                </a:cubicBezTo>
                <a:cubicBezTo>
                  <a:pt x="4583" y="850"/>
                  <a:pt x="4612" y="848"/>
                  <a:pt x="4642" y="848"/>
                </a:cubicBezTo>
                <a:cubicBezTo>
                  <a:pt x="5007" y="848"/>
                  <a:pt x="5394" y="1263"/>
                  <a:pt x="5682" y="1479"/>
                </a:cubicBezTo>
                <a:cubicBezTo>
                  <a:pt x="6236" y="1874"/>
                  <a:pt x="6860" y="2051"/>
                  <a:pt x="7495" y="2051"/>
                </a:cubicBezTo>
                <a:cubicBezTo>
                  <a:pt x="8422" y="2051"/>
                  <a:pt x="9372" y="1674"/>
                  <a:pt x="10157" y="1051"/>
                </a:cubicBezTo>
                <a:cubicBezTo>
                  <a:pt x="10936" y="1704"/>
                  <a:pt x="11927" y="1968"/>
                  <a:pt x="12939" y="1968"/>
                </a:cubicBezTo>
                <a:cubicBezTo>
                  <a:pt x="13494" y="1968"/>
                  <a:pt x="14056" y="1889"/>
                  <a:pt x="14593" y="1751"/>
                </a:cubicBezTo>
                <a:cubicBezTo>
                  <a:pt x="15207" y="1535"/>
                  <a:pt x="14950" y="883"/>
                  <a:pt x="14412" y="883"/>
                </a:cubicBezTo>
                <a:cubicBezTo>
                  <a:pt x="14370" y="883"/>
                  <a:pt x="14327" y="887"/>
                  <a:pt x="14282" y="895"/>
                </a:cubicBezTo>
                <a:cubicBezTo>
                  <a:pt x="13770" y="966"/>
                  <a:pt x="13274" y="1032"/>
                  <a:pt x="12799" y="1032"/>
                </a:cubicBezTo>
                <a:cubicBezTo>
                  <a:pt x="11974" y="1032"/>
                  <a:pt x="11213" y="833"/>
                  <a:pt x="10546" y="117"/>
                </a:cubicBezTo>
                <a:cubicBezTo>
                  <a:pt x="10429" y="39"/>
                  <a:pt x="10293" y="0"/>
                  <a:pt x="10157" y="0"/>
                </a:cubicBezTo>
                <a:close/>
              </a:path>
            </a:pathLst>
          </a:custGeom>
          <a:solidFill>
            <a:srgbClr val="FE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335" name="Google Shape;335;p18"/>
          <p:cNvGrpSpPr/>
          <p:nvPr/>
        </p:nvGrpSpPr>
        <p:grpSpPr>
          <a:xfrm>
            <a:off x="1384488" y="1235800"/>
            <a:ext cx="1768975" cy="917575"/>
            <a:chOff x="1384488" y="1235800"/>
            <a:chExt cx="1768975" cy="917575"/>
          </a:xfrm>
        </p:grpSpPr>
        <p:sp>
          <p:nvSpPr>
            <p:cNvPr id="336" name="Google Shape;336;p18"/>
            <p:cNvSpPr/>
            <p:nvPr/>
          </p:nvSpPr>
          <p:spPr>
            <a:xfrm>
              <a:off x="1384488" y="1236775"/>
              <a:ext cx="1768975" cy="845725"/>
            </a:xfrm>
            <a:custGeom>
              <a:avLst/>
              <a:gdLst/>
              <a:ahLst/>
              <a:cxnLst/>
              <a:rect l="l" t="t" r="r" b="b"/>
              <a:pathLst>
                <a:path w="70759" h="33829" extrusionOk="0">
                  <a:moveTo>
                    <a:pt x="31024" y="5804"/>
                  </a:moveTo>
                  <a:cubicBezTo>
                    <a:pt x="30830" y="6115"/>
                    <a:pt x="30557" y="6388"/>
                    <a:pt x="30285" y="6582"/>
                  </a:cubicBezTo>
                  <a:lnTo>
                    <a:pt x="30090" y="6738"/>
                  </a:lnTo>
                  <a:cubicBezTo>
                    <a:pt x="29857" y="6816"/>
                    <a:pt x="29779" y="7127"/>
                    <a:pt x="29974" y="7283"/>
                  </a:cubicBezTo>
                  <a:lnTo>
                    <a:pt x="29779" y="7555"/>
                  </a:lnTo>
                  <a:cubicBezTo>
                    <a:pt x="29779" y="7205"/>
                    <a:pt x="29818" y="6855"/>
                    <a:pt x="29818" y="6504"/>
                  </a:cubicBezTo>
                  <a:lnTo>
                    <a:pt x="29818" y="6466"/>
                  </a:lnTo>
                  <a:cubicBezTo>
                    <a:pt x="29876" y="6485"/>
                    <a:pt x="29935" y="6495"/>
                    <a:pt x="29988" y="6495"/>
                  </a:cubicBezTo>
                  <a:cubicBezTo>
                    <a:pt x="30042" y="6495"/>
                    <a:pt x="30090" y="6485"/>
                    <a:pt x="30129" y="6466"/>
                  </a:cubicBezTo>
                  <a:cubicBezTo>
                    <a:pt x="30441" y="6271"/>
                    <a:pt x="30752" y="6037"/>
                    <a:pt x="31024" y="5804"/>
                  </a:cubicBezTo>
                  <a:close/>
                  <a:moveTo>
                    <a:pt x="31958" y="6894"/>
                  </a:moveTo>
                  <a:cubicBezTo>
                    <a:pt x="31958" y="7088"/>
                    <a:pt x="31997" y="7283"/>
                    <a:pt x="32036" y="7477"/>
                  </a:cubicBezTo>
                  <a:lnTo>
                    <a:pt x="31764" y="7555"/>
                  </a:lnTo>
                  <a:lnTo>
                    <a:pt x="31024" y="7944"/>
                  </a:lnTo>
                  <a:cubicBezTo>
                    <a:pt x="31336" y="7633"/>
                    <a:pt x="31647" y="7283"/>
                    <a:pt x="31958" y="6933"/>
                  </a:cubicBezTo>
                  <a:lnTo>
                    <a:pt x="31958" y="6894"/>
                  </a:lnTo>
                  <a:close/>
                  <a:moveTo>
                    <a:pt x="29701" y="8528"/>
                  </a:moveTo>
                  <a:cubicBezTo>
                    <a:pt x="29740" y="8567"/>
                    <a:pt x="29779" y="8567"/>
                    <a:pt x="29818" y="8567"/>
                  </a:cubicBezTo>
                  <a:lnTo>
                    <a:pt x="29662" y="8645"/>
                  </a:lnTo>
                  <a:cubicBezTo>
                    <a:pt x="29701" y="8606"/>
                    <a:pt x="29701" y="8606"/>
                    <a:pt x="29701" y="8528"/>
                  </a:cubicBezTo>
                  <a:close/>
                  <a:moveTo>
                    <a:pt x="22035" y="9501"/>
                  </a:moveTo>
                  <a:lnTo>
                    <a:pt x="21841" y="9734"/>
                  </a:lnTo>
                  <a:cubicBezTo>
                    <a:pt x="21802" y="9695"/>
                    <a:pt x="21802" y="9656"/>
                    <a:pt x="21841" y="9579"/>
                  </a:cubicBezTo>
                  <a:lnTo>
                    <a:pt x="22035" y="9501"/>
                  </a:lnTo>
                  <a:close/>
                  <a:moveTo>
                    <a:pt x="23942" y="9734"/>
                  </a:moveTo>
                  <a:lnTo>
                    <a:pt x="23942" y="9812"/>
                  </a:lnTo>
                  <a:lnTo>
                    <a:pt x="23864" y="9812"/>
                  </a:lnTo>
                  <a:lnTo>
                    <a:pt x="23942" y="9734"/>
                  </a:lnTo>
                  <a:close/>
                  <a:moveTo>
                    <a:pt x="24137" y="10746"/>
                  </a:moveTo>
                  <a:cubicBezTo>
                    <a:pt x="24137" y="10756"/>
                    <a:pt x="24137" y="10766"/>
                    <a:pt x="24137" y="10785"/>
                  </a:cubicBezTo>
                  <a:cubicBezTo>
                    <a:pt x="24137" y="10824"/>
                    <a:pt x="24175" y="10824"/>
                    <a:pt x="24175" y="10863"/>
                  </a:cubicBezTo>
                  <a:lnTo>
                    <a:pt x="23981" y="10941"/>
                  </a:lnTo>
                  <a:cubicBezTo>
                    <a:pt x="24020" y="10863"/>
                    <a:pt x="24098" y="10785"/>
                    <a:pt x="24137" y="10746"/>
                  </a:cubicBezTo>
                  <a:close/>
                  <a:moveTo>
                    <a:pt x="21802" y="10435"/>
                  </a:moveTo>
                  <a:cubicBezTo>
                    <a:pt x="21841" y="10474"/>
                    <a:pt x="21880" y="10474"/>
                    <a:pt x="21880" y="10474"/>
                  </a:cubicBezTo>
                  <a:cubicBezTo>
                    <a:pt x="21802" y="10824"/>
                    <a:pt x="22035" y="11174"/>
                    <a:pt x="22385" y="11174"/>
                  </a:cubicBezTo>
                  <a:cubicBezTo>
                    <a:pt x="22424" y="11252"/>
                    <a:pt x="22463" y="11291"/>
                    <a:pt x="22502" y="11330"/>
                  </a:cubicBezTo>
                  <a:lnTo>
                    <a:pt x="21763" y="11563"/>
                  </a:lnTo>
                  <a:cubicBezTo>
                    <a:pt x="21763" y="11174"/>
                    <a:pt x="21763" y="10824"/>
                    <a:pt x="21802" y="10435"/>
                  </a:cubicBezTo>
                  <a:close/>
                  <a:moveTo>
                    <a:pt x="31810" y="0"/>
                  </a:moveTo>
                  <a:cubicBezTo>
                    <a:pt x="30900" y="0"/>
                    <a:pt x="29997" y="158"/>
                    <a:pt x="29156" y="473"/>
                  </a:cubicBezTo>
                  <a:cubicBezTo>
                    <a:pt x="28634" y="647"/>
                    <a:pt x="28953" y="1320"/>
                    <a:pt x="29416" y="1320"/>
                  </a:cubicBezTo>
                  <a:cubicBezTo>
                    <a:pt x="29471" y="1320"/>
                    <a:pt x="29527" y="1310"/>
                    <a:pt x="29584" y="1290"/>
                  </a:cubicBezTo>
                  <a:cubicBezTo>
                    <a:pt x="29974" y="1173"/>
                    <a:pt x="30363" y="1095"/>
                    <a:pt x="30752" y="1057"/>
                  </a:cubicBezTo>
                  <a:lnTo>
                    <a:pt x="30752" y="1057"/>
                  </a:lnTo>
                  <a:cubicBezTo>
                    <a:pt x="30285" y="1290"/>
                    <a:pt x="29779" y="1407"/>
                    <a:pt x="29234" y="1446"/>
                  </a:cubicBezTo>
                  <a:cubicBezTo>
                    <a:pt x="28962" y="1446"/>
                    <a:pt x="28650" y="1601"/>
                    <a:pt x="28650" y="1913"/>
                  </a:cubicBezTo>
                  <a:cubicBezTo>
                    <a:pt x="28650" y="4286"/>
                    <a:pt x="28534" y="6699"/>
                    <a:pt x="28845" y="9073"/>
                  </a:cubicBezTo>
                  <a:lnTo>
                    <a:pt x="28845" y="9112"/>
                  </a:lnTo>
                  <a:cubicBezTo>
                    <a:pt x="27755" y="9695"/>
                    <a:pt x="26588" y="10201"/>
                    <a:pt x="25382" y="10551"/>
                  </a:cubicBezTo>
                  <a:cubicBezTo>
                    <a:pt x="25187" y="9267"/>
                    <a:pt x="24915" y="8022"/>
                    <a:pt x="24837" y="6660"/>
                  </a:cubicBezTo>
                  <a:cubicBezTo>
                    <a:pt x="24759" y="5415"/>
                    <a:pt x="24915" y="3975"/>
                    <a:pt x="24642" y="2730"/>
                  </a:cubicBezTo>
                  <a:lnTo>
                    <a:pt x="24837" y="2457"/>
                  </a:lnTo>
                  <a:cubicBezTo>
                    <a:pt x="25109" y="2185"/>
                    <a:pt x="24720" y="1835"/>
                    <a:pt x="24409" y="1835"/>
                  </a:cubicBezTo>
                  <a:cubicBezTo>
                    <a:pt x="23164" y="1913"/>
                    <a:pt x="21996" y="2419"/>
                    <a:pt x="21062" y="3236"/>
                  </a:cubicBezTo>
                  <a:cubicBezTo>
                    <a:pt x="20771" y="3560"/>
                    <a:pt x="21073" y="3857"/>
                    <a:pt x="21407" y="3857"/>
                  </a:cubicBezTo>
                  <a:cubicBezTo>
                    <a:pt x="21474" y="3857"/>
                    <a:pt x="21542" y="3845"/>
                    <a:pt x="21607" y="3819"/>
                  </a:cubicBezTo>
                  <a:cubicBezTo>
                    <a:pt x="21763" y="3742"/>
                    <a:pt x="21918" y="3664"/>
                    <a:pt x="22074" y="3586"/>
                  </a:cubicBezTo>
                  <a:lnTo>
                    <a:pt x="22074" y="3586"/>
                  </a:lnTo>
                  <a:cubicBezTo>
                    <a:pt x="21724" y="3858"/>
                    <a:pt x="21413" y="4247"/>
                    <a:pt x="21179" y="4676"/>
                  </a:cubicBezTo>
                  <a:cubicBezTo>
                    <a:pt x="20829" y="5454"/>
                    <a:pt x="20868" y="6504"/>
                    <a:pt x="20907" y="7361"/>
                  </a:cubicBezTo>
                  <a:cubicBezTo>
                    <a:pt x="20907" y="8800"/>
                    <a:pt x="20946" y="10279"/>
                    <a:pt x="21023" y="11719"/>
                  </a:cubicBezTo>
                  <a:cubicBezTo>
                    <a:pt x="21023" y="11758"/>
                    <a:pt x="21023" y="11797"/>
                    <a:pt x="21023" y="11797"/>
                  </a:cubicBezTo>
                  <a:cubicBezTo>
                    <a:pt x="20712" y="11913"/>
                    <a:pt x="20401" y="12069"/>
                    <a:pt x="20090" y="12225"/>
                  </a:cubicBezTo>
                  <a:cubicBezTo>
                    <a:pt x="18961" y="12770"/>
                    <a:pt x="17443" y="14209"/>
                    <a:pt x="17988" y="15610"/>
                  </a:cubicBezTo>
                  <a:cubicBezTo>
                    <a:pt x="17871" y="15649"/>
                    <a:pt x="17755" y="15688"/>
                    <a:pt x="17638" y="15727"/>
                  </a:cubicBezTo>
                  <a:cubicBezTo>
                    <a:pt x="16665" y="16077"/>
                    <a:pt x="15576" y="16622"/>
                    <a:pt x="15186" y="17595"/>
                  </a:cubicBezTo>
                  <a:cubicBezTo>
                    <a:pt x="14797" y="18607"/>
                    <a:pt x="14836" y="19696"/>
                    <a:pt x="14797" y="20708"/>
                  </a:cubicBezTo>
                  <a:cubicBezTo>
                    <a:pt x="14019" y="20786"/>
                    <a:pt x="13241" y="20864"/>
                    <a:pt x="12424" y="20864"/>
                  </a:cubicBezTo>
                  <a:cubicBezTo>
                    <a:pt x="12229" y="20864"/>
                    <a:pt x="12034" y="21175"/>
                    <a:pt x="11957" y="21486"/>
                  </a:cubicBezTo>
                  <a:cubicBezTo>
                    <a:pt x="11927" y="21481"/>
                    <a:pt x="11898" y="21479"/>
                    <a:pt x="11870" y="21479"/>
                  </a:cubicBezTo>
                  <a:cubicBezTo>
                    <a:pt x="11678" y="21479"/>
                    <a:pt x="11538" y="21594"/>
                    <a:pt x="11606" y="21798"/>
                  </a:cubicBezTo>
                  <a:cubicBezTo>
                    <a:pt x="11996" y="22770"/>
                    <a:pt x="12501" y="23665"/>
                    <a:pt x="12891" y="24599"/>
                  </a:cubicBezTo>
                  <a:cubicBezTo>
                    <a:pt x="13280" y="25416"/>
                    <a:pt x="13435" y="26312"/>
                    <a:pt x="13357" y="27207"/>
                  </a:cubicBezTo>
                  <a:cubicBezTo>
                    <a:pt x="13280" y="28063"/>
                    <a:pt x="13280" y="28958"/>
                    <a:pt x="13357" y="29853"/>
                  </a:cubicBezTo>
                  <a:cubicBezTo>
                    <a:pt x="13280" y="29892"/>
                    <a:pt x="13202" y="29930"/>
                    <a:pt x="13124" y="30008"/>
                  </a:cubicBezTo>
                  <a:cubicBezTo>
                    <a:pt x="12968" y="30397"/>
                    <a:pt x="12696" y="30709"/>
                    <a:pt x="12424" y="30981"/>
                  </a:cubicBezTo>
                  <a:cubicBezTo>
                    <a:pt x="12087" y="31134"/>
                    <a:pt x="11750" y="31239"/>
                    <a:pt x="11395" y="31239"/>
                  </a:cubicBezTo>
                  <a:cubicBezTo>
                    <a:pt x="11298" y="31239"/>
                    <a:pt x="11200" y="31231"/>
                    <a:pt x="11101" y="31215"/>
                  </a:cubicBezTo>
                  <a:cubicBezTo>
                    <a:pt x="10089" y="31215"/>
                    <a:pt x="9116" y="30942"/>
                    <a:pt x="8260" y="30436"/>
                  </a:cubicBezTo>
                  <a:cubicBezTo>
                    <a:pt x="8173" y="30399"/>
                    <a:pt x="8085" y="30382"/>
                    <a:pt x="8000" y="30382"/>
                  </a:cubicBezTo>
                  <a:cubicBezTo>
                    <a:pt x="7821" y="30382"/>
                    <a:pt x="7653" y="30460"/>
                    <a:pt x="7520" y="30592"/>
                  </a:cubicBezTo>
                  <a:cubicBezTo>
                    <a:pt x="6820" y="31837"/>
                    <a:pt x="5925" y="33005"/>
                    <a:pt x="4407" y="33044"/>
                  </a:cubicBezTo>
                  <a:cubicBezTo>
                    <a:pt x="4366" y="33045"/>
                    <a:pt x="4325" y="33045"/>
                    <a:pt x="4284" y="33045"/>
                  </a:cubicBezTo>
                  <a:cubicBezTo>
                    <a:pt x="3039" y="33045"/>
                    <a:pt x="1760" y="32488"/>
                    <a:pt x="555" y="32149"/>
                  </a:cubicBezTo>
                  <a:cubicBezTo>
                    <a:pt x="529" y="32142"/>
                    <a:pt x="504" y="32139"/>
                    <a:pt x="479" y="32139"/>
                  </a:cubicBezTo>
                  <a:cubicBezTo>
                    <a:pt x="203" y="32139"/>
                    <a:pt x="0" y="32512"/>
                    <a:pt x="321" y="32654"/>
                  </a:cubicBezTo>
                  <a:cubicBezTo>
                    <a:pt x="1646" y="33206"/>
                    <a:pt x="3006" y="33828"/>
                    <a:pt x="4466" y="33828"/>
                  </a:cubicBezTo>
                  <a:cubicBezTo>
                    <a:pt x="4550" y="33828"/>
                    <a:pt x="4634" y="33826"/>
                    <a:pt x="4719" y="33822"/>
                  </a:cubicBezTo>
                  <a:cubicBezTo>
                    <a:pt x="6275" y="33705"/>
                    <a:pt x="7365" y="32654"/>
                    <a:pt x="8182" y="31448"/>
                  </a:cubicBezTo>
                  <a:cubicBezTo>
                    <a:pt x="9155" y="31993"/>
                    <a:pt x="10283" y="32343"/>
                    <a:pt x="11412" y="32421"/>
                  </a:cubicBezTo>
                  <a:cubicBezTo>
                    <a:pt x="11456" y="32423"/>
                    <a:pt x="11501" y="32424"/>
                    <a:pt x="11546" y="32424"/>
                  </a:cubicBezTo>
                  <a:cubicBezTo>
                    <a:pt x="12506" y="32424"/>
                    <a:pt x="13768" y="32030"/>
                    <a:pt x="14214" y="31176"/>
                  </a:cubicBezTo>
                  <a:cubicBezTo>
                    <a:pt x="14992" y="31721"/>
                    <a:pt x="16120" y="31798"/>
                    <a:pt x="17054" y="31837"/>
                  </a:cubicBezTo>
                  <a:cubicBezTo>
                    <a:pt x="18494" y="31837"/>
                    <a:pt x="19973" y="31721"/>
                    <a:pt x="21413" y="31487"/>
                  </a:cubicBezTo>
                  <a:cubicBezTo>
                    <a:pt x="22891" y="31292"/>
                    <a:pt x="24370" y="31059"/>
                    <a:pt x="25849" y="30825"/>
                  </a:cubicBezTo>
                  <a:cubicBezTo>
                    <a:pt x="27366" y="30592"/>
                    <a:pt x="28884" y="30436"/>
                    <a:pt x="30402" y="30436"/>
                  </a:cubicBezTo>
                  <a:cubicBezTo>
                    <a:pt x="32892" y="30359"/>
                    <a:pt x="35421" y="30359"/>
                    <a:pt x="37912" y="30359"/>
                  </a:cubicBezTo>
                  <a:cubicBezTo>
                    <a:pt x="40130" y="30359"/>
                    <a:pt x="42309" y="30514"/>
                    <a:pt x="44527" y="30514"/>
                  </a:cubicBezTo>
                  <a:cubicBezTo>
                    <a:pt x="46084" y="30514"/>
                    <a:pt x="47874" y="30281"/>
                    <a:pt x="49002" y="29074"/>
                  </a:cubicBezTo>
                  <a:cubicBezTo>
                    <a:pt x="49080" y="28958"/>
                    <a:pt x="49119" y="28880"/>
                    <a:pt x="49197" y="28802"/>
                  </a:cubicBezTo>
                  <a:cubicBezTo>
                    <a:pt x="49858" y="29308"/>
                    <a:pt x="50598" y="29697"/>
                    <a:pt x="51376" y="29969"/>
                  </a:cubicBezTo>
                  <a:cubicBezTo>
                    <a:pt x="52129" y="30201"/>
                    <a:pt x="52926" y="30325"/>
                    <a:pt x="53733" y="30325"/>
                  </a:cubicBezTo>
                  <a:cubicBezTo>
                    <a:pt x="54010" y="30325"/>
                    <a:pt x="54289" y="30311"/>
                    <a:pt x="54567" y="30281"/>
                  </a:cubicBezTo>
                  <a:cubicBezTo>
                    <a:pt x="55579" y="30242"/>
                    <a:pt x="56629" y="30086"/>
                    <a:pt x="57641" y="29775"/>
                  </a:cubicBezTo>
                  <a:cubicBezTo>
                    <a:pt x="58199" y="29569"/>
                    <a:pt x="58469" y="29408"/>
                    <a:pt x="58902" y="29408"/>
                  </a:cubicBezTo>
                  <a:cubicBezTo>
                    <a:pt x="59043" y="29408"/>
                    <a:pt x="59201" y="29425"/>
                    <a:pt x="59392" y="29464"/>
                  </a:cubicBezTo>
                  <a:cubicBezTo>
                    <a:pt x="60287" y="29658"/>
                    <a:pt x="61026" y="30514"/>
                    <a:pt x="61844" y="30864"/>
                  </a:cubicBezTo>
                  <a:cubicBezTo>
                    <a:pt x="62855" y="31292"/>
                    <a:pt x="63906" y="31487"/>
                    <a:pt x="64957" y="31487"/>
                  </a:cubicBezTo>
                  <a:cubicBezTo>
                    <a:pt x="65042" y="31491"/>
                    <a:pt x="65129" y="31493"/>
                    <a:pt x="65218" y="31493"/>
                  </a:cubicBezTo>
                  <a:cubicBezTo>
                    <a:pt x="67001" y="31493"/>
                    <a:pt x="69517" y="30746"/>
                    <a:pt x="70444" y="29152"/>
                  </a:cubicBezTo>
                  <a:cubicBezTo>
                    <a:pt x="70758" y="28680"/>
                    <a:pt x="70259" y="28259"/>
                    <a:pt x="69748" y="28259"/>
                  </a:cubicBezTo>
                  <a:cubicBezTo>
                    <a:pt x="69626" y="28259"/>
                    <a:pt x="69505" y="28283"/>
                    <a:pt x="69393" y="28335"/>
                  </a:cubicBezTo>
                  <a:cubicBezTo>
                    <a:pt x="68576" y="28724"/>
                    <a:pt x="67875" y="29308"/>
                    <a:pt x="67019" y="29658"/>
                  </a:cubicBezTo>
                  <a:cubicBezTo>
                    <a:pt x="66304" y="29896"/>
                    <a:pt x="65530" y="30016"/>
                    <a:pt x="64774" y="30016"/>
                  </a:cubicBezTo>
                  <a:cubicBezTo>
                    <a:pt x="64666" y="30016"/>
                    <a:pt x="64558" y="30013"/>
                    <a:pt x="64451" y="30008"/>
                  </a:cubicBezTo>
                  <a:cubicBezTo>
                    <a:pt x="63556" y="29969"/>
                    <a:pt x="62661" y="29697"/>
                    <a:pt x="61883" y="29269"/>
                  </a:cubicBezTo>
                  <a:cubicBezTo>
                    <a:pt x="61104" y="28724"/>
                    <a:pt x="60209" y="28335"/>
                    <a:pt x="59314" y="28140"/>
                  </a:cubicBezTo>
                  <a:cubicBezTo>
                    <a:pt x="59138" y="28117"/>
                    <a:pt x="58961" y="28104"/>
                    <a:pt x="58786" y="28104"/>
                  </a:cubicBezTo>
                  <a:cubicBezTo>
                    <a:pt x="58384" y="28104"/>
                    <a:pt x="57994" y="28172"/>
                    <a:pt x="57641" y="28335"/>
                  </a:cubicBezTo>
                  <a:cubicBezTo>
                    <a:pt x="56902" y="28646"/>
                    <a:pt x="56123" y="28880"/>
                    <a:pt x="55345" y="28997"/>
                  </a:cubicBezTo>
                  <a:cubicBezTo>
                    <a:pt x="54728" y="29102"/>
                    <a:pt x="54053" y="29162"/>
                    <a:pt x="53366" y="29162"/>
                  </a:cubicBezTo>
                  <a:cubicBezTo>
                    <a:pt x="52016" y="29162"/>
                    <a:pt x="50617" y="28928"/>
                    <a:pt x="49508" y="28335"/>
                  </a:cubicBezTo>
                  <a:cubicBezTo>
                    <a:pt x="50092" y="27284"/>
                    <a:pt x="50325" y="25883"/>
                    <a:pt x="50676" y="24872"/>
                  </a:cubicBezTo>
                  <a:cubicBezTo>
                    <a:pt x="51843" y="21214"/>
                    <a:pt x="53594" y="17050"/>
                    <a:pt x="56707" y="14676"/>
                  </a:cubicBezTo>
                  <a:cubicBezTo>
                    <a:pt x="57018" y="14404"/>
                    <a:pt x="56941" y="13898"/>
                    <a:pt x="56551" y="13742"/>
                  </a:cubicBezTo>
                  <a:cubicBezTo>
                    <a:pt x="54489" y="12925"/>
                    <a:pt x="54333" y="9929"/>
                    <a:pt x="53166" y="8256"/>
                  </a:cubicBezTo>
                  <a:cubicBezTo>
                    <a:pt x="53053" y="8092"/>
                    <a:pt x="52866" y="8022"/>
                    <a:pt x="52675" y="8022"/>
                  </a:cubicBezTo>
                  <a:cubicBezTo>
                    <a:pt x="52274" y="8022"/>
                    <a:pt x="51853" y="8328"/>
                    <a:pt x="52037" y="8723"/>
                  </a:cubicBezTo>
                  <a:lnTo>
                    <a:pt x="51415" y="8839"/>
                  </a:lnTo>
                  <a:cubicBezTo>
                    <a:pt x="51415" y="8475"/>
                    <a:pt x="51108" y="8213"/>
                    <a:pt x="50749" y="8213"/>
                  </a:cubicBezTo>
                  <a:cubicBezTo>
                    <a:pt x="50725" y="8213"/>
                    <a:pt x="50700" y="8214"/>
                    <a:pt x="50676" y="8217"/>
                  </a:cubicBezTo>
                  <a:cubicBezTo>
                    <a:pt x="48302" y="8333"/>
                    <a:pt x="45967" y="8723"/>
                    <a:pt x="43671" y="9384"/>
                  </a:cubicBezTo>
                  <a:cubicBezTo>
                    <a:pt x="43632" y="8684"/>
                    <a:pt x="43515" y="8022"/>
                    <a:pt x="43321" y="7361"/>
                  </a:cubicBezTo>
                  <a:cubicBezTo>
                    <a:pt x="43228" y="7144"/>
                    <a:pt x="43036" y="7026"/>
                    <a:pt x="42844" y="7026"/>
                  </a:cubicBezTo>
                  <a:cubicBezTo>
                    <a:pt x="42795" y="7026"/>
                    <a:pt x="42746" y="7033"/>
                    <a:pt x="42698" y="7049"/>
                  </a:cubicBezTo>
                  <a:cubicBezTo>
                    <a:pt x="42270" y="7127"/>
                    <a:pt x="41842" y="7205"/>
                    <a:pt x="41414" y="7322"/>
                  </a:cubicBezTo>
                  <a:cubicBezTo>
                    <a:pt x="41453" y="6621"/>
                    <a:pt x="41336" y="5960"/>
                    <a:pt x="41142" y="5298"/>
                  </a:cubicBezTo>
                  <a:cubicBezTo>
                    <a:pt x="40985" y="4985"/>
                    <a:pt x="40677" y="4798"/>
                    <a:pt x="40339" y="4798"/>
                  </a:cubicBezTo>
                  <a:cubicBezTo>
                    <a:pt x="40258" y="4798"/>
                    <a:pt x="40174" y="4808"/>
                    <a:pt x="40091" y="4831"/>
                  </a:cubicBezTo>
                  <a:cubicBezTo>
                    <a:pt x="37756" y="5220"/>
                    <a:pt x="35460" y="5921"/>
                    <a:pt x="33281" y="6933"/>
                  </a:cubicBezTo>
                  <a:cubicBezTo>
                    <a:pt x="33281" y="6621"/>
                    <a:pt x="33242" y="6349"/>
                    <a:pt x="33203" y="6115"/>
                  </a:cubicBezTo>
                  <a:cubicBezTo>
                    <a:pt x="33164" y="5454"/>
                    <a:pt x="33126" y="4831"/>
                    <a:pt x="33048" y="4209"/>
                  </a:cubicBezTo>
                  <a:cubicBezTo>
                    <a:pt x="33009" y="3586"/>
                    <a:pt x="32970" y="3041"/>
                    <a:pt x="32970" y="2457"/>
                  </a:cubicBezTo>
                  <a:cubicBezTo>
                    <a:pt x="32970" y="2029"/>
                    <a:pt x="33126" y="1485"/>
                    <a:pt x="32736" y="1173"/>
                  </a:cubicBezTo>
                  <a:cubicBezTo>
                    <a:pt x="32651" y="1116"/>
                    <a:pt x="32545" y="1080"/>
                    <a:pt x="32448" y="1080"/>
                  </a:cubicBezTo>
                  <a:cubicBezTo>
                    <a:pt x="32413" y="1080"/>
                    <a:pt x="32379" y="1085"/>
                    <a:pt x="32347" y="1095"/>
                  </a:cubicBezTo>
                  <a:cubicBezTo>
                    <a:pt x="32425" y="979"/>
                    <a:pt x="32503" y="862"/>
                    <a:pt x="32581" y="745"/>
                  </a:cubicBezTo>
                  <a:cubicBezTo>
                    <a:pt x="32814" y="395"/>
                    <a:pt x="32464" y="6"/>
                    <a:pt x="32114" y="6"/>
                  </a:cubicBezTo>
                  <a:cubicBezTo>
                    <a:pt x="32013" y="2"/>
                    <a:pt x="31911" y="0"/>
                    <a:pt x="31810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37" name="Google Shape;337;p18"/>
            <p:cNvSpPr/>
            <p:nvPr/>
          </p:nvSpPr>
          <p:spPr>
            <a:xfrm>
              <a:off x="2384588" y="2032450"/>
              <a:ext cx="474975" cy="88025"/>
            </a:xfrm>
            <a:custGeom>
              <a:avLst/>
              <a:gdLst/>
              <a:ahLst/>
              <a:cxnLst/>
              <a:rect l="l" t="t" r="r" b="b"/>
              <a:pathLst>
                <a:path w="18999" h="3521" extrusionOk="0">
                  <a:moveTo>
                    <a:pt x="8711" y="1"/>
                  </a:moveTo>
                  <a:cubicBezTo>
                    <a:pt x="8551" y="1"/>
                    <a:pt x="8395" y="69"/>
                    <a:pt x="8298" y="205"/>
                  </a:cubicBezTo>
                  <a:cubicBezTo>
                    <a:pt x="7116" y="1566"/>
                    <a:pt x="5222" y="2572"/>
                    <a:pt x="3400" y="2572"/>
                  </a:cubicBezTo>
                  <a:cubicBezTo>
                    <a:pt x="2462" y="2572"/>
                    <a:pt x="1542" y="2305"/>
                    <a:pt x="749" y="1684"/>
                  </a:cubicBezTo>
                  <a:cubicBezTo>
                    <a:pt x="689" y="1634"/>
                    <a:pt x="608" y="1612"/>
                    <a:pt x="523" y="1612"/>
                  </a:cubicBezTo>
                  <a:cubicBezTo>
                    <a:pt x="274" y="1612"/>
                    <a:pt x="0" y="1801"/>
                    <a:pt x="204" y="2034"/>
                  </a:cubicBezTo>
                  <a:cubicBezTo>
                    <a:pt x="994" y="3097"/>
                    <a:pt x="2122" y="3520"/>
                    <a:pt x="3331" y="3520"/>
                  </a:cubicBezTo>
                  <a:cubicBezTo>
                    <a:pt x="5219" y="3520"/>
                    <a:pt x="7304" y="2489"/>
                    <a:pt x="8609" y="1255"/>
                  </a:cubicBezTo>
                  <a:cubicBezTo>
                    <a:pt x="8998" y="1761"/>
                    <a:pt x="9543" y="2150"/>
                    <a:pt x="10127" y="2345"/>
                  </a:cubicBezTo>
                  <a:cubicBezTo>
                    <a:pt x="10407" y="2407"/>
                    <a:pt x="10687" y="2438"/>
                    <a:pt x="10965" y="2438"/>
                  </a:cubicBezTo>
                  <a:cubicBezTo>
                    <a:pt x="11381" y="2438"/>
                    <a:pt x="11792" y="2368"/>
                    <a:pt x="12189" y="2228"/>
                  </a:cubicBezTo>
                  <a:cubicBezTo>
                    <a:pt x="12722" y="2059"/>
                    <a:pt x="13300" y="1965"/>
                    <a:pt x="13877" y="1965"/>
                  </a:cubicBezTo>
                  <a:cubicBezTo>
                    <a:pt x="14226" y="1965"/>
                    <a:pt x="14575" y="1999"/>
                    <a:pt x="14913" y="2073"/>
                  </a:cubicBezTo>
                  <a:cubicBezTo>
                    <a:pt x="16042" y="2306"/>
                    <a:pt x="17209" y="2656"/>
                    <a:pt x="18376" y="2656"/>
                  </a:cubicBezTo>
                  <a:cubicBezTo>
                    <a:pt x="18999" y="2656"/>
                    <a:pt x="18999" y="1839"/>
                    <a:pt x="18376" y="1800"/>
                  </a:cubicBezTo>
                  <a:cubicBezTo>
                    <a:pt x="16784" y="1699"/>
                    <a:pt x="15191" y="1095"/>
                    <a:pt x="13598" y="1095"/>
                  </a:cubicBezTo>
                  <a:cubicBezTo>
                    <a:pt x="13362" y="1095"/>
                    <a:pt x="13126" y="1109"/>
                    <a:pt x="12890" y="1139"/>
                  </a:cubicBezTo>
                  <a:cubicBezTo>
                    <a:pt x="12267" y="1255"/>
                    <a:pt x="11644" y="1489"/>
                    <a:pt x="11022" y="1567"/>
                  </a:cubicBezTo>
                  <a:cubicBezTo>
                    <a:pt x="10998" y="1568"/>
                    <a:pt x="10974" y="1568"/>
                    <a:pt x="10951" y="1568"/>
                  </a:cubicBezTo>
                  <a:cubicBezTo>
                    <a:pt x="10098" y="1568"/>
                    <a:pt x="9571" y="887"/>
                    <a:pt x="9154" y="205"/>
                  </a:cubicBezTo>
                  <a:cubicBezTo>
                    <a:pt x="9037" y="69"/>
                    <a:pt x="8872" y="1"/>
                    <a:pt x="8711" y="1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38" name="Google Shape;338;p18"/>
            <p:cNvSpPr/>
            <p:nvPr/>
          </p:nvSpPr>
          <p:spPr>
            <a:xfrm>
              <a:off x="1686563" y="2095025"/>
              <a:ext cx="239225" cy="58350"/>
            </a:xfrm>
            <a:custGeom>
              <a:avLst/>
              <a:gdLst/>
              <a:ahLst/>
              <a:cxnLst/>
              <a:rect l="l" t="t" r="r" b="b"/>
              <a:pathLst>
                <a:path w="9569" h="2334" extrusionOk="0">
                  <a:moveTo>
                    <a:pt x="5553" y="0"/>
                  </a:moveTo>
                  <a:cubicBezTo>
                    <a:pt x="5422" y="0"/>
                    <a:pt x="5286" y="50"/>
                    <a:pt x="5166" y="153"/>
                  </a:cubicBezTo>
                  <a:cubicBezTo>
                    <a:pt x="4345" y="974"/>
                    <a:pt x="3388" y="1491"/>
                    <a:pt x="2363" y="1491"/>
                  </a:cubicBezTo>
                  <a:cubicBezTo>
                    <a:pt x="1834" y="1491"/>
                    <a:pt x="1286" y="1353"/>
                    <a:pt x="730" y="1048"/>
                  </a:cubicBezTo>
                  <a:cubicBezTo>
                    <a:pt x="681" y="1024"/>
                    <a:pt x="627" y="1013"/>
                    <a:pt x="574" y="1013"/>
                  </a:cubicBezTo>
                  <a:cubicBezTo>
                    <a:pt x="290" y="1013"/>
                    <a:pt x="1" y="1325"/>
                    <a:pt x="263" y="1554"/>
                  </a:cubicBezTo>
                  <a:cubicBezTo>
                    <a:pt x="863" y="2109"/>
                    <a:pt x="1567" y="2334"/>
                    <a:pt x="2290" y="2334"/>
                  </a:cubicBezTo>
                  <a:cubicBezTo>
                    <a:pt x="3395" y="2334"/>
                    <a:pt x="4545" y="1808"/>
                    <a:pt x="5438" y="1126"/>
                  </a:cubicBezTo>
                  <a:cubicBezTo>
                    <a:pt x="5961" y="1768"/>
                    <a:pt x="6803" y="2177"/>
                    <a:pt x="7637" y="2177"/>
                  </a:cubicBezTo>
                  <a:cubicBezTo>
                    <a:pt x="8168" y="2177"/>
                    <a:pt x="8696" y="2011"/>
                    <a:pt x="9135" y="1632"/>
                  </a:cubicBezTo>
                  <a:cubicBezTo>
                    <a:pt x="9568" y="1266"/>
                    <a:pt x="9117" y="899"/>
                    <a:pt x="8685" y="899"/>
                  </a:cubicBezTo>
                  <a:cubicBezTo>
                    <a:pt x="8612" y="899"/>
                    <a:pt x="8541" y="909"/>
                    <a:pt x="8473" y="932"/>
                  </a:cubicBezTo>
                  <a:cubicBezTo>
                    <a:pt x="8107" y="1087"/>
                    <a:pt x="7750" y="1175"/>
                    <a:pt x="7419" y="1175"/>
                  </a:cubicBezTo>
                  <a:cubicBezTo>
                    <a:pt x="6836" y="1175"/>
                    <a:pt x="6330" y="901"/>
                    <a:pt x="5983" y="231"/>
                  </a:cubicBezTo>
                  <a:cubicBezTo>
                    <a:pt x="5875" y="79"/>
                    <a:pt x="5718" y="0"/>
                    <a:pt x="5553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39" name="Google Shape;339;p18"/>
            <p:cNvSpPr/>
            <p:nvPr/>
          </p:nvSpPr>
          <p:spPr>
            <a:xfrm>
              <a:off x="1673388" y="1437150"/>
              <a:ext cx="1137550" cy="596550"/>
            </a:xfrm>
            <a:custGeom>
              <a:avLst/>
              <a:gdLst/>
              <a:ahLst/>
              <a:cxnLst/>
              <a:rect l="l" t="t" r="r" b="b"/>
              <a:pathLst>
                <a:path w="45502" h="23862" extrusionOk="0">
                  <a:moveTo>
                    <a:pt x="41143" y="0"/>
                  </a:moveTo>
                  <a:cubicBezTo>
                    <a:pt x="40710" y="0"/>
                    <a:pt x="40264" y="356"/>
                    <a:pt x="40559" y="785"/>
                  </a:cubicBezTo>
                  <a:cubicBezTo>
                    <a:pt x="41726" y="2399"/>
                    <a:pt x="41955" y="5042"/>
                    <a:pt x="43595" y="6310"/>
                  </a:cubicBezTo>
                  <a:lnTo>
                    <a:pt x="43595" y="6310"/>
                  </a:lnTo>
                  <a:cubicBezTo>
                    <a:pt x="41150" y="8584"/>
                    <a:pt x="39698" y="11957"/>
                    <a:pt x="38614" y="15028"/>
                  </a:cubicBezTo>
                  <a:cubicBezTo>
                    <a:pt x="38069" y="16545"/>
                    <a:pt x="37719" y="18141"/>
                    <a:pt x="37135" y="19658"/>
                  </a:cubicBezTo>
                  <a:cubicBezTo>
                    <a:pt x="36590" y="21137"/>
                    <a:pt x="35034" y="21565"/>
                    <a:pt x="33477" y="21643"/>
                  </a:cubicBezTo>
                  <a:cubicBezTo>
                    <a:pt x="33171" y="21654"/>
                    <a:pt x="32865" y="21659"/>
                    <a:pt x="32558" y="21659"/>
                  </a:cubicBezTo>
                  <a:cubicBezTo>
                    <a:pt x="30715" y="21659"/>
                    <a:pt x="28852" y="21487"/>
                    <a:pt x="27017" y="21487"/>
                  </a:cubicBezTo>
                  <a:cubicBezTo>
                    <a:pt x="24488" y="21487"/>
                    <a:pt x="21998" y="21487"/>
                    <a:pt x="19507" y="21604"/>
                  </a:cubicBezTo>
                  <a:cubicBezTo>
                    <a:pt x="17873" y="21604"/>
                    <a:pt x="16238" y="21682"/>
                    <a:pt x="14643" y="21915"/>
                  </a:cubicBezTo>
                  <a:cubicBezTo>
                    <a:pt x="13242" y="22149"/>
                    <a:pt x="11802" y="22421"/>
                    <a:pt x="10362" y="22616"/>
                  </a:cubicBezTo>
                  <a:cubicBezTo>
                    <a:pt x="9000" y="22810"/>
                    <a:pt x="7600" y="22966"/>
                    <a:pt x="6160" y="23005"/>
                  </a:cubicBezTo>
                  <a:cubicBezTo>
                    <a:pt x="5961" y="23005"/>
                    <a:pt x="5747" y="23009"/>
                    <a:pt x="5525" y="23009"/>
                  </a:cubicBezTo>
                  <a:cubicBezTo>
                    <a:pt x="4748" y="23009"/>
                    <a:pt x="3877" y="22962"/>
                    <a:pt x="3241" y="22538"/>
                  </a:cubicBezTo>
                  <a:cubicBezTo>
                    <a:pt x="2774" y="22188"/>
                    <a:pt x="2735" y="21371"/>
                    <a:pt x="2697" y="20826"/>
                  </a:cubicBezTo>
                  <a:cubicBezTo>
                    <a:pt x="2658" y="20048"/>
                    <a:pt x="2735" y="19230"/>
                    <a:pt x="2697" y="18452"/>
                  </a:cubicBezTo>
                  <a:cubicBezTo>
                    <a:pt x="2658" y="16740"/>
                    <a:pt x="1412" y="15144"/>
                    <a:pt x="673" y="13666"/>
                  </a:cubicBezTo>
                  <a:cubicBezTo>
                    <a:pt x="623" y="13533"/>
                    <a:pt x="481" y="13471"/>
                    <a:pt x="346" y="13471"/>
                  </a:cubicBezTo>
                  <a:cubicBezTo>
                    <a:pt x="166" y="13471"/>
                    <a:pt x="0" y="13582"/>
                    <a:pt x="89" y="13783"/>
                  </a:cubicBezTo>
                  <a:cubicBezTo>
                    <a:pt x="440" y="14755"/>
                    <a:pt x="945" y="15650"/>
                    <a:pt x="1373" y="16584"/>
                  </a:cubicBezTo>
                  <a:cubicBezTo>
                    <a:pt x="1724" y="17401"/>
                    <a:pt x="1879" y="18297"/>
                    <a:pt x="1840" y="19192"/>
                  </a:cubicBezTo>
                  <a:cubicBezTo>
                    <a:pt x="1763" y="20398"/>
                    <a:pt x="1451" y="22227"/>
                    <a:pt x="2541" y="23122"/>
                  </a:cubicBezTo>
                  <a:cubicBezTo>
                    <a:pt x="3358" y="23744"/>
                    <a:pt x="4525" y="23822"/>
                    <a:pt x="5498" y="23861"/>
                  </a:cubicBezTo>
                  <a:cubicBezTo>
                    <a:pt x="6977" y="23861"/>
                    <a:pt x="8456" y="23744"/>
                    <a:pt x="9895" y="23511"/>
                  </a:cubicBezTo>
                  <a:cubicBezTo>
                    <a:pt x="11335" y="23316"/>
                    <a:pt x="12853" y="23083"/>
                    <a:pt x="14293" y="22849"/>
                  </a:cubicBezTo>
                  <a:cubicBezTo>
                    <a:pt x="15810" y="22616"/>
                    <a:pt x="17328" y="22460"/>
                    <a:pt x="18885" y="22460"/>
                  </a:cubicBezTo>
                  <a:cubicBezTo>
                    <a:pt x="21375" y="22382"/>
                    <a:pt x="23865" y="22382"/>
                    <a:pt x="26395" y="22382"/>
                  </a:cubicBezTo>
                  <a:cubicBezTo>
                    <a:pt x="28574" y="22382"/>
                    <a:pt x="30753" y="22538"/>
                    <a:pt x="32971" y="22538"/>
                  </a:cubicBezTo>
                  <a:cubicBezTo>
                    <a:pt x="34567" y="22538"/>
                    <a:pt x="36318" y="22305"/>
                    <a:pt x="37446" y="21059"/>
                  </a:cubicBezTo>
                  <a:cubicBezTo>
                    <a:pt x="38419" y="20009"/>
                    <a:pt x="38691" y="18141"/>
                    <a:pt x="39120" y="16857"/>
                  </a:cubicBezTo>
                  <a:cubicBezTo>
                    <a:pt x="40326" y="13199"/>
                    <a:pt x="42038" y="9035"/>
                    <a:pt x="45190" y="6622"/>
                  </a:cubicBezTo>
                  <a:cubicBezTo>
                    <a:pt x="45501" y="6389"/>
                    <a:pt x="45423" y="5883"/>
                    <a:pt x="45034" y="5727"/>
                  </a:cubicBezTo>
                  <a:cubicBezTo>
                    <a:pt x="42972" y="4910"/>
                    <a:pt x="42816" y="1875"/>
                    <a:pt x="41649" y="241"/>
                  </a:cubicBezTo>
                  <a:cubicBezTo>
                    <a:pt x="41528" y="72"/>
                    <a:pt x="41337" y="0"/>
                    <a:pt x="411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0" name="Google Shape;340;p18"/>
            <p:cNvSpPr/>
            <p:nvPr/>
          </p:nvSpPr>
          <p:spPr>
            <a:xfrm>
              <a:off x="1682413" y="1442100"/>
              <a:ext cx="987000" cy="335775"/>
            </a:xfrm>
            <a:custGeom>
              <a:avLst/>
              <a:gdLst/>
              <a:ahLst/>
              <a:cxnLst/>
              <a:rect l="l" t="t" r="r" b="b"/>
              <a:pathLst>
                <a:path w="39480" h="13431" extrusionOk="0">
                  <a:moveTo>
                    <a:pt x="38814" y="1"/>
                  </a:moveTo>
                  <a:cubicBezTo>
                    <a:pt x="38796" y="1"/>
                    <a:pt x="38777" y="2"/>
                    <a:pt x="38759" y="4"/>
                  </a:cubicBezTo>
                  <a:cubicBezTo>
                    <a:pt x="31404" y="237"/>
                    <a:pt x="24905" y="3739"/>
                    <a:pt x="18368" y="6658"/>
                  </a:cubicBezTo>
                  <a:cubicBezTo>
                    <a:pt x="15449" y="7981"/>
                    <a:pt x="12686" y="9499"/>
                    <a:pt x="9729" y="10666"/>
                  </a:cubicBezTo>
                  <a:cubicBezTo>
                    <a:pt x="6811" y="11911"/>
                    <a:pt x="3697" y="12573"/>
                    <a:pt x="545" y="12690"/>
                  </a:cubicBezTo>
                  <a:cubicBezTo>
                    <a:pt x="156" y="12690"/>
                    <a:pt x="1" y="13195"/>
                    <a:pt x="429" y="13273"/>
                  </a:cubicBezTo>
                  <a:cubicBezTo>
                    <a:pt x="995" y="13382"/>
                    <a:pt x="1574" y="13430"/>
                    <a:pt x="2159" y="13430"/>
                  </a:cubicBezTo>
                  <a:cubicBezTo>
                    <a:pt x="4508" y="13430"/>
                    <a:pt x="6957" y="12651"/>
                    <a:pt x="9106" y="11872"/>
                  </a:cubicBezTo>
                  <a:cubicBezTo>
                    <a:pt x="12142" y="10783"/>
                    <a:pt x="15099" y="9382"/>
                    <a:pt x="18057" y="8098"/>
                  </a:cubicBezTo>
                  <a:cubicBezTo>
                    <a:pt x="24672" y="5179"/>
                    <a:pt x="31365" y="1560"/>
                    <a:pt x="38759" y="1327"/>
                  </a:cubicBezTo>
                  <a:cubicBezTo>
                    <a:pt x="38777" y="1329"/>
                    <a:pt x="38796" y="1330"/>
                    <a:pt x="38814" y="1330"/>
                  </a:cubicBezTo>
                  <a:cubicBezTo>
                    <a:pt x="39479" y="1330"/>
                    <a:pt x="39479" y="1"/>
                    <a:pt x="3881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1" name="Google Shape;341;p18"/>
            <p:cNvSpPr/>
            <p:nvPr/>
          </p:nvSpPr>
          <p:spPr>
            <a:xfrm>
              <a:off x="1753438" y="1412400"/>
              <a:ext cx="722850" cy="352775"/>
            </a:xfrm>
            <a:custGeom>
              <a:avLst/>
              <a:gdLst/>
              <a:ahLst/>
              <a:cxnLst/>
              <a:rect l="l" t="t" r="r" b="b"/>
              <a:pathLst>
                <a:path w="28914" h="14111" extrusionOk="0">
                  <a:moveTo>
                    <a:pt x="28048" y="1"/>
                  </a:moveTo>
                  <a:cubicBezTo>
                    <a:pt x="27998" y="1"/>
                    <a:pt x="27949" y="8"/>
                    <a:pt x="27901" y="24"/>
                  </a:cubicBezTo>
                  <a:cubicBezTo>
                    <a:pt x="24788" y="608"/>
                    <a:pt x="21831" y="1814"/>
                    <a:pt x="18990" y="3137"/>
                  </a:cubicBezTo>
                  <a:cubicBezTo>
                    <a:pt x="16111" y="4499"/>
                    <a:pt x="13270" y="6134"/>
                    <a:pt x="10235" y="7107"/>
                  </a:cubicBezTo>
                  <a:cubicBezTo>
                    <a:pt x="7822" y="7885"/>
                    <a:pt x="5215" y="7846"/>
                    <a:pt x="2841" y="8741"/>
                  </a:cubicBezTo>
                  <a:cubicBezTo>
                    <a:pt x="1907" y="9091"/>
                    <a:pt x="818" y="9597"/>
                    <a:pt x="428" y="10609"/>
                  </a:cubicBezTo>
                  <a:cubicBezTo>
                    <a:pt x="39" y="11582"/>
                    <a:pt x="78" y="12788"/>
                    <a:pt x="0" y="13839"/>
                  </a:cubicBezTo>
                  <a:cubicBezTo>
                    <a:pt x="0" y="14003"/>
                    <a:pt x="184" y="14110"/>
                    <a:pt x="356" y="14110"/>
                  </a:cubicBezTo>
                  <a:cubicBezTo>
                    <a:pt x="469" y="14110"/>
                    <a:pt x="577" y="14064"/>
                    <a:pt x="623" y="13955"/>
                  </a:cubicBezTo>
                  <a:lnTo>
                    <a:pt x="662" y="13955"/>
                  </a:lnTo>
                  <a:cubicBezTo>
                    <a:pt x="1129" y="12982"/>
                    <a:pt x="973" y="11932"/>
                    <a:pt x="1285" y="10959"/>
                  </a:cubicBezTo>
                  <a:cubicBezTo>
                    <a:pt x="1674" y="9830"/>
                    <a:pt x="3230" y="9441"/>
                    <a:pt x="4203" y="9169"/>
                  </a:cubicBezTo>
                  <a:cubicBezTo>
                    <a:pt x="6538" y="8546"/>
                    <a:pt x="8950" y="8507"/>
                    <a:pt x="11207" y="7651"/>
                  </a:cubicBezTo>
                  <a:cubicBezTo>
                    <a:pt x="16768" y="5571"/>
                    <a:pt x="21814" y="2130"/>
                    <a:pt x="27667" y="938"/>
                  </a:cubicBezTo>
                  <a:lnTo>
                    <a:pt x="27667" y="938"/>
                  </a:lnTo>
                  <a:cubicBezTo>
                    <a:pt x="27791" y="1425"/>
                    <a:pt x="27862" y="1911"/>
                    <a:pt x="27862" y="2398"/>
                  </a:cubicBezTo>
                  <a:cubicBezTo>
                    <a:pt x="27862" y="2685"/>
                    <a:pt x="28116" y="2821"/>
                    <a:pt x="28374" y="2821"/>
                  </a:cubicBezTo>
                  <a:cubicBezTo>
                    <a:pt x="28641" y="2821"/>
                    <a:pt x="28913" y="2675"/>
                    <a:pt x="28913" y="2398"/>
                  </a:cubicBezTo>
                  <a:cubicBezTo>
                    <a:pt x="28874" y="1698"/>
                    <a:pt x="28757" y="997"/>
                    <a:pt x="28524" y="336"/>
                  </a:cubicBezTo>
                  <a:cubicBezTo>
                    <a:pt x="28431" y="119"/>
                    <a:pt x="28240" y="1"/>
                    <a:pt x="280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2" name="Google Shape;342;p18"/>
            <p:cNvSpPr/>
            <p:nvPr/>
          </p:nvSpPr>
          <p:spPr>
            <a:xfrm>
              <a:off x="1819588" y="1356700"/>
              <a:ext cx="601225" cy="278750"/>
            </a:xfrm>
            <a:custGeom>
              <a:avLst/>
              <a:gdLst/>
              <a:ahLst/>
              <a:cxnLst/>
              <a:rect l="l" t="t" r="r" b="b"/>
              <a:pathLst>
                <a:path w="24049" h="11150" extrusionOk="0">
                  <a:moveTo>
                    <a:pt x="22935" y="1"/>
                  </a:moveTo>
                  <a:cubicBezTo>
                    <a:pt x="22854" y="1"/>
                    <a:pt x="22770" y="11"/>
                    <a:pt x="22687" y="34"/>
                  </a:cubicBezTo>
                  <a:cubicBezTo>
                    <a:pt x="19769" y="423"/>
                    <a:pt x="17045" y="1591"/>
                    <a:pt x="14398" y="2797"/>
                  </a:cubicBezTo>
                  <a:cubicBezTo>
                    <a:pt x="12219" y="3809"/>
                    <a:pt x="10235" y="5210"/>
                    <a:pt x="7900" y="5832"/>
                  </a:cubicBezTo>
                  <a:cubicBezTo>
                    <a:pt x="6149" y="6299"/>
                    <a:pt x="4359" y="6611"/>
                    <a:pt x="2724" y="7428"/>
                  </a:cubicBezTo>
                  <a:cubicBezTo>
                    <a:pt x="1557" y="8011"/>
                    <a:pt x="0" y="9529"/>
                    <a:pt x="623" y="10930"/>
                  </a:cubicBezTo>
                  <a:cubicBezTo>
                    <a:pt x="683" y="11071"/>
                    <a:pt x="827" y="11149"/>
                    <a:pt x="967" y="11149"/>
                  </a:cubicBezTo>
                  <a:cubicBezTo>
                    <a:pt x="1099" y="11149"/>
                    <a:pt x="1228" y="11080"/>
                    <a:pt x="1285" y="10930"/>
                  </a:cubicBezTo>
                  <a:lnTo>
                    <a:pt x="1246" y="10930"/>
                  </a:lnTo>
                  <a:cubicBezTo>
                    <a:pt x="1440" y="10230"/>
                    <a:pt x="1479" y="9646"/>
                    <a:pt x="1907" y="9062"/>
                  </a:cubicBezTo>
                  <a:cubicBezTo>
                    <a:pt x="2374" y="8478"/>
                    <a:pt x="3230" y="8128"/>
                    <a:pt x="3931" y="7856"/>
                  </a:cubicBezTo>
                  <a:cubicBezTo>
                    <a:pt x="5526" y="7233"/>
                    <a:pt x="7277" y="7039"/>
                    <a:pt x="8912" y="6572"/>
                  </a:cubicBezTo>
                  <a:cubicBezTo>
                    <a:pt x="9729" y="6299"/>
                    <a:pt x="10546" y="5988"/>
                    <a:pt x="11285" y="5638"/>
                  </a:cubicBezTo>
                  <a:cubicBezTo>
                    <a:pt x="12608" y="5093"/>
                    <a:pt x="13893" y="4548"/>
                    <a:pt x="15177" y="3964"/>
                  </a:cubicBezTo>
                  <a:cubicBezTo>
                    <a:pt x="17481" y="2917"/>
                    <a:pt x="19816" y="1964"/>
                    <a:pt x="22295" y="1498"/>
                  </a:cubicBezTo>
                  <a:lnTo>
                    <a:pt x="22295" y="1498"/>
                  </a:lnTo>
                  <a:cubicBezTo>
                    <a:pt x="22399" y="1874"/>
                    <a:pt x="22481" y="2266"/>
                    <a:pt x="22531" y="2641"/>
                  </a:cubicBezTo>
                  <a:cubicBezTo>
                    <a:pt x="22571" y="3055"/>
                    <a:pt x="22939" y="3269"/>
                    <a:pt x="23298" y="3269"/>
                  </a:cubicBezTo>
                  <a:cubicBezTo>
                    <a:pt x="23649" y="3269"/>
                    <a:pt x="23991" y="3064"/>
                    <a:pt x="24010" y="2641"/>
                  </a:cubicBezTo>
                  <a:cubicBezTo>
                    <a:pt x="24049" y="1941"/>
                    <a:pt x="23971" y="1202"/>
                    <a:pt x="23738" y="501"/>
                  </a:cubicBezTo>
                  <a:cubicBezTo>
                    <a:pt x="23581" y="188"/>
                    <a:pt x="23273" y="1"/>
                    <a:pt x="2293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3" name="Google Shape;343;p18"/>
            <p:cNvSpPr/>
            <p:nvPr/>
          </p:nvSpPr>
          <p:spPr>
            <a:xfrm>
              <a:off x="1903638" y="1283525"/>
              <a:ext cx="108250" cy="254500"/>
            </a:xfrm>
            <a:custGeom>
              <a:avLst/>
              <a:gdLst/>
              <a:ahLst/>
              <a:cxnLst/>
              <a:rect l="l" t="t" r="r" b="b"/>
              <a:pathLst>
                <a:path w="4330" h="10180" extrusionOk="0">
                  <a:moveTo>
                    <a:pt x="3691" y="1"/>
                  </a:moveTo>
                  <a:cubicBezTo>
                    <a:pt x="3675" y="1"/>
                    <a:pt x="3659" y="2"/>
                    <a:pt x="3643" y="4"/>
                  </a:cubicBezTo>
                  <a:cubicBezTo>
                    <a:pt x="2398" y="43"/>
                    <a:pt x="1230" y="549"/>
                    <a:pt x="296" y="1405"/>
                  </a:cubicBezTo>
                  <a:cubicBezTo>
                    <a:pt x="1" y="1700"/>
                    <a:pt x="315" y="2024"/>
                    <a:pt x="654" y="2024"/>
                  </a:cubicBezTo>
                  <a:cubicBezTo>
                    <a:pt x="717" y="2024"/>
                    <a:pt x="780" y="2013"/>
                    <a:pt x="841" y="1988"/>
                  </a:cubicBezTo>
                  <a:cubicBezTo>
                    <a:pt x="1000" y="1918"/>
                    <a:pt x="1152" y="1841"/>
                    <a:pt x="1300" y="1760"/>
                  </a:cubicBezTo>
                  <a:lnTo>
                    <a:pt x="1300" y="1760"/>
                  </a:lnTo>
                  <a:cubicBezTo>
                    <a:pt x="934" y="2061"/>
                    <a:pt x="613" y="2391"/>
                    <a:pt x="413" y="2806"/>
                  </a:cubicBezTo>
                  <a:cubicBezTo>
                    <a:pt x="63" y="3623"/>
                    <a:pt x="102" y="4634"/>
                    <a:pt x="141" y="5491"/>
                  </a:cubicBezTo>
                  <a:cubicBezTo>
                    <a:pt x="141" y="6969"/>
                    <a:pt x="180" y="8409"/>
                    <a:pt x="257" y="9888"/>
                  </a:cubicBezTo>
                  <a:cubicBezTo>
                    <a:pt x="257" y="10082"/>
                    <a:pt x="433" y="10180"/>
                    <a:pt x="613" y="10180"/>
                  </a:cubicBezTo>
                  <a:cubicBezTo>
                    <a:pt x="793" y="10180"/>
                    <a:pt x="977" y="10082"/>
                    <a:pt x="997" y="9888"/>
                  </a:cubicBezTo>
                  <a:lnTo>
                    <a:pt x="997" y="9849"/>
                  </a:lnTo>
                  <a:cubicBezTo>
                    <a:pt x="1036" y="8487"/>
                    <a:pt x="1075" y="7125"/>
                    <a:pt x="1075" y="5763"/>
                  </a:cubicBezTo>
                  <a:cubicBezTo>
                    <a:pt x="1036" y="4829"/>
                    <a:pt x="1152" y="3934"/>
                    <a:pt x="1425" y="3039"/>
                  </a:cubicBezTo>
                  <a:cubicBezTo>
                    <a:pt x="1581" y="2572"/>
                    <a:pt x="2086" y="2339"/>
                    <a:pt x="2437" y="2105"/>
                  </a:cubicBezTo>
                  <a:cubicBezTo>
                    <a:pt x="3059" y="1677"/>
                    <a:pt x="3604" y="1171"/>
                    <a:pt x="4071" y="626"/>
                  </a:cubicBezTo>
                  <a:cubicBezTo>
                    <a:pt x="4329" y="331"/>
                    <a:pt x="3993" y="1"/>
                    <a:pt x="36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4" name="Google Shape;344;p18"/>
            <p:cNvSpPr/>
            <p:nvPr/>
          </p:nvSpPr>
          <p:spPr>
            <a:xfrm>
              <a:off x="1972313" y="1291150"/>
              <a:ext cx="48275" cy="224800"/>
            </a:xfrm>
            <a:custGeom>
              <a:avLst/>
              <a:gdLst/>
              <a:ahLst/>
              <a:cxnLst/>
              <a:rect l="l" t="t" r="r" b="b"/>
              <a:pathLst>
                <a:path w="1931" h="8992" extrusionOk="0">
                  <a:moveTo>
                    <a:pt x="721" y="0"/>
                  </a:moveTo>
                  <a:cubicBezTo>
                    <a:pt x="604" y="0"/>
                    <a:pt x="487" y="68"/>
                    <a:pt x="429" y="205"/>
                  </a:cubicBezTo>
                  <a:cubicBezTo>
                    <a:pt x="1" y="1489"/>
                    <a:pt x="195" y="3162"/>
                    <a:pt x="273" y="4524"/>
                  </a:cubicBezTo>
                  <a:cubicBezTo>
                    <a:pt x="312" y="5847"/>
                    <a:pt x="234" y="7365"/>
                    <a:pt x="662" y="8610"/>
                  </a:cubicBezTo>
                  <a:cubicBezTo>
                    <a:pt x="753" y="8864"/>
                    <a:pt x="1047" y="8991"/>
                    <a:pt x="1324" y="8991"/>
                  </a:cubicBezTo>
                  <a:cubicBezTo>
                    <a:pt x="1639" y="8991"/>
                    <a:pt x="1931" y="8825"/>
                    <a:pt x="1869" y="8493"/>
                  </a:cubicBezTo>
                  <a:cubicBezTo>
                    <a:pt x="1674" y="7131"/>
                    <a:pt x="1402" y="5886"/>
                    <a:pt x="1324" y="4524"/>
                  </a:cubicBezTo>
                  <a:cubicBezTo>
                    <a:pt x="1246" y="3162"/>
                    <a:pt x="1480" y="1528"/>
                    <a:pt x="1013" y="205"/>
                  </a:cubicBezTo>
                  <a:cubicBezTo>
                    <a:pt x="954" y="68"/>
                    <a:pt x="838" y="0"/>
                    <a:pt x="72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5" name="Google Shape;345;p18"/>
            <p:cNvSpPr/>
            <p:nvPr/>
          </p:nvSpPr>
          <p:spPr>
            <a:xfrm>
              <a:off x="2097813" y="1235800"/>
              <a:ext cx="107050" cy="234850"/>
            </a:xfrm>
            <a:custGeom>
              <a:avLst/>
              <a:gdLst/>
              <a:ahLst/>
              <a:cxnLst/>
              <a:rect l="l" t="t" r="r" b="b"/>
              <a:pathLst>
                <a:path w="4282" h="9394" extrusionOk="0">
                  <a:moveTo>
                    <a:pt x="3277" y="0"/>
                  </a:moveTo>
                  <a:cubicBezTo>
                    <a:pt x="2367" y="0"/>
                    <a:pt x="1464" y="158"/>
                    <a:pt x="623" y="473"/>
                  </a:cubicBezTo>
                  <a:cubicBezTo>
                    <a:pt x="57" y="685"/>
                    <a:pt x="425" y="1349"/>
                    <a:pt x="907" y="1349"/>
                  </a:cubicBezTo>
                  <a:cubicBezTo>
                    <a:pt x="954" y="1349"/>
                    <a:pt x="1003" y="1343"/>
                    <a:pt x="1051" y="1329"/>
                  </a:cubicBezTo>
                  <a:cubicBezTo>
                    <a:pt x="1436" y="1201"/>
                    <a:pt x="1829" y="1107"/>
                    <a:pt x="2227" y="1048"/>
                  </a:cubicBezTo>
                  <a:lnTo>
                    <a:pt x="2227" y="1048"/>
                  </a:lnTo>
                  <a:cubicBezTo>
                    <a:pt x="1803" y="1302"/>
                    <a:pt x="1314" y="1448"/>
                    <a:pt x="810" y="1448"/>
                  </a:cubicBezTo>
                  <a:cubicBezTo>
                    <a:pt x="774" y="1448"/>
                    <a:pt x="737" y="1447"/>
                    <a:pt x="701" y="1446"/>
                  </a:cubicBezTo>
                  <a:cubicBezTo>
                    <a:pt x="429" y="1446"/>
                    <a:pt x="117" y="1601"/>
                    <a:pt x="117" y="1913"/>
                  </a:cubicBezTo>
                  <a:cubicBezTo>
                    <a:pt x="117" y="4286"/>
                    <a:pt x="1" y="6738"/>
                    <a:pt x="312" y="9073"/>
                  </a:cubicBezTo>
                  <a:cubicBezTo>
                    <a:pt x="351" y="9287"/>
                    <a:pt x="536" y="9394"/>
                    <a:pt x="721" y="9394"/>
                  </a:cubicBezTo>
                  <a:cubicBezTo>
                    <a:pt x="905" y="9394"/>
                    <a:pt x="1090" y="9287"/>
                    <a:pt x="1129" y="9073"/>
                  </a:cubicBezTo>
                  <a:lnTo>
                    <a:pt x="1129" y="9073"/>
                  </a:lnTo>
                  <a:lnTo>
                    <a:pt x="1090" y="9112"/>
                  </a:lnTo>
                  <a:cubicBezTo>
                    <a:pt x="1382" y="6885"/>
                    <a:pt x="1263" y="4624"/>
                    <a:pt x="1280" y="2393"/>
                  </a:cubicBezTo>
                  <a:lnTo>
                    <a:pt x="1280" y="2393"/>
                  </a:lnTo>
                  <a:cubicBezTo>
                    <a:pt x="2381" y="2264"/>
                    <a:pt x="3384" y="1674"/>
                    <a:pt x="4048" y="745"/>
                  </a:cubicBezTo>
                  <a:cubicBezTo>
                    <a:pt x="4281" y="395"/>
                    <a:pt x="3931" y="6"/>
                    <a:pt x="3581" y="6"/>
                  </a:cubicBezTo>
                  <a:cubicBezTo>
                    <a:pt x="3480" y="2"/>
                    <a:pt x="3378" y="0"/>
                    <a:pt x="3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6" name="Google Shape;346;p18"/>
            <p:cNvSpPr/>
            <p:nvPr/>
          </p:nvSpPr>
          <p:spPr>
            <a:xfrm>
              <a:off x="2172738" y="1263100"/>
              <a:ext cx="46700" cy="176475"/>
            </a:xfrm>
            <a:custGeom>
              <a:avLst/>
              <a:gdLst/>
              <a:ahLst/>
              <a:cxnLst/>
              <a:rect l="l" t="t" r="r" b="b"/>
              <a:pathLst>
                <a:path w="1868" h="7059" extrusionOk="0">
                  <a:moveTo>
                    <a:pt x="889" y="0"/>
                  </a:moveTo>
                  <a:cubicBezTo>
                    <a:pt x="825" y="0"/>
                    <a:pt x="760" y="13"/>
                    <a:pt x="701" y="42"/>
                  </a:cubicBezTo>
                  <a:lnTo>
                    <a:pt x="739" y="42"/>
                  </a:lnTo>
                  <a:cubicBezTo>
                    <a:pt x="0" y="432"/>
                    <a:pt x="311" y="2222"/>
                    <a:pt x="350" y="2883"/>
                  </a:cubicBezTo>
                  <a:cubicBezTo>
                    <a:pt x="350" y="3584"/>
                    <a:pt x="389" y="4323"/>
                    <a:pt x="428" y="5023"/>
                  </a:cubicBezTo>
                  <a:cubicBezTo>
                    <a:pt x="428" y="5607"/>
                    <a:pt x="350" y="6269"/>
                    <a:pt x="623" y="6813"/>
                  </a:cubicBezTo>
                  <a:cubicBezTo>
                    <a:pt x="702" y="6987"/>
                    <a:pt x="857" y="7058"/>
                    <a:pt x="1025" y="7058"/>
                  </a:cubicBezTo>
                  <a:cubicBezTo>
                    <a:pt x="1270" y="7058"/>
                    <a:pt x="1542" y="6905"/>
                    <a:pt x="1634" y="6697"/>
                  </a:cubicBezTo>
                  <a:cubicBezTo>
                    <a:pt x="1868" y="6191"/>
                    <a:pt x="1712" y="5529"/>
                    <a:pt x="1673" y="5023"/>
                  </a:cubicBezTo>
                  <a:cubicBezTo>
                    <a:pt x="1634" y="4401"/>
                    <a:pt x="1557" y="3778"/>
                    <a:pt x="1518" y="3117"/>
                  </a:cubicBezTo>
                  <a:cubicBezTo>
                    <a:pt x="1479" y="2494"/>
                    <a:pt x="1440" y="1949"/>
                    <a:pt x="1440" y="1366"/>
                  </a:cubicBezTo>
                  <a:cubicBezTo>
                    <a:pt x="1440" y="937"/>
                    <a:pt x="1557" y="393"/>
                    <a:pt x="1167" y="81"/>
                  </a:cubicBezTo>
                  <a:cubicBezTo>
                    <a:pt x="1095" y="33"/>
                    <a:pt x="993" y="0"/>
                    <a:pt x="8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7" name="Google Shape;347;p18"/>
            <p:cNvSpPr/>
            <p:nvPr/>
          </p:nvSpPr>
          <p:spPr>
            <a:xfrm>
              <a:off x="1911888" y="1406600"/>
              <a:ext cx="91075" cy="116425"/>
            </a:xfrm>
            <a:custGeom>
              <a:avLst/>
              <a:gdLst/>
              <a:ahLst/>
              <a:cxnLst/>
              <a:rect l="l" t="t" r="r" b="b"/>
              <a:pathLst>
                <a:path w="3643" h="4657" extrusionOk="0">
                  <a:moveTo>
                    <a:pt x="2914" y="0"/>
                  </a:moveTo>
                  <a:cubicBezTo>
                    <a:pt x="2757" y="0"/>
                    <a:pt x="2603" y="44"/>
                    <a:pt x="2496" y="140"/>
                  </a:cubicBezTo>
                  <a:cubicBezTo>
                    <a:pt x="1717" y="801"/>
                    <a:pt x="706" y="1579"/>
                    <a:pt x="161" y="2513"/>
                  </a:cubicBezTo>
                  <a:cubicBezTo>
                    <a:pt x="0" y="2738"/>
                    <a:pt x="238" y="2883"/>
                    <a:pt x="457" y="2883"/>
                  </a:cubicBezTo>
                  <a:cubicBezTo>
                    <a:pt x="503" y="2883"/>
                    <a:pt x="548" y="2877"/>
                    <a:pt x="589" y="2863"/>
                  </a:cubicBezTo>
                  <a:lnTo>
                    <a:pt x="628" y="2863"/>
                  </a:lnTo>
                  <a:cubicBezTo>
                    <a:pt x="725" y="2823"/>
                    <a:pt x="820" y="2777"/>
                    <a:pt x="915" y="2728"/>
                  </a:cubicBezTo>
                  <a:lnTo>
                    <a:pt x="915" y="2728"/>
                  </a:lnTo>
                  <a:cubicBezTo>
                    <a:pt x="822" y="2839"/>
                    <a:pt x="726" y="2949"/>
                    <a:pt x="628" y="3058"/>
                  </a:cubicBezTo>
                  <a:cubicBezTo>
                    <a:pt x="410" y="3348"/>
                    <a:pt x="522" y="3571"/>
                    <a:pt x="744" y="3698"/>
                  </a:cubicBezTo>
                  <a:lnTo>
                    <a:pt x="744" y="3698"/>
                  </a:lnTo>
                  <a:cubicBezTo>
                    <a:pt x="632" y="4054"/>
                    <a:pt x="895" y="4427"/>
                    <a:pt x="1254" y="4430"/>
                  </a:cubicBezTo>
                  <a:lnTo>
                    <a:pt x="1254" y="4430"/>
                  </a:lnTo>
                  <a:cubicBezTo>
                    <a:pt x="1339" y="4536"/>
                    <a:pt x="1460" y="4625"/>
                    <a:pt x="1601" y="4653"/>
                  </a:cubicBezTo>
                  <a:cubicBezTo>
                    <a:pt x="1634" y="4655"/>
                    <a:pt x="1668" y="4656"/>
                    <a:pt x="1701" y="4656"/>
                  </a:cubicBezTo>
                  <a:cubicBezTo>
                    <a:pt x="2321" y="4656"/>
                    <a:pt x="2860" y="4315"/>
                    <a:pt x="3118" y="3797"/>
                  </a:cubicBezTo>
                  <a:cubicBezTo>
                    <a:pt x="3359" y="3397"/>
                    <a:pt x="3085" y="3106"/>
                    <a:pt x="2739" y="3026"/>
                  </a:cubicBezTo>
                  <a:lnTo>
                    <a:pt x="2739" y="3026"/>
                  </a:lnTo>
                  <a:cubicBezTo>
                    <a:pt x="2838" y="2896"/>
                    <a:pt x="2938" y="2769"/>
                    <a:pt x="3043" y="2646"/>
                  </a:cubicBezTo>
                  <a:lnTo>
                    <a:pt x="3043" y="2646"/>
                  </a:lnTo>
                  <a:cubicBezTo>
                    <a:pt x="3108" y="2590"/>
                    <a:pt x="3172" y="2533"/>
                    <a:pt x="3235" y="2474"/>
                  </a:cubicBezTo>
                  <a:lnTo>
                    <a:pt x="3213" y="2456"/>
                  </a:lnTo>
                  <a:lnTo>
                    <a:pt x="3213" y="2456"/>
                  </a:lnTo>
                  <a:cubicBezTo>
                    <a:pt x="3500" y="2129"/>
                    <a:pt x="3331" y="1781"/>
                    <a:pt x="3040" y="1624"/>
                  </a:cubicBezTo>
                  <a:lnTo>
                    <a:pt x="3040" y="1624"/>
                  </a:lnTo>
                  <a:cubicBezTo>
                    <a:pt x="3215" y="1294"/>
                    <a:pt x="3371" y="954"/>
                    <a:pt x="3507" y="606"/>
                  </a:cubicBezTo>
                  <a:cubicBezTo>
                    <a:pt x="3643" y="228"/>
                    <a:pt x="3271" y="0"/>
                    <a:pt x="29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8" name="Google Shape;348;p18"/>
            <p:cNvSpPr/>
            <p:nvPr/>
          </p:nvSpPr>
          <p:spPr>
            <a:xfrm>
              <a:off x="2114013" y="1340075"/>
              <a:ext cx="92975" cy="112175"/>
            </a:xfrm>
            <a:custGeom>
              <a:avLst/>
              <a:gdLst/>
              <a:ahLst/>
              <a:cxnLst/>
              <a:rect l="l" t="t" r="r" b="b"/>
              <a:pathLst>
                <a:path w="3719" h="4487" extrusionOk="0">
                  <a:moveTo>
                    <a:pt x="2728" y="0"/>
                  </a:moveTo>
                  <a:cubicBezTo>
                    <a:pt x="2631" y="0"/>
                    <a:pt x="2539" y="24"/>
                    <a:pt x="2466" y="77"/>
                  </a:cubicBezTo>
                  <a:cubicBezTo>
                    <a:pt x="1649" y="505"/>
                    <a:pt x="948" y="1166"/>
                    <a:pt x="442" y="1905"/>
                  </a:cubicBezTo>
                  <a:cubicBezTo>
                    <a:pt x="318" y="2155"/>
                    <a:pt x="542" y="2379"/>
                    <a:pt x="776" y="2379"/>
                  </a:cubicBezTo>
                  <a:cubicBezTo>
                    <a:pt x="835" y="2379"/>
                    <a:pt x="894" y="2365"/>
                    <a:pt x="948" y="2334"/>
                  </a:cubicBezTo>
                  <a:cubicBezTo>
                    <a:pt x="1273" y="2145"/>
                    <a:pt x="1561" y="1912"/>
                    <a:pt x="1847" y="1677"/>
                  </a:cubicBezTo>
                  <a:lnTo>
                    <a:pt x="1847" y="1677"/>
                  </a:lnTo>
                  <a:cubicBezTo>
                    <a:pt x="1669" y="1987"/>
                    <a:pt x="1427" y="2256"/>
                    <a:pt x="1132" y="2459"/>
                  </a:cubicBezTo>
                  <a:lnTo>
                    <a:pt x="1132" y="2459"/>
                  </a:lnTo>
                  <a:lnTo>
                    <a:pt x="1051" y="2513"/>
                  </a:lnTo>
                  <a:lnTo>
                    <a:pt x="1051" y="2513"/>
                  </a:lnTo>
                  <a:cubicBezTo>
                    <a:pt x="1042" y="2518"/>
                    <a:pt x="1034" y="2523"/>
                    <a:pt x="1026" y="2528"/>
                  </a:cubicBezTo>
                  <a:lnTo>
                    <a:pt x="1027" y="2529"/>
                  </a:lnTo>
                  <a:lnTo>
                    <a:pt x="1027" y="2529"/>
                  </a:lnTo>
                  <a:lnTo>
                    <a:pt x="909" y="2606"/>
                  </a:lnTo>
                  <a:cubicBezTo>
                    <a:pt x="633" y="2796"/>
                    <a:pt x="656" y="3024"/>
                    <a:pt x="814" y="3189"/>
                  </a:cubicBezTo>
                  <a:lnTo>
                    <a:pt x="814" y="3189"/>
                  </a:lnTo>
                  <a:cubicBezTo>
                    <a:pt x="633" y="3393"/>
                    <a:pt x="457" y="3601"/>
                    <a:pt x="287" y="3812"/>
                  </a:cubicBezTo>
                  <a:cubicBezTo>
                    <a:pt x="0" y="4162"/>
                    <a:pt x="443" y="4486"/>
                    <a:pt x="826" y="4486"/>
                  </a:cubicBezTo>
                  <a:cubicBezTo>
                    <a:pt x="912" y="4486"/>
                    <a:pt x="994" y="4470"/>
                    <a:pt x="1065" y="4435"/>
                  </a:cubicBezTo>
                  <a:cubicBezTo>
                    <a:pt x="1960" y="3968"/>
                    <a:pt x="2544" y="2917"/>
                    <a:pt x="3322" y="2256"/>
                  </a:cubicBezTo>
                  <a:cubicBezTo>
                    <a:pt x="3719" y="1933"/>
                    <a:pt x="3483" y="1595"/>
                    <a:pt x="3129" y="1483"/>
                  </a:cubicBezTo>
                  <a:lnTo>
                    <a:pt x="3129" y="1483"/>
                  </a:lnTo>
                  <a:cubicBezTo>
                    <a:pt x="3230" y="1160"/>
                    <a:pt x="3283" y="818"/>
                    <a:pt x="3283" y="466"/>
                  </a:cubicBezTo>
                  <a:cubicBezTo>
                    <a:pt x="3283" y="181"/>
                    <a:pt x="2991" y="0"/>
                    <a:pt x="27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49" name="Google Shape;349;p18"/>
            <p:cNvSpPr/>
            <p:nvPr/>
          </p:nvSpPr>
          <p:spPr>
            <a:xfrm>
              <a:off x="1849738" y="1669100"/>
              <a:ext cx="32125" cy="24100"/>
            </a:xfrm>
            <a:custGeom>
              <a:avLst/>
              <a:gdLst/>
              <a:ahLst/>
              <a:cxnLst/>
              <a:rect l="l" t="t" r="r" b="b"/>
              <a:pathLst>
                <a:path w="1285" h="964" extrusionOk="0">
                  <a:moveTo>
                    <a:pt x="974" y="652"/>
                  </a:moveTo>
                  <a:lnTo>
                    <a:pt x="900" y="689"/>
                  </a:lnTo>
                  <a:lnTo>
                    <a:pt x="900" y="689"/>
                  </a:lnTo>
                  <a:cubicBezTo>
                    <a:pt x="924" y="686"/>
                    <a:pt x="949" y="677"/>
                    <a:pt x="974" y="652"/>
                  </a:cubicBezTo>
                  <a:close/>
                  <a:moveTo>
                    <a:pt x="728" y="0"/>
                  </a:moveTo>
                  <a:cubicBezTo>
                    <a:pt x="582" y="0"/>
                    <a:pt x="445" y="52"/>
                    <a:pt x="351" y="146"/>
                  </a:cubicBezTo>
                  <a:lnTo>
                    <a:pt x="234" y="263"/>
                  </a:lnTo>
                  <a:cubicBezTo>
                    <a:pt x="234" y="263"/>
                    <a:pt x="225" y="272"/>
                    <a:pt x="218" y="281"/>
                  </a:cubicBezTo>
                  <a:lnTo>
                    <a:pt x="218" y="281"/>
                  </a:lnTo>
                  <a:cubicBezTo>
                    <a:pt x="99" y="327"/>
                    <a:pt x="1" y="451"/>
                    <a:pt x="1" y="574"/>
                  </a:cubicBezTo>
                  <a:cubicBezTo>
                    <a:pt x="1" y="808"/>
                    <a:pt x="234" y="924"/>
                    <a:pt x="429" y="963"/>
                  </a:cubicBezTo>
                  <a:lnTo>
                    <a:pt x="429" y="886"/>
                  </a:lnTo>
                  <a:cubicBezTo>
                    <a:pt x="623" y="886"/>
                    <a:pt x="779" y="808"/>
                    <a:pt x="896" y="691"/>
                  </a:cubicBezTo>
                  <a:lnTo>
                    <a:pt x="900" y="689"/>
                  </a:lnTo>
                  <a:lnTo>
                    <a:pt x="900" y="689"/>
                  </a:lnTo>
                  <a:cubicBezTo>
                    <a:pt x="885" y="691"/>
                    <a:pt x="871" y="691"/>
                    <a:pt x="857" y="691"/>
                  </a:cubicBezTo>
                  <a:lnTo>
                    <a:pt x="974" y="652"/>
                  </a:lnTo>
                  <a:lnTo>
                    <a:pt x="974" y="652"/>
                  </a:lnTo>
                  <a:lnTo>
                    <a:pt x="974" y="652"/>
                  </a:lnTo>
                  <a:lnTo>
                    <a:pt x="1013" y="652"/>
                  </a:lnTo>
                  <a:cubicBezTo>
                    <a:pt x="1285" y="535"/>
                    <a:pt x="1285" y="185"/>
                    <a:pt x="1013" y="68"/>
                  </a:cubicBezTo>
                  <a:cubicBezTo>
                    <a:pt x="920" y="22"/>
                    <a:pt x="822" y="0"/>
                    <a:pt x="7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0" name="Google Shape;350;p18"/>
            <p:cNvSpPr/>
            <p:nvPr/>
          </p:nvSpPr>
          <p:spPr>
            <a:xfrm>
              <a:off x="1914488" y="1644525"/>
              <a:ext cx="35475" cy="33100"/>
            </a:xfrm>
            <a:custGeom>
              <a:avLst/>
              <a:gdLst/>
              <a:ahLst/>
              <a:cxnLst/>
              <a:rect l="l" t="t" r="r" b="b"/>
              <a:pathLst>
                <a:path w="1419" h="1324" extrusionOk="0">
                  <a:moveTo>
                    <a:pt x="991" y="974"/>
                  </a:moveTo>
                  <a:lnTo>
                    <a:pt x="976" y="992"/>
                  </a:lnTo>
                  <a:lnTo>
                    <a:pt x="976" y="992"/>
                  </a:lnTo>
                  <a:cubicBezTo>
                    <a:pt x="984" y="981"/>
                    <a:pt x="991" y="974"/>
                    <a:pt x="991" y="974"/>
                  </a:cubicBezTo>
                  <a:close/>
                  <a:moveTo>
                    <a:pt x="894" y="1"/>
                  </a:moveTo>
                  <a:cubicBezTo>
                    <a:pt x="777" y="1"/>
                    <a:pt x="660" y="40"/>
                    <a:pt x="563" y="117"/>
                  </a:cubicBezTo>
                  <a:cubicBezTo>
                    <a:pt x="314" y="295"/>
                    <a:pt x="1" y="667"/>
                    <a:pt x="96" y="967"/>
                  </a:cubicBezTo>
                  <a:lnTo>
                    <a:pt x="96" y="967"/>
                  </a:lnTo>
                  <a:cubicBezTo>
                    <a:pt x="96" y="994"/>
                    <a:pt x="96" y="1023"/>
                    <a:pt x="96" y="1051"/>
                  </a:cubicBezTo>
                  <a:cubicBezTo>
                    <a:pt x="135" y="1207"/>
                    <a:pt x="368" y="1324"/>
                    <a:pt x="524" y="1324"/>
                  </a:cubicBezTo>
                  <a:cubicBezTo>
                    <a:pt x="655" y="1324"/>
                    <a:pt x="814" y="1241"/>
                    <a:pt x="907" y="1122"/>
                  </a:cubicBezTo>
                  <a:lnTo>
                    <a:pt x="907" y="1122"/>
                  </a:lnTo>
                  <a:cubicBezTo>
                    <a:pt x="959" y="1070"/>
                    <a:pt x="1007" y="1002"/>
                    <a:pt x="1030" y="935"/>
                  </a:cubicBezTo>
                  <a:lnTo>
                    <a:pt x="1030" y="935"/>
                  </a:lnTo>
                  <a:cubicBezTo>
                    <a:pt x="1019" y="966"/>
                    <a:pt x="1017" y="978"/>
                    <a:pt x="1020" y="978"/>
                  </a:cubicBezTo>
                  <a:cubicBezTo>
                    <a:pt x="1028" y="978"/>
                    <a:pt x="1069" y="896"/>
                    <a:pt x="1069" y="896"/>
                  </a:cubicBezTo>
                  <a:cubicBezTo>
                    <a:pt x="1147" y="818"/>
                    <a:pt x="1224" y="701"/>
                    <a:pt x="1302" y="623"/>
                  </a:cubicBezTo>
                  <a:cubicBezTo>
                    <a:pt x="1419" y="468"/>
                    <a:pt x="1380" y="234"/>
                    <a:pt x="1224" y="117"/>
                  </a:cubicBezTo>
                  <a:cubicBezTo>
                    <a:pt x="1127" y="40"/>
                    <a:pt x="1010" y="1"/>
                    <a:pt x="89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1" name="Google Shape;351;p18"/>
            <p:cNvSpPr/>
            <p:nvPr/>
          </p:nvSpPr>
          <p:spPr>
            <a:xfrm>
              <a:off x="1997613" y="1612425"/>
              <a:ext cx="25325" cy="26325"/>
            </a:xfrm>
            <a:custGeom>
              <a:avLst/>
              <a:gdLst/>
              <a:ahLst/>
              <a:cxnLst/>
              <a:rect l="l" t="t" r="r" b="b"/>
              <a:pathLst>
                <a:path w="1013" h="1053" extrusionOk="0">
                  <a:moveTo>
                    <a:pt x="351" y="1"/>
                  </a:moveTo>
                  <a:cubicBezTo>
                    <a:pt x="273" y="1"/>
                    <a:pt x="234" y="234"/>
                    <a:pt x="195" y="273"/>
                  </a:cubicBezTo>
                  <a:lnTo>
                    <a:pt x="195" y="333"/>
                  </a:lnTo>
                  <a:lnTo>
                    <a:pt x="195" y="333"/>
                  </a:lnTo>
                  <a:cubicBezTo>
                    <a:pt x="217" y="318"/>
                    <a:pt x="240" y="306"/>
                    <a:pt x="264" y="296"/>
                  </a:cubicBezTo>
                  <a:lnTo>
                    <a:pt x="264" y="296"/>
                  </a:lnTo>
                  <a:cubicBezTo>
                    <a:pt x="241" y="330"/>
                    <a:pt x="218" y="367"/>
                    <a:pt x="195" y="390"/>
                  </a:cubicBezTo>
                  <a:lnTo>
                    <a:pt x="195" y="333"/>
                  </a:lnTo>
                  <a:lnTo>
                    <a:pt x="195" y="333"/>
                  </a:lnTo>
                  <a:cubicBezTo>
                    <a:pt x="101" y="399"/>
                    <a:pt x="40" y="515"/>
                    <a:pt x="40" y="662"/>
                  </a:cubicBezTo>
                  <a:lnTo>
                    <a:pt x="1" y="623"/>
                  </a:lnTo>
                  <a:lnTo>
                    <a:pt x="1" y="623"/>
                  </a:lnTo>
                  <a:cubicBezTo>
                    <a:pt x="1" y="779"/>
                    <a:pt x="78" y="934"/>
                    <a:pt x="234" y="1012"/>
                  </a:cubicBezTo>
                  <a:cubicBezTo>
                    <a:pt x="289" y="1040"/>
                    <a:pt x="354" y="1053"/>
                    <a:pt x="422" y="1053"/>
                  </a:cubicBezTo>
                  <a:cubicBezTo>
                    <a:pt x="545" y="1053"/>
                    <a:pt x="678" y="1010"/>
                    <a:pt x="779" y="934"/>
                  </a:cubicBezTo>
                  <a:cubicBezTo>
                    <a:pt x="818" y="857"/>
                    <a:pt x="857" y="818"/>
                    <a:pt x="896" y="779"/>
                  </a:cubicBezTo>
                  <a:cubicBezTo>
                    <a:pt x="973" y="662"/>
                    <a:pt x="1012" y="584"/>
                    <a:pt x="1012" y="468"/>
                  </a:cubicBezTo>
                  <a:cubicBezTo>
                    <a:pt x="1012" y="351"/>
                    <a:pt x="935" y="234"/>
                    <a:pt x="779" y="156"/>
                  </a:cubicBezTo>
                  <a:cubicBezTo>
                    <a:pt x="730" y="144"/>
                    <a:pt x="680" y="135"/>
                    <a:pt x="631" y="133"/>
                  </a:cubicBezTo>
                  <a:lnTo>
                    <a:pt x="631" y="133"/>
                  </a:lnTo>
                  <a:cubicBezTo>
                    <a:pt x="638" y="168"/>
                    <a:pt x="648" y="195"/>
                    <a:pt x="662" y="195"/>
                  </a:cubicBezTo>
                  <a:cubicBezTo>
                    <a:pt x="701" y="234"/>
                    <a:pt x="701" y="390"/>
                    <a:pt x="779" y="429"/>
                  </a:cubicBezTo>
                  <a:cubicBezTo>
                    <a:pt x="818" y="468"/>
                    <a:pt x="779" y="584"/>
                    <a:pt x="779" y="623"/>
                  </a:cubicBezTo>
                  <a:cubicBezTo>
                    <a:pt x="779" y="429"/>
                    <a:pt x="623" y="273"/>
                    <a:pt x="390" y="273"/>
                  </a:cubicBezTo>
                  <a:cubicBezTo>
                    <a:pt x="345" y="273"/>
                    <a:pt x="303" y="281"/>
                    <a:pt x="264" y="296"/>
                  </a:cubicBezTo>
                  <a:lnTo>
                    <a:pt x="264" y="296"/>
                  </a:lnTo>
                  <a:cubicBezTo>
                    <a:pt x="280" y="273"/>
                    <a:pt x="296" y="250"/>
                    <a:pt x="312" y="234"/>
                  </a:cubicBezTo>
                  <a:cubicBezTo>
                    <a:pt x="411" y="160"/>
                    <a:pt x="509" y="133"/>
                    <a:pt x="608" y="133"/>
                  </a:cubicBezTo>
                  <a:cubicBezTo>
                    <a:pt x="616" y="133"/>
                    <a:pt x="623" y="133"/>
                    <a:pt x="631" y="133"/>
                  </a:cubicBezTo>
                  <a:lnTo>
                    <a:pt x="631" y="133"/>
                  </a:lnTo>
                  <a:cubicBezTo>
                    <a:pt x="618" y="76"/>
                    <a:pt x="609" y="1"/>
                    <a:pt x="5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2" name="Google Shape;352;p18"/>
            <p:cNvSpPr/>
            <p:nvPr/>
          </p:nvSpPr>
          <p:spPr>
            <a:xfrm>
              <a:off x="2078363" y="1574475"/>
              <a:ext cx="26300" cy="24750"/>
            </a:xfrm>
            <a:custGeom>
              <a:avLst/>
              <a:gdLst/>
              <a:ahLst/>
              <a:cxnLst/>
              <a:rect l="l" t="t" r="r" b="b"/>
              <a:pathLst>
                <a:path w="1052" h="990" extrusionOk="0">
                  <a:moveTo>
                    <a:pt x="194" y="313"/>
                  </a:moveTo>
                  <a:lnTo>
                    <a:pt x="194" y="313"/>
                  </a:lnTo>
                  <a:cubicBezTo>
                    <a:pt x="180" y="327"/>
                    <a:pt x="166" y="341"/>
                    <a:pt x="154" y="355"/>
                  </a:cubicBezTo>
                  <a:lnTo>
                    <a:pt x="154" y="355"/>
                  </a:lnTo>
                  <a:lnTo>
                    <a:pt x="156" y="351"/>
                  </a:lnTo>
                  <a:lnTo>
                    <a:pt x="156" y="351"/>
                  </a:lnTo>
                  <a:lnTo>
                    <a:pt x="194" y="313"/>
                  </a:lnTo>
                  <a:close/>
                  <a:moveTo>
                    <a:pt x="154" y="356"/>
                  </a:moveTo>
                  <a:cubicBezTo>
                    <a:pt x="152" y="367"/>
                    <a:pt x="148" y="377"/>
                    <a:pt x="140" y="383"/>
                  </a:cubicBezTo>
                  <a:lnTo>
                    <a:pt x="140" y="383"/>
                  </a:lnTo>
                  <a:lnTo>
                    <a:pt x="154" y="356"/>
                  </a:lnTo>
                  <a:close/>
                  <a:moveTo>
                    <a:pt x="154" y="353"/>
                  </a:moveTo>
                  <a:cubicBezTo>
                    <a:pt x="154" y="354"/>
                    <a:pt x="154" y="355"/>
                    <a:pt x="154" y="355"/>
                  </a:cubicBezTo>
                  <a:lnTo>
                    <a:pt x="154" y="355"/>
                  </a:lnTo>
                  <a:cubicBezTo>
                    <a:pt x="144" y="366"/>
                    <a:pt x="136" y="377"/>
                    <a:pt x="130" y="388"/>
                  </a:cubicBezTo>
                  <a:lnTo>
                    <a:pt x="130" y="388"/>
                  </a:lnTo>
                  <a:cubicBezTo>
                    <a:pt x="126" y="389"/>
                    <a:pt x="122" y="390"/>
                    <a:pt x="117" y="390"/>
                  </a:cubicBezTo>
                  <a:lnTo>
                    <a:pt x="154" y="353"/>
                  </a:lnTo>
                  <a:close/>
                  <a:moveTo>
                    <a:pt x="623" y="1"/>
                  </a:moveTo>
                  <a:cubicBezTo>
                    <a:pt x="545" y="1"/>
                    <a:pt x="467" y="40"/>
                    <a:pt x="390" y="79"/>
                  </a:cubicBezTo>
                  <a:cubicBezTo>
                    <a:pt x="292" y="111"/>
                    <a:pt x="222" y="171"/>
                    <a:pt x="179" y="257"/>
                  </a:cubicBezTo>
                  <a:lnTo>
                    <a:pt x="179" y="257"/>
                  </a:lnTo>
                  <a:cubicBezTo>
                    <a:pt x="92" y="299"/>
                    <a:pt x="33" y="364"/>
                    <a:pt x="0" y="429"/>
                  </a:cubicBezTo>
                  <a:lnTo>
                    <a:pt x="0" y="468"/>
                  </a:lnTo>
                  <a:cubicBezTo>
                    <a:pt x="0" y="507"/>
                    <a:pt x="0" y="546"/>
                    <a:pt x="0" y="585"/>
                  </a:cubicBezTo>
                  <a:cubicBezTo>
                    <a:pt x="0" y="701"/>
                    <a:pt x="39" y="818"/>
                    <a:pt x="117" y="896"/>
                  </a:cubicBezTo>
                  <a:cubicBezTo>
                    <a:pt x="231" y="953"/>
                    <a:pt x="345" y="989"/>
                    <a:pt x="474" y="989"/>
                  </a:cubicBezTo>
                  <a:cubicBezTo>
                    <a:pt x="522" y="989"/>
                    <a:pt x="571" y="984"/>
                    <a:pt x="623" y="974"/>
                  </a:cubicBezTo>
                  <a:cubicBezTo>
                    <a:pt x="857" y="896"/>
                    <a:pt x="1051" y="662"/>
                    <a:pt x="1051" y="390"/>
                  </a:cubicBezTo>
                  <a:cubicBezTo>
                    <a:pt x="1051" y="273"/>
                    <a:pt x="973" y="118"/>
                    <a:pt x="857" y="79"/>
                  </a:cubicBezTo>
                  <a:cubicBezTo>
                    <a:pt x="779" y="40"/>
                    <a:pt x="701" y="1"/>
                    <a:pt x="6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3" name="Google Shape;353;p18"/>
            <p:cNvSpPr/>
            <p:nvPr/>
          </p:nvSpPr>
          <p:spPr>
            <a:xfrm>
              <a:off x="2534463" y="1488275"/>
              <a:ext cx="162575" cy="490775"/>
            </a:xfrm>
            <a:custGeom>
              <a:avLst/>
              <a:gdLst/>
              <a:ahLst/>
              <a:cxnLst/>
              <a:rect l="l" t="t" r="r" b="b"/>
              <a:pathLst>
                <a:path w="6503" h="19631" extrusionOk="0">
                  <a:moveTo>
                    <a:pt x="6096" y="1"/>
                  </a:moveTo>
                  <a:cubicBezTo>
                    <a:pt x="5988" y="1"/>
                    <a:pt x="5886" y="43"/>
                    <a:pt x="5844" y="141"/>
                  </a:cubicBezTo>
                  <a:lnTo>
                    <a:pt x="5805" y="102"/>
                  </a:lnTo>
                  <a:cubicBezTo>
                    <a:pt x="2692" y="5939"/>
                    <a:pt x="1213" y="12594"/>
                    <a:pt x="46" y="19092"/>
                  </a:cubicBezTo>
                  <a:cubicBezTo>
                    <a:pt x="0" y="19435"/>
                    <a:pt x="331" y="19630"/>
                    <a:pt x="627" y="19630"/>
                  </a:cubicBezTo>
                  <a:cubicBezTo>
                    <a:pt x="835" y="19630"/>
                    <a:pt x="1025" y="19534"/>
                    <a:pt x="1058" y="19326"/>
                  </a:cubicBezTo>
                  <a:cubicBezTo>
                    <a:pt x="2147" y="12827"/>
                    <a:pt x="3665" y="6367"/>
                    <a:pt x="6428" y="336"/>
                  </a:cubicBezTo>
                  <a:cubicBezTo>
                    <a:pt x="6502" y="136"/>
                    <a:pt x="6290" y="1"/>
                    <a:pt x="60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4" name="Google Shape;354;p18"/>
            <p:cNvSpPr/>
            <p:nvPr/>
          </p:nvSpPr>
          <p:spPr>
            <a:xfrm>
              <a:off x="1719388" y="1786500"/>
              <a:ext cx="285275" cy="78625"/>
            </a:xfrm>
            <a:custGeom>
              <a:avLst/>
              <a:gdLst/>
              <a:ahLst/>
              <a:cxnLst/>
              <a:rect l="l" t="t" r="r" b="b"/>
              <a:pathLst>
                <a:path w="11411" h="3145" extrusionOk="0">
                  <a:moveTo>
                    <a:pt x="10823" y="1"/>
                  </a:moveTo>
                  <a:cubicBezTo>
                    <a:pt x="10769" y="1"/>
                    <a:pt x="10715" y="13"/>
                    <a:pt x="10663" y="42"/>
                  </a:cubicBezTo>
                  <a:cubicBezTo>
                    <a:pt x="7460" y="1361"/>
                    <a:pt x="4293" y="2497"/>
                    <a:pt x="810" y="2497"/>
                  </a:cubicBezTo>
                  <a:cubicBezTo>
                    <a:pt x="696" y="2497"/>
                    <a:pt x="582" y="2496"/>
                    <a:pt x="467" y="2494"/>
                  </a:cubicBezTo>
                  <a:cubicBezTo>
                    <a:pt x="117" y="2494"/>
                    <a:pt x="0" y="2999"/>
                    <a:pt x="390" y="3077"/>
                  </a:cubicBezTo>
                  <a:lnTo>
                    <a:pt x="390" y="3038"/>
                  </a:lnTo>
                  <a:cubicBezTo>
                    <a:pt x="799" y="3113"/>
                    <a:pt x="1215" y="3145"/>
                    <a:pt x="1634" y="3145"/>
                  </a:cubicBezTo>
                  <a:cubicBezTo>
                    <a:pt x="2965" y="3145"/>
                    <a:pt x="4321" y="2819"/>
                    <a:pt x="5565" y="2494"/>
                  </a:cubicBezTo>
                  <a:cubicBezTo>
                    <a:pt x="7433" y="1949"/>
                    <a:pt x="9262" y="1326"/>
                    <a:pt x="11013" y="548"/>
                  </a:cubicBezTo>
                  <a:cubicBezTo>
                    <a:pt x="11411" y="415"/>
                    <a:pt x="11131" y="1"/>
                    <a:pt x="108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5" name="Google Shape;355;p18"/>
            <p:cNvSpPr/>
            <p:nvPr/>
          </p:nvSpPr>
          <p:spPr>
            <a:xfrm>
              <a:off x="2063263" y="1543925"/>
              <a:ext cx="589050" cy="220350"/>
            </a:xfrm>
            <a:custGeom>
              <a:avLst/>
              <a:gdLst/>
              <a:ahLst/>
              <a:cxnLst/>
              <a:rect l="l" t="t" r="r" b="b"/>
              <a:pathLst>
                <a:path w="23562" h="8814" extrusionOk="0">
                  <a:moveTo>
                    <a:pt x="22972" y="0"/>
                  </a:moveTo>
                  <a:cubicBezTo>
                    <a:pt x="22937" y="0"/>
                    <a:pt x="22900" y="5"/>
                    <a:pt x="22863" y="17"/>
                  </a:cubicBezTo>
                  <a:cubicBezTo>
                    <a:pt x="20917" y="600"/>
                    <a:pt x="19049" y="1262"/>
                    <a:pt x="17104" y="1807"/>
                  </a:cubicBezTo>
                  <a:cubicBezTo>
                    <a:pt x="15197" y="2351"/>
                    <a:pt x="13096" y="2935"/>
                    <a:pt x="11111" y="3519"/>
                  </a:cubicBezTo>
                  <a:cubicBezTo>
                    <a:pt x="9165" y="4103"/>
                    <a:pt x="7259" y="4764"/>
                    <a:pt x="5391" y="5542"/>
                  </a:cubicBezTo>
                  <a:cubicBezTo>
                    <a:pt x="3640" y="6243"/>
                    <a:pt x="1694" y="7099"/>
                    <a:pt x="254" y="8344"/>
                  </a:cubicBezTo>
                  <a:cubicBezTo>
                    <a:pt x="1" y="8566"/>
                    <a:pt x="238" y="8814"/>
                    <a:pt x="482" y="8814"/>
                  </a:cubicBezTo>
                  <a:cubicBezTo>
                    <a:pt x="537" y="8814"/>
                    <a:pt x="593" y="8801"/>
                    <a:pt x="643" y="8772"/>
                  </a:cubicBezTo>
                  <a:cubicBezTo>
                    <a:pt x="2356" y="7877"/>
                    <a:pt x="3990" y="6826"/>
                    <a:pt x="5780" y="6087"/>
                  </a:cubicBezTo>
                  <a:cubicBezTo>
                    <a:pt x="7765" y="5309"/>
                    <a:pt x="9749" y="4608"/>
                    <a:pt x="11812" y="4025"/>
                  </a:cubicBezTo>
                  <a:cubicBezTo>
                    <a:pt x="13718" y="3480"/>
                    <a:pt x="15664" y="2974"/>
                    <a:pt x="17571" y="2429"/>
                  </a:cubicBezTo>
                  <a:cubicBezTo>
                    <a:pt x="19478" y="1962"/>
                    <a:pt x="21345" y="1379"/>
                    <a:pt x="23174" y="639"/>
                  </a:cubicBezTo>
                  <a:cubicBezTo>
                    <a:pt x="23562" y="463"/>
                    <a:pt x="23312" y="0"/>
                    <a:pt x="2297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6" name="Google Shape;356;p18"/>
            <p:cNvSpPr/>
            <p:nvPr/>
          </p:nvSpPr>
          <p:spPr>
            <a:xfrm>
              <a:off x="1865313" y="1869125"/>
              <a:ext cx="101200" cy="55075"/>
            </a:xfrm>
            <a:custGeom>
              <a:avLst/>
              <a:gdLst/>
              <a:ahLst/>
              <a:cxnLst/>
              <a:rect l="l" t="t" r="r" b="b"/>
              <a:pathLst>
                <a:path w="4048" h="2203" extrusionOk="0">
                  <a:moveTo>
                    <a:pt x="1620" y="1"/>
                  </a:moveTo>
                  <a:cubicBezTo>
                    <a:pt x="1560" y="1"/>
                    <a:pt x="1500" y="2"/>
                    <a:pt x="1440" y="6"/>
                  </a:cubicBezTo>
                  <a:cubicBezTo>
                    <a:pt x="895" y="45"/>
                    <a:pt x="895" y="667"/>
                    <a:pt x="1440" y="745"/>
                  </a:cubicBezTo>
                  <a:cubicBezTo>
                    <a:pt x="1699" y="776"/>
                    <a:pt x="1958" y="806"/>
                    <a:pt x="2215" y="834"/>
                  </a:cubicBezTo>
                  <a:lnTo>
                    <a:pt x="2215" y="834"/>
                  </a:lnTo>
                  <a:cubicBezTo>
                    <a:pt x="1832" y="1017"/>
                    <a:pt x="1425" y="1155"/>
                    <a:pt x="1023" y="1292"/>
                  </a:cubicBezTo>
                  <a:lnTo>
                    <a:pt x="1023" y="1292"/>
                  </a:lnTo>
                  <a:cubicBezTo>
                    <a:pt x="931" y="1013"/>
                    <a:pt x="824" y="743"/>
                    <a:pt x="701" y="473"/>
                  </a:cubicBezTo>
                  <a:cubicBezTo>
                    <a:pt x="630" y="331"/>
                    <a:pt x="494" y="262"/>
                    <a:pt x="360" y="262"/>
                  </a:cubicBezTo>
                  <a:cubicBezTo>
                    <a:pt x="200" y="262"/>
                    <a:pt x="43" y="360"/>
                    <a:pt x="0" y="551"/>
                  </a:cubicBezTo>
                  <a:cubicBezTo>
                    <a:pt x="0" y="979"/>
                    <a:pt x="234" y="1368"/>
                    <a:pt x="273" y="1796"/>
                  </a:cubicBezTo>
                  <a:cubicBezTo>
                    <a:pt x="306" y="2027"/>
                    <a:pt x="507" y="2202"/>
                    <a:pt x="734" y="2202"/>
                  </a:cubicBezTo>
                  <a:cubicBezTo>
                    <a:pt x="774" y="2202"/>
                    <a:pt x="815" y="2197"/>
                    <a:pt x="857" y="2185"/>
                  </a:cubicBezTo>
                  <a:cubicBezTo>
                    <a:pt x="1829" y="1835"/>
                    <a:pt x="2958" y="1562"/>
                    <a:pt x="3736" y="823"/>
                  </a:cubicBezTo>
                  <a:cubicBezTo>
                    <a:pt x="4047" y="551"/>
                    <a:pt x="3736" y="161"/>
                    <a:pt x="3386" y="161"/>
                  </a:cubicBezTo>
                  <a:cubicBezTo>
                    <a:pt x="2785" y="161"/>
                    <a:pt x="2215" y="1"/>
                    <a:pt x="162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7" name="Google Shape;357;p18"/>
            <p:cNvSpPr/>
            <p:nvPr/>
          </p:nvSpPr>
          <p:spPr>
            <a:xfrm>
              <a:off x="1991413" y="1846375"/>
              <a:ext cx="95725" cy="41550"/>
            </a:xfrm>
            <a:custGeom>
              <a:avLst/>
              <a:gdLst/>
              <a:ahLst/>
              <a:cxnLst/>
              <a:rect l="l" t="t" r="r" b="b"/>
              <a:pathLst>
                <a:path w="3829" h="1662" extrusionOk="0">
                  <a:moveTo>
                    <a:pt x="2817" y="1"/>
                  </a:moveTo>
                  <a:cubicBezTo>
                    <a:pt x="2506" y="1"/>
                    <a:pt x="2189" y="111"/>
                    <a:pt x="1883" y="254"/>
                  </a:cubicBezTo>
                  <a:cubicBezTo>
                    <a:pt x="1513" y="425"/>
                    <a:pt x="1622" y="762"/>
                    <a:pt x="1875" y="901"/>
                  </a:cubicBezTo>
                  <a:lnTo>
                    <a:pt x="1875" y="901"/>
                  </a:lnTo>
                  <a:cubicBezTo>
                    <a:pt x="1740" y="940"/>
                    <a:pt x="1607" y="964"/>
                    <a:pt x="1481" y="964"/>
                  </a:cubicBezTo>
                  <a:cubicBezTo>
                    <a:pt x="1223" y="964"/>
                    <a:pt x="994" y="866"/>
                    <a:pt x="832" y="604"/>
                  </a:cubicBezTo>
                  <a:cubicBezTo>
                    <a:pt x="757" y="491"/>
                    <a:pt x="636" y="443"/>
                    <a:pt x="514" y="443"/>
                  </a:cubicBezTo>
                  <a:cubicBezTo>
                    <a:pt x="260" y="443"/>
                    <a:pt x="0" y="653"/>
                    <a:pt x="132" y="916"/>
                  </a:cubicBezTo>
                  <a:lnTo>
                    <a:pt x="171" y="916"/>
                  </a:lnTo>
                  <a:cubicBezTo>
                    <a:pt x="454" y="1467"/>
                    <a:pt x="903" y="1661"/>
                    <a:pt x="1402" y="1661"/>
                  </a:cubicBezTo>
                  <a:cubicBezTo>
                    <a:pt x="2136" y="1661"/>
                    <a:pt x="2977" y="1240"/>
                    <a:pt x="3556" y="916"/>
                  </a:cubicBezTo>
                  <a:cubicBezTo>
                    <a:pt x="3790" y="799"/>
                    <a:pt x="3829" y="488"/>
                    <a:pt x="3634" y="332"/>
                  </a:cubicBezTo>
                  <a:cubicBezTo>
                    <a:pt x="3375" y="92"/>
                    <a:pt x="3099" y="1"/>
                    <a:pt x="281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8" name="Google Shape;358;p18"/>
            <p:cNvSpPr/>
            <p:nvPr/>
          </p:nvSpPr>
          <p:spPr>
            <a:xfrm>
              <a:off x="1384713" y="1981100"/>
              <a:ext cx="363575" cy="101575"/>
            </a:xfrm>
            <a:custGeom>
              <a:avLst/>
              <a:gdLst/>
              <a:ahLst/>
              <a:cxnLst/>
              <a:rect l="l" t="t" r="r" b="b"/>
              <a:pathLst>
                <a:path w="14543" h="4063" extrusionOk="0">
                  <a:moveTo>
                    <a:pt x="13657" y="0"/>
                  </a:moveTo>
                  <a:cubicBezTo>
                    <a:pt x="13457" y="0"/>
                    <a:pt x="13255" y="87"/>
                    <a:pt x="13115" y="274"/>
                  </a:cubicBezTo>
                  <a:cubicBezTo>
                    <a:pt x="12920" y="624"/>
                    <a:pt x="12687" y="936"/>
                    <a:pt x="12376" y="1208"/>
                  </a:cubicBezTo>
                  <a:cubicBezTo>
                    <a:pt x="12050" y="1404"/>
                    <a:pt x="11669" y="1490"/>
                    <a:pt x="11302" y="1490"/>
                  </a:cubicBezTo>
                  <a:cubicBezTo>
                    <a:pt x="11231" y="1490"/>
                    <a:pt x="11161" y="1487"/>
                    <a:pt x="11092" y="1481"/>
                  </a:cubicBezTo>
                  <a:cubicBezTo>
                    <a:pt x="10080" y="1442"/>
                    <a:pt x="9107" y="1169"/>
                    <a:pt x="8212" y="663"/>
                  </a:cubicBezTo>
                  <a:cubicBezTo>
                    <a:pt x="8140" y="627"/>
                    <a:pt x="8060" y="610"/>
                    <a:pt x="7980" y="610"/>
                  </a:cubicBezTo>
                  <a:cubicBezTo>
                    <a:pt x="7801" y="610"/>
                    <a:pt x="7619" y="697"/>
                    <a:pt x="7511" y="858"/>
                  </a:cubicBezTo>
                  <a:cubicBezTo>
                    <a:pt x="6811" y="2064"/>
                    <a:pt x="5916" y="3232"/>
                    <a:pt x="4398" y="3271"/>
                  </a:cubicBezTo>
                  <a:cubicBezTo>
                    <a:pt x="4320" y="3275"/>
                    <a:pt x="4240" y="3278"/>
                    <a:pt x="4161" y="3278"/>
                  </a:cubicBezTo>
                  <a:cubicBezTo>
                    <a:pt x="2948" y="3278"/>
                    <a:pt x="1678" y="2743"/>
                    <a:pt x="546" y="2414"/>
                  </a:cubicBezTo>
                  <a:cubicBezTo>
                    <a:pt x="512" y="2402"/>
                    <a:pt x="478" y="2396"/>
                    <a:pt x="446" y="2396"/>
                  </a:cubicBezTo>
                  <a:cubicBezTo>
                    <a:pt x="182" y="2396"/>
                    <a:pt x="1" y="2777"/>
                    <a:pt x="312" y="2881"/>
                  </a:cubicBezTo>
                  <a:lnTo>
                    <a:pt x="312" y="2920"/>
                  </a:lnTo>
                  <a:cubicBezTo>
                    <a:pt x="1604" y="3458"/>
                    <a:pt x="2928" y="4062"/>
                    <a:pt x="4346" y="4062"/>
                  </a:cubicBezTo>
                  <a:cubicBezTo>
                    <a:pt x="4466" y="4062"/>
                    <a:pt x="4588" y="4058"/>
                    <a:pt x="4710" y="4049"/>
                  </a:cubicBezTo>
                  <a:cubicBezTo>
                    <a:pt x="6240" y="3979"/>
                    <a:pt x="7335" y="2946"/>
                    <a:pt x="8162" y="1727"/>
                  </a:cubicBezTo>
                  <a:lnTo>
                    <a:pt x="8162" y="1727"/>
                  </a:lnTo>
                  <a:cubicBezTo>
                    <a:pt x="9146" y="2291"/>
                    <a:pt x="10260" y="2620"/>
                    <a:pt x="11403" y="2687"/>
                  </a:cubicBezTo>
                  <a:cubicBezTo>
                    <a:pt x="11468" y="2691"/>
                    <a:pt x="11535" y="2693"/>
                    <a:pt x="11603" y="2693"/>
                  </a:cubicBezTo>
                  <a:cubicBezTo>
                    <a:pt x="12842" y="2693"/>
                    <a:pt x="14543" y="2022"/>
                    <a:pt x="14321" y="547"/>
                  </a:cubicBezTo>
                  <a:cubicBezTo>
                    <a:pt x="14251" y="196"/>
                    <a:pt x="13957" y="0"/>
                    <a:pt x="1365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59" name="Google Shape;359;p18"/>
            <p:cNvSpPr/>
            <p:nvPr/>
          </p:nvSpPr>
          <p:spPr>
            <a:xfrm>
              <a:off x="2603088" y="1939375"/>
              <a:ext cx="550300" cy="85700"/>
            </a:xfrm>
            <a:custGeom>
              <a:avLst/>
              <a:gdLst/>
              <a:ahLst/>
              <a:cxnLst/>
              <a:rect l="l" t="t" r="r" b="b"/>
              <a:pathLst>
                <a:path w="22012" h="3428" extrusionOk="0">
                  <a:moveTo>
                    <a:pt x="10042" y="0"/>
                  </a:moveTo>
                  <a:cubicBezTo>
                    <a:pt x="9640" y="0"/>
                    <a:pt x="9250" y="68"/>
                    <a:pt x="8897" y="231"/>
                  </a:cubicBezTo>
                  <a:cubicBezTo>
                    <a:pt x="8158" y="542"/>
                    <a:pt x="7379" y="776"/>
                    <a:pt x="6601" y="893"/>
                  </a:cubicBezTo>
                  <a:cubicBezTo>
                    <a:pt x="5956" y="1000"/>
                    <a:pt x="5251" y="1066"/>
                    <a:pt x="4534" y="1066"/>
                  </a:cubicBezTo>
                  <a:cubicBezTo>
                    <a:pt x="3173" y="1066"/>
                    <a:pt x="1769" y="829"/>
                    <a:pt x="647" y="192"/>
                  </a:cubicBezTo>
                  <a:cubicBezTo>
                    <a:pt x="600" y="165"/>
                    <a:pt x="549" y="154"/>
                    <a:pt x="497" y="154"/>
                  </a:cubicBezTo>
                  <a:cubicBezTo>
                    <a:pt x="250" y="154"/>
                    <a:pt x="0" y="427"/>
                    <a:pt x="258" y="620"/>
                  </a:cubicBezTo>
                  <a:cubicBezTo>
                    <a:pt x="959" y="1165"/>
                    <a:pt x="1776" y="1593"/>
                    <a:pt x="2632" y="1904"/>
                  </a:cubicBezTo>
                  <a:cubicBezTo>
                    <a:pt x="3385" y="2136"/>
                    <a:pt x="4182" y="2260"/>
                    <a:pt x="4973" y="2260"/>
                  </a:cubicBezTo>
                  <a:cubicBezTo>
                    <a:pt x="5245" y="2260"/>
                    <a:pt x="5516" y="2245"/>
                    <a:pt x="5784" y="2216"/>
                  </a:cubicBezTo>
                  <a:cubicBezTo>
                    <a:pt x="6835" y="2177"/>
                    <a:pt x="7885" y="2021"/>
                    <a:pt x="8897" y="1710"/>
                  </a:cubicBezTo>
                  <a:cubicBezTo>
                    <a:pt x="9406" y="1512"/>
                    <a:pt x="9689" y="1376"/>
                    <a:pt x="10104" y="1376"/>
                  </a:cubicBezTo>
                  <a:cubicBezTo>
                    <a:pt x="10260" y="1376"/>
                    <a:pt x="10435" y="1395"/>
                    <a:pt x="10648" y="1437"/>
                  </a:cubicBezTo>
                  <a:cubicBezTo>
                    <a:pt x="11543" y="1593"/>
                    <a:pt x="12282" y="2449"/>
                    <a:pt x="13100" y="2799"/>
                  </a:cubicBezTo>
                  <a:cubicBezTo>
                    <a:pt x="14073" y="3227"/>
                    <a:pt x="15123" y="3422"/>
                    <a:pt x="16174" y="3422"/>
                  </a:cubicBezTo>
                  <a:cubicBezTo>
                    <a:pt x="16261" y="3426"/>
                    <a:pt x="16349" y="3427"/>
                    <a:pt x="16440" y="3427"/>
                  </a:cubicBezTo>
                  <a:cubicBezTo>
                    <a:pt x="18257" y="3427"/>
                    <a:pt x="20773" y="2681"/>
                    <a:pt x="21700" y="1087"/>
                  </a:cubicBezTo>
                  <a:cubicBezTo>
                    <a:pt x="22011" y="557"/>
                    <a:pt x="21499" y="152"/>
                    <a:pt x="21002" y="152"/>
                  </a:cubicBezTo>
                  <a:cubicBezTo>
                    <a:pt x="20879" y="152"/>
                    <a:pt x="20757" y="177"/>
                    <a:pt x="20649" y="231"/>
                  </a:cubicBezTo>
                  <a:cubicBezTo>
                    <a:pt x="19832" y="620"/>
                    <a:pt x="19131" y="1204"/>
                    <a:pt x="18275" y="1554"/>
                  </a:cubicBezTo>
                  <a:cubicBezTo>
                    <a:pt x="17560" y="1792"/>
                    <a:pt x="16786" y="1912"/>
                    <a:pt x="16030" y="1912"/>
                  </a:cubicBezTo>
                  <a:cubicBezTo>
                    <a:pt x="15922" y="1912"/>
                    <a:pt x="15814" y="1909"/>
                    <a:pt x="15707" y="1904"/>
                  </a:cubicBezTo>
                  <a:cubicBezTo>
                    <a:pt x="14812" y="1865"/>
                    <a:pt x="13917" y="1593"/>
                    <a:pt x="13139" y="1165"/>
                  </a:cubicBezTo>
                  <a:cubicBezTo>
                    <a:pt x="12360" y="620"/>
                    <a:pt x="11465" y="231"/>
                    <a:pt x="10570" y="36"/>
                  </a:cubicBezTo>
                  <a:cubicBezTo>
                    <a:pt x="10394" y="13"/>
                    <a:pt x="10217" y="0"/>
                    <a:pt x="1004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360" name="Google Shape;360;p18"/>
          <p:cNvGrpSpPr/>
          <p:nvPr/>
        </p:nvGrpSpPr>
        <p:grpSpPr>
          <a:xfrm>
            <a:off x="6198325" y="1237400"/>
            <a:ext cx="1247200" cy="833625"/>
            <a:chOff x="6198325" y="1389800"/>
            <a:chExt cx="1247200" cy="833625"/>
          </a:xfrm>
        </p:grpSpPr>
        <p:sp>
          <p:nvSpPr>
            <p:cNvPr id="361" name="Google Shape;361;p18"/>
            <p:cNvSpPr/>
            <p:nvPr/>
          </p:nvSpPr>
          <p:spPr>
            <a:xfrm>
              <a:off x="6198325" y="1403600"/>
              <a:ext cx="1247200" cy="819800"/>
            </a:xfrm>
            <a:custGeom>
              <a:avLst/>
              <a:gdLst/>
              <a:ahLst/>
              <a:cxnLst/>
              <a:rect l="l" t="t" r="r" b="b"/>
              <a:pathLst>
                <a:path w="49888" h="32792" extrusionOk="0">
                  <a:moveTo>
                    <a:pt x="4320" y="15215"/>
                  </a:moveTo>
                  <a:lnTo>
                    <a:pt x="4320" y="15215"/>
                  </a:lnTo>
                  <a:cubicBezTo>
                    <a:pt x="3308" y="15838"/>
                    <a:pt x="2375" y="16577"/>
                    <a:pt x="1518" y="17394"/>
                  </a:cubicBezTo>
                  <a:cubicBezTo>
                    <a:pt x="1713" y="17083"/>
                    <a:pt x="1947" y="16811"/>
                    <a:pt x="2219" y="16538"/>
                  </a:cubicBezTo>
                  <a:cubicBezTo>
                    <a:pt x="2880" y="16032"/>
                    <a:pt x="3581" y="15604"/>
                    <a:pt x="4320" y="15215"/>
                  </a:cubicBezTo>
                  <a:close/>
                  <a:moveTo>
                    <a:pt x="13816" y="0"/>
                  </a:moveTo>
                  <a:cubicBezTo>
                    <a:pt x="12549" y="0"/>
                    <a:pt x="11265" y="307"/>
                    <a:pt x="10391" y="1206"/>
                  </a:cubicBezTo>
                  <a:cubicBezTo>
                    <a:pt x="9690" y="1868"/>
                    <a:pt x="20392" y="7160"/>
                    <a:pt x="19496" y="7510"/>
                  </a:cubicBezTo>
                  <a:cubicBezTo>
                    <a:pt x="18718" y="7860"/>
                    <a:pt x="17940" y="8211"/>
                    <a:pt x="17162" y="8561"/>
                  </a:cubicBezTo>
                  <a:cubicBezTo>
                    <a:pt x="13932" y="10001"/>
                    <a:pt x="10780" y="11518"/>
                    <a:pt x="7433" y="12608"/>
                  </a:cubicBezTo>
                  <a:cubicBezTo>
                    <a:pt x="7161" y="11596"/>
                    <a:pt x="6927" y="10545"/>
                    <a:pt x="6616" y="9534"/>
                  </a:cubicBezTo>
                  <a:cubicBezTo>
                    <a:pt x="6314" y="8591"/>
                    <a:pt x="5647" y="7429"/>
                    <a:pt x="4473" y="7429"/>
                  </a:cubicBezTo>
                  <a:cubicBezTo>
                    <a:pt x="4436" y="7429"/>
                    <a:pt x="4398" y="7430"/>
                    <a:pt x="4359" y="7432"/>
                  </a:cubicBezTo>
                  <a:cubicBezTo>
                    <a:pt x="3931" y="7471"/>
                    <a:pt x="2725" y="7744"/>
                    <a:pt x="2608" y="8288"/>
                  </a:cubicBezTo>
                  <a:cubicBezTo>
                    <a:pt x="2608" y="8639"/>
                    <a:pt x="2608" y="8989"/>
                    <a:pt x="2608" y="9339"/>
                  </a:cubicBezTo>
                  <a:lnTo>
                    <a:pt x="2608" y="10701"/>
                  </a:lnTo>
                  <a:cubicBezTo>
                    <a:pt x="2647" y="11402"/>
                    <a:pt x="2686" y="12141"/>
                    <a:pt x="2764" y="12841"/>
                  </a:cubicBezTo>
                  <a:lnTo>
                    <a:pt x="2297" y="12841"/>
                  </a:lnTo>
                  <a:cubicBezTo>
                    <a:pt x="1869" y="12841"/>
                    <a:pt x="1441" y="12919"/>
                    <a:pt x="1090" y="13114"/>
                  </a:cubicBezTo>
                  <a:cubicBezTo>
                    <a:pt x="935" y="13153"/>
                    <a:pt x="818" y="13269"/>
                    <a:pt x="818" y="13464"/>
                  </a:cubicBezTo>
                  <a:cubicBezTo>
                    <a:pt x="740" y="13892"/>
                    <a:pt x="974" y="14359"/>
                    <a:pt x="1402" y="14592"/>
                  </a:cubicBezTo>
                  <a:cubicBezTo>
                    <a:pt x="1655" y="14670"/>
                    <a:pt x="1927" y="14709"/>
                    <a:pt x="2199" y="14709"/>
                  </a:cubicBezTo>
                  <a:cubicBezTo>
                    <a:pt x="2472" y="14709"/>
                    <a:pt x="2744" y="14670"/>
                    <a:pt x="2997" y="14592"/>
                  </a:cubicBezTo>
                  <a:cubicBezTo>
                    <a:pt x="3075" y="14554"/>
                    <a:pt x="3153" y="14515"/>
                    <a:pt x="3192" y="14437"/>
                  </a:cubicBezTo>
                  <a:cubicBezTo>
                    <a:pt x="3270" y="14631"/>
                    <a:pt x="3386" y="14787"/>
                    <a:pt x="3542" y="14943"/>
                  </a:cubicBezTo>
                  <a:cubicBezTo>
                    <a:pt x="2725" y="15293"/>
                    <a:pt x="1947" y="15799"/>
                    <a:pt x="1324" y="16421"/>
                  </a:cubicBezTo>
                  <a:cubicBezTo>
                    <a:pt x="701" y="17005"/>
                    <a:pt x="1" y="18289"/>
                    <a:pt x="1052" y="18795"/>
                  </a:cubicBezTo>
                  <a:cubicBezTo>
                    <a:pt x="1336" y="18926"/>
                    <a:pt x="1657" y="18977"/>
                    <a:pt x="1991" y="18977"/>
                  </a:cubicBezTo>
                  <a:cubicBezTo>
                    <a:pt x="2753" y="18977"/>
                    <a:pt x="3581" y="18712"/>
                    <a:pt x="4204" y="18523"/>
                  </a:cubicBezTo>
                  <a:cubicBezTo>
                    <a:pt x="4982" y="18289"/>
                    <a:pt x="5760" y="18017"/>
                    <a:pt x="6460" y="17628"/>
                  </a:cubicBezTo>
                  <a:lnTo>
                    <a:pt x="6616" y="17589"/>
                  </a:lnTo>
                  <a:lnTo>
                    <a:pt x="6616" y="17589"/>
                  </a:lnTo>
                  <a:cubicBezTo>
                    <a:pt x="6422" y="18056"/>
                    <a:pt x="6227" y="18562"/>
                    <a:pt x="6110" y="19106"/>
                  </a:cubicBezTo>
                  <a:cubicBezTo>
                    <a:pt x="5920" y="19866"/>
                    <a:pt x="6509" y="20626"/>
                    <a:pt x="7297" y="20626"/>
                  </a:cubicBezTo>
                  <a:cubicBezTo>
                    <a:pt x="7316" y="20626"/>
                    <a:pt x="7336" y="20625"/>
                    <a:pt x="7355" y="20624"/>
                  </a:cubicBezTo>
                  <a:cubicBezTo>
                    <a:pt x="8251" y="20546"/>
                    <a:pt x="8873" y="19690"/>
                    <a:pt x="9340" y="19029"/>
                  </a:cubicBezTo>
                  <a:cubicBezTo>
                    <a:pt x="9535" y="18795"/>
                    <a:pt x="9690" y="18523"/>
                    <a:pt x="9807" y="18289"/>
                  </a:cubicBezTo>
                  <a:lnTo>
                    <a:pt x="10002" y="18289"/>
                  </a:lnTo>
                  <a:cubicBezTo>
                    <a:pt x="12064" y="17783"/>
                    <a:pt x="14165" y="17472"/>
                    <a:pt x="16267" y="17316"/>
                  </a:cubicBezTo>
                  <a:cubicBezTo>
                    <a:pt x="18212" y="17200"/>
                    <a:pt x="20119" y="16966"/>
                    <a:pt x="22026" y="16538"/>
                  </a:cubicBezTo>
                  <a:lnTo>
                    <a:pt x="22026" y="16538"/>
                  </a:lnTo>
                  <a:cubicBezTo>
                    <a:pt x="21287" y="18873"/>
                    <a:pt x="20430" y="21169"/>
                    <a:pt x="19613" y="23465"/>
                  </a:cubicBezTo>
                  <a:cubicBezTo>
                    <a:pt x="18601" y="26267"/>
                    <a:pt x="17590" y="29185"/>
                    <a:pt x="17434" y="32220"/>
                  </a:cubicBezTo>
                  <a:cubicBezTo>
                    <a:pt x="17395" y="32493"/>
                    <a:pt x="17629" y="32726"/>
                    <a:pt x="17901" y="32765"/>
                  </a:cubicBezTo>
                  <a:cubicBezTo>
                    <a:pt x="18079" y="32783"/>
                    <a:pt x="18254" y="32791"/>
                    <a:pt x="18426" y="32791"/>
                  </a:cubicBezTo>
                  <a:cubicBezTo>
                    <a:pt x="21694" y="32791"/>
                    <a:pt x="23720" y="29715"/>
                    <a:pt x="25606" y="27201"/>
                  </a:cubicBezTo>
                  <a:cubicBezTo>
                    <a:pt x="26121" y="27249"/>
                    <a:pt x="26750" y="27317"/>
                    <a:pt x="27377" y="27317"/>
                  </a:cubicBezTo>
                  <a:cubicBezTo>
                    <a:pt x="28263" y="27317"/>
                    <a:pt x="29145" y="27180"/>
                    <a:pt x="29692" y="26656"/>
                  </a:cubicBezTo>
                  <a:cubicBezTo>
                    <a:pt x="30276" y="26111"/>
                    <a:pt x="30392" y="25216"/>
                    <a:pt x="30003" y="24554"/>
                  </a:cubicBezTo>
                  <a:cubicBezTo>
                    <a:pt x="29663" y="24112"/>
                    <a:pt x="29174" y="23878"/>
                    <a:pt x="28667" y="23878"/>
                  </a:cubicBezTo>
                  <a:cubicBezTo>
                    <a:pt x="28594" y="23878"/>
                    <a:pt x="28520" y="23883"/>
                    <a:pt x="28447" y="23893"/>
                  </a:cubicBezTo>
                  <a:cubicBezTo>
                    <a:pt x="29342" y="22881"/>
                    <a:pt x="30198" y="21869"/>
                    <a:pt x="31054" y="20780"/>
                  </a:cubicBezTo>
                  <a:cubicBezTo>
                    <a:pt x="31054" y="20819"/>
                    <a:pt x="31093" y="20819"/>
                    <a:pt x="31093" y="20819"/>
                  </a:cubicBezTo>
                  <a:cubicBezTo>
                    <a:pt x="31309" y="20878"/>
                    <a:pt x="31527" y="20906"/>
                    <a:pt x="31742" y="20906"/>
                  </a:cubicBezTo>
                  <a:cubicBezTo>
                    <a:pt x="33072" y="20906"/>
                    <a:pt x="34310" y="19840"/>
                    <a:pt x="34712" y="18601"/>
                  </a:cubicBezTo>
                  <a:cubicBezTo>
                    <a:pt x="34906" y="18173"/>
                    <a:pt x="34867" y="17628"/>
                    <a:pt x="34595" y="17239"/>
                  </a:cubicBezTo>
                  <a:cubicBezTo>
                    <a:pt x="34416" y="17059"/>
                    <a:pt x="34186" y="16947"/>
                    <a:pt x="33950" y="16947"/>
                  </a:cubicBezTo>
                  <a:cubicBezTo>
                    <a:pt x="33827" y="16947"/>
                    <a:pt x="33703" y="16978"/>
                    <a:pt x="33583" y="17044"/>
                  </a:cubicBezTo>
                  <a:cubicBezTo>
                    <a:pt x="34128" y="16032"/>
                    <a:pt x="34595" y="15021"/>
                    <a:pt x="34984" y="13931"/>
                  </a:cubicBezTo>
                  <a:cubicBezTo>
                    <a:pt x="35023" y="13814"/>
                    <a:pt x="34984" y="13659"/>
                    <a:pt x="34906" y="13542"/>
                  </a:cubicBezTo>
                  <a:lnTo>
                    <a:pt x="35373" y="12919"/>
                  </a:lnTo>
                  <a:cubicBezTo>
                    <a:pt x="38875" y="12608"/>
                    <a:pt x="42300" y="11363"/>
                    <a:pt x="45646" y="10195"/>
                  </a:cubicBezTo>
                  <a:cubicBezTo>
                    <a:pt x="46736" y="9806"/>
                    <a:pt x="48604" y="9534"/>
                    <a:pt x="49304" y="8483"/>
                  </a:cubicBezTo>
                  <a:cubicBezTo>
                    <a:pt x="49888" y="7666"/>
                    <a:pt x="48954" y="6927"/>
                    <a:pt x="48331" y="6537"/>
                  </a:cubicBezTo>
                  <a:cubicBezTo>
                    <a:pt x="46892" y="5720"/>
                    <a:pt x="45374" y="5020"/>
                    <a:pt x="43817" y="4475"/>
                  </a:cubicBezTo>
                  <a:cubicBezTo>
                    <a:pt x="42339" y="3813"/>
                    <a:pt x="40782" y="3424"/>
                    <a:pt x="39187" y="3230"/>
                  </a:cubicBezTo>
                  <a:cubicBezTo>
                    <a:pt x="38871" y="3203"/>
                    <a:pt x="38554" y="3192"/>
                    <a:pt x="38238" y="3192"/>
                  </a:cubicBezTo>
                  <a:cubicBezTo>
                    <a:pt x="36688" y="3192"/>
                    <a:pt x="35141" y="3477"/>
                    <a:pt x="33622" y="3736"/>
                  </a:cubicBezTo>
                  <a:cubicBezTo>
                    <a:pt x="32104" y="4008"/>
                    <a:pt x="30587" y="4319"/>
                    <a:pt x="29108" y="4670"/>
                  </a:cubicBezTo>
                  <a:cubicBezTo>
                    <a:pt x="29097" y="4672"/>
                    <a:pt x="29085" y="4673"/>
                    <a:pt x="29070" y="4673"/>
                  </a:cubicBezTo>
                  <a:cubicBezTo>
                    <a:pt x="28272" y="4673"/>
                    <a:pt x="21533" y="1647"/>
                    <a:pt x="15994" y="272"/>
                  </a:cubicBezTo>
                  <a:cubicBezTo>
                    <a:pt x="15336" y="111"/>
                    <a:pt x="14579" y="0"/>
                    <a:pt x="13816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2" name="Google Shape;362;p18"/>
            <p:cNvSpPr/>
            <p:nvPr/>
          </p:nvSpPr>
          <p:spPr>
            <a:xfrm>
              <a:off x="6198325" y="1772950"/>
              <a:ext cx="186000" cy="105075"/>
            </a:xfrm>
            <a:custGeom>
              <a:avLst/>
              <a:gdLst/>
              <a:ahLst/>
              <a:cxnLst/>
              <a:rect l="l" t="t" r="r" b="b"/>
              <a:pathLst>
                <a:path w="7440" h="4203" extrusionOk="0">
                  <a:moveTo>
                    <a:pt x="4137" y="1"/>
                  </a:moveTo>
                  <a:cubicBezTo>
                    <a:pt x="4107" y="1"/>
                    <a:pt x="4077" y="5"/>
                    <a:pt x="4048" y="13"/>
                  </a:cubicBezTo>
                  <a:cubicBezTo>
                    <a:pt x="2997" y="324"/>
                    <a:pt x="2063" y="908"/>
                    <a:pt x="1324" y="1647"/>
                  </a:cubicBezTo>
                  <a:cubicBezTo>
                    <a:pt x="701" y="2231"/>
                    <a:pt x="1" y="3515"/>
                    <a:pt x="1052" y="4021"/>
                  </a:cubicBezTo>
                  <a:cubicBezTo>
                    <a:pt x="1336" y="4152"/>
                    <a:pt x="1657" y="4203"/>
                    <a:pt x="1991" y="4203"/>
                  </a:cubicBezTo>
                  <a:cubicBezTo>
                    <a:pt x="2753" y="4203"/>
                    <a:pt x="3581" y="3938"/>
                    <a:pt x="4204" y="3749"/>
                  </a:cubicBezTo>
                  <a:cubicBezTo>
                    <a:pt x="5137" y="3437"/>
                    <a:pt x="6344" y="3087"/>
                    <a:pt x="7122" y="2426"/>
                  </a:cubicBezTo>
                  <a:cubicBezTo>
                    <a:pt x="7440" y="2166"/>
                    <a:pt x="7114" y="1884"/>
                    <a:pt x="6797" y="1884"/>
                  </a:cubicBezTo>
                  <a:cubicBezTo>
                    <a:pt x="6688" y="1884"/>
                    <a:pt x="6579" y="1918"/>
                    <a:pt x="6499" y="1998"/>
                  </a:cubicBezTo>
                  <a:cubicBezTo>
                    <a:pt x="5877" y="2426"/>
                    <a:pt x="5176" y="2698"/>
                    <a:pt x="4476" y="2893"/>
                  </a:cubicBezTo>
                  <a:cubicBezTo>
                    <a:pt x="3620" y="3282"/>
                    <a:pt x="2686" y="3437"/>
                    <a:pt x="1752" y="3437"/>
                  </a:cubicBezTo>
                  <a:cubicBezTo>
                    <a:pt x="662" y="3360"/>
                    <a:pt x="1947" y="2037"/>
                    <a:pt x="2219" y="1764"/>
                  </a:cubicBezTo>
                  <a:cubicBezTo>
                    <a:pt x="2880" y="1258"/>
                    <a:pt x="3581" y="830"/>
                    <a:pt x="4320" y="441"/>
                  </a:cubicBezTo>
                  <a:cubicBezTo>
                    <a:pt x="4633" y="267"/>
                    <a:pt x="4387" y="1"/>
                    <a:pt x="413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3" name="Google Shape;363;p18"/>
            <p:cNvSpPr/>
            <p:nvPr/>
          </p:nvSpPr>
          <p:spPr>
            <a:xfrm>
              <a:off x="6263525" y="1590275"/>
              <a:ext cx="125300" cy="190525"/>
            </a:xfrm>
            <a:custGeom>
              <a:avLst/>
              <a:gdLst/>
              <a:ahLst/>
              <a:cxnLst/>
              <a:rect l="l" t="t" r="r" b="b"/>
              <a:pathLst>
                <a:path w="5012" h="7621" extrusionOk="0">
                  <a:moveTo>
                    <a:pt x="1907" y="1"/>
                  </a:moveTo>
                  <a:cubicBezTo>
                    <a:pt x="1869" y="1"/>
                    <a:pt x="1830" y="2"/>
                    <a:pt x="1790" y="4"/>
                  </a:cubicBezTo>
                  <a:cubicBezTo>
                    <a:pt x="1323" y="43"/>
                    <a:pt x="156" y="316"/>
                    <a:pt x="39" y="821"/>
                  </a:cubicBezTo>
                  <a:cubicBezTo>
                    <a:pt x="0" y="1211"/>
                    <a:pt x="0" y="1561"/>
                    <a:pt x="39" y="1911"/>
                  </a:cubicBezTo>
                  <a:lnTo>
                    <a:pt x="39" y="3234"/>
                  </a:lnTo>
                  <a:cubicBezTo>
                    <a:pt x="39" y="4168"/>
                    <a:pt x="117" y="5063"/>
                    <a:pt x="272" y="5997"/>
                  </a:cubicBezTo>
                  <a:cubicBezTo>
                    <a:pt x="389" y="6581"/>
                    <a:pt x="584" y="7320"/>
                    <a:pt x="1167" y="7592"/>
                  </a:cubicBezTo>
                  <a:cubicBezTo>
                    <a:pt x="1213" y="7611"/>
                    <a:pt x="1274" y="7621"/>
                    <a:pt x="1339" y="7621"/>
                  </a:cubicBezTo>
                  <a:cubicBezTo>
                    <a:pt x="1546" y="7621"/>
                    <a:pt x="1783" y="7519"/>
                    <a:pt x="1634" y="7281"/>
                  </a:cubicBezTo>
                  <a:cubicBezTo>
                    <a:pt x="549" y="5521"/>
                    <a:pt x="904" y="3113"/>
                    <a:pt x="932" y="1096"/>
                  </a:cubicBezTo>
                  <a:lnTo>
                    <a:pt x="932" y="1096"/>
                  </a:lnTo>
                  <a:cubicBezTo>
                    <a:pt x="1222" y="931"/>
                    <a:pt x="1522" y="801"/>
                    <a:pt x="1826" y="801"/>
                  </a:cubicBezTo>
                  <a:cubicBezTo>
                    <a:pt x="1995" y="801"/>
                    <a:pt x="2165" y="841"/>
                    <a:pt x="2335" y="938"/>
                  </a:cubicBezTo>
                  <a:cubicBezTo>
                    <a:pt x="2724" y="1327"/>
                    <a:pt x="2996" y="1794"/>
                    <a:pt x="3113" y="2300"/>
                  </a:cubicBezTo>
                  <a:cubicBezTo>
                    <a:pt x="3502" y="3429"/>
                    <a:pt x="3502" y="4752"/>
                    <a:pt x="4008" y="5841"/>
                  </a:cubicBezTo>
                  <a:cubicBezTo>
                    <a:pt x="4088" y="5985"/>
                    <a:pt x="4278" y="6056"/>
                    <a:pt x="4467" y="6056"/>
                  </a:cubicBezTo>
                  <a:cubicBezTo>
                    <a:pt x="4740" y="6056"/>
                    <a:pt x="5011" y="5907"/>
                    <a:pt x="4942" y="5608"/>
                  </a:cubicBezTo>
                  <a:cubicBezTo>
                    <a:pt x="4631" y="4440"/>
                    <a:pt x="4397" y="3273"/>
                    <a:pt x="4047" y="2106"/>
                  </a:cubicBezTo>
                  <a:cubicBezTo>
                    <a:pt x="3708" y="1126"/>
                    <a:pt x="3077" y="1"/>
                    <a:pt x="190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4" name="Google Shape;364;p18"/>
            <p:cNvSpPr/>
            <p:nvPr/>
          </p:nvSpPr>
          <p:spPr>
            <a:xfrm>
              <a:off x="6373325" y="1389800"/>
              <a:ext cx="1072200" cy="343050"/>
            </a:xfrm>
            <a:custGeom>
              <a:avLst/>
              <a:gdLst/>
              <a:ahLst/>
              <a:cxnLst/>
              <a:rect l="l" t="t" r="r" b="b"/>
              <a:pathLst>
                <a:path w="42888" h="13722" extrusionOk="0">
                  <a:moveTo>
                    <a:pt x="6241" y="985"/>
                  </a:moveTo>
                  <a:cubicBezTo>
                    <a:pt x="8691" y="985"/>
                    <a:pt x="12512" y="2274"/>
                    <a:pt x="13430" y="2536"/>
                  </a:cubicBezTo>
                  <a:cubicBezTo>
                    <a:pt x="14209" y="2770"/>
                    <a:pt x="14987" y="3003"/>
                    <a:pt x="15804" y="3276"/>
                  </a:cubicBezTo>
                  <a:cubicBezTo>
                    <a:pt x="16582" y="3548"/>
                    <a:pt x="17322" y="3937"/>
                    <a:pt x="18100" y="4249"/>
                  </a:cubicBezTo>
                  <a:cubicBezTo>
                    <a:pt x="18878" y="4560"/>
                    <a:pt x="19618" y="4871"/>
                    <a:pt x="20396" y="5144"/>
                  </a:cubicBezTo>
                  <a:cubicBezTo>
                    <a:pt x="20707" y="5260"/>
                    <a:pt x="21019" y="5377"/>
                    <a:pt x="21291" y="5455"/>
                  </a:cubicBezTo>
                  <a:lnTo>
                    <a:pt x="20396" y="5650"/>
                  </a:lnTo>
                  <a:cubicBezTo>
                    <a:pt x="18645" y="6039"/>
                    <a:pt x="16933" y="6506"/>
                    <a:pt x="15220" y="7050"/>
                  </a:cubicBezTo>
                  <a:cubicBezTo>
                    <a:pt x="14598" y="7284"/>
                    <a:pt x="14014" y="7517"/>
                    <a:pt x="13430" y="7751"/>
                  </a:cubicBezTo>
                  <a:cubicBezTo>
                    <a:pt x="11913" y="6778"/>
                    <a:pt x="10356" y="5922"/>
                    <a:pt x="8839" y="4988"/>
                  </a:cubicBezTo>
                  <a:cubicBezTo>
                    <a:pt x="8021" y="4521"/>
                    <a:pt x="7204" y="4015"/>
                    <a:pt x="6348" y="3548"/>
                  </a:cubicBezTo>
                  <a:cubicBezTo>
                    <a:pt x="5492" y="3081"/>
                    <a:pt x="4869" y="2575"/>
                    <a:pt x="4130" y="2147"/>
                  </a:cubicBezTo>
                  <a:cubicBezTo>
                    <a:pt x="4193" y="1286"/>
                    <a:pt x="5057" y="985"/>
                    <a:pt x="6241" y="985"/>
                  </a:cubicBezTo>
                  <a:close/>
                  <a:moveTo>
                    <a:pt x="6282" y="0"/>
                  </a:moveTo>
                  <a:cubicBezTo>
                    <a:pt x="5460" y="0"/>
                    <a:pt x="4563" y="158"/>
                    <a:pt x="3974" y="746"/>
                  </a:cubicBezTo>
                  <a:cubicBezTo>
                    <a:pt x="3507" y="1174"/>
                    <a:pt x="3002" y="2264"/>
                    <a:pt x="3663" y="2692"/>
                  </a:cubicBezTo>
                  <a:cubicBezTo>
                    <a:pt x="4091" y="2926"/>
                    <a:pt x="4558" y="3120"/>
                    <a:pt x="5064" y="3315"/>
                  </a:cubicBezTo>
                  <a:cubicBezTo>
                    <a:pt x="5609" y="3587"/>
                    <a:pt x="6193" y="3898"/>
                    <a:pt x="6737" y="4249"/>
                  </a:cubicBezTo>
                  <a:cubicBezTo>
                    <a:pt x="7866" y="4949"/>
                    <a:pt x="8994" y="5611"/>
                    <a:pt x="10084" y="6350"/>
                  </a:cubicBezTo>
                  <a:cubicBezTo>
                    <a:pt x="10940" y="6934"/>
                    <a:pt x="11718" y="7517"/>
                    <a:pt x="12535" y="8062"/>
                  </a:cubicBezTo>
                  <a:cubicBezTo>
                    <a:pt x="11757" y="8412"/>
                    <a:pt x="10940" y="8763"/>
                    <a:pt x="10162" y="9113"/>
                  </a:cubicBezTo>
                  <a:cubicBezTo>
                    <a:pt x="6932" y="10553"/>
                    <a:pt x="3741" y="12109"/>
                    <a:pt x="317" y="13199"/>
                  </a:cubicBezTo>
                  <a:cubicBezTo>
                    <a:pt x="0" y="13269"/>
                    <a:pt x="97" y="13721"/>
                    <a:pt x="377" y="13721"/>
                  </a:cubicBezTo>
                  <a:cubicBezTo>
                    <a:pt x="407" y="13721"/>
                    <a:pt x="439" y="13716"/>
                    <a:pt x="472" y="13705"/>
                  </a:cubicBezTo>
                  <a:cubicBezTo>
                    <a:pt x="4480" y="12849"/>
                    <a:pt x="8255" y="11020"/>
                    <a:pt x="11991" y="9424"/>
                  </a:cubicBezTo>
                  <a:cubicBezTo>
                    <a:pt x="13858" y="8568"/>
                    <a:pt x="15804" y="7868"/>
                    <a:pt x="17828" y="7362"/>
                  </a:cubicBezTo>
                  <a:cubicBezTo>
                    <a:pt x="19968" y="6856"/>
                    <a:pt x="22108" y="6311"/>
                    <a:pt x="24248" y="5883"/>
                  </a:cubicBezTo>
                  <a:cubicBezTo>
                    <a:pt x="26233" y="5416"/>
                    <a:pt x="28256" y="5105"/>
                    <a:pt x="30319" y="4910"/>
                  </a:cubicBezTo>
                  <a:cubicBezTo>
                    <a:pt x="30502" y="4902"/>
                    <a:pt x="30684" y="4897"/>
                    <a:pt x="30867" y="4897"/>
                  </a:cubicBezTo>
                  <a:cubicBezTo>
                    <a:pt x="32317" y="4897"/>
                    <a:pt x="33757" y="5170"/>
                    <a:pt x="35105" y="5688"/>
                  </a:cubicBezTo>
                  <a:cubicBezTo>
                    <a:pt x="36740" y="6233"/>
                    <a:pt x="38257" y="7012"/>
                    <a:pt x="39853" y="7673"/>
                  </a:cubicBezTo>
                  <a:cubicBezTo>
                    <a:pt x="40359" y="7829"/>
                    <a:pt x="40864" y="8062"/>
                    <a:pt x="41292" y="8412"/>
                  </a:cubicBezTo>
                  <a:cubicBezTo>
                    <a:pt x="41565" y="8646"/>
                    <a:pt x="40942" y="8879"/>
                    <a:pt x="40787" y="8996"/>
                  </a:cubicBezTo>
                  <a:cubicBezTo>
                    <a:pt x="39853" y="9424"/>
                    <a:pt x="38880" y="9774"/>
                    <a:pt x="37907" y="10086"/>
                  </a:cubicBezTo>
                  <a:cubicBezTo>
                    <a:pt x="36856" y="10475"/>
                    <a:pt x="35806" y="10864"/>
                    <a:pt x="34755" y="11214"/>
                  </a:cubicBezTo>
                  <a:cubicBezTo>
                    <a:pt x="32537" y="12031"/>
                    <a:pt x="30241" y="12537"/>
                    <a:pt x="27945" y="12771"/>
                  </a:cubicBezTo>
                  <a:cubicBezTo>
                    <a:pt x="27415" y="12809"/>
                    <a:pt x="27438" y="13473"/>
                    <a:pt x="27977" y="13473"/>
                  </a:cubicBezTo>
                  <a:cubicBezTo>
                    <a:pt x="27992" y="13473"/>
                    <a:pt x="28007" y="13472"/>
                    <a:pt x="28023" y="13471"/>
                  </a:cubicBezTo>
                  <a:cubicBezTo>
                    <a:pt x="31681" y="13238"/>
                    <a:pt x="35222" y="11915"/>
                    <a:pt x="38646" y="10708"/>
                  </a:cubicBezTo>
                  <a:cubicBezTo>
                    <a:pt x="39775" y="10319"/>
                    <a:pt x="41604" y="10047"/>
                    <a:pt x="42343" y="8996"/>
                  </a:cubicBezTo>
                  <a:cubicBezTo>
                    <a:pt x="42888" y="8179"/>
                    <a:pt x="41915" y="7440"/>
                    <a:pt x="41292" y="7050"/>
                  </a:cubicBezTo>
                  <a:cubicBezTo>
                    <a:pt x="39853" y="6233"/>
                    <a:pt x="38335" y="5572"/>
                    <a:pt x="36778" y="4988"/>
                  </a:cubicBezTo>
                  <a:cubicBezTo>
                    <a:pt x="35339" y="4365"/>
                    <a:pt x="33782" y="3976"/>
                    <a:pt x="32187" y="3782"/>
                  </a:cubicBezTo>
                  <a:cubicBezTo>
                    <a:pt x="31871" y="3755"/>
                    <a:pt x="31554" y="3744"/>
                    <a:pt x="31238" y="3744"/>
                  </a:cubicBezTo>
                  <a:cubicBezTo>
                    <a:pt x="29688" y="3744"/>
                    <a:pt x="28141" y="4029"/>
                    <a:pt x="26622" y="4288"/>
                  </a:cubicBezTo>
                  <a:cubicBezTo>
                    <a:pt x="25533" y="4482"/>
                    <a:pt x="24482" y="4716"/>
                    <a:pt x="23392" y="4949"/>
                  </a:cubicBezTo>
                  <a:cubicBezTo>
                    <a:pt x="23392" y="4910"/>
                    <a:pt x="23353" y="4871"/>
                    <a:pt x="23314" y="4832"/>
                  </a:cubicBezTo>
                  <a:cubicBezTo>
                    <a:pt x="22419" y="4093"/>
                    <a:pt x="21291" y="3743"/>
                    <a:pt x="20201" y="3354"/>
                  </a:cubicBezTo>
                  <a:cubicBezTo>
                    <a:pt x="19657" y="3159"/>
                    <a:pt x="19112" y="3042"/>
                    <a:pt x="18567" y="2887"/>
                  </a:cubicBezTo>
                  <a:cubicBezTo>
                    <a:pt x="18022" y="2770"/>
                    <a:pt x="17400" y="2692"/>
                    <a:pt x="16816" y="2536"/>
                  </a:cubicBezTo>
                  <a:cubicBezTo>
                    <a:pt x="14520" y="1914"/>
                    <a:pt x="12263" y="1174"/>
                    <a:pt x="10006" y="591"/>
                  </a:cubicBezTo>
                  <a:cubicBezTo>
                    <a:pt x="8878" y="279"/>
                    <a:pt x="7749" y="85"/>
                    <a:pt x="6582" y="7"/>
                  </a:cubicBezTo>
                  <a:cubicBezTo>
                    <a:pt x="6483" y="3"/>
                    <a:pt x="6383" y="0"/>
                    <a:pt x="6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5" name="Google Shape;365;p18"/>
            <p:cNvSpPr/>
            <p:nvPr/>
          </p:nvSpPr>
          <p:spPr>
            <a:xfrm>
              <a:off x="6772600" y="1655575"/>
              <a:ext cx="308125" cy="108925"/>
            </a:xfrm>
            <a:custGeom>
              <a:avLst/>
              <a:gdLst/>
              <a:ahLst/>
              <a:cxnLst/>
              <a:rect l="l" t="t" r="r" b="b"/>
              <a:pathLst>
                <a:path w="12325" h="4357" extrusionOk="0">
                  <a:moveTo>
                    <a:pt x="8621" y="1"/>
                  </a:moveTo>
                  <a:cubicBezTo>
                    <a:pt x="7780" y="1"/>
                    <a:pt x="6939" y="113"/>
                    <a:pt x="6098" y="350"/>
                  </a:cubicBezTo>
                  <a:cubicBezTo>
                    <a:pt x="4814" y="622"/>
                    <a:pt x="3569" y="1128"/>
                    <a:pt x="2440" y="1790"/>
                  </a:cubicBezTo>
                  <a:cubicBezTo>
                    <a:pt x="1584" y="2295"/>
                    <a:pt x="495" y="3074"/>
                    <a:pt x="106" y="4008"/>
                  </a:cubicBezTo>
                  <a:cubicBezTo>
                    <a:pt x="0" y="4244"/>
                    <a:pt x="179" y="4356"/>
                    <a:pt x="366" y="4356"/>
                  </a:cubicBezTo>
                  <a:cubicBezTo>
                    <a:pt x="456" y="4356"/>
                    <a:pt x="548" y="4331"/>
                    <a:pt x="611" y="4280"/>
                  </a:cubicBezTo>
                  <a:lnTo>
                    <a:pt x="572" y="4241"/>
                  </a:lnTo>
                  <a:cubicBezTo>
                    <a:pt x="2168" y="2918"/>
                    <a:pt x="4036" y="1945"/>
                    <a:pt x="6020" y="1400"/>
                  </a:cubicBezTo>
                  <a:cubicBezTo>
                    <a:pt x="6876" y="1137"/>
                    <a:pt x="7786" y="1041"/>
                    <a:pt x="8682" y="1041"/>
                  </a:cubicBezTo>
                  <a:cubicBezTo>
                    <a:pt x="8846" y="1041"/>
                    <a:pt x="9010" y="1044"/>
                    <a:pt x="9172" y="1050"/>
                  </a:cubicBezTo>
                  <a:cubicBezTo>
                    <a:pt x="9600" y="1089"/>
                    <a:pt x="10067" y="1206"/>
                    <a:pt x="10495" y="1361"/>
                  </a:cubicBezTo>
                  <a:cubicBezTo>
                    <a:pt x="10903" y="1547"/>
                    <a:pt x="11170" y="1909"/>
                    <a:pt x="11666" y="1909"/>
                  </a:cubicBezTo>
                  <a:cubicBezTo>
                    <a:pt x="11690" y="1909"/>
                    <a:pt x="11715" y="1908"/>
                    <a:pt x="11741" y="1906"/>
                  </a:cubicBezTo>
                  <a:cubicBezTo>
                    <a:pt x="11974" y="1906"/>
                    <a:pt x="12169" y="1751"/>
                    <a:pt x="12208" y="1556"/>
                  </a:cubicBezTo>
                  <a:cubicBezTo>
                    <a:pt x="12324" y="583"/>
                    <a:pt x="10534" y="194"/>
                    <a:pt x="9834" y="77"/>
                  </a:cubicBezTo>
                  <a:cubicBezTo>
                    <a:pt x="9430" y="27"/>
                    <a:pt x="9026" y="1"/>
                    <a:pt x="862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6" name="Google Shape;366;p18"/>
            <p:cNvSpPr/>
            <p:nvPr/>
          </p:nvSpPr>
          <p:spPr>
            <a:xfrm>
              <a:off x="6633200" y="1738475"/>
              <a:ext cx="442000" cy="484950"/>
            </a:xfrm>
            <a:custGeom>
              <a:avLst/>
              <a:gdLst/>
              <a:ahLst/>
              <a:cxnLst/>
              <a:rect l="l" t="t" r="r" b="b"/>
              <a:pathLst>
                <a:path w="17680" h="19398" extrusionOk="0">
                  <a:moveTo>
                    <a:pt x="17048" y="0"/>
                  </a:moveTo>
                  <a:cubicBezTo>
                    <a:pt x="16786" y="0"/>
                    <a:pt x="16508" y="121"/>
                    <a:pt x="16422" y="380"/>
                  </a:cubicBezTo>
                  <a:cubicBezTo>
                    <a:pt x="14904" y="4778"/>
                    <a:pt x="11674" y="8163"/>
                    <a:pt x="8678" y="11587"/>
                  </a:cubicBezTo>
                  <a:cubicBezTo>
                    <a:pt x="7472" y="12988"/>
                    <a:pt x="6538" y="14584"/>
                    <a:pt x="5331" y="16024"/>
                  </a:cubicBezTo>
                  <a:cubicBezTo>
                    <a:pt x="4229" y="17339"/>
                    <a:pt x="2932" y="18427"/>
                    <a:pt x="1203" y="18427"/>
                  </a:cubicBezTo>
                  <a:cubicBezTo>
                    <a:pt x="1192" y="18427"/>
                    <a:pt x="1181" y="18427"/>
                    <a:pt x="1170" y="18427"/>
                  </a:cubicBezTo>
                  <a:lnTo>
                    <a:pt x="1170" y="18427"/>
                  </a:lnTo>
                  <a:cubicBezTo>
                    <a:pt x="1424" y="15689"/>
                    <a:pt x="2232" y="13020"/>
                    <a:pt x="3074" y="10420"/>
                  </a:cubicBezTo>
                  <a:cubicBezTo>
                    <a:pt x="4047" y="7502"/>
                    <a:pt x="5253" y="4583"/>
                    <a:pt x="5759" y="1548"/>
                  </a:cubicBezTo>
                  <a:cubicBezTo>
                    <a:pt x="5799" y="1367"/>
                    <a:pt x="5664" y="1280"/>
                    <a:pt x="5513" y="1280"/>
                  </a:cubicBezTo>
                  <a:cubicBezTo>
                    <a:pt x="5370" y="1280"/>
                    <a:pt x="5213" y="1358"/>
                    <a:pt x="5176" y="1509"/>
                  </a:cubicBezTo>
                  <a:lnTo>
                    <a:pt x="5176" y="1470"/>
                  </a:lnTo>
                  <a:cubicBezTo>
                    <a:pt x="4281" y="4388"/>
                    <a:pt x="3230" y="7190"/>
                    <a:pt x="2218" y="10070"/>
                  </a:cubicBezTo>
                  <a:cubicBezTo>
                    <a:pt x="1168" y="12911"/>
                    <a:pt x="195" y="15790"/>
                    <a:pt x="39" y="18825"/>
                  </a:cubicBezTo>
                  <a:cubicBezTo>
                    <a:pt x="0" y="19098"/>
                    <a:pt x="195" y="19331"/>
                    <a:pt x="467" y="19370"/>
                  </a:cubicBezTo>
                  <a:cubicBezTo>
                    <a:pt x="651" y="19389"/>
                    <a:pt x="831" y="19398"/>
                    <a:pt x="1007" y="19398"/>
                  </a:cubicBezTo>
                  <a:cubicBezTo>
                    <a:pt x="4898" y="19398"/>
                    <a:pt x="6989" y="15014"/>
                    <a:pt x="9223" y="12482"/>
                  </a:cubicBezTo>
                  <a:cubicBezTo>
                    <a:pt x="12491" y="8825"/>
                    <a:pt x="15916" y="5245"/>
                    <a:pt x="17550" y="536"/>
                  </a:cubicBezTo>
                  <a:cubicBezTo>
                    <a:pt x="17680" y="190"/>
                    <a:pt x="17377" y="0"/>
                    <a:pt x="170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7" name="Google Shape;367;p18"/>
            <p:cNvSpPr/>
            <p:nvPr/>
          </p:nvSpPr>
          <p:spPr>
            <a:xfrm>
              <a:off x="6963950" y="1825875"/>
              <a:ext cx="107050" cy="99425"/>
            </a:xfrm>
            <a:custGeom>
              <a:avLst/>
              <a:gdLst/>
              <a:ahLst/>
              <a:cxnLst/>
              <a:rect l="l" t="t" r="r" b="b"/>
              <a:pathLst>
                <a:path w="4282" h="3977" extrusionOk="0">
                  <a:moveTo>
                    <a:pt x="3273" y="1"/>
                  </a:moveTo>
                  <a:cubicBezTo>
                    <a:pt x="2986" y="1"/>
                    <a:pt x="2700" y="118"/>
                    <a:pt x="2491" y="348"/>
                  </a:cubicBezTo>
                  <a:cubicBezTo>
                    <a:pt x="2346" y="530"/>
                    <a:pt x="2506" y="779"/>
                    <a:pt x="2719" y="779"/>
                  </a:cubicBezTo>
                  <a:cubicBezTo>
                    <a:pt x="2733" y="779"/>
                    <a:pt x="2748" y="778"/>
                    <a:pt x="2764" y="776"/>
                  </a:cubicBezTo>
                  <a:lnTo>
                    <a:pt x="2803" y="776"/>
                  </a:lnTo>
                  <a:cubicBezTo>
                    <a:pt x="2925" y="751"/>
                    <a:pt x="3079" y="680"/>
                    <a:pt x="3196" y="680"/>
                  </a:cubicBezTo>
                  <a:cubicBezTo>
                    <a:pt x="3264" y="680"/>
                    <a:pt x="3319" y="704"/>
                    <a:pt x="3347" y="776"/>
                  </a:cubicBezTo>
                  <a:cubicBezTo>
                    <a:pt x="3425" y="1087"/>
                    <a:pt x="3347" y="1437"/>
                    <a:pt x="3192" y="1710"/>
                  </a:cubicBezTo>
                  <a:cubicBezTo>
                    <a:pt x="2997" y="2138"/>
                    <a:pt x="2686" y="2488"/>
                    <a:pt x="2297" y="2721"/>
                  </a:cubicBezTo>
                  <a:cubicBezTo>
                    <a:pt x="1853" y="2994"/>
                    <a:pt x="1350" y="3118"/>
                    <a:pt x="839" y="3118"/>
                  </a:cubicBezTo>
                  <a:cubicBezTo>
                    <a:pt x="767" y="3118"/>
                    <a:pt x="695" y="3115"/>
                    <a:pt x="623" y="3110"/>
                  </a:cubicBezTo>
                  <a:cubicBezTo>
                    <a:pt x="195" y="3149"/>
                    <a:pt x="1" y="3733"/>
                    <a:pt x="468" y="3889"/>
                  </a:cubicBezTo>
                  <a:cubicBezTo>
                    <a:pt x="684" y="3948"/>
                    <a:pt x="901" y="3976"/>
                    <a:pt x="1115" y="3976"/>
                  </a:cubicBezTo>
                  <a:cubicBezTo>
                    <a:pt x="2437" y="3976"/>
                    <a:pt x="3651" y="2910"/>
                    <a:pt x="4087" y="1671"/>
                  </a:cubicBezTo>
                  <a:cubicBezTo>
                    <a:pt x="4281" y="1204"/>
                    <a:pt x="4242" y="698"/>
                    <a:pt x="3970" y="270"/>
                  </a:cubicBezTo>
                  <a:cubicBezTo>
                    <a:pt x="3771" y="89"/>
                    <a:pt x="3522" y="1"/>
                    <a:pt x="32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8" name="Google Shape;368;p18"/>
            <p:cNvSpPr/>
            <p:nvPr/>
          </p:nvSpPr>
          <p:spPr>
            <a:xfrm>
              <a:off x="6821925" y="1999200"/>
              <a:ext cx="136225" cy="85700"/>
            </a:xfrm>
            <a:custGeom>
              <a:avLst/>
              <a:gdLst/>
              <a:ahLst/>
              <a:cxnLst/>
              <a:rect l="l" t="t" r="r" b="b"/>
              <a:pathLst>
                <a:path w="5449" h="3428" extrusionOk="0">
                  <a:moveTo>
                    <a:pt x="3635" y="1"/>
                  </a:moveTo>
                  <a:cubicBezTo>
                    <a:pt x="3346" y="1"/>
                    <a:pt x="3056" y="53"/>
                    <a:pt x="2802" y="147"/>
                  </a:cubicBezTo>
                  <a:cubicBezTo>
                    <a:pt x="2467" y="296"/>
                    <a:pt x="2595" y="694"/>
                    <a:pt x="2914" y="694"/>
                  </a:cubicBezTo>
                  <a:cubicBezTo>
                    <a:pt x="2928" y="694"/>
                    <a:pt x="2943" y="693"/>
                    <a:pt x="2958" y="691"/>
                  </a:cubicBezTo>
                  <a:cubicBezTo>
                    <a:pt x="3037" y="688"/>
                    <a:pt x="3116" y="685"/>
                    <a:pt x="3194" y="685"/>
                  </a:cubicBezTo>
                  <a:cubicBezTo>
                    <a:pt x="3885" y="685"/>
                    <a:pt x="4502" y="868"/>
                    <a:pt x="4398" y="1742"/>
                  </a:cubicBezTo>
                  <a:cubicBezTo>
                    <a:pt x="4281" y="2287"/>
                    <a:pt x="3775" y="2482"/>
                    <a:pt x="3269" y="2559"/>
                  </a:cubicBezTo>
                  <a:cubicBezTo>
                    <a:pt x="3129" y="2577"/>
                    <a:pt x="2986" y="2584"/>
                    <a:pt x="2843" y="2584"/>
                  </a:cubicBezTo>
                  <a:cubicBezTo>
                    <a:pt x="2283" y="2584"/>
                    <a:pt x="1706" y="2477"/>
                    <a:pt x="1151" y="2477"/>
                  </a:cubicBezTo>
                  <a:cubicBezTo>
                    <a:pt x="905" y="2477"/>
                    <a:pt x="663" y="2498"/>
                    <a:pt x="428" y="2559"/>
                  </a:cubicBezTo>
                  <a:cubicBezTo>
                    <a:pt x="0" y="2676"/>
                    <a:pt x="78" y="3299"/>
                    <a:pt x="506" y="3299"/>
                  </a:cubicBezTo>
                  <a:cubicBezTo>
                    <a:pt x="1040" y="3349"/>
                    <a:pt x="1709" y="3427"/>
                    <a:pt x="2377" y="3427"/>
                  </a:cubicBezTo>
                  <a:cubicBezTo>
                    <a:pt x="3267" y="3427"/>
                    <a:pt x="4153" y="3288"/>
                    <a:pt x="4709" y="2754"/>
                  </a:cubicBezTo>
                  <a:cubicBezTo>
                    <a:pt x="5293" y="2209"/>
                    <a:pt x="5448" y="1353"/>
                    <a:pt x="5020" y="653"/>
                  </a:cubicBezTo>
                  <a:cubicBezTo>
                    <a:pt x="4739" y="192"/>
                    <a:pt x="4189" y="1"/>
                    <a:pt x="363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69" name="Google Shape;369;p18"/>
            <p:cNvSpPr/>
            <p:nvPr/>
          </p:nvSpPr>
          <p:spPr>
            <a:xfrm>
              <a:off x="6369550" y="1792100"/>
              <a:ext cx="94300" cy="31875"/>
            </a:xfrm>
            <a:custGeom>
              <a:avLst/>
              <a:gdLst/>
              <a:ahLst/>
              <a:cxnLst/>
              <a:rect l="l" t="t" r="r" b="b"/>
              <a:pathLst>
                <a:path w="3772" h="1275" extrusionOk="0">
                  <a:moveTo>
                    <a:pt x="1614" y="1"/>
                  </a:moveTo>
                  <a:cubicBezTo>
                    <a:pt x="1183" y="1"/>
                    <a:pt x="752" y="97"/>
                    <a:pt x="351" y="298"/>
                  </a:cubicBezTo>
                  <a:cubicBezTo>
                    <a:pt x="1" y="453"/>
                    <a:pt x="312" y="804"/>
                    <a:pt x="584" y="804"/>
                  </a:cubicBezTo>
                  <a:cubicBezTo>
                    <a:pt x="973" y="726"/>
                    <a:pt x="1402" y="726"/>
                    <a:pt x="1830" y="726"/>
                  </a:cubicBezTo>
                  <a:cubicBezTo>
                    <a:pt x="2219" y="804"/>
                    <a:pt x="2608" y="959"/>
                    <a:pt x="2919" y="1193"/>
                  </a:cubicBezTo>
                  <a:cubicBezTo>
                    <a:pt x="3001" y="1250"/>
                    <a:pt x="3089" y="1274"/>
                    <a:pt x="3174" y="1274"/>
                  </a:cubicBezTo>
                  <a:cubicBezTo>
                    <a:pt x="3496" y="1274"/>
                    <a:pt x="3771" y="925"/>
                    <a:pt x="3464" y="648"/>
                  </a:cubicBezTo>
                  <a:cubicBezTo>
                    <a:pt x="2924" y="225"/>
                    <a:pt x="2270" y="1"/>
                    <a:pt x="161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0" name="Google Shape;370;p18"/>
            <p:cNvSpPr/>
            <p:nvPr/>
          </p:nvSpPr>
          <p:spPr>
            <a:xfrm>
              <a:off x="6346325" y="1807250"/>
              <a:ext cx="116850" cy="112000"/>
            </a:xfrm>
            <a:custGeom>
              <a:avLst/>
              <a:gdLst/>
              <a:ahLst/>
              <a:cxnLst/>
              <a:rect l="l" t="t" r="r" b="b"/>
              <a:pathLst>
                <a:path w="4674" h="4480" extrusionOk="0">
                  <a:moveTo>
                    <a:pt x="1691" y="1"/>
                  </a:moveTo>
                  <a:cubicBezTo>
                    <a:pt x="1587" y="1"/>
                    <a:pt x="1483" y="41"/>
                    <a:pt x="1435" y="120"/>
                  </a:cubicBezTo>
                  <a:cubicBezTo>
                    <a:pt x="852" y="1015"/>
                    <a:pt x="424" y="1949"/>
                    <a:pt x="190" y="2960"/>
                  </a:cubicBezTo>
                  <a:cubicBezTo>
                    <a:pt x="0" y="3720"/>
                    <a:pt x="589" y="4480"/>
                    <a:pt x="1377" y="4480"/>
                  </a:cubicBezTo>
                  <a:cubicBezTo>
                    <a:pt x="1396" y="4480"/>
                    <a:pt x="1416" y="4479"/>
                    <a:pt x="1435" y="4478"/>
                  </a:cubicBezTo>
                  <a:cubicBezTo>
                    <a:pt x="2331" y="4400"/>
                    <a:pt x="2953" y="3544"/>
                    <a:pt x="3420" y="2883"/>
                  </a:cubicBezTo>
                  <a:cubicBezTo>
                    <a:pt x="3926" y="2182"/>
                    <a:pt x="4354" y="1365"/>
                    <a:pt x="4587" y="548"/>
                  </a:cubicBezTo>
                  <a:cubicBezTo>
                    <a:pt x="4673" y="270"/>
                    <a:pt x="4441" y="121"/>
                    <a:pt x="4189" y="121"/>
                  </a:cubicBezTo>
                  <a:cubicBezTo>
                    <a:pt x="3983" y="121"/>
                    <a:pt x="3763" y="221"/>
                    <a:pt x="3692" y="431"/>
                  </a:cubicBezTo>
                  <a:cubicBezTo>
                    <a:pt x="3381" y="1521"/>
                    <a:pt x="2564" y="3077"/>
                    <a:pt x="1552" y="3661"/>
                  </a:cubicBezTo>
                  <a:cubicBezTo>
                    <a:pt x="1502" y="3686"/>
                    <a:pt x="1456" y="3697"/>
                    <a:pt x="1413" y="3697"/>
                  </a:cubicBezTo>
                  <a:cubicBezTo>
                    <a:pt x="1254" y="3697"/>
                    <a:pt x="1138" y="3550"/>
                    <a:pt x="1046" y="3427"/>
                  </a:cubicBezTo>
                  <a:cubicBezTo>
                    <a:pt x="891" y="3233"/>
                    <a:pt x="1163" y="2688"/>
                    <a:pt x="1202" y="2532"/>
                  </a:cubicBezTo>
                  <a:cubicBezTo>
                    <a:pt x="1513" y="1793"/>
                    <a:pt x="1786" y="1015"/>
                    <a:pt x="1980" y="275"/>
                  </a:cubicBezTo>
                  <a:cubicBezTo>
                    <a:pt x="2004" y="90"/>
                    <a:pt x="1847" y="1"/>
                    <a:pt x="16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1" name="Google Shape;371;p18"/>
            <p:cNvSpPr/>
            <p:nvPr/>
          </p:nvSpPr>
          <p:spPr>
            <a:xfrm>
              <a:off x="6431300" y="1793175"/>
              <a:ext cx="348300" cy="68725"/>
            </a:xfrm>
            <a:custGeom>
              <a:avLst/>
              <a:gdLst/>
              <a:ahLst/>
              <a:cxnLst/>
              <a:rect l="l" t="t" r="r" b="b"/>
              <a:pathLst>
                <a:path w="13932" h="2749" extrusionOk="0">
                  <a:moveTo>
                    <a:pt x="13133" y="1"/>
                  </a:moveTo>
                  <a:cubicBezTo>
                    <a:pt x="13083" y="1"/>
                    <a:pt x="13032" y="7"/>
                    <a:pt x="12979" y="21"/>
                  </a:cubicBezTo>
                  <a:cubicBezTo>
                    <a:pt x="10800" y="605"/>
                    <a:pt x="8582" y="722"/>
                    <a:pt x="6364" y="916"/>
                  </a:cubicBezTo>
                  <a:cubicBezTo>
                    <a:pt x="4340" y="1111"/>
                    <a:pt x="2200" y="1344"/>
                    <a:pt x="332" y="2239"/>
                  </a:cubicBezTo>
                  <a:cubicBezTo>
                    <a:pt x="0" y="2424"/>
                    <a:pt x="298" y="2748"/>
                    <a:pt x="595" y="2748"/>
                  </a:cubicBezTo>
                  <a:cubicBezTo>
                    <a:pt x="611" y="2748"/>
                    <a:pt x="628" y="2747"/>
                    <a:pt x="644" y="2745"/>
                  </a:cubicBezTo>
                  <a:lnTo>
                    <a:pt x="644" y="2706"/>
                  </a:lnTo>
                  <a:cubicBezTo>
                    <a:pt x="2706" y="2200"/>
                    <a:pt x="4807" y="1889"/>
                    <a:pt x="6948" y="1733"/>
                  </a:cubicBezTo>
                  <a:cubicBezTo>
                    <a:pt x="9088" y="1617"/>
                    <a:pt x="11228" y="1305"/>
                    <a:pt x="13329" y="800"/>
                  </a:cubicBezTo>
                  <a:cubicBezTo>
                    <a:pt x="13931" y="658"/>
                    <a:pt x="13631" y="1"/>
                    <a:pt x="131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2" name="Google Shape;372;p18"/>
            <p:cNvSpPr/>
            <p:nvPr/>
          </p:nvSpPr>
          <p:spPr>
            <a:xfrm>
              <a:off x="6216825" y="1724575"/>
              <a:ext cx="66250" cy="46775"/>
            </a:xfrm>
            <a:custGeom>
              <a:avLst/>
              <a:gdLst/>
              <a:ahLst/>
              <a:cxnLst/>
              <a:rect l="l" t="t" r="r" b="b"/>
              <a:pathLst>
                <a:path w="2650" h="1871" extrusionOk="0">
                  <a:moveTo>
                    <a:pt x="1757" y="0"/>
                  </a:moveTo>
                  <a:cubicBezTo>
                    <a:pt x="1685" y="0"/>
                    <a:pt x="1617" y="2"/>
                    <a:pt x="1557" y="2"/>
                  </a:cubicBezTo>
                  <a:cubicBezTo>
                    <a:pt x="1129" y="41"/>
                    <a:pt x="701" y="119"/>
                    <a:pt x="350" y="275"/>
                  </a:cubicBezTo>
                  <a:cubicBezTo>
                    <a:pt x="195" y="314"/>
                    <a:pt x="78" y="469"/>
                    <a:pt x="78" y="625"/>
                  </a:cubicBezTo>
                  <a:cubicBezTo>
                    <a:pt x="0" y="1092"/>
                    <a:pt x="234" y="1520"/>
                    <a:pt x="662" y="1753"/>
                  </a:cubicBezTo>
                  <a:cubicBezTo>
                    <a:pt x="915" y="1831"/>
                    <a:pt x="1187" y="1870"/>
                    <a:pt x="1459" y="1870"/>
                  </a:cubicBezTo>
                  <a:cubicBezTo>
                    <a:pt x="1732" y="1870"/>
                    <a:pt x="2004" y="1831"/>
                    <a:pt x="2257" y="1753"/>
                  </a:cubicBezTo>
                  <a:cubicBezTo>
                    <a:pt x="2607" y="1637"/>
                    <a:pt x="2568" y="1131"/>
                    <a:pt x="2179" y="1131"/>
                  </a:cubicBezTo>
                  <a:cubicBezTo>
                    <a:pt x="2105" y="1123"/>
                    <a:pt x="2031" y="1120"/>
                    <a:pt x="1957" y="1120"/>
                  </a:cubicBezTo>
                  <a:cubicBezTo>
                    <a:pt x="1755" y="1120"/>
                    <a:pt x="1553" y="1142"/>
                    <a:pt x="1351" y="1142"/>
                  </a:cubicBezTo>
                  <a:cubicBezTo>
                    <a:pt x="1277" y="1142"/>
                    <a:pt x="1203" y="1139"/>
                    <a:pt x="1129" y="1131"/>
                  </a:cubicBezTo>
                  <a:cubicBezTo>
                    <a:pt x="889" y="1104"/>
                    <a:pt x="850" y="951"/>
                    <a:pt x="849" y="769"/>
                  </a:cubicBezTo>
                  <a:lnTo>
                    <a:pt x="849" y="769"/>
                  </a:lnTo>
                  <a:cubicBezTo>
                    <a:pt x="1149" y="666"/>
                    <a:pt x="1476" y="615"/>
                    <a:pt x="1810" y="615"/>
                  </a:cubicBezTo>
                  <a:cubicBezTo>
                    <a:pt x="1894" y="615"/>
                    <a:pt x="1978" y="619"/>
                    <a:pt x="2063" y="625"/>
                  </a:cubicBezTo>
                  <a:cubicBezTo>
                    <a:pt x="2098" y="637"/>
                    <a:pt x="2137" y="642"/>
                    <a:pt x="2176" y="642"/>
                  </a:cubicBezTo>
                  <a:cubicBezTo>
                    <a:pt x="2399" y="642"/>
                    <a:pt x="2650" y="467"/>
                    <a:pt x="2452" y="236"/>
                  </a:cubicBezTo>
                  <a:cubicBezTo>
                    <a:pt x="2300" y="24"/>
                    <a:pt x="2008" y="0"/>
                    <a:pt x="175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3" name="Google Shape;373;p18"/>
            <p:cNvSpPr/>
            <p:nvPr/>
          </p:nvSpPr>
          <p:spPr>
            <a:xfrm>
              <a:off x="7198150" y="1514050"/>
              <a:ext cx="112150" cy="52775"/>
            </a:xfrm>
            <a:custGeom>
              <a:avLst/>
              <a:gdLst/>
              <a:ahLst/>
              <a:cxnLst/>
              <a:rect l="l" t="t" r="r" b="b"/>
              <a:pathLst>
                <a:path w="4486" h="2111" extrusionOk="0">
                  <a:moveTo>
                    <a:pt x="712" y="1"/>
                  </a:moveTo>
                  <a:cubicBezTo>
                    <a:pt x="583" y="1"/>
                    <a:pt x="443" y="83"/>
                    <a:pt x="400" y="213"/>
                  </a:cubicBezTo>
                  <a:cubicBezTo>
                    <a:pt x="0" y="1544"/>
                    <a:pt x="1406" y="2110"/>
                    <a:pt x="2682" y="2110"/>
                  </a:cubicBezTo>
                  <a:cubicBezTo>
                    <a:pt x="3270" y="2110"/>
                    <a:pt x="3831" y="1990"/>
                    <a:pt x="4175" y="1769"/>
                  </a:cubicBezTo>
                  <a:cubicBezTo>
                    <a:pt x="4486" y="1575"/>
                    <a:pt x="4369" y="1108"/>
                    <a:pt x="4019" y="1108"/>
                  </a:cubicBezTo>
                  <a:cubicBezTo>
                    <a:pt x="3945" y="1098"/>
                    <a:pt x="3871" y="1094"/>
                    <a:pt x="3796" y="1094"/>
                  </a:cubicBezTo>
                  <a:cubicBezTo>
                    <a:pt x="3319" y="1094"/>
                    <a:pt x="2822" y="1267"/>
                    <a:pt x="2347" y="1267"/>
                  </a:cubicBezTo>
                  <a:cubicBezTo>
                    <a:pt x="2308" y="1267"/>
                    <a:pt x="2268" y="1266"/>
                    <a:pt x="2229" y="1263"/>
                  </a:cubicBezTo>
                  <a:cubicBezTo>
                    <a:pt x="1451" y="1263"/>
                    <a:pt x="1256" y="796"/>
                    <a:pt x="945" y="174"/>
                  </a:cubicBezTo>
                  <a:cubicBezTo>
                    <a:pt x="910" y="53"/>
                    <a:pt x="815" y="1"/>
                    <a:pt x="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4" name="Google Shape;374;p18"/>
            <p:cNvSpPr/>
            <p:nvPr/>
          </p:nvSpPr>
          <p:spPr>
            <a:xfrm>
              <a:off x="6539300" y="1711075"/>
              <a:ext cx="49225" cy="28175"/>
            </a:xfrm>
            <a:custGeom>
              <a:avLst/>
              <a:gdLst/>
              <a:ahLst/>
              <a:cxnLst/>
              <a:rect l="l" t="t" r="r" b="b"/>
              <a:pathLst>
                <a:path w="1969" h="1127" extrusionOk="0">
                  <a:moveTo>
                    <a:pt x="1570" y="1"/>
                  </a:moveTo>
                  <a:cubicBezTo>
                    <a:pt x="1392" y="1"/>
                    <a:pt x="1203" y="89"/>
                    <a:pt x="1149" y="270"/>
                  </a:cubicBezTo>
                  <a:cubicBezTo>
                    <a:pt x="1149" y="348"/>
                    <a:pt x="1110" y="387"/>
                    <a:pt x="1071" y="465"/>
                  </a:cubicBezTo>
                  <a:cubicBezTo>
                    <a:pt x="1071" y="493"/>
                    <a:pt x="1050" y="501"/>
                    <a:pt x="1054" y="503"/>
                  </a:cubicBezTo>
                  <a:lnTo>
                    <a:pt x="1054" y="503"/>
                  </a:lnTo>
                  <a:cubicBezTo>
                    <a:pt x="863" y="486"/>
                    <a:pt x="639" y="189"/>
                    <a:pt x="487" y="75"/>
                  </a:cubicBezTo>
                  <a:cubicBezTo>
                    <a:pt x="450" y="57"/>
                    <a:pt x="400" y="47"/>
                    <a:pt x="349" y="47"/>
                  </a:cubicBezTo>
                  <a:cubicBezTo>
                    <a:pt x="187" y="47"/>
                    <a:pt x="0" y="142"/>
                    <a:pt x="59" y="348"/>
                  </a:cubicBezTo>
                  <a:cubicBezTo>
                    <a:pt x="215" y="815"/>
                    <a:pt x="643" y="1126"/>
                    <a:pt x="1149" y="1126"/>
                  </a:cubicBezTo>
                  <a:cubicBezTo>
                    <a:pt x="1538" y="1048"/>
                    <a:pt x="1849" y="737"/>
                    <a:pt x="1927" y="348"/>
                  </a:cubicBezTo>
                  <a:cubicBezTo>
                    <a:pt x="1969" y="119"/>
                    <a:pt x="1776" y="1"/>
                    <a:pt x="15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5" name="Google Shape;375;p18"/>
            <p:cNvSpPr/>
            <p:nvPr/>
          </p:nvSpPr>
          <p:spPr>
            <a:xfrm>
              <a:off x="6635125" y="1678125"/>
              <a:ext cx="55900" cy="39075"/>
            </a:xfrm>
            <a:custGeom>
              <a:avLst/>
              <a:gdLst/>
              <a:ahLst/>
              <a:cxnLst/>
              <a:rect l="l" t="t" r="r" b="b"/>
              <a:pathLst>
                <a:path w="2236" h="1563" extrusionOk="0">
                  <a:moveTo>
                    <a:pt x="507" y="498"/>
                  </a:moveTo>
                  <a:cubicBezTo>
                    <a:pt x="551" y="498"/>
                    <a:pt x="589" y="504"/>
                    <a:pt x="622" y="515"/>
                  </a:cubicBezTo>
                  <a:lnTo>
                    <a:pt x="622" y="515"/>
                  </a:lnTo>
                  <a:cubicBezTo>
                    <a:pt x="587" y="504"/>
                    <a:pt x="548" y="498"/>
                    <a:pt x="507" y="498"/>
                  </a:cubicBezTo>
                  <a:close/>
                  <a:moveTo>
                    <a:pt x="1727" y="1"/>
                  </a:moveTo>
                  <a:cubicBezTo>
                    <a:pt x="1608" y="1"/>
                    <a:pt x="1488" y="36"/>
                    <a:pt x="1402" y="109"/>
                  </a:cubicBezTo>
                  <a:cubicBezTo>
                    <a:pt x="1246" y="304"/>
                    <a:pt x="1129" y="498"/>
                    <a:pt x="1013" y="732"/>
                  </a:cubicBezTo>
                  <a:cubicBezTo>
                    <a:pt x="955" y="829"/>
                    <a:pt x="906" y="868"/>
                    <a:pt x="843" y="878"/>
                  </a:cubicBezTo>
                  <a:lnTo>
                    <a:pt x="843" y="878"/>
                  </a:lnTo>
                  <a:cubicBezTo>
                    <a:pt x="839" y="829"/>
                    <a:pt x="830" y="780"/>
                    <a:pt x="818" y="732"/>
                  </a:cubicBezTo>
                  <a:cubicBezTo>
                    <a:pt x="799" y="656"/>
                    <a:pt x="762" y="599"/>
                    <a:pt x="711" y="560"/>
                  </a:cubicBezTo>
                  <a:lnTo>
                    <a:pt x="711" y="560"/>
                  </a:lnTo>
                  <a:cubicBezTo>
                    <a:pt x="644" y="442"/>
                    <a:pt x="553" y="337"/>
                    <a:pt x="438" y="337"/>
                  </a:cubicBezTo>
                  <a:cubicBezTo>
                    <a:pt x="423" y="337"/>
                    <a:pt x="407" y="339"/>
                    <a:pt x="390" y="343"/>
                  </a:cubicBezTo>
                  <a:cubicBezTo>
                    <a:pt x="196" y="343"/>
                    <a:pt x="79" y="498"/>
                    <a:pt x="79" y="693"/>
                  </a:cubicBezTo>
                  <a:cubicBezTo>
                    <a:pt x="79" y="696"/>
                    <a:pt x="80" y="699"/>
                    <a:pt x="80" y="702"/>
                  </a:cubicBezTo>
                  <a:lnTo>
                    <a:pt x="80" y="702"/>
                  </a:lnTo>
                  <a:cubicBezTo>
                    <a:pt x="79" y="712"/>
                    <a:pt x="79" y="722"/>
                    <a:pt x="79" y="732"/>
                  </a:cubicBezTo>
                  <a:cubicBezTo>
                    <a:pt x="79" y="849"/>
                    <a:pt x="79" y="965"/>
                    <a:pt x="40" y="1121"/>
                  </a:cubicBezTo>
                  <a:cubicBezTo>
                    <a:pt x="1" y="1277"/>
                    <a:pt x="118" y="1432"/>
                    <a:pt x="273" y="1471"/>
                  </a:cubicBezTo>
                  <a:cubicBezTo>
                    <a:pt x="423" y="1531"/>
                    <a:pt x="585" y="1562"/>
                    <a:pt x="747" y="1562"/>
                  </a:cubicBezTo>
                  <a:cubicBezTo>
                    <a:pt x="1005" y="1562"/>
                    <a:pt x="1264" y="1483"/>
                    <a:pt x="1480" y="1316"/>
                  </a:cubicBezTo>
                  <a:cubicBezTo>
                    <a:pt x="1713" y="1082"/>
                    <a:pt x="1947" y="771"/>
                    <a:pt x="2102" y="459"/>
                  </a:cubicBezTo>
                  <a:cubicBezTo>
                    <a:pt x="2236" y="166"/>
                    <a:pt x="1985" y="1"/>
                    <a:pt x="17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6" name="Google Shape;376;p18"/>
            <p:cNvSpPr/>
            <p:nvPr/>
          </p:nvSpPr>
          <p:spPr>
            <a:xfrm>
              <a:off x="6734375" y="1651050"/>
              <a:ext cx="46700" cy="31775"/>
            </a:xfrm>
            <a:custGeom>
              <a:avLst/>
              <a:gdLst/>
              <a:ahLst/>
              <a:cxnLst/>
              <a:rect l="l" t="t" r="r" b="b"/>
              <a:pathLst>
                <a:path w="1868" h="1271" extrusionOk="0">
                  <a:moveTo>
                    <a:pt x="576" y="0"/>
                  </a:moveTo>
                  <a:cubicBezTo>
                    <a:pt x="449" y="0"/>
                    <a:pt x="330" y="69"/>
                    <a:pt x="311" y="219"/>
                  </a:cubicBezTo>
                  <a:cubicBezTo>
                    <a:pt x="311" y="453"/>
                    <a:pt x="0" y="609"/>
                    <a:pt x="78" y="881"/>
                  </a:cubicBezTo>
                  <a:cubicBezTo>
                    <a:pt x="117" y="1114"/>
                    <a:pt x="311" y="1270"/>
                    <a:pt x="545" y="1270"/>
                  </a:cubicBezTo>
                  <a:cubicBezTo>
                    <a:pt x="740" y="1270"/>
                    <a:pt x="934" y="1231"/>
                    <a:pt x="1129" y="1192"/>
                  </a:cubicBezTo>
                  <a:cubicBezTo>
                    <a:pt x="1362" y="1114"/>
                    <a:pt x="1596" y="959"/>
                    <a:pt x="1751" y="764"/>
                  </a:cubicBezTo>
                  <a:cubicBezTo>
                    <a:pt x="1868" y="570"/>
                    <a:pt x="1868" y="336"/>
                    <a:pt x="1751" y="142"/>
                  </a:cubicBezTo>
                  <a:cubicBezTo>
                    <a:pt x="1667" y="58"/>
                    <a:pt x="1561" y="17"/>
                    <a:pt x="1459" y="17"/>
                  </a:cubicBezTo>
                  <a:cubicBezTo>
                    <a:pt x="1324" y="17"/>
                    <a:pt x="1195" y="87"/>
                    <a:pt x="1129" y="219"/>
                  </a:cubicBezTo>
                  <a:cubicBezTo>
                    <a:pt x="1090" y="258"/>
                    <a:pt x="1051" y="336"/>
                    <a:pt x="1051" y="414"/>
                  </a:cubicBezTo>
                  <a:lnTo>
                    <a:pt x="1051" y="453"/>
                  </a:lnTo>
                  <a:cubicBezTo>
                    <a:pt x="1051" y="483"/>
                    <a:pt x="1028" y="512"/>
                    <a:pt x="1017" y="542"/>
                  </a:cubicBezTo>
                  <a:lnTo>
                    <a:pt x="1017" y="542"/>
                  </a:lnTo>
                  <a:cubicBezTo>
                    <a:pt x="1017" y="542"/>
                    <a:pt x="1017" y="542"/>
                    <a:pt x="1017" y="542"/>
                  </a:cubicBezTo>
                  <a:lnTo>
                    <a:pt x="1017" y="542"/>
                  </a:lnTo>
                  <a:cubicBezTo>
                    <a:pt x="1008" y="542"/>
                    <a:pt x="983" y="567"/>
                    <a:pt x="985" y="575"/>
                  </a:cubicBezTo>
                  <a:lnTo>
                    <a:pt x="985" y="575"/>
                  </a:lnTo>
                  <a:cubicBezTo>
                    <a:pt x="955" y="586"/>
                    <a:pt x="925" y="609"/>
                    <a:pt x="895" y="609"/>
                  </a:cubicBezTo>
                  <a:cubicBezTo>
                    <a:pt x="874" y="616"/>
                    <a:pt x="852" y="622"/>
                    <a:pt x="830" y="626"/>
                  </a:cubicBezTo>
                  <a:lnTo>
                    <a:pt x="830" y="626"/>
                  </a:lnTo>
                  <a:cubicBezTo>
                    <a:pt x="895" y="512"/>
                    <a:pt x="895" y="366"/>
                    <a:pt x="895" y="219"/>
                  </a:cubicBezTo>
                  <a:cubicBezTo>
                    <a:pt x="855" y="79"/>
                    <a:pt x="711" y="0"/>
                    <a:pt x="5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7" name="Google Shape;377;p18"/>
            <p:cNvSpPr/>
            <p:nvPr/>
          </p:nvSpPr>
          <p:spPr>
            <a:xfrm>
              <a:off x="6840400" y="1616475"/>
              <a:ext cx="58950" cy="38800"/>
            </a:xfrm>
            <a:custGeom>
              <a:avLst/>
              <a:gdLst/>
              <a:ahLst/>
              <a:cxnLst/>
              <a:rect l="l" t="t" r="r" b="b"/>
              <a:pathLst>
                <a:path w="2358" h="1552" extrusionOk="0">
                  <a:moveTo>
                    <a:pt x="1946" y="0"/>
                  </a:moveTo>
                  <a:cubicBezTo>
                    <a:pt x="1787" y="0"/>
                    <a:pt x="1617" y="69"/>
                    <a:pt x="1518" y="202"/>
                  </a:cubicBezTo>
                  <a:cubicBezTo>
                    <a:pt x="1402" y="396"/>
                    <a:pt x="1402" y="668"/>
                    <a:pt x="1246" y="863"/>
                  </a:cubicBezTo>
                  <a:cubicBezTo>
                    <a:pt x="1244" y="865"/>
                    <a:pt x="1242" y="867"/>
                    <a:pt x="1241" y="869"/>
                  </a:cubicBezTo>
                  <a:lnTo>
                    <a:pt x="1241" y="869"/>
                  </a:lnTo>
                  <a:cubicBezTo>
                    <a:pt x="1237" y="866"/>
                    <a:pt x="1227" y="863"/>
                    <a:pt x="1207" y="863"/>
                  </a:cubicBezTo>
                  <a:cubicBezTo>
                    <a:pt x="1088" y="816"/>
                    <a:pt x="970" y="768"/>
                    <a:pt x="860" y="712"/>
                  </a:cubicBezTo>
                  <a:lnTo>
                    <a:pt x="860" y="712"/>
                  </a:lnTo>
                  <a:cubicBezTo>
                    <a:pt x="900" y="654"/>
                    <a:pt x="951" y="611"/>
                    <a:pt x="1012" y="591"/>
                  </a:cubicBezTo>
                  <a:cubicBezTo>
                    <a:pt x="1045" y="558"/>
                    <a:pt x="1185" y="472"/>
                    <a:pt x="1164" y="466"/>
                  </a:cubicBezTo>
                  <a:lnTo>
                    <a:pt x="1164" y="466"/>
                  </a:lnTo>
                  <a:cubicBezTo>
                    <a:pt x="1398" y="397"/>
                    <a:pt x="1350" y="7"/>
                    <a:pt x="1090" y="7"/>
                  </a:cubicBezTo>
                  <a:cubicBezTo>
                    <a:pt x="1062" y="5"/>
                    <a:pt x="1034" y="4"/>
                    <a:pt x="1005" y="4"/>
                  </a:cubicBezTo>
                  <a:cubicBezTo>
                    <a:pt x="533" y="4"/>
                    <a:pt x="113" y="308"/>
                    <a:pt x="40" y="785"/>
                  </a:cubicBezTo>
                  <a:cubicBezTo>
                    <a:pt x="1" y="902"/>
                    <a:pt x="40" y="1058"/>
                    <a:pt x="156" y="1097"/>
                  </a:cubicBezTo>
                  <a:cubicBezTo>
                    <a:pt x="497" y="1324"/>
                    <a:pt x="859" y="1551"/>
                    <a:pt x="1242" y="1551"/>
                  </a:cubicBezTo>
                  <a:cubicBezTo>
                    <a:pt x="1383" y="1551"/>
                    <a:pt x="1527" y="1520"/>
                    <a:pt x="1674" y="1447"/>
                  </a:cubicBezTo>
                  <a:cubicBezTo>
                    <a:pt x="2024" y="1213"/>
                    <a:pt x="2258" y="824"/>
                    <a:pt x="2336" y="396"/>
                  </a:cubicBezTo>
                  <a:cubicBezTo>
                    <a:pt x="2358" y="127"/>
                    <a:pt x="2161" y="0"/>
                    <a:pt x="19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8" name="Google Shape;378;p18"/>
            <p:cNvSpPr/>
            <p:nvPr/>
          </p:nvSpPr>
          <p:spPr>
            <a:xfrm>
              <a:off x="6987300" y="1589025"/>
              <a:ext cx="47700" cy="36775"/>
            </a:xfrm>
            <a:custGeom>
              <a:avLst/>
              <a:gdLst/>
              <a:ahLst/>
              <a:cxnLst/>
              <a:rect l="l" t="t" r="r" b="b"/>
              <a:pathLst>
                <a:path w="1908" h="1471" extrusionOk="0">
                  <a:moveTo>
                    <a:pt x="974" y="860"/>
                  </a:moveTo>
                  <a:cubicBezTo>
                    <a:pt x="974" y="864"/>
                    <a:pt x="974" y="868"/>
                    <a:pt x="974" y="871"/>
                  </a:cubicBezTo>
                  <a:cubicBezTo>
                    <a:pt x="957" y="888"/>
                    <a:pt x="941" y="897"/>
                    <a:pt x="936" y="897"/>
                  </a:cubicBezTo>
                  <a:cubicBezTo>
                    <a:pt x="931" y="897"/>
                    <a:pt x="938" y="886"/>
                    <a:pt x="974" y="860"/>
                  </a:cubicBezTo>
                  <a:close/>
                  <a:moveTo>
                    <a:pt x="1290" y="1"/>
                  </a:moveTo>
                  <a:cubicBezTo>
                    <a:pt x="1248" y="1"/>
                    <a:pt x="1207" y="6"/>
                    <a:pt x="1168" y="15"/>
                  </a:cubicBezTo>
                  <a:cubicBezTo>
                    <a:pt x="1012" y="54"/>
                    <a:pt x="935" y="210"/>
                    <a:pt x="935" y="366"/>
                  </a:cubicBezTo>
                  <a:cubicBezTo>
                    <a:pt x="935" y="521"/>
                    <a:pt x="974" y="638"/>
                    <a:pt x="974" y="794"/>
                  </a:cubicBezTo>
                  <a:cubicBezTo>
                    <a:pt x="974" y="794"/>
                    <a:pt x="974" y="810"/>
                    <a:pt x="974" y="833"/>
                  </a:cubicBezTo>
                  <a:cubicBezTo>
                    <a:pt x="920" y="806"/>
                    <a:pt x="866" y="760"/>
                    <a:pt x="876" y="760"/>
                  </a:cubicBezTo>
                  <a:lnTo>
                    <a:pt x="876" y="760"/>
                  </a:lnTo>
                  <a:cubicBezTo>
                    <a:pt x="881" y="760"/>
                    <a:pt x="898" y="770"/>
                    <a:pt x="935" y="794"/>
                  </a:cubicBezTo>
                  <a:lnTo>
                    <a:pt x="857" y="716"/>
                  </a:lnTo>
                  <a:lnTo>
                    <a:pt x="818" y="677"/>
                  </a:lnTo>
                  <a:lnTo>
                    <a:pt x="818" y="622"/>
                  </a:lnTo>
                  <a:cubicBezTo>
                    <a:pt x="818" y="622"/>
                    <a:pt x="818" y="606"/>
                    <a:pt x="818" y="560"/>
                  </a:cubicBezTo>
                  <a:cubicBezTo>
                    <a:pt x="818" y="549"/>
                    <a:pt x="821" y="531"/>
                    <a:pt x="825" y="514"/>
                  </a:cubicBezTo>
                  <a:lnTo>
                    <a:pt x="825" y="514"/>
                  </a:lnTo>
                  <a:cubicBezTo>
                    <a:pt x="857" y="477"/>
                    <a:pt x="857" y="441"/>
                    <a:pt x="857" y="405"/>
                  </a:cubicBezTo>
                  <a:cubicBezTo>
                    <a:pt x="887" y="374"/>
                    <a:pt x="894" y="344"/>
                    <a:pt x="877" y="314"/>
                  </a:cubicBezTo>
                  <a:lnTo>
                    <a:pt x="877" y="314"/>
                  </a:lnTo>
                  <a:cubicBezTo>
                    <a:pt x="924" y="142"/>
                    <a:pt x="748" y="47"/>
                    <a:pt x="583" y="47"/>
                  </a:cubicBezTo>
                  <a:cubicBezTo>
                    <a:pt x="557" y="47"/>
                    <a:pt x="531" y="49"/>
                    <a:pt x="507" y="54"/>
                  </a:cubicBezTo>
                  <a:lnTo>
                    <a:pt x="507" y="15"/>
                  </a:lnTo>
                  <a:lnTo>
                    <a:pt x="429" y="15"/>
                  </a:lnTo>
                  <a:cubicBezTo>
                    <a:pt x="351" y="54"/>
                    <a:pt x="312" y="54"/>
                    <a:pt x="273" y="93"/>
                  </a:cubicBezTo>
                  <a:cubicBezTo>
                    <a:pt x="195" y="171"/>
                    <a:pt x="117" y="249"/>
                    <a:pt x="78" y="327"/>
                  </a:cubicBezTo>
                  <a:cubicBezTo>
                    <a:pt x="1" y="482"/>
                    <a:pt x="1" y="677"/>
                    <a:pt x="78" y="833"/>
                  </a:cubicBezTo>
                  <a:cubicBezTo>
                    <a:pt x="195" y="1066"/>
                    <a:pt x="390" y="1300"/>
                    <a:pt x="701" y="1377"/>
                  </a:cubicBezTo>
                  <a:cubicBezTo>
                    <a:pt x="826" y="1440"/>
                    <a:pt x="956" y="1471"/>
                    <a:pt x="1086" y="1471"/>
                  </a:cubicBezTo>
                  <a:cubicBezTo>
                    <a:pt x="1280" y="1471"/>
                    <a:pt x="1472" y="1401"/>
                    <a:pt x="1635" y="1261"/>
                  </a:cubicBezTo>
                  <a:cubicBezTo>
                    <a:pt x="1907" y="910"/>
                    <a:pt x="1907" y="443"/>
                    <a:pt x="1635" y="132"/>
                  </a:cubicBezTo>
                  <a:cubicBezTo>
                    <a:pt x="1547" y="45"/>
                    <a:pt x="1416" y="1"/>
                    <a:pt x="129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379" name="Google Shape;379;p18"/>
            <p:cNvSpPr/>
            <p:nvPr/>
          </p:nvSpPr>
          <p:spPr>
            <a:xfrm>
              <a:off x="7063175" y="1567850"/>
              <a:ext cx="49650" cy="32950"/>
            </a:xfrm>
            <a:custGeom>
              <a:avLst/>
              <a:gdLst/>
              <a:ahLst/>
              <a:cxnLst/>
              <a:rect l="l" t="t" r="r" b="b"/>
              <a:pathLst>
                <a:path w="1986" h="1318" extrusionOk="0">
                  <a:moveTo>
                    <a:pt x="507" y="551"/>
                  </a:moveTo>
                  <a:lnTo>
                    <a:pt x="507" y="590"/>
                  </a:lnTo>
                  <a:cubicBezTo>
                    <a:pt x="529" y="613"/>
                    <a:pt x="555" y="631"/>
                    <a:pt x="584" y="646"/>
                  </a:cubicBezTo>
                  <a:lnTo>
                    <a:pt x="584" y="646"/>
                  </a:lnTo>
                  <a:cubicBezTo>
                    <a:pt x="569" y="641"/>
                    <a:pt x="555" y="635"/>
                    <a:pt x="541" y="628"/>
                  </a:cubicBezTo>
                  <a:lnTo>
                    <a:pt x="541" y="628"/>
                  </a:lnTo>
                  <a:cubicBezTo>
                    <a:pt x="567" y="650"/>
                    <a:pt x="585" y="668"/>
                    <a:pt x="585" y="668"/>
                  </a:cubicBezTo>
                  <a:cubicBezTo>
                    <a:pt x="585" y="668"/>
                    <a:pt x="507" y="707"/>
                    <a:pt x="585" y="707"/>
                  </a:cubicBezTo>
                  <a:cubicBezTo>
                    <a:pt x="662" y="707"/>
                    <a:pt x="740" y="823"/>
                    <a:pt x="779" y="823"/>
                  </a:cubicBezTo>
                  <a:cubicBezTo>
                    <a:pt x="795" y="823"/>
                    <a:pt x="809" y="819"/>
                    <a:pt x="823" y="811"/>
                  </a:cubicBezTo>
                  <a:lnTo>
                    <a:pt x="823" y="811"/>
                  </a:lnTo>
                  <a:cubicBezTo>
                    <a:pt x="833" y="826"/>
                    <a:pt x="843" y="842"/>
                    <a:pt x="854" y="858"/>
                  </a:cubicBezTo>
                  <a:lnTo>
                    <a:pt x="854" y="858"/>
                  </a:lnTo>
                  <a:cubicBezTo>
                    <a:pt x="848" y="866"/>
                    <a:pt x="838" y="907"/>
                    <a:pt x="840" y="907"/>
                  </a:cubicBezTo>
                  <a:cubicBezTo>
                    <a:pt x="841" y="907"/>
                    <a:pt x="846" y="895"/>
                    <a:pt x="857" y="862"/>
                  </a:cubicBezTo>
                  <a:cubicBezTo>
                    <a:pt x="857" y="823"/>
                    <a:pt x="896" y="785"/>
                    <a:pt x="896" y="746"/>
                  </a:cubicBezTo>
                  <a:cubicBezTo>
                    <a:pt x="899" y="739"/>
                    <a:pt x="902" y="733"/>
                    <a:pt x="905" y="727"/>
                  </a:cubicBezTo>
                  <a:lnTo>
                    <a:pt x="905" y="727"/>
                  </a:lnTo>
                  <a:cubicBezTo>
                    <a:pt x="877" y="758"/>
                    <a:pt x="852" y="793"/>
                    <a:pt x="823" y="811"/>
                  </a:cubicBezTo>
                  <a:lnTo>
                    <a:pt x="823" y="811"/>
                  </a:lnTo>
                  <a:cubicBezTo>
                    <a:pt x="794" y="767"/>
                    <a:pt x="765" y="724"/>
                    <a:pt x="736" y="681"/>
                  </a:cubicBezTo>
                  <a:lnTo>
                    <a:pt x="736" y="681"/>
                  </a:lnTo>
                  <a:cubicBezTo>
                    <a:pt x="735" y="681"/>
                    <a:pt x="734" y="681"/>
                    <a:pt x="734" y="681"/>
                  </a:cubicBezTo>
                  <a:cubicBezTo>
                    <a:pt x="682" y="681"/>
                    <a:pt x="630" y="669"/>
                    <a:pt x="584" y="646"/>
                  </a:cubicBezTo>
                  <a:lnTo>
                    <a:pt x="584" y="646"/>
                  </a:lnTo>
                  <a:cubicBezTo>
                    <a:pt x="626" y="660"/>
                    <a:pt x="667" y="668"/>
                    <a:pt x="701" y="668"/>
                  </a:cubicBezTo>
                  <a:lnTo>
                    <a:pt x="507" y="551"/>
                  </a:lnTo>
                  <a:close/>
                  <a:moveTo>
                    <a:pt x="745" y="425"/>
                  </a:moveTo>
                  <a:cubicBezTo>
                    <a:pt x="840" y="425"/>
                    <a:pt x="937" y="462"/>
                    <a:pt x="1005" y="538"/>
                  </a:cubicBezTo>
                  <a:lnTo>
                    <a:pt x="1005" y="538"/>
                  </a:lnTo>
                  <a:cubicBezTo>
                    <a:pt x="1015" y="522"/>
                    <a:pt x="1024" y="506"/>
                    <a:pt x="1032" y="488"/>
                  </a:cubicBezTo>
                  <a:lnTo>
                    <a:pt x="1032" y="488"/>
                  </a:lnTo>
                  <a:cubicBezTo>
                    <a:pt x="1032" y="489"/>
                    <a:pt x="1032" y="491"/>
                    <a:pt x="1032" y="493"/>
                  </a:cubicBezTo>
                  <a:lnTo>
                    <a:pt x="1032" y="493"/>
                  </a:lnTo>
                  <a:lnTo>
                    <a:pt x="1005" y="538"/>
                  </a:lnTo>
                  <a:lnTo>
                    <a:pt x="1005" y="538"/>
                  </a:lnTo>
                  <a:cubicBezTo>
                    <a:pt x="1005" y="538"/>
                    <a:pt x="1005" y="538"/>
                    <a:pt x="1005" y="538"/>
                  </a:cubicBezTo>
                  <a:lnTo>
                    <a:pt x="1005" y="538"/>
                  </a:lnTo>
                  <a:cubicBezTo>
                    <a:pt x="998" y="548"/>
                    <a:pt x="990" y="558"/>
                    <a:pt x="983" y="567"/>
                  </a:cubicBezTo>
                  <a:lnTo>
                    <a:pt x="983" y="567"/>
                  </a:lnTo>
                  <a:cubicBezTo>
                    <a:pt x="981" y="565"/>
                    <a:pt x="980" y="564"/>
                    <a:pt x="979" y="564"/>
                  </a:cubicBezTo>
                  <a:lnTo>
                    <a:pt x="979" y="564"/>
                  </a:lnTo>
                  <a:cubicBezTo>
                    <a:pt x="977" y="564"/>
                    <a:pt x="975" y="568"/>
                    <a:pt x="974" y="577"/>
                  </a:cubicBezTo>
                  <a:lnTo>
                    <a:pt x="974" y="577"/>
                  </a:lnTo>
                  <a:cubicBezTo>
                    <a:pt x="968" y="583"/>
                    <a:pt x="962" y="589"/>
                    <a:pt x="956" y="595"/>
                  </a:cubicBezTo>
                  <a:lnTo>
                    <a:pt x="956" y="595"/>
                  </a:lnTo>
                  <a:cubicBezTo>
                    <a:pt x="845" y="569"/>
                    <a:pt x="734" y="534"/>
                    <a:pt x="624" y="512"/>
                  </a:cubicBezTo>
                  <a:lnTo>
                    <a:pt x="624" y="512"/>
                  </a:lnTo>
                  <a:cubicBezTo>
                    <a:pt x="661" y="568"/>
                    <a:pt x="699" y="625"/>
                    <a:pt x="736" y="681"/>
                  </a:cubicBezTo>
                  <a:lnTo>
                    <a:pt x="736" y="681"/>
                  </a:lnTo>
                  <a:cubicBezTo>
                    <a:pt x="815" y="680"/>
                    <a:pt x="894" y="652"/>
                    <a:pt x="956" y="595"/>
                  </a:cubicBezTo>
                  <a:lnTo>
                    <a:pt x="956" y="595"/>
                  </a:lnTo>
                  <a:cubicBezTo>
                    <a:pt x="960" y="596"/>
                    <a:pt x="963" y="597"/>
                    <a:pt x="967" y="597"/>
                  </a:cubicBezTo>
                  <a:lnTo>
                    <a:pt x="967" y="597"/>
                  </a:lnTo>
                  <a:cubicBezTo>
                    <a:pt x="938" y="631"/>
                    <a:pt x="933" y="666"/>
                    <a:pt x="905" y="727"/>
                  </a:cubicBezTo>
                  <a:lnTo>
                    <a:pt x="905" y="727"/>
                  </a:lnTo>
                  <a:cubicBezTo>
                    <a:pt x="926" y="703"/>
                    <a:pt x="947" y="681"/>
                    <a:pt x="974" y="668"/>
                  </a:cubicBezTo>
                  <a:cubicBezTo>
                    <a:pt x="989" y="653"/>
                    <a:pt x="992" y="625"/>
                    <a:pt x="991" y="603"/>
                  </a:cubicBezTo>
                  <a:lnTo>
                    <a:pt x="991" y="603"/>
                  </a:lnTo>
                  <a:cubicBezTo>
                    <a:pt x="1011" y="607"/>
                    <a:pt x="1032" y="611"/>
                    <a:pt x="1052" y="615"/>
                  </a:cubicBezTo>
                  <a:lnTo>
                    <a:pt x="1052" y="615"/>
                  </a:lnTo>
                  <a:cubicBezTo>
                    <a:pt x="1051" y="609"/>
                    <a:pt x="1049" y="604"/>
                    <a:pt x="1047" y="599"/>
                  </a:cubicBezTo>
                  <a:lnTo>
                    <a:pt x="1047" y="599"/>
                  </a:lnTo>
                  <a:cubicBezTo>
                    <a:pt x="1039" y="584"/>
                    <a:pt x="1030" y="569"/>
                    <a:pt x="1020" y="556"/>
                  </a:cubicBezTo>
                  <a:lnTo>
                    <a:pt x="1020" y="556"/>
                  </a:lnTo>
                  <a:cubicBezTo>
                    <a:pt x="1010" y="565"/>
                    <a:pt x="999" y="574"/>
                    <a:pt x="988" y="581"/>
                  </a:cubicBezTo>
                  <a:lnTo>
                    <a:pt x="988" y="581"/>
                  </a:lnTo>
                  <a:cubicBezTo>
                    <a:pt x="987" y="578"/>
                    <a:pt x="986" y="574"/>
                    <a:pt x="985" y="572"/>
                  </a:cubicBezTo>
                  <a:lnTo>
                    <a:pt x="985" y="572"/>
                  </a:lnTo>
                  <a:lnTo>
                    <a:pt x="1005" y="538"/>
                  </a:lnTo>
                  <a:lnTo>
                    <a:pt x="1005" y="538"/>
                  </a:lnTo>
                  <a:cubicBezTo>
                    <a:pt x="1010" y="544"/>
                    <a:pt x="1015" y="550"/>
                    <a:pt x="1020" y="556"/>
                  </a:cubicBezTo>
                  <a:lnTo>
                    <a:pt x="1020" y="556"/>
                  </a:lnTo>
                  <a:cubicBezTo>
                    <a:pt x="1025" y="552"/>
                    <a:pt x="1031" y="547"/>
                    <a:pt x="1035" y="542"/>
                  </a:cubicBezTo>
                  <a:lnTo>
                    <a:pt x="1035" y="542"/>
                  </a:lnTo>
                  <a:cubicBezTo>
                    <a:pt x="1038" y="560"/>
                    <a:pt x="1042" y="579"/>
                    <a:pt x="1047" y="599"/>
                  </a:cubicBezTo>
                  <a:lnTo>
                    <a:pt x="1047" y="599"/>
                  </a:lnTo>
                  <a:cubicBezTo>
                    <a:pt x="1050" y="604"/>
                    <a:pt x="1053" y="610"/>
                    <a:pt x="1056" y="615"/>
                  </a:cubicBezTo>
                  <a:lnTo>
                    <a:pt x="1056" y="615"/>
                  </a:lnTo>
                  <a:cubicBezTo>
                    <a:pt x="1055" y="615"/>
                    <a:pt x="1053" y="615"/>
                    <a:pt x="1052" y="615"/>
                  </a:cubicBezTo>
                  <a:lnTo>
                    <a:pt x="1052" y="615"/>
                  </a:lnTo>
                  <a:cubicBezTo>
                    <a:pt x="1060" y="638"/>
                    <a:pt x="1069" y="662"/>
                    <a:pt x="1081" y="687"/>
                  </a:cubicBezTo>
                  <a:lnTo>
                    <a:pt x="1081" y="687"/>
                  </a:lnTo>
                  <a:cubicBezTo>
                    <a:pt x="1081" y="688"/>
                    <a:pt x="1082" y="689"/>
                    <a:pt x="1082" y="690"/>
                  </a:cubicBezTo>
                  <a:lnTo>
                    <a:pt x="1082" y="690"/>
                  </a:lnTo>
                  <a:cubicBezTo>
                    <a:pt x="1078" y="683"/>
                    <a:pt x="1076" y="681"/>
                    <a:pt x="1074" y="681"/>
                  </a:cubicBezTo>
                  <a:lnTo>
                    <a:pt x="1074" y="681"/>
                  </a:lnTo>
                  <a:cubicBezTo>
                    <a:pt x="1070" y="681"/>
                    <a:pt x="1081" y="720"/>
                    <a:pt x="1087" y="753"/>
                  </a:cubicBezTo>
                  <a:lnTo>
                    <a:pt x="1087" y="753"/>
                  </a:lnTo>
                  <a:cubicBezTo>
                    <a:pt x="1088" y="751"/>
                    <a:pt x="1089" y="748"/>
                    <a:pt x="1090" y="746"/>
                  </a:cubicBezTo>
                  <a:lnTo>
                    <a:pt x="1090" y="746"/>
                  </a:lnTo>
                  <a:cubicBezTo>
                    <a:pt x="1090" y="751"/>
                    <a:pt x="1090" y="757"/>
                    <a:pt x="1088" y="763"/>
                  </a:cubicBezTo>
                  <a:lnTo>
                    <a:pt x="1088" y="763"/>
                  </a:lnTo>
                  <a:cubicBezTo>
                    <a:pt x="1088" y="760"/>
                    <a:pt x="1087" y="757"/>
                    <a:pt x="1087" y="753"/>
                  </a:cubicBezTo>
                  <a:lnTo>
                    <a:pt x="1087" y="753"/>
                  </a:lnTo>
                  <a:cubicBezTo>
                    <a:pt x="1074" y="780"/>
                    <a:pt x="1072" y="791"/>
                    <a:pt x="1074" y="791"/>
                  </a:cubicBezTo>
                  <a:cubicBezTo>
                    <a:pt x="1077" y="791"/>
                    <a:pt x="1084" y="778"/>
                    <a:pt x="1088" y="763"/>
                  </a:cubicBezTo>
                  <a:lnTo>
                    <a:pt x="1088" y="763"/>
                  </a:lnTo>
                  <a:cubicBezTo>
                    <a:pt x="1090" y="771"/>
                    <a:pt x="1090" y="779"/>
                    <a:pt x="1090" y="785"/>
                  </a:cubicBezTo>
                  <a:cubicBezTo>
                    <a:pt x="1072" y="989"/>
                    <a:pt x="920" y="1087"/>
                    <a:pt x="767" y="1087"/>
                  </a:cubicBezTo>
                  <a:cubicBezTo>
                    <a:pt x="599" y="1087"/>
                    <a:pt x="429" y="969"/>
                    <a:pt x="429" y="746"/>
                  </a:cubicBezTo>
                  <a:cubicBezTo>
                    <a:pt x="429" y="682"/>
                    <a:pt x="443" y="628"/>
                    <a:pt x="466" y="583"/>
                  </a:cubicBezTo>
                  <a:lnTo>
                    <a:pt x="466" y="583"/>
                  </a:lnTo>
                  <a:cubicBezTo>
                    <a:pt x="490" y="601"/>
                    <a:pt x="515" y="616"/>
                    <a:pt x="541" y="628"/>
                  </a:cubicBezTo>
                  <a:lnTo>
                    <a:pt x="541" y="628"/>
                  </a:lnTo>
                  <a:cubicBezTo>
                    <a:pt x="521" y="612"/>
                    <a:pt x="497" y="592"/>
                    <a:pt x="471" y="575"/>
                  </a:cubicBezTo>
                  <a:lnTo>
                    <a:pt x="471" y="575"/>
                  </a:lnTo>
                  <a:cubicBezTo>
                    <a:pt x="528" y="475"/>
                    <a:pt x="635" y="425"/>
                    <a:pt x="745" y="425"/>
                  </a:cubicBezTo>
                  <a:close/>
                  <a:moveTo>
                    <a:pt x="689" y="1"/>
                  </a:moveTo>
                  <a:cubicBezTo>
                    <a:pt x="579" y="1"/>
                    <a:pt x="473" y="40"/>
                    <a:pt x="390" y="123"/>
                  </a:cubicBezTo>
                  <a:cubicBezTo>
                    <a:pt x="273" y="279"/>
                    <a:pt x="157" y="473"/>
                    <a:pt x="118" y="668"/>
                  </a:cubicBezTo>
                  <a:cubicBezTo>
                    <a:pt x="1" y="823"/>
                    <a:pt x="118" y="1057"/>
                    <a:pt x="312" y="1096"/>
                  </a:cubicBezTo>
                  <a:cubicBezTo>
                    <a:pt x="576" y="1192"/>
                    <a:pt x="914" y="1317"/>
                    <a:pt x="1226" y="1317"/>
                  </a:cubicBezTo>
                  <a:cubicBezTo>
                    <a:pt x="1419" y="1317"/>
                    <a:pt x="1603" y="1269"/>
                    <a:pt x="1752" y="1135"/>
                  </a:cubicBezTo>
                  <a:cubicBezTo>
                    <a:pt x="1947" y="862"/>
                    <a:pt x="1986" y="512"/>
                    <a:pt x="1830" y="201"/>
                  </a:cubicBezTo>
                  <a:cubicBezTo>
                    <a:pt x="1745" y="64"/>
                    <a:pt x="1607" y="3"/>
                    <a:pt x="1473" y="3"/>
                  </a:cubicBezTo>
                  <a:cubicBezTo>
                    <a:pt x="1314" y="3"/>
                    <a:pt x="1160" y="89"/>
                    <a:pt x="1103" y="239"/>
                  </a:cubicBezTo>
                  <a:lnTo>
                    <a:pt x="1103" y="239"/>
                  </a:lnTo>
                  <a:cubicBezTo>
                    <a:pt x="1081" y="178"/>
                    <a:pt x="1038" y="123"/>
                    <a:pt x="974" y="84"/>
                  </a:cubicBezTo>
                  <a:cubicBezTo>
                    <a:pt x="883" y="30"/>
                    <a:pt x="785" y="1"/>
                    <a:pt x="6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9"/>
          <p:cNvSpPr txBox="1">
            <a:spLocks noGrp="1"/>
          </p:cNvSpPr>
          <p:nvPr>
            <p:ph type="title"/>
          </p:nvPr>
        </p:nvSpPr>
        <p:spPr>
          <a:xfrm>
            <a:off x="0" y="308483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Press Release Overview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407" name="Google Shape;407;p19"/>
          <p:cNvSpPr txBox="1"/>
          <p:nvPr/>
        </p:nvSpPr>
        <p:spPr>
          <a:xfrm>
            <a:off x="740149" y="2765894"/>
            <a:ext cx="36021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Exclusive opening offers such as 30% discount + free excursions.</a:t>
            </a:r>
            <a:endParaRPr sz="2000"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409" name="Google Shape;409;p19"/>
          <p:cNvSpPr txBox="1"/>
          <p:nvPr/>
        </p:nvSpPr>
        <p:spPr>
          <a:xfrm>
            <a:off x="744301" y="1035775"/>
            <a:ext cx="32796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Announcing the launch of Azure Haven to global media.</a:t>
            </a:r>
            <a:endParaRPr sz="20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412" name="Google Shape;412;p19"/>
          <p:cNvSpPr txBox="1"/>
          <p:nvPr/>
        </p:nvSpPr>
        <p:spPr>
          <a:xfrm>
            <a:off x="740050" y="3646618"/>
            <a:ext cx="36021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Encouraging media coverage and inquiries.</a:t>
            </a:r>
            <a:endParaRPr sz="20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414" name="Google Shape;414;p19"/>
          <p:cNvSpPr/>
          <p:nvPr/>
        </p:nvSpPr>
        <p:spPr>
          <a:xfrm>
            <a:off x="521438" y="1187135"/>
            <a:ext cx="210300" cy="210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415" name="Google Shape;415;p19"/>
          <p:cNvSpPr txBox="1"/>
          <p:nvPr/>
        </p:nvSpPr>
        <p:spPr>
          <a:xfrm>
            <a:off x="749294" y="1894913"/>
            <a:ext cx="36021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000" b="1" dirty="0">
                <a:solidFill>
                  <a:schemeClr val="dk1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Eco-luxury features like Sustainable accommodations.</a:t>
            </a:r>
            <a:endParaRPr sz="2000" b="1" dirty="0">
              <a:solidFill>
                <a:schemeClr val="dk1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416" name="Google Shape;416;p19"/>
          <p:cNvSpPr/>
          <p:nvPr/>
        </p:nvSpPr>
        <p:spPr>
          <a:xfrm>
            <a:off x="523851" y="2062198"/>
            <a:ext cx="210300" cy="210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417" name="Google Shape;417;p19"/>
          <p:cNvSpPr/>
          <p:nvPr/>
        </p:nvSpPr>
        <p:spPr>
          <a:xfrm>
            <a:off x="500055" y="2931304"/>
            <a:ext cx="210300" cy="210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418" name="Google Shape;418;p19"/>
          <p:cNvSpPr/>
          <p:nvPr/>
        </p:nvSpPr>
        <p:spPr>
          <a:xfrm>
            <a:off x="515018" y="3809865"/>
            <a:ext cx="210300" cy="2103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6298" y="832283"/>
            <a:ext cx="2765994" cy="39303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2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/>
              <a:t>Personalized Customer Emails</a:t>
            </a:r>
            <a:endParaRPr dirty="0"/>
          </a:p>
        </p:txBody>
      </p:sp>
      <p:sp>
        <p:nvSpPr>
          <p:cNvPr id="561" name="Google Shape;561;p22"/>
          <p:cNvSpPr/>
          <p:nvPr/>
        </p:nvSpPr>
        <p:spPr>
          <a:xfrm>
            <a:off x="2081700" y="3299314"/>
            <a:ext cx="6605100" cy="946500"/>
          </a:xfrm>
          <a:prstGeom prst="homePlat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62" name="Google Shape;562;p22"/>
          <p:cNvSpPr/>
          <p:nvPr/>
        </p:nvSpPr>
        <p:spPr>
          <a:xfrm>
            <a:off x="2081700" y="2246093"/>
            <a:ext cx="6605100" cy="946500"/>
          </a:xfrm>
          <a:prstGeom prst="homePlate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63" name="Google Shape;563;p22"/>
          <p:cNvSpPr/>
          <p:nvPr/>
        </p:nvSpPr>
        <p:spPr>
          <a:xfrm>
            <a:off x="2081700" y="1172648"/>
            <a:ext cx="6605100" cy="946500"/>
          </a:xfrm>
          <a:prstGeom prst="homePlat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65" name="Google Shape;565;p22"/>
          <p:cNvSpPr txBox="1"/>
          <p:nvPr/>
        </p:nvSpPr>
        <p:spPr>
          <a:xfrm>
            <a:off x="3734040" y="1435698"/>
            <a:ext cx="3734100" cy="5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US" sz="120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Discover Azure Haven – Your Eco-Luxury Escape.</a:t>
            </a:r>
            <a:endParaRPr sz="120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567" name="Google Shape;567;p22"/>
          <p:cNvSpPr txBox="1"/>
          <p:nvPr/>
        </p:nvSpPr>
        <p:spPr>
          <a:xfrm>
            <a:off x="3734040" y="2428650"/>
            <a:ext cx="3734100" cy="5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Introduction to Azure Haven.</a:t>
            </a:r>
            <a:endParaRPr lang="en-US" sz="1200" dirty="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Special opening offers.</a:t>
            </a:r>
            <a:endParaRPr sz="1200" dirty="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569" name="Google Shape;569;p22"/>
          <p:cNvSpPr txBox="1"/>
          <p:nvPr/>
        </p:nvSpPr>
        <p:spPr>
          <a:xfrm>
            <a:off x="3694170" y="3482764"/>
            <a:ext cx="3734100" cy="5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chemeClr val="lt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Call-to-action (CTA) to encourage early bookings.</a:t>
            </a:r>
            <a:endParaRPr sz="1200" dirty="0">
              <a:solidFill>
                <a:schemeClr val="lt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570" name="Google Shape;570;p22"/>
          <p:cNvSpPr/>
          <p:nvPr/>
        </p:nvSpPr>
        <p:spPr>
          <a:xfrm>
            <a:off x="7580240" y="1319190"/>
            <a:ext cx="696059" cy="696108"/>
          </a:xfrm>
          <a:custGeom>
            <a:avLst/>
            <a:gdLst/>
            <a:ahLst/>
            <a:cxnLst/>
            <a:rect l="l" t="t" r="r" b="b"/>
            <a:pathLst>
              <a:path w="4577" h="4578" extrusionOk="0">
                <a:moveTo>
                  <a:pt x="2288" y="1"/>
                </a:moveTo>
                <a:cubicBezTo>
                  <a:pt x="1025" y="1"/>
                  <a:pt x="0" y="1024"/>
                  <a:pt x="0" y="2289"/>
                </a:cubicBezTo>
                <a:cubicBezTo>
                  <a:pt x="0" y="3553"/>
                  <a:pt x="1025" y="4577"/>
                  <a:pt x="2288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71" name="Google Shape;571;p22"/>
          <p:cNvSpPr/>
          <p:nvPr/>
        </p:nvSpPr>
        <p:spPr>
          <a:xfrm>
            <a:off x="7590243" y="2381333"/>
            <a:ext cx="676068" cy="676022"/>
          </a:xfrm>
          <a:custGeom>
            <a:avLst/>
            <a:gdLst/>
            <a:ahLst/>
            <a:cxnLst/>
            <a:rect l="l" t="t" r="r" b="b"/>
            <a:pathLst>
              <a:path w="4578" h="4578" extrusionOk="0">
                <a:moveTo>
                  <a:pt x="2289" y="1"/>
                </a:moveTo>
                <a:cubicBezTo>
                  <a:pt x="1026" y="1"/>
                  <a:pt x="1" y="1024"/>
                  <a:pt x="1" y="2289"/>
                </a:cubicBezTo>
                <a:cubicBezTo>
                  <a:pt x="1" y="3553"/>
                  <a:pt x="1026" y="4577"/>
                  <a:pt x="2289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572" name="Google Shape;572;p22"/>
          <p:cNvSpPr/>
          <p:nvPr/>
        </p:nvSpPr>
        <p:spPr>
          <a:xfrm>
            <a:off x="7589032" y="3432700"/>
            <a:ext cx="685430" cy="685395"/>
          </a:xfrm>
          <a:custGeom>
            <a:avLst/>
            <a:gdLst/>
            <a:ahLst/>
            <a:cxnLst/>
            <a:rect l="l" t="t" r="r" b="b"/>
            <a:pathLst>
              <a:path w="4578" h="4578" extrusionOk="0">
                <a:moveTo>
                  <a:pt x="2289" y="1"/>
                </a:moveTo>
                <a:cubicBezTo>
                  <a:pt x="1026" y="1"/>
                  <a:pt x="1" y="1024"/>
                  <a:pt x="1" y="2289"/>
                </a:cubicBezTo>
                <a:cubicBezTo>
                  <a:pt x="1" y="3553"/>
                  <a:pt x="1026" y="4577"/>
                  <a:pt x="2289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573" name="Google Shape;573;p22"/>
          <p:cNvGrpSpPr/>
          <p:nvPr/>
        </p:nvGrpSpPr>
        <p:grpSpPr>
          <a:xfrm>
            <a:off x="7577616" y="3516180"/>
            <a:ext cx="708242" cy="510541"/>
            <a:chOff x="1389000" y="3536375"/>
            <a:chExt cx="2376650" cy="1713225"/>
          </a:xfrm>
        </p:grpSpPr>
        <p:sp>
          <p:nvSpPr>
            <p:cNvPr id="574" name="Google Shape;574;p22"/>
            <p:cNvSpPr/>
            <p:nvPr/>
          </p:nvSpPr>
          <p:spPr>
            <a:xfrm>
              <a:off x="1440775" y="3587875"/>
              <a:ext cx="2324875" cy="1661725"/>
            </a:xfrm>
            <a:custGeom>
              <a:avLst/>
              <a:gdLst/>
              <a:ahLst/>
              <a:cxnLst/>
              <a:rect l="l" t="t" r="r" b="b"/>
              <a:pathLst>
                <a:path w="92995" h="66469" extrusionOk="0">
                  <a:moveTo>
                    <a:pt x="60049" y="1"/>
                  </a:moveTo>
                  <a:cubicBezTo>
                    <a:pt x="58610" y="1"/>
                    <a:pt x="57157" y="399"/>
                    <a:pt x="55863" y="1230"/>
                  </a:cubicBezTo>
                  <a:lnTo>
                    <a:pt x="43146" y="9445"/>
                  </a:lnTo>
                  <a:cubicBezTo>
                    <a:pt x="42456" y="9905"/>
                    <a:pt x="41831" y="10464"/>
                    <a:pt x="41305" y="11121"/>
                  </a:cubicBezTo>
                  <a:cubicBezTo>
                    <a:pt x="40517" y="11351"/>
                    <a:pt x="39728" y="11680"/>
                    <a:pt x="39038" y="12140"/>
                  </a:cubicBezTo>
                  <a:lnTo>
                    <a:pt x="4601" y="34419"/>
                  </a:lnTo>
                  <a:cubicBezTo>
                    <a:pt x="1019" y="36752"/>
                    <a:pt x="0" y="41517"/>
                    <a:pt x="2300" y="45099"/>
                  </a:cubicBezTo>
                  <a:lnTo>
                    <a:pt x="12783" y="61299"/>
                  </a:lnTo>
                  <a:cubicBezTo>
                    <a:pt x="14226" y="63512"/>
                    <a:pt x="16703" y="64817"/>
                    <a:pt x="19326" y="64817"/>
                  </a:cubicBezTo>
                  <a:cubicBezTo>
                    <a:pt x="19390" y="64817"/>
                    <a:pt x="19455" y="64816"/>
                    <a:pt x="19519" y="64815"/>
                  </a:cubicBezTo>
                  <a:cubicBezTo>
                    <a:pt x="20891" y="65882"/>
                    <a:pt x="22547" y="66468"/>
                    <a:pt x="24275" y="66468"/>
                  </a:cubicBezTo>
                  <a:cubicBezTo>
                    <a:pt x="24409" y="66468"/>
                    <a:pt x="24543" y="66465"/>
                    <a:pt x="24678" y="66458"/>
                  </a:cubicBezTo>
                  <a:cubicBezTo>
                    <a:pt x="24941" y="66458"/>
                    <a:pt x="25171" y="66425"/>
                    <a:pt x="25434" y="66392"/>
                  </a:cubicBezTo>
                  <a:lnTo>
                    <a:pt x="66016" y="60477"/>
                  </a:lnTo>
                  <a:cubicBezTo>
                    <a:pt x="66838" y="60346"/>
                    <a:pt x="67659" y="60116"/>
                    <a:pt x="68382" y="59721"/>
                  </a:cubicBezTo>
                  <a:cubicBezTo>
                    <a:pt x="68974" y="59820"/>
                    <a:pt x="69532" y="59853"/>
                    <a:pt x="70124" y="59853"/>
                  </a:cubicBezTo>
                  <a:cubicBezTo>
                    <a:pt x="70387" y="59820"/>
                    <a:pt x="70617" y="59787"/>
                    <a:pt x="70880" y="59754"/>
                  </a:cubicBezTo>
                  <a:lnTo>
                    <a:pt x="85831" y="57585"/>
                  </a:lnTo>
                  <a:cubicBezTo>
                    <a:pt x="90070" y="56961"/>
                    <a:pt x="92995" y="53018"/>
                    <a:pt x="92403" y="48779"/>
                  </a:cubicBezTo>
                  <a:lnTo>
                    <a:pt x="89610" y="29720"/>
                  </a:lnTo>
                  <a:cubicBezTo>
                    <a:pt x="89069" y="25904"/>
                    <a:pt x="85790" y="23073"/>
                    <a:pt x="81945" y="23073"/>
                  </a:cubicBezTo>
                  <a:cubicBezTo>
                    <a:pt x="81817" y="23073"/>
                    <a:pt x="81689" y="23076"/>
                    <a:pt x="81559" y="23082"/>
                  </a:cubicBezTo>
                  <a:cubicBezTo>
                    <a:pt x="81329" y="23115"/>
                    <a:pt x="81066" y="23115"/>
                    <a:pt x="80803" y="23181"/>
                  </a:cubicBezTo>
                  <a:lnTo>
                    <a:pt x="78273" y="23542"/>
                  </a:lnTo>
                  <a:cubicBezTo>
                    <a:pt x="78207" y="22162"/>
                    <a:pt x="77780" y="20848"/>
                    <a:pt x="77057" y="19730"/>
                  </a:cubicBezTo>
                  <a:lnTo>
                    <a:pt x="66575" y="3530"/>
                  </a:lnTo>
                  <a:cubicBezTo>
                    <a:pt x="65085" y="1243"/>
                    <a:pt x="62590" y="1"/>
                    <a:pt x="60049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75" name="Google Shape;575;p22"/>
            <p:cNvSpPr/>
            <p:nvPr/>
          </p:nvSpPr>
          <p:spPr>
            <a:xfrm>
              <a:off x="1389000" y="3536375"/>
              <a:ext cx="2325725" cy="1662150"/>
            </a:xfrm>
            <a:custGeom>
              <a:avLst/>
              <a:gdLst/>
              <a:ahLst/>
              <a:cxnLst/>
              <a:rect l="l" t="t" r="r" b="b"/>
              <a:pathLst>
                <a:path w="93029" h="66486" extrusionOk="0">
                  <a:moveTo>
                    <a:pt x="60067" y="1"/>
                  </a:moveTo>
                  <a:cubicBezTo>
                    <a:pt x="58623" y="1"/>
                    <a:pt x="57163" y="406"/>
                    <a:pt x="55863" y="1253"/>
                  </a:cubicBezTo>
                  <a:lnTo>
                    <a:pt x="43179" y="9468"/>
                  </a:lnTo>
                  <a:cubicBezTo>
                    <a:pt x="42456" y="9928"/>
                    <a:pt x="41832" y="10486"/>
                    <a:pt x="41339" y="11144"/>
                  </a:cubicBezTo>
                  <a:cubicBezTo>
                    <a:pt x="40518" y="11341"/>
                    <a:pt x="39762" y="11669"/>
                    <a:pt x="39039" y="12129"/>
                  </a:cubicBezTo>
                  <a:lnTo>
                    <a:pt x="4601" y="34442"/>
                  </a:lnTo>
                  <a:cubicBezTo>
                    <a:pt x="1052" y="36742"/>
                    <a:pt x="1" y="41507"/>
                    <a:pt x="2334" y="45121"/>
                  </a:cubicBezTo>
                  <a:lnTo>
                    <a:pt x="12784" y="61288"/>
                  </a:lnTo>
                  <a:cubicBezTo>
                    <a:pt x="14228" y="63503"/>
                    <a:pt x="16706" y="64840"/>
                    <a:pt x="19362" y="64840"/>
                  </a:cubicBezTo>
                  <a:cubicBezTo>
                    <a:pt x="19426" y="64840"/>
                    <a:pt x="19489" y="64839"/>
                    <a:pt x="19553" y="64837"/>
                  </a:cubicBezTo>
                  <a:cubicBezTo>
                    <a:pt x="20926" y="65898"/>
                    <a:pt x="22655" y="66485"/>
                    <a:pt x="24402" y="66485"/>
                  </a:cubicBezTo>
                  <a:cubicBezTo>
                    <a:pt x="24494" y="66485"/>
                    <a:pt x="24587" y="66484"/>
                    <a:pt x="24679" y="66480"/>
                  </a:cubicBezTo>
                  <a:cubicBezTo>
                    <a:pt x="24942" y="66480"/>
                    <a:pt x="25205" y="66448"/>
                    <a:pt x="25468" y="66415"/>
                  </a:cubicBezTo>
                  <a:lnTo>
                    <a:pt x="66050" y="60500"/>
                  </a:lnTo>
                  <a:cubicBezTo>
                    <a:pt x="66871" y="60368"/>
                    <a:pt x="67660" y="60105"/>
                    <a:pt x="68416" y="59744"/>
                  </a:cubicBezTo>
                  <a:cubicBezTo>
                    <a:pt x="68835" y="59818"/>
                    <a:pt x="69272" y="59855"/>
                    <a:pt x="69701" y="59855"/>
                  </a:cubicBezTo>
                  <a:cubicBezTo>
                    <a:pt x="69843" y="59855"/>
                    <a:pt x="69985" y="59851"/>
                    <a:pt x="70125" y="59843"/>
                  </a:cubicBezTo>
                  <a:cubicBezTo>
                    <a:pt x="70388" y="59843"/>
                    <a:pt x="70650" y="59810"/>
                    <a:pt x="70913" y="59777"/>
                  </a:cubicBezTo>
                  <a:lnTo>
                    <a:pt x="85865" y="57575"/>
                  </a:lnTo>
                  <a:cubicBezTo>
                    <a:pt x="90104" y="56951"/>
                    <a:pt x="93028" y="53041"/>
                    <a:pt x="92404" y="48802"/>
                  </a:cubicBezTo>
                  <a:lnTo>
                    <a:pt x="89611" y="29710"/>
                  </a:lnTo>
                  <a:cubicBezTo>
                    <a:pt x="89070" y="25895"/>
                    <a:pt x="85793" y="23095"/>
                    <a:pt x="81980" y="23095"/>
                  </a:cubicBezTo>
                  <a:cubicBezTo>
                    <a:pt x="81852" y="23095"/>
                    <a:pt x="81722" y="23098"/>
                    <a:pt x="81593" y="23105"/>
                  </a:cubicBezTo>
                  <a:cubicBezTo>
                    <a:pt x="81330" y="23105"/>
                    <a:pt x="81067" y="23138"/>
                    <a:pt x="80837" y="23171"/>
                  </a:cubicBezTo>
                  <a:lnTo>
                    <a:pt x="78307" y="23532"/>
                  </a:lnTo>
                  <a:cubicBezTo>
                    <a:pt x="78241" y="22185"/>
                    <a:pt x="77814" y="20870"/>
                    <a:pt x="77058" y="19720"/>
                  </a:cubicBezTo>
                  <a:lnTo>
                    <a:pt x="66576" y="3553"/>
                  </a:lnTo>
                  <a:cubicBezTo>
                    <a:pt x="65089" y="1250"/>
                    <a:pt x="62602" y="1"/>
                    <a:pt x="600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76" name="Google Shape;576;p22"/>
            <p:cNvSpPr/>
            <p:nvPr/>
          </p:nvSpPr>
          <p:spPr>
            <a:xfrm>
              <a:off x="2998350" y="4246250"/>
              <a:ext cx="574250" cy="652925"/>
            </a:xfrm>
            <a:custGeom>
              <a:avLst/>
              <a:gdLst/>
              <a:ahLst/>
              <a:cxnLst/>
              <a:rect l="l" t="t" r="r" b="b"/>
              <a:pathLst>
                <a:path w="22970" h="26117" extrusionOk="0">
                  <a:moveTo>
                    <a:pt x="17431" y="1"/>
                  </a:moveTo>
                  <a:cubicBezTo>
                    <a:pt x="17296" y="1"/>
                    <a:pt x="17159" y="11"/>
                    <a:pt x="17022" y="33"/>
                  </a:cubicBezTo>
                  <a:lnTo>
                    <a:pt x="2465" y="2136"/>
                  </a:lnTo>
                  <a:cubicBezTo>
                    <a:pt x="1019" y="2366"/>
                    <a:pt x="0" y="3714"/>
                    <a:pt x="197" y="5192"/>
                  </a:cubicBezTo>
                  <a:lnTo>
                    <a:pt x="2925" y="23824"/>
                  </a:lnTo>
                  <a:cubicBezTo>
                    <a:pt x="3135" y="25176"/>
                    <a:pt x="4280" y="26116"/>
                    <a:pt x="5605" y="26116"/>
                  </a:cubicBezTo>
                  <a:cubicBezTo>
                    <a:pt x="5729" y="26116"/>
                    <a:pt x="5854" y="26108"/>
                    <a:pt x="5981" y="26091"/>
                  </a:cubicBezTo>
                  <a:lnTo>
                    <a:pt x="20505" y="23955"/>
                  </a:lnTo>
                  <a:cubicBezTo>
                    <a:pt x="21984" y="23758"/>
                    <a:pt x="22969" y="22411"/>
                    <a:pt x="22772" y="20932"/>
                  </a:cubicBezTo>
                  <a:lnTo>
                    <a:pt x="20045" y="2268"/>
                  </a:lnTo>
                  <a:cubicBezTo>
                    <a:pt x="19837" y="959"/>
                    <a:pt x="18714" y="1"/>
                    <a:pt x="17431" y="1"/>
                  </a:cubicBez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77" name="Google Shape;577;p22"/>
            <p:cNvSpPr/>
            <p:nvPr/>
          </p:nvSpPr>
          <p:spPr>
            <a:xfrm>
              <a:off x="2998350" y="4245575"/>
              <a:ext cx="504425" cy="152675"/>
            </a:xfrm>
            <a:custGeom>
              <a:avLst/>
              <a:gdLst/>
              <a:ahLst/>
              <a:cxnLst/>
              <a:rect l="l" t="t" r="r" b="b"/>
              <a:pathLst>
                <a:path w="20177" h="6107" extrusionOk="0">
                  <a:moveTo>
                    <a:pt x="17583" y="1"/>
                  </a:moveTo>
                  <a:cubicBezTo>
                    <a:pt x="17463" y="1"/>
                    <a:pt x="17341" y="9"/>
                    <a:pt x="17219" y="27"/>
                  </a:cubicBezTo>
                  <a:lnTo>
                    <a:pt x="2267" y="2196"/>
                  </a:lnTo>
                  <a:cubicBezTo>
                    <a:pt x="920" y="2426"/>
                    <a:pt x="0" y="3675"/>
                    <a:pt x="197" y="4989"/>
                  </a:cubicBezTo>
                  <a:lnTo>
                    <a:pt x="362" y="6106"/>
                  </a:lnTo>
                  <a:lnTo>
                    <a:pt x="20176" y="3215"/>
                  </a:lnTo>
                  <a:lnTo>
                    <a:pt x="20012" y="2098"/>
                  </a:lnTo>
                  <a:cubicBezTo>
                    <a:pt x="19833" y="873"/>
                    <a:pt x="18784" y="1"/>
                    <a:pt x="175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78" name="Google Shape;578;p22"/>
            <p:cNvSpPr/>
            <p:nvPr/>
          </p:nvSpPr>
          <p:spPr>
            <a:xfrm>
              <a:off x="3011475" y="4259425"/>
              <a:ext cx="491300" cy="137175"/>
            </a:xfrm>
            <a:custGeom>
              <a:avLst/>
              <a:gdLst/>
              <a:ahLst/>
              <a:cxnLst/>
              <a:rect l="l" t="t" r="r" b="b"/>
              <a:pathLst>
                <a:path w="19652" h="5487" extrusionOk="0">
                  <a:moveTo>
                    <a:pt x="17243" y="1"/>
                  </a:moveTo>
                  <a:cubicBezTo>
                    <a:pt x="17105" y="1"/>
                    <a:pt x="16966" y="11"/>
                    <a:pt x="16825" y="32"/>
                  </a:cubicBezTo>
                  <a:lnTo>
                    <a:pt x="2235" y="2168"/>
                  </a:lnTo>
                  <a:cubicBezTo>
                    <a:pt x="921" y="2332"/>
                    <a:pt x="1" y="3417"/>
                    <a:pt x="165" y="4534"/>
                  </a:cubicBezTo>
                  <a:lnTo>
                    <a:pt x="297" y="5487"/>
                  </a:lnTo>
                  <a:lnTo>
                    <a:pt x="19651" y="2661"/>
                  </a:lnTo>
                  <a:lnTo>
                    <a:pt x="19520" y="1708"/>
                  </a:lnTo>
                  <a:cubicBezTo>
                    <a:pt x="19373" y="710"/>
                    <a:pt x="18388" y="1"/>
                    <a:pt x="172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79" name="Google Shape;579;p22"/>
            <p:cNvSpPr/>
            <p:nvPr/>
          </p:nvSpPr>
          <p:spPr>
            <a:xfrm>
              <a:off x="2998350" y="4241325"/>
              <a:ext cx="504425" cy="156925"/>
            </a:xfrm>
            <a:custGeom>
              <a:avLst/>
              <a:gdLst/>
              <a:ahLst/>
              <a:cxnLst/>
              <a:rect l="l" t="t" r="r" b="b"/>
              <a:pathLst>
                <a:path w="20177" h="6277" fill="none" extrusionOk="0">
                  <a:moveTo>
                    <a:pt x="20012" y="2268"/>
                  </a:moveTo>
                  <a:cubicBezTo>
                    <a:pt x="19815" y="920"/>
                    <a:pt x="18566" y="0"/>
                    <a:pt x="17219" y="197"/>
                  </a:cubicBezTo>
                  <a:lnTo>
                    <a:pt x="2267" y="2366"/>
                  </a:lnTo>
                  <a:cubicBezTo>
                    <a:pt x="920" y="2596"/>
                    <a:pt x="0" y="3845"/>
                    <a:pt x="197" y="5159"/>
                  </a:cubicBezTo>
                  <a:lnTo>
                    <a:pt x="362" y="6276"/>
                  </a:lnTo>
                  <a:lnTo>
                    <a:pt x="20176" y="3385"/>
                  </a:lnTo>
                  <a:close/>
                </a:path>
              </a:pathLst>
            </a:custGeom>
            <a:noFill/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0" name="Google Shape;580;p22"/>
            <p:cNvSpPr/>
            <p:nvPr/>
          </p:nvSpPr>
          <p:spPr>
            <a:xfrm>
              <a:off x="3069000" y="4746550"/>
              <a:ext cx="504425" cy="153475"/>
            </a:xfrm>
            <a:custGeom>
              <a:avLst/>
              <a:gdLst/>
              <a:ahLst/>
              <a:cxnLst/>
              <a:rect l="l" t="t" r="r" b="b"/>
              <a:pathLst>
                <a:path w="20177" h="6139" extrusionOk="0">
                  <a:moveTo>
                    <a:pt x="19815" y="0"/>
                  </a:moveTo>
                  <a:lnTo>
                    <a:pt x="0" y="2925"/>
                  </a:lnTo>
                  <a:lnTo>
                    <a:pt x="164" y="4042"/>
                  </a:lnTo>
                  <a:cubicBezTo>
                    <a:pt x="344" y="5267"/>
                    <a:pt x="1392" y="6139"/>
                    <a:pt x="2569" y="6139"/>
                  </a:cubicBezTo>
                  <a:cubicBezTo>
                    <a:pt x="2687" y="6139"/>
                    <a:pt x="2805" y="6130"/>
                    <a:pt x="2925" y="6112"/>
                  </a:cubicBezTo>
                  <a:lnTo>
                    <a:pt x="17909" y="3911"/>
                  </a:lnTo>
                  <a:cubicBezTo>
                    <a:pt x="19223" y="3713"/>
                    <a:pt x="20176" y="2465"/>
                    <a:pt x="19979" y="1150"/>
                  </a:cubicBezTo>
                  <a:lnTo>
                    <a:pt x="19815" y="0"/>
                  </a:lnTo>
                  <a:close/>
                </a:path>
              </a:pathLst>
            </a:custGeom>
            <a:solidFill>
              <a:schemeClr val="accent2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1" name="Google Shape;581;p22"/>
            <p:cNvSpPr/>
            <p:nvPr/>
          </p:nvSpPr>
          <p:spPr>
            <a:xfrm>
              <a:off x="3088700" y="4486950"/>
              <a:ext cx="4150" cy="27950"/>
            </a:xfrm>
            <a:custGeom>
              <a:avLst/>
              <a:gdLst/>
              <a:ahLst/>
              <a:cxnLst/>
              <a:rect l="l" t="t" r="r" b="b"/>
              <a:pathLst>
                <a:path w="166" h="1118" fill="none" extrusionOk="0">
                  <a:moveTo>
                    <a:pt x="1" y="0"/>
                  </a:moveTo>
                  <a:lnTo>
                    <a:pt x="165" y="1118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2" name="Google Shape;582;p22"/>
            <p:cNvSpPr/>
            <p:nvPr/>
          </p:nvSpPr>
          <p:spPr>
            <a:xfrm>
              <a:off x="3157700" y="4477100"/>
              <a:ext cx="4150" cy="27950"/>
            </a:xfrm>
            <a:custGeom>
              <a:avLst/>
              <a:gdLst/>
              <a:ahLst/>
              <a:cxnLst/>
              <a:rect l="l" t="t" r="r" b="b"/>
              <a:pathLst>
                <a:path w="166" h="1118" fill="none" extrusionOk="0">
                  <a:moveTo>
                    <a:pt x="1" y="0"/>
                  </a:moveTo>
                  <a:lnTo>
                    <a:pt x="165" y="1117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3" name="Google Shape;583;p22"/>
            <p:cNvSpPr/>
            <p:nvPr/>
          </p:nvSpPr>
          <p:spPr>
            <a:xfrm>
              <a:off x="3198800" y="4470525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0" y="0"/>
                  </a:moveTo>
                  <a:lnTo>
                    <a:pt x="164" y="115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4" name="Google Shape;584;p22"/>
            <p:cNvSpPr/>
            <p:nvPr/>
          </p:nvSpPr>
          <p:spPr>
            <a:xfrm>
              <a:off x="3125675" y="4481200"/>
              <a:ext cx="4125" cy="27950"/>
            </a:xfrm>
            <a:custGeom>
              <a:avLst/>
              <a:gdLst/>
              <a:ahLst/>
              <a:cxnLst/>
              <a:rect l="l" t="t" r="r" b="b"/>
              <a:pathLst>
                <a:path w="165" h="1118" fill="none" extrusionOk="0">
                  <a:moveTo>
                    <a:pt x="0" y="0"/>
                  </a:moveTo>
                  <a:lnTo>
                    <a:pt x="165" y="1118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5" name="Google Shape;585;p22"/>
            <p:cNvSpPr/>
            <p:nvPr/>
          </p:nvSpPr>
          <p:spPr>
            <a:xfrm>
              <a:off x="3100200" y="4487775"/>
              <a:ext cx="13175" cy="1650"/>
            </a:xfrm>
            <a:custGeom>
              <a:avLst/>
              <a:gdLst/>
              <a:ahLst/>
              <a:cxnLst/>
              <a:rect l="l" t="t" r="r" b="b"/>
              <a:pathLst>
                <a:path w="527" h="66" fill="none" extrusionOk="0">
                  <a:moveTo>
                    <a:pt x="527" y="0"/>
                  </a:moveTo>
                  <a:lnTo>
                    <a:pt x="1" y="6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6" name="Google Shape;586;p22"/>
            <p:cNvSpPr/>
            <p:nvPr/>
          </p:nvSpPr>
          <p:spPr>
            <a:xfrm>
              <a:off x="3138000" y="4482850"/>
              <a:ext cx="7425" cy="825"/>
            </a:xfrm>
            <a:custGeom>
              <a:avLst/>
              <a:gdLst/>
              <a:ahLst/>
              <a:cxnLst/>
              <a:rect l="l" t="t" r="r" b="b"/>
              <a:pathLst>
                <a:path w="297" h="33" fill="none" extrusionOk="0">
                  <a:moveTo>
                    <a:pt x="296" y="0"/>
                  </a:moveTo>
                  <a:lnTo>
                    <a:pt x="0" y="3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7" name="Google Shape;587;p22"/>
            <p:cNvSpPr/>
            <p:nvPr/>
          </p:nvSpPr>
          <p:spPr>
            <a:xfrm>
              <a:off x="3170850" y="4477900"/>
              <a:ext cx="8250" cy="850"/>
            </a:xfrm>
            <a:custGeom>
              <a:avLst/>
              <a:gdLst/>
              <a:ahLst/>
              <a:cxnLst/>
              <a:rect l="l" t="t" r="r" b="b"/>
              <a:pathLst>
                <a:path w="330" h="34" fill="none" extrusionOk="0">
                  <a:moveTo>
                    <a:pt x="329" y="1"/>
                  </a:moveTo>
                  <a:lnTo>
                    <a:pt x="1" y="3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8" name="Google Shape;588;p22"/>
            <p:cNvSpPr/>
            <p:nvPr/>
          </p:nvSpPr>
          <p:spPr>
            <a:xfrm>
              <a:off x="3101850" y="4500100"/>
              <a:ext cx="13175" cy="1650"/>
            </a:xfrm>
            <a:custGeom>
              <a:avLst/>
              <a:gdLst/>
              <a:ahLst/>
              <a:cxnLst/>
              <a:rect l="l" t="t" r="r" b="b"/>
              <a:pathLst>
                <a:path w="527" h="66" fill="none" extrusionOk="0">
                  <a:moveTo>
                    <a:pt x="526" y="0"/>
                  </a:moveTo>
                  <a:lnTo>
                    <a:pt x="1" y="6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89" name="Google Shape;589;p22"/>
            <p:cNvSpPr/>
            <p:nvPr/>
          </p:nvSpPr>
          <p:spPr>
            <a:xfrm>
              <a:off x="3126500" y="4502550"/>
              <a:ext cx="21375" cy="3325"/>
            </a:xfrm>
            <a:custGeom>
              <a:avLst/>
              <a:gdLst/>
              <a:ahLst/>
              <a:cxnLst/>
              <a:rect l="l" t="t" r="r" b="b"/>
              <a:pathLst>
                <a:path w="855" h="133" fill="none" extrusionOk="0">
                  <a:moveTo>
                    <a:pt x="0" y="132"/>
                  </a:moveTo>
                  <a:lnTo>
                    <a:pt x="855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0" name="Google Shape;590;p22"/>
            <p:cNvSpPr/>
            <p:nvPr/>
          </p:nvSpPr>
          <p:spPr>
            <a:xfrm>
              <a:off x="3176600" y="4486950"/>
              <a:ext cx="14000" cy="11525"/>
            </a:xfrm>
            <a:custGeom>
              <a:avLst/>
              <a:gdLst/>
              <a:ahLst/>
              <a:cxnLst/>
              <a:rect l="l" t="t" r="r" b="b"/>
              <a:pathLst>
                <a:path w="560" h="461" fill="none" extrusionOk="0">
                  <a:moveTo>
                    <a:pt x="1" y="0"/>
                  </a:moveTo>
                  <a:lnTo>
                    <a:pt x="67" y="460"/>
                  </a:lnTo>
                  <a:lnTo>
                    <a:pt x="559" y="39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1" name="Google Shape;591;p22"/>
            <p:cNvSpPr/>
            <p:nvPr/>
          </p:nvSpPr>
          <p:spPr>
            <a:xfrm>
              <a:off x="3212750" y="4470525"/>
              <a:ext cx="20575" cy="23025"/>
            </a:xfrm>
            <a:custGeom>
              <a:avLst/>
              <a:gdLst/>
              <a:ahLst/>
              <a:cxnLst/>
              <a:rect l="l" t="t" r="r" b="b"/>
              <a:pathLst>
                <a:path w="823" h="921" fill="none" extrusionOk="0">
                  <a:moveTo>
                    <a:pt x="1" y="99"/>
                  </a:moveTo>
                  <a:lnTo>
                    <a:pt x="691" y="0"/>
                  </a:lnTo>
                  <a:lnTo>
                    <a:pt x="822" y="822"/>
                  </a:lnTo>
                  <a:lnTo>
                    <a:pt x="132" y="92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2" name="Google Shape;592;p22"/>
            <p:cNvSpPr/>
            <p:nvPr/>
          </p:nvSpPr>
          <p:spPr>
            <a:xfrm>
              <a:off x="3281750" y="4544450"/>
              <a:ext cx="4150" cy="28775"/>
            </a:xfrm>
            <a:custGeom>
              <a:avLst/>
              <a:gdLst/>
              <a:ahLst/>
              <a:cxnLst/>
              <a:rect l="l" t="t" r="r" b="b"/>
              <a:pathLst>
                <a:path w="166" h="1151" fill="none" extrusionOk="0">
                  <a:moveTo>
                    <a:pt x="165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3" name="Google Shape;593;p22"/>
            <p:cNvSpPr/>
            <p:nvPr/>
          </p:nvSpPr>
          <p:spPr>
            <a:xfrm>
              <a:off x="3350775" y="4534600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164" y="1150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4" name="Google Shape;594;p22"/>
            <p:cNvSpPr/>
            <p:nvPr/>
          </p:nvSpPr>
          <p:spPr>
            <a:xfrm>
              <a:off x="3391850" y="4528850"/>
              <a:ext cx="4125" cy="27950"/>
            </a:xfrm>
            <a:custGeom>
              <a:avLst/>
              <a:gdLst/>
              <a:ahLst/>
              <a:cxnLst/>
              <a:rect l="l" t="t" r="r" b="b"/>
              <a:pathLst>
                <a:path w="165" h="1118" fill="none" extrusionOk="0">
                  <a:moveTo>
                    <a:pt x="164" y="1117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5" name="Google Shape;595;p22"/>
            <p:cNvSpPr/>
            <p:nvPr/>
          </p:nvSpPr>
          <p:spPr>
            <a:xfrm>
              <a:off x="3318725" y="4539525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165" y="1151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6" name="Google Shape;596;p22"/>
            <p:cNvSpPr/>
            <p:nvPr/>
          </p:nvSpPr>
          <p:spPr>
            <a:xfrm>
              <a:off x="3295725" y="4565000"/>
              <a:ext cx="13175" cy="2475"/>
            </a:xfrm>
            <a:custGeom>
              <a:avLst/>
              <a:gdLst/>
              <a:ahLst/>
              <a:cxnLst/>
              <a:rect l="l" t="t" r="r" b="b"/>
              <a:pathLst>
                <a:path w="527" h="99" fill="none" extrusionOk="0">
                  <a:moveTo>
                    <a:pt x="526" y="0"/>
                  </a:moveTo>
                  <a:lnTo>
                    <a:pt x="1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7" name="Google Shape;597;p22"/>
            <p:cNvSpPr/>
            <p:nvPr/>
          </p:nvSpPr>
          <p:spPr>
            <a:xfrm>
              <a:off x="3333525" y="4560875"/>
              <a:ext cx="8225" cy="850"/>
            </a:xfrm>
            <a:custGeom>
              <a:avLst/>
              <a:gdLst/>
              <a:ahLst/>
              <a:cxnLst/>
              <a:rect l="l" t="t" r="r" b="b"/>
              <a:pathLst>
                <a:path w="329" h="34" fill="none" extrusionOk="0">
                  <a:moveTo>
                    <a:pt x="329" y="1"/>
                  </a:moveTo>
                  <a:lnTo>
                    <a:pt x="0" y="3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8" name="Google Shape;598;p22"/>
            <p:cNvSpPr/>
            <p:nvPr/>
          </p:nvSpPr>
          <p:spPr>
            <a:xfrm>
              <a:off x="3367200" y="4555950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296" y="1"/>
                  </a:moveTo>
                  <a:lnTo>
                    <a:pt x="0" y="3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599" name="Google Shape;599;p22"/>
            <p:cNvSpPr/>
            <p:nvPr/>
          </p:nvSpPr>
          <p:spPr>
            <a:xfrm>
              <a:off x="3294075" y="4552675"/>
              <a:ext cx="13175" cy="1650"/>
            </a:xfrm>
            <a:custGeom>
              <a:avLst/>
              <a:gdLst/>
              <a:ahLst/>
              <a:cxnLst/>
              <a:rect l="l" t="t" r="r" b="b"/>
              <a:pathLst>
                <a:path w="527" h="66" fill="none" extrusionOk="0">
                  <a:moveTo>
                    <a:pt x="527" y="0"/>
                  </a:moveTo>
                  <a:lnTo>
                    <a:pt x="1" y="6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0" name="Google Shape;600;p22"/>
            <p:cNvSpPr/>
            <p:nvPr/>
          </p:nvSpPr>
          <p:spPr>
            <a:xfrm>
              <a:off x="3317075" y="4541175"/>
              <a:ext cx="20575" cy="3300"/>
            </a:xfrm>
            <a:custGeom>
              <a:avLst/>
              <a:gdLst/>
              <a:ahLst/>
              <a:cxnLst/>
              <a:rect l="l" t="t" r="r" b="b"/>
              <a:pathLst>
                <a:path w="823" h="132" fill="none" extrusionOk="0">
                  <a:moveTo>
                    <a:pt x="1" y="132"/>
                  </a:moveTo>
                  <a:lnTo>
                    <a:pt x="822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1" name="Google Shape;601;p22"/>
            <p:cNvSpPr/>
            <p:nvPr/>
          </p:nvSpPr>
          <p:spPr>
            <a:xfrm>
              <a:off x="3368850" y="4534600"/>
              <a:ext cx="11525" cy="13175"/>
            </a:xfrm>
            <a:custGeom>
              <a:avLst/>
              <a:gdLst/>
              <a:ahLst/>
              <a:cxnLst/>
              <a:rect l="l" t="t" r="r" b="b"/>
              <a:pathLst>
                <a:path w="461" h="527" fill="none" extrusionOk="0">
                  <a:moveTo>
                    <a:pt x="66" y="526"/>
                  </a:moveTo>
                  <a:lnTo>
                    <a:pt x="0" y="99"/>
                  </a:lnTo>
                  <a:lnTo>
                    <a:pt x="46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2" name="Google Shape;602;p22"/>
            <p:cNvSpPr/>
            <p:nvPr/>
          </p:nvSpPr>
          <p:spPr>
            <a:xfrm>
              <a:off x="3405800" y="4528025"/>
              <a:ext cx="19750" cy="23025"/>
            </a:xfrm>
            <a:custGeom>
              <a:avLst/>
              <a:gdLst/>
              <a:ahLst/>
              <a:cxnLst/>
              <a:rect l="l" t="t" r="r" b="b"/>
              <a:pathLst>
                <a:path w="790" h="921" fill="none" extrusionOk="0">
                  <a:moveTo>
                    <a:pt x="99" y="920"/>
                  </a:moveTo>
                  <a:lnTo>
                    <a:pt x="789" y="822"/>
                  </a:lnTo>
                  <a:lnTo>
                    <a:pt x="691" y="0"/>
                  </a:lnTo>
                  <a:lnTo>
                    <a:pt x="1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3" name="Google Shape;603;p22"/>
            <p:cNvSpPr/>
            <p:nvPr/>
          </p:nvSpPr>
          <p:spPr>
            <a:xfrm>
              <a:off x="3241500" y="4550200"/>
              <a:ext cx="4150" cy="28775"/>
            </a:xfrm>
            <a:custGeom>
              <a:avLst/>
              <a:gdLst/>
              <a:ahLst/>
              <a:cxnLst/>
              <a:rect l="l" t="t" r="r" b="b"/>
              <a:pathLst>
                <a:path w="166" h="1151" fill="none" extrusionOk="0">
                  <a:moveTo>
                    <a:pt x="165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4" name="Google Shape;604;p22"/>
            <p:cNvSpPr/>
            <p:nvPr/>
          </p:nvSpPr>
          <p:spPr>
            <a:xfrm>
              <a:off x="3172500" y="4560875"/>
              <a:ext cx="4125" cy="27975"/>
            </a:xfrm>
            <a:custGeom>
              <a:avLst/>
              <a:gdLst/>
              <a:ahLst/>
              <a:cxnLst/>
              <a:rect l="l" t="t" r="r" b="b"/>
              <a:pathLst>
                <a:path w="165" h="1119" fill="none" extrusionOk="0">
                  <a:moveTo>
                    <a:pt x="165" y="1118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5" name="Google Shape;605;p22"/>
            <p:cNvSpPr/>
            <p:nvPr/>
          </p:nvSpPr>
          <p:spPr>
            <a:xfrm>
              <a:off x="3130600" y="4566625"/>
              <a:ext cx="4950" cy="28775"/>
            </a:xfrm>
            <a:custGeom>
              <a:avLst/>
              <a:gdLst/>
              <a:ahLst/>
              <a:cxnLst/>
              <a:rect l="l" t="t" r="r" b="b"/>
              <a:pathLst>
                <a:path w="198" h="1151" fill="none" extrusionOk="0">
                  <a:moveTo>
                    <a:pt x="198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6" name="Google Shape;606;p22"/>
            <p:cNvSpPr/>
            <p:nvPr/>
          </p:nvSpPr>
          <p:spPr>
            <a:xfrm>
              <a:off x="3204550" y="4555950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164" y="1151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7" name="Google Shape;607;p22"/>
            <p:cNvSpPr/>
            <p:nvPr/>
          </p:nvSpPr>
          <p:spPr>
            <a:xfrm>
              <a:off x="3220975" y="4576500"/>
              <a:ext cx="13150" cy="1650"/>
            </a:xfrm>
            <a:custGeom>
              <a:avLst/>
              <a:gdLst/>
              <a:ahLst/>
              <a:cxnLst/>
              <a:rect l="l" t="t" r="r" b="b"/>
              <a:pathLst>
                <a:path w="526" h="66" fill="none" extrusionOk="0">
                  <a:moveTo>
                    <a:pt x="0" y="66"/>
                  </a:moveTo>
                  <a:lnTo>
                    <a:pt x="52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8" name="Google Shape;608;p22"/>
            <p:cNvSpPr/>
            <p:nvPr/>
          </p:nvSpPr>
          <p:spPr>
            <a:xfrm>
              <a:off x="3188925" y="4582250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1" y="33"/>
                  </a:moveTo>
                  <a:lnTo>
                    <a:pt x="29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09" name="Google Shape;609;p22"/>
            <p:cNvSpPr/>
            <p:nvPr/>
          </p:nvSpPr>
          <p:spPr>
            <a:xfrm>
              <a:off x="3155250" y="4587175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0" y="33"/>
                  </a:moveTo>
                  <a:lnTo>
                    <a:pt x="29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0" name="Google Shape;610;p22"/>
            <p:cNvSpPr/>
            <p:nvPr/>
          </p:nvSpPr>
          <p:spPr>
            <a:xfrm>
              <a:off x="3219325" y="4563350"/>
              <a:ext cx="13175" cy="2475"/>
            </a:xfrm>
            <a:custGeom>
              <a:avLst/>
              <a:gdLst/>
              <a:ahLst/>
              <a:cxnLst/>
              <a:rect l="l" t="t" r="r" b="b"/>
              <a:pathLst>
                <a:path w="527" h="99" fill="none" extrusionOk="0">
                  <a:moveTo>
                    <a:pt x="1" y="99"/>
                  </a:moveTo>
                  <a:lnTo>
                    <a:pt x="52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1" name="Google Shape;611;p22"/>
            <p:cNvSpPr/>
            <p:nvPr/>
          </p:nvSpPr>
          <p:spPr>
            <a:xfrm>
              <a:off x="3186475" y="4560050"/>
              <a:ext cx="20550" cy="3325"/>
            </a:xfrm>
            <a:custGeom>
              <a:avLst/>
              <a:gdLst/>
              <a:ahLst/>
              <a:cxnLst/>
              <a:rect l="l" t="t" r="r" b="b"/>
              <a:pathLst>
                <a:path w="822" h="133" fill="none" extrusionOk="0">
                  <a:moveTo>
                    <a:pt x="822" y="1"/>
                  </a:moveTo>
                  <a:lnTo>
                    <a:pt x="0" y="13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2" name="Google Shape;612;p22"/>
            <p:cNvSpPr/>
            <p:nvPr/>
          </p:nvSpPr>
          <p:spPr>
            <a:xfrm>
              <a:off x="3143750" y="4567450"/>
              <a:ext cx="13975" cy="11525"/>
            </a:xfrm>
            <a:custGeom>
              <a:avLst/>
              <a:gdLst/>
              <a:ahLst/>
              <a:cxnLst/>
              <a:rect l="l" t="t" r="r" b="b"/>
              <a:pathLst>
                <a:path w="559" h="461" fill="none" extrusionOk="0">
                  <a:moveTo>
                    <a:pt x="559" y="461"/>
                  </a:moveTo>
                  <a:lnTo>
                    <a:pt x="493" y="1"/>
                  </a:lnTo>
                  <a:lnTo>
                    <a:pt x="0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3" name="Google Shape;613;p22"/>
            <p:cNvSpPr/>
            <p:nvPr/>
          </p:nvSpPr>
          <p:spPr>
            <a:xfrm>
              <a:off x="3101025" y="4572375"/>
              <a:ext cx="20575" cy="23025"/>
            </a:xfrm>
            <a:custGeom>
              <a:avLst/>
              <a:gdLst/>
              <a:ahLst/>
              <a:cxnLst/>
              <a:rect l="l" t="t" r="r" b="b"/>
              <a:pathLst>
                <a:path w="823" h="921" fill="none" extrusionOk="0">
                  <a:moveTo>
                    <a:pt x="822" y="822"/>
                  </a:moveTo>
                  <a:lnTo>
                    <a:pt x="132" y="921"/>
                  </a:lnTo>
                  <a:lnTo>
                    <a:pt x="1" y="99"/>
                  </a:lnTo>
                  <a:lnTo>
                    <a:pt x="69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4" name="Google Shape;614;p22"/>
            <p:cNvSpPr/>
            <p:nvPr/>
          </p:nvSpPr>
          <p:spPr>
            <a:xfrm>
              <a:off x="3113350" y="4614275"/>
              <a:ext cx="322050" cy="53425"/>
            </a:xfrm>
            <a:custGeom>
              <a:avLst/>
              <a:gdLst/>
              <a:ahLst/>
              <a:cxnLst/>
              <a:rect l="l" t="t" r="r" b="b"/>
              <a:pathLst>
                <a:path w="12882" h="2137" fill="none" extrusionOk="0">
                  <a:moveTo>
                    <a:pt x="1" y="2137"/>
                  </a:moveTo>
                  <a:lnTo>
                    <a:pt x="12882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5" name="Google Shape;615;p22"/>
            <p:cNvSpPr/>
            <p:nvPr/>
          </p:nvSpPr>
          <p:spPr>
            <a:xfrm>
              <a:off x="3119925" y="4672600"/>
              <a:ext cx="213625" cy="37000"/>
            </a:xfrm>
            <a:custGeom>
              <a:avLst/>
              <a:gdLst/>
              <a:ahLst/>
              <a:cxnLst/>
              <a:rect l="l" t="t" r="r" b="b"/>
              <a:pathLst>
                <a:path w="8545" h="1480" fill="none" extrusionOk="0">
                  <a:moveTo>
                    <a:pt x="0" y="1480"/>
                  </a:moveTo>
                  <a:lnTo>
                    <a:pt x="8544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6" name="Google Shape;616;p22"/>
            <p:cNvSpPr/>
            <p:nvPr/>
          </p:nvSpPr>
          <p:spPr>
            <a:xfrm>
              <a:off x="3410725" y="4678350"/>
              <a:ext cx="67400" cy="30425"/>
            </a:xfrm>
            <a:custGeom>
              <a:avLst/>
              <a:gdLst/>
              <a:ahLst/>
              <a:cxnLst/>
              <a:rect l="l" t="t" r="r" b="b"/>
              <a:pathLst>
                <a:path w="2696" h="1217" fill="none" extrusionOk="0">
                  <a:moveTo>
                    <a:pt x="1" y="1217"/>
                  </a:moveTo>
                  <a:lnTo>
                    <a:pt x="691" y="297"/>
                  </a:lnTo>
                  <a:lnTo>
                    <a:pt x="2005" y="1052"/>
                  </a:lnTo>
                  <a:lnTo>
                    <a:pt x="2695" y="1"/>
                  </a:lnTo>
                </a:path>
              </a:pathLst>
            </a:custGeom>
            <a:noFill/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7" name="Google Shape;617;p22"/>
            <p:cNvSpPr/>
            <p:nvPr/>
          </p:nvSpPr>
          <p:spPr>
            <a:xfrm>
              <a:off x="1862200" y="4318550"/>
              <a:ext cx="1215025" cy="746750"/>
            </a:xfrm>
            <a:custGeom>
              <a:avLst/>
              <a:gdLst/>
              <a:ahLst/>
              <a:cxnLst/>
              <a:rect l="l" t="t" r="r" b="b"/>
              <a:pathLst>
                <a:path w="48601" h="29870" extrusionOk="0">
                  <a:moveTo>
                    <a:pt x="43037" y="0"/>
                  </a:moveTo>
                  <a:cubicBezTo>
                    <a:pt x="42900" y="0"/>
                    <a:pt x="42761" y="11"/>
                    <a:pt x="42620" y="33"/>
                  </a:cubicBezTo>
                  <a:lnTo>
                    <a:pt x="2465" y="5915"/>
                  </a:lnTo>
                  <a:cubicBezTo>
                    <a:pt x="986" y="6112"/>
                    <a:pt x="0" y="7459"/>
                    <a:pt x="198" y="8938"/>
                  </a:cubicBezTo>
                  <a:lnTo>
                    <a:pt x="2925" y="27570"/>
                  </a:lnTo>
                  <a:cubicBezTo>
                    <a:pt x="3133" y="28908"/>
                    <a:pt x="4257" y="29870"/>
                    <a:pt x="5564" y="29870"/>
                  </a:cubicBezTo>
                  <a:cubicBezTo>
                    <a:pt x="5701" y="29870"/>
                    <a:pt x="5841" y="29859"/>
                    <a:pt x="5981" y="29837"/>
                  </a:cubicBezTo>
                  <a:lnTo>
                    <a:pt x="46136" y="23955"/>
                  </a:lnTo>
                  <a:cubicBezTo>
                    <a:pt x="47582" y="23758"/>
                    <a:pt x="48601" y="22411"/>
                    <a:pt x="48404" y="20932"/>
                  </a:cubicBezTo>
                  <a:lnTo>
                    <a:pt x="45643" y="2267"/>
                  </a:lnTo>
                  <a:cubicBezTo>
                    <a:pt x="45465" y="959"/>
                    <a:pt x="44345" y="0"/>
                    <a:pt x="43037" y="0"/>
                  </a:cubicBez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8" name="Google Shape;618;p22"/>
            <p:cNvSpPr/>
            <p:nvPr/>
          </p:nvSpPr>
          <p:spPr>
            <a:xfrm>
              <a:off x="1862200" y="4317875"/>
              <a:ext cx="1145200" cy="247150"/>
            </a:xfrm>
            <a:custGeom>
              <a:avLst/>
              <a:gdLst/>
              <a:ahLst/>
              <a:cxnLst/>
              <a:rect l="l" t="t" r="r" b="b"/>
              <a:pathLst>
                <a:path w="45808" h="9886" extrusionOk="0">
                  <a:moveTo>
                    <a:pt x="43214" y="0"/>
                  </a:moveTo>
                  <a:cubicBezTo>
                    <a:pt x="43094" y="0"/>
                    <a:pt x="42972" y="9"/>
                    <a:pt x="42850" y="27"/>
                  </a:cubicBezTo>
                  <a:lnTo>
                    <a:pt x="2268" y="5975"/>
                  </a:lnTo>
                  <a:cubicBezTo>
                    <a:pt x="921" y="6172"/>
                    <a:pt x="0" y="7421"/>
                    <a:pt x="198" y="8735"/>
                  </a:cubicBezTo>
                  <a:lnTo>
                    <a:pt x="362" y="9885"/>
                  </a:lnTo>
                  <a:lnTo>
                    <a:pt x="45808" y="3214"/>
                  </a:lnTo>
                  <a:lnTo>
                    <a:pt x="45643" y="2097"/>
                  </a:lnTo>
                  <a:cubicBezTo>
                    <a:pt x="45464" y="872"/>
                    <a:pt x="44415" y="0"/>
                    <a:pt x="43214" y="0"/>
                  </a:cubicBezTo>
                  <a:close/>
                </a:path>
              </a:pathLst>
            </a:custGeom>
            <a:solidFill>
              <a:srgbClr val="FFFFFF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19" name="Google Shape;619;p22"/>
            <p:cNvSpPr/>
            <p:nvPr/>
          </p:nvSpPr>
          <p:spPr>
            <a:xfrm>
              <a:off x="1875350" y="4331725"/>
              <a:ext cx="1132050" cy="230825"/>
            </a:xfrm>
            <a:custGeom>
              <a:avLst/>
              <a:gdLst/>
              <a:ahLst/>
              <a:cxnLst/>
              <a:rect l="l" t="t" r="r" b="b"/>
              <a:pathLst>
                <a:path w="45282" h="9233" extrusionOk="0">
                  <a:moveTo>
                    <a:pt x="42848" y="0"/>
                  </a:moveTo>
                  <a:cubicBezTo>
                    <a:pt x="42709" y="0"/>
                    <a:pt x="42567" y="11"/>
                    <a:pt x="42423" y="32"/>
                  </a:cubicBezTo>
                  <a:lnTo>
                    <a:pt x="2268" y="5914"/>
                  </a:lnTo>
                  <a:cubicBezTo>
                    <a:pt x="920" y="6078"/>
                    <a:pt x="0" y="7162"/>
                    <a:pt x="165" y="8312"/>
                  </a:cubicBezTo>
                  <a:lnTo>
                    <a:pt x="296" y="9233"/>
                  </a:lnTo>
                  <a:lnTo>
                    <a:pt x="45282" y="2660"/>
                  </a:lnTo>
                  <a:lnTo>
                    <a:pt x="45117" y="1740"/>
                  </a:lnTo>
                  <a:cubicBezTo>
                    <a:pt x="44971" y="713"/>
                    <a:pt x="44011" y="0"/>
                    <a:pt x="428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0" name="Google Shape;620;p22"/>
            <p:cNvSpPr/>
            <p:nvPr/>
          </p:nvSpPr>
          <p:spPr>
            <a:xfrm>
              <a:off x="1932025" y="4818025"/>
              <a:ext cx="1145200" cy="247125"/>
            </a:xfrm>
            <a:custGeom>
              <a:avLst/>
              <a:gdLst/>
              <a:ahLst/>
              <a:cxnLst/>
              <a:rect l="l" t="t" r="r" b="b"/>
              <a:pathLst>
                <a:path w="45808" h="9885" extrusionOk="0">
                  <a:moveTo>
                    <a:pt x="45446" y="0"/>
                  </a:moveTo>
                  <a:lnTo>
                    <a:pt x="1" y="6704"/>
                  </a:lnTo>
                  <a:lnTo>
                    <a:pt x="165" y="7821"/>
                  </a:lnTo>
                  <a:cubicBezTo>
                    <a:pt x="374" y="9016"/>
                    <a:pt x="1425" y="9885"/>
                    <a:pt x="2602" y="9885"/>
                  </a:cubicBezTo>
                  <a:cubicBezTo>
                    <a:pt x="2720" y="9885"/>
                    <a:pt x="2838" y="9876"/>
                    <a:pt x="2958" y="9858"/>
                  </a:cubicBezTo>
                  <a:lnTo>
                    <a:pt x="43540" y="3910"/>
                  </a:lnTo>
                  <a:cubicBezTo>
                    <a:pt x="44888" y="3713"/>
                    <a:pt x="45808" y="2465"/>
                    <a:pt x="45611" y="1150"/>
                  </a:cubicBezTo>
                  <a:lnTo>
                    <a:pt x="45446" y="0"/>
                  </a:lnTo>
                  <a:close/>
                </a:path>
              </a:pathLst>
            </a:custGeom>
            <a:solidFill>
              <a:schemeClr val="accent2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1" name="Google Shape;621;p22"/>
            <p:cNvSpPr/>
            <p:nvPr/>
          </p:nvSpPr>
          <p:spPr>
            <a:xfrm>
              <a:off x="1862200" y="4313600"/>
              <a:ext cx="1145200" cy="251425"/>
            </a:xfrm>
            <a:custGeom>
              <a:avLst/>
              <a:gdLst/>
              <a:ahLst/>
              <a:cxnLst/>
              <a:rect l="l" t="t" r="r" b="b"/>
              <a:pathLst>
                <a:path w="45808" h="10057" fill="none" extrusionOk="0">
                  <a:moveTo>
                    <a:pt x="45643" y="2268"/>
                  </a:moveTo>
                  <a:cubicBezTo>
                    <a:pt x="45446" y="921"/>
                    <a:pt x="44197" y="1"/>
                    <a:pt x="42850" y="198"/>
                  </a:cubicBezTo>
                  <a:lnTo>
                    <a:pt x="2268" y="6146"/>
                  </a:lnTo>
                  <a:cubicBezTo>
                    <a:pt x="921" y="6343"/>
                    <a:pt x="0" y="7592"/>
                    <a:pt x="198" y="8906"/>
                  </a:cubicBezTo>
                  <a:lnTo>
                    <a:pt x="362" y="10056"/>
                  </a:lnTo>
                  <a:lnTo>
                    <a:pt x="45808" y="3385"/>
                  </a:lnTo>
                  <a:close/>
                </a:path>
              </a:pathLst>
            </a:custGeom>
            <a:noFill/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2" name="Google Shape;622;p22"/>
            <p:cNvSpPr/>
            <p:nvPr/>
          </p:nvSpPr>
          <p:spPr>
            <a:xfrm>
              <a:off x="1950925" y="4642200"/>
              <a:ext cx="64925" cy="63300"/>
            </a:xfrm>
            <a:custGeom>
              <a:avLst/>
              <a:gdLst/>
              <a:ahLst/>
              <a:cxnLst/>
              <a:rect l="l" t="t" r="r" b="b"/>
              <a:pathLst>
                <a:path w="2597" h="2532" extrusionOk="0">
                  <a:moveTo>
                    <a:pt x="2268" y="1"/>
                  </a:moveTo>
                  <a:lnTo>
                    <a:pt x="1709" y="67"/>
                  </a:lnTo>
                  <a:lnTo>
                    <a:pt x="1315" y="1447"/>
                  </a:lnTo>
                  <a:lnTo>
                    <a:pt x="559" y="264"/>
                  </a:lnTo>
                  <a:lnTo>
                    <a:pt x="0" y="330"/>
                  </a:lnTo>
                  <a:lnTo>
                    <a:pt x="296" y="2531"/>
                  </a:lnTo>
                  <a:lnTo>
                    <a:pt x="789" y="2465"/>
                  </a:lnTo>
                  <a:lnTo>
                    <a:pt x="559" y="1085"/>
                  </a:lnTo>
                  <a:lnTo>
                    <a:pt x="1249" y="2170"/>
                  </a:lnTo>
                  <a:lnTo>
                    <a:pt x="1610" y="2137"/>
                  </a:lnTo>
                  <a:lnTo>
                    <a:pt x="1939" y="888"/>
                  </a:lnTo>
                  <a:lnTo>
                    <a:pt x="2136" y="2268"/>
                  </a:lnTo>
                  <a:lnTo>
                    <a:pt x="2596" y="2203"/>
                  </a:lnTo>
                  <a:lnTo>
                    <a:pt x="2268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3" name="Google Shape;623;p22"/>
            <p:cNvSpPr/>
            <p:nvPr/>
          </p:nvSpPr>
          <p:spPr>
            <a:xfrm>
              <a:off x="2034725" y="4634000"/>
              <a:ext cx="55875" cy="60825"/>
            </a:xfrm>
            <a:custGeom>
              <a:avLst/>
              <a:gdLst/>
              <a:ahLst/>
              <a:cxnLst/>
              <a:rect l="l" t="t" r="r" b="b"/>
              <a:pathLst>
                <a:path w="2235" h="2433" extrusionOk="0">
                  <a:moveTo>
                    <a:pt x="887" y="625"/>
                  </a:moveTo>
                  <a:lnTo>
                    <a:pt x="1282" y="1380"/>
                  </a:lnTo>
                  <a:lnTo>
                    <a:pt x="723" y="1479"/>
                  </a:lnTo>
                  <a:lnTo>
                    <a:pt x="887" y="625"/>
                  </a:lnTo>
                  <a:close/>
                  <a:moveTo>
                    <a:pt x="1084" y="0"/>
                  </a:moveTo>
                  <a:lnTo>
                    <a:pt x="559" y="99"/>
                  </a:lnTo>
                  <a:lnTo>
                    <a:pt x="0" y="2432"/>
                  </a:lnTo>
                  <a:lnTo>
                    <a:pt x="0" y="2432"/>
                  </a:lnTo>
                  <a:lnTo>
                    <a:pt x="559" y="2333"/>
                  </a:lnTo>
                  <a:lnTo>
                    <a:pt x="624" y="1939"/>
                  </a:lnTo>
                  <a:lnTo>
                    <a:pt x="1479" y="1808"/>
                  </a:lnTo>
                  <a:lnTo>
                    <a:pt x="1676" y="2169"/>
                  </a:lnTo>
                  <a:lnTo>
                    <a:pt x="2235" y="2103"/>
                  </a:lnTo>
                  <a:lnTo>
                    <a:pt x="1084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4" name="Google Shape;624;p22"/>
            <p:cNvSpPr/>
            <p:nvPr/>
          </p:nvSpPr>
          <p:spPr>
            <a:xfrm>
              <a:off x="2101250" y="4624650"/>
              <a:ext cx="53425" cy="58650"/>
            </a:xfrm>
            <a:custGeom>
              <a:avLst/>
              <a:gdLst/>
              <a:ahLst/>
              <a:cxnLst/>
              <a:rect l="l" t="t" r="r" b="b"/>
              <a:pathLst>
                <a:path w="2137" h="2346" extrusionOk="0">
                  <a:moveTo>
                    <a:pt x="1028" y="492"/>
                  </a:moveTo>
                  <a:cubicBezTo>
                    <a:pt x="1107" y="492"/>
                    <a:pt x="1170" y="515"/>
                    <a:pt x="1217" y="539"/>
                  </a:cubicBezTo>
                  <a:cubicBezTo>
                    <a:pt x="1315" y="572"/>
                    <a:pt x="1381" y="637"/>
                    <a:pt x="1447" y="736"/>
                  </a:cubicBezTo>
                  <a:cubicBezTo>
                    <a:pt x="1512" y="834"/>
                    <a:pt x="1545" y="933"/>
                    <a:pt x="1578" y="1064"/>
                  </a:cubicBezTo>
                  <a:cubicBezTo>
                    <a:pt x="1578" y="1163"/>
                    <a:pt x="1578" y="1294"/>
                    <a:pt x="1545" y="1393"/>
                  </a:cubicBezTo>
                  <a:cubicBezTo>
                    <a:pt x="1512" y="1492"/>
                    <a:pt x="1479" y="1590"/>
                    <a:pt x="1414" y="1656"/>
                  </a:cubicBezTo>
                  <a:cubicBezTo>
                    <a:pt x="1348" y="1722"/>
                    <a:pt x="1249" y="1754"/>
                    <a:pt x="1151" y="1754"/>
                  </a:cubicBezTo>
                  <a:lnTo>
                    <a:pt x="789" y="1820"/>
                  </a:lnTo>
                  <a:lnTo>
                    <a:pt x="592" y="539"/>
                  </a:lnTo>
                  <a:lnTo>
                    <a:pt x="921" y="506"/>
                  </a:lnTo>
                  <a:cubicBezTo>
                    <a:pt x="959" y="496"/>
                    <a:pt x="995" y="492"/>
                    <a:pt x="1028" y="492"/>
                  </a:cubicBezTo>
                  <a:close/>
                  <a:moveTo>
                    <a:pt x="1046" y="0"/>
                  </a:moveTo>
                  <a:cubicBezTo>
                    <a:pt x="994" y="0"/>
                    <a:pt x="941" y="4"/>
                    <a:pt x="888" y="13"/>
                  </a:cubicBezTo>
                  <a:lnTo>
                    <a:pt x="1" y="144"/>
                  </a:lnTo>
                  <a:lnTo>
                    <a:pt x="329" y="2346"/>
                  </a:lnTo>
                  <a:lnTo>
                    <a:pt x="1184" y="2215"/>
                  </a:lnTo>
                  <a:cubicBezTo>
                    <a:pt x="1381" y="2215"/>
                    <a:pt x="1578" y="2116"/>
                    <a:pt x="1742" y="2017"/>
                  </a:cubicBezTo>
                  <a:cubicBezTo>
                    <a:pt x="1874" y="1886"/>
                    <a:pt x="1972" y="1754"/>
                    <a:pt x="2038" y="1557"/>
                  </a:cubicBezTo>
                  <a:cubicBezTo>
                    <a:pt x="2104" y="1393"/>
                    <a:pt x="2137" y="1196"/>
                    <a:pt x="2104" y="966"/>
                  </a:cubicBezTo>
                  <a:cubicBezTo>
                    <a:pt x="2071" y="769"/>
                    <a:pt x="2005" y="572"/>
                    <a:pt x="1874" y="407"/>
                  </a:cubicBezTo>
                  <a:cubicBezTo>
                    <a:pt x="1775" y="276"/>
                    <a:pt x="1644" y="144"/>
                    <a:pt x="1447" y="79"/>
                  </a:cubicBezTo>
                  <a:cubicBezTo>
                    <a:pt x="1326" y="31"/>
                    <a:pt x="1188" y="0"/>
                    <a:pt x="1046" y="0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5" name="Google Shape;625;p22"/>
            <p:cNvSpPr/>
            <p:nvPr/>
          </p:nvSpPr>
          <p:spPr>
            <a:xfrm>
              <a:off x="2170275" y="4614800"/>
              <a:ext cx="53400" cy="58650"/>
            </a:xfrm>
            <a:custGeom>
              <a:avLst/>
              <a:gdLst/>
              <a:ahLst/>
              <a:cxnLst/>
              <a:rect l="l" t="t" r="r" b="b"/>
              <a:pathLst>
                <a:path w="2136" h="2346" extrusionOk="0">
                  <a:moveTo>
                    <a:pt x="1072" y="459"/>
                  </a:moveTo>
                  <a:cubicBezTo>
                    <a:pt x="1139" y="459"/>
                    <a:pt x="1202" y="482"/>
                    <a:pt x="1249" y="505"/>
                  </a:cubicBezTo>
                  <a:cubicBezTo>
                    <a:pt x="1314" y="571"/>
                    <a:pt x="1347" y="637"/>
                    <a:pt x="1380" y="768"/>
                  </a:cubicBezTo>
                  <a:cubicBezTo>
                    <a:pt x="1380" y="867"/>
                    <a:pt x="1380" y="966"/>
                    <a:pt x="1314" y="1031"/>
                  </a:cubicBezTo>
                  <a:cubicBezTo>
                    <a:pt x="1282" y="1097"/>
                    <a:pt x="1183" y="1130"/>
                    <a:pt x="1084" y="1130"/>
                  </a:cubicBezTo>
                  <a:lnTo>
                    <a:pt x="690" y="1196"/>
                  </a:lnTo>
                  <a:lnTo>
                    <a:pt x="592" y="538"/>
                  </a:lnTo>
                  <a:lnTo>
                    <a:pt x="986" y="473"/>
                  </a:lnTo>
                  <a:cubicBezTo>
                    <a:pt x="1015" y="463"/>
                    <a:pt x="1044" y="459"/>
                    <a:pt x="1072" y="459"/>
                  </a:cubicBezTo>
                  <a:close/>
                  <a:moveTo>
                    <a:pt x="1105" y="0"/>
                  </a:moveTo>
                  <a:cubicBezTo>
                    <a:pt x="1047" y="0"/>
                    <a:pt x="986" y="4"/>
                    <a:pt x="920" y="13"/>
                  </a:cubicBezTo>
                  <a:lnTo>
                    <a:pt x="0" y="144"/>
                  </a:lnTo>
                  <a:lnTo>
                    <a:pt x="329" y="2346"/>
                  </a:lnTo>
                  <a:lnTo>
                    <a:pt x="854" y="2280"/>
                  </a:lnTo>
                  <a:lnTo>
                    <a:pt x="756" y="1656"/>
                  </a:lnTo>
                  <a:lnTo>
                    <a:pt x="1150" y="1590"/>
                  </a:lnTo>
                  <a:lnTo>
                    <a:pt x="1544" y="2181"/>
                  </a:lnTo>
                  <a:lnTo>
                    <a:pt x="2136" y="2083"/>
                  </a:lnTo>
                  <a:lnTo>
                    <a:pt x="1610" y="1426"/>
                  </a:lnTo>
                  <a:cubicBezTo>
                    <a:pt x="1709" y="1327"/>
                    <a:pt x="1807" y="1228"/>
                    <a:pt x="1840" y="1097"/>
                  </a:cubicBezTo>
                  <a:cubicBezTo>
                    <a:pt x="1873" y="966"/>
                    <a:pt x="1873" y="834"/>
                    <a:pt x="1873" y="670"/>
                  </a:cubicBezTo>
                  <a:cubicBezTo>
                    <a:pt x="1840" y="407"/>
                    <a:pt x="1742" y="243"/>
                    <a:pt x="1544" y="111"/>
                  </a:cubicBezTo>
                  <a:cubicBezTo>
                    <a:pt x="1421" y="37"/>
                    <a:pt x="1280" y="0"/>
                    <a:pt x="1105" y="0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6" name="Google Shape;626;p22"/>
            <p:cNvSpPr/>
            <p:nvPr/>
          </p:nvSpPr>
          <p:spPr>
            <a:xfrm>
              <a:off x="2236800" y="4606875"/>
              <a:ext cx="21400" cy="56725"/>
            </a:xfrm>
            <a:custGeom>
              <a:avLst/>
              <a:gdLst/>
              <a:ahLst/>
              <a:cxnLst/>
              <a:rect l="l" t="t" r="r" b="b"/>
              <a:pathLst>
                <a:path w="856" h="2269" extrusionOk="0">
                  <a:moveTo>
                    <a:pt x="526" y="1"/>
                  </a:moveTo>
                  <a:lnTo>
                    <a:pt x="1" y="67"/>
                  </a:lnTo>
                  <a:lnTo>
                    <a:pt x="329" y="2268"/>
                  </a:lnTo>
                  <a:lnTo>
                    <a:pt x="855" y="2203"/>
                  </a:lnTo>
                  <a:lnTo>
                    <a:pt x="526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7" name="Google Shape;627;p22"/>
            <p:cNvSpPr/>
            <p:nvPr/>
          </p:nvSpPr>
          <p:spPr>
            <a:xfrm>
              <a:off x="2273775" y="4599775"/>
              <a:ext cx="53425" cy="58900"/>
            </a:xfrm>
            <a:custGeom>
              <a:avLst/>
              <a:gdLst/>
              <a:ahLst/>
              <a:cxnLst/>
              <a:rect l="l" t="t" r="r" b="b"/>
              <a:pathLst>
                <a:path w="2137" h="2356" extrusionOk="0">
                  <a:moveTo>
                    <a:pt x="920" y="482"/>
                  </a:moveTo>
                  <a:cubicBezTo>
                    <a:pt x="1019" y="482"/>
                    <a:pt x="1118" y="482"/>
                    <a:pt x="1216" y="515"/>
                  </a:cubicBezTo>
                  <a:cubicBezTo>
                    <a:pt x="1315" y="581"/>
                    <a:pt x="1381" y="614"/>
                    <a:pt x="1446" y="712"/>
                  </a:cubicBezTo>
                  <a:cubicBezTo>
                    <a:pt x="1512" y="811"/>
                    <a:pt x="1545" y="909"/>
                    <a:pt x="1545" y="1041"/>
                  </a:cubicBezTo>
                  <a:cubicBezTo>
                    <a:pt x="1578" y="1172"/>
                    <a:pt x="1578" y="1271"/>
                    <a:pt x="1545" y="1369"/>
                  </a:cubicBezTo>
                  <a:cubicBezTo>
                    <a:pt x="1512" y="1468"/>
                    <a:pt x="1446" y="1567"/>
                    <a:pt x="1381" y="1632"/>
                  </a:cubicBezTo>
                  <a:cubicBezTo>
                    <a:pt x="1315" y="1698"/>
                    <a:pt x="1249" y="1731"/>
                    <a:pt x="1118" y="1764"/>
                  </a:cubicBezTo>
                  <a:lnTo>
                    <a:pt x="789" y="1797"/>
                  </a:lnTo>
                  <a:lnTo>
                    <a:pt x="592" y="548"/>
                  </a:lnTo>
                  <a:lnTo>
                    <a:pt x="920" y="482"/>
                  </a:lnTo>
                  <a:close/>
                  <a:moveTo>
                    <a:pt x="1114" y="1"/>
                  </a:moveTo>
                  <a:cubicBezTo>
                    <a:pt x="1034" y="1"/>
                    <a:pt x="950" y="8"/>
                    <a:pt x="855" y="22"/>
                  </a:cubicBezTo>
                  <a:lnTo>
                    <a:pt x="0" y="154"/>
                  </a:lnTo>
                  <a:lnTo>
                    <a:pt x="329" y="2355"/>
                  </a:lnTo>
                  <a:lnTo>
                    <a:pt x="1151" y="2224"/>
                  </a:lnTo>
                  <a:cubicBezTo>
                    <a:pt x="1381" y="2191"/>
                    <a:pt x="1545" y="2125"/>
                    <a:pt x="1709" y="1994"/>
                  </a:cubicBezTo>
                  <a:cubicBezTo>
                    <a:pt x="1873" y="1895"/>
                    <a:pt x="1972" y="1731"/>
                    <a:pt x="2038" y="1567"/>
                  </a:cubicBezTo>
                  <a:cubicBezTo>
                    <a:pt x="2103" y="1369"/>
                    <a:pt x="2136" y="1172"/>
                    <a:pt x="2103" y="942"/>
                  </a:cubicBezTo>
                  <a:cubicBezTo>
                    <a:pt x="2071" y="745"/>
                    <a:pt x="1972" y="548"/>
                    <a:pt x="1873" y="416"/>
                  </a:cubicBezTo>
                  <a:cubicBezTo>
                    <a:pt x="1775" y="252"/>
                    <a:pt x="1611" y="154"/>
                    <a:pt x="1446" y="55"/>
                  </a:cubicBezTo>
                  <a:cubicBezTo>
                    <a:pt x="1331" y="16"/>
                    <a:pt x="1227" y="1"/>
                    <a:pt x="1114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8" name="Google Shape;628;p22"/>
            <p:cNvSpPr/>
            <p:nvPr/>
          </p:nvSpPr>
          <p:spPr>
            <a:xfrm>
              <a:off x="2010075" y="4840800"/>
              <a:ext cx="48500" cy="60425"/>
            </a:xfrm>
            <a:custGeom>
              <a:avLst/>
              <a:gdLst/>
              <a:ahLst/>
              <a:cxnLst/>
              <a:rect l="l" t="t" r="r" b="b"/>
              <a:pathLst>
                <a:path w="1940" h="2417" extrusionOk="0">
                  <a:moveTo>
                    <a:pt x="951" y="326"/>
                  </a:moveTo>
                  <a:cubicBezTo>
                    <a:pt x="1081" y="326"/>
                    <a:pt x="1181" y="369"/>
                    <a:pt x="1282" y="469"/>
                  </a:cubicBezTo>
                  <a:cubicBezTo>
                    <a:pt x="1380" y="601"/>
                    <a:pt x="1446" y="831"/>
                    <a:pt x="1512" y="1126"/>
                  </a:cubicBezTo>
                  <a:cubicBezTo>
                    <a:pt x="1545" y="1422"/>
                    <a:pt x="1545" y="1652"/>
                    <a:pt x="1479" y="1816"/>
                  </a:cubicBezTo>
                  <a:cubicBezTo>
                    <a:pt x="1413" y="1981"/>
                    <a:pt x="1282" y="2046"/>
                    <a:pt x="1085" y="2079"/>
                  </a:cubicBezTo>
                  <a:cubicBezTo>
                    <a:pt x="1056" y="2085"/>
                    <a:pt x="1028" y="2088"/>
                    <a:pt x="1000" y="2088"/>
                  </a:cubicBezTo>
                  <a:cubicBezTo>
                    <a:pt x="866" y="2088"/>
                    <a:pt x="739" y="2024"/>
                    <a:pt x="657" y="1915"/>
                  </a:cubicBezTo>
                  <a:cubicBezTo>
                    <a:pt x="559" y="1784"/>
                    <a:pt x="460" y="1586"/>
                    <a:pt x="427" y="1291"/>
                  </a:cubicBezTo>
                  <a:cubicBezTo>
                    <a:pt x="395" y="995"/>
                    <a:pt x="395" y="765"/>
                    <a:pt x="460" y="601"/>
                  </a:cubicBezTo>
                  <a:cubicBezTo>
                    <a:pt x="526" y="436"/>
                    <a:pt x="657" y="338"/>
                    <a:pt x="822" y="338"/>
                  </a:cubicBezTo>
                  <a:cubicBezTo>
                    <a:pt x="868" y="330"/>
                    <a:pt x="911" y="326"/>
                    <a:pt x="951" y="326"/>
                  </a:cubicBezTo>
                  <a:close/>
                  <a:moveTo>
                    <a:pt x="931" y="1"/>
                  </a:moveTo>
                  <a:cubicBezTo>
                    <a:pt x="886" y="1"/>
                    <a:pt x="838" y="4"/>
                    <a:pt x="789" y="9"/>
                  </a:cubicBezTo>
                  <a:cubicBezTo>
                    <a:pt x="493" y="42"/>
                    <a:pt x="296" y="173"/>
                    <a:pt x="165" y="403"/>
                  </a:cubicBezTo>
                  <a:cubicBezTo>
                    <a:pt x="33" y="633"/>
                    <a:pt x="0" y="962"/>
                    <a:pt x="66" y="1324"/>
                  </a:cubicBezTo>
                  <a:cubicBezTo>
                    <a:pt x="99" y="1718"/>
                    <a:pt x="230" y="2014"/>
                    <a:pt x="427" y="2178"/>
                  </a:cubicBezTo>
                  <a:cubicBezTo>
                    <a:pt x="565" y="2343"/>
                    <a:pt x="772" y="2416"/>
                    <a:pt x="1009" y="2416"/>
                  </a:cubicBezTo>
                  <a:cubicBezTo>
                    <a:pt x="1055" y="2416"/>
                    <a:pt x="1102" y="2413"/>
                    <a:pt x="1150" y="2408"/>
                  </a:cubicBezTo>
                  <a:cubicBezTo>
                    <a:pt x="1446" y="2342"/>
                    <a:pt x="1643" y="2211"/>
                    <a:pt x="1775" y="1981"/>
                  </a:cubicBezTo>
                  <a:cubicBezTo>
                    <a:pt x="1906" y="1751"/>
                    <a:pt x="1939" y="1455"/>
                    <a:pt x="1873" y="1061"/>
                  </a:cubicBezTo>
                  <a:cubicBezTo>
                    <a:pt x="1808" y="699"/>
                    <a:pt x="1709" y="403"/>
                    <a:pt x="1512" y="206"/>
                  </a:cubicBezTo>
                  <a:cubicBezTo>
                    <a:pt x="1348" y="69"/>
                    <a:pt x="1160" y="1"/>
                    <a:pt x="931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29" name="Google Shape;629;p22"/>
            <p:cNvSpPr/>
            <p:nvPr/>
          </p:nvSpPr>
          <p:spPr>
            <a:xfrm>
              <a:off x="2072500" y="4830325"/>
              <a:ext cx="44400" cy="62275"/>
            </a:xfrm>
            <a:custGeom>
              <a:avLst/>
              <a:gdLst/>
              <a:ahLst/>
              <a:cxnLst/>
              <a:rect l="l" t="t" r="r" b="b"/>
              <a:pathLst>
                <a:path w="1776" h="2491" extrusionOk="0">
                  <a:moveTo>
                    <a:pt x="1414" y="1"/>
                  </a:moveTo>
                  <a:lnTo>
                    <a:pt x="1" y="198"/>
                  </a:lnTo>
                  <a:lnTo>
                    <a:pt x="66" y="560"/>
                  </a:lnTo>
                  <a:lnTo>
                    <a:pt x="1019" y="395"/>
                  </a:lnTo>
                  <a:lnTo>
                    <a:pt x="1019" y="395"/>
                  </a:lnTo>
                  <a:lnTo>
                    <a:pt x="494" y="1151"/>
                  </a:lnTo>
                  <a:lnTo>
                    <a:pt x="526" y="1381"/>
                  </a:lnTo>
                  <a:lnTo>
                    <a:pt x="822" y="1348"/>
                  </a:lnTo>
                  <a:cubicBezTo>
                    <a:pt x="870" y="1339"/>
                    <a:pt x="916" y="1335"/>
                    <a:pt x="958" y="1335"/>
                  </a:cubicBezTo>
                  <a:cubicBezTo>
                    <a:pt x="1061" y="1335"/>
                    <a:pt x="1147" y="1358"/>
                    <a:pt x="1216" y="1381"/>
                  </a:cubicBezTo>
                  <a:cubicBezTo>
                    <a:pt x="1315" y="1447"/>
                    <a:pt x="1381" y="1545"/>
                    <a:pt x="1414" y="1644"/>
                  </a:cubicBezTo>
                  <a:cubicBezTo>
                    <a:pt x="1414" y="1775"/>
                    <a:pt x="1381" y="1874"/>
                    <a:pt x="1315" y="1973"/>
                  </a:cubicBezTo>
                  <a:cubicBezTo>
                    <a:pt x="1249" y="2071"/>
                    <a:pt x="1118" y="2104"/>
                    <a:pt x="954" y="2137"/>
                  </a:cubicBezTo>
                  <a:cubicBezTo>
                    <a:pt x="921" y="2148"/>
                    <a:pt x="884" y="2151"/>
                    <a:pt x="847" y="2151"/>
                  </a:cubicBezTo>
                  <a:cubicBezTo>
                    <a:pt x="771" y="2151"/>
                    <a:pt x="691" y="2137"/>
                    <a:pt x="625" y="2137"/>
                  </a:cubicBezTo>
                  <a:cubicBezTo>
                    <a:pt x="526" y="2104"/>
                    <a:pt x="395" y="2038"/>
                    <a:pt x="329" y="1973"/>
                  </a:cubicBezTo>
                  <a:lnTo>
                    <a:pt x="198" y="2334"/>
                  </a:lnTo>
                  <a:cubicBezTo>
                    <a:pt x="329" y="2400"/>
                    <a:pt x="461" y="2433"/>
                    <a:pt x="592" y="2465"/>
                  </a:cubicBezTo>
                  <a:cubicBezTo>
                    <a:pt x="674" y="2482"/>
                    <a:pt x="748" y="2490"/>
                    <a:pt x="818" y="2490"/>
                  </a:cubicBezTo>
                  <a:cubicBezTo>
                    <a:pt x="888" y="2490"/>
                    <a:pt x="954" y="2482"/>
                    <a:pt x="1019" y="2465"/>
                  </a:cubicBezTo>
                  <a:cubicBezTo>
                    <a:pt x="1184" y="2433"/>
                    <a:pt x="1348" y="2400"/>
                    <a:pt x="1447" y="2301"/>
                  </a:cubicBezTo>
                  <a:cubicBezTo>
                    <a:pt x="1578" y="2235"/>
                    <a:pt x="1677" y="2137"/>
                    <a:pt x="1709" y="2005"/>
                  </a:cubicBezTo>
                  <a:cubicBezTo>
                    <a:pt x="1775" y="1874"/>
                    <a:pt x="1775" y="1743"/>
                    <a:pt x="1775" y="1611"/>
                  </a:cubicBezTo>
                  <a:cubicBezTo>
                    <a:pt x="1742" y="1414"/>
                    <a:pt x="1644" y="1283"/>
                    <a:pt x="1512" y="1184"/>
                  </a:cubicBezTo>
                  <a:cubicBezTo>
                    <a:pt x="1381" y="1085"/>
                    <a:pt x="1216" y="1052"/>
                    <a:pt x="986" y="1052"/>
                  </a:cubicBezTo>
                  <a:lnTo>
                    <a:pt x="888" y="1052"/>
                  </a:lnTo>
                  <a:lnTo>
                    <a:pt x="1447" y="231"/>
                  </a:lnTo>
                  <a:lnTo>
                    <a:pt x="1414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0" name="Google Shape;630;p22"/>
            <p:cNvSpPr/>
            <p:nvPr/>
          </p:nvSpPr>
          <p:spPr>
            <a:xfrm>
              <a:off x="2491475" y="4569925"/>
              <a:ext cx="41925" cy="56700"/>
            </a:xfrm>
            <a:custGeom>
              <a:avLst/>
              <a:gdLst/>
              <a:ahLst/>
              <a:cxnLst/>
              <a:rect l="l" t="t" r="r" b="b"/>
              <a:pathLst>
                <a:path w="1677" h="2268" extrusionOk="0">
                  <a:moveTo>
                    <a:pt x="526" y="0"/>
                  </a:moveTo>
                  <a:lnTo>
                    <a:pt x="0" y="66"/>
                  </a:lnTo>
                  <a:lnTo>
                    <a:pt x="329" y="2268"/>
                  </a:lnTo>
                  <a:lnTo>
                    <a:pt x="1676" y="2070"/>
                  </a:lnTo>
                  <a:lnTo>
                    <a:pt x="1611" y="1578"/>
                  </a:lnTo>
                  <a:lnTo>
                    <a:pt x="756" y="1709"/>
                  </a:lnTo>
                  <a:lnTo>
                    <a:pt x="526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1" name="Google Shape;631;p22"/>
            <p:cNvSpPr/>
            <p:nvPr/>
          </p:nvSpPr>
          <p:spPr>
            <a:xfrm>
              <a:off x="2545700" y="4558925"/>
              <a:ext cx="55875" cy="57350"/>
            </a:xfrm>
            <a:custGeom>
              <a:avLst/>
              <a:gdLst/>
              <a:ahLst/>
              <a:cxnLst/>
              <a:rect l="l" t="t" r="r" b="b"/>
              <a:pathLst>
                <a:path w="2235" h="2294" extrusionOk="0">
                  <a:moveTo>
                    <a:pt x="1105" y="492"/>
                  </a:moveTo>
                  <a:cubicBezTo>
                    <a:pt x="1175" y="492"/>
                    <a:pt x="1245" y="516"/>
                    <a:pt x="1315" y="539"/>
                  </a:cubicBezTo>
                  <a:cubicBezTo>
                    <a:pt x="1413" y="572"/>
                    <a:pt x="1479" y="637"/>
                    <a:pt x="1545" y="736"/>
                  </a:cubicBezTo>
                  <a:cubicBezTo>
                    <a:pt x="1610" y="835"/>
                    <a:pt x="1643" y="933"/>
                    <a:pt x="1676" y="1065"/>
                  </a:cubicBezTo>
                  <a:cubicBezTo>
                    <a:pt x="1676" y="1196"/>
                    <a:pt x="1676" y="1295"/>
                    <a:pt x="1643" y="1393"/>
                  </a:cubicBezTo>
                  <a:cubicBezTo>
                    <a:pt x="1610" y="1525"/>
                    <a:pt x="1545" y="1590"/>
                    <a:pt x="1479" y="1656"/>
                  </a:cubicBezTo>
                  <a:cubicBezTo>
                    <a:pt x="1413" y="1755"/>
                    <a:pt x="1315" y="1788"/>
                    <a:pt x="1216" y="1788"/>
                  </a:cubicBezTo>
                  <a:cubicBezTo>
                    <a:pt x="1187" y="1797"/>
                    <a:pt x="1158" y="1801"/>
                    <a:pt x="1130" y="1801"/>
                  </a:cubicBezTo>
                  <a:cubicBezTo>
                    <a:pt x="1062" y="1801"/>
                    <a:pt x="1000" y="1778"/>
                    <a:pt x="953" y="1755"/>
                  </a:cubicBezTo>
                  <a:cubicBezTo>
                    <a:pt x="855" y="1689"/>
                    <a:pt x="756" y="1623"/>
                    <a:pt x="690" y="1558"/>
                  </a:cubicBezTo>
                  <a:cubicBezTo>
                    <a:pt x="624" y="1459"/>
                    <a:pt x="592" y="1360"/>
                    <a:pt x="592" y="1229"/>
                  </a:cubicBezTo>
                  <a:cubicBezTo>
                    <a:pt x="559" y="1097"/>
                    <a:pt x="559" y="999"/>
                    <a:pt x="592" y="900"/>
                  </a:cubicBezTo>
                  <a:cubicBezTo>
                    <a:pt x="624" y="769"/>
                    <a:pt x="690" y="703"/>
                    <a:pt x="756" y="605"/>
                  </a:cubicBezTo>
                  <a:cubicBezTo>
                    <a:pt x="855" y="539"/>
                    <a:pt x="920" y="506"/>
                    <a:pt x="1019" y="506"/>
                  </a:cubicBezTo>
                  <a:cubicBezTo>
                    <a:pt x="1048" y="496"/>
                    <a:pt x="1077" y="492"/>
                    <a:pt x="1105" y="492"/>
                  </a:cubicBezTo>
                  <a:close/>
                  <a:moveTo>
                    <a:pt x="1112" y="0"/>
                  </a:moveTo>
                  <a:cubicBezTo>
                    <a:pt x="1059" y="0"/>
                    <a:pt x="1006" y="4"/>
                    <a:pt x="953" y="13"/>
                  </a:cubicBezTo>
                  <a:cubicBezTo>
                    <a:pt x="756" y="46"/>
                    <a:pt x="559" y="112"/>
                    <a:pt x="427" y="243"/>
                  </a:cubicBezTo>
                  <a:cubicBezTo>
                    <a:pt x="263" y="375"/>
                    <a:pt x="164" y="506"/>
                    <a:pt x="99" y="703"/>
                  </a:cubicBezTo>
                  <a:cubicBezTo>
                    <a:pt x="33" y="900"/>
                    <a:pt x="0" y="1097"/>
                    <a:pt x="33" y="1295"/>
                  </a:cubicBezTo>
                  <a:cubicBezTo>
                    <a:pt x="66" y="1525"/>
                    <a:pt x="132" y="1689"/>
                    <a:pt x="263" y="1853"/>
                  </a:cubicBezTo>
                  <a:cubicBezTo>
                    <a:pt x="394" y="2018"/>
                    <a:pt x="526" y="2149"/>
                    <a:pt x="723" y="2215"/>
                  </a:cubicBezTo>
                  <a:cubicBezTo>
                    <a:pt x="843" y="2263"/>
                    <a:pt x="981" y="2293"/>
                    <a:pt x="1124" y="2293"/>
                  </a:cubicBezTo>
                  <a:cubicBezTo>
                    <a:pt x="1176" y="2293"/>
                    <a:pt x="1229" y="2289"/>
                    <a:pt x="1282" y="2280"/>
                  </a:cubicBezTo>
                  <a:cubicBezTo>
                    <a:pt x="1479" y="2248"/>
                    <a:pt x="1676" y="2182"/>
                    <a:pt x="1807" y="2050"/>
                  </a:cubicBezTo>
                  <a:cubicBezTo>
                    <a:pt x="1972" y="1919"/>
                    <a:pt x="2070" y="1788"/>
                    <a:pt x="2136" y="1590"/>
                  </a:cubicBezTo>
                  <a:cubicBezTo>
                    <a:pt x="2202" y="1393"/>
                    <a:pt x="2235" y="1196"/>
                    <a:pt x="2202" y="966"/>
                  </a:cubicBezTo>
                  <a:cubicBezTo>
                    <a:pt x="2169" y="769"/>
                    <a:pt x="2103" y="572"/>
                    <a:pt x="1972" y="440"/>
                  </a:cubicBezTo>
                  <a:cubicBezTo>
                    <a:pt x="1873" y="276"/>
                    <a:pt x="1709" y="145"/>
                    <a:pt x="1545" y="79"/>
                  </a:cubicBezTo>
                  <a:cubicBezTo>
                    <a:pt x="1400" y="31"/>
                    <a:pt x="1256" y="0"/>
                    <a:pt x="1112" y="0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2" name="Google Shape;632;p22"/>
            <p:cNvSpPr/>
            <p:nvPr/>
          </p:nvSpPr>
          <p:spPr>
            <a:xfrm>
              <a:off x="2617975" y="4546100"/>
              <a:ext cx="54250" cy="61625"/>
            </a:xfrm>
            <a:custGeom>
              <a:avLst/>
              <a:gdLst/>
              <a:ahLst/>
              <a:cxnLst/>
              <a:rect l="l" t="t" r="r" b="b"/>
              <a:pathLst>
                <a:path w="2170" h="2465" extrusionOk="0">
                  <a:moveTo>
                    <a:pt x="1841" y="0"/>
                  </a:moveTo>
                  <a:lnTo>
                    <a:pt x="1348" y="66"/>
                  </a:lnTo>
                  <a:lnTo>
                    <a:pt x="1545" y="1413"/>
                  </a:lnTo>
                  <a:lnTo>
                    <a:pt x="461" y="197"/>
                  </a:lnTo>
                  <a:lnTo>
                    <a:pt x="1" y="263"/>
                  </a:lnTo>
                  <a:lnTo>
                    <a:pt x="297" y="2465"/>
                  </a:lnTo>
                  <a:lnTo>
                    <a:pt x="789" y="2399"/>
                  </a:lnTo>
                  <a:lnTo>
                    <a:pt x="592" y="1085"/>
                  </a:lnTo>
                  <a:lnTo>
                    <a:pt x="1710" y="2268"/>
                  </a:lnTo>
                  <a:lnTo>
                    <a:pt x="2170" y="2202"/>
                  </a:lnTo>
                  <a:lnTo>
                    <a:pt x="1841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3" name="Google Shape;633;p22"/>
            <p:cNvSpPr/>
            <p:nvPr/>
          </p:nvSpPr>
          <p:spPr>
            <a:xfrm>
              <a:off x="2687800" y="4539200"/>
              <a:ext cx="52625" cy="58675"/>
            </a:xfrm>
            <a:custGeom>
              <a:avLst/>
              <a:gdLst/>
              <a:ahLst/>
              <a:cxnLst/>
              <a:rect l="l" t="t" r="r" b="b"/>
              <a:pathLst>
                <a:path w="2105" h="2347" extrusionOk="0">
                  <a:moveTo>
                    <a:pt x="921" y="473"/>
                  </a:moveTo>
                  <a:cubicBezTo>
                    <a:pt x="1020" y="473"/>
                    <a:pt x="1118" y="473"/>
                    <a:pt x="1217" y="539"/>
                  </a:cubicBezTo>
                  <a:cubicBezTo>
                    <a:pt x="1283" y="572"/>
                    <a:pt x="1381" y="638"/>
                    <a:pt x="1414" y="736"/>
                  </a:cubicBezTo>
                  <a:cubicBezTo>
                    <a:pt x="1480" y="802"/>
                    <a:pt x="1545" y="934"/>
                    <a:pt x="1545" y="1032"/>
                  </a:cubicBezTo>
                  <a:cubicBezTo>
                    <a:pt x="1578" y="1164"/>
                    <a:pt x="1545" y="1295"/>
                    <a:pt x="1545" y="1394"/>
                  </a:cubicBezTo>
                  <a:cubicBezTo>
                    <a:pt x="1513" y="1492"/>
                    <a:pt x="1447" y="1558"/>
                    <a:pt x="1381" y="1624"/>
                  </a:cubicBezTo>
                  <a:cubicBezTo>
                    <a:pt x="1315" y="1689"/>
                    <a:pt x="1217" y="1722"/>
                    <a:pt x="1118" y="1755"/>
                  </a:cubicBezTo>
                  <a:lnTo>
                    <a:pt x="757" y="1788"/>
                  </a:lnTo>
                  <a:lnTo>
                    <a:pt x="592" y="539"/>
                  </a:lnTo>
                  <a:lnTo>
                    <a:pt x="921" y="473"/>
                  </a:lnTo>
                  <a:close/>
                  <a:moveTo>
                    <a:pt x="1013" y="1"/>
                  </a:moveTo>
                  <a:cubicBezTo>
                    <a:pt x="961" y="1"/>
                    <a:pt x="908" y="5"/>
                    <a:pt x="855" y="13"/>
                  </a:cubicBezTo>
                  <a:lnTo>
                    <a:pt x="1" y="145"/>
                  </a:lnTo>
                  <a:lnTo>
                    <a:pt x="330" y="2347"/>
                  </a:lnTo>
                  <a:lnTo>
                    <a:pt x="1151" y="2215"/>
                  </a:lnTo>
                  <a:cubicBezTo>
                    <a:pt x="1381" y="2182"/>
                    <a:pt x="1545" y="2116"/>
                    <a:pt x="1710" y="1985"/>
                  </a:cubicBezTo>
                  <a:cubicBezTo>
                    <a:pt x="1841" y="1886"/>
                    <a:pt x="1973" y="1722"/>
                    <a:pt x="2038" y="1558"/>
                  </a:cubicBezTo>
                  <a:cubicBezTo>
                    <a:pt x="2104" y="1361"/>
                    <a:pt x="2104" y="1164"/>
                    <a:pt x="2071" y="966"/>
                  </a:cubicBezTo>
                  <a:cubicBezTo>
                    <a:pt x="2038" y="736"/>
                    <a:pt x="1973" y="572"/>
                    <a:pt x="1874" y="408"/>
                  </a:cubicBezTo>
                  <a:cubicBezTo>
                    <a:pt x="1743" y="243"/>
                    <a:pt x="1611" y="145"/>
                    <a:pt x="1414" y="79"/>
                  </a:cubicBezTo>
                  <a:cubicBezTo>
                    <a:pt x="1294" y="31"/>
                    <a:pt x="1156" y="1"/>
                    <a:pt x="1013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4" name="Google Shape;634;p22"/>
            <p:cNvSpPr/>
            <p:nvPr/>
          </p:nvSpPr>
          <p:spPr>
            <a:xfrm>
              <a:off x="2755175" y="4528350"/>
              <a:ext cx="55875" cy="57525"/>
            </a:xfrm>
            <a:custGeom>
              <a:avLst/>
              <a:gdLst/>
              <a:ahLst/>
              <a:cxnLst/>
              <a:rect l="l" t="t" r="r" b="b"/>
              <a:pathLst>
                <a:path w="2235" h="2301" extrusionOk="0">
                  <a:moveTo>
                    <a:pt x="1052" y="480"/>
                  </a:moveTo>
                  <a:cubicBezTo>
                    <a:pt x="1151" y="480"/>
                    <a:pt x="1216" y="480"/>
                    <a:pt x="1315" y="546"/>
                  </a:cubicBezTo>
                  <a:cubicBezTo>
                    <a:pt x="1413" y="579"/>
                    <a:pt x="1479" y="645"/>
                    <a:pt x="1545" y="743"/>
                  </a:cubicBezTo>
                  <a:cubicBezTo>
                    <a:pt x="1611" y="842"/>
                    <a:pt x="1644" y="940"/>
                    <a:pt x="1676" y="1072"/>
                  </a:cubicBezTo>
                  <a:cubicBezTo>
                    <a:pt x="1676" y="1170"/>
                    <a:pt x="1676" y="1302"/>
                    <a:pt x="1644" y="1400"/>
                  </a:cubicBezTo>
                  <a:cubicBezTo>
                    <a:pt x="1611" y="1499"/>
                    <a:pt x="1578" y="1598"/>
                    <a:pt x="1479" y="1663"/>
                  </a:cubicBezTo>
                  <a:cubicBezTo>
                    <a:pt x="1413" y="1729"/>
                    <a:pt x="1315" y="1762"/>
                    <a:pt x="1216" y="1795"/>
                  </a:cubicBezTo>
                  <a:cubicBezTo>
                    <a:pt x="1118" y="1795"/>
                    <a:pt x="1019" y="1795"/>
                    <a:pt x="953" y="1762"/>
                  </a:cubicBezTo>
                  <a:cubicBezTo>
                    <a:pt x="855" y="1696"/>
                    <a:pt x="756" y="1630"/>
                    <a:pt x="691" y="1532"/>
                  </a:cubicBezTo>
                  <a:cubicBezTo>
                    <a:pt x="625" y="1433"/>
                    <a:pt x="592" y="1335"/>
                    <a:pt x="592" y="1203"/>
                  </a:cubicBezTo>
                  <a:cubicBezTo>
                    <a:pt x="559" y="1105"/>
                    <a:pt x="559" y="973"/>
                    <a:pt x="592" y="875"/>
                  </a:cubicBezTo>
                  <a:cubicBezTo>
                    <a:pt x="658" y="776"/>
                    <a:pt x="691" y="677"/>
                    <a:pt x="789" y="612"/>
                  </a:cubicBezTo>
                  <a:cubicBezTo>
                    <a:pt x="855" y="546"/>
                    <a:pt x="953" y="513"/>
                    <a:pt x="1052" y="480"/>
                  </a:cubicBezTo>
                  <a:close/>
                  <a:moveTo>
                    <a:pt x="1170" y="1"/>
                  </a:moveTo>
                  <a:cubicBezTo>
                    <a:pt x="1098" y="1"/>
                    <a:pt x="1026" y="8"/>
                    <a:pt x="953" y="20"/>
                  </a:cubicBezTo>
                  <a:cubicBezTo>
                    <a:pt x="756" y="20"/>
                    <a:pt x="592" y="119"/>
                    <a:pt x="428" y="250"/>
                  </a:cubicBezTo>
                  <a:cubicBezTo>
                    <a:pt x="263" y="349"/>
                    <a:pt x="165" y="513"/>
                    <a:pt x="99" y="710"/>
                  </a:cubicBezTo>
                  <a:cubicBezTo>
                    <a:pt x="33" y="875"/>
                    <a:pt x="0" y="1072"/>
                    <a:pt x="33" y="1302"/>
                  </a:cubicBezTo>
                  <a:cubicBezTo>
                    <a:pt x="66" y="1499"/>
                    <a:pt x="165" y="1696"/>
                    <a:pt x="263" y="1860"/>
                  </a:cubicBezTo>
                  <a:cubicBezTo>
                    <a:pt x="395" y="2025"/>
                    <a:pt x="526" y="2156"/>
                    <a:pt x="723" y="2222"/>
                  </a:cubicBezTo>
                  <a:cubicBezTo>
                    <a:pt x="844" y="2270"/>
                    <a:pt x="982" y="2300"/>
                    <a:pt x="1124" y="2300"/>
                  </a:cubicBezTo>
                  <a:cubicBezTo>
                    <a:pt x="1176" y="2300"/>
                    <a:pt x="1229" y="2296"/>
                    <a:pt x="1282" y="2288"/>
                  </a:cubicBezTo>
                  <a:cubicBezTo>
                    <a:pt x="1512" y="2255"/>
                    <a:pt x="1676" y="2189"/>
                    <a:pt x="1808" y="2058"/>
                  </a:cubicBezTo>
                  <a:cubicBezTo>
                    <a:pt x="1972" y="1926"/>
                    <a:pt x="2071" y="1762"/>
                    <a:pt x="2136" y="1598"/>
                  </a:cubicBezTo>
                  <a:cubicBezTo>
                    <a:pt x="2235" y="1400"/>
                    <a:pt x="2235" y="1203"/>
                    <a:pt x="2202" y="973"/>
                  </a:cubicBezTo>
                  <a:cubicBezTo>
                    <a:pt x="2169" y="776"/>
                    <a:pt x="2104" y="579"/>
                    <a:pt x="1972" y="415"/>
                  </a:cubicBezTo>
                  <a:cubicBezTo>
                    <a:pt x="1874" y="250"/>
                    <a:pt x="1709" y="152"/>
                    <a:pt x="1545" y="86"/>
                  </a:cubicBezTo>
                  <a:cubicBezTo>
                    <a:pt x="1420" y="23"/>
                    <a:pt x="1295" y="1"/>
                    <a:pt x="1170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5" name="Google Shape;635;p22"/>
            <p:cNvSpPr/>
            <p:nvPr/>
          </p:nvSpPr>
          <p:spPr>
            <a:xfrm>
              <a:off x="2827475" y="4515700"/>
              <a:ext cx="54225" cy="61625"/>
            </a:xfrm>
            <a:custGeom>
              <a:avLst/>
              <a:gdLst/>
              <a:ahLst/>
              <a:cxnLst/>
              <a:rect l="l" t="t" r="r" b="b"/>
              <a:pathLst>
                <a:path w="2169" h="2465" extrusionOk="0">
                  <a:moveTo>
                    <a:pt x="1840" y="0"/>
                  </a:moveTo>
                  <a:lnTo>
                    <a:pt x="1347" y="66"/>
                  </a:lnTo>
                  <a:lnTo>
                    <a:pt x="1545" y="1381"/>
                  </a:lnTo>
                  <a:lnTo>
                    <a:pt x="460" y="198"/>
                  </a:lnTo>
                  <a:lnTo>
                    <a:pt x="0" y="263"/>
                  </a:lnTo>
                  <a:lnTo>
                    <a:pt x="329" y="2465"/>
                  </a:lnTo>
                  <a:lnTo>
                    <a:pt x="789" y="2399"/>
                  </a:lnTo>
                  <a:lnTo>
                    <a:pt x="625" y="1085"/>
                  </a:lnTo>
                  <a:lnTo>
                    <a:pt x="625" y="1085"/>
                  </a:lnTo>
                  <a:lnTo>
                    <a:pt x="1709" y="2268"/>
                  </a:lnTo>
                  <a:lnTo>
                    <a:pt x="2169" y="2202"/>
                  </a:lnTo>
                  <a:lnTo>
                    <a:pt x="1840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6" name="Google Shape;636;p22"/>
            <p:cNvSpPr/>
            <p:nvPr/>
          </p:nvSpPr>
          <p:spPr>
            <a:xfrm>
              <a:off x="2385500" y="4608525"/>
              <a:ext cx="24675" cy="32900"/>
            </a:xfrm>
            <a:custGeom>
              <a:avLst/>
              <a:gdLst/>
              <a:ahLst/>
              <a:cxnLst/>
              <a:rect l="l" t="t" r="r" b="b"/>
              <a:pathLst>
                <a:path w="987" h="1316" extrusionOk="0">
                  <a:moveTo>
                    <a:pt x="953" y="1"/>
                  </a:moveTo>
                  <a:lnTo>
                    <a:pt x="0" y="132"/>
                  </a:lnTo>
                  <a:lnTo>
                    <a:pt x="33" y="395"/>
                  </a:lnTo>
                  <a:lnTo>
                    <a:pt x="362" y="362"/>
                  </a:lnTo>
                  <a:lnTo>
                    <a:pt x="526" y="1315"/>
                  </a:lnTo>
                  <a:lnTo>
                    <a:pt x="822" y="1282"/>
                  </a:lnTo>
                  <a:lnTo>
                    <a:pt x="658" y="296"/>
                  </a:lnTo>
                  <a:lnTo>
                    <a:pt x="986" y="264"/>
                  </a:lnTo>
                  <a:lnTo>
                    <a:pt x="953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7" name="Google Shape;637;p22"/>
            <p:cNvSpPr/>
            <p:nvPr/>
          </p:nvSpPr>
          <p:spPr>
            <a:xfrm>
              <a:off x="2414250" y="4605250"/>
              <a:ext cx="30425" cy="32050"/>
            </a:xfrm>
            <a:custGeom>
              <a:avLst/>
              <a:gdLst/>
              <a:ahLst/>
              <a:cxnLst/>
              <a:rect l="l" t="t" r="r" b="b"/>
              <a:pathLst>
                <a:path w="1217" h="1282" extrusionOk="0">
                  <a:moveTo>
                    <a:pt x="559" y="263"/>
                  </a:moveTo>
                  <a:cubicBezTo>
                    <a:pt x="625" y="263"/>
                    <a:pt x="658" y="263"/>
                    <a:pt x="723" y="296"/>
                  </a:cubicBezTo>
                  <a:cubicBezTo>
                    <a:pt x="756" y="329"/>
                    <a:pt x="822" y="362"/>
                    <a:pt x="855" y="427"/>
                  </a:cubicBezTo>
                  <a:cubicBezTo>
                    <a:pt x="888" y="460"/>
                    <a:pt x="888" y="526"/>
                    <a:pt x="921" y="592"/>
                  </a:cubicBezTo>
                  <a:cubicBezTo>
                    <a:pt x="921" y="657"/>
                    <a:pt x="921" y="723"/>
                    <a:pt x="888" y="789"/>
                  </a:cubicBezTo>
                  <a:cubicBezTo>
                    <a:pt x="888" y="855"/>
                    <a:pt x="855" y="887"/>
                    <a:pt x="822" y="920"/>
                  </a:cubicBezTo>
                  <a:cubicBezTo>
                    <a:pt x="756" y="953"/>
                    <a:pt x="723" y="986"/>
                    <a:pt x="658" y="986"/>
                  </a:cubicBezTo>
                  <a:cubicBezTo>
                    <a:pt x="647" y="997"/>
                    <a:pt x="632" y="1001"/>
                    <a:pt x="615" y="1001"/>
                  </a:cubicBezTo>
                  <a:cubicBezTo>
                    <a:pt x="581" y="1001"/>
                    <a:pt x="537" y="986"/>
                    <a:pt x="493" y="986"/>
                  </a:cubicBezTo>
                  <a:cubicBezTo>
                    <a:pt x="461" y="953"/>
                    <a:pt x="395" y="920"/>
                    <a:pt x="362" y="855"/>
                  </a:cubicBezTo>
                  <a:cubicBezTo>
                    <a:pt x="329" y="822"/>
                    <a:pt x="329" y="756"/>
                    <a:pt x="296" y="690"/>
                  </a:cubicBezTo>
                  <a:cubicBezTo>
                    <a:pt x="296" y="625"/>
                    <a:pt x="296" y="559"/>
                    <a:pt x="329" y="493"/>
                  </a:cubicBezTo>
                  <a:cubicBezTo>
                    <a:pt x="329" y="427"/>
                    <a:pt x="362" y="395"/>
                    <a:pt x="395" y="329"/>
                  </a:cubicBezTo>
                  <a:cubicBezTo>
                    <a:pt x="461" y="296"/>
                    <a:pt x="493" y="296"/>
                    <a:pt x="559" y="263"/>
                  </a:cubicBezTo>
                  <a:close/>
                  <a:moveTo>
                    <a:pt x="526" y="0"/>
                  </a:moveTo>
                  <a:cubicBezTo>
                    <a:pt x="395" y="33"/>
                    <a:pt x="296" y="66"/>
                    <a:pt x="231" y="132"/>
                  </a:cubicBezTo>
                  <a:cubicBezTo>
                    <a:pt x="132" y="197"/>
                    <a:pt x="66" y="296"/>
                    <a:pt x="33" y="395"/>
                  </a:cubicBezTo>
                  <a:cubicBezTo>
                    <a:pt x="1" y="493"/>
                    <a:pt x="1" y="592"/>
                    <a:pt x="1" y="723"/>
                  </a:cubicBezTo>
                  <a:cubicBezTo>
                    <a:pt x="33" y="855"/>
                    <a:pt x="66" y="953"/>
                    <a:pt x="132" y="1052"/>
                  </a:cubicBezTo>
                  <a:cubicBezTo>
                    <a:pt x="198" y="1118"/>
                    <a:pt x="296" y="1183"/>
                    <a:pt x="395" y="1249"/>
                  </a:cubicBezTo>
                  <a:cubicBezTo>
                    <a:pt x="493" y="1282"/>
                    <a:pt x="592" y="1282"/>
                    <a:pt x="691" y="1282"/>
                  </a:cubicBezTo>
                  <a:cubicBezTo>
                    <a:pt x="822" y="1249"/>
                    <a:pt x="921" y="1216"/>
                    <a:pt x="986" y="1150"/>
                  </a:cubicBezTo>
                  <a:cubicBezTo>
                    <a:pt x="1085" y="1085"/>
                    <a:pt x="1151" y="986"/>
                    <a:pt x="1183" y="887"/>
                  </a:cubicBezTo>
                  <a:cubicBezTo>
                    <a:pt x="1216" y="789"/>
                    <a:pt x="1216" y="657"/>
                    <a:pt x="1216" y="559"/>
                  </a:cubicBezTo>
                  <a:cubicBezTo>
                    <a:pt x="1183" y="427"/>
                    <a:pt x="1151" y="329"/>
                    <a:pt x="1085" y="230"/>
                  </a:cubicBezTo>
                  <a:cubicBezTo>
                    <a:pt x="1019" y="165"/>
                    <a:pt x="921" y="99"/>
                    <a:pt x="822" y="33"/>
                  </a:cubicBezTo>
                  <a:cubicBezTo>
                    <a:pt x="723" y="0"/>
                    <a:pt x="625" y="0"/>
                    <a:pt x="526" y="0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8" name="Google Shape;638;p22"/>
            <p:cNvSpPr/>
            <p:nvPr/>
          </p:nvSpPr>
          <p:spPr>
            <a:xfrm>
              <a:off x="1982950" y="4772000"/>
              <a:ext cx="4150" cy="28775"/>
            </a:xfrm>
            <a:custGeom>
              <a:avLst/>
              <a:gdLst/>
              <a:ahLst/>
              <a:cxnLst/>
              <a:rect l="l" t="t" r="r" b="b"/>
              <a:pathLst>
                <a:path w="166" h="1151" fill="none" extrusionOk="0">
                  <a:moveTo>
                    <a:pt x="1" y="1"/>
                  </a:moveTo>
                  <a:lnTo>
                    <a:pt x="165" y="115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39" name="Google Shape;639;p22"/>
            <p:cNvSpPr/>
            <p:nvPr/>
          </p:nvSpPr>
          <p:spPr>
            <a:xfrm>
              <a:off x="2051975" y="4762150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0" y="1"/>
                  </a:moveTo>
                  <a:lnTo>
                    <a:pt x="164" y="115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0" name="Google Shape;640;p22"/>
            <p:cNvSpPr/>
            <p:nvPr/>
          </p:nvSpPr>
          <p:spPr>
            <a:xfrm>
              <a:off x="2093875" y="4756400"/>
              <a:ext cx="3300" cy="27950"/>
            </a:xfrm>
            <a:custGeom>
              <a:avLst/>
              <a:gdLst/>
              <a:ahLst/>
              <a:cxnLst/>
              <a:rect l="l" t="t" r="r" b="b"/>
              <a:pathLst>
                <a:path w="132" h="1118" fill="none" extrusionOk="0">
                  <a:moveTo>
                    <a:pt x="0" y="1"/>
                  </a:moveTo>
                  <a:lnTo>
                    <a:pt x="131" y="1118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1" name="Google Shape;641;p22"/>
            <p:cNvSpPr/>
            <p:nvPr/>
          </p:nvSpPr>
          <p:spPr>
            <a:xfrm>
              <a:off x="2019925" y="4766250"/>
              <a:ext cx="4950" cy="28775"/>
            </a:xfrm>
            <a:custGeom>
              <a:avLst/>
              <a:gdLst/>
              <a:ahLst/>
              <a:cxnLst/>
              <a:rect l="l" t="t" r="r" b="b"/>
              <a:pathLst>
                <a:path w="198" h="1151" fill="none" extrusionOk="0">
                  <a:moveTo>
                    <a:pt x="1" y="1"/>
                  </a:moveTo>
                  <a:lnTo>
                    <a:pt x="198" y="115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2" name="Google Shape;642;p22"/>
            <p:cNvSpPr/>
            <p:nvPr/>
          </p:nvSpPr>
          <p:spPr>
            <a:xfrm>
              <a:off x="1994450" y="4772825"/>
              <a:ext cx="13175" cy="2500"/>
            </a:xfrm>
            <a:custGeom>
              <a:avLst/>
              <a:gdLst/>
              <a:ahLst/>
              <a:cxnLst/>
              <a:rect l="l" t="t" r="r" b="b"/>
              <a:pathLst>
                <a:path w="527" h="100" fill="none" extrusionOk="0">
                  <a:moveTo>
                    <a:pt x="527" y="1"/>
                  </a:moveTo>
                  <a:lnTo>
                    <a:pt x="1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3" name="Google Shape;643;p22"/>
            <p:cNvSpPr/>
            <p:nvPr/>
          </p:nvSpPr>
          <p:spPr>
            <a:xfrm>
              <a:off x="2032250" y="4767900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296" y="1"/>
                  </a:moveTo>
                  <a:lnTo>
                    <a:pt x="1" y="3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4" name="Google Shape;644;p22"/>
            <p:cNvSpPr/>
            <p:nvPr/>
          </p:nvSpPr>
          <p:spPr>
            <a:xfrm>
              <a:off x="2065925" y="4763800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297" y="0"/>
                  </a:moveTo>
                  <a:lnTo>
                    <a:pt x="1" y="3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5" name="Google Shape;645;p22"/>
            <p:cNvSpPr/>
            <p:nvPr/>
          </p:nvSpPr>
          <p:spPr>
            <a:xfrm>
              <a:off x="1996100" y="4785975"/>
              <a:ext cx="13175" cy="1675"/>
            </a:xfrm>
            <a:custGeom>
              <a:avLst/>
              <a:gdLst/>
              <a:ahLst/>
              <a:cxnLst/>
              <a:rect l="l" t="t" r="r" b="b"/>
              <a:pathLst>
                <a:path w="527" h="67" fill="none" extrusionOk="0">
                  <a:moveTo>
                    <a:pt x="526" y="1"/>
                  </a:moveTo>
                  <a:lnTo>
                    <a:pt x="1" y="6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6" name="Google Shape;646;p22"/>
            <p:cNvSpPr/>
            <p:nvPr/>
          </p:nvSpPr>
          <p:spPr>
            <a:xfrm>
              <a:off x="2021575" y="4788450"/>
              <a:ext cx="20550" cy="2475"/>
            </a:xfrm>
            <a:custGeom>
              <a:avLst/>
              <a:gdLst/>
              <a:ahLst/>
              <a:cxnLst/>
              <a:rect l="l" t="t" r="r" b="b"/>
              <a:pathLst>
                <a:path w="822" h="99" fill="none" extrusionOk="0">
                  <a:moveTo>
                    <a:pt x="0" y="99"/>
                  </a:moveTo>
                  <a:lnTo>
                    <a:pt x="822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7" name="Google Shape;647;p22"/>
            <p:cNvSpPr/>
            <p:nvPr/>
          </p:nvSpPr>
          <p:spPr>
            <a:xfrm>
              <a:off x="2070850" y="4772825"/>
              <a:ext cx="14000" cy="10700"/>
            </a:xfrm>
            <a:custGeom>
              <a:avLst/>
              <a:gdLst/>
              <a:ahLst/>
              <a:cxnLst/>
              <a:rect l="l" t="t" r="r" b="b"/>
              <a:pathLst>
                <a:path w="560" h="428" fill="none" extrusionOk="0">
                  <a:moveTo>
                    <a:pt x="1" y="1"/>
                  </a:moveTo>
                  <a:lnTo>
                    <a:pt x="67" y="428"/>
                  </a:lnTo>
                  <a:lnTo>
                    <a:pt x="560" y="36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8" name="Google Shape;648;p22"/>
            <p:cNvSpPr/>
            <p:nvPr/>
          </p:nvSpPr>
          <p:spPr>
            <a:xfrm>
              <a:off x="2107000" y="4756400"/>
              <a:ext cx="20575" cy="22200"/>
            </a:xfrm>
            <a:custGeom>
              <a:avLst/>
              <a:gdLst/>
              <a:ahLst/>
              <a:cxnLst/>
              <a:rect l="l" t="t" r="r" b="b"/>
              <a:pathLst>
                <a:path w="823" h="888" fill="none" extrusionOk="0">
                  <a:moveTo>
                    <a:pt x="1" y="99"/>
                  </a:moveTo>
                  <a:lnTo>
                    <a:pt x="691" y="1"/>
                  </a:lnTo>
                  <a:lnTo>
                    <a:pt x="822" y="789"/>
                  </a:lnTo>
                  <a:lnTo>
                    <a:pt x="132" y="888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49" name="Google Shape;649;p22"/>
            <p:cNvSpPr/>
            <p:nvPr/>
          </p:nvSpPr>
          <p:spPr>
            <a:xfrm>
              <a:off x="2627850" y="4677525"/>
              <a:ext cx="4125" cy="28800"/>
            </a:xfrm>
            <a:custGeom>
              <a:avLst/>
              <a:gdLst/>
              <a:ahLst/>
              <a:cxnLst/>
              <a:rect l="l" t="t" r="r" b="b"/>
              <a:pathLst>
                <a:path w="165" h="1152" fill="none" extrusionOk="0">
                  <a:moveTo>
                    <a:pt x="164" y="1151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0" name="Google Shape;650;p22"/>
            <p:cNvSpPr/>
            <p:nvPr/>
          </p:nvSpPr>
          <p:spPr>
            <a:xfrm>
              <a:off x="2696850" y="4667675"/>
              <a:ext cx="4125" cy="28775"/>
            </a:xfrm>
            <a:custGeom>
              <a:avLst/>
              <a:gdLst/>
              <a:ahLst/>
              <a:cxnLst/>
              <a:rect l="l" t="t" r="r" b="b"/>
              <a:pathLst>
                <a:path w="165" h="1151" fill="none" extrusionOk="0">
                  <a:moveTo>
                    <a:pt x="165" y="1151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1" name="Google Shape;651;p22"/>
            <p:cNvSpPr/>
            <p:nvPr/>
          </p:nvSpPr>
          <p:spPr>
            <a:xfrm>
              <a:off x="2737925" y="4661925"/>
              <a:ext cx="4125" cy="27950"/>
            </a:xfrm>
            <a:custGeom>
              <a:avLst/>
              <a:gdLst/>
              <a:ahLst/>
              <a:cxnLst/>
              <a:rect l="l" t="t" r="r" b="b"/>
              <a:pathLst>
                <a:path w="165" h="1118" fill="none" extrusionOk="0">
                  <a:moveTo>
                    <a:pt x="165" y="1118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2" name="Google Shape;652;p22"/>
            <p:cNvSpPr/>
            <p:nvPr/>
          </p:nvSpPr>
          <p:spPr>
            <a:xfrm>
              <a:off x="2664800" y="4672600"/>
              <a:ext cx="4150" cy="28775"/>
            </a:xfrm>
            <a:custGeom>
              <a:avLst/>
              <a:gdLst/>
              <a:ahLst/>
              <a:cxnLst/>
              <a:rect l="l" t="t" r="r" b="b"/>
              <a:pathLst>
                <a:path w="166" h="1151" fill="none" extrusionOk="0">
                  <a:moveTo>
                    <a:pt x="165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3" name="Google Shape;653;p22"/>
            <p:cNvSpPr/>
            <p:nvPr/>
          </p:nvSpPr>
          <p:spPr>
            <a:xfrm>
              <a:off x="2641800" y="4698075"/>
              <a:ext cx="13175" cy="2500"/>
            </a:xfrm>
            <a:custGeom>
              <a:avLst/>
              <a:gdLst/>
              <a:ahLst/>
              <a:cxnLst/>
              <a:rect l="l" t="t" r="r" b="b"/>
              <a:pathLst>
                <a:path w="527" h="100" fill="none" extrusionOk="0">
                  <a:moveTo>
                    <a:pt x="527" y="0"/>
                  </a:moveTo>
                  <a:lnTo>
                    <a:pt x="1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4" name="Google Shape;654;p22"/>
            <p:cNvSpPr/>
            <p:nvPr/>
          </p:nvSpPr>
          <p:spPr>
            <a:xfrm>
              <a:off x="2679600" y="4693975"/>
              <a:ext cx="8225" cy="1650"/>
            </a:xfrm>
            <a:custGeom>
              <a:avLst/>
              <a:gdLst/>
              <a:ahLst/>
              <a:cxnLst/>
              <a:rect l="l" t="t" r="r" b="b"/>
              <a:pathLst>
                <a:path w="329" h="66" fill="none" extrusionOk="0">
                  <a:moveTo>
                    <a:pt x="329" y="0"/>
                  </a:moveTo>
                  <a:lnTo>
                    <a:pt x="0" y="6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5" name="Google Shape;655;p22"/>
            <p:cNvSpPr/>
            <p:nvPr/>
          </p:nvSpPr>
          <p:spPr>
            <a:xfrm>
              <a:off x="2713275" y="4689050"/>
              <a:ext cx="7425" cy="825"/>
            </a:xfrm>
            <a:custGeom>
              <a:avLst/>
              <a:gdLst/>
              <a:ahLst/>
              <a:cxnLst/>
              <a:rect l="l" t="t" r="r" b="b"/>
              <a:pathLst>
                <a:path w="297" h="33" fill="none" extrusionOk="0">
                  <a:moveTo>
                    <a:pt x="296" y="0"/>
                  </a:moveTo>
                  <a:lnTo>
                    <a:pt x="1" y="3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6" name="Google Shape;656;p22"/>
            <p:cNvSpPr/>
            <p:nvPr/>
          </p:nvSpPr>
          <p:spPr>
            <a:xfrm>
              <a:off x="2640175" y="4685750"/>
              <a:ext cx="13150" cy="2500"/>
            </a:xfrm>
            <a:custGeom>
              <a:avLst/>
              <a:gdLst/>
              <a:ahLst/>
              <a:cxnLst/>
              <a:rect l="l" t="t" r="r" b="b"/>
              <a:pathLst>
                <a:path w="526" h="100" fill="none" extrusionOk="0">
                  <a:moveTo>
                    <a:pt x="526" y="1"/>
                  </a:moveTo>
                  <a:lnTo>
                    <a:pt x="0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7" name="Google Shape;657;p22"/>
            <p:cNvSpPr/>
            <p:nvPr/>
          </p:nvSpPr>
          <p:spPr>
            <a:xfrm>
              <a:off x="2663175" y="4674250"/>
              <a:ext cx="20550" cy="3300"/>
            </a:xfrm>
            <a:custGeom>
              <a:avLst/>
              <a:gdLst/>
              <a:ahLst/>
              <a:cxnLst/>
              <a:rect l="l" t="t" r="r" b="b"/>
              <a:pathLst>
                <a:path w="822" h="132" fill="none" extrusionOk="0">
                  <a:moveTo>
                    <a:pt x="0" y="132"/>
                  </a:moveTo>
                  <a:lnTo>
                    <a:pt x="822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8" name="Google Shape;658;p22"/>
            <p:cNvSpPr/>
            <p:nvPr/>
          </p:nvSpPr>
          <p:spPr>
            <a:xfrm>
              <a:off x="2714925" y="4667675"/>
              <a:ext cx="11525" cy="13175"/>
            </a:xfrm>
            <a:custGeom>
              <a:avLst/>
              <a:gdLst/>
              <a:ahLst/>
              <a:cxnLst/>
              <a:rect l="l" t="t" r="r" b="b"/>
              <a:pathLst>
                <a:path w="461" h="527" fill="none" extrusionOk="0">
                  <a:moveTo>
                    <a:pt x="66" y="526"/>
                  </a:moveTo>
                  <a:lnTo>
                    <a:pt x="0" y="99"/>
                  </a:lnTo>
                  <a:lnTo>
                    <a:pt x="46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59" name="Google Shape;659;p22"/>
            <p:cNvSpPr/>
            <p:nvPr/>
          </p:nvSpPr>
          <p:spPr>
            <a:xfrm>
              <a:off x="2751900" y="4661100"/>
              <a:ext cx="19725" cy="23025"/>
            </a:xfrm>
            <a:custGeom>
              <a:avLst/>
              <a:gdLst/>
              <a:ahLst/>
              <a:cxnLst/>
              <a:rect l="l" t="t" r="r" b="b"/>
              <a:pathLst>
                <a:path w="789" h="921" fill="none" extrusionOk="0">
                  <a:moveTo>
                    <a:pt x="99" y="921"/>
                  </a:moveTo>
                  <a:lnTo>
                    <a:pt x="789" y="822"/>
                  </a:lnTo>
                  <a:lnTo>
                    <a:pt x="690" y="1"/>
                  </a:lnTo>
                  <a:lnTo>
                    <a:pt x="0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0" name="Google Shape;660;p22"/>
            <p:cNvSpPr/>
            <p:nvPr/>
          </p:nvSpPr>
          <p:spPr>
            <a:xfrm>
              <a:off x="1940250" y="4495975"/>
              <a:ext cx="4950" cy="32075"/>
            </a:xfrm>
            <a:custGeom>
              <a:avLst/>
              <a:gdLst/>
              <a:ahLst/>
              <a:cxnLst/>
              <a:rect l="l" t="t" r="r" b="b"/>
              <a:pathLst>
                <a:path w="198" h="1283" fill="none" extrusionOk="0">
                  <a:moveTo>
                    <a:pt x="197" y="1282"/>
                  </a:moveTo>
                  <a:lnTo>
                    <a:pt x="0" y="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1" name="Google Shape;661;p22"/>
            <p:cNvSpPr/>
            <p:nvPr/>
          </p:nvSpPr>
          <p:spPr>
            <a:xfrm>
              <a:off x="2017475" y="4484475"/>
              <a:ext cx="4950" cy="32075"/>
            </a:xfrm>
            <a:custGeom>
              <a:avLst/>
              <a:gdLst/>
              <a:ahLst/>
              <a:cxnLst/>
              <a:rect l="l" t="t" r="r" b="b"/>
              <a:pathLst>
                <a:path w="198" h="1283" fill="none" extrusionOk="0">
                  <a:moveTo>
                    <a:pt x="197" y="1282"/>
                  </a:moveTo>
                  <a:lnTo>
                    <a:pt x="0" y="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2" name="Google Shape;662;p22"/>
            <p:cNvSpPr/>
            <p:nvPr/>
          </p:nvSpPr>
          <p:spPr>
            <a:xfrm>
              <a:off x="2064300" y="4477900"/>
              <a:ext cx="4950" cy="32075"/>
            </a:xfrm>
            <a:custGeom>
              <a:avLst/>
              <a:gdLst/>
              <a:ahLst/>
              <a:cxnLst/>
              <a:rect l="l" t="t" r="r" b="b"/>
              <a:pathLst>
                <a:path w="198" h="1283" fill="none" extrusionOk="0">
                  <a:moveTo>
                    <a:pt x="197" y="1282"/>
                  </a:moveTo>
                  <a:lnTo>
                    <a:pt x="0" y="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3" name="Google Shape;663;p22"/>
            <p:cNvSpPr/>
            <p:nvPr/>
          </p:nvSpPr>
          <p:spPr>
            <a:xfrm>
              <a:off x="1999400" y="4487775"/>
              <a:ext cx="4950" cy="32050"/>
            </a:xfrm>
            <a:custGeom>
              <a:avLst/>
              <a:gdLst/>
              <a:ahLst/>
              <a:cxnLst/>
              <a:rect l="l" t="t" r="r" b="b"/>
              <a:pathLst>
                <a:path w="198" h="1282" fill="none" extrusionOk="0">
                  <a:moveTo>
                    <a:pt x="0" y="0"/>
                  </a:moveTo>
                  <a:lnTo>
                    <a:pt x="197" y="1282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4" name="Google Shape;664;p22"/>
            <p:cNvSpPr/>
            <p:nvPr/>
          </p:nvSpPr>
          <p:spPr>
            <a:xfrm>
              <a:off x="1955850" y="4519800"/>
              <a:ext cx="14800" cy="1675"/>
            </a:xfrm>
            <a:custGeom>
              <a:avLst/>
              <a:gdLst/>
              <a:ahLst/>
              <a:cxnLst/>
              <a:rect l="l" t="t" r="r" b="b"/>
              <a:pathLst>
                <a:path w="592" h="67" fill="none" extrusionOk="0">
                  <a:moveTo>
                    <a:pt x="592" y="1"/>
                  </a:moveTo>
                  <a:lnTo>
                    <a:pt x="1" y="67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5" name="Google Shape;665;p22"/>
            <p:cNvSpPr/>
            <p:nvPr/>
          </p:nvSpPr>
          <p:spPr>
            <a:xfrm>
              <a:off x="2036350" y="4508300"/>
              <a:ext cx="9075" cy="1675"/>
            </a:xfrm>
            <a:custGeom>
              <a:avLst/>
              <a:gdLst/>
              <a:ahLst/>
              <a:cxnLst/>
              <a:rect l="l" t="t" r="r" b="b"/>
              <a:pathLst>
                <a:path w="363" h="67" fill="none" extrusionOk="0">
                  <a:moveTo>
                    <a:pt x="362" y="1"/>
                  </a:moveTo>
                  <a:lnTo>
                    <a:pt x="1" y="66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6" name="Google Shape;666;p22"/>
            <p:cNvSpPr/>
            <p:nvPr/>
          </p:nvSpPr>
          <p:spPr>
            <a:xfrm>
              <a:off x="1954200" y="4505025"/>
              <a:ext cx="14825" cy="2475"/>
            </a:xfrm>
            <a:custGeom>
              <a:avLst/>
              <a:gdLst/>
              <a:ahLst/>
              <a:cxnLst/>
              <a:rect l="l" t="t" r="r" b="b"/>
              <a:pathLst>
                <a:path w="593" h="99" fill="none" extrusionOk="0">
                  <a:moveTo>
                    <a:pt x="592" y="0"/>
                  </a:moveTo>
                  <a:lnTo>
                    <a:pt x="1" y="99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7" name="Google Shape;667;p22"/>
            <p:cNvSpPr/>
            <p:nvPr/>
          </p:nvSpPr>
          <p:spPr>
            <a:xfrm>
              <a:off x="1982950" y="4514875"/>
              <a:ext cx="23025" cy="3325"/>
            </a:xfrm>
            <a:custGeom>
              <a:avLst/>
              <a:gdLst/>
              <a:ahLst/>
              <a:cxnLst/>
              <a:rect l="l" t="t" r="r" b="b"/>
              <a:pathLst>
                <a:path w="921" h="133" fill="none" extrusionOk="0">
                  <a:moveTo>
                    <a:pt x="921" y="1"/>
                  </a:moveTo>
                  <a:lnTo>
                    <a:pt x="1" y="132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8" name="Google Shape;668;p22"/>
            <p:cNvSpPr/>
            <p:nvPr/>
          </p:nvSpPr>
          <p:spPr>
            <a:xfrm>
              <a:off x="2079900" y="4477100"/>
              <a:ext cx="23025" cy="26300"/>
            </a:xfrm>
            <a:custGeom>
              <a:avLst/>
              <a:gdLst/>
              <a:ahLst/>
              <a:cxnLst/>
              <a:rect l="l" t="t" r="r" b="b"/>
              <a:pathLst>
                <a:path w="921" h="1052" fill="none" extrusionOk="0">
                  <a:moveTo>
                    <a:pt x="132" y="1052"/>
                  </a:moveTo>
                  <a:lnTo>
                    <a:pt x="920" y="920"/>
                  </a:lnTo>
                  <a:lnTo>
                    <a:pt x="789" y="0"/>
                  </a:lnTo>
                  <a:lnTo>
                    <a:pt x="0" y="13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69" name="Google Shape;669;p22"/>
            <p:cNvSpPr/>
            <p:nvPr/>
          </p:nvSpPr>
          <p:spPr>
            <a:xfrm>
              <a:off x="2425750" y="4707100"/>
              <a:ext cx="4125" cy="28800"/>
            </a:xfrm>
            <a:custGeom>
              <a:avLst/>
              <a:gdLst/>
              <a:ahLst/>
              <a:cxnLst/>
              <a:rect l="l" t="t" r="r" b="b"/>
              <a:pathLst>
                <a:path w="165" h="1152" fill="none" extrusionOk="0">
                  <a:moveTo>
                    <a:pt x="165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0" name="Google Shape;670;p22"/>
            <p:cNvSpPr/>
            <p:nvPr/>
          </p:nvSpPr>
          <p:spPr>
            <a:xfrm>
              <a:off x="2356750" y="4717800"/>
              <a:ext cx="4125" cy="27950"/>
            </a:xfrm>
            <a:custGeom>
              <a:avLst/>
              <a:gdLst/>
              <a:ahLst/>
              <a:cxnLst/>
              <a:rect l="l" t="t" r="r" b="b"/>
              <a:pathLst>
                <a:path w="165" h="1118" fill="none" extrusionOk="0">
                  <a:moveTo>
                    <a:pt x="165" y="1117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1" name="Google Shape;671;p22"/>
            <p:cNvSpPr/>
            <p:nvPr/>
          </p:nvSpPr>
          <p:spPr>
            <a:xfrm>
              <a:off x="2314850" y="4723550"/>
              <a:ext cx="4125" cy="27950"/>
            </a:xfrm>
            <a:custGeom>
              <a:avLst/>
              <a:gdLst/>
              <a:ahLst/>
              <a:cxnLst/>
              <a:rect l="l" t="t" r="r" b="b"/>
              <a:pathLst>
                <a:path w="165" h="1118" fill="none" extrusionOk="0">
                  <a:moveTo>
                    <a:pt x="165" y="1117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2" name="Google Shape;672;p22"/>
            <p:cNvSpPr/>
            <p:nvPr/>
          </p:nvSpPr>
          <p:spPr>
            <a:xfrm>
              <a:off x="2387950" y="4712850"/>
              <a:ext cx="4150" cy="28800"/>
            </a:xfrm>
            <a:custGeom>
              <a:avLst/>
              <a:gdLst/>
              <a:ahLst/>
              <a:cxnLst/>
              <a:rect l="l" t="t" r="r" b="b"/>
              <a:pathLst>
                <a:path w="166" h="1152" fill="none" extrusionOk="0">
                  <a:moveTo>
                    <a:pt x="165" y="1151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3" name="Google Shape;673;p22"/>
            <p:cNvSpPr/>
            <p:nvPr/>
          </p:nvSpPr>
          <p:spPr>
            <a:xfrm>
              <a:off x="2405225" y="4733400"/>
              <a:ext cx="13150" cy="1675"/>
            </a:xfrm>
            <a:custGeom>
              <a:avLst/>
              <a:gdLst/>
              <a:ahLst/>
              <a:cxnLst/>
              <a:rect l="l" t="t" r="r" b="b"/>
              <a:pathLst>
                <a:path w="526" h="67" fill="none" extrusionOk="0">
                  <a:moveTo>
                    <a:pt x="0" y="66"/>
                  </a:moveTo>
                  <a:lnTo>
                    <a:pt x="52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4" name="Google Shape;674;p22"/>
            <p:cNvSpPr/>
            <p:nvPr/>
          </p:nvSpPr>
          <p:spPr>
            <a:xfrm>
              <a:off x="2373175" y="4739150"/>
              <a:ext cx="7425" cy="850"/>
            </a:xfrm>
            <a:custGeom>
              <a:avLst/>
              <a:gdLst/>
              <a:ahLst/>
              <a:cxnLst/>
              <a:rect l="l" t="t" r="r" b="b"/>
              <a:pathLst>
                <a:path w="297" h="34" fill="none" extrusionOk="0">
                  <a:moveTo>
                    <a:pt x="0" y="33"/>
                  </a:moveTo>
                  <a:lnTo>
                    <a:pt x="29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5" name="Google Shape;675;p22"/>
            <p:cNvSpPr/>
            <p:nvPr/>
          </p:nvSpPr>
          <p:spPr>
            <a:xfrm>
              <a:off x="2339500" y="4743250"/>
              <a:ext cx="7400" cy="1675"/>
            </a:xfrm>
            <a:custGeom>
              <a:avLst/>
              <a:gdLst/>
              <a:ahLst/>
              <a:cxnLst/>
              <a:rect l="l" t="t" r="r" b="b"/>
              <a:pathLst>
                <a:path w="296" h="67" fill="none" extrusionOk="0">
                  <a:moveTo>
                    <a:pt x="0" y="66"/>
                  </a:moveTo>
                  <a:lnTo>
                    <a:pt x="296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6" name="Google Shape;676;p22"/>
            <p:cNvSpPr/>
            <p:nvPr/>
          </p:nvSpPr>
          <p:spPr>
            <a:xfrm>
              <a:off x="2403575" y="4720250"/>
              <a:ext cx="13175" cy="2500"/>
            </a:xfrm>
            <a:custGeom>
              <a:avLst/>
              <a:gdLst/>
              <a:ahLst/>
              <a:cxnLst/>
              <a:rect l="l" t="t" r="r" b="b"/>
              <a:pathLst>
                <a:path w="527" h="100" fill="none" extrusionOk="0">
                  <a:moveTo>
                    <a:pt x="0" y="99"/>
                  </a:moveTo>
                  <a:lnTo>
                    <a:pt x="526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7" name="Google Shape;677;p22"/>
            <p:cNvSpPr/>
            <p:nvPr/>
          </p:nvSpPr>
          <p:spPr>
            <a:xfrm>
              <a:off x="2370700" y="4716975"/>
              <a:ext cx="20575" cy="3300"/>
            </a:xfrm>
            <a:custGeom>
              <a:avLst/>
              <a:gdLst/>
              <a:ahLst/>
              <a:cxnLst/>
              <a:rect l="l" t="t" r="r" b="b"/>
              <a:pathLst>
                <a:path w="823" h="132" fill="none" extrusionOk="0">
                  <a:moveTo>
                    <a:pt x="822" y="0"/>
                  </a:moveTo>
                  <a:lnTo>
                    <a:pt x="1" y="13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8" name="Google Shape;678;p22"/>
            <p:cNvSpPr/>
            <p:nvPr/>
          </p:nvSpPr>
          <p:spPr>
            <a:xfrm>
              <a:off x="2328000" y="4724350"/>
              <a:ext cx="13975" cy="11550"/>
            </a:xfrm>
            <a:custGeom>
              <a:avLst/>
              <a:gdLst/>
              <a:ahLst/>
              <a:cxnLst/>
              <a:rect l="l" t="t" r="r" b="b"/>
              <a:pathLst>
                <a:path w="559" h="462" fill="none" extrusionOk="0">
                  <a:moveTo>
                    <a:pt x="559" y="461"/>
                  </a:moveTo>
                  <a:lnTo>
                    <a:pt x="493" y="1"/>
                  </a:lnTo>
                  <a:lnTo>
                    <a:pt x="0" y="67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79" name="Google Shape;679;p22"/>
            <p:cNvSpPr/>
            <p:nvPr/>
          </p:nvSpPr>
          <p:spPr>
            <a:xfrm>
              <a:off x="2285275" y="4729300"/>
              <a:ext cx="20550" cy="23025"/>
            </a:xfrm>
            <a:custGeom>
              <a:avLst/>
              <a:gdLst/>
              <a:ahLst/>
              <a:cxnLst/>
              <a:rect l="l" t="t" r="r" b="b"/>
              <a:pathLst>
                <a:path w="822" h="921" fill="none" extrusionOk="0">
                  <a:moveTo>
                    <a:pt x="822" y="822"/>
                  </a:moveTo>
                  <a:lnTo>
                    <a:pt x="132" y="920"/>
                  </a:lnTo>
                  <a:lnTo>
                    <a:pt x="0" y="99"/>
                  </a:lnTo>
                  <a:lnTo>
                    <a:pt x="69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0" name="Google Shape;680;p22"/>
            <p:cNvSpPr/>
            <p:nvPr/>
          </p:nvSpPr>
          <p:spPr>
            <a:xfrm>
              <a:off x="2312375" y="4793375"/>
              <a:ext cx="117500" cy="17275"/>
            </a:xfrm>
            <a:custGeom>
              <a:avLst/>
              <a:gdLst/>
              <a:ahLst/>
              <a:cxnLst/>
              <a:rect l="l" t="t" r="r" b="b"/>
              <a:pathLst>
                <a:path w="4700" h="691" fill="none" extrusionOk="0">
                  <a:moveTo>
                    <a:pt x="1" y="690"/>
                  </a:moveTo>
                  <a:lnTo>
                    <a:pt x="470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1" name="Google Shape;681;p22"/>
            <p:cNvSpPr/>
            <p:nvPr/>
          </p:nvSpPr>
          <p:spPr>
            <a:xfrm>
              <a:off x="2318950" y="4835275"/>
              <a:ext cx="116675" cy="17275"/>
            </a:xfrm>
            <a:custGeom>
              <a:avLst/>
              <a:gdLst/>
              <a:ahLst/>
              <a:cxnLst/>
              <a:rect l="l" t="t" r="r" b="b"/>
              <a:pathLst>
                <a:path w="4667" h="691" fill="none" extrusionOk="0">
                  <a:moveTo>
                    <a:pt x="1" y="690"/>
                  </a:moveTo>
                  <a:lnTo>
                    <a:pt x="4667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2" name="Google Shape;682;p22"/>
            <p:cNvSpPr/>
            <p:nvPr/>
          </p:nvSpPr>
          <p:spPr>
            <a:xfrm>
              <a:off x="2649200" y="4744075"/>
              <a:ext cx="117500" cy="17275"/>
            </a:xfrm>
            <a:custGeom>
              <a:avLst/>
              <a:gdLst/>
              <a:ahLst/>
              <a:cxnLst/>
              <a:rect l="l" t="t" r="r" b="b"/>
              <a:pathLst>
                <a:path w="4700" h="691" fill="none" extrusionOk="0">
                  <a:moveTo>
                    <a:pt x="1" y="691"/>
                  </a:moveTo>
                  <a:lnTo>
                    <a:pt x="470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3" name="Google Shape;683;p22"/>
            <p:cNvSpPr/>
            <p:nvPr/>
          </p:nvSpPr>
          <p:spPr>
            <a:xfrm>
              <a:off x="2655775" y="4785975"/>
              <a:ext cx="116675" cy="17275"/>
            </a:xfrm>
            <a:custGeom>
              <a:avLst/>
              <a:gdLst/>
              <a:ahLst/>
              <a:cxnLst/>
              <a:rect l="l" t="t" r="r" b="b"/>
              <a:pathLst>
                <a:path w="4667" h="691" fill="none" extrusionOk="0">
                  <a:moveTo>
                    <a:pt x="0" y="691"/>
                  </a:moveTo>
                  <a:lnTo>
                    <a:pt x="4667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4" name="Google Shape;684;p22"/>
            <p:cNvSpPr/>
            <p:nvPr/>
          </p:nvSpPr>
          <p:spPr>
            <a:xfrm>
              <a:off x="3012300" y="4401500"/>
              <a:ext cx="68225" cy="412425"/>
            </a:xfrm>
            <a:custGeom>
              <a:avLst/>
              <a:gdLst/>
              <a:ahLst/>
              <a:cxnLst/>
              <a:rect l="l" t="t" r="r" b="b"/>
              <a:pathLst>
                <a:path w="2729" h="16497" extrusionOk="0">
                  <a:moveTo>
                    <a:pt x="329" y="1"/>
                  </a:moveTo>
                  <a:lnTo>
                    <a:pt x="1" y="34"/>
                  </a:lnTo>
                  <a:lnTo>
                    <a:pt x="2400" y="16497"/>
                  </a:lnTo>
                  <a:lnTo>
                    <a:pt x="2728" y="16464"/>
                  </a:lnTo>
                  <a:lnTo>
                    <a:pt x="329" y="1"/>
                  </a:lnTo>
                  <a:close/>
                </a:path>
              </a:pathLst>
            </a:custGeom>
            <a:solidFill>
              <a:srgbClr val="EAF9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5" name="Google Shape;685;p22"/>
            <p:cNvSpPr/>
            <p:nvPr/>
          </p:nvSpPr>
          <p:spPr>
            <a:xfrm>
              <a:off x="1875350" y="4567450"/>
              <a:ext cx="68200" cy="412425"/>
            </a:xfrm>
            <a:custGeom>
              <a:avLst/>
              <a:gdLst/>
              <a:ahLst/>
              <a:cxnLst/>
              <a:rect l="l" t="t" r="r" b="b"/>
              <a:pathLst>
                <a:path w="2728" h="16497" extrusionOk="0">
                  <a:moveTo>
                    <a:pt x="329" y="1"/>
                  </a:moveTo>
                  <a:lnTo>
                    <a:pt x="0" y="66"/>
                  </a:lnTo>
                  <a:lnTo>
                    <a:pt x="2432" y="16497"/>
                  </a:lnTo>
                  <a:lnTo>
                    <a:pt x="2728" y="16464"/>
                  </a:lnTo>
                  <a:lnTo>
                    <a:pt x="329" y="1"/>
                  </a:lnTo>
                  <a:close/>
                </a:path>
              </a:pathLst>
            </a:custGeom>
            <a:solidFill>
              <a:srgbClr val="EAF9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6" name="Google Shape;686;p22"/>
            <p:cNvSpPr/>
            <p:nvPr/>
          </p:nvSpPr>
          <p:spPr>
            <a:xfrm>
              <a:off x="2504625" y="3670025"/>
              <a:ext cx="717200" cy="728825"/>
            </a:xfrm>
            <a:custGeom>
              <a:avLst/>
              <a:gdLst/>
              <a:ahLst/>
              <a:cxnLst/>
              <a:rect l="l" t="t" r="r" b="b"/>
              <a:pathLst>
                <a:path w="28688" h="29153" extrusionOk="0">
                  <a:moveTo>
                    <a:pt x="15394" y="0"/>
                  </a:moveTo>
                  <a:cubicBezTo>
                    <a:pt x="14893" y="0"/>
                    <a:pt x="14387" y="143"/>
                    <a:pt x="13933" y="441"/>
                  </a:cubicBezTo>
                  <a:lnTo>
                    <a:pt x="1610" y="8426"/>
                  </a:lnTo>
                  <a:cubicBezTo>
                    <a:pt x="362" y="9215"/>
                    <a:pt x="0" y="10858"/>
                    <a:pt x="822" y="12107"/>
                  </a:cubicBezTo>
                  <a:lnTo>
                    <a:pt x="11074" y="27945"/>
                  </a:lnTo>
                  <a:cubicBezTo>
                    <a:pt x="11579" y="28724"/>
                    <a:pt x="12435" y="29153"/>
                    <a:pt x="13313" y="29153"/>
                  </a:cubicBezTo>
                  <a:cubicBezTo>
                    <a:pt x="13806" y="29153"/>
                    <a:pt x="14305" y="29018"/>
                    <a:pt x="14754" y="28734"/>
                  </a:cubicBezTo>
                  <a:lnTo>
                    <a:pt x="27077" y="20749"/>
                  </a:lnTo>
                  <a:cubicBezTo>
                    <a:pt x="28326" y="19928"/>
                    <a:pt x="28687" y="18285"/>
                    <a:pt x="27898" y="17036"/>
                  </a:cubicBezTo>
                  <a:lnTo>
                    <a:pt x="17646" y="1230"/>
                  </a:lnTo>
                  <a:cubicBezTo>
                    <a:pt x="17123" y="436"/>
                    <a:pt x="16268" y="0"/>
                    <a:pt x="15394" y="0"/>
                  </a:cubicBezTo>
                  <a:close/>
                </a:path>
              </a:pathLst>
            </a:custGeom>
            <a:solidFill>
              <a:srgbClr val="FF8494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7" name="Google Shape;687;p22"/>
            <p:cNvSpPr/>
            <p:nvPr/>
          </p:nvSpPr>
          <p:spPr>
            <a:xfrm>
              <a:off x="2503800" y="3668400"/>
              <a:ext cx="454300" cy="324025"/>
            </a:xfrm>
            <a:custGeom>
              <a:avLst/>
              <a:gdLst/>
              <a:ahLst/>
              <a:cxnLst/>
              <a:rect l="l" t="t" r="r" b="b"/>
              <a:pathLst>
                <a:path w="18172" h="12961" extrusionOk="0">
                  <a:moveTo>
                    <a:pt x="15487" y="1"/>
                  </a:moveTo>
                  <a:cubicBezTo>
                    <a:pt x="15030" y="1"/>
                    <a:pt x="14570" y="132"/>
                    <a:pt x="14163" y="408"/>
                  </a:cubicBezTo>
                  <a:lnTo>
                    <a:pt x="1446" y="8623"/>
                  </a:lnTo>
                  <a:cubicBezTo>
                    <a:pt x="329" y="9346"/>
                    <a:pt x="0" y="10857"/>
                    <a:pt x="723" y="12008"/>
                  </a:cubicBezTo>
                  <a:lnTo>
                    <a:pt x="1348" y="12960"/>
                  </a:lnTo>
                  <a:lnTo>
                    <a:pt x="18172" y="2084"/>
                  </a:lnTo>
                  <a:lnTo>
                    <a:pt x="17548" y="1131"/>
                  </a:lnTo>
                  <a:cubicBezTo>
                    <a:pt x="17067" y="400"/>
                    <a:pt x="16282" y="1"/>
                    <a:pt x="154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8" name="Google Shape;688;p22"/>
            <p:cNvSpPr/>
            <p:nvPr/>
          </p:nvSpPr>
          <p:spPr>
            <a:xfrm>
              <a:off x="2518575" y="3678350"/>
              <a:ext cx="439525" cy="308325"/>
            </a:xfrm>
            <a:custGeom>
              <a:avLst/>
              <a:gdLst/>
              <a:ahLst/>
              <a:cxnLst/>
              <a:rect l="l" t="t" r="r" b="b"/>
              <a:pathLst>
                <a:path w="17581" h="12333" extrusionOk="0">
                  <a:moveTo>
                    <a:pt x="15348" y="1"/>
                  </a:moveTo>
                  <a:cubicBezTo>
                    <a:pt x="14872" y="1"/>
                    <a:pt x="14376" y="142"/>
                    <a:pt x="13933" y="437"/>
                  </a:cubicBezTo>
                  <a:lnTo>
                    <a:pt x="1512" y="8455"/>
                  </a:lnTo>
                  <a:cubicBezTo>
                    <a:pt x="395" y="9178"/>
                    <a:pt x="1" y="10558"/>
                    <a:pt x="625" y="11511"/>
                  </a:cubicBezTo>
                  <a:lnTo>
                    <a:pt x="1151" y="12332"/>
                  </a:lnTo>
                  <a:lnTo>
                    <a:pt x="17581" y="1686"/>
                  </a:lnTo>
                  <a:lnTo>
                    <a:pt x="17055" y="864"/>
                  </a:lnTo>
                  <a:cubicBezTo>
                    <a:pt x="16685" y="300"/>
                    <a:pt x="16039" y="1"/>
                    <a:pt x="1534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89" name="Google Shape;689;p22"/>
            <p:cNvSpPr/>
            <p:nvPr/>
          </p:nvSpPr>
          <p:spPr>
            <a:xfrm>
              <a:off x="2503800" y="3659700"/>
              <a:ext cx="454300" cy="332725"/>
            </a:xfrm>
            <a:custGeom>
              <a:avLst/>
              <a:gdLst/>
              <a:ahLst/>
              <a:cxnLst/>
              <a:rect l="l" t="t" r="r" b="b"/>
              <a:pathLst>
                <a:path w="18172" h="13309" fill="none" extrusionOk="0">
                  <a:moveTo>
                    <a:pt x="17548" y="1479"/>
                  </a:moveTo>
                  <a:cubicBezTo>
                    <a:pt x="16792" y="329"/>
                    <a:pt x="15280" y="0"/>
                    <a:pt x="14163" y="756"/>
                  </a:cubicBezTo>
                  <a:lnTo>
                    <a:pt x="1446" y="8971"/>
                  </a:lnTo>
                  <a:cubicBezTo>
                    <a:pt x="329" y="9694"/>
                    <a:pt x="0" y="11205"/>
                    <a:pt x="723" y="12356"/>
                  </a:cubicBezTo>
                  <a:lnTo>
                    <a:pt x="1348" y="13308"/>
                  </a:lnTo>
                  <a:lnTo>
                    <a:pt x="18172" y="2432"/>
                  </a:ln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0" name="Google Shape;690;p22"/>
            <p:cNvSpPr/>
            <p:nvPr/>
          </p:nvSpPr>
          <p:spPr>
            <a:xfrm>
              <a:off x="2767500" y="4077025"/>
              <a:ext cx="455125" cy="324250"/>
            </a:xfrm>
            <a:custGeom>
              <a:avLst/>
              <a:gdLst/>
              <a:ahLst/>
              <a:cxnLst/>
              <a:rect l="l" t="t" r="r" b="b"/>
              <a:pathLst>
                <a:path w="18205" h="12970" extrusionOk="0">
                  <a:moveTo>
                    <a:pt x="16858" y="0"/>
                  </a:moveTo>
                  <a:lnTo>
                    <a:pt x="0" y="10910"/>
                  </a:lnTo>
                  <a:lnTo>
                    <a:pt x="658" y="11863"/>
                  </a:lnTo>
                  <a:cubicBezTo>
                    <a:pt x="1120" y="12578"/>
                    <a:pt x="1906" y="12970"/>
                    <a:pt x="2713" y="12970"/>
                  </a:cubicBezTo>
                  <a:cubicBezTo>
                    <a:pt x="3167" y="12970"/>
                    <a:pt x="3628" y="12846"/>
                    <a:pt x="4042" y="12586"/>
                  </a:cubicBezTo>
                  <a:lnTo>
                    <a:pt x="16726" y="4371"/>
                  </a:lnTo>
                  <a:cubicBezTo>
                    <a:pt x="17876" y="3615"/>
                    <a:pt x="18205" y="2103"/>
                    <a:pt x="17449" y="953"/>
                  </a:cubicBezTo>
                  <a:lnTo>
                    <a:pt x="16858" y="0"/>
                  </a:lnTo>
                  <a:close/>
                </a:path>
              </a:pathLst>
            </a:custGeom>
            <a:solidFill>
              <a:schemeClr val="accent6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1" name="Google Shape;691;p22"/>
            <p:cNvSpPr/>
            <p:nvPr/>
          </p:nvSpPr>
          <p:spPr>
            <a:xfrm>
              <a:off x="2648375" y="4038400"/>
              <a:ext cx="15650" cy="24675"/>
            </a:xfrm>
            <a:custGeom>
              <a:avLst/>
              <a:gdLst/>
              <a:ahLst/>
              <a:cxnLst/>
              <a:rect l="l" t="t" r="r" b="b"/>
              <a:pathLst>
                <a:path w="626" h="987" fill="none" extrusionOk="0">
                  <a:moveTo>
                    <a:pt x="1" y="1"/>
                  </a:moveTo>
                  <a:lnTo>
                    <a:pt x="625" y="98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2" name="Google Shape;692;p22"/>
            <p:cNvSpPr/>
            <p:nvPr/>
          </p:nvSpPr>
          <p:spPr>
            <a:xfrm>
              <a:off x="2706700" y="4000625"/>
              <a:ext cx="15650" cy="24650"/>
            </a:xfrm>
            <a:custGeom>
              <a:avLst/>
              <a:gdLst/>
              <a:ahLst/>
              <a:cxnLst/>
              <a:rect l="l" t="t" r="r" b="b"/>
              <a:pathLst>
                <a:path w="626" h="986" fill="none" extrusionOk="0">
                  <a:moveTo>
                    <a:pt x="1" y="0"/>
                  </a:moveTo>
                  <a:lnTo>
                    <a:pt x="625" y="98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3" name="Google Shape;693;p22"/>
            <p:cNvSpPr/>
            <p:nvPr/>
          </p:nvSpPr>
          <p:spPr>
            <a:xfrm>
              <a:off x="2742025" y="3978425"/>
              <a:ext cx="15650" cy="23850"/>
            </a:xfrm>
            <a:custGeom>
              <a:avLst/>
              <a:gdLst/>
              <a:ahLst/>
              <a:cxnLst/>
              <a:rect l="l" t="t" r="r" b="b"/>
              <a:pathLst>
                <a:path w="626" h="954" fill="none" extrusionOk="0">
                  <a:moveTo>
                    <a:pt x="1" y="1"/>
                  </a:moveTo>
                  <a:lnTo>
                    <a:pt x="625" y="95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4" name="Google Shape;694;p22"/>
            <p:cNvSpPr/>
            <p:nvPr/>
          </p:nvSpPr>
          <p:spPr>
            <a:xfrm>
              <a:off x="2679600" y="40178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0" y="0"/>
                  </a:moveTo>
                  <a:lnTo>
                    <a:pt x="625" y="95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5" name="Google Shape;695;p22"/>
            <p:cNvSpPr/>
            <p:nvPr/>
          </p:nvSpPr>
          <p:spPr>
            <a:xfrm>
              <a:off x="2659875" y="4029375"/>
              <a:ext cx="11525" cy="7400"/>
            </a:xfrm>
            <a:custGeom>
              <a:avLst/>
              <a:gdLst/>
              <a:ahLst/>
              <a:cxnLst/>
              <a:rect l="l" t="t" r="r" b="b"/>
              <a:pathLst>
                <a:path w="461" h="296" fill="none" extrusionOk="0">
                  <a:moveTo>
                    <a:pt x="461" y="0"/>
                  </a:moveTo>
                  <a:lnTo>
                    <a:pt x="1" y="29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6" name="Google Shape;696;p22"/>
            <p:cNvSpPr/>
            <p:nvPr/>
          </p:nvSpPr>
          <p:spPr>
            <a:xfrm>
              <a:off x="2691925" y="4011300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263" y="0"/>
                  </a:moveTo>
                  <a:lnTo>
                    <a:pt x="0" y="16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7" name="Google Shape;697;p22"/>
            <p:cNvSpPr/>
            <p:nvPr/>
          </p:nvSpPr>
          <p:spPr>
            <a:xfrm>
              <a:off x="2719850" y="3993225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263" y="0"/>
                  </a:moveTo>
                  <a:lnTo>
                    <a:pt x="1" y="16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8" name="Google Shape;698;p22"/>
            <p:cNvSpPr/>
            <p:nvPr/>
          </p:nvSpPr>
          <p:spPr>
            <a:xfrm>
              <a:off x="2666450" y="4040050"/>
              <a:ext cx="11525" cy="7425"/>
            </a:xfrm>
            <a:custGeom>
              <a:avLst/>
              <a:gdLst/>
              <a:ahLst/>
              <a:cxnLst/>
              <a:rect l="l" t="t" r="r" b="b"/>
              <a:pathLst>
                <a:path w="461" h="297" fill="none" extrusionOk="0">
                  <a:moveTo>
                    <a:pt x="461" y="0"/>
                  </a:moveTo>
                  <a:lnTo>
                    <a:pt x="1" y="29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699" name="Google Shape;699;p22"/>
            <p:cNvSpPr/>
            <p:nvPr/>
          </p:nvSpPr>
          <p:spPr>
            <a:xfrm>
              <a:off x="2691100" y="4028550"/>
              <a:ext cx="17275" cy="11525"/>
            </a:xfrm>
            <a:custGeom>
              <a:avLst/>
              <a:gdLst/>
              <a:ahLst/>
              <a:cxnLst/>
              <a:rect l="l" t="t" r="r" b="b"/>
              <a:pathLst>
                <a:path w="691" h="461" fill="none" extrusionOk="0">
                  <a:moveTo>
                    <a:pt x="0" y="460"/>
                  </a:moveTo>
                  <a:lnTo>
                    <a:pt x="69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0" name="Google Shape;700;p22"/>
            <p:cNvSpPr/>
            <p:nvPr/>
          </p:nvSpPr>
          <p:spPr>
            <a:xfrm>
              <a:off x="2728075" y="4002250"/>
              <a:ext cx="16450" cy="9075"/>
            </a:xfrm>
            <a:custGeom>
              <a:avLst/>
              <a:gdLst/>
              <a:ahLst/>
              <a:cxnLst/>
              <a:rect l="l" t="t" r="r" b="b"/>
              <a:pathLst>
                <a:path w="658" h="363" fill="none" extrusionOk="0">
                  <a:moveTo>
                    <a:pt x="0" y="1"/>
                  </a:moveTo>
                  <a:lnTo>
                    <a:pt x="263" y="362"/>
                  </a:lnTo>
                  <a:lnTo>
                    <a:pt x="657" y="99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1" name="Google Shape;701;p22"/>
            <p:cNvSpPr/>
            <p:nvPr/>
          </p:nvSpPr>
          <p:spPr>
            <a:xfrm>
              <a:off x="2755175" y="3965300"/>
              <a:ext cx="26325" cy="26300"/>
            </a:xfrm>
            <a:custGeom>
              <a:avLst/>
              <a:gdLst/>
              <a:ahLst/>
              <a:cxnLst/>
              <a:rect l="l" t="t" r="r" b="b"/>
              <a:pathLst>
                <a:path w="1053" h="1052" fill="none" extrusionOk="0">
                  <a:moveTo>
                    <a:pt x="0" y="362"/>
                  </a:moveTo>
                  <a:lnTo>
                    <a:pt x="592" y="0"/>
                  </a:lnTo>
                  <a:lnTo>
                    <a:pt x="1052" y="690"/>
                  </a:lnTo>
                  <a:lnTo>
                    <a:pt x="461" y="105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2" name="Google Shape;702;p22"/>
            <p:cNvSpPr/>
            <p:nvPr/>
          </p:nvSpPr>
          <p:spPr>
            <a:xfrm>
              <a:off x="2848000" y="4011300"/>
              <a:ext cx="15650" cy="23850"/>
            </a:xfrm>
            <a:custGeom>
              <a:avLst/>
              <a:gdLst/>
              <a:ahLst/>
              <a:cxnLst/>
              <a:rect l="l" t="t" r="r" b="b"/>
              <a:pathLst>
                <a:path w="626" h="954" fill="none" extrusionOk="0">
                  <a:moveTo>
                    <a:pt x="625" y="953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3" name="Google Shape;703;p22"/>
            <p:cNvSpPr/>
            <p:nvPr/>
          </p:nvSpPr>
          <p:spPr>
            <a:xfrm>
              <a:off x="2906325" y="3973500"/>
              <a:ext cx="15650" cy="23850"/>
            </a:xfrm>
            <a:custGeom>
              <a:avLst/>
              <a:gdLst/>
              <a:ahLst/>
              <a:cxnLst/>
              <a:rect l="l" t="t" r="r" b="b"/>
              <a:pathLst>
                <a:path w="626" h="954" fill="none" extrusionOk="0">
                  <a:moveTo>
                    <a:pt x="625" y="954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4" name="Google Shape;704;p22"/>
            <p:cNvSpPr/>
            <p:nvPr/>
          </p:nvSpPr>
          <p:spPr>
            <a:xfrm>
              <a:off x="2941650" y="3950500"/>
              <a:ext cx="15650" cy="23850"/>
            </a:xfrm>
            <a:custGeom>
              <a:avLst/>
              <a:gdLst/>
              <a:ahLst/>
              <a:cxnLst/>
              <a:rect l="l" t="t" r="r" b="b"/>
              <a:pathLst>
                <a:path w="626" h="954" fill="none" extrusionOk="0">
                  <a:moveTo>
                    <a:pt x="625" y="954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5" name="Google Shape;705;p22"/>
            <p:cNvSpPr/>
            <p:nvPr/>
          </p:nvSpPr>
          <p:spPr>
            <a:xfrm>
              <a:off x="2880050" y="3990750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5" y="954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6" name="Google Shape;706;p22"/>
            <p:cNvSpPr/>
            <p:nvPr/>
          </p:nvSpPr>
          <p:spPr>
            <a:xfrm>
              <a:off x="2870175" y="4018700"/>
              <a:ext cx="11525" cy="6575"/>
            </a:xfrm>
            <a:custGeom>
              <a:avLst/>
              <a:gdLst/>
              <a:ahLst/>
              <a:cxnLst/>
              <a:rect l="l" t="t" r="r" b="b"/>
              <a:pathLst>
                <a:path w="461" h="263" fill="none" extrusionOk="0">
                  <a:moveTo>
                    <a:pt x="461" y="0"/>
                  </a:moveTo>
                  <a:lnTo>
                    <a:pt x="1" y="26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7" name="Google Shape;707;p22"/>
            <p:cNvSpPr/>
            <p:nvPr/>
          </p:nvSpPr>
          <p:spPr>
            <a:xfrm>
              <a:off x="2903050" y="4000625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263" y="0"/>
                  </a:moveTo>
                  <a:lnTo>
                    <a:pt x="0" y="1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8" name="Google Shape;708;p22"/>
            <p:cNvSpPr/>
            <p:nvPr/>
          </p:nvSpPr>
          <p:spPr>
            <a:xfrm>
              <a:off x="2930975" y="3982550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263" y="0"/>
                  </a:moveTo>
                  <a:lnTo>
                    <a:pt x="1" y="1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09" name="Google Shape;709;p22"/>
            <p:cNvSpPr/>
            <p:nvPr/>
          </p:nvSpPr>
          <p:spPr>
            <a:xfrm>
              <a:off x="2863625" y="4008000"/>
              <a:ext cx="11525" cy="6600"/>
            </a:xfrm>
            <a:custGeom>
              <a:avLst/>
              <a:gdLst/>
              <a:ahLst/>
              <a:cxnLst/>
              <a:rect l="l" t="t" r="r" b="b"/>
              <a:pathLst>
                <a:path w="461" h="264" fill="none" extrusionOk="0">
                  <a:moveTo>
                    <a:pt x="460" y="1"/>
                  </a:moveTo>
                  <a:lnTo>
                    <a:pt x="0" y="2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0" name="Google Shape;710;p22"/>
            <p:cNvSpPr/>
            <p:nvPr/>
          </p:nvSpPr>
          <p:spPr>
            <a:xfrm>
              <a:off x="2880050" y="3984175"/>
              <a:ext cx="17275" cy="11525"/>
            </a:xfrm>
            <a:custGeom>
              <a:avLst/>
              <a:gdLst/>
              <a:ahLst/>
              <a:cxnLst/>
              <a:rect l="l" t="t" r="r" b="b"/>
              <a:pathLst>
                <a:path w="691" h="461" fill="none" extrusionOk="0">
                  <a:moveTo>
                    <a:pt x="0" y="461"/>
                  </a:moveTo>
                  <a:lnTo>
                    <a:pt x="69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1" name="Google Shape;711;p22"/>
            <p:cNvSpPr/>
            <p:nvPr/>
          </p:nvSpPr>
          <p:spPr>
            <a:xfrm>
              <a:off x="2923575" y="3961175"/>
              <a:ext cx="9900" cy="15650"/>
            </a:xfrm>
            <a:custGeom>
              <a:avLst/>
              <a:gdLst/>
              <a:ahLst/>
              <a:cxnLst/>
              <a:rect l="l" t="t" r="r" b="b"/>
              <a:pathLst>
                <a:path w="396" h="626" fill="none" extrusionOk="0">
                  <a:moveTo>
                    <a:pt x="264" y="625"/>
                  </a:moveTo>
                  <a:lnTo>
                    <a:pt x="1" y="264"/>
                  </a:lnTo>
                  <a:lnTo>
                    <a:pt x="395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2" name="Google Shape;712;p22"/>
            <p:cNvSpPr/>
            <p:nvPr/>
          </p:nvSpPr>
          <p:spPr>
            <a:xfrm>
              <a:off x="2954800" y="3937350"/>
              <a:ext cx="25500" cy="26325"/>
            </a:xfrm>
            <a:custGeom>
              <a:avLst/>
              <a:gdLst/>
              <a:ahLst/>
              <a:cxnLst/>
              <a:rect l="l" t="t" r="r" b="b"/>
              <a:pathLst>
                <a:path w="1020" h="1053" fill="none" extrusionOk="0">
                  <a:moveTo>
                    <a:pt x="428" y="1052"/>
                  </a:moveTo>
                  <a:lnTo>
                    <a:pt x="1019" y="691"/>
                  </a:lnTo>
                  <a:lnTo>
                    <a:pt x="592" y="1"/>
                  </a:lnTo>
                  <a:lnTo>
                    <a:pt x="1" y="36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3" name="Google Shape;713;p22"/>
            <p:cNvSpPr/>
            <p:nvPr/>
          </p:nvSpPr>
          <p:spPr>
            <a:xfrm>
              <a:off x="2813500" y="40334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5" y="953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4" name="Google Shape;714;p22"/>
            <p:cNvSpPr/>
            <p:nvPr/>
          </p:nvSpPr>
          <p:spPr>
            <a:xfrm>
              <a:off x="2755175" y="40712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5" y="953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5" name="Google Shape;715;p22"/>
            <p:cNvSpPr/>
            <p:nvPr/>
          </p:nvSpPr>
          <p:spPr>
            <a:xfrm>
              <a:off x="2719850" y="4093450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625" y="986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6" name="Google Shape;716;p22"/>
            <p:cNvSpPr/>
            <p:nvPr/>
          </p:nvSpPr>
          <p:spPr>
            <a:xfrm>
              <a:off x="2782275" y="4054025"/>
              <a:ext cx="15650" cy="23825"/>
            </a:xfrm>
            <a:custGeom>
              <a:avLst/>
              <a:gdLst/>
              <a:ahLst/>
              <a:cxnLst/>
              <a:rect l="l" t="t" r="r" b="b"/>
              <a:pathLst>
                <a:path w="626" h="953" fill="none" extrusionOk="0">
                  <a:moveTo>
                    <a:pt x="625" y="953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7" name="Google Shape;717;p22"/>
            <p:cNvSpPr/>
            <p:nvPr/>
          </p:nvSpPr>
          <p:spPr>
            <a:xfrm>
              <a:off x="2806925" y="4059775"/>
              <a:ext cx="11525" cy="7400"/>
            </a:xfrm>
            <a:custGeom>
              <a:avLst/>
              <a:gdLst/>
              <a:ahLst/>
              <a:cxnLst/>
              <a:rect l="l" t="t" r="r" b="b"/>
              <a:pathLst>
                <a:path w="461" h="296" fill="none" extrusionOk="0">
                  <a:moveTo>
                    <a:pt x="1" y="296"/>
                  </a:moveTo>
                  <a:lnTo>
                    <a:pt x="46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8" name="Google Shape;718;p22"/>
            <p:cNvSpPr/>
            <p:nvPr/>
          </p:nvSpPr>
          <p:spPr>
            <a:xfrm>
              <a:off x="2779825" y="4080300"/>
              <a:ext cx="6600" cy="4950"/>
            </a:xfrm>
            <a:custGeom>
              <a:avLst/>
              <a:gdLst/>
              <a:ahLst/>
              <a:cxnLst/>
              <a:rect l="l" t="t" r="r" b="b"/>
              <a:pathLst>
                <a:path w="264" h="198" fill="none" extrusionOk="0">
                  <a:moveTo>
                    <a:pt x="0" y="198"/>
                  </a:moveTo>
                  <a:lnTo>
                    <a:pt x="263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19" name="Google Shape;719;p22"/>
            <p:cNvSpPr/>
            <p:nvPr/>
          </p:nvSpPr>
          <p:spPr>
            <a:xfrm>
              <a:off x="2751075" y="4098375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0" y="165"/>
                  </a:moveTo>
                  <a:lnTo>
                    <a:pt x="263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0" name="Google Shape;720;p22"/>
            <p:cNvSpPr/>
            <p:nvPr/>
          </p:nvSpPr>
          <p:spPr>
            <a:xfrm>
              <a:off x="2799525" y="4049075"/>
              <a:ext cx="11525" cy="6600"/>
            </a:xfrm>
            <a:custGeom>
              <a:avLst/>
              <a:gdLst/>
              <a:ahLst/>
              <a:cxnLst/>
              <a:rect l="l" t="t" r="r" b="b"/>
              <a:pathLst>
                <a:path w="461" h="264" fill="none" extrusionOk="0">
                  <a:moveTo>
                    <a:pt x="1" y="264"/>
                  </a:moveTo>
                  <a:lnTo>
                    <a:pt x="46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1" name="Google Shape;721;p22"/>
            <p:cNvSpPr/>
            <p:nvPr/>
          </p:nvSpPr>
          <p:spPr>
            <a:xfrm>
              <a:off x="2769150" y="4055650"/>
              <a:ext cx="18100" cy="11525"/>
            </a:xfrm>
            <a:custGeom>
              <a:avLst/>
              <a:gdLst/>
              <a:ahLst/>
              <a:cxnLst/>
              <a:rect l="l" t="t" r="r" b="b"/>
              <a:pathLst>
                <a:path w="724" h="461" fill="none" extrusionOk="0">
                  <a:moveTo>
                    <a:pt x="723" y="1"/>
                  </a:moveTo>
                  <a:lnTo>
                    <a:pt x="0" y="46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2" name="Google Shape;722;p22"/>
            <p:cNvSpPr/>
            <p:nvPr/>
          </p:nvSpPr>
          <p:spPr>
            <a:xfrm>
              <a:off x="2733000" y="4084400"/>
              <a:ext cx="16450" cy="9900"/>
            </a:xfrm>
            <a:custGeom>
              <a:avLst/>
              <a:gdLst/>
              <a:ahLst/>
              <a:cxnLst/>
              <a:rect l="l" t="t" r="r" b="b"/>
              <a:pathLst>
                <a:path w="658" h="396" fill="none" extrusionOk="0">
                  <a:moveTo>
                    <a:pt x="657" y="395"/>
                  </a:moveTo>
                  <a:lnTo>
                    <a:pt x="395" y="1"/>
                  </a:lnTo>
                  <a:lnTo>
                    <a:pt x="0" y="2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3" name="Google Shape;723;p22"/>
            <p:cNvSpPr/>
            <p:nvPr/>
          </p:nvSpPr>
          <p:spPr>
            <a:xfrm>
              <a:off x="2696850" y="4104125"/>
              <a:ext cx="26300" cy="27125"/>
            </a:xfrm>
            <a:custGeom>
              <a:avLst/>
              <a:gdLst/>
              <a:ahLst/>
              <a:cxnLst/>
              <a:rect l="l" t="t" r="r" b="b"/>
              <a:pathLst>
                <a:path w="1052" h="1085" fill="none" extrusionOk="0">
                  <a:moveTo>
                    <a:pt x="1052" y="691"/>
                  </a:moveTo>
                  <a:lnTo>
                    <a:pt x="428" y="1085"/>
                  </a:lnTo>
                  <a:lnTo>
                    <a:pt x="0" y="395"/>
                  </a:lnTo>
                  <a:lnTo>
                    <a:pt x="592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4" name="Google Shape;724;p22"/>
            <p:cNvSpPr/>
            <p:nvPr/>
          </p:nvSpPr>
          <p:spPr>
            <a:xfrm>
              <a:off x="2746150" y="4010475"/>
              <a:ext cx="270300" cy="182400"/>
            </a:xfrm>
            <a:custGeom>
              <a:avLst/>
              <a:gdLst/>
              <a:ahLst/>
              <a:cxnLst/>
              <a:rect l="l" t="t" r="r" b="b"/>
              <a:pathLst>
                <a:path w="10812" h="7296" fill="none" extrusionOk="0">
                  <a:moveTo>
                    <a:pt x="0" y="7295"/>
                  </a:moveTo>
                  <a:lnTo>
                    <a:pt x="1081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5" name="Google Shape;725;p22"/>
            <p:cNvSpPr/>
            <p:nvPr/>
          </p:nvSpPr>
          <p:spPr>
            <a:xfrm>
              <a:off x="2769150" y="4105775"/>
              <a:ext cx="179100" cy="123250"/>
            </a:xfrm>
            <a:custGeom>
              <a:avLst/>
              <a:gdLst/>
              <a:ahLst/>
              <a:cxnLst/>
              <a:rect l="l" t="t" r="r" b="b"/>
              <a:pathLst>
                <a:path w="7164" h="4930" fill="none" extrusionOk="0">
                  <a:moveTo>
                    <a:pt x="0" y="4929"/>
                  </a:moveTo>
                  <a:lnTo>
                    <a:pt x="7164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6" name="Google Shape;726;p22"/>
            <p:cNvSpPr/>
            <p:nvPr/>
          </p:nvSpPr>
          <p:spPr>
            <a:xfrm>
              <a:off x="3033675" y="4050725"/>
              <a:ext cx="48475" cy="55900"/>
            </a:xfrm>
            <a:custGeom>
              <a:avLst/>
              <a:gdLst/>
              <a:ahLst/>
              <a:cxnLst/>
              <a:rect l="l" t="t" r="r" b="b"/>
              <a:pathLst>
                <a:path w="1939" h="2236" fill="none" extrusionOk="0">
                  <a:moveTo>
                    <a:pt x="0" y="2235"/>
                  </a:moveTo>
                  <a:lnTo>
                    <a:pt x="230" y="1118"/>
                  </a:lnTo>
                  <a:lnTo>
                    <a:pt x="1775" y="1249"/>
                  </a:lnTo>
                  <a:lnTo>
                    <a:pt x="1939" y="1"/>
                  </a:lnTo>
                </a:path>
              </a:pathLst>
            </a:custGeom>
            <a:noFill/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7" name="Google Shape;727;p22"/>
            <p:cNvSpPr/>
            <p:nvPr/>
          </p:nvSpPr>
          <p:spPr>
            <a:xfrm>
              <a:off x="1527850" y="3949900"/>
              <a:ext cx="1258575" cy="1077375"/>
            </a:xfrm>
            <a:custGeom>
              <a:avLst/>
              <a:gdLst/>
              <a:ahLst/>
              <a:cxnLst/>
              <a:rect l="l" t="t" r="r" b="b"/>
              <a:pathLst>
                <a:path w="50343" h="43095" extrusionOk="0">
                  <a:moveTo>
                    <a:pt x="37128" y="1"/>
                  </a:moveTo>
                  <a:cubicBezTo>
                    <a:pt x="36635" y="1"/>
                    <a:pt x="36135" y="135"/>
                    <a:pt x="35687" y="419"/>
                  </a:cubicBezTo>
                  <a:lnTo>
                    <a:pt x="1578" y="22337"/>
                  </a:lnTo>
                  <a:cubicBezTo>
                    <a:pt x="362" y="23158"/>
                    <a:pt x="0" y="24801"/>
                    <a:pt x="789" y="26017"/>
                  </a:cubicBezTo>
                  <a:lnTo>
                    <a:pt x="10976" y="41856"/>
                  </a:lnTo>
                  <a:cubicBezTo>
                    <a:pt x="11482" y="42658"/>
                    <a:pt x="12342" y="43094"/>
                    <a:pt x="13223" y="43094"/>
                  </a:cubicBezTo>
                  <a:cubicBezTo>
                    <a:pt x="13713" y="43094"/>
                    <a:pt x="14210" y="42959"/>
                    <a:pt x="14656" y="42677"/>
                  </a:cubicBezTo>
                  <a:lnTo>
                    <a:pt x="48765" y="20759"/>
                  </a:lnTo>
                  <a:cubicBezTo>
                    <a:pt x="49981" y="19938"/>
                    <a:pt x="50342" y="18295"/>
                    <a:pt x="49554" y="17046"/>
                  </a:cubicBezTo>
                  <a:lnTo>
                    <a:pt x="39367" y="1208"/>
                  </a:lnTo>
                  <a:cubicBezTo>
                    <a:pt x="38862" y="429"/>
                    <a:pt x="38006" y="1"/>
                    <a:pt x="37128" y="1"/>
                  </a:cubicBezTo>
                  <a:close/>
                </a:path>
              </a:pathLst>
            </a:custGeom>
            <a:solidFill>
              <a:srgbClr val="FF8494"/>
            </a:solidFill>
            <a:ln w="9025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8" name="Google Shape;728;p22"/>
            <p:cNvSpPr/>
            <p:nvPr/>
          </p:nvSpPr>
          <p:spPr>
            <a:xfrm>
              <a:off x="1540175" y="3940325"/>
              <a:ext cx="997325" cy="675625"/>
            </a:xfrm>
            <a:custGeom>
              <a:avLst/>
              <a:gdLst/>
              <a:ahLst/>
              <a:cxnLst/>
              <a:rect l="l" t="t" r="r" b="b"/>
              <a:pathLst>
                <a:path w="39893" h="27025" extrusionOk="0">
                  <a:moveTo>
                    <a:pt x="37215" y="1"/>
                  </a:moveTo>
                  <a:cubicBezTo>
                    <a:pt x="36755" y="1"/>
                    <a:pt x="36291" y="132"/>
                    <a:pt x="35884" y="408"/>
                  </a:cubicBezTo>
                  <a:lnTo>
                    <a:pt x="1446" y="22687"/>
                  </a:lnTo>
                  <a:cubicBezTo>
                    <a:pt x="329" y="23443"/>
                    <a:pt x="0" y="24921"/>
                    <a:pt x="723" y="26071"/>
                  </a:cubicBezTo>
                  <a:lnTo>
                    <a:pt x="1315" y="27024"/>
                  </a:lnTo>
                  <a:lnTo>
                    <a:pt x="39893" y="2083"/>
                  </a:lnTo>
                  <a:lnTo>
                    <a:pt x="39268" y="1131"/>
                  </a:lnTo>
                  <a:cubicBezTo>
                    <a:pt x="38809" y="400"/>
                    <a:pt x="38018" y="1"/>
                    <a:pt x="37215" y="1"/>
                  </a:cubicBezTo>
                  <a:close/>
                </a:path>
              </a:pathLst>
            </a:custGeom>
            <a:solidFill>
              <a:srgbClr val="FFFFFF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29" name="Google Shape;729;p22"/>
            <p:cNvSpPr/>
            <p:nvPr/>
          </p:nvSpPr>
          <p:spPr>
            <a:xfrm>
              <a:off x="1554950" y="3950850"/>
              <a:ext cx="982550" cy="659350"/>
            </a:xfrm>
            <a:custGeom>
              <a:avLst/>
              <a:gdLst/>
              <a:ahLst/>
              <a:cxnLst/>
              <a:rect l="l" t="t" r="r" b="b"/>
              <a:pathLst>
                <a:path w="39302" h="26374" extrusionOk="0">
                  <a:moveTo>
                    <a:pt x="37083" y="0"/>
                  </a:moveTo>
                  <a:cubicBezTo>
                    <a:pt x="36596" y="0"/>
                    <a:pt x="36083" y="148"/>
                    <a:pt x="35621" y="447"/>
                  </a:cubicBezTo>
                  <a:lnTo>
                    <a:pt x="1512" y="22496"/>
                  </a:lnTo>
                  <a:cubicBezTo>
                    <a:pt x="395" y="23219"/>
                    <a:pt x="1" y="24599"/>
                    <a:pt x="592" y="25552"/>
                  </a:cubicBezTo>
                  <a:lnTo>
                    <a:pt x="1118" y="26373"/>
                  </a:lnTo>
                  <a:lnTo>
                    <a:pt x="39302" y="1662"/>
                  </a:lnTo>
                  <a:lnTo>
                    <a:pt x="38776" y="874"/>
                  </a:lnTo>
                  <a:cubicBezTo>
                    <a:pt x="38410" y="296"/>
                    <a:pt x="37773" y="0"/>
                    <a:pt x="3708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0" name="Google Shape;730;p22"/>
            <p:cNvSpPr/>
            <p:nvPr/>
          </p:nvSpPr>
          <p:spPr>
            <a:xfrm>
              <a:off x="1804700" y="4349750"/>
              <a:ext cx="997325" cy="675625"/>
            </a:xfrm>
            <a:custGeom>
              <a:avLst/>
              <a:gdLst/>
              <a:ahLst/>
              <a:cxnLst/>
              <a:rect l="l" t="t" r="r" b="b"/>
              <a:pathLst>
                <a:path w="39893" h="27025" extrusionOk="0">
                  <a:moveTo>
                    <a:pt x="38545" y="1"/>
                  </a:moveTo>
                  <a:lnTo>
                    <a:pt x="0" y="24942"/>
                  </a:lnTo>
                  <a:lnTo>
                    <a:pt x="625" y="25895"/>
                  </a:lnTo>
                  <a:cubicBezTo>
                    <a:pt x="1084" y="26625"/>
                    <a:pt x="1862" y="27024"/>
                    <a:pt x="2663" y="27024"/>
                  </a:cubicBezTo>
                  <a:cubicBezTo>
                    <a:pt x="3122" y="27024"/>
                    <a:pt x="3590" y="26893"/>
                    <a:pt x="4009" y="26618"/>
                  </a:cubicBezTo>
                  <a:lnTo>
                    <a:pt x="38447" y="4371"/>
                  </a:lnTo>
                  <a:cubicBezTo>
                    <a:pt x="39564" y="3615"/>
                    <a:pt x="39893" y="2104"/>
                    <a:pt x="39170" y="954"/>
                  </a:cubicBezTo>
                  <a:lnTo>
                    <a:pt x="38545" y="1"/>
                  </a:lnTo>
                  <a:close/>
                </a:path>
              </a:pathLst>
            </a:custGeom>
            <a:solidFill>
              <a:schemeClr val="accent6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1" name="Google Shape;731;p22"/>
            <p:cNvSpPr/>
            <p:nvPr/>
          </p:nvSpPr>
          <p:spPr>
            <a:xfrm>
              <a:off x="1540175" y="3931600"/>
              <a:ext cx="997325" cy="684350"/>
            </a:xfrm>
            <a:custGeom>
              <a:avLst/>
              <a:gdLst/>
              <a:ahLst/>
              <a:cxnLst/>
              <a:rect l="l" t="t" r="r" b="b"/>
              <a:pathLst>
                <a:path w="39893" h="27374" fill="none" extrusionOk="0">
                  <a:moveTo>
                    <a:pt x="39268" y="1480"/>
                  </a:moveTo>
                  <a:cubicBezTo>
                    <a:pt x="38545" y="329"/>
                    <a:pt x="37001" y="1"/>
                    <a:pt x="35884" y="757"/>
                  </a:cubicBezTo>
                  <a:lnTo>
                    <a:pt x="1446" y="23036"/>
                  </a:lnTo>
                  <a:cubicBezTo>
                    <a:pt x="329" y="23792"/>
                    <a:pt x="0" y="25270"/>
                    <a:pt x="723" y="26420"/>
                  </a:cubicBezTo>
                  <a:lnTo>
                    <a:pt x="1315" y="27373"/>
                  </a:lnTo>
                  <a:lnTo>
                    <a:pt x="39893" y="2432"/>
                  </a:ln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2" name="Google Shape;732;p22"/>
            <p:cNvSpPr/>
            <p:nvPr/>
          </p:nvSpPr>
          <p:spPr>
            <a:xfrm>
              <a:off x="1682300" y="4629900"/>
              <a:ext cx="78875" cy="78050"/>
            </a:xfrm>
            <a:custGeom>
              <a:avLst/>
              <a:gdLst/>
              <a:ahLst/>
              <a:cxnLst/>
              <a:rect l="l" t="t" r="r" b="b"/>
              <a:pathLst>
                <a:path w="3155" h="3122" extrusionOk="0">
                  <a:moveTo>
                    <a:pt x="1939" y="0"/>
                  </a:moveTo>
                  <a:lnTo>
                    <a:pt x="1479" y="329"/>
                  </a:lnTo>
                  <a:lnTo>
                    <a:pt x="1676" y="1742"/>
                  </a:lnTo>
                  <a:lnTo>
                    <a:pt x="493" y="953"/>
                  </a:lnTo>
                  <a:lnTo>
                    <a:pt x="0" y="1282"/>
                  </a:lnTo>
                  <a:lnTo>
                    <a:pt x="1216" y="3122"/>
                  </a:lnTo>
                  <a:lnTo>
                    <a:pt x="1610" y="2892"/>
                  </a:lnTo>
                  <a:lnTo>
                    <a:pt x="854" y="1709"/>
                  </a:lnTo>
                  <a:lnTo>
                    <a:pt x="1939" y="2399"/>
                  </a:lnTo>
                  <a:lnTo>
                    <a:pt x="2202" y="2235"/>
                  </a:lnTo>
                  <a:lnTo>
                    <a:pt x="2005" y="953"/>
                  </a:lnTo>
                  <a:lnTo>
                    <a:pt x="2005" y="953"/>
                  </a:lnTo>
                  <a:lnTo>
                    <a:pt x="2760" y="2136"/>
                  </a:lnTo>
                  <a:lnTo>
                    <a:pt x="3155" y="1873"/>
                  </a:lnTo>
                  <a:lnTo>
                    <a:pt x="1939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3" name="Google Shape;733;p22"/>
            <p:cNvSpPr/>
            <p:nvPr/>
          </p:nvSpPr>
          <p:spPr>
            <a:xfrm>
              <a:off x="1765250" y="4600325"/>
              <a:ext cx="59175" cy="65725"/>
            </a:xfrm>
            <a:custGeom>
              <a:avLst/>
              <a:gdLst/>
              <a:ahLst/>
              <a:cxnLst/>
              <a:rect l="l" t="t" r="r" b="b"/>
              <a:pathLst>
                <a:path w="2367" h="2629" extrusionOk="0">
                  <a:moveTo>
                    <a:pt x="527" y="657"/>
                  </a:moveTo>
                  <a:lnTo>
                    <a:pt x="1217" y="1183"/>
                  </a:lnTo>
                  <a:lnTo>
                    <a:pt x="724" y="1479"/>
                  </a:lnTo>
                  <a:lnTo>
                    <a:pt x="527" y="657"/>
                  </a:lnTo>
                  <a:close/>
                  <a:moveTo>
                    <a:pt x="461" y="0"/>
                  </a:moveTo>
                  <a:lnTo>
                    <a:pt x="1" y="296"/>
                  </a:lnTo>
                  <a:lnTo>
                    <a:pt x="494" y="2629"/>
                  </a:lnTo>
                  <a:lnTo>
                    <a:pt x="921" y="2333"/>
                  </a:lnTo>
                  <a:lnTo>
                    <a:pt x="855" y="1939"/>
                  </a:lnTo>
                  <a:lnTo>
                    <a:pt x="1578" y="1479"/>
                  </a:lnTo>
                  <a:lnTo>
                    <a:pt x="1907" y="1709"/>
                  </a:lnTo>
                  <a:lnTo>
                    <a:pt x="2367" y="1413"/>
                  </a:lnTo>
                  <a:lnTo>
                    <a:pt x="461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4" name="Google Shape;734;p22"/>
            <p:cNvSpPr/>
            <p:nvPr/>
          </p:nvSpPr>
          <p:spPr>
            <a:xfrm>
              <a:off x="1810450" y="4561700"/>
              <a:ext cx="61625" cy="63275"/>
            </a:xfrm>
            <a:custGeom>
              <a:avLst/>
              <a:gdLst/>
              <a:ahLst/>
              <a:cxnLst/>
              <a:rect l="l" t="t" r="r" b="b"/>
              <a:pathLst>
                <a:path w="2465" h="2531" extrusionOk="0">
                  <a:moveTo>
                    <a:pt x="1249" y="526"/>
                  </a:moveTo>
                  <a:cubicBezTo>
                    <a:pt x="1348" y="526"/>
                    <a:pt x="1446" y="559"/>
                    <a:pt x="1545" y="592"/>
                  </a:cubicBezTo>
                  <a:cubicBezTo>
                    <a:pt x="1643" y="658"/>
                    <a:pt x="1709" y="756"/>
                    <a:pt x="1808" y="855"/>
                  </a:cubicBezTo>
                  <a:cubicBezTo>
                    <a:pt x="1873" y="954"/>
                    <a:pt x="1906" y="1052"/>
                    <a:pt x="1906" y="1151"/>
                  </a:cubicBezTo>
                  <a:cubicBezTo>
                    <a:pt x="1939" y="1282"/>
                    <a:pt x="1939" y="1381"/>
                    <a:pt x="1873" y="1447"/>
                  </a:cubicBezTo>
                  <a:cubicBezTo>
                    <a:pt x="1840" y="1545"/>
                    <a:pt x="1775" y="1611"/>
                    <a:pt x="1709" y="1677"/>
                  </a:cubicBezTo>
                  <a:lnTo>
                    <a:pt x="1413" y="1874"/>
                  </a:lnTo>
                  <a:lnTo>
                    <a:pt x="690" y="789"/>
                  </a:lnTo>
                  <a:lnTo>
                    <a:pt x="986" y="592"/>
                  </a:lnTo>
                  <a:cubicBezTo>
                    <a:pt x="1085" y="559"/>
                    <a:pt x="1150" y="526"/>
                    <a:pt x="1249" y="526"/>
                  </a:cubicBezTo>
                  <a:close/>
                  <a:moveTo>
                    <a:pt x="1282" y="1"/>
                  </a:moveTo>
                  <a:cubicBezTo>
                    <a:pt x="1085" y="34"/>
                    <a:pt x="920" y="99"/>
                    <a:pt x="723" y="198"/>
                  </a:cubicBezTo>
                  <a:lnTo>
                    <a:pt x="0" y="691"/>
                  </a:lnTo>
                  <a:lnTo>
                    <a:pt x="1216" y="2531"/>
                  </a:lnTo>
                  <a:lnTo>
                    <a:pt x="1939" y="2071"/>
                  </a:lnTo>
                  <a:cubicBezTo>
                    <a:pt x="2103" y="1972"/>
                    <a:pt x="2235" y="1808"/>
                    <a:pt x="2333" y="1644"/>
                  </a:cubicBezTo>
                  <a:cubicBezTo>
                    <a:pt x="2432" y="1479"/>
                    <a:pt x="2465" y="1315"/>
                    <a:pt x="2432" y="1118"/>
                  </a:cubicBezTo>
                  <a:cubicBezTo>
                    <a:pt x="2432" y="921"/>
                    <a:pt x="2366" y="724"/>
                    <a:pt x="2235" y="559"/>
                  </a:cubicBezTo>
                  <a:cubicBezTo>
                    <a:pt x="2136" y="362"/>
                    <a:pt x="1972" y="231"/>
                    <a:pt x="1808" y="132"/>
                  </a:cubicBezTo>
                  <a:cubicBezTo>
                    <a:pt x="1643" y="34"/>
                    <a:pt x="1479" y="1"/>
                    <a:pt x="1282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5" name="Google Shape;735;p22"/>
            <p:cNvSpPr/>
            <p:nvPr/>
          </p:nvSpPr>
          <p:spPr>
            <a:xfrm>
              <a:off x="1868775" y="4523700"/>
              <a:ext cx="68200" cy="63500"/>
            </a:xfrm>
            <a:custGeom>
              <a:avLst/>
              <a:gdLst/>
              <a:ahLst/>
              <a:cxnLst/>
              <a:rect l="l" t="t" r="r" b="b"/>
              <a:pathLst>
                <a:path w="2728" h="2540" extrusionOk="0">
                  <a:moveTo>
                    <a:pt x="1282" y="502"/>
                  </a:moveTo>
                  <a:cubicBezTo>
                    <a:pt x="1380" y="535"/>
                    <a:pt x="1446" y="568"/>
                    <a:pt x="1512" y="666"/>
                  </a:cubicBezTo>
                  <a:cubicBezTo>
                    <a:pt x="1545" y="765"/>
                    <a:pt x="1578" y="863"/>
                    <a:pt x="1545" y="929"/>
                  </a:cubicBezTo>
                  <a:cubicBezTo>
                    <a:pt x="1545" y="1028"/>
                    <a:pt x="1479" y="1093"/>
                    <a:pt x="1413" y="1159"/>
                  </a:cubicBezTo>
                  <a:lnTo>
                    <a:pt x="1085" y="1356"/>
                  </a:lnTo>
                  <a:lnTo>
                    <a:pt x="690" y="798"/>
                  </a:lnTo>
                  <a:lnTo>
                    <a:pt x="1019" y="568"/>
                  </a:lnTo>
                  <a:cubicBezTo>
                    <a:pt x="1118" y="502"/>
                    <a:pt x="1216" y="502"/>
                    <a:pt x="1282" y="502"/>
                  </a:cubicBezTo>
                  <a:close/>
                  <a:moveTo>
                    <a:pt x="1309" y="1"/>
                  </a:moveTo>
                  <a:cubicBezTo>
                    <a:pt x="1138" y="1"/>
                    <a:pt x="952" y="64"/>
                    <a:pt x="789" y="173"/>
                  </a:cubicBezTo>
                  <a:lnTo>
                    <a:pt x="0" y="666"/>
                  </a:lnTo>
                  <a:lnTo>
                    <a:pt x="1216" y="2539"/>
                  </a:lnTo>
                  <a:lnTo>
                    <a:pt x="1676" y="2276"/>
                  </a:lnTo>
                  <a:lnTo>
                    <a:pt x="1315" y="1751"/>
                  </a:lnTo>
                  <a:lnTo>
                    <a:pt x="1643" y="1521"/>
                  </a:lnTo>
                  <a:lnTo>
                    <a:pt x="2235" y="1882"/>
                  </a:lnTo>
                  <a:lnTo>
                    <a:pt x="2728" y="1554"/>
                  </a:lnTo>
                  <a:lnTo>
                    <a:pt x="2005" y="1192"/>
                  </a:lnTo>
                  <a:cubicBezTo>
                    <a:pt x="2071" y="1061"/>
                    <a:pt x="2071" y="929"/>
                    <a:pt x="2071" y="798"/>
                  </a:cubicBezTo>
                  <a:cubicBezTo>
                    <a:pt x="2038" y="666"/>
                    <a:pt x="2005" y="535"/>
                    <a:pt x="1906" y="371"/>
                  </a:cubicBezTo>
                  <a:cubicBezTo>
                    <a:pt x="1775" y="173"/>
                    <a:pt x="1610" y="42"/>
                    <a:pt x="1413" y="9"/>
                  </a:cubicBezTo>
                  <a:cubicBezTo>
                    <a:pt x="1379" y="3"/>
                    <a:pt x="1345" y="1"/>
                    <a:pt x="1309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6" name="Google Shape;736;p22"/>
            <p:cNvSpPr/>
            <p:nvPr/>
          </p:nvSpPr>
          <p:spPr>
            <a:xfrm>
              <a:off x="1925450" y="4496800"/>
              <a:ext cx="41100" cy="54250"/>
            </a:xfrm>
            <a:custGeom>
              <a:avLst/>
              <a:gdLst/>
              <a:ahLst/>
              <a:cxnLst/>
              <a:rect l="l" t="t" r="r" b="b"/>
              <a:pathLst>
                <a:path w="1644" h="2170" extrusionOk="0">
                  <a:moveTo>
                    <a:pt x="428" y="1"/>
                  </a:moveTo>
                  <a:lnTo>
                    <a:pt x="1" y="296"/>
                  </a:lnTo>
                  <a:lnTo>
                    <a:pt x="1184" y="2169"/>
                  </a:lnTo>
                  <a:lnTo>
                    <a:pt x="1644" y="1874"/>
                  </a:lnTo>
                  <a:lnTo>
                    <a:pt x="428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7" name="Google Shape;737;p22"/>
            <p:cNvSpPr/>
            <p:nvPr/>
          </p:nvSpPr>
          <p:spPr>
            <a:xfrm>
              <a:off x="1956675" y="4467225"/>
              <a:ext cx="61625" cy="63275"/>
            </a:xfrm>
            <a:custGeom>
              <a:avLst/>
              <a:gdLst/>
              <a:ahLst/>
              <a:cxnLst/>
              <a:rect l="l" t="t" r="r" b="b"/>
              <a:pathLst>
                <a:path w="2465" h="2531" extrusionOk="0">
                  <a:moveTo>
                    <a:pt x="1249" y="526"/>
                  </a:moveTo>
                  <a:cubicBezTo>
                    <a:pt x="1348" y="526"/>
                    <a:pt x="1446" y="559"/>
                    <a:pt x="1545" y="592"/>
                  </a:cubicBezTo>
                  <a:cubicBezTo>
                    <a:pt x="1643" y="658"/>
                    <a:pt x="1709" y="724"/>
                    <a:pt x="1775" y="855"/>
                  </a:cubicBezTo>
                  <a:cubicBezTo>
                    <a:pt x="1841" y="954"/>
                    <a:pt x="1906" y="1052"/>
                    <a:pt x="1906" y="1151"/>
                  </a:cubicBezTo>
                  <a:cubicBezTo>
                    <a:pt x="1939" y="1282"/>
                    <a:pt x="1906" y="1348"/>
                    <a:pt x="1873" y="1447"/>
                  </a:cubicBezTo>
                  <a:cubicBezTo>
                    <a:pt x="1841" y="1545"/>
                    <a:pt x="1775" y="1611"/>
                    <a:pt x="1709" y="1677"/>
                  </a:cubicBezTo>
                  <a:lnTo>
                    <a:pt x="1380" y="1874"/>
                  </a:lnTo>
                  <a:lnTo>
                    <a:pt x="690" y="789"/>
                  </a:lnTo>
                  <a:lnTo>
                    <a:pt x="986" y="592"/>
                  </a:lnTo>
                  <a:cubicBezTo>
                    <a:pt x="1052" y="559"/>
                    <a:pt x="1150" y="526"/>
                    <a:pt x="1249" y="526"/>
                  </a:cubicBezTo>
                  <a:close/>
                  <a:moveTo>
                    <a:pt x="1282" y="1"/>
                  </a:moveTo>
                  <a:cubicBezTo>
                    <a:pt x="1085" y="34"/>
                    <a:pt x="920" y="99"/>
                    <a:pt x="723" y="198"/>
                  </a:cubicBezTo>
                  <a:lnTo>
                    <a:pt x="0" y="658"/>
                  </a:lnTo>
                  <a:lnTo>
                    <a:pt x="1216" y="2531"/>
                  </a:lnTo>
                  <a:lnTo>
                    <a:pt x="1906" y="2071"/>
                  </a:lnTo>
                  <a:cubicBezTo>
                    <a:pt x="2103" y="1972"/>
                    <a:pt x="2235" y="1808"/>
                    <a:pt x="2333" y="1644"/>
                  </a:cubicBezTo>
                  <a:cubicBezTo>
                    <a:pt x="2399" y="1479"/>
                    <a:pt x="2465" y="1315"/>
                    <a:pt x="2432" y="1118"/>
                  </a:cubicBezTo>
                  <a:cubicBezTo>
                    <a:pt x="2432" y="921"/>
                    <a:pt x="2366" y="724"/>
                    <a:pt x="2235" y="559"/>
                  </a:cubicBezTo>
                  <a:cubicBezTo>
                    <a:pt x="2103" y="362"/>
                    <a:pt x="1972" y="231"/>
                    <a:pt x="1808" y="132"/>
                  </a:cubicBezTo>
                  <a:cubicBezTo>
                    <a:pt x="1643" y="34"/>
                    <a:pt x="1446" y="1"/>
                    <a:pt x="1282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8" name="Google Shape;738;p22"/>
            <p:cNvSpPr/>
            <p:nvPr/>
          </p:nvSpPr>
          <p:spPr>
            <a:xfrm>
              <a:off x="1822775" y="4797725"/>
              <a:ext cx="54225" cy="58675"/>
            </a:xfrm>
            <a:custGeom>
              <a:avLst/>
              <a:gdLst/>
              <a:ahLst/>
              <a:cxnLst/>
              <a:rect l="l" t="t" r="r" b="b"/>
              <a:pathLst>
                <a:path w="2169" h="2347" extrusionOk="0">
                  <a:moveTo>
                    <a:pt x="863" y="339"/>
                  </a:moveTo>
                  <a:cubicBezTo>
                    <a:pt x="937" y="339"/>
                    <a:pt x="1011" y="355"/>
                    <a:pt x="1085" y="385"/>
                  </a:cubicBezTo>
                  <a:cubicBezTo>
                    <a:pt x="1216" y="451"/>
                    <a:pt x="1380" y="615"/>
                    <a:pt x="1545" y="878"/>
                  </a:cubicBezTo>
                  <a:cubicBezTo>
                    <a:pt x="1709" y="1141"/>
                    <a:pt x="1807" y="1338"/>
                    <a:pt x="1807" y="1502"/>
                  </a:cubicBezTo>
                  <a:cubicBezTo>
                    <a:pt x="1807" y="1699"/>
                    <a:pt x="1742" y="1831"/>
                    <a:pt x="1577" y="1929"/>
                  </a:cubicBezTo>
                  <a:cubicBezTo>
                    <a:pt x="1487" y="1984"/>
                    <a:pt x="1397" y="2008"/>
                    <a:pt x="1312" y="2008"/>
                  </a:cubicBezTo>
                  <a:cubicBezTo>
                    <a:pt x="1242" y="2008"/>
                    <a:pt x="1176" y="1992"/>
                    <a:pt x="1117" y="1962"/>
                  </a:cubicBezTo>
                  <a:cubicBezTo>
                    <a:pt x="953" y="1896"/>
                    <a:pt x="789" y="1732"/>
                    <a:pt x="624" y="1469"/>
                  </a:cubicBezTo>
                  <a:cubicBezTo>
                    <a:pt x="460" y="1206"/>
                    <a:pt x="394" y="1009"/>
                    <a:pt x="394" y="845"/>
                  </a:cubicBezTo>
                  <a:cubicBezTo>
                    <a:pt x="362" y="681"/>
                    <a:pt x="460" y="516"/>
                    <a:pt x="592" y="418"/>
                  </a:cubicBezTo>
                  <a:cubicBezTo>
                    <a:pt x="682" y="363"/>
                    <a:pt x="773" y="339"/>
                    <a:pt x="863" y="339"/>
                  </a:cubicBezTo>
                  <a:close/>
                  <a:moveTo>
                    <a:pt x="898" y="1"/>
                  </a:moveTo>
                  <a:cubicBezTo>
                    <a:pt x="743" y="1"/>
                    <a:pt x="592" y="52"/>
                    <a:pt x="427" y="155"/>
                  </a:cubicBezTo>
                  <a:cubicBezTo>
                    <a:pt x="197" y="319"/>
                    <a:pt x="66" y="549"/>
                    <a:pt x="33" y="812"/>
                  </a:cubicBezTo>
                  <a:cubicBezTo>
                    <a:pt x="0" y="1075"/>
                    <a:pt x="99" y="1338"/>
                    <a:pt x="329" y="1666"/>
                  </a:cubicBezTo>
                  <a:cubicBezTo>
                    <a:pt x="526" y="1995"/>
                    <a:pt x="756" y="2225"/>
                    <a:pt x="986" y="2291"/>
                  </a:cubicBezTo>
                  <a:cubicBezTo>
                    <a:pt x="1085" y="2328"/>
                    <a:pt x="1183" y="2346"/>
                    <a:pt x="1280" y="2346"/>
                  </a:cubicBezTo>
                  <a:cubicBezTo>
                    <a:pt x="1441" y="2346"/>
                    <a:pt x="1598" y="2295"/>
                    <a:pt x="1742" y="2192"/>
                  </a:cubicBezTo>
                  <a:cubicBezTo>
                    <a:pt x="2005" y="2028"/>
                    <a:pt x="2136" y="1831"/>
                    <a:pt x="2136" y="1568"/>
                  </a:cubicBezTo>
                  <a:cubicBezTo>
                    <a:pt x="2169" y="1305"/>
                    <a:pt x="2070" y="1009"/>
                    <a:pt x="1873" y="681"/>
                  </a:cubicBezTo>
                  <a:cubicBezTo>
                    <a:pt x="1643" y="352"/>
                    <a:pt x="1413" y="155"/>
                    <a:pt x="1183" y="56"/>
                  </a:cubicBezTo>
                  <a:cubicBezTo>
                    <a:pt x="1085" y="19"/>
                    <a:pt x="991" y="1"/>
                    <a:pt x="898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39" name="Google Shape;739;p22"/>
            <p:cNvSpPr/>
            <p:nvPr/>
          </p:nvSpPr>
          <p:spPr>
            <a:xfrm>
              <a:off x="1870425" y="4759675"/>
              <a:ext cx="57525" cy="65475"/>
            </a:xfrm>
            <a:custGeom>
              <a:avLst/>
              <a:gdLst/>
              <a:ahLst/>
              <a:cxnLst/>
              <a:rect l="l" t="t" r="r" b="b"/>
              <a:pathLst>
                <a:path w="2301" h="2619" extrusionOk="0">
                  <a:moveTo>
                    <a:pt x="1183" y="1"/>
                  </a:moveTo>
                  <a:lnTo>
                    <a:pt x="0" y="757"/>
                  </a:lnTo>
                  <a:lnTo>
                    <a:pt x="197" y="1053"/>
                  </a:lnTo>
                  <a:lnTo>
                    <a:pt x="986" y="527"/>
                  </a:lnTo>
                  <a:lnTo>
                    <a:pt x="822" y="1447"/>
                  </a:lnTo>
                  <a:lnTo>
                    <a:pt x="953" y="1644"/>
                  </a:lnTo>
                  <a:lnTo>
                    <a:pt x="1216" y="1447"/>
                  </a:lnTo>
                  <a:cubicBezTo>
                    <a:pt x="1323" y="1393"/>
                    <a:pt x="1431" y="1340"/>
                    <a:pt x="1538" y="1340"/>
                  </a:cubicBezTo>
                  <a:cubicBezTo>
                    <a:pt x="1562" y="1340"/>
                    <a:pt x="1586" y="1342"/>
                    <a:pt x="1610" y="1348"/>
                  </a:cubicBezTo>
                  <a:cubicBezTo>
                    <a:pt x="1709" y="1348"/>
                    <a:pt x="1807" y="1414"/>
                    <a:pt x="1873" y="1513"/>
                  </a:cubicBezTo>
                  <a:cubicBezTo>
                    <a:pt x="1939" y="1611"/>
                    <a:pt x="1939" y="1710"/>
                    <a:pt x="1906" y="1841"/>
                  </a:cubicBezTo>
                  <a:cubicBezTo>
                    <a:pt x="1873" y="1940"/>
                    <a:pt x="1807" y="2038"/>
                    <a:pt x="1643" y="2137"/>
                  </a:cubicBezTo>
                  <a:cubicBezTo>
                    <a:pt x="1577" y="2203"/>
                    <a:pt x="1479" y="2235"/>
                    <a:pt x="1347" y="2268"/>
                  </a:cubicBezTo>
                  <a:lnTo>
                    <a:pt x="1019" y="2268"/>
                  </a:lnTo>
                  <a:lnTo>
                    <a:pt x="1052" y="2597"/>
                  </a:lnTo>
                  <a:cubicBezTo>
                    <a:pt x="1106" y="2611"/>
                    <a:pt x="1160" y="2619"/>
                    <a:pt x="1217" y="2619"/>
                  </a:cubicBezTo>
                  <a:cubicBezTo>
                    <a:pt x="1298" y="2619"/>
                    <a:pt x="1383" y="2603"/>
                    <a:pt x="1479" y="2564"/>
                  </a:cubicBezTo>
                  <a:cubicBezTo>
                    <a:pt x="1610" y="2531"/>
                    <a:pt x="1742" y="2466"/>
                    <a:pt x="1873" y="2400"/>
                  </a:cubicBezTo>
                  <a:cubicBezTo>
                    <a:pt x="2005" y="2301"/>
                    <a:pt x="2103" y="2203"/>
                    <a:pt x="2202" y="2071"/>
                  </a:cubicBezTo>
                  <a:cubicBezTo>
                    <a:pt x="2267" y="1940"/>
                    <a:pt x="2300" y="1841"/>
                    <a:pt x="2300" y="1710"/>
                  </a:cubicBezTo>
                  <a:cubicBezTo>
                    <a:pt x="2300" y="1545"/>
                    <a:pt x="2235" y="1414"/>
                    <a:pt x="2169" y="1315"/>
                  </a:cubicBezTo>
                  <a:cubicBezTo>
                    <a:pt x="2070" y="1151"/>
                    <a:pt x="1939" y="1053"/>
                    <a:pt x="1774" y="1020"/>
                  </a:cubicBezTo>
                  <a:cubicBezTo>
                    <a:pt x="1610" y="1020"/>
                    <a:pt x="1446" y="1053"/>
                    <a:pt x="1249" y="1151"/>
                  </a:cubicBezTo>
                  <a:lnTo>
                    <a:pt x="1150" y="1184"/>
                  </a:lnTo>
                  <a:lnTo>
                    <a:pt x="1314" y="198"/>
                  </a:lnTo>
                  <a:lnTo>
                    <a:pt x="1183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0" name="Google Shape;740;p22"/>
            <p:cNvSpPr/>
            <p:nvPr/>
          </p:nvSpPr>
          <p:spPr>
            <a:xfrm>
              <a:off x="2141500" y="4357150"/>
              <a:ext cx="59175" cy="54250"/>
            </a:xfrm>
            <a:custGeom>
              <a:avLst/>
              <a:gdLst/>
              <a:ahLst/>
              <a:cxnLst/>
              <a:rect l="l" t="t" r="r" b="b"/>
              <a:pathLst>
                <a:path w="2367" h="2170" extrusionOk="0">
                  <a:moveTo>
                    <a:pt x="428" y="0"/>
                  </a:moveTo>
                  <a:lnTo>
                    <a:pt x="1" y="296"/>
                  </a:lnTo>
                  <a:lnTo>
                    <a:pt x="1184" y="2169"/>
                  </a:lnTo>
                  <a:lnTo>
                    <a:pt x="2367" y="1413"/>
                  </a:lnTo>
                  <a:lnTo>
                    <a:pt x="2104" y="986"/>
                  </a:lnTo>
                  <a:lnTo>
                    <a:pt x="1381" y="1446"/>
                  </a:lnTo>
                  <a:lnTo>
                    <a:pt x="428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1" name="Google Shape;741;p22"/>
            <p:cNvSpPr/>
            <p:nvPr/>
          </p:nvSpPr>
          <p:spPr>
            <a:xfrm>
              <a:off x="2194075" y="4316075"/>
              <a:ext cx="56725" cy="57525"/>
            </a:xfrm>
            <a:custGeom>
              <a:avLst/>
              <a:gdLst/>
              <a:ahLst/>
              <a:cxnLst/>
              <a:rect l="l" t="t" r="r" b="b"/>
              <a:pathLst>
                <a:path w="2269" h="2301" extrusionOk="0">
                  <a:moveTo>
                    <a:pt x="1085" y="526"/>
                  </a:moveTo>
                  <a:cubicBezTo>
                    <a:pt x="1184" y="526"/>
                    <a:pt x="1283" y="559"/>
                    <a:pt x="1381" y="625"/>
                  </a:cubicBezTo>
                  <a:cubicBezTo>
                    <a:pt x="1480" y="658"/>
                    <a:pt x="1545" y="756"/>
                    <a:pt x="1611" y="855"/>
                  </a:cubicBezTo>
                  <a:cubicBezTo>
                    <a:pt x="1677" y="953"/>
                    <a:pt x="1710" y="1052"/>
                    <a:pt x="1743" y="1183"/>
                  </a:cubicBezTo>
                  <a:cubicBezTo>
                    <a:pt x="1743" y="1282"/>
                    <a:pt x="1743" y="1381"/>
                    <a:pt x="1710" y="1479"/>
                  </a:cubicBezTo>
                  <a:cubicBezTo>
                    <a:pt x="1644" y="1578"/>
                    <a:pt x="1611" y="1643"/>
                    <a:pt x="1513" y="1709"/>
                  </a:cubicBezTo>
                  <a:cubicBezTo>
                    <a:pt x="1414" y="1742"/>
                    <a:pt x="1348" y="1775"/>
                    <a:pt x="1217" y="1775"/>
                  </a:cubicBezTo>
                  <a:cubicBezTo>
                    <a:pt x="1118" y="1775"/>
                    <a:pt x="1020" y="1742"/>
                    <a:pt x="921" y="1676"/>
                  </a:cubicBezTo>
                  <a:cubicBezTo>
                    <a:pt x="822" y="1643"/>
                    <a:pt x="757" y="1545"/>
                    <a:pt x="691" y="1446"/>
                  </a:cubicBezTo>
                  <a:cubicBezTo>
                    <a:pt x="625" y="1348"/>
                    <a:pt x="592" y="1249"/>
                    <a:pt x="560" y="1118"/>
                  </a:cubicBezTo>
                  <a:cubicBezTo>
                    <a:pt x="560" y="1019"/>
                    <a:pt x="560" y="921"/>
                    <a:pt x="592" y="822"/>
                  </a:cubicBezTo>
                  <a:cubicBezTo>
                    <a:pt x="658" y="723"/>
                    <a:pt x="724" y="658"/>
                    <a:pt x="790" y="592"/>
                  </a:cubicBezTo>
                  <a:cubicBezTo>
                    <a:pt x="888" y="559"/>
                    <a:pt x="987" y="526"/>
                    <a:pt x="1085" y="526"/>
                  </a:cubicBezTo>
                  <a:close/>
                  <a:moveTo>
                    <a:pt x="1085" y="0"/>
                  </a:moveTo>
                  <a:cubicBezTo>
                    <a:pt x="888" y="33"/>
                    <a:pt x="691" y="66"/>
                    <a:pt x="527" y="198"/>
                  </a:cubicBezTo>
                  <a:cubicBezTo>
                    <a:pt x="362" y="296"/>
                    <a:pt x="231" y="428"/>
                    <a:pt x="132" y="625"/>
                  </a:cubicBezTo>
                  <a:cubicBezTo>
                    <a:pt x="67" y="789"/>
                    <a:pt x="1" y="986"/>
                    <a:pt x="34" y="1183"/>
                  </a:cubicBezTo>
                  <a:cubicBezTo>
                    <a:pt x="34" y="1381"/>
                    <a:pt x="100" y="1578"/>
                    <a:pt x="231" y="1742"/>
                  </a:cubicBezTo>
                  <a:cubicBezTo>
                    <a:pt x="330" y="1939"/>
                    <a:pt x="494" y="2071"/>
                    <a:pt x="658" y="2169"/>
                  </a:cubicBezTo>
                  <a:cubicBezTo>
                    <a:pt x="855" y="2268"/>
                    <a:pt x="1020" y="2301"/>
                    <a:pt x="1217" y="2301"/>
                  </a:cubicBezTo>
                  <a:cubicBezTo>
                    <a:pt x="1414" y="2301"/>
                    <a:pt x="1611" y="2235"/>
                    <a:pt x="1775" y="2136"/>
                  </a:cubicBezTo>
                  <a:cubicBezTo>
                    <a:pt x="1940" y="2005"/>
                    <a:pt x="2071" y="1873"/>
                    <a:pt x="2170" y="1676"/>
                  </a:cubicBezTo>
                  <a:cubicBezTo>
                    <a:pt x="2235" y="1512"/>
                    <a:pt x="2268" y="1315"/>
                    <a:pt x="2268" y="1118"/>
                  </a:cubicBezTo>
                  <a:cubicBezTo>
                    <a:pt x="2235" y="921"/>
                    <a:pt x="2170" y="723"/>
                    <a:pt x="2071" y="559"/>
                  </a:cubicBezTo>
                  <a:cubicBezTo>
                    <a:pt x="1940" y="362"/>
                    <a:pt x="1808" y="230"/>
                    <a:pt x="1611" y="132"/>
                  </a:cubicBezTo>
                  <a:cubicBezTo>
                    <a:pt x="1447" y="33"/>
                    <a:pt x="1283" y="0"/>
                    <a:pt x="1085" y="0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2" name="Google Shape;742;p22"/>
            <p:cNvSpPr/>
            <p:nvPr/>
          </p:nvSpPr>
          <p:spPr>
            <a:xfrm>
              <a:off x="2248300" y="4270075"/>
              <a:ext cx="69850" cy="71500"/>
            </a:xfrm>
            <a:custGeom>
              <a:avLst/>
              <a:gdLst/>
              <a:ahLst/>
              <a:cxnLst/>
              <a:rect l="l" t="t" r="r" b="b"/>
              <a:pathLst>
                <a:path w="2794" h="2860" extrusionOk="0">
                  <a:moveTo>
                    <a:pt x="1578" y="0"/>
                  </a:moveTo>
                  <a:lnTo>
                    <a:pt x="1151" y="263"/>
                  </a:lnTo>
                  <a:lnTo>
                    <a:pt x="1907" y="1380"/>
                  </a:lnTo>
                  <a:lnTo>
                    <a:pt x="395" y="756"/>
                  </a:lnTo>
                  <a:lnTo>
                    <a:pt x="1" y="1019"/>
                  </a:lnTo>
                  <a:lnTo>
                    <a:pt x="1217" y="2859"/>
                  </a:lnTo>
                  <a:lnTo>
                    <a:pt x="1611" y="2596"/>
                  </a:lnTo>
                  <a:lnTo>
                    <a:pt x="888" y="1479"/>
                  </a:lnTo>
                  <a:lnTo>
                    <a:pt x="2400" y="2103"/>
                  </a:lnTo>
                  <a:lnTo>
                    <a:pt x="2794" y="1840"/>
                  </a:lnTo>
                  <a:lnTo>
                    <a:pt x="1578" y="0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3" name="Google Shape;743;p22"/>
            <p:cNvSpPr/>
            <p:nvPr/>
          </p:nvSpPr>
          <p:spPr>
            <a:xfrm>
              <a:off x="2307450" y="4240275"/>
              <a:ext cx="61650" cy="63500"/>
            </a:xfrm>
            <a:custGeom>
              <a:avLst/>
              <a:gdLst/>
              <a:ahLst/>
              <a:cxnLst/>
              <a:rect l="l" t="t" r="r" b="b"/>
              <a:pathLst>
                <a:path w="2466" h="2540" extrusionOk="0">
                  <a:moveTo>
                    <a:pt x="1282" y="502"/>
                  </a:moveTo>
                  <a:cubicBezTo>
                    <a:pt x="1381" y="502"/>
                    <a:pt x="1479" y="535"/>
                    <a:pt x="1545" y="601"/>
                  </a:cubicBezTo>
                  <a:cubicBezTo>
                    <a:pt x="1644" y="634"/>
                    <a:pt x="1742" y="732"/>
                    <a:pt x="1808" y="831"/>
                  </a:cubicBezTo>
                  <a:cubicBezTo>
                    <a:pt x="1874" y="929"/>
                    <a:pt x="1907" y="1028"/>
                    <a:pt x="1939" y="1159"/>
                  </a:cubicBezTo>
                  <a:cubicBezTo>
                    <a:pt x="1939" y="1258"/>
                    <a:pt x="1939" y="1357"/>
                    <a:pt x="1907" y="1455"/>
                  </a:cubicBezTo>
                  <a:cubicBezTo>
                    <a:pt x="1841" y="1521"/>
                    <a:pt x="1808" y="1587"/>
                    <a:pt x="1709" y="1652"/>
                  </a:cubicBezTo>
                  <a:lnTo>
                    <a:pt x="1414" y="1849"/>
                  </a:lnTo>
                  <a:lnTo>
                    <a:pt x="724" y="765"/>
                  </a:lnTo>
                  <a:lnTo>
                    <a:pt x="986" y="601"/>
                  </a:lnTo>
                  <a:cubicBezTo>
                    <a:pt x="1085" y="535"/>
                    <a:pt x="1184" y="502"/>
                    <a:pt x="1282" y="502"/>
                  </a:cubicBezTo>
                  <a:close/>
                  <a:moveTo>
                    <a:pt x="1388" y="1"/>
                  </a:moveTo>
                  <a:cubicBezTo>
                    <a:pt x="1353" y="1"/>
                    <a:pt x="1318" y="3"/>
                    <a:pt x="1282" y="9"/>
                  </a:cubicBezTo>
                  <a:cubicBezTo>
                    <a:pt x="1085" y="9"/>
                    <a:pt x="921" y="75"/>
                    <a:pt x="724" y="174"/>
                  </a:cubicBezTo>
                  <a:lnTo>
                    <a:pt x="1" y="666"/>
                  </a:lnTo>
                  <a:lnTo>
                    <a:pt x="1217" y="2540"/>
                  </a:lnTo>
                  <a:lnTo>
                    <a:pt x="1939" y="2079"/>
                  </a:lnTo>
                  <a:cubicBezTo>
                    <a:pt x="2104" y="1948"/>
                    <a:pt x="2235" y="1817"/>
                    <a:pt x="2334" y="1652"/>
                  </a:cubicBezTo>
                  <a:cubicBezTo>
                    <a:pt x="2432" y="1455"/>
                    <a:pt x="2465" y="1291"/>
                    <a:pt x="2432" y="1094"/>
                  </a:cubicBezTo>
                  <a:cubicBezTo>
                    <a:pt x="2432" y="897"/>
                    <a:pt x="2367" y="732"/>
                    <a:pt x="2235" y="535"/>
                  </a:cubicBezTo>
                  <a:cubicBezTo>
                    <a:pt x="2137" y="338"/>
                    <a:pt x="1972" y="206"/>
                    <a:pt x="1808" y="108"/>
                  </a:cubicBezTo>
                  <a:cubicBezTo>
                    <a:pt x="1674" y="54"/>
                    <a:pt x="1540" y="1"/>
                    <a:pt x="1388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4" name="Google Shape;744;p22"/>
            <p:cNvSpPr/>
            <p:nvPr/>
          </p:nvSpPr>
          <p:spPr>
            <a:xfrm>
              <a:off x="2372350" y="4201050"/>
              <a:ext cx="56700" cy="57550"/>
            </a:xfrm>
            <a:custGeom>
              <a:avLst/>
              <a:gdLst/>
              <a:ahLst/>
              <a:cxnLst/>
              <a:rect l="l" t="t" r="r" b="b"/>
              <a:pathLst>
                <a:path w="2268" h="2302" extrusionOk="0">
                  <a:moveTo>
                    <a:pt x="1052" y="527"/>
                  </a:moveTo>
                  <a:cubicBezTo>
                    <a:pt x="1151" y="527"/>
                    <a:pt x="1249" y="560"/>
                    <a:pt x="1348" y="625"/>
                  </a:cubicBezTo>
                  <a:cubicBezTo>
                    <a:pt x="1446" y="658"/>
                    <a:pt x="1512" y="757"/>
                    <a:pt x="1578" y="855"/>
                  </a:cubicBezTo>
                  <a:cubicBezTo>
                    <a:pt x="1644" y="954"/>
                    <a:pt x="1709" y="1053"/>
                    <a:pt x="1709" y="1184"/>
                  </a:cubicBezTo>
                  <a:cubicBezTo>
                    <a:pt x="1742" y="1283"/>
                    <a:pt x="1709" y="1381"/>
                    <a:pt x="1677" y="1480"/>
                  </a:cubicBezTo>
                  <a:cubicBezTo>
                    <a:pt x="1644" y="1578"/>
                    <a:pt x="1578" y="1644"/>
                    <a:pt x="1479" y="1710"/>
                  </a:cubicBezTo>
                  <a:cubicBezTo>
                    <a:pt x="1414" y="1743"/>
                    <a:pt x="1315" y="1775"/>
                    <a:pt x="1216" y="1775"/>
                  </a:cubicBezTo>
                  <a:cubicBezTo>
                    <a:pt x="1118" y="1775"/>
                    <a:pt x="1019" y="1743"/>
                    <a:pt x="921" y="1677"/>
                  </a:cubicBezTo>
                  <a:cubicBezTo>
                    <a:pt x="822" y="1644"/>
                    <a:pt x="724" y="1545"/>
                    <a:pt x="658" y="1447"/>
                  </a:cubicBezTo>
                  <a:cubicBezTo>
                    <a:pt x="592" y="1348"/>
                    <a:pt x="559" y="1250"/>
                    <a:pt x="559" y="1118"/>
                  </a:cubicBezTo>
                  <a:cubicBezTo>
                    <a:pt x="526" y="1020"/>
                    <a:pt x="559" y="921"/>
                    <a:pt x="592" y="823"/>
                  </a:cubicBezTo>
                  <a:cubicBezTo>
                    <a:pt x="625" y="724"/>
                    <a:pt x="691" y="658"/>
                    <a:pt x="789" y="592"/>
                  </a:cubicBezTo>
                  <a:cubicBezTo>
                    <a:pt x="855" y="527"/>
                    <a:pt x="954" y="527"/>
                    <a:pt x="1052" y="527"/>
                  </a:cubicBezTo>
                  <a:close/>
                  <a:moveTo>
                    <a:pt x="1052" y="1"/>
                  </a:moveTo>
                  <a:cubicBezTo>
                    <a:pt x="855" y="1"/>
                    <a:pt x="691" y="67"/>
                    <a:pt x="494" y="198"/>
                  </a:cubicBezTo>
                  <a:cubicBezTo>
                    <a:pt x="329" y="297"/>
                    <a:pt x="198" y="428"/>
                    <a:pt x="132" y="625"/>
                  </a:cubicBezTo>
                  <a:cubicBezTo>
                    <a:pt x="33" y="790"/>
                    <a:pt x="1" y="987"/>
                    <a:pt x="1" y="1184"/>
                  </a:cubicBezTo>
                  <a:cubicBezTo>
                    <a:pt x="33" y="1381"/>
                    <a:pt x="99" y="1545"/>
                    <a:pt x="198" y="1743"/>
                  </a:cubicBezTo>
                  <a:cubicBezTo>
                    <a:pt x="329" y="1907"/>
                    <a:pt x="461" y="2071"/>
                    <a:pt x="658" y="2170"/>
                  </a:cubicBezTo>
                  <a:cubicBezTo>
                    <a:pt x="822" y="2268"/>
                    <a:pt x="1019" y="2301"/>
                    <a:pt x="1216" y="2301"/>
                  </a:cubicBezTo>
                  <a:cubicBezTo>
                    <a:pt x="1414" y="2301"/>
                    <a:pt x="1578" y="2235"/>
                    <a:pt x="1742" y="2104"/>
                  </a:cubicBezTo>
                  <a:cubicBezTo>
                    <a:pt x="1939" y="2005"/>
                    <a:pt x="2071" y="1874"/>
                    <a:pt x="2137" y="1677"/>
                  </a:cubicBezTo>
                  <a:cubicBezTo>
                    <a:pt x="2235" y="1513"/>
                    <a:pt x="2268" y="1315"/>
                    <a:pt x="2235" y="1118"/>
                  </a:cubicBezTo>
                  <a:cubicBezTo>
                    <a:pt x="2235" y="921"/>
                    <a:pt x="2169" y="724"/>
                    <a:pt x="2038" y="560"/>
                  </a:cubicBezTo>
                  <a:cubicBezTo>
                    <a:pt x="1939" y="362"/>
                    <a:pt x="1775" y="231"/>
                    <a:pt x="1611" y="132"/>
                  </a:cubicBezTo>
                  <a:cubicBezTo>
                    <a:pt x="1446" y="34"/>
                    <a:pt x="1249" y="1"/>
                    <a:pt x="1052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5" name="Google Shape;745;p22"/>
            <p:cNvSpPr/>
            <p:nvPr/>
          </p:nvSpPr>
          <p:spPr>
            <a:xfrm>
              <a:off x="2425750" y="4154225"/>
              <a:ext cx="69850" cy="72325"/>
            </a:xfrm>
            <a:custGeom>
              <a:avLst/>
              <a:gdLst/>
              <a:ahLst/>
              <a:cxnLst/>
              <a:rect l="l" t="t" r="r" b="b"/>
              <a:pathLst>
                <a:path w="2794" h="2893" extrusionOk="0">
                  <a:moveTo>
                    <a:pt x="1578" y="1"/>
                  </a:moveTo>
                  <a:lnTo>
                    <a:pt x="1184" y="297"/>
                  </a:lnTo>
                  <a:lnTo>
                    <a:pt x="1906" y="1414"/>
                  </a:lnTo>
                  <a:lnTo>
                    <a:pt x="395" y="790"/>
                  </a:lnTo>
                  <a:lnTo>
                    <a:pt x="1" y="1020"/>
                  </a:lnTo>
                  <a:lnTo>
                    <a:pt x="1216" y="2893"/>
                  </a:lnTo>
                  <a:lnTo>
                    <a:pt x="1644" y="2630"/>
                  </a:lnTo>
                  <a:lnTo>
                    <a:pt x="921" y="1513"/>
                  </a:lnTo>
                  <a:lnTo>
                    <a:pt x="921" y="1513"/>
                  </a:lnTo>
                  <a:lnTo>
                    <a:pt x="2399" y="2137"/>
                  </a:lnTo>
                  <a:lnTo>
                    <a:pt x="2794" y="1874"/>
                  </a:lnTo>
                  <a:lnTo>
                    <a:pt x="1578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6" name="Google Shape;746;p22"/>
            <p:cNvSpPr/>
            <p:nvPr/>
          </p:nvSpPr>
          <p:spPr>
            <a:xfrm>
              <a:off x="2061825" y="4431900"/>
              <a:ext cx="30425" cy="34525"/>
            </a:xfrm>
            <a:custGeom>
              <a:avLst/>
              <a:gdLst/>
              <a:ahLst/>
              <a:cxnLst/>
              <a:rect l="l" t="t" r="r" b="b"/>
              <a:pathLst>
                <a:path w="1217" h="1381" extrusionOk="0">
                  <a:moveTo>
                    <a:pt x="822" y="1"/>
                  </a:moveTo>
                  <a:lnTo>
                    <a:pt x="0" y="526"/>
                  </a:lnTo>
                  <a:lnTo>
                    <a:pt x="165" y="757"/>
                  </a:lnTo>
                  <a:lnTo>
                    <a:pt x="428" y="592"/>
                  </a:lnTo>
                  <a:lnTo>
                    <a:pt x="953" y="1381"/>
                  </a:lnTo>
                  <a:lnTo>
                    <a:pt x="1216" y="1249"/>
                  </a:lnTo>
                  <a:lnTo>
                    <a:pt x="691" y="428"/>
                  </a:lnTo>
                  <a:lnTo>
                    <a:pt x="953" y="231"/>
                  </a:lnTo>
                  <a:lnTo>
                    <a:pt x="822" y="1"/>
                  </a:ln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7" name="Google Shape;747;p22"/>
            <p:cNvSpPr/>
            <p:nvPr/>
          </p:nvSpPr>
          <p:spPr>
            <a:xfrm>
              <a:off x="2089750" y="4419575"/>
              <a:ext cx="31250" cy="32075"/>
            </a:xfrm>
            <a:custGeom>
              <a:avLst/>
              <a:gdLst/>
              <a:ahLst/>
              <a:cxnLst/>
              <a:rect l="l" t="t" r="r" b="b"/>
              <a:pathLst>
                <a:path w="1250" h="1283" extrusionOk="0">
                  <a:moveTo>
                    <a:pt x="592" y="297"/>
                  </a:moveTo>
                  <a:cubicBezTo>
                    <a:pt x="658" y="297"/>
                    <a:pt x="691" y="297"/>
                    <a:pt x="757" y="329"/>
                  </a:cubicBezTo>
                  <a:cubicBezTo>
                    <a:pt x="789" y="362"/>
                    <a:pt x="855" y="428"/>
                    <a:pt x="888" y="461"/>
                  </a:cubicBezTo>
                  <a:cubicBezTo>
                    <a:pt x="921" y="527"/>
                    <a:pt x="954" y="592"/>
                    <a:pt x="954" y="658"/>
                  </a:cubicBezTo>
                  <a:cubicBezTo>
                    <a:pt x="954" y="724"/>
                    <a:pt x="954" y="757"/>
                    <a:pt x="921" y="822"/>
                  </a:cubicBezTo>
                  <a:cubicBezTo>
                    <a:pt x="921" y="888"/>
                    <a:pt x="888" y="921"/>
                    <a:pt x="822" y="954"/>
                  </a:cubicBezTo>
                  <a:cubicBezTo>
                    <a:pt x="789" y="987"/>
                    <a:pt x="724" y="987"/>
                    <a:pt x="691" y="987"/>
                  </a:cubicBezTo>
                  <a:cubicBezTo>
                    <a:pt x="625" y="987"/>
                    <a:pt x="559" y="954"/>
                    <a:pt x="494" y="954"/>
                  </a:cubicBezTo>
                  <a:cubicBezTo>
                    <a:pt x="461" y="921"/>
                    <a:pt x="395" y="855"/>
                    <a:pt x="362" y="789"/>
                  </a:cubicBezTo>
                  <a:cubicBezTo>
                    <a:pt x="329" y="757"/>
                    <a:pt x="329" y="691"/>
                    <a:pt x="296" y="625"/>
                  </a:cubicBezTo>
                  <a:cubicBezTo>
                    <a:pt x="296" y="559"/>
                    <a:pt x="296" y="494"/>
                    <a:pt x="329" y="461"/>
                  </a:cubicBezTo>
                  <a:cubicBezTo>
                    <a:pt x="362" y="395"/>
                    <a:pt x="395" y="362"/>
                    <a:pt x="428" y="329"/>
                  </a:cubicBezTo>
                  <a:cubicBezTo>
                    <a:pt x="494" y="297"/>
                    <a:pt x="526" y="297"/>
                    <a:pt x="592" y="297"/>
                  </a:cubicBezTo>
                  <a:close/>
                  <a:moveTo>
                    <a:pt x="592" y="1"/>
                  </a:moveTo>
                  <a:cubicBezTo>
                    <a:pt x="494" y="1"/>
                    <a:pt x="395" y="34"/>
                    <a:pt x="296" y="99"/>
                  </a:cubicBezTo>
                  <a:cubicBezTo>
                    <a:pt x="198" y="165"/>
                    <a:pt x="99" y="231"/>
                    <a:pt x="66" y="329"/>
                  </a:cubicBezTo>
                  <a:cubicBezTo>
                    <a:pt x="34" y="428"/>
                    <a:pt x="1" y="527"/>
                    <a:pt x="1" y="658"/>
                  </a:cubicBezTo>
                  <a:cubicBezTo>
                    <a:pt x="1" y="757"/>
                    <a:pt x="66" y="855"/>
                    <a:pt x="132" y="954"/>
                  </a:cubicBezTo>
                  <a:cubicBezTo>
                    <a:pt x="198" y="1085"/>
                    <a:pt x="264" y="1151"/>
                    <a:pt x="362" y="1217"/>
                  </a:cubicBezTo>
                  <a:cubicBezTo>
                    <a:pt x="461" y="1250"/>
                    <a:pt x="559" y="1282"/>
                    <a:pt x="658" y="1282"/>
                  </a:cubicBezTo>
                  <a:cubicBezTo>
                    <a:pt x="789" y="1282"/>
                    <a:pt x="888" y="1250"/>
                    <a:pt x="987" y="1184"/>
                  </a:cubicBezTo>
                  <a:cubicBezTo>
                    <a:pt x="1085" y="1118"/>
                    <a:pt x="1151" y="1019"/>
                    <a:pt x="1184" y="954"/>
                  </a:cubicBezTo>
                  <a:cubicBezTo>
                    <a:pt x="1249" y="855"/>
                    <a:pt x="1249" y="724"/>
                    <a:pt x="1249" y="625"/>
                  </a:cubicBezTo>
                  <a:cubicBezTo>
                    <a:pt x="1249" y="527"/>
                    <a:pt x="1217" y="395"/>
                    <a:pt x="1151" y="297"/>
                  </a:cubicBezTo>
                  <a:cubicBezTo>
                    <a:pt x="1085" y="198"/>
                    <a:pt x="987" y="132"/>
                    <a:pt x="888" y="67"/>
                  </a:cubicBezTo>
                  <a:cubicBezTo>
                    <a:pt x="789" y="34"/>
                    <a:pt x="691" y="1"/>
                    <a:pt x="592" y="1"/>
                  </a:cubicBezTo>
                  <a:close/>
                </a:path>
              </a:pathLst>
            </a:custGeom>
            <a:solidFill>
              <a:srgbClr val="6404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8" name="Google Shape;748;p22"/>
            <p:cNvSpPr/>
            <p:nvPr/>
          </p:nvSpPr>
          <p:spPr>
            <a:xfrm>
              <a:off x="1761975" y="47588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0" y="0"/>
                  </a:moveTo>
                  <a:lnTo>
                    <a:pt x="625" y="95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49" name="Google Shape;749;p22"/>
            <p:cNvSpPr/>
            <p:nvPr/>
          </p:nvSpPr>
          <p:spPr>
            <a:xfrm>
              <a:off x="1820300" y="4720250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1" y="1"/>
                  </a:moveTo>
                  <a:lnTo>
                    <a:pt x="625" y="98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0" name="Google Shape;750;p22"/>
            <p:cNvSpPr/>
            <p:nvPr/>
          </p:nvSpPr>
          <p:spPr>
            <a:xfrm>
              <a:off x="1855625" y="46980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1" y="0"/>
                  </a:moveTo>
                  <a:lnTo>
                    <a:pt x="625" y="953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1" name="Google Shape;751;p22"/>
            <p:cNvSpPr/>
            <p:nvPr/>
          </p:nvSpPr>
          <p:spPr>
            <a:xfrm>
              <a:off x="1793200" y="4737500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0" y="1"/>
                  </a:moveTo>
                  <a:lnTo>
                    <a:pt x="625" y="987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2" name="Google Shape;752;p22"/>
            <p:cNvSpPr/>
            <p:nvPr/>
          </p:nvSpPr>
          <p:spPr>
            <a:xfrm>
              <a:off x="1773475" y="4749000"/>
              <a:ext cx="11525" cy="7425"/>
            </a:xfrm>
            <a:custGeom>
              <a:avLst/>
              <a:gdLst/>
              <a:ahLst/>
              <a:cxnLst/>
              <a:rect l="l" t="t" r="r" b="b"/>
              <a:pathLst>
                <a:path w="461" h="297" fill="none" extrusionOk="0">
                  <a:moveTo>
                    <a:pt x="461" y="1"/>
                  </a:moveTo>
                  <a:lnTo>
                    <a:pt x="1" y="297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3" name="Google Shape;753;p22"/>
            <p:cNvSpPr/>
            <p:nvPr/>
          </p:nvSpPr>
          <p:spPr>
            <a:xfrm>
              <a:off x="1805525" y="4730925"/>
              <a:ext cx="6575" cy="4150"/>
            </a:xfrm>
            <a:custGeom>
              <a:avLst/>
              <a:gdLst/>
              <a:ahLst/>
              <a:cxnLst/>
              <a:rect l="l" t="t" r="r" b="b"/>
              <a:pathLst>
                <a:path w="263" h="166" fill="none" extrusionOk="0">
                  <a:moveTo>
                    <a:pt x="263" y="1"/>
                  </a:moveTo>
                  <a:lnTo>
                    <a:pt x="0" y="16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4" name="Google Shape;754;p22"/>
            <p:cNvSpPr/>
            <p:nvPr/>
          </p:nvSpPr>
          <p:spPr>
            <a:xfrm>
              <a:off x="1833450" y="4712850"/>
              <a:ext cx="6600" cy="4150"/>
            </a:xfrm>
            <a:custGeom>
              <a:avLst/>
              <a:gdLst/>
              <a:ahLst/>
              <a:cxnLst/>
              <a:rect l="l" t="t" r="r" b="b"/>
              <a:pathLst>
                <a:path w="264" h="166" fill="none" extrusionOk="0">
                  <a:moveTo>
                    <a:pt x="263" y="1"/>
                  </a:moveTo>
                  <a:lnTo>
                    <a:pt x="0" y="16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5" name="Google Shape;755;p22"/>
            <p:cNvSpPr/>
            <p:nvPr/>
          </p:nvSpPr>
          <p:spPr>
            <a:xfrm>
              <a:off x="1780050" y="4759675"/>
              <a:ext cx="11525" cy="7425"/>
            </a:xfrm>
            <a:custGeom>
              <a:avLst/>
              <a:gdLst/>
              <a:ahLst/>
              <a:cxnLst/>
              <a:rect l="l" t="t" r="r" b="b"/>
              <a:pathLst>
                <a:path w="461" h="297" fill="none" extrusionOk="0">
                  <a:moveTo>
                    <a:pt x="460" y="1"/>
                  </a:moveTo>
                  <a:lnTo>
                    <a:pt x="0" y="297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6" name="Google Shape;756;p22"/>
            <p:cNvSpPr/>
            <p:nvPr/>
          </p:nvSpPr>
          <p:spPr>
            <a:xfrm>
              <a:off x="1804700" y="4748175"/>
              <a:ext cx="17275" cy="11525"/>
            </a:xfrm>
            <a:custGeom>
              <a:avLst/>
              <a:gdLst/>
              <a:ahLst/>
              <a:cxnLst/>
              <a:rect l="l" t="t" r="r" b="b"/>
              <a:pathLst>
                <a:path w="691" h="461" fill="none" extrusionOk="0">
                  <a:moveTo>
                    <a:pt x="0" y="461"/>
                  </a:moveTo>
                  <a:lnTo>
                    <a:pt x="69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7" name="Google Shape;757;p22"/>
            <p:cNvSpPr/>
            <p:nvPr/>
          </p:nvSpPr>
          <p:spPr>
            <a:xfrm>
              <a:off x="1841650" y="4721900"/>
              <a:ext cx="16475" cy="9875"/>
            </a:xfrm>
            <a:custGeom>
              <a:avLst/>
              <a:gdLst/>
              <a:ahLst/>
              <a:cxnLst/>
              <a:rect l="l" t="t" r="r" b="b"/>
              <a:pathLst>
                <a:path w="659" h="395" fill="none" extrusionOk="0">
                  <a:moveTo>
                    <a:pt x="1" y="0"/>
                  </a:moveTo>
                  <a:lnTo>
                    <a:pt x="264" y="395"/>
                  </a:lnTo>
                  <a:lnTo>
                    <a:pt x="658" y="132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8" name="Google Shape;758;p22"/>
            <p:cNvSpPr/>
            <p:nvPr/>
          </p:nvSpPr>
          <p:spPr>
            <a:xfrm>
              <a:off x="1868775" y="4684925"/>
              <a:ext cx="26300" cy="27150"/>
            </a:xfrm>
            <a:custGeom>
              <a:avLst/>
              <a:gdLst/>
              <a:ahLst/>
              <a:cxnLst/>
              <a:rect l="l" t="t" r="r" b="b"/>
              <a:pathLst>
                <a:path w="1052" h="1086" fill="none" extrusionOk="0">
                  <a:moveTo>
                    <a:pt x="0" y="395"/>
                  </a:moveTo>
                  <a:lnTo>
                    <a:pt x="592" y="1"/>
                  </a:lnTo>
                  <a:lnTo>
                    <a:pt x="1052" y="691"/>
                  </a:lnTo>
                  <a:lnTo>
                    <a:pt x="460" y="1085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59" name="Google Shape;759;p22"/>
            <p:cNvSpPr/>
            <p:nvPr/>
          </p:nvSpPr>
          <p:spPr>
            <a:xfrm>
              <a:off x="2309100" y="4403975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625" y="986"/>
                  </a:moveTo>
                  <a:lnTo>
                    <a:pt x="0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0" name="Google Shape;760;p22"/>
            <p:cNvSpPr/>
            <p:nvPr/>
          </p:nvSpPr>
          <p:spPr>
            <a:xfrm>
              <a:off x="2367425" y="436617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5" y="954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1" name="Google Shape;761;p22"/>
            <p:cNvSpPr/>
            <p:nvPr/>
          </p:nvSpPr>
          <p:spPr>
            <a:xfrm>
              <a:off x="2401925" y="4343175"/>
              <a:ext cx="16450" cy="24675"/>
            </a:xfrm>
            <a:custGeom>
              <a:avLst/>
              <a:gdLst/>
              <a:ahLst/>
              <a:cxnLst/>
              <a:rect l="l" t="t" r="r" b="b"/>
              <a:pathLst>
                <a:path w="658" h="987" fill="none" extrusionOk="0">
                  <a:moveTo>
                    <a:pt x="658" y="987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2" name="Google Shape;762;p22"/>
            <p:cNvSpPr/>
            <p:nvPr/>
          </p:nvSpPr>
          <p:spPr>
            <a:xfrm>
              <a:off x="2340325" y="4384250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4" y="954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3" name="Google Shape;763;p22"/>
            <p:cNvSpPr/>
            <p:nvPr/>
          </p:nvSpPr>
          <p:spPr>
            <a:xfrm>
              <a:off x="2331275" y="4411375"/>
              <a:ext cx="11525" cy="7400"/>
            </a:xfrm>
            <a:custGeom>
              <a:avLst/>
              <a:gdLst/>
              <a:ahLst/>
              <a:cxnLst/>
              <a:rect l="l" t="t" r="r" b="b"/>
              <a:pathLst>
                <a:path w="461" h="296" fill="none" extrusionOk="0">
                  <a:moveTo>
                    <a:pt x="461" y="0"/>
                  </a:moveTo>
                  <a:lnTo>
                    <a:pt x="1" y="29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4" name="Google Shape;764;p22"/>
            <p:cNvSpPr/>
            <p:nvPr/>
          </p:nvSpPr>
          <p:spPr>
            <a:xfrm>
              <a:off x="2363325" y="4394125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263" y="0"/>
                  </a:moveTo>
                  <a:lnTo>
                    <a:pt x="0" y="1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5" name="Google Shape;765;p22"/>
            <p:cNvSpPr/>
            <p:nvPr/>
          </p:nvSpPr>
          <p:spPr>
            <a:xfrm>
              <a:off x="2391250" y="4375225"/>
              <a:ext cx="6600" cy="4950"/>
            </a:xfrm>
            <a:custGeom>
              <a:avLst/>
              <a:gdLst/>
              <a:ahLst/>
              <a:cxnLst/>
              <a:rect l="l" t="t" r="r" b="b"/>
              <a:pathLst>
                <a:path w="264" h="198" fill="none" extrusionOk="0">
                  <a:moveTo>
                    <a:pt x="263" y="0"/>
                  </a:moveTo>
                  <a:lnTo>
                    <a:pt x="0" y="198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6" name="Google Shape;766;p22"/>
            <p:cNvSpPr/>
            <p:nvPr/>
          </p:nvSpPr>
          <p:spPr>
            <a:xfrm>
              <a:off x="2323875" y="4400700"/>
              <a:ext cx="11525" cy="7400"/>
            </a:xfrm>
            <a:custGeom>
              <a:avLst/>
              <a:gdLst/>
              <a:ahLst/>
              <a:cxnLst/>
              <a:rect l="l" t="t" r="r" b="b"/>
              <a:pathLst>
                <a:path w="461" h="296" fill="none" extrusionOk="0">
                  <a:moveTo>
                    <a:pt x="461" y="0"/>
                  </a:moveTo>
                  <a:lnTo>
                    <a:pt x="1" y="296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7" name="Google Shape;767;p22"/>
            <p:cNvSpPr/>
            <p:nvPr/>
          </p:nvSpPr>
          <p:spPr>
            <a:xfrm>
              <a:off x="2340325" y="4377675"/>
              <a:ext cx="18100" cy="11525"/>
            </a:xfrm>
            <a:custGeom>
              <a:avLst/>
              <a:gdLst/>
              <a:ahLst/>
              <a:cxnLst/>
              <a:rect l="l" t="t" r="r" b="b"/>
              <a:pathLst>
                <a:path w="724" h="461" fill="none" extrusionOk="0">
                  <a:moveTo>
                    <a:pt x="0" y="461"/>
                  </a:moveTo>
                  <a:lnTo>
                    <a:pt x="723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8" name="Google Shape;768;p22"/>
            <p:cNvSpPr/>
            <p:nvPr/>
          </p:nvSpPr>
          <p:spPr>
            <a:xfrm>
              <a:off x="2384675" y="4353875"/>
              <a:ext cx="9875" cy="16450"/>
            </a:xfrm>
            <a:custGeom>
              <a:avLst/>
              <a:gdLst/>
              <a:ahLst/>
              <a:cxnLst/>
              <a:rect l="l" t="t" r="r" b="b"/>
              <a:pathLst>
                <a:path w="395" h="658" fill="none" extrusionOk="0">
                  <a:moveTo>
                    <a:pt x="231" y="657"/>
                  </a:moveTo>
                  <a:lnTo>
                    <a:pt x="1" y="263"/>
                  </a:lnTo>
                  <a:lnTo>
                    <a:pt x="395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69" name="Google Shape;769;p22"/>
            <p:cNvSpPr/>
            <p:nvPr/>
          </p:nvSpPr>
          <p:spPr>
            <a:xfrm>
              <a:off x="2415900" y="4330050"/>
              <a:ext cx="25475" cy="27125"/>
            </a:xfrm>
            <a:custGeom>
              <a:avLst/>
              <a:gdLst/>
              <a:ahLst/>
              <a:cxnLst/>
              <a:rect l="l" t="t" r="r" b="b"/>
              <a:pathLst>
                <a:path w="1019" h="1085" fill="none" extrusionOk="0">
                  <a:moveTo>
                    <a:pt x="427" y="1084"/>
                  </a:moveTo>
                  <a:lnTo>
                    <a:pt x="1019" y="690"/>
                  </a:lnTo>
                  <a:lnTo>
                    <a:pt x="559" y="0"/>
                  </a:lnTo>
                  <a:lnTo>
                    <a:pt x="0" y="39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0" name="Google Shape;770;p22"/>
            <p:cNvSpPr/>
            <p:nvPr/>
          </p:nvSpPr>
          <p:spPr>
            <a:xfrm>
              <a:off x="1608350" y="4524725"/>
              <a:ext cx="17275" cy="27150"/>
            </a:xfrm>
            <a:custGeom>
              <a:avLst/>
              <a:gdLst/>
              <a:ahLst/>
              <a:cxnLst/>
              <a:rect l="l" t="t" r="r" b="b"/>
              <a:pathLst>
                <a:path w="691" h="1086" fill="none" extrusionOk="0">
                  <a:moveTo>
                    <a:pt x="691" y="1085"/>
                  </a:moveTo>
                  <a:lnTo>
                    <a:pt x="1" y="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1" name="Google Shape;771;p22"/>
            <p:cNvSpPr/>
            <p:nvPr/>
          </p:nvSpPr>
          <p:spPr>
            <a:xfrm>
              <a:off x="1674075" y="4482850"/>
              <a:ext cx="17275" cy="27125"/>
            </a:xfrm>
            <a:custGeom>
              <a:avLst/>
              <a:gdLst/>
              <a:ahLst/>
              <a:cxnLst/>
              <a:rect l="l" t="t" r="r" b="b"/>
              <a:pathLst>
                <a:path w="691" h="1085" fill="none" extrusionOk="0">
                  <a:moveTo>
                    <a:pt x="691" y="1084"/>
                  </a:moveTo>
                  <a:lnTo>
                    <a:pt x="0" y="0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2" name="Google Shape;772;p22"/>
            <p:cNvSpPr/>
            <p:nvPr/>
          </p:nvSpPr>
          <p:spPr>
            <a:xfrm>
              <a:off x="1713500" y="4456550"/>
              <a:ext cx="17275" cy="27125"/>
            </a:xfrm>
            <a:custGeom>
              <a:avLst/>
              <a:gdLst/>
              <a:ahLst/>
              <a:cxnLst/>
              <a:rect l="l" t="t" r="r" b="b"/>
              <a:pathLst>
                <a:path w="691" h="1085" fill="none" extrusionOk="0">
                  <a:moveTo>
                    <a:pt x="691" y="1085"/>
                  </a:moveTo>
                  <a:lnTo>
                    <a:pt x="1" y="1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3" name="Google Shape;773;p22"/>
            <p:cNvSpPr/>
            <p:nvPr/>
          </p:nvSpPr>
          <p:spPr>
            <a:xfrm>
              <a:off x="1658475" y="4492700"/>
              <a:ext cx="17275" cy="27125"/>
            </a:xfrm>
            <a:custGeom>
              <a:avLst/>
              <a:gdLst/>
              <a:ahLst/>
              <a:cxnLst/>
              <a:rect l="l" t="t" r="r" b="b"/>
              <a:pathLst>
                <a:path w="691" h="1085" fill="none" extrusionOk="0">
                  <a:moveTo>
                    <a:pt x="0" y="0"/>
                  </a:moveTo>
                  <a:lnTo>
                    <a:pt x="690" y="1085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4" name="Google Shape;774;p22"/>
            <p:cNvSpPr/>
            <p:nvPr/>
          </p:nvSpPr>
          <p:spPr>
            <a:xfrm>
              <a:off x="1633000" y="4533775"/>
              <a:ext cx="13175" cy="8225"/>
            </a:xfrm>
            <a:custGeom>
              <a:avLst/>
              <a:gdLst/>
              <a:ahLst/>
              <a:cxnLst/>
              <a:rect l="l" t="t" r="r" b="b"/>
              <a:pathLst>
                <a:path w="527" h="329" fill="none" extrusionOk="0">
                  <a:moveTo>
                    <a:pt x="526" y="0"/>
                  </a:moveTo>
                  <a:lnTo>
                    <a:pt x="0" y="329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5" name="Google Shape;775;p22"/>
            <p:cNvSpPr/>
            <p:nvPr/>
          </p:nvSpPr>
          <p:spPr>
            <a:xfrm>
              <a:off x="1701175" y="4492700"/>
              <a:ext cx="7425" cy="4950"/>
            </a:xfrm>
            <a:custGeom>
              <a:avLst/>
              <a:gdLst/>
              <a:ahLst/>
              <a:cxnLst/>
              <a:rect l="l" t="t" r="r" b="b"/>
              <a:pathLst>
                <a:path w="297" h="198" fill="none" extrusionOk="0">
                  <a:moveTo>
                    <a:pt x="297" y="0"/>
                  </a:moveTo>
                  <a:lnTo>
                    <a:pt x="1" y="198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6" name="Google Shape;776;p22"/>
            <p:cNvSpPr/>
            <p:nvPr/>
          </p:nvSpPr>
          <p:spPr>
            <a:xfrm>
              <a:off x="1625600" y="4521450"/>
              <a:ext cx="12350" cy="8250"/>
            </a:xfrm>
            <a:custGeom>
              <a:avLst/>
              <a:gdLst/>
              <a:ahLst/>
              <a:cxnLst/>
              <a:rect l="l" t="t" r="r" b="b"/>
              <a:pathLst>
                <a:path w="494" h="330" fill="none" extrusionOk="0">
                  <a:moveTo>
                    <a:pt x="494" y="1"/>
                  </a:moveTo>
                  <a:lnTo>
                    <a:pt x="1" y="329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7" name="Google Shape;777;p22"/>
            <p:cNvSpPr/>
            <p:nvPr/>
          </p:nvSpPr>
          <p:spPr>
            <a:xfrm>
              <a:off x="1656000" y="4514050"/>
              <a:ext cx="19750" cy="13175"/>
            </a:xfrm>
            <a:custGeom>
              <a:avLst/>
              <a:gdLst/>
              <a:ahLst/>
              <a:cxnLst/>
              <a:rect l="l" t="t" r="r" b="b"/>
              <a:pathLst>
                <a:path w="790" h="527" fill="none" extrusionOk="0">
                  <a:moveTo>
                    <a:pt x="789" y="1"/>
                  </a:moveTo>
                  <a:lnTo>
                    <a:pt x="1" y="527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8" name="Google Shape;778;p22"/>
            <p:cNvSpPr/>
            <p:nvPr/>
          </p:nvSpPr>
          <p:spPr>
            <a:xfrm>
              <a:off x="1728300" y="4441775"/>
              <a:ext cx="28775" cy="30400"/>
            </a:xfrm>
            <a:custGeom>
              <a:avLst/>
              <a:gdLst/>
              <a:ahLst/>
              <a:cxnLst/>
              <a:rect l="l" t="t" r="r" b="b"/>
              <a:pathLst>
                <a:path w="1151" h="1216" fill="none" extrusionOk="0">
                  <a:moveTo>
                    <a:pt x="493" y="1216"/>
                  </a:moveTo>
                  <a:lnTo>
                    <a:pt x="1150" y="789"/>
                  </a:lnTo>
                  <a:lnTo>
                    <a:pt x="657" y="0"/>
                  </a:lnTo>
                  <a:lnTo>
                    <a:pt x="0" y="427"/>
                  </a:lnTo>
                </a:path>
              </a:pathLst>
            </a:custGeom>
            <a:noFill/>
            <a:ln w="8225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79" name="Google Shape;779;p22"/>
            <p:cNvSpPr/>
            <p:nvPr/>
          </p:nvSpPr>
          <p:spPr>
            <a:xfrm>
              <a:off x="2137400" y="4514875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625" y="986"/>
                  </a:moveTo>
                  <a:lnTo>
                    <a:pt x="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0" name="Google Shape;780;p22"/>
            <p:cNvSpPr/>
            <p:nvPr/>
          </p:nvSpPr>
          <p:spPr>
            <a:xfrm>
              <a:off x="2079075" y="4553500"/>
              <a:ext cx="14825" cy="23825"/>
            </a:xfrm>
            <a:custGeom>
              <a:avLst/>
              <a:gdLst/>
              <a:ahLst/>
              <a:cxnLst/>
              <a:rect l="l" t="t" r="r" b="b"/>
              <a:pathLst>
                <a:path w="593" h="953" fill="none" extrusionOk="0">
                  <a:moveTo>
                    <a:pt x="592" y="953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1" name="Google Shape;781;p22"/>
            <p:cNvSpPr/>
            <p:nvPr/>
          </p:nvSpPr>
          <p:spPr>
            <a:xfrm>
              <a:off x="2043750" y="4575675"/>
              <a:ext cx="15625" cy="24675"/>
            </a:xfrm>
            <a:custGeom>
              <a:avLst/>
              <a:gdLst/>
              <a:ahLst/>
              <a:cxnLst/>
              <a:rect l="l" t="t" r="r" b="b"/>
              <a:pathLst>
                <a:path w="625" h="987" fill="none" extrusionOk="0">
                  <a:moveTo>
                    <a:pt x="625" y="986"/>
                  </a:moveTo>
                  <a:lnTo>
                    <a:pt x="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2" name="Google Shape;782;p22"/>
            <p:cNvSpPr/>
            <p:nvPr/>
          </p:nvSpPr>
          <p:spPr>
            <a:xfrm>
              <a:off x="2105375" y="4536225"/>
              <a:ext cx="15625" cy="23850"/>
            </a:xfrm>
            <a:custGeom>
              <a:avLst/>
              <a:gdLst/>
              <a:ahLst/>
              <a:cxnLst/>
              <a:rect l="l" t="t" r="r" b="b"/>
              <a:pathLst>
                <a:path w="625" h="954" fill="none" extrusionOk="0">
                  <a:moveTo>
                    <a:pt x="624" y="954"/>
                  </a:moveTo>
                  <a:lnTo>
                    <a:pt x="0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3" name="Google Shape;783;p22"/>
            <p:cNvSpPr/>
            <p:nvPr/>
          </p:nvSpPr>
          <p:spPr>
            <a:xfrm>
              <a:off x="2130000" y="4541175"/>
              <a:ext cx="11525" cy="7400"/>
            </a:xfrm>
            <a:custGeom>
              <a:avLst/>
              <a:gdLst/>
              <a:ahLst/>
              <a:cxnLst/>
              <a:rect l="l" t="t" r="r" b="b"/>
              <a:pathLst>
                <a:path w="461" h="296" fill="none" extrusionOk="0">
                  <a:moveTo>
                    <a:pt x="1" y="296"/>
                  </a:moveTo>
                  <a:lnTo>
                    <a:pt x="461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4" name="Google Shape;784;p22"/>
            <p:cNvSpPr/>
            <p:nvPr/>
          </p:nvSpPr>
          <p:spPr>
            <a:xfrm>
              <a:off x="2102900" y="4562525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0" y="165"/>
                  </a:moveTo>
                  <a:lnTo>
                    <a:pt x="263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5" name="Google Shape;785;p22"/>
            <p:cNvSpPr/>
            <p:nvPr/>
          </p:nvSpPr>
          <p:spPr>
            <a:xfrm>
              <a:off x="2074150" y="4580600"/>
              <a:ext cx="6600" cy="4125"/>
            </a:xfrm>
            <a:custGeom>
              <a:avLst/>
              <a:gdLst/>
              <a:ahLst/>
              <a:cxnLst/>
              <a:rect l="l" t="t" r="r" b="b"/>
              <a:pathLst>
                <a:path w="264" h="165" fill="none" extrusionOk="0">
                  <a:moveTo>
                    <a:pt x="0" y="165"/>
                  </a:moveTo>
                  <a:lnTo>
                    <a:pt x="263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6" name="Google Shape;786;p22"/>
            <p:cNvSpPr/>
            <p:nvPr/>
          </p:nvSpPr>
          <p:spPr>
            <a:xfrm>
              <a:off x="2123425" y="4531300"/>
              <a:ext cx="11550" cy="6600"/>
            </a:xfrm>
            <a:custGeom>
              <a:avLst/>
              <a:gdLst/>
              <a:ahLst/>
              <a:cxnLst/>
              <a:rect l="l" t="t" r="r" b="b"/>
              <a:pathLst>
                <a:path w="462" h="264" fill="none" extrusionOk="0">
                  <a:moveTo>
                    <a:pt x="1" y="264"/>
                  </a:moveTo>
                  <a:lnTo>
                    <a:pt x="461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7" name="Google Shape;787;p22"/>
            <p:cNvSpPr/>
            <p:nvPr/>
          </p:nvSpPr>
          <p:spPr>
            <a:xfrm>
              <a:off x="2093050" y="4537875"/>
              <a:ext cx="17275" cy="11525"/>
            </a:xfrm>
            <a:custGeom>
              <a:avLst/>
              <a:gdLst/>
              <a:ahLst/>
              <a:cxnLst/>
              <a:rect l="l" t="t" r="r" b="b"/>
              <a:pathLst>
                <a:path w="691" h="461" fill="none" extrusionOk="0">
                  <a:moveTo>
                    <a:pt x="690" y="1"/>
                  </a:moveTo>
                  <a:lnTo>
                    <a:pt x="0" y="46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8" name="Google Shape;788;p22"/>
            <p:cNvSpPr/>
            <p:nvPr/>
          </p:nvSpPr>
          <p:spPr>
            <a:xfrm>
              <a:off x="2056075" y="4566625"/>
              <a:ext cx="16450" cy="9075"/>
            </a:xfrm>
            <a:custGeom>
              <a:avLst/>
              <a:gdLst/>
              <a:ahLst/>
              <a:cxnLst/>
              <a:rect l="l" t="t" r="r" b="b"/>
              <a:pathLst>
                <a:path w="658" h="363" fill="none" extrusionOk="0">
                  <a:moveTo>
                    <a:pt x="658" y="362"/>
                  </a:moveTo>
                  <a:lnTo>
                    <a:pt x="428" y="1"/>
                  </a:lnTo>
                  <a:lnTo>
                    <a:pt x="0" y="264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89" name="Google Shape;789;p22"/>
            <p:cNvSpPr/>
            <p:nvPr/>
          </p:nvSpPr>
          <p:spPr>
            <a:xfrm>
              <a:off x="2019925" y="4586350"/>
              <a:ext cx="26325" cy="26300"/>
            </a:xfrm>
            <a:custGeom>
              <a:avLst/>
              <a:gdLst/>
              <a:ahLst/>
              <a:cxnLst/>
              <a:rect l="l" t="t" r="r" b="b"/>
              <a:pathLst>
                <a:path w="1053" h="1052" fill="none" extrusionOk="0">
                  <a:moveTo>
                    <a:pt x="1052" y="691"/>
                  </a:moveTo>
                  <a:lnTo>
                    <a:pt x="461" y="1052"/>
                  </a:lnTo>
                  <a:lnTo>
                    <a:pt x="1" y="362"/>
                  </a:lnTo>
                  <a:lnTo>
                    <a:pt x="592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0" name="Google Shape;790;p22"/>
            <p:cNvSpPr/>
            <p:nvPr/>
          </p:nvSpPr>
          <p:spPr>
            <a:xfrm>
              <a:off x="2077425" y="4591275"/>
              <a:ext cx="99425" cy="64925"/>
            </a:xfrm>
            <a:custGeom>
              <a:avLst/>
              <a:gdLst/>
              <a:ahLst/>
              <a:cxnLst/>
              <a:rect l="l" t="t" r="r" b="b"/>
              <a:pathLst>
                <a:path w="3977" h="2597" fill="none" extrusionOk="0">
                  <a:moveTo>
                    <a:pt x="1" y="2597"/>
                  </a:moveTo>
                  <a:lnTo>
                    <a:pt x="3977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1" name="Google Shape;791;p22"/>
            <p:cNvSpPr/>
            <p:nvPr/>
          </p:nvSpPr>
          <p:spPr>
            <a:xfrm>
              <a:off x="2100425" y="4627425"/>
              <a:ext cx="99425" cy="64100"/>
            </a:xfrm>
            <a:custGeom>
              <a:avLst/>
              <a:gdLst/>
              <a:ahLst/>
              <a:cxnLst/>
              <a:rect l="l" t="t" r="r" b="b"/>
              <a:pathLst>
                <a:path w="3977" h="2564" fill="none" extrusionOk="0">
                  <a:moveTo>
                    <a:pt x="1" y="2564"/>
                  </a:moveTo>
                  <a:lnTo>
                    <a:pt x="3977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2" name="Google Shape;792;p22"/>
            <p:cNvSpPr/>
            <p:nvPr/>
          </p:nvSpPr>
          <p:spPr>
            <a:xfrm>
              <a:off x="2363325" y="4406450"/>
              <a:ext cx="99425" cy="64925"/>
            </a:xfrm>
            <a:custGeom>
              <a:avLst/>
              <a:gdLst/>
              <a:ahLst/>
              <a:cxnLst/>
              <a:rect l="l" t="t" r="r" b="b"/>
              <a:pathLst>
                <a:path w="3977" h="2597" fill="none" extrusionOk="0">
                  <a:moveTo>
                    <a:pt x="0" y="2596"/>
                  </a:moveTo>
                  <a:lnTo>
                    <a:pt x="3976" y="0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3" name="Google Shape;793;p22"/>
            <p:cNvSpPr/>
            <p:nvPr/>
          </p:nvSpPr>
          <p:spPr>
            <a:xfrm>
              <a:off x="2386325" y="4442575"/>
              <a:ext cx="99425" cy="64125"/>
            </a:xfrm>
            <a:custGeom>
              <a:avLst/>
              <a:gdLst/>
              <a:ahLst/>
              <a:cxnLst/>
              <a:rect l="l" t="t" r="r" b="b"/>
              <a:pathLst>
                <a:path w="3977" h="2565" fill="none" extrusionOk="0">
                  <a:moveTo>
                    <a:pt x="0" y="2564"/>
                  </a:moveTo>
                  <a:lnTo>
                    <a:pt x="3976" y="1"/>
                  </a:lnTo>
                </a:path>
              </a:pathLst>
            </a:custGeom>
            <a:noFill/>
            <a:ln w="740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4" name="Google Shape;794;p22"/>
            <p:cNvSpPr/>
            <p:nvPr/>
          </p:nvSpPr>
          <p:spPr>
            <a:xfrm>
              <a:off x="2544050" y="3989125"/>
              <a:ext cx="232500" cy="354075"/>
            </a:xfrm>
            <a:custGeom>
              <a:avLst/>
              <a:gdLst/>
              <a:ahLst/>
              <a:cxnLst/>
              <a:rect l="l" t="t" r="r" b="b"/>
              <a:pathLst>
                <a:path w="9300" h="14163" extrusionOk="0">
                  <a:moveTo>
                    <a:pt x="263" y="0"/>
                  </a:moveTo>
                  <a:lnTo>
                    <a:pt x="0" y="197"/>
                  </a:lnTo>
                  <a:lnTo>
                    <a:pt x="9037" y="14163"/>
                  </a:lnTo>
                  <a:lnTo>
                    <a:pt x="9300" y="13966"/>
                  </a:lnTo>
                  <a:lnTo>
                    <a:pt x="263" y="0"/>
                  </a:lnTo>
                  <a:close/>
                </a:path>
              </a:pathLst>
            </a:custGeom>
            <a:solidFill>
              <a:srgbClr val="EAF9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795" name="Google Shape;795;p22"/>
            <p:cNvSpPr/>
            <p:nvPr/>
          </p:nvSpPr>
          <p:spPr>
            <a:xfrm>
              <a:off x="1579600" y="4613450"/>
              <a:ext cx="233325" cy="353275"/>
            </a:xfrm>
            <a:custGeom>
              <a:avLst/>
              <a:gdLst/>
              <a:ahLst/>
              <a:cxnLst/>
              <a:rect l="l" t="t" r="r" b="b"/>
              <a:pathLst>
                <a:path w="9333" h="14131" extrusionOk="0">
                  <a:moveTo>
                    <a:pt x="296" y="1"/>
                  </a:moveTo>
                  <a:lnTo>
                    <a:pt x="1" y="165"/>
                  </a:lnTo>
                  <a:lnTo>
                    <a:pt x="9070" y="14131"/>
                  </a:lnTo>
                  <a:lnTo>
                    <a:pt x="9333" y="13966"/>
                  </a:lnTo>
                  <a:lnTo>
                    <a:pt x="296" y="1"/>
                  </a:lnTo>
                  <a:close/>
                </a:path>
              </a:pathLst>
            </a:custGeom>
            <a:solidFill>
              <a:srgbClr val="EAF9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796" name="Google Shape;796;p22"/>
          <p:cNvSpPr/>
          <p:nvPr/>
        </p:nvSpPr>
        <p:spPr>
          <a:xfrm>
            <a:off x="7670958" y="2474067"/>
            <a:ext cx="539399" cy="508376"/>
          </a:xfrm>
          <a:custGeom>
            <a:avLst/>
            <a:gdLst/>
            <a:ahLst/>
            <a:cxnLst/>
            <a:rect l="l" t="t" r="r" b="b"/>
            <a:pathLst>
              <a:path w="62107" h="58535" extrusionOk="0">
                <a:moveTo>
                  <a:pt x="28351" y="1"/>
                </a:moveTo>
                <a:cubicBezTo>
                  <a:pt x="28089" y="1"/>
                  <a:pt x="27830" y="12"/>
                  <a:pt x="27570" y="36"/>
                </a:cubicBezTo>
                <a:cubicBezTo>
                  <a:pt x="25500" y="167"/>
                  <a:pt x="23627" y="1284"/>
                  <a:pt x="22477" y="3026"/>
                </a:cubicBezTo>
                <a:cubicBezTo>
                  <a:pt x="22411" y="3125"/>
                  <a:pt x="19914" y="6838"/>
                  <a:pt x="16168" y="13640"/>
                </a:cubicBezTo>
                <a:cubicBezTo>
                  <a:pt x="12783" y="19818"/>
                  <a:pt x="1676" y="36609"/>
                  <a:pt x="1578" y="36773"/>
                </a:cubicBezTo>
                <a:cubicBezTo>
                  <a:pt x="494" y="37989"/>
                  <a:pt x="1" y="39599"/>
                  <a:pt x="165" y="41210"/>
                </a:cubicBezTo>
                <a:cubicBezTo>
                  <a:pt x="526" y="44857"/>
                  <a:pt x="3615" y="46369"/>
                  <a:pt x="6606" y="47814"/>
                </a:cubicBezTo>
                <a:cubicBezTo>
                  <a:pt x="7033" y="48012"/>
                  <a:pt x="16694" y="52086"/>
                  <a:pt x="24219" y="54912"/>
                </a:cubicBezTo>
                <a:cubicBezTo>
                  <a:pt x="26355" y="55701"/>
                  <a:pt x="29805" y="57015"/>
                  <a:pt x="30101" y="57147"/>
                </a:cubicBezTo>
                <a:cubicBezTo>
                  <a:pt x="31864" y="57841"/>
                  <a:pt x="33577" y="58535"/>
                  <a:pt x="35508" y="58535"/>
                </a:cubicBezTo>
                <a:cubicBezTo>
                  <a:pt x="35771" y="58535"/>
                  <a:pt x="36039" y="58522"/>
                  <a:pt x="36311" y="58494"/>
                </a:cubicBezTo>
                <a:cubicBezTo>
                  <a:pt x="40879" y="58067"/>
                  <a:pt x="42883" y="54058"/>
                  <a:pt x="43540" y="52744"/>
                </a:cubicBezTo>
                <a:cubicBezTo>
                  <a:pt x="45972" y="47749"/>
                  <a:pt x="58459" y="24944"/>
                  <a:pt x="59905" y="22479"/>
                </a:cubicBezTo>
                <a:cubicBezTo>
                  <a:pt x="60496" y="21461"/>
                  <a:pt x="62106" y="18733"/>
                  <a:pt x="60989" y="15743"/>
                </a:cubicBezTo>
                <a:cubicBezTo>
                  <a:pt x="60858" y="15349"/>
                  <a:pt x="60661" y="14954"/>
                  <a:pt x="60431" y="14593"/>
                </a:cubicBezTo>
                <a:cubicBezTo>
                  <a:pt x="60463" y="14100"/>
                  <a:pt x="60431" y="13607"/>
                  <a:pt x="60332" y="13114"/>
                </a:cubicBezTo>
                <a:cubicBezTo>
                  <a:pt x="60332" y="13081"/>
                  <a:pt x="60332" y="11865"/>
                  <a:pt x="60299" y="11635"/>
                </a:cubicBezTo>
                <a:cubicBezTo>
                  <a:pt x="60168" y="11044"/>
                  <a:pt x="59971" y="10452"/>
                  <a:pt x="59773" y="9894"/>
                </a:cubicBezTo>
                <a:lnTo>
                  <a:pt x="58755" y="8316"/>
                </a:lnTo>
                <a:cubicBezTo>
                  <a:pt x="58755" y="8316"/>
                  <a:pt x="58130" y="7692"/>
                  <a:pt x="57802" y="7462"/>
                </a:cubicBezTo>
                <a:cubicBezTo>
                  <a:pt x="57309" y="7068"/>
                  <a:pt x="56717" y="6739"/>
                  <a:pt x="56126" y="6476"/>
                </a:cubicBezTo>
                <a:lnTo>
                  <a:pt x="56060" y="6443"/>
                </a:lnTo>
                <a:cubicBezTo>
                  <a:pt x="55633" y="6246"/>
                  <a:pt x="54187" y="5819"/>
                  <a:pt x="54056" y="5786"/>
                </a:cubicBezTo>
                <a:cubicBezTo>
                  <a:pt x="54056" y="5786"/>
                  <a:pt x="46465" y="3946"/>
                  <a:pt x="43409" y="3256"/>
                </a:cubicBezTo>
                <a:cubicBezTo>
                  <a:pt x="39729" y="2434"/>
                  <a:pt x="35950" y="1580"/>
                  <a:pt x="33978" y="1054"/>
                </a:cubicBezTo>
                <a:cubicBezTo>
                  <a:pt x="31586" y="407"/>
                  <a:pt x="29916" y="1"/>
                  <a:pt x="28351" y="1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797" name="Google Shape;797;p22"/>
          <p:cNvSpPr/>
          <p:nvPr/>
        </p:nvSpPr>
        <p:spPr>
          <a:xfrm>
            <a:off x="7652975" y="2456101"/>
            <a:ext cx="539399" cy="508568"/>
          </a:xfrm>
          <a:custGeom>
            <a:avLst/>
            <a:gdLst/>
            <a:ahLst/>
            <a:cxnLst/>
            <a:rect l="l" t="t" r="r" b="b"/>
            <a:pathLst>
              <a:path w="62107" h="58557" extrusionOk="0">
                <a:moveTo>
                  <a:pt x="28317" y="0"/>
                </a:moveTo>
                <a:cubicBezTo>
                  <a:pt x="28066" y="0"/>
                  <a:pt x="27818" y="11"/>
                  <a:pt x="27570" y="33"/>
                </a:cubicBezTo>
                <a:cubicBezTo>
                  <a:pt x="25500" y="198"/>
                  <a:pt x="23627" y="1315"/>
                  <a:pt x="22510" y="3024"/>
                </a:cubicBezTo>
                <a:cubicBezTo>
                  <a:pt x="22444" y="3122"/>
                  <a:pt x="19914" y="6868"/>
                  <a:pt x="16201" y="13638"/>
                </a:cubicBezTo>
                <a:cubicBezTo>
                  <a:pt x="12816" y="19815"/>
                  <a:pt x="1676" y="36607"/>
                  <a:pt x="1578" y="36804"/>
                </a:cubicBezTo>
                <a:cubicBezTo>
                  <a:pt x="526" y="38020"/>
                  <a:pt x="0" y="39597"/>
                  <a:pt x="165" y="41207"/>
                </a:cubicBezTo>
                <a:cubicBezTo>
                  <a:pt x="526" y="44855"/>
                  <a:pt x="3648" y="46366"/>
                  <a:pt x="6638" y="47845"/>
                </a:cubicBezTo>
                <a:cubicBezTo>
                  <a:pt x="7033" y="48042"/>
                  <a:pt x="16693" y="52084"/>
                  <a:pt x="24251" y="54910"/>
                </a:cubicBezTo>
                <a:cubicBezTo>
                  <a:pt x="26354" y="55699"/>
                  <a:pt x="29837" y="57046"/>
                  <a:pt x="30100" y="57145"/>
                </a:cubicBezTo>
                <a:cubicBezTo>
                  <a:pt x="31916" y="57877"/>
                  <a:pt x="33627" y="58556"/>
                  <a:pt x="35605" y="58556"/>
                </a:cubicBezTo>
                <a:cubicBezTo>
                  <a:pt x="35847" y="58556"/>
                  <a:pt x="36093" y="58546"/>
                  <a:pt x="36344" y="58525"/>
                </a:cubicBezTo>
                <a:cubicBezTo>
                  <a:pt x="40911" y="58098"/>
                  <a:pt x="42883" y="54056"/>
                  <a:pt x="43540" y="52741"/>
                </a:cubicBezTo>
                <a:cubicBezTo>
                  <a:pt x="46005" y="47779"/>
                  <a:pt x="58459" y="24974"/>
                  <a:pt x="59905" y="22510"/>
                </a:cubicBezTo>
                <a:cubicBezTo>
                  <a:pt x="60529" y="21491"/>
                  <a:pt x="62106" y="18764"/>
                  <a:pt x="61022" y="15774"/>
                </a:cubicBezTo>
                <a:cubicBezTo>
                  <a:pt x="60858" y="15346"/>
                  <a:pt x="60693" y="14985"/>
                  <a:pt x="60463" y="14623"/>
                </a:cubicBezTo>
                <a:cubicBezTo>
                  <a:pt x="60496" y="14130"/>
                  <a:pt x="60430" y="13638"/>
                  <a:pt x="60332" y="13145"/>
                </a:cubicBezTo>
                <a:cubicBezTo>
                  <a:pt x="60332" y="13079"/>
                  <a:pt x="60332" y="11863"/>
                  <a:pt x="60299" y="11666"/>
                </a:cubicBezTo>
                <a:cubicBezTo>
                  <a:pt x="60167" y="11074"/>
                  <a:pt x="60003" y="10483"/>
                  <a:pt x="59806" y="9924"/>
                </a:cubicBezTo>
                <a:lnTo>
                  <a:pt x="58787" y="8347"/>
                </a:lnTo>
                <a:cubicBezTo>
                  <a:pt x="58787" y="8347"/>
                  <a:pt x="58130" y="7690"/>
                  <a:pt x="57834" y="7460"/>
                </a:cubicBezTo>
                <a:cubicBezTo>
                  <a:pt x="57309" y="7066"/>
                  <a:pt x="56750" y="6737"/>
                  <a:pt x="56159" y="6507"/>
                </a:cubicBezTo>
                <a:lnTo>
                  <a:pt x="56093" y="6474"/>
                </a:lnTo>
                <a:cubicBezTo>
                  <a:pt x="55633" y="6277"/>
                  <a:pt x="54220" y="5850"/>
                  <a:pt x="54055" y="5784"/>
                </a:cubicBezTo>
                <a:cubicBezTo>
                  <a:pt x="54055" y="5784"/>
                  <a:pt x="46465" y="3977"/>
                  <a:pt x="43409" y="3287"/>
                </a:cubicBezTo>
                <a:cubicBezTo>
                  <a:pt x="39761" y="2465"/>
                  <a:pt x="35982" y="1578"/>
                  <a:pt x="34011" y="1052"/>
                </a:cubicBezTo>
                <a:cubicBezTo>
                  <a:pt x="31600" y="428"/>
                  <a:pt x="29900" y="0"/>
                  <a:pt x="28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798" name="Google Shape;798;p22"/>
          <p:cNvSpPr/>
          <p:nvPr/>
        </p:nvSpPr>
        <p:spPr>
          <a:xfrm>
            <a:off x="7691226" y="2587428"/>
            <a:ext cx="456353" cy="331255"/>
          </a:xfrm>
          <a:custGeom>
            <a:avLst/>
            <a:gdLst/>
            <a:ahLst/>
            <a:cxnLst/>
            <a:rect l="l" t="t" r="r" b="b"/>
            <a:pathLst>
              <a:path w="52545" h="38141" extrusionOk="0">
                <a:moveTo>
                  <a:pt x="46531" y="0"/>
                </a:moveTo>
                <a:lnTo>
                  <a:pt x="28293" y="24678"/>
                </a:lnTo>
                <a:cubicBezTo>
                  <a:pt x="28293" y="24678"/>
                  <a:pt x="18825" y="24373"/>
                  <a:pt x="11114" y="24373"/>
                </a:cubicBezTo>
                <a:cubicBezTo>
                  <a:pt x="6180" y="24373"/>
                  <a:pt x="1965" y="24498"/>
                  <a:pt x="1414" y="24908"/>
                </a:cubicBezTo>
                <a:cubicBezTo>
                  <a:pt x="1" y="25993"/>
                  <a:pt x="2695" y="27011"/>
                  <a:pt x="5883" y="28622"/>
                </a:cubicBezTo>
                <a:cubicBezTo>
                  <a:pt x="9070" y="30232"/>
                  <a:pt x="22806" y="35227"/>
                  <a:pt x="26749" y="36771"/>
                </a:cubicBezTo>
                <a:cubicBezTo>
                  <a:pt x="28656" y="37502"/>
                  <a:pt x="30033" y="38141"/>
                  <a:pt x="31177" y="38141"/>
                </a:cubicBezTo>
                <a:cubicBezTo>
                  <a:pt x="32398" y="38141"/>
                  <a:pt x="33353" y="37413"/>
                  <a:pt x="34405" y="35292"/>
                </a:cubicBezTo>
                <a:cubicBezTo>
                  <a:pt x="36870" y="30297"/>
                  <a:pt x="49258" y="7492"/>
                  <a:pt x="50901" y="4699"/>
                </a:cubicBezTo>
                <a:cubicBezTo>
                  <a:pt x="52544" y="1906"/>
                  <a:pt x="51263" y="2005"/>
                  <a:pt x="49685" y="1413"/>
                </a:cubicBezTo>
                <a:cubicBezTo>
                  <a:pt x="48108" y="822"/>
                  <a:pt x="46531" y="0"/>
                  <a:pt x="46531" y="0"/>
                </a:cubicBezTo>
                <a:close/>
              </a:path>
            </a:pathLst>
          </a:custGeom>
          <a:solidFill>
            <a:schemeClr val="accent6"/>
          </a:solidFill>
          <a:ln w="985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799" name="Google Shape;799;p22"/>
          <p:cNvSpPr/>
          <p:nvPr/>
        </p:nvSpPr>
        <p:spPr>
          <a:xfrm>
            <a:off x="7689923" y="2576403"/>
            <a:ext cx="451941" cy="312721"/>
          </a:xfrm>
          <a:custGeom>
            <a:avLst/>
            <a:gdLst/>
            <a:ahLst/>
            <a:cxnLst/>
            <a:rect l="l" t="t" r="r" b="b"/>
            <a:pathLst>
              <a:path w="52037" h="36007" extrusionOk="0">
                <a:moveTo>
                  <a:pt x="48550" y="1"/>
                </a:moveTo>
                <a:cubicBezTo>
                  <a:pt x="43391" y="1"/>
                  <a:pt x="0" y="23758"/>
                  <a:pt x="1728" y="26670"/>
                </a:cubicBezTo>
                <a:cubicBezTo>
                  <a:pt x="1728" y="26670"/>
                  <a:pt x="2681" y="27360"/>
                  <a:pt x="14018" y="30844"/>
                </a:cubicBezTo>
                <a:cubicBezTo>
                  <a:pt x="25354" y="34360"/>
                  <a:pt x="29199" y="35674"/>
                  <a:pt x="31204" y="35970"/>
                </a:cubicBezTo>
                <a:cubicBezTo>
                  <a:pt x="31354" y="35994"/>
                  <a:pt x="31501" y="36007"/>
                  <a:pt x="31644" y="36007"/>
                </a:cubicBezTo>
                <a:cubicBezTo>
                  <a:pt x="33403" y="36007"/>
                  <a:pt x="34616" y="34156"/>
                  <a:pt x="36165" y="30844"/>
                </a:cubicBezTo>
                <a:cubicBezTo>
                  <a:pt x="38827" y="25257"/>
                  <a:pt x="50821" y="3044"/>
                  <a:pt x="50821" y="3044"/>
                </a:cubicBezTo>
                <a:cubicBezTo>
                  <a:pt x="50821" y="3044"/>
                  <a:pt x="52037" y="1401"/>
                  <a:pt x="48882" y="53"/>
                </a:cubicBezTo>
                <a:cubicBezTo>
                  <a:pt x="48801" y="18"/>
                  <a:pt x="48689" y="1"/>
                  <a:pt x="48550" y="1"/>
                </a:cubicBezTo>
                <a:close/>
              </a:path>
            </a:pathLst>
          </a:custGeom>
          <a:solidFill>
            <a:srgbClr val="FFFFFF"/>
          </a:solidFill>
          <a:ln w="985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0" name="Google Shape;800;p22"/>
          <p:cNvSpPr/>
          <p:nvPr/>
        </p:nvSpPr>
        <p:spPr>
          <a:xfrm>
            <a:off x="7708072" y="2562589"/>
            <a:ext cx="430663" cy="311149"/>
          </a:xfrm>
          <a:custGeom>
            <a:avLst/>
            <a:gdLst/>
            <a:ahLst/>
            <a:cxnLst/>
            <a:rect l="l" t="t" r="r" b="b"/>
            <a:pathLst>
              <a:path w="49587" h="35826" extrusionOk="0">
                <a:moveTo>
                  <a:pt x="44263" y="0"/>
                </a:moveTo>
                <a:lnTo>
                  <a:pt x="17712" y="18238"/>
                </a:lnTo>
                <a:lnTo>
                  <a:pt x="0" y="27866"/>
                </a:lnTo>
                <a:cubicBezTo>
                  <a:pt x="1939" y="28425"/>
                  <a:pt x="24186" y="34931"/>
                  <a:pt x="26519" y="35457"/>
                </a:cubicBezTo>
                <a:cubicBezTo>
                  <a:pt x="27395" y="35666"/>
                  <a:pt x="28210" y="35825"/>
                  <a:pt x="28957" y="35825"/>
                </a:cubicBezTo>
                <a:cubicBezTo>
                  <a:pt x="30199" y="35825"/>
                  <a:pt x="31251" y="35386"/>
                  <a:pt x="32072" y="34011"/>
                </a:cubicBezTo>
                <a:cubicBezTo>
                  <a:pt x="33386" y="31809"/>
                  <a:pt x="48075" y="4437"/>
                  <a:pt x="48732" y="2596"/>
                </a:cubicBezTo>
                <a:cubicBezTo>
                  <a:pt x="49587" y="263"/>
                  <a:pt x="44263" y="0"/>
                  <a:pt x="44263" y="0"/>
                </a:cubicBezTo>
                <a:close/>
              </a:path>
            </a:pathLst>
          </a:custGeom>
          <a:solidFill>
            <a:srgbClr val="FFFFFF"/>
          </a:solidFill>
          <a:ln w="9850" cap="flat" cmpd="sng">
            <a:solidFill>
              <a:schemeClr val="accent6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1" name="Google Shape;801;p22"/>
          <p:cNvSpPr/>
          <p:nvPr/>
        </p:nvSpPr>
        <p:spPr>
          <a:xfrm>
            <a:off x="7704649" y="2502147"/>
            <a:ext cx="433798" cy="361487"/>
          </a:xfrm>
          <a:custGeom>
            <a:avLst/>
            <a:gdLst/>
            <a:ahLst/>
            <a:cxnLst/>
            <a:rect l="l" t="t" r="r" b="b"/>
            <a:pathLst>
              <a:path w="49948" h="41622" extrusionOk="0">
                <a:moveTo>
                  <a:pt x="22398" y="0"/>
                </a:moveTo>
                <a:cubicBezTo>
                  <a:pt x="21699" y="0"/>
                  <a:pt x="21268" y="201"/>
                  <a:pt x="20965" y="648"/>
                </a:cubicBezTo>
                <a:cubicBezTo>
                  <a:pt x="20308" y="1667"/>
                  <a:pt x="18960" y="3474"/>
                  <a:pt x="14886" y="10868"/>
                </a:cubicBezTo>
                <a:cubicBezTo>
                  <a:pt x="10844" y="18294"/>
                  <a:pt x="0" y="34462"/>
                  <a:pt x="0" y="34462"/>
                </a:cubicBezTo>
                <a:cubicBezTo>
                  <a:pt x="103" y="34423"/>
                  <a:pt x="259" y="34404"/>
                  <a:pt x="462" y="34404"/>
                </a:cubicBezTo>
                <a:cubicBezTo>
                  <a:pt x="4192" y="34404"/>
                  <a:pt x="23862" y="40673"/>
                  <a:pt x="26978" y="41296"/>
                </a:cubicBezTo>
                <a:cubicBezTo>
                  <a:pt x="27950" y="41491"/>
                  <a:pt x="28700" y="41622"/>
                  <a:pt x="29321" y="41622"/>
                </a:cubicBezTo>
                <a:cubicBezTo>
                  <a:pt x="30800" y="41622"/>
                  <a:pt x="31545" y="40878"/>
                  <a:pt x="32795" y="38470"/>
                </a:cubicBezTo>
                <a:cubicBezTo>
                  <a:pt x="34569" y="35086"/>
                  <a:pt x="47385" y="11328"/>
                  <a:pt x="48666" y="8732"/>
                </a:cubicBezTo>
                <a:cubicBezTo>
                  <a:pt x="49948" y="6169"/>
                  <a:pt x="48633" y="6103"/>
                  <a:pt x="44164" y="4986"/>
                </a:cubicBezTo>
                <a:cubicBezTo>
                  <a:pt x="39695" y="3869"/>
                  <a:pt x="30396" y="1864"/>
                  <a:pt x="26683" y="878"/>
                </a:cubicBezTo>
                <a:cubicBezTo>
                  <a:pt x="24620" y="326"/>
                  <a:pt x="23290" y="0"/>
                  <a:pt x="22398" y="0"/>
                </a:cubicBezTo>
                <a:close/>
              </a:path>
            </a:pathLst>
          </a:custGeom>
          <a:solidFill>
            <a:schemeClr val="accent6"/>
          </a:solidFill>
          <a:ln w="9850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2" name="Google Shape;802;p22"/>
          <p:cNvSpPr/>
          <p:nvPr/>
        </p:nvSpPr>
        <p:spPr>
          <a:xfrm>
            <a:off x="7704649" y="2557446"/>
            <a:ext cx="428092" cy="305929"/>
          </a:xfrm>
          <a:custGeom>
            <a:avLst/>
            <a:gdLst/>
            <a:ahLst/>
            <a:cxnLst/>
            <a:rect l="l" t="t" r="r" b="b"/>
            <a:pathLst>
              <a:path w="49291" h="35225" extrusionOk="0">
                <a:moveTo>
                  <a:pt x="48666" y="1"/>
                </a:moveTo>
                <a:cubicBezTo>
                  <a:pt x="48666" y="592"/>
                  <a:pt x="48535" y="1151"/>
                  <a:pt x="48206" y="1644"/>
                </a:cubicBezTo>
                <a:cubicBezTo>
                  <a:pt x="46925" y="4240"/>
                  <a:pt x="34142" y="27998"/>
                  <a:pt x="32367" y="31383"/>
                </a:cubicBezTo>
                <a:cubicBezTo>
                  <a:pt x="31111" y="33779"/>
                  <a:pt x="30365" y="34528"/>
                  <a:pt x="28871" y="34528"/>
                </a:cubicBezTo>
                <a:cubicBezTo>
                  <a:pt x="28255" y="34528"/>
                  <a:pt x="27511" y="34400"/>
                  <a:pt x="26551" y="34209"/>
                </a:cubicBezTo>
                <a:cubicBezTo>
                  <a:pt x="23528" y="33617"/>
                  <a:pt x="5192" y="27801"/>
                  <a:pt x="460" y="27374"/>
                </a:cubicBezTo>
                <a:lnTo>
                  <a:pt x="0" y="28097"/>
                </a:lnTo>
                <a:cubicBezTo>
                  <a:pt x="103" y="28058"/>
                  <a:pt x="259" y="28039"/>
                  <a:pt x="462" y="28039"/>
                </a:cubicBezTo>
                <a:cubicBezTo>
                  <a:pt x="4196" y="28039"/>
                  <a:pt x="23895" y="34306"/>
                  <a:pt x="27011" y="34899"/>
                </a:cubicBezTo>
                <a:cubicBezTo>
                  <a:pt x="27986" y="35094"/>
                  <a:pt x="28738" y="35225"/>
                  <a:pt x="29360" y="35225"/>
                </a:cubicBezTo>
                <a:cubicBezTo>
                  <a:pt x="30835" y="35225"/>
                  <a:pt x="31579" y="34486"/>
                  <a:pt x="32827" y="32105"/>
                </a:cubicBezTo>
                <a:cubicBezTo>
                  <a:pt x="34602" y="28688"/>
                  <a:pt x="47385" y="4930"/>
                  <a:pt x="48666" y="2334"/>
                </a:cubicBezTo>
                <a:cubicBezTo>
                  <a:pt x="49290" y="1151"/>
                  <a:pt x="49290" y="494"/>
                  <a:pt x="48666" y="1"/>
                </a:cubicBezTo>
                <a:close/>
              </a:path>
            </a:pathLst>
          </a:custGeom>
          <a:solidFill>
            <a:srgbClr val="0093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3" name="Google Shape;803;p22"/>
          <p:cNvSpPr/>
          <p:nvPr/>
        </p:nvSpPr>
        <p:spPr>
          <a:xfrm>
            <a:off x="7704649" y="2502051"/>
            <a:ext cx="426381" cy="299398"/>
          </a:xfrm>
          <a:custGeom>
            <a:avLst/>
            <a:gdLst/>
            <a:ahLst/>
            <a:cxnLst/>
            <a:rect l="l" t="t" r="r" b="b"/>
            <a:pathLst>
              <a:path w="49094" h="34473" extrusionOk="0">
                <a:moveTo>
                  <a:pt x="22396" y="1"/>
                </a:moveTo>
                <a:cubicBezTo>
                  <a:pt x="21685" y="1"/>
                  <a:pt x="21257" y="207"/>
                  <a:pt x="20965" y="659"/>
                </a:cubicBezTo>
                <a:cubicBezTo>
                  <a:pt x="20308" y="1645"/>
                  <a:pt x="18960" y="3485"/>
                  <a:pt x="14886" y="10912"/>
                </a:cubicBezTo>
                <a:cubicBezTo>
                  <a:pt x="10811" y="18305"/>
                  <a:pt x="0" y="34473"/>
                  <a:pt x="0" y="34473"/>
                </a:cubicBezTo>
                <a:cubicBezTo>
                  <a:pt x="173" y="34434"/>
                  <a:pt x="358" y="34418"/>
                  <a:pt x="540" y="34418"/>
                </a:cubicBezTo>
                <a:cubicBezTo>
                  <a:pt x="670" y="34418"/>
                  <a:pt x="798" y="34426"/>
                  <a:pt x="920" y="34440"/>
                </a:cubicBezTo>
                <a:cubicBezTo>
                  <a:pt x="3089" y="31186"/>
                  <a:pt x="11797" y="18075"/>
                  <a:pt x="15346" y="11602"/>
                </a:cubicBezTo>
                <a:cubicBezTo>
                  <a:pt x="19388" y="4208"/>
                  <a:pt x="20735" y="2401"/>
                  <a:pt x="21425" y="1382"/>
                </a:cubicBezTo>
                <a:cubicBezTo>
                  <a:pt x="21714" y="934"/>
                  <a:pt x="22136" y="734"/>
                  <a:pt x="22834" y="734"/>
                </a:cubicBezTo>
                <a:cubicBezTo>
                  <a:pt x="23724" y="734"/>
                  <a:pt x="25062" y="1060"/>
                  <a:pt x="27143" y="1612"/>
                </a:cubicBezTo>
                <a:cubicBezTo>
                  <a:pt x="30823" y="2598"/>
                  <a:pt x="40122" y="4570"/>
                  <a:pt x="44591" y="5720"/>
                </a:cubicBezTo>
                <a:cubicBezTo>
                  <a:pt x="46957" y="6278"/>
                  <a:pt x="48436" y="6574"/>
                  <a:pt x="49093" y="7100"/>
                </a:cubicBezTo>
                <a:cubicBezTo>
                  <a:pt x="48962" y="6048"/>
                  <a:pt x="47385" y="5785"/>
                  <a:pt x="44131" y="4997"/>
                </a:cubicBezTo>
                <a:cubicBezTo>
                  <a:pt x="39662" y="3880"/>
                  <a:pt x="30363" y="1908"/>
                  <a:pt x="26683" y="889"/>
                </a:cubicBezTo>
                <a:cubicBezTo>
                  <a:pt x="24619" y="323"/>
                  <a:pt x="23286" y="1"/>
                  <a:pt x="2239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4" name="Google Shape;804;p22"/>
          <p:cNvSpPr/>
          <p:nvPr/>
        </p:nvSpPr>
        <p:spPr>
          <a:xfrm>
            <a:off x="7857091" y="2599261"/>
            <a:ext cx="131005" cy="110890"/>
          </a:xfrm>
          <a:custGeom>
            <a:avLst/>
            <a:gdLst/>
            <a:ahLst/>
            <a:cxnLst/>
            <a:rect l="l" t="t" r="r" b="b"/>
            <a:pathLst>
              <a:path w="15084" h="12768" extrusionOk="0">
                <a:moveTo>
                  <a:pt x="8088" y="0"/>
                </a:moveTo>
                <a:cubicBezTo>
                  <a:pt x="6733" y="0"/>
                  <a:pt x="5330" y="402"/>
                  <a:pt x="4075" y="1234"/>
                </a:cubicBezTo>
                <a:cubicBezTo>
                  <a:pt x="986" y="3337"/>
                  <a:pt x="0" y="7346"/>
                  <a:pt x="1906" y="10172"/>
                </a:cubicBezTo>
                <a:cubicBezTo>
                  <a:pt x="3068" y="11865"/>
                  <a:pt x="4983" y="12768"/>
                  <a:pt x="7004" y="12768"/>
                </a:cubicBezTo>
                <a:cubicBezTo>
                  <a:pt x="8357" y="12768"/>
                  <a:pt x="9757" y="12363"/>
                  <a:pt x="11009" y="11520"/>
                </a:cubicBezTo>
                <a:cubicBezTo>
                  <a:pt x="14098" y="9416"/>
                  <a:pt x="15083" y="5408"/>
                  <a:pt x="13177" y="2582"/>
                </a:cubicBezTo>
                <a:cubicBezTo>
                  <a:pt x="12018" y="891"/>
                  <a:pt x="10106" y="0"/>
                  <a:pt x="808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5" name="Google Shape;805;p22"/>
          <p:cNvSpPr/>
          <p:nvPr/>
        </p:nvSpPr>
        <p:spPr>
          <a:xfrm>
            <a:off x="7704649" y="2498924"/>
            <a:ext cx="433798" cy="367593"/>
          </a:xfrm>
          <a:custGeom>
            <a:avLst/>
            <a:gdLst/>
            <a:ahLst/>
            <a:cxnLst/>
            <a:rect l="l" t="t" r="r" b="b"/>
            <a:pathLst>
              <a:path w="49948" h="42325" fill="none" extrusionOk="0">
                <a:moveTo>
                  <a:pt x="0" y="34833"/>
                </a:moveTo>
                <a:cubicBezTo>
                  <a:pt x="0" y="34833"/>
                  <a:pt x="10844" y="18665"/>
                  <a:pt x="14886" y="11239"/>
                </a:cubicBezTo>
                <a:cubicBezTo>
                  <a:pt x="18960" y="3845"/>
                  <a:pt x="20308" y="2038"/>
                  <a:pt x="20965" y="1019"/>
                </a:cubicBezTo>
                <a:cubicBezTo>
                  <a:pt x="21655" y="1"/>
                  <a:pt x="23002" y="264"/>
                  <a:pt x="26683" y="1249"/>
                </a:cubicBezTo>
                <a:cubicBezTo>
                  <a:pt x="30396" y="2235"/>
                  <a:pt x="39695" y="4240"/>
                  <a:pt x="44164" y="5357"/>
                </a:cubicBezTo>
                <a:cubicBezTo>
                  <a:pt x="48633" y="6474"/>
                  <a:pt x="49948" y="6540"/>
                  <a:pt x="48666" y="9103"/>
                </a:cubicBezTo>
                <a:cubicBezTo>
                  <a:pt x="47385" y="11699"/>
                  <a:pt x="34569" y="35457"/>
                  <a:pt x="32795" y="38841"/>
                </a:cubicBezTo>
                <a:cubicBezTo>
                  <a:pt x="31020" y="42259"/>
                  <a:pt x="30264" y="42325"/>
                  <a:pt x="26978" y="41667"/>
                </a:cubicBezTo>
                <a:cubicBezTo>
                  <a:pt x="23692" y="41010"/>
                  <a:pt x="2005" y="34077"/>
                  <a:pt x="0" y="34833"/>
                </a:cubicBezTo>
                <a:close/>
              </a:path>
            </a:pathLst>
          </a:custGeom>
          <a:noFill/>
          <a:ln w="9850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6" name="Google Shape;806;p22"/>
          <p:cNvSpPr/>
          <p:nvPr/>
        </p:nvSpPr>
        <p:spPr>
          <a:xfrm>
            <a:off x="7868506" y="2614673"/>
            <a:ext cx="131005" cy="110768"/>
          </a:xfrm>
          <a:custGeom>
            <a:avLst/>
            <a:gdLst/>
            <a:ahLst/>
            <a:cxnLst/>
            <a:rect l="l" t="t" r="r" b="b"/>
            <a:pathLst>
              <a:path w="15084" h="12754" extrusionOk="0">
                <a:moveTo>
                  <a:pt x="8072" y="1"/>
                </a:moveTo>
                <a:cubicBezTo>
                  <a:pt x="6717" y="1"/>
                  <a:pt x="5317" y="403"/>
                  <a:pt x="4076" y="1235"/>
                </a:cubicBezTo>
                <a:cubicBezTo>
                  <a:pt x="987" y="3338"/>
                  <a:pt x="1" y="7347"/>
                  <a:pt x="1907" y="10173"/>
                </a:cubicBezTo>
                <a:cubicBezTo>
                  <a:pt x="3047" y="11863"/>
                  <a:pt x="4963" y="12754"/>
                  <a:pt x="6987" y="12754"/>
                </a:cubicBezTo>
                <a:cubicBezTo>
                  <a:pt x="8346" y="12754"/>
                  <a:pt x="9755" y="12352"/>
                  <a:pt x="11009" y="11520"/>
                </a:cubicBezTo>
                <a:cubicBezTo>
                  <a:pt x="14098" y="9417"/>
                  <a:pt x="15084" y="5408"/>
                  <a:pt x="13145" y="2582"/>
                </a:cubicBezTo>
                <a:cubicBezTo>
                  <a:pt x="12005" y="892"/>
                  <a:pt x="10089" y="1"/>
                  <a:pt x="8072" y="1"/>
                </a:cubicBezTo>
                <a:close/>
              </a:path>
            </a:pathLst>
          </a:custGeom>
          <a:solidFill>
            <a:srgbClr val="0093A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7" name="Google Shape;807;p22"/>
          <p:cNvSpPr/>
          <p:nvPr/>
        </p:nvSpPr>
        <p:spPr>
          <a:xfrm>
            <a:off x="7860801" y="2612979"/>
            <a:ext cx="130718" cy="110656"/>
          </a:xfrm>
          <a:custGeom>
            <a:avLst/>
            <a:gdLst/>
            <a:ahLst/>
            <a:cxnLst/>
            <a:rect l="l" t="t" r="r" b="b"/>
            <a:pathLst>
              <a:path w="15051" h="12741" extrusionOk="0">
                <a:moveTo>
                  <a:pt x="8094" y="1"/>
                </a:moveTo>
                <a:cubicBezTo>
                  <a:pt x="6742" y="1"/>
                  <a:pt x="5346" y="403"/>
                  <a:pt x="4108" y="1233"/>
                </a:cubicBezTo>
                <a:cubicBezTo>
                  <a:pt x="986" y="3303"/>
                  <a:pt x="1" y="7312"/>
                  <a:pt x="1907" y="10138"/>
                </a:cubicBezTo>
                <a:cubicBezTo>
                  <a:pt x="3053" y="11837"/>
                  <a:pt x="4971" y="12740"/>
                  <a:pt x="6997" y="12740"/>
                </a:cubicBezTo>
                <a:cubicBezTo>
                  <a:pt x="8341" y="12740"/>
                  <a:pt x="9731" y="12343"/>
                  <a:pt x="10976" y="11518"/>
                </a:cubicBezTo>
                <a:cubicBezTo>
                  <a:pt x="14098" y="9448"/>
                  <a:pt x="15051" y="5439"/>
                  <a:pt x="13178" y="2613"/>
                </a:cubicBezTo>
                <a:cubicBezTo>
                  <a:pt x="12036" y="900"/>
                  <a:pt x="10115" y="1"/>
                  <a:pt x="8094" y="1"/>
                </a:cubicBezTo>
                <a:close/>
              </a:path>
            </a:pathLst>
          </a:custGeom>
          <a:solidFill>
            <a:schemeClr val="accent3"/>
          </a:solidFill>
          <a:ln w="9850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8" name="Google Shape;808;p22"/>
          <p:cNvSpPr/>
          <p:nvPr/>
        </p:nvSpPr>
        <p:spPr>
          <a:xfrm>
            <a:off x="7885065" y="2609408"/>
            <a:ext cx="83063" cy="117873"/>
          </a:xfrm>
          <a:custGeom>
            <a:avLst/>
            <a:gdLst/>
            <a:ahLst/>
            <a:cxnLst/>
            <a:rect l="l" t="t" r="r" b="b"/>
            <a:pathLst>
              <a:path w="9564" h="13572" fill="none" extrusionOk="0">
                <a:moveTo>
                  <a:pt x="7690" y="855"/>
                </a:moveTo>
                <a:cubicBezTo>
                  <a:pt x="9432" y="1742"/>
                  <a:pt x="9563" y="5094"/>
                  <a:pt x="7920" y="8347"/>
                </a:cubicBezTo>
                <a:cubicBezTo>
                  <a:pt x="6310" y="11633"/>
                  <a:pt x="3583" y="13572"/>
                  <a:pt x="1841" y="12717"/>
                </a:cubicBezTo>
                <a:cubicBezTo>
                  <a:pt x="99" y="11830"/>
                  <a:pt x="1" y="8478"/>
                  <a:pt x="1611" y="5225"/>
                </a:cubicBezTo>
                <a:cubicBezTo>
                  <a:pt x="3221" y="1939"/>
                  <a:pt x="5948" y="1"/>
                  <a:pt x="7690" y="855"/>
                </a:cubicBezTo>
                <a:close/>
              </a:path>
            </a:pathLst>
          </a:custGeom>
          <a:noFill/>
          <a:ln w="10675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09" name="Google Shape;809;p22"/>
          <p:cNvSpPr/>
          <p:nvPr/>
        </p:nvSpPr>
        <p:spPr>
          <a:xfrm>
            <a:off x="7909616" y="2616828"/>
            <a:ext cx="68507" cy="29407"/>
          </a:xfrm>
          <a:custGeom>
            <a:avLst/>
            <a:gdLst/>
            <a:ahLst/>
            <a:cxnLst/>
            <a:rect l="l" t="t" r="r" b="b"/>
            <a:pathLst>
              <a:path w="7888" h="3386" fill="none" extrusionOk="0">
                <a:moveTo>
                  <a:pt x="1" y="1"/>
                </a:moveTo>
                <a:cubicBezTo>
                  <a:pt x="691" y="1381"/>
                  <a:pt x="1874" y="2400"/>
                  <a:pt x="3287" y="2893"/>
                </a:cubicBezTo>
                <a:cubicBezTo>
                  <a:pt x="4798" y="3386"/>
                  <a:pt x="6408" y="3386"/>
                  <a:pt x="7887" y="2827"/>
                </a:cubicBezTo>
              </a:path>
            </a:pathLst>
          </a:custGeom>
          <a:noFill/>
          <a:ln w="10675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0" name="Google Shape;810;p22"/>
          <p:cNvSpPr/>
          <p:nvPr/>
        </p:nvSpPr>
        <p:spPr>
          <a:xfrm>
            <a:off x="7873363" y="2690771"/>
            <a:ext cx="69072" cy="28834"/>
          </a:xfrm>
          <a:custGeom>
            <a:avLst/>
            <a:gdLst/>
            <a:ahLst/>
            <a:cxnLst/>
            <a:rect l="l" t="t" r="r" b="b"/>
            <a:pathLst>
              <a:path w="7953" h="3320" fill="none" extrusionOk="0">
                <a:moveTo>
                  <a:pt x="7953" y="3320"/>
                </a:moveTo>
                <a:cubicBezTo>
                  <a:pt x="7263" y="2005"/>
                  <a:pt x="6080" y="987"/>
                  <a:pt x="4700" y="526"/>
                </a:cubicBezTo>
                <a:cubicBezTo>
                  <a:pt x="3155" y="1"/>
                  <a:pt x="1512" y="34"/>
                  <a:pt x="1" y="625"/>
                </a:cubicBezTo>
              </a:path>
            </a:pathLst>
          </a:custGeom>
          <a:noFill/>
          <a:ln w="10675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1" name="Google Shape;811;p22"/>
          <p:cNvSpPr/>
          <p:nvPr/>
        </p:nvSpPr>
        <p:spPr>
          <a:xfrm>
            <a:off x="7902771" y="2615976"/>
            <a:ext cx="47099" cy="104463"/>
          </a:xfrm>
          <a:custGeom>
            <a:avLst/>
            <a:gdLst/>
            <a:ahLst/>
            <a:cxnLst/>
            <a:rect l="l" t="t" r="r" b="b"/>
            <a:pathLst>
              <a:path w="5423" h="12028" fill="none" extrusionOk="0">
                <a:moveTo>
                  <a:pt x="0" y="12027"/>
                </a:moveTo>
                <a:lnTo>
                  <a:pt x="5422" y="0"/>
                </a:lnTo>
              </a:path>
            </a:pathLst>
          </a:custGeom>
          <a:noFill/>
          <a:ln w="10675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2" name="Google Shape;812;p22"/>
          <p:cNvSpPr/>
          <p:nvPr/>
        </p:nvSpPr>
        <p:spPr>
          <a:xfrm>
            <a:off x="7874223" y="2649659"/>
            <a:ext cx="104177" cy="37111"/>
          </a:xfrm>
          <a:custGeom>
            <a:avLst/>
            <a:gdLst/>
            <a:ahLst/>
            <a:cxnLst/>
            <a:rect l="l" t="t" r="r" b="b"/>
            <a:pathLst>
              <a:path w="11995" h="4273" fill="none" extrusionOk="0">
                <a:moveTo>
                  <a:pt x="11994" y="4273"/>
                </a:moveTo>
                <a:lnTo>
                  <a:pt x="0" y="1"/>
                </a:lnTo>
              </a:path>
            </a:pathLst>
          </a:custGeom>
          <a:noFill/>
          <a:ln w="10675" cap="flat" cmpd="sng">
            <a:solidFill>
              <a:schemeClr val="dk1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3" name="Google Shape;813;p22"/>
          <p:cNvSpPr/>
          <p:nvPr/>
        </p:nvSpPr>
        <p:spPr>
          <a:xfrm>
            <a:off x="7837109" y="2736165"/>
            <a:ext cx="3717" cy="8859"/>
          </a:xfrm>
          <a:custGeom>
            <a:avLst/>
            <a:gdLst/>
            <a:ahLst/>
            <a:cxnLst/>
            <a:rect l="l" t="t" r="r" b="b"/>
            <a:pathLst>
              <a:path w="428" h="1020" fill="none" extrusionOk="0">
                <a:moveTo>
                  <a:pt x="427" y="1"/>
                </a:moveTo>
                <a:lnTo>
                  <a:pt x="0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4" name="Google Shape;814;p22"/>
          <p:cNvSpPr/>
          <p:nvPr/>
        </p:nvSpPr>
        <p:spPr>
          <a:xfrm>
            <a:off x="7860514" y="2743585"/>
            <a:ext cx="3717" cy="8859"/>
          </a:xfrm>
          <a:custGeom>
            <a:avLst/>
            <a:gdLst/>
            <a:ahLst/>
            <a:cxnLst/>
            <a:rect l="l" t="t" r="r" b="b"/>
            <a:pathLst>
              <a:path w="428" h="1020" fill="none" extrusionOk="0">
                <a:moveTo>
                  <a:pt x="428" y="1"/>
                </a:moveTo>
                <a:lnTo>
                  <a:pt x="1" y="102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5" name="Google Shape;815;p22"/>
          <p:cNvSpPr/>
          <p:nvPr/>
        </p:nvSpPr>
        <p:spPr>
          <a:xfrm>
            <a:off x="7925888" y="2764427"/>
            <a:ext cx="3439" cy="8285"/>
          </a:xfrm>
          <a:custGeom>
            <a:avLst/>
            <a:gdLst/>
            <a:ahLst/>
            <a:cxnLst/>
            <a:rect l="l" t="t" r="r" b="b"/>
            <a:pathLst>
              <a:path w="396" h="954" fill="none" extrusionOk="0">
                <a:moveTo>
                  <a:pt x="395" y="1"/>
                </a:moveTo>
                <a:lnTo>
                  <a:pt x="1" y="954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6" name="Google Shape;816;p22"/>
          <p:cNvSpPr/>
          <p:nvPr/>
        </p:nvSpPr>
        <p:spPr>
          <a:xfrm>
            <a:off x="7874501" y="2748155"/>
            <a:ext cx="3726" cy="8859"/>
          </a:xfrm>
          <a:custGeom>
            <a:avLst/>
            <a:gdLst/>
            <a:ahLst/>
            <a:cxnLst/>
            <a:rect l="l" t="t" r="r" b="b"/>
            <a:pathLst>
              <a:path w="429" h="1020" fill="none" extrusionOk="0">
                <a:moveTo>
                  <a:pt x="428" y="1"/>
                </a:moveTo>
                <a:lnTo>
                  <a:pt x="1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7" name="Google Shape;817;p22"/>
          <p:cNvSpPr/>
          <p:nvPr/>
        </p:nvSpPr>
        <p:spPr>
          <a:xfrm>
            <a:off x="7894205" y="2754436"/>
            <a:ext cx="3717" cy="8859"/>
          </a:xfrm>
          <a:custGeom>
            <a:avLst/>
            <a:gdLst/>
            <a:ahLst/>
            <a:cxnLst/>
            <a:rect l="l" t="t" r="r" b="b"/>
            <a:pathLst>
              <a:path w="428" h="1020" fill="none" extrusionOk="0">
                <a:moveTo>
                  <a:pt x="427" y="1"/>
                </a:moveTo>
                <a:lnTo>
                  <a:pt x="0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8" name="Google Shape;818;p22"/>
          <p:cNvSpPr/>
          <p:nvPr/>
        </p:nvSpPr>
        <p:spPr>
          <a:xfrm>
            <a:off x="7849950" y="2739875"/>
            <a:ext cx="3726" cy="8859"/>
          </a:xfrm>
          <a:custGeom>
            <a:avLst/>
            <a:gdLst/>
            <a:ahLst/>
            <a:cxnLst/>
            <a:rect l="l" t="t" r="r" b="b"/>
            <a:pathLst>
              <a:path w="429" h="1020" fill="none" extrusionOk="0">
                <a:moveTo>
                  <a:pt x="428" y="1"/>
                </a:moveTo>
                <a:lnTo>
                  <a:pt x="1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19" name="Google Shape;819;p22"/>
          <p:cNvSpPr/>
          <p:nvPr/>
        </p:nvSpPr>
        <p:spPr>
          <a:xfrm>
            <a:off x="7843677" y="2738737"/>
            <a:ext cx="4568" cy="1433"/>
          </a:xfrm>
          <a:custGeom>
            <a:avLst/>
            <a:gdLst/>
            <a:ahLst/>
            <a:cxnLst/>
            <a:rect l="l" t="t" r="r" b="b"/>
            <a:pathLst>
              <a:path w="526" h="165" fill="none" extrusionOk="0">
                <a:moveTo>
                  <a:pt x="526" y="165"/>
                </a:moveTo>
                <a:lnTo>
                  <a:pt x="0" y="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0" name="Google Shape;820;p22"/>
          <p:cNvSpPr/>
          <p:nvPr/>
        </p:nvSpPr>
        <p:spPr>
          <a:xfrm>
            <a:off x="7856804" y="2742733"/>
            <a:ext cx="2579" cy="860"/>
          </a:xfrm>
          <a:custGeom>
            <a:avLst/>
            <a:gdLst/>
            <a:ahLst/>
            <a:cxnLst/>
            <a:rect l="l" t="t" r="r" b="b"/>
            <a:pathLst>
              <a:path w="297" h="99" fill="none" extrusionOk="0">
                <a:moveTo>
                  <a:pt x="296" y="99"/>
                </a:moveTo>
                <a:lnTo>
                  <a:pt x="1" y="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1" name="Google Shape;821;p22"/>
          <p:cNvSpPr/>
          <p:nvPr/>
        </p:nvSpPr>
        <p:spPr>
          <a:xfrm>
            <a:off x="7867942" y="2746443"/>
            <a:ext cx="2571" cy="869"/>
          </a:xfrm>
          <a:custGeom>
            <a:avLst/>
            <a:gdLst/>
            <a:ahLst/>
            <a:cxnLst/>
            <a:rect l="l" t="t" r="r" b="b"/>
            <a:pathLst>
              <a:path w="296" h="100" fill="none" extrusionOk="0">
                <a:moveTo>
                  <a:pt x="296" y="99"/>
                </a:moveTo>
                <a:lnTo>
                  <a:pt x="0" y="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2" name="Google Shape;822;p22"/>
          <p:cNvSpPr/>
          <p:nvPr/>
        </p:nvSpPr>
        <p:spPr>
          <a:xfrm>
            <a:off x="7842244" y="2742733"/>
            <a:ext cx="4577" cy="1433"/>
          </a:xfrm>
          <a:custGeom>
            <a:avLst/>
            <a:gdLst/>
            <a:ahLst/>
            <a:cxnLst/>
            <a:rect l="l" t="t" r="r" b="b"/>
            <a:pathLst>
              <a:path w="527" h="165" fill="none" extrusionOk="0">
                <a:moveTo>
                  <a:pt x="527" y="165"/>
                </a:moveTo>
                <a:lnTo>
                  <a:pt x="1" y="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3" name="Google Shape;823;p22"/>
          <p:cNvSpPr/>
          <p:nvPr/>
        </p:nvSpPr>
        <p:spPr>
          <a:xfrm>
            <a:off x="7870791" y="2767859"/>
            <a:ext cx="3439" cy="8850"/>
          </a:xfrm>
          <a:custGeom>
            <a:avLst/>
            <a:gdLst/>
            <a:ahLst/>
            <a:cxnLst/>
            <a:rect l="l" t="t" r="r" b="b"/>
            <a:pathLst>
              <a:path w="396" h="1019" fill="none" extrusionOk="0">
                <a:moveTo>
                  <a:pt x="395" y="0"/>
                </a:moveTo>
                <a:lnTo>
                  <a:pt x="1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4" name="Google Shape;824;p22"/>
          <p:cNvSpPr/>
          <p:nvPr/>
        </p:nvSpPr>
        <p:spPr>
          <a:xfrm>
            <a:off x="7875934" y="2774132"/>
            <a:ext cx="4290" cy="1442"/>
          </a:xfrm>
          <a:custGeom>
            <a:avLst/>
            <a:gdLst/>
            <a:ahLst/>
            <a:cxnLst/>
            <a:rect l="l" t="t" r="r" b="b"/>
            <a:pathLst>
              <a:path w="494" h="166" fill="none" extrusionOk="0">
                <a:moveTo>
                  <a:pt x="493" y="165"/>
                </a:moveTo>
                <a:lnTo>
                  <a:pt x="0" y="1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5" name="Google Shape;825;p22"/>
          <p:cNvSpPr/>
          <p:nvPr/>
        </p:nvSpPr>
        <p:spPr>
          <a:xfrm>
            <a:off x="7849385" y="2747303"/>
            <a:ext cx="7139" cy="2284"/>
          </a:xfrm>
          <a:custGeom>
            <a:avLst/>
            <a:gdLst/>
            <a:ahLst/>
            <a:cxnLst/>
            <a:rect l="l" t="t" r="r" b="b"/>
            <a:pathLst>
              <a:path w="822" h="263" fill="none" extrusionOk="0">
                <a:moveTo>
                  <a:pt x="0" y="0"/>
                </a:moveTo>
                <a:lnTo>
                  <a:pt x="822" y="263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6" name="Google Shape;826;p22"/>
          <p:cNvSpPr/>
          <p:nvPr/>
        </p:nvSpPr>
        <p:spPr>
          <a:xfrm>
            <a:off x="7867082" y="2749301"/>
            <a:ext cx="4004" cy="4855"/>
          </a:xfrm>
          <a:custGeom>
            <a:avLst/>
            <a:gdLst/>
            <a:ahLst/>
            <a:cxnLst/>
            <a:rect l="l" t="t" r="r" b="b"/>
            <a:pathLst>
              <a:path w="461" h="559" fill="none" extrusionOk="0">
                <a:moveTo>
                  <a:pt x="165" y="0"/>
                </a:moveTo>
                <a:lnTo>
                  <a:pt x="1" y="427"/>
                </a:lnTo>
                <a:lnTo>
                  <a:pt x="461" y="55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7" name="Google Shape;827;p22"/>
          <p:cNvSpPr/>
          <p:nvPr/>
        </p:nvSpPr>
        <p:spPr>
          <a:xfrm>
            <a:off x="7844815" y="2760431"/>
            <a:ext cx="3431" cy="8859"/>
          </a:xfrm>
          <a:custGeom>
            <a:avLst/>
            <a:gdLst/>
            <a:ahLst/>
            <a:cxnLst/>
            <a:rect l="l" t="t" r="r" b="b"/>
            <a:pathLst>
              <a:path w="395" h="1020" fill="none" extrusionOk="0">
                <a:moveTo>
                  <a:pt x="395" y="1"/>
                </a:moveTo>
                <a:lnTo>
                  <a:pt x="0" y="101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8" name="Google Shape;828;p22"/>
          <p:cNvSpPr/>
          <p:nvPr/>
        </p:nvSpPr>
        <p:spPr>
          <a:xfrm>
            <a:off x="7838247" y="2758719"/>
            <a:ext cx="2579" cy="869"/>
          </a:xfrm>
          <a:custGeom>
            <a:avLst/>
            <a:gdLst/>
            <a:ahLst/>
            <a:cxnLst/>
            <a:rect l="l" t="t" r="r" b="b"/>
            <a:pathLst>
              <a:path w="297" h="100" fill="none" extrusionOk="0">
                <a:moveTo>
                  <a:pt x="296" y="99"/>
                </a:moveTo>
                <a:lnTo>
                  <a:pt x="1" y="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9" name="Google Shape;829;p22"/>
          <p:cNvSpPr/>
          <p:nvPr/>
        </p:nvSpPr>
        <p:spPr>
          <a:xfrm>
            <a:off x="7837109" y="2761578"/>
            <a:ext cx="4004" cy="4855"/>
          </a:xfrm>
          <a:custGeom>
            <a:avLst/>
            <a:gdLst/>
            <a:ahLst/>
            <a:cxnLst/>
            <a:rect l="l" t="t" r="r" b="b"/>
            <a:pathLst>
              <a:path w="461" h="559" fill="none" extrusionOk="0">
                <a:moveTo>
                  <a:pt x="165" y="0"/>
                </a:moveTo>
                <a:lnTo>
                  <a:pt x="0" y="427"/>
                </a:lnTo>
                <a:lnTo>
                  <a:pt x="460" y="55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0" name="Google Shape;830;p22"/>
          <p:cNvSpPr/>
          <p:nvPr/>
        </p:nvSpPr>
        <p:spPr>
          <a:xfrm>
            <a:off x="7879644" y="2750726"/>
            <a:ext cx="8285" cy="8285"/>
          </a:xfrm>
          <a:custGeom>
            <a:avLst/>
            <a:gdLst/>
            <a:ahLst/>
            <a:cxnLst/>
            <a:rect l="l" t="t" r="r" b="b"/>
            <a:pathLst>
              <a:path w="954" h="954" fill="none" extrusionOk="0">
                <a:moveTo>
                  <a:pt x="263" y="0"/>
                </a:moveTo>
                <a:lnTo>
                  <a:pt x="953" y="230"/>
                </a:lnTo>
                <a:lnTo>
                  <a:pt x="658" y="953"/>
                </a:lnTo>
                <a:lnTo>
                  <a:pt x="0" y="756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1" name="Google Shape;831;p22"/>
          <p:cNvSpPr/>
          <p:nvPr/>
        </p:nvSpPr>
        <p:spPr>
          <a:xfrm>
            <a:off x="7895056" y="2776990"/>
            <a:ext cx="8285" cy="8285"/>
          </a:xfrm>
          <a:custGeom>
            <a:avLst/>
            <a:gdLst/>
            <a:ahLst/>
            <a:cxnLst/>
            <a:rect l="l" t="t" r="r" b="b"/>
            <a:pathLst>
              <a:path w="954" h="954" fill="none" extrusionOk="0">
                <a:moveTo>
                  <a:pt x="264" y="1"/>
                </a:moveTo>
                <a:lnTo>
                  <a:pt x="954" y="231"/>
                </a:lnTo>
                <a:lnTo>
                  <a:pt x="658" y="953"/>
                </a:lnTo>
                <a:lnTo>
                  <a:pt x="1" y="723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2" name="Google Shape;832;p22"/>
          <p:cNvSpPr/>
          <p:nvPr/>
        </p:nvSpPr>
        <p:spPr>
          <a:xfrm>
            <a:off x="7912188" y="2759857"/>
            <a:ext cx="6575" cy="9432"/>
          </a:xfrm>
          <a:custGeom>
            <a:avLst/>
            <a:gdLst/>
            <a:ahLst/>
            <a:cxnLst/>
            <a:rect l="l" t="t" r="r" b="b"/>
            <a:pathLst>
              <a:path w="757" h="1086" fill="none" extrusionOk="0">
                <a:moveTo>
                  <a:pt x="329" y="1"/>
                </a:moveTo>
                <a:lnTo>
                  <a:pt x="0" y="855"/>
                </a:lnTo>
                <a:lnTo>
                  <a:pt x="756" y="1085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3" name="Google Shape;833;p22"/>
          <p:cNvSpPr/>
          <p:nvPr/>
        </p:nvSpPr>
        <p:spPr>
          <a:xfrm>
            <a:off x="7918469" y="2762429"/>
            <a:ext cx="2579" cy="582"/>
          </a:xfrm>
          <a:custGeom>
            <a:avLst/>
            <a:gdLst/>
            <a:ahLst/>
            <a:cxnLst/>
            <a:rect l="l" t="t" r="r" b="b"/>
            <a:pathLst>
              <a:path w="297" h="67" fill="none" extrusionOk="0">
                <a:moveTo>
                  <a:pt x="296" y="66"/>
                </a:moveTo>
                <a:lnTo>
                  <a:pt x="0" y="1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4" name="Google Shape;834;p22"/>
          <p:cNvSpPr/>
          <p:nvPr/>
        </p:nvSpPr>
        <p:spPr>
          <a:xfrm>
            <a:off x="7899912" y="2757008"/>
            <a:ext cx="9423" cy="8572"/>
          </a:xfrm>
          <a:custGeom>
            <a:avLst/>
            <a:gdLst/>
            <a:ahLst/>
            <a:cxnLst/>
            <a:rect l="l" t="t" r="r" b="b"/>
            <a:pathLst>
              <a:path w="1085" h="987" fill="none" extrusionOk="0">
                <a:moveTo>
                  <a:pt x="329" y="0"/>
                </a:moveTo>
                <a:lnTo>
                  <a:pt x="1" y="756"/>
                </a:lnTo>
                <a:lnTo>
                  <a:pt x="789" y="986"/>
                </a:lnTo>
                <a:lnTo>
                  <a:pt x="1085" y="197"/>
                </a:lnTo>
                <a:close/>
              </a:path>
            </a:pathLst>
          </a:custGeom>
          <a:noFill/>
          <a:ln w="6575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5" name="Google Shape;835;p22"/>
          <p:cNvSpPr/>
          <p:nvPr/>
        </p:nvSpPr>
        <p:spPr>
          <a:xfrm>
            <a:off x="7850810" y="2763576"/>
            <a:ext cx="9423" cy="8563"/>
          </a:xfrm>
          <a:custGeom>
            <a:avLst/>
            <a:gdLst/>
            <a:ahLst/>
            <a:cxnLst/>
            <a:rect l="l" t="t" r="r" b="b"/>
            <a:pathLst>
              <a:path w="1085" h="986" fill="none" extrusionOk="0">
                <a:moveTo>
                  <a:pt x="329" y="0"/>
                </a:moveTo>
                <a:lnTo>
                  <a:pt x="1" y="756"/>
                </a:lnTo>
                <a:lnTo>
                  <a:pt x="789" y="986"/>
                </a:lnTo>
                <a:lnTo>
                  <a:pt x="1085" y="230"/>
                </a:lnTo>
                <a:close/>
              </a:path>
            </a:pathLst>
          </a:custGeom>
          <a:noFill/>
          <a:ln w="6575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6" name="Google Shape;836;p22"/>
          <p:cNvSpPr/>
          <p:nvPr/>
        </p:nvSpPr>
        <p:spPr>
          <a:xfrm>
            <a:off x="7924464" y="2763854"/>
            <a:ext cx="9137" cy="2866"/>
          </a:xfrm>
          <a:custGeom>
            <a:avLst/>
            <a:gdLst/>
            <a:ahLst/>
            <a:cxnLst/>
            <a:rect l="l" t="t" r="r" b="b"/>
            <a:pathLst>
              <a:path w="1052" h="330" fill="none" extrusionOk="0">
                <a:moveTo>
                  <a:pt x="0" y="1"/>
                </a:moveTo>
                <a:lnTo>
                  <a:pt x="1052" y="330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7" name="Google Shape;837;p22"/>
          <p:cNvSpPr/>
          <p:nvPr/>
        </p:nvSpPr>
        <p:spPr>
          <a:xfrm>
            <a:off x="7885925" y="2773280"/>
            <a:ext cx="3431" cy="8285"/>
          </a:xfrm>
          <a:custGeom>
            <a:avLst/>
            <a:gdLst/>
            <a:ahLst/>
            <a:cxnLst/>
            <a:rect l="l" t="t" r="r" b="b"/>
            <a:pathLst>
              <a:path w="395" h="954" fill="none" extrusionOk="0">
                <a:moveTo>
                  <a:pt x="395" y="0"/>
                </a:moveTo>
                <a:lnTo>
                  <a:pt x="0" y="953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8" name="Google Shape;838;p22"/>
          <p:cNvSpPr/>
          <p:nvPr/>
        </p:nvSpPr>
        <p:spPr>
          <a:xfrm>
            <a:off x="7884214" y="2772707"/>
            <a:ext cx="9137" cy="2866"/>
          </a:xfrm>
          <a:custGeom>
            <a:avLst/>
            <a:gdLst/>
            <a:ahLst/>
            <a:cxnLst/>
            <a:rect l="l" t="t" r="r" b="b"/>
            <a:pathLst>
              <a:path w="1052" h="330" fill="none" extrusionOk="0">
                <a:moveTo>
                  <a:pt x="0" y="1"/>
                </a:moveTo>
                <a:lnTo>
                  <a:pt x="1052" y="329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39" name="Google Shape;839;p22"/>
          <p:cNvSpPr/>
          <p:nvPr/>
        </p:nvSpPr>
        <p:spPr>
          <a:xfrm>
            <a:off x="7843390" y="2792402"/>
            <a:ext cx="22833" cy="9432"/>
          </a:xfrm>
          <a:custGeom>
            <a:avLst/>
            <a:gdLst/>
            <a:ahLst/>
            <a:cxnLst/>
            <a:rect l="l" t="t" r="r" b="b"/>
            <a:pathLst>
              <a:path w="2629" h="1086" fill="none" extrusionOk="0">
                <a:moveTo>
                  <a:pt x="0" y="264"/>
                </a:moveTo>
                <a:lnTo>
                  <a:pt x="1085" y="1"/>
                </a:lnTo>
                <a:lnTo>
                  <a:pt x="1479" y="1085"/>
                </a:lnTo>
                <a:lnTo>
                  <a:pt x="2629" y="855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0" name="Google Shape;840;p22"/>
          <p:cNvSpPr/>
          <p:nvPr/>
        </p:nvSpPr>
        <p:spPr>
          <a:xfrm>
            <a:off x="7838247" y="2800969"/>
            <a:ext cx="22842" cy="9719"/>
          </a:xfrm>
          <a:custGeom>
            <a:avLst/>
            <a:gdLst/>
            <a:ahLst/>
            <a:cxnLst/>
            <a:rect l="l" t="t" r="r" b="b"/>
            <a:pathLst>
              <a:path w="2630" h="1119" fill="none" extrusionOk="0">
                <a:moveTo>
                  <a:pt x="1" y="264"/>
                </a:moveTo>
                <a:lnTo>
                  <a:pt x="1052" y="1"/>
                </a:lnTo>
                <a:lnTo>
                  <a:pt x="1447" y="1118"/>
                </a:lnTo>
                <a:lnTo>
                  <a:pt x="2630" y="855"/>
                </a:lnTo>
              </a:path>
            </a:pathLst>
          </a:custGeom>
          <a:noFill/>
          <a:ln w="7400" cap="flat" cmpd="sng">
            <a:solidFill>
              <a:srgbClr val="64042A"/>
            </a:solidFill>
            <a:prstDash val="solid"/>
            <a:miter lim="3286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1" name="Google Shape;841;p22"/>
          <p:cNvSpPr/>
          <p:nvPr/>
        </p:nvSpPr>
        <p:spPr>
          <a:xfrm>
            <a:off x="7892493" y="2539462"/>
            <a:ext cx="23979" cy="19706"/>
          </a:xfrm>
          <a:custGeom>
            <a:avLst/>
            <a:gdLst/>
            <a:ahLst/>
            <a:cxnLst/>
            <a:rect l="l" t="t" r="r" b="b"/>
            <a:pathLst>
              <a:path w="2761" h="2269" extrusionOk="0">
                <a:moveTo>
                  <a:pt x="1347" y="527"/>
                </a:moveTo>
                <a:lnTo>
                  <a:pt x="1775" y="625"/>
                </a:lnTo>
                <a:cubicBezTo>
                  <a:pt x="2037" y="724"/>
                  <a:pt x="2136" y="888"/>
                  <a:pt x="2037" y="1118"/>
                </a:cubicBezTo>
                <a:cubicBezTo>
                  <a:pt x="1961" y="1295"/>
                  <a:pt x="1768" y="1414"/>
                  <a:pt x="1579" y="1414"/>
                </a:cubicBezTo>
                <a:cubicBezTo>
                  <a:pt x="1522" y="1414"/>
                  <a:pt x="1466" y="1404"/>
                  <a:pt x="1413" y="1381"/>
                </a:cubicBezTo>
                <a:lnTo>
                  <a:pt x="1019" y="1249"/>
                </a:lnTo>
                <a:lnTo>
                  <a:pt x="1347" y="527"/>
                </a:lnTo>
                <a:close/>
                <a:moveTo>
                  <a:pt x="1052" y="1"/>
                </a:moveTo>
                <a:lnTo>
                  <a:pt x="0" y="2137"/>
                </a:lnTo>
                <a:lnTo>
                  <a:pt x="493" y="2268"/>
                </a:lnTo>
                <a:lnTo>
                  <a:pt x="822" y="1677"/>
                </a:lnTo>
                <a:lnTo>
                  <a:pt x="1249" y="1775"/>
                </a:lnTo>
                <a:cubicBezTo>
                  <a:pt x="1362" y="1820"/>
                  <a:pt x="1478" y="1841"/>
                  <a:pt x="1594" y="1841"/>
                </a:cubicBezTo>
                <a:cubicBezTo>
                  <a:pt x="1981" y="1841"/>
                  <a:pt x="2353" y="1604"/>
                  <a:pt x="2530" y="1249"/>
                </a:cubicBezTo>
                <a:cubicBezTo>
                  <a:pt x="2760" y="757"/>
                  <a:pt x="2563" y="395"/>
                  <a:pt x="2005" y="231"/>
                </a:cubicBezTo>
                <a:lnTo>
                  <a:pt x="1052" y="1"/>
                </a:ln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2" name="Google Shape;842;p22"/>
          <p:cNvSpPr/>
          <p:nvPr/>
        </p:nvSpPr>
        <p:spPr>
          <a:xfrm>
            <a:off x="7913048" y="2547176"/>
            <a:ext cx="22268" cy="22268"/>
          </a:xfrm>
          <a:custGeom>
            <a:avLst/>
            <a:gdLst/>
            <a:ahLst/>
            <a:cxnLst/>
            <a:rect l="l" t="t" r="r" b="b"/>
            <a:pathLst>
              <a:path w="2564" h="2564" extrusionOk="0">
                <a:moveTo>
                  <a:pt x="2037" y="591"/>
                </a:moveTo>
                <a:lnTo>
                  <a:pt x="1939" y="1544"/>
                </a:lnTo>
                <a:lnTo>
                  <a:pt x="1249" y="1347"/>
                </a:lnTo>
                <a:lnTo>
                  <a:pt x="2037" y="591"/>
                </a:lnTo>
                <a:close/>
                <a:moveTo>
                  <a:pt x="2037" y="0"/>
                </a:moveTo>
                <a:lnTo>
                  <a:pt x="0" y="1906"/>
                </a:lnTo>
                <a:lnTo>
                  <a:pt x="526" y="2037"/>
                </a:lnTo>
                <a:lnTo>
                  <a:pt x="887" y="1676"/>
                </a:lnTo>
                <a:lnTo>
                  <a:pt x="1906" y="1972"/>
                </a:lnTo>
                <a:lnTo>
                  <a:pt x="1873" y="2432"/>
                </a:lnTo>
                <a:lnTo>
                  <a:pt x="2432" y="2563"/>
                </a:lnTo>
                <a:lnTo>
                  <a:pt x="2563" y="164"/>
                </a:lnTo>
                <a:lnTo>
                  <a:pt x="2037" y="0"/>
                </a:ln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3" name="Google Shape;843;p22"/>
          <p:cNvSpPr/>
          <p:nvPr/>
        </p:nvSpPr>
        <p:spPr>
          <a:xfrm>
            <a:off x="7941022" y="2554049"/>
            <a:ext cx="23128" cy="20062"/>
          </a:xfrm>
          <a:custGeom>
            <a:avLst/>
            <a:gdLst/>
            <a:ahLst/>
            <a:cxnLst/>
            <a:rect l="l" t="t" r="r" b="b"/>
            <a:pathLst>
              <a:path w="2663" h="2310" extrusionOk="0">
                <a:moveTo>
                  <a:pt x="1570" y="1"/>
                </a:moveTo>
                <a:cubicBezTo>
                  <a:pt x="1243" y="1"/>
                  <a:pt x="927" y="173"/>
                  <a:pt x="756" y="491"/>
                </a:cubicBezTo>
                <a:cubicBezTo>
                  <a:pt x="362" y="1213"/>
                  <a:pt x="1643" y="1312"/>
                  <a:pt x="1446" y="1706"/>
                </a:cubicBezTo>
                <a:cubicBezTo>
                  <a:pt x="1421" y="1807"/>
                  <a:pt x="1319" y="1850"/>
                  <a:pt x="1185" y="1850"/>
                </a:cubicBezTo>
                <a:cubicBezTo>
                  <a:pt x="1143" y="1850"/>
                  <a:pt x="1098" y="1846"/>
                  <a:pt x="1052" y="1838"/>
                </a:cubicBezTo>
                <a:cubicBezTo>
                  <a:pt x="756" y="1739"/>
                  <a:pt x="559" y="1542"/>
                  <a:pt x="428" y="1279"/>
                </a:cubicBezTo>
                <a:lnTo>
                  <a:pt x="0" y="1641"/>
                </a:lnTo>
                <a:cubicBezTo>
                  <a:pt x="165" y="1936"/>
                  <a:pt x="460" y="2166"/>
                  <a:pt x="789" y="2232"/>
                </a:cubicBezTo>
                <a:cubicBezTo>
                  <a:pt x="912" y="2285"/>
                  <a:pt x="1038" y="2310"/>
                  <a:pt x="1160" y="2310"/>
                </a:cubicBezTo>
                <a:cubicBezTo>
                  <a:pt x="1494" y="2310"/>
                  <a:pt x="1804" y="2126"/>
                  <a:pt x="1972" y="1838"/>
                </a:cubicBezTo>
                <a:cubicBezTo>
                  <a:pt x="2399" y="1049"/>
                  <a:pt x="1118" y="983"/>
                  <a:pt x="1315" y="556"/>
                </a:cubicBezTo>
                <a:cubicBezTo>
                  <a:pt x="1339" y="482"/>
                  <a:pt x="1438" y="445"/>
                  <a:pt x="1555" y="445"/>
                </a:cubicBezTo>
                <a:cubicBezTo>
                  <a:pt x="1594" y="445"/>
                  <a:pt x="1635" y="449"/>
                  <a:pt x="1676" y="458"/>
                </a:cubicBezTo>
                <a:cubicBezTo>
                  <a:pt x="1906" y="556"/>
                  <a:pt x="2103" y="688"/>
                  <a:pt x="2235" y="885"/>
                </a:cubicBezTo>
                <a:lnTo>
                  <a:pt x="2662" y="523"/>
                </a:lnTo>
                <a:cubicBezTo>
                  <a:pt x="2465" y="293"/>
                  <a:pt x="2202" y="129"/>
                  <a:pt x="1906" y="63"/>
                </a:cubicBezTo>
                <a:cubicBezTo>
                  <a:pt x="1797" y="21"/>
                  <a:pt x="1683" y="1"/>
                  <a:pt x="1570" y="1"/>
                </a:cubicBez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4" name="Google Shape;844;p22"/>
          <p:cNvSpPr/>
          <p:nvPr/>
        </p:nvSpPr>
        <p:spPr>
          <a:xfrm>
            <a:off x="7963862" y="2560330"/>
            <a:ext cx="23119" cy="20219"/>
          </a:xfrm>
          <a:custGeom>
            <a:avLst/>
            <a:gdLst/>
            <a:ahLst/>
            <a:cxnLst/>
            <a:rect l="l" t="t" r="r" b="b"/>
            <a:pathLst>
              <a:path w="2662" h="2328" extrusionOk="0">
                <a:moveTo>
                  <a:pt x="1565" y="0"/>
                </a:moveTo>
                <a:cubicBezTo>
                  <a:pt x="1240" y="0"/>
                  <a:pt x="926" y="166"/>
                  <a:pt x="756" y="458"/>
                </a:cubicBezTo>
                <a:cubicBezTo>
                  <a:pt x="362" y="1246"/>
                  <a:pt x="1643" y="1312"/>
                  <a:pt x="1446" y="1739"/>
                </a:cubicBezTo>
                <a:cubicBezTo>
                  <a:pt x="1399" y="1810"/>
                  <a:pt x="1300" y="1864"/>
                  <a:pt x="1175" y="1864"/>
                </a:cubicBezTo>
                <a:cubicBezTo>
                  <a:pt x="1126" y="1864"/>
                  <a:pt x="1074" y="1856"/>
                  <a:pt x="1019" y="1838"/>
                </a:cubicBezTo>
                <a:cubicBezTo>
                  <a:pt x="756" y="1739"/>
                  <a:pt x="526" y="1542"/>
                  <a:pt x="427" y="1312"/>
                </a:cubicBezTo>
                <a:lnTo>
                  <a:pt x="0" y="1641"/>
                </a:lnTo>
                <a:cubicBezTo>
                  <a:pt x="164" y="1936"/>
                  <a:pt x="460" y="2166"/>
                  <a:pt x="789" y="2265"/>
                </a:cubicBezTo>
                <a:cubicBezTo>
                  <a:pt x="898" y="2307"/>
                  <a:pt x="1015" y="2328"/>
                  <a:pt x="1130" y="2328"/>
                </a:cubicBezTo>
                <a:cubicBezTo>
                  <a:pt x="1466" y="2328"/>
                  <a:pt x="1801" y="2155"/>
                  <a:pt x="1972" y="1838"/>
                </a:cubicBezTo>
                <a:cubicBezTo>
                  <a:pt x="2366" y="1049"/>
                  <a:pt x="1085" y="983"/>
                  <a:pt x="1315" y="556"/>
                </a:cubicBezTo>
                <a:cubicBezTo>
                  <a:pt x="1339" y="482"/>
                  <a:pt x="1438" y="445"/>
                  <a:pt x="1555" y="445"/>
                </a:cubicBezTo>
                <a:cubicBezTo>
                  <a:pt x="1594" y="445"/>
                  <a:pt x="1635" y="449"/>
                  <a:pt x="1676" y="458"/>
                </a:cubicBezTo>
                <a:cubicBezTo>
                  <a:pt x="1906" y="556"/>
                  <a:pt x="2103" y="688"/>
                  <a:pt x="2235" y="885"/>
                </a:cubicBezTo>
                <a:lnTo>
                  <a:pt x="2662" y="523"/>
                </a:lnTo>
                <a:cubicBezTo>
                  <a:pt x="2465" y="293"/>
                  <a:pt x="2202" y="129"/>
                  <a:pt x="1906" y="63"/>
                </a:cubicBezTo>
                <a:cubicBezTo>
                  <a:pt x="1795" y="21"/>
                  <a:pt x="1679" y="0"/>
                  <a:pt x="1565" y="0"/>
                </a:cubicBez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5" name="Google Shape;845;p22"/>
          <p:cNvSpPr/>
          <p:nvPr/>
        </p:nvSpPr>
        <p:spPr>
          <a:xfrm>
            <a:off x="7986415" y="2565447"/>
            <a:ext cx="24266" cy="19984"/>
          </a:xfrm>
          <a:custGeom>
            <a:avLst/>
            <a:gdLst/>
            <a:ahLst/>
            <a:cxnLst/>
            <a:rect l="l" t="t" r="r" b="b"/>
            <a:pathLst>
              <a:path w="2794" h="2301" extrusionOk="0">
                <a:moveTo>
                  <a:pt x="1413" y="559"/>
                </a:moveTo>
                <a:lnTo>
                  <a:pt x="1840" y="657"/>
                </a:lnTo>
                <a:cubicBezTo>
                  <a:pt x="2103" y="723"/>
                  <a:pt x="2202" y="887"/>
                  <a:pt x="2070" y="1150"/>
                </a:cubicBezTo>
                <a:cubicBezTo>
                  <a:pt x="1973" y="1320"/>
                  <a:pt x="1804" y="1418"/>
                  <a:pt x="1630" y="1418"/>
                </a:cubicBezTo>
                <a:cubicBezTo>
                  <a:pt x="1568" y="1418"/>
                  <a:pt x="1506" y="1406"/>
                  <a:pt x="1446" y="1380"/>
                </a:cubicBezTo>
                <a:lnTo>
                  <a:pt x="1019" y="1282"/>
                </a:lnTo>
                <a:lnTo>
                  <a:pt x="1413" y="559"/>
                </a:lnTo>
                <a:close/>
                <a:moveTo>
                  <a:pt x="1117" y="0"/>
                </a:moveTo>
                <a:lnTo>
                  <a:pt x="0" y="2169"/>
                </a:lnTo>
                <a:lnTo>
                  <a:pt x="493" y="2300"/>
                </a:lnTo>
                <a:lnTo>
                  <a:pt x="822" y="1676"/>
                </a:lnTo>
                <a:lnTo>
                  <a:pt x="1249" y="1807"/>
                </a:lnTo>
                <a:cubicBezTo>
                  <a:pt x="1355" y="1843"/>
                  <a:pt x="1465" y="1860"/>
                  <a:pt x="1574" y="1860"/>
                </a:cubicBezTo>
                <a:cubicBezTo>
                  <a:pt x="1968" y="1860"/>
                  <a:pt x="2350" y="1635"/>
                  <a:pt x="2530" y="1249"/>
                </a:cubicBezTo>
                <a:cubicBezTo>
                  <a:pt x="2793" y="789"/>
                  <a:pt x="2596" y="427"/>
                  <a:pt x="2070" y="263"/>
                </a:cubicBezTo>
                <a:lnTo>
                  <a:pt x="1117" y="0"/>
                </a:ln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6" name="Google Shape;846;p22"/>
          <p:cNvSpPr/>
          <p:nvPr/>
        </p:nvSpPr>
        <p:spPr>
          <a:xfrm>
            <a:off x="8010680" y="2574083"/>
            <a:ext cx="26550" cy="19732"/>
          </a:xfrm>
          <a:custGeom>
            <a:avLst/>
            <a:gdLst/>
            <a:ahLst/>
            <a:cxnLst/>
            <a:rect l="l" t="t" r="r" b="b"/>
            <a:pathLst>
              <a:path w="3057" h="2272" extrusionOk="0">
                <a:moveTo>
                  <a:pt x="1667" y="459"/>
                </a:moveTo>
                <a:cubicBezTo>
                  <a:pt x="1736" y="459"/>
                  <a:pt x="1805" y="468"/>
                  <a:pt x="1873" y="485"/>
                </a:cubicBezTo>
                <a:cubicBezTo>
                  <a:pt x="2235" y="583"/>
                  <a:pt x="2399" y="1011"/>
                  <a:pt x="2169" y="1306"/>
                </a:cubicBezTo>
                <a:cubicBezTo>
                  <a:pt x="2033" y="1633"/>
                  <a:pt x="1716" y="1824"/>
                  <a:pt x="1388" y="1824"/>
                </a:cubicBezTo>
                <a:cubicBezTo>
                  <a:pt x="1320" y="1824"/>
                  <a:pt x="1251" y="1816"/>
                  <a:pt x="1183" y="1799"/>
                </a:cubicBezTo>
                <a:cubicBezTo>
                  <a:pt x="789" y="1701"/>
                  <a:pt x="657" y="1273"/>
                  <a:pt x="855" y="945"/>
                </a:cubicBezTo>
                <a:cubicBezTo>
                  <a:pt x="1018" y="646"/>
                  <a:pt x="1338" y="459"/>
                  <a:pt x="1667" y="459"/>
                </a:cubicBezTo>
                <a:close/>
                <a:moveTo>
                  <a:pt x="1697" y="1"/>
                </a:moveTo>
                <a:cubicBezTo>
                  <a:pt x="1145" y="1"/>
                  <a:pt x="626" y="311"/>
                  <a:pt x="362" y="813"/>
                </a:cubicBezTo>
                <a:cubicBezTo>
                  <a:pt x="0" y="1339"/>
                  <a:pt x="296" y="2095"/>
                  <a:pt x="953" y="2226"/>
                </a:cubicBezTo>
                <a:cubicBezTo>
                  <a:pt x="1074" y="2257"/>
                  <a:pt x="1196" y="2271"/>
                  <a:pt x="1319" y="2271"/>
                </a:cubicBezTo>
                <a:cubicBezTo>
                  <a:pt x="1863" y="2271"/>
                  <a:pt x="2400" y="1980"/>
                  <a:pt x="2695" y="1471"/>
                </a:cubicBezTo>
                <a:cubicBezTo>
                  <a:pt x="3056" y="912"/>
                  <a:pt x="2761" y="189"/>
                  <a:pt x="2103" y="58"/>
                </a:cubicBezTo>
                <a:cubicBezTo>
                  <a:pt x="1968" y="19"/>
                  <a:pt x="1832" y="1"/>
                  <a:pt x="1697" y="1"/>
                </a:cubicBez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7" name="Google Shape;847;p22"/>
          <p:cNvSpPr/>
          <p:nvPr/>
        </p:nvSpPr>
        <p:spPr>
          <a:xfrm>
            <a:off x="511300" y="1236050"/>
            <a:ext cx="3030900" cy="29982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 lang="en-GB"/>
          </a:p>
        </p:txBody>
      </p:sp>
      <p:sp>
        <p:nvSpPr>
          <p:cNvPr id="848" name="Google Shape;848;p22"/>
          <p:cNvSpPr/>
          <p:nvPr/>
        </p:nvSpPr>
        <p:spPr>
          <a:xfrm>
            <a:off x="8036943" y="2579721"/>
            <a:ext cx="24839" cy="23119"/>
          </a:xfrm>
          <a:custGeom>
            <a:avLst/>
            <a:gdLst/>
            <a:ahLst/>
            <a:cxnLst/>
            <a:rect l="l" t="t" r="r" b="b"/>
            <a:pathLst>
              <a:path w="2860" h="2662" extrusionOk="0">
                <a:moveTo>
                  <a:pt x="1446" y="559"/>
                </a:moveTo>
                <a:lnTo>
                  <a:pt x="1906" y="690"/>
                </a:lnTo>
                <a:cubicBezTo>
                  <a:pt x="2169" y="756"/>
                  <a:pt x="2235" y="920"/>
                  <a:pt x="2103" y="1150"/>
                </a:cubicBezTo>
                <a:cubicBezTo>
                  <a:pt x="2027" y="1327"/>
                  <a:pt x="1854" y="1446"/>
                  <a:pt x="1658" y="1446"/>
                </a:cubicBezTo>
                <a:cubicBezTo>
                  <a:pt x="1600" y="1446"/>
                  <a:pt x="1539" y="1436"/>
                  <a:pt x="1479" y="1413"/>
                </a:cubicBezTo>
                <a:lnTo>
                  <a:pt x="1019" y="1282"/>
                </a:lnTo>
                <a:lnTo>
                  <a:pt x="1446" y="559"/>
                </a:lnTo>
                <a:close/>
                <a:moveTo>
                  <a:pt x="1183" y="0"/>
                </a:moveTo>
                <a:lnTo>
                  <a:pt x="0" y="2169"/>
                </a:lnTo>
                <a:lnTo>
                  <a:pt x="493" y="2300"/>
                </a:lnTo>
                <a:lnTo>
                  <a:pt x="822" y="1676"/>
                </a:lnTo>
                <a:lnTo>
                  <a:pt x="1282" y="1807"/>
                </a:lnTo>
                <a:lnTo>
                  <a:pt x="1315" y="1807"/>
                </a:lnTo>
                <a:lnTo>
                  <a:pt x="1315" y="2530"/>
                </a:lnTo>
                <a:lnTo>
                  <a:pt x="1873" y="2662"/>
                </a:lnTo>
                <a:lnTo>
                  <a:pt x="1808" y="1840"/>
                </a:lnTo>
                <a:cubicBezTo>
                  <a:pt x="2136" y="1807"/>
                  <a:pt x="2432" y="1577"/>
                  <a:pt x="2564" y="1282"/>
                </a:cubicBezTo>
                <a:cubicBezTo>
                  <a:pt x="2859" y="789"/>
                  <a:pt x="2662" y="427"/>
                  <a:pt x="2103" y="296"/>
                </a:cubicBezTo>
                <a:lnTo>
                  <a:pt x="1183" y="0"/>
                </a:ln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49" name="Google Shape;849;p22"/>
          <p:cNvSpPr/>
          <p:nvPr/>
        </p:nvSpPr>
        <p:spPr>
          <a:xfrm>
            <a:off x="8065490" y="2586281"/>
            <a:ext cx="19984" cy="21417"/>
          </a:xfrm>
          <a:custGeom>
            <a:avLst/>
            <a:gdLst/>
            <a:ahLst/>
            <a:cxnLst/>
            <a:rect l="l" t="t" r="r" b="b"/>
            <a:pathLst>
              <a:path w="2301" h="2466" extrusionOk="0">
                <a:moveTo>
                  <a:pt x="526" y="1"/>
                </a:moveTo>
                <a:lnTo>
                  <a:pt x="296" y="395"/>
                </a:lnTo>
                <a:lnTo>
                  <a:pt x="953" y="592"/>
                </a:lnTo>
                <a:lnTo>
                  <a:pt x="0" y="2334"/>
                </a:lnTo>
                <a:lnTo>
                  <a:pt x="460" y="2465"/>
                </a:lnTo>
                <a:lnTo>
                  <a:pt x="1413" y="724"/>
                </a:lnTo>
                <a:lnTo>
                  <a:pt x="2071" y="921"/>
                </a:lnTo>
                <a:lnTo>
                  <a:pt x="2301" y="494"/>
                </a:lnTo>
                <a:lnTo>
                  <a:pt x="526" y="1"/>
                </a:lnTo>
                <a:close/>
              </a:path>
            </a:pathLst>
          </a:custGeom>
          <a:solidFill>
            <a:srgbClr val="64042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850" name="Google Shape;850;p22"/>
          <p:cNvGrpSpPr/>
          <p:nvPr/>
        </p:nvGrpSpPr>
        <p:grpSpPr>
          <a:xfrm>
            <a:off x="7695325" y="1397374"/>
            <a:ext cx="461666" cy="542985"/>
            <a:chOff x="1471150" y="641775"/>
            <a:chExt cx="1252825" cy="1473500"/>
          </a:xfrm>
        </p:grpSpPr>
        <p:sp>
          <p:nvSpPr>
            <p:cNvPr id="851" name="Google Shape;851;p22"/>
            <p:cNvSpPr/>
            <p:nvPr/>
          </p:nvSpPr>
          <p:spPr>
            <a:xfrm>
              <a:off x="1522925" y="693200"/>
              <a:ext cx="1201050" cy="1422075"/>
            </a:xfrm>
            <a:custGeom>
              <a:avLst/>
              <a:gdLst/>
              <a:ahLst/>
              <a:cxnLst/>
              <a:rect l="l" t="t" r="r" b="b"/>
              <a:pathLst>
                <a:path w="48042" h="56883" extrusionOk="0">
                  <a:moveTo>
                    <a:pt x="17802" y="1"/>
                  </a:moveTo>
                  <a:cubicBezTo>
                    <a:pt x="16930" y="1"/>
                    <a:pt x="16040" y="117"/>
                    <a:pt x="15149" y="363"/>
                  </a:cubicBezTo>
                  <a:cubicBezTo>
                    <a:pt x="9102" y="2006"/>
                    <a:pt x="6079" y="8808"/>
                    <a:pt x="8905" y="14427"/>
                  </a:cubicBezTo>
                  <a:cubicBezTo>
                    <a:pt x="3385" y="18929"/>
                    <a:pt x="164" y="25665"/>
                    <a:pt x="99" y="32763"/>
                  </a:cubicBezTo>
                  <a:cubicBezTo>
                    <a:pt x="0" y="46006"/>
                    <a:pt x="10614" y="56784"/>
                    <a:pt x="23857" y="56883"/>
                  </a:cubicBezTo>
                  <a:cubicBezTo>
                    <a:pt x="26025" y="56883"/>
                    <a:pt x="28194" y="56620"/>
                    <a:pt x="30297" y="56061"/>
                  </a:cubicBezTo>
                  <a:cubicBezTo>
                    <a:pt x="40648" y="53235"/>
                    <a:pt x="47878" y="43870"/>
                    <a:pt x="47976" y="33158"/>
                  </a:cubicBezTo>
                  <a:cubicBezTo>
                    <a:pt x="48042" y="21262"/>
                    <a:pt x="39400" y="11141"/>
                    <a:pt x="27668" y="9334"/>
                  </a:cubicBezTo>
                  <a:cubicBezTo>
                    <a:pt x="27332" y="3949"/>
                    <a:pt x="22879" y="1"/>
                    <a:pt x="17802" y="1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2" name="Google Shape;852;p22"/>
            <p:cNvSpPr/>
            <p:nvPr/>
          </p:nvSpPr>
          <p:spPr>
            <a:xfrm>
              <a:off x="1471150" y="641775"/>
              <a:ext cx="1201900" cy="1421825"/>
            </a:xfrm>
            <a:custGeom>
              <a:avLst/>
              <a:gdLst/>
              <a:ahLst/>
              <a:cxnLst/>
              <a:rect l="l" t="t" r="r" b="b"/>
              <a:pathLst>
                <a:path w="48076" h="56873" extrusionOk="0">
                  <a:moveTo>
                    <a:pt x="17797" y="0"/>
                  </a:moveTo>
                  <a:cubicBezTo>
                    <a:pt x="16937" y="0"/>
                    <a:pt x="16060" y="113"/>
                    <a:pt x="15182" y="350"/>
                  </a:cubicBezTo>
                  <a:cubicBezTo>
                    <a:pt x="9103" y="1993"/>
                    <a:pt x="6080" y="8795"/>
                    <a:pt x="8939" y="14414"/>
                  </a:cubicBezTo>
                  <a:cubicBezTo>
                    <a:pt x="3418" y="18916"/>
                    <a:pt x="198" y="25652"/>
                    <a:pt x="100" y="32783"/>
                  </a:cubicBezTo>
                  <a:cubicBezTo>
                    <a:pt x="1" y="45993"/>
                    <a:pt x="10648" y="56804"/>
                    <a:pt x="23857" y="56870"/>
                  </a:cubicBezTo>
                  <a:cubicBezTo>
                    <a:pt x="23978" y="56871"/>
                    <a:pt x="24098" y="56872"/>
                    <a:pt x="24218" y="56872"/>
                  </a:cubicBezTo>
                  <a:cubicBezTo>
                    <a:pt x="26270" y="56872"/>
                    <a:pt x="28344" y="56607"/>
                    <a:pt x="30331" y="56048"/>
                  </a:cubicBezTo>
                  <a:lnTo>
                    <a:pt x="30331" y="56081"/>
                  </a:lnTo>
                  <a:cubicBezTo>
                    <a:pt x="40682" y="53255"/>
                    <a:pt x="47878" y="43890"/>
                    <a:pt x="47977" y="33144"/>
                  </a:cubicBezTo>
                  <a:cubicBezTo>
                    <a:pt x="48075" y="21282"/>
                    <a:pt x="39433" y="11128"/>
                    <a:pt x="27702" y="9321"/>
                  </a:cubicBezTo>
                  <a:cubicBezTo>
                    <a:pt x="27365" y="3951"/>
                    <a:pt x="22890" y="0"/>
                    <a:pt x="177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3" name="Google Shape;853;p22"/>
            <p:cNvSpPr/>
            <p:nvPr/>
          </p:nvSpPr>
          <p:spPr>
            <a:xfrm>
              <a:off x="1760575" y="773725"/>
              <a:ext cx="270875" cy="232200"/>
            </a:xfrm>
            <a:custGeom>
              <a:avLst/>
              <a:gdLst/>
              <a:ahLst/>
              <a:cxnLst/>
              <a:rect l="l" t="t" r="r" b="b"/>
              <a:pathLst>
                <a:path w="10835" h="9288" extrusionOk="0">
                  <a:moveTo>
                    <a:pt x="6190" y="1144"/>
                  </a:moveTo>
                  <a:cubicBezTo>
                    <a:pt x="7995" y="1144"/>
                    <a:pt x="9717" y="2550"/>
                    <a:pt x="9717" y="4667"/>
                  </a:cubicBezTo>
                  <a:cubicBezTo>
                    <a:pt x="9685" y="6606"/>
                    <a:pt x="8107" y="8150"/>
                    <a:pt x="6168" y="8150"/>
                  </a:cubicBezTo>
                  <a:cubicBezTo>
                    <a:pt x="3080" y="8117"/>
                    <a:pt x="1535" y="4371"/>
                    <a:pt x="3737" y="2170"/>
                  </a:cubicBezTo>
                  <a:cubicBezTo>
                    <a:pt x="4456" y="1461"/>
                    <a:pt x="5332" y="1144"/>
                    <a:pt x="6190" y="1144"/>
                  </a:cubicBezTo>
                  <a:close/>
                  <a:moveTo>
                    <a:pt x="6194" y="1"/>
                  </a:moveTo>
                  <a:cubicBezTo>
                    <a:pt x="2080" y="1"/>
                    <a:pt x="0" y="4972"/>
                    <a:pt x="2915" y="7887"/>
                  </a:cubicBezTo>
                  <a:cubicBezTo>
                    <a:pt x="3861" y="8854"/>
                    <a:pt x="5031" y="9287"/>
                    <a:pt x="6180" y="9287"/>
                  </a:cubicBezTo>
                  <a:cubicBezTo>
                    <a:pt x="8543" y="9287"/>
                    <a:pt x="10813" y="7454"/>
                    <a:pt x="10835" y="4667"/>
                  </a:cubicBezTo>
                  <a:cubicBezTo>
                    <a:pt x="10835" y="2104"/>
                    <a:pt x="8797" y="34"/>
                    <a:pt x="6234" y="1"/>
                  </a:cubicBezTo>
                  <a:cubicBezTo>
                    <a:pt x="6221" y="1"/>
                    <a:pt x="6207" y="1"/>
                    <a:pt x="6194" y="1"/>
                  </a:cubicBezTo>
                  <a:close/>
                </a:path>
              </a:pathLst>
            </a:custGeom>
            <a:solidFill>
              <a:srgbClr val="FF8494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4" name="Google Shape;854;p22"/>
            <p:cNvSpPr/>
            <p:nvPr/>
          </p:nvSpPr>
          <p:spPr>
            <a:xfrm>
              <a:off x="1760575" y="773725"/>
              <a:ext cx="270875" cy="232200"/>
            </a:xfrm>
            <a:custGeom>
              <a:avLst/>
              <a:gdLst/>
              <a:ahLst/>
              <a:cxnLst/>
              <a:rect l="l" t="t" r="r" b="b"/>
              <a:pathLst>
                <a:path w="10835" h="9288" extrusionOk="0">
                  <a:moveTo>
                    <a:pt x="6190" y="1144"/>
                  </a:moveTo>
                  <a:cubicBezTo>
                    <a:pt x="7995" y="1144"/>
                    <a:pt x="9717" y="2550"/>
                    <a:pt x="9717" y="4667"/>
                  </a:cubicBezTo>
                  <a:cubicBezTo>
                    <a:pt x="9685" y="6606"/>
                    <a:pt x="8107" y="8150"/>
                    <a:pt x="6168" y="8150"/>
                  </a:cubicBezTo>
                  <a:cubicBezTo>
                    <a:pt x="3080" y="8117"/>
                    <a:pt x="1535" y="4371"/>
                    <a:pt x="3737" y="2170"/>
                  </a:cubicBezTo>
                  <a:cubicBezTo>
                    <a:pt x="4456" y="1461"/>
                    <a:pt x="5332" y="1144"/>
                    <a:pt x="6190" y="1144"/>
                  </a:cubicBezTo>
                  <a:close/>
                  <a:moveTo>
                    <a:pt x="6194" y="1"/>
                  </a:moveTo>
                  <a:cubicBezTo>
                    <a:pt x="2080" y="1"/>
                    <a:pt x="0" y="4972"/>
                    <a:pt x="2915" y="7887"/>
                  </a:cubicBezTo>
                  <a:cubicBezTo>
                    <a:pt x="3861" y="8854"/>
                    <a:pt x="5031" y="9287"/>
                    <a:pt x="6180" y="9287"/>
                  </a:cubicBezTo>
                  <a:cubicBezTo>
                    <a:pt x="8543" y="9287"/>
                    <a:pt x="10813" y="7454"/>
                    <a:pt x="10835" y="4667"/>
                  </a:cubicBezTo>
                  <a:cubicBezTo>
                    <a:pt x="10835" y="2104"/>
                    <a:pt x="8797" y="34"/>
                    <a:pt x="6234" y="1"/>
                  </a:cubicBezTo>
                  <a:cubicBezTo>
                    <a:pt x="6221" y="1"/>
                    <a:pt x="6207" y="1"/>
                    <a:pt x="6194" y="1"/>
                  </a:cubicBezTo>
                  <a:close/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5" name="Google Shape;855;p22"/>
            <p:cNvSpPr/>
            <p:nvPr/>
          </p:nvSpPr>
          <p:spPr>
            <a:xfrm>
              <a:off x="1822825" y="801650"/>
              <a:ext cx="208625" cy="176650"/>
            </a:xfrm>
            <a:custGeom>
              <a:avLst/>
              <a:gdLst/>
              <a:ahLst/>
              <a:cxnLst/>
              <a:rect l="l" t="t" r="r" b="b"/>
              <a:pathLst>
                <a:path w="8345" h="7066" extrusionOk="0">
                  <a:moveTo>
                    <a:pt x="4422" y="0"/>
                  </a:moveTo>
                  <a:cubicBezTo>
                    <a:pt x="3244" y="0"/>
                    <a:pt x="2061" y="570"/>
                    <a:pt x="1378" y="1776"/>
                  </a:cubicBezTo>
                  <a:cubicBezTo>
                    <a:pt x="1" y="4237"/>
                    <a:pt x="1865" y="7065"/>
                    <a:pt x="4428" y="7065"/>
                  </a:cubicBezTo>
                  <a:cubicBezTo>
                    <a:pt x="4739" y="7065"/>
                    <a:pt x="5060" y="7024"/>
                    <a:pt x="5387" y="6935"/>
                  </a:cubicBezTo>
                  <a:cubicBezTo>
                    <a:pt x="7260" y="6409"/>
                    <a:pt x="8345" y="4470"/>
                    <a:pt x="7852" y="2597"/>
                  </a:cubicBezTo>
                  <a:cubicBezTo>
                    <a:pt x="7393" y="910"/>
                    <a:pt x="5911" y="0"/>
                    <a:pt x="4422" y="0"/>
                  </a:cubicBezTo>
                  <a:close/>
                </a:path>
              </a:pathLst>
            </a:custGeom>
            <a:solidFill>
              <a:srgbClr val="0093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6" name="Google Shape;856;p22"/>
            <p:cNvSpPr/>
            <p:nvPr/>
          </p:nvSpPr>
          <p:spPr>
            <a:xfrm>
              <a:off x="1795650" y="796850"/>
              <a:ext cx="209525" cy="183000"/>
            </a:xfrm>
            <a:custGeom>
              <a:avLst/>
              <a:gdLst/>
              <a:ahLst/>
              <a:cxnLst/>
              <a:rect l="l" t="t" r="r" b="b"/>
              <a:pathLst>
                <a:path w="8381" h="7320" extrusionOk="0">
                  <a:moveTo>
                    <a:pt x="4336" y="0"/>
                  </a:moveTo>
                  <a:cubicBezTo>
                    <a:pt x="4022" y="0"/>
                    <a:pt x="3703" y="41"/>
                    <a:pt x="3385" y="127"/>
                  </a:cubicBezTo>
                  <a:cubicBezTo>
                    <a:pt x="2400" y="390"/>
                    <a:pt x="1" y="1705"/>
                    <a:pt x="789" y="4629"/>
                  </a:cubicBezTo>
                  <a:cubicBezTo>
                    <a:pt x="1229" y="6250"/>
                    <a:pt x="2702" y="7320"/>
                    <a:pt x="4325" y="7320"/>
                  </a:cubicBezTo>
                  <a:cubicBezTo>
                    <a:pt x="4644" y="7320"/>
                    <a:pt x="4968" y="7279"/>
                    <a:pt x="5291" y="7192"/>
                  </a:cubicBezTo>
                  <a:cubicBezTo>
                    <a:pt x="7230" y="6667"/>
                    <a:pt x="8380" y="4662"/>
                    <a:pt x="7854" y="2723"/>
                  </a:cubicBezTo>
                  <a:cubicBezTo>
                    <a:pt x="7415" y="1075"/>
                    <a:pt x="5941" y="0"/>
                    <a:pt x="43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7" name="Google Shape;857;p22"/>
            <p:cNvSpPr/>
            <p:nvPr/>
          </p:nvSpPr>
          <p:spPr>
            <a:xfrm>
              <a:off x="1760325" y="772925"/>
              <a:ext cx="271125" cy="271925"/>
            </a:xfrm>
            <a:custGeom>
              <a:avLst/>
              <a:gdLst/>
              <a:ahLst/>
              <a:cxnLst/>
              <a:rect l="l" t="t" r="r" b="b"/>
              <a:pathLst>
                <a:path w="10845" h="10877" fill="none" extrusionOk="0">
                  <a:moveTo>
                    <a:pt x="6244" y="33"/>
                  </a:moveTo>
                  <a:cubicBezTo>
                    <a:pt x="2104" y="0"/>
                    <a:pt x="1" y="4995"/>
                    <a:pt x="2925" y="7919"/>
                  </a:cubicBezTo>
                  <a:cubicBezTo>
                    <a:pt x="5817" y="10877"/>
                    <a:pt x="10812" y="8839"/>
                    <a:pt x="10845" y="4699"/>
                  </a:cubicBezTo>
                  <a:cubicBezTo>
                    <a:pt x="10845" y="2136"/>
                    <a:pt x="8807" y="66"/>
                    <a:pt x="6244" y="33"/>
                  </a:cubicBezTo>
                  <a:close/>
                  <a:moveTo>
                    <a:pt x="6178" y="8182"/>
                  </a:moveTo>
                  <a:cubicBezTo>
                    <a:pt x="3090" y="8149"/>
                    <a:pt x="1545" y="4403"/>
                    <a:pt x="3747" y="2202"/>
                  </a:cubicBezTo>
                  <a:cubicBezTo>
                    <a:pt x="5981" y="0"/>
                    <a:pt x="9727" y="1577"/>
                    <a:pt x="9727" y="4699"/>
                  </a:cubicBezTo>
                  <a:cubicBezTo>
                    <a:pt x="9695" y="6638"/>
                    <a:pt x="8117" y="8182"/>
                    <a:pt x="6178" y="8182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8" name="Google Shape;858;p22"/>
            <p:cNvSpPr/>
            <p:nvPr/>
          </p:nvSpPr>
          <p:spPr>
            <a:xfrm>
              <a:off x="1865475" y="927650"/>
              <a:ext cx="133125" cy="113925"/>
            </a:xfrm>
            <a:custGeom>
              <a:avLst/>
              <a:gdLst/>
              <a:ahLst/>
              <a:cxnLst/>
              <a:rect l="l" t="t" r="r" b="b"/>
              <a:pathLst>
                <a:path w="5325" h="4557" extrusionOk="0">
                  <a:moveTo>
                    <a:pt x="3033" y="0"/>
                  </a:moveTo>
                  <a:cubicBezTo>
                    <a:pt x="2473" y="0"/>
                    <a:pt x="1905" y="210"/>
                    <a:pt x="1447" y="679"/>
                  </a:cubicBezTo>
                  <a:cubicBezTo>
                    <a:pt x="1" y="2092"/>
                    <a:pt x="1020" y="4556"/>
                    <a:pt x="3057" y="4556"/>
                  </a:cubicBezTo>
                  <a:cubicBezTo>
                    <a:pt x="4273" y="4556"/>
                    <a:pt x="5291" y="3538"/>
                    <a:pt x="5324" y="2289"/>
                  </a:cubicBezTo>
                  <a:cubicBezTo>
                    <a:pt x="5324" y="912"/>
                    <a:pt x="4199" y="0"/>
                    <a:pt x="3033" y="0"/>
                  </a:cubicBezTo>
                  <a:close/>
                </a:path>
              </a:pathLst>
            </a:custGeom>
            <a:solidFill>
              <a:schemeClr val="accent6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59" name="Google Shape;859;p22"/>
            <p:cNvSpPr/>
            <p:nvPr/>
          </p:nvSpPr>
          <p:spPr>
            <a:xfrm>
              <a:off x="1559875" y="999800"/>
              <a:ext cx="1023625" cy="932150"/>
            </a:xfrm>
            <a:custGeom>
              <a:avLst/>
              <a:gdLst/>
              <a:ahLst/>
              <a:cxnLst/>
              <a:rect l="l" t="t" r="r" b="b"/>
              <a:pathLst>
                <a:path w="40945" h="37286" extrusionOk="0">
                  <a:moveTo>
                    <a:pt x="20521" y="0"/>
                  </a:moveTo>
                  <a:cubicBezTo>
                    <a:pt x="19128" y="0"/>
                    <a:pt x="17714" y="158"/>
                    <a:pt x="16300" y="487"/>
                  </a:cubicBezTo>
                  <a:cubicBezTo>
                    <a:pt x="6244" y="2788"/>
                    <a:pt x="1" y="12810"/>
                    <a:pt x="2334" y="22832"/>
                  </a:cubicBezTo>
                  <a:cubicBezTo>
                    <a:pt x="4310" y="31440"/>
                    <a:pt x="11982" y="37285"/>
                    <a:pt x="20458" y="37285"/>
                  </a:cubicBezTo>
                  <a:cubicBezTo>
                    <a:pt x="21850" y="37285"/>
                    <a:pt x="23265" y="37127"/>
                    <a:pt x="24679" y="36798"/>
                  </a:cubicBezTo>
                  <a:cubicBezTo>
                    <a:pt x="34701" y="34498"/>
                    <a:pt x="40945" y="24475"/>
                    <a:pt x="38644" y="14453"/>
                  </a:cubicBezTo>
                  <a:cubicBezTo>
                    <a:pt x="36669" y="5845"/>
                    <a:pt x="28997" y="0"/>
                    <a:pt x="20521" y="0"/>
                  </a:cubicBezTo>
                  <a:close/>
                </a:path>
              </a:pathLst>
            </a:custGeom>
            <a:solidFill>
              <a:schemeClr val="accent6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0" name="Google Shape;860;p22"/>
            <p:cNvSpPr/>
            <p:nvPr/>
          </p:nvSpPr>
          <p:spPr>
            <a:xfrm>
              <a:off x="1685575" y="1085075"/>
              <a:ext cx="748425" cy="747600"/>
            </a:xfrm>
            <a:custGeom>
              <a:avLst/>
              <a:gdLst/>
              <a:ahLst/>
              <a:cxnLst/>
              <a:rect l="l" t="t" r="r" b="b"/>
              <a:pathLst>
                <a:path w="29937" h="29904" extrusionOk="0">
                  <a:moveTo>
                    <a:pt x="14952" y="1"/>
                  </a:moveTo>
                  <a:cubicBezTo>
                    <a:pt x="6704" y="1"/>
                    <a:pt x="0" y="6672"/>
                    <a:pt x="0" y="14952"/>
                  </a:cubicBezTo>
                  <a:cubicBezTo>
                    <a:pt x="0" y="23200"/>
                    <a:pt x="6704" y="29904"/>
                    <a:pt x="14952" y="29904"/>
                  </a:cubicBezTo>
                  <a:cubicBezTo>
                    <a:pt x="23233" y="29904"/>
                    <a:pt x="29936" y="23200"/>
                    <a:pt x="29936" y="14952"/>
                  </a:cubicBezTo>
                  <a:cubicBezTo>
                    <a:pt x="29936" y="6672"/>
                    <a:pt x="23233" y="1"/>
                    <a:pt x="149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1" name="Google Shape;861;p22"/>
            <p:cNvSpPr/>
            <p:nvPr/>
          </p:nvSpPr>
          <p:spPr>
            <a:xfrm>
              <a:off x="1658475" y="1100950"/>
              <a:ext cx="850275" cy="748025"/>
            </a:xfrm>
            <a:custGeom>
              <a:avLst/>
              <a:gdLst/>
              <a:ahLst/>
              <a:cxnLst/>
              <a:rect l="l" t="t" r="r" b="b"/>
              <a:pathLst>
                <a:path w="34011" h="29921" extrusionOk="0">
                  <a:moveTo>
                    <a:pt x="17020" y="1"/>
                  </a:moveTo>
                  <a:cubicBezTo>
                    <a:pt x="11235" y="1"/>
                    <a:pt x="5732" y="3369"/>
                    <a:pt x="3286" y="8994"/>
                  </a:cubicBezTo>
                  <a:cubicBezTo>
                    <a:pt x="0" y="16585"/>
                    <a:pt x="3483" y="25391"/>
                    <a:pt x="11041" y="28677"/>
                  </a:cubicBezTo>
                  <a:cubicBezTo>
                    <a:pt x="12989" y="29520"/>
                    <a:pt x="15017" y="29920"/>
                    <a:pt x="17011" y="29920"/>
                  </a:cubicBezTo>
                  <a:cubicBezTo>
                    <a:pt x="22788" y="29920"/>
                    <a:pt x="28282" y="26565"/>
                    <a:pt x="30724" y="20922"/>
                  </a:cubicBezTo>
                  <a:cubicBezTo>
                    <a:pt x="34010" y="13364"/>
                    <a:pt x="30527" y="4558"/>
                    <a:pt x="22969" y="1239"/>
                  </a:cubicBezTo>
                  <a:cubicBezTo>
                    <a:pt x="21028" y="399"/>
                    <a:pt x="19007" y="1"/>
                    <a:pt x="17020" y="1"/>
                  </a:cubicBezTo>
                  <a:close/>
                </a:path>
              </a:pathLst>
            </a:custGeom>
            <a:solidFill>
              <a:srgbClr val="E54A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2" name="Google Shape;862;p22"/>
            <p:cNvSpPr/>
            <p:nvPr/>
          </p:nvSpPr>
          <p:spPr>
            <a:xfrm>
              <a:off x="1707750" y="1102350"/>
              <a:ext cx="727875" cy="727050"/>
            </a:xfrm>
            <a:custGeom>
              <a:avLst/>
              <a:gdLst/>
              <a:ahLst/>
              <a:cxnLst/>
              <a:rect l="l" t="t" r="r" b="b"/>
              <a:pathLst>
                <a:path w="29115" h="29082" extrusionOk="0">
                  <a:moveTo>
                    <a:pt x="14558" y="0"/>
                  </a:moveTo>
                  <a:cubicBezTo>
                    <a:pt x="6540" y="0"/>
                    <a:pt x="1" y="6506"/>
                    <a:pt x="1" y="14524"/>
                  </a:cubicBezTo>
                  <a:cubicBezTo>
                    <a:pt x="1" y="22575"/>
                    <a:pt x="6540" y="29081"/>
                    <a:pt x="14558" y="29081"/>
                  </a:cubicBezTo>
                  <a:cubicBezTo>
                    <a:pt x="22609" y="29081"/>
                    <a:pt x="29115" y="22575"/>
                    <a:pt x="29115" y="14524"/>
                  </a:cubicBezTo>
                  <a:cubicBezTo>
                    <a:pt x="29115" y="6506"/>
                    <a:pt x="22609" y="0"/>
                    <a:pt x="14558" y="0"/>
                  </a:cubicBezTo>
                  <a:close/>
                </a:path>
              </a:pathLst>
            </a:custGeom>
            <a:solidFill>
              <a:srgbClr val="FFFFFF"/>
            </a:solidFill>
            <a:ln w="9850" cap="flat" cmpd="sng">
              <a:solidFill>
                <a:schemeClr val="lt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3" name="Google Shape;863;p22"/>
            <p:cNvSpPr/>
            <p:nvPr/>
          </p:nvSpPr>
          <p:spPr>
            <a:xfrm>
              <a:off x="1920525" y="1297850"/>
              <a:ext cx="328625" cy="328625"/>
            </a:xfrm>
            <a:custGeom>
              <a:avLst/>
              <a:gdLst/>
              <a:ahLst/>
              <a:cxnLst/>
              <a:rect l="l" t="t" r="r" b="b"/>
              <a:pathLst>
                <a:path w="13145" h="13145" extrusionOk="0">
                  <a:moveTo>
                    <a:pt x="4798" y="1"/>
                  </a:moveTo>
                  <a:lnTo>
                    <a:pt x="5160" y="5127"/>
                  </a:lnTo>
                  <a:lnTo>
                    <a:pt x="2465" y="4207"/>
                  </a:lnTo>
                  <a:lnTo>
                    <a:pt x="2465" y="4207"/>
                  </a:lnTo>
                  <a:lnTo>
                    <a:pt x="4568" y="6047"/>
                  </a:lnTo>
                  <a:lnTo>
                    <a:pt x="1" y="8347"/>
                  </a:lnTo>
                  <a:lnTo>
                    <a:pt x="5094" y="8052"/>
                  </a:lnTo>
                  <a:lnTo>
                    <a:pt x="5094" y="8052"/>
                  </a:lnTo>
                  <a:lnTo>
                    <a:pt x="4239" y="10680"/>
                  </a:lnTo>
                  <a:lnTo>
                    <a:pt x="6080" y="8610"/>
                  </a:lnTo>
                  <a:lnTo>
                    <a:pt x="8380" y="13145"/>
                  </a:lnTo>
                  <a:lnTo>
                    <a:pt x="8051" y="8084"/>
                  </a:lnTo>
                  <a:lnTo>
                    <a:pt x="8051" y="8084"/>
                  </a:lnTo>
                  <a:lnTo>
                    <a:pt x="10713" y="8939"/>
                  </a:lnTo>
                  <a:lnTo>
                    <a:pt x="8577" y="7066"/>
                  </a:lnTo>
                  <a:lnTo>
                    <a:pt x="13145" y="4798"/>
                  </a:lnTo>
                  <a:lnTo>
                    <a:pt x="13145" y="4798"/>
                  </a:lnTo>
                  <a:lnTo>
                    <a:pt x="8051" y="5127"/>
                  </a:lnTo>
                  <a:lnTo>
                    <a:pt x="8938" y="2465"/>
                  </a:lnTo>
                  <a:lnTo>
                    <a:pt x="7098" y="4601"/>
                  </a:lnTo>
                  <a:lnTo>
                    <a:pt x="4798" y="1"/>
                  </a:lnTo>
                  <a:close/>
                </a:path>
              </a:pathLst>
            </a:custGeom>
            <a:solidFill>
              <a:srgbClr val="E54A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4" name="Google Shape;864;p22"/>
            <p:cNvSpPr/>
            <p:nvPr/>
          </p:nvSpPr>
          <p:spPr>
            <a:xfrm>
              <a:off x="2074150" y="1162300"/>
              <a:ext cx="207875" cy="83825"/>
            </a:xfrm>
            <a:custGeom>
              <a:avLst/>
              <a:gdLst/>
              <a:ahLst/>
              <a:cxnLst/>
              <a:rect l="l" t="t" r="r" b="b"/>
              <a:pathLst>
                <a:path w="8315" h="3353" fill="none" extrusionOk="0">
                  <a:moveTo>
                    <a:pt x="8314" y="3353"/>
                  </a:moveTo>
                  <a:cubicBezTo>
                    <a:pt x="6080" y="1217"/>
                    <a:pt x="3089" y="1"/>
                    <a:pt x="0" y="1"/>
                  </a:cubicBezTo>
                </a:path>
              </a:pathLst>
            </a:custGeom>
            <a:noFill/>
            <a:ln w="3780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5" name="Google Shape;865;p22"/>
            <p:cNvSpPr/>
            <p:nvPr/>
          </p:nvSpPr>
          <p:spPr>
            <a:xfrm>
              <a:off x="2242550" y="1406300"/>
              <a:ext cx="151175" cy="311375"/>
            </a:xfrm>
            <a:custGeom>
              <a:avLst/>
              <a:gdLst/>
              <a:ahLst/>
              <a:cxnLst/>
              <a:rect l="l" t="t" r="r" b="b"/>
              <a:pathLst>
                <a:path w="6047" h="12455" fill="none" extrusionOk="0">
                  <a:moveTo>
                    <a:pt x="1" y="12454"/>
                  </a:moveTo>
                  <a:cubicBezTo>
                    <a:pt x="4043" y="9694"/>
                    <a:pt x="6047" y="4798"/>
                    <a:pt x="5127" y="0"/>
                  </a:cubicBezTo>
                </a:path>
              </a:pathLst>
            </a:custGeom>
            <a:noFill/>
            <a:ln w="3780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6" name="Google Shape;866;p22"/>
            <p:cNvSpPr/>
            <p:nvPr/>
          </p:nvSpPr>
          <p:spPr>
            <a:xfrm>
              <a:off x="1817825" y="1632200"/>
              <a:ext cx="252250" cy="138050"/>
            </a:xfrm>
            <a:custGeom>
              <a:avLst/>
              <a:gdLst/>
              <a:ahLst/>
              <a:cxnLst/>
              <a:rect l="l" t="t" r="r" b="b"/>
              <a:pathLst>
                <a:path w="10090" h="5522" fill="none" extrusionOk="0">
                  <a:moveTo>
                    <a:pt x="1" y="1"/>
                  </a:moveTo>
                  <a:cubicBezTo>
                    <a:pt x="2235" y="3418"/>
                    <a:pt x="6014" y="5489"/>
                    <a:pt x="10089" y="5521"/>
                  </a:cubicBezTo>
                </a:path>
              </a:pathLst>
            </a:custGeom>
            <a:noFill/>
            <a:ln w="3780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7" name="Google Shape;867;p22"/>
            <p:cNvSpPr/>
            <p:nvPr/>
          </p:nvSpPr>
          <p:spPr>
            <a:xfrm>
              <a:off x="1768550" y="1214875"/>
              <a:ext cx="131475" cy="237450"/>
            </a:xfrm>
            <a:custGeom>
              <a:avLst/>
              <a:gdLst/>
              <a:ahLst/>
              <a:cxnLst/>
              <a:rect l="l" t="t" r="r" b="b"/>
              <a:pathLst>
                <a:path w="5259" h="9498" fill="none" extrusionOk="0">
                  <a:moveTo>
                    <a:pt x="5258" y="1"/>
                  </a:moveTo>
                  <a:cubicBezTo>
                    <a:pt x="2103" y="2170"/>
                    <a:pt x="165" y="5686"/>
                    <a:pt x="0" y="9497"/>
                  </a:cubicBezTo>
                </a:path>
              </a:pathLst>
            </a:custGeom>
            <a:noFill/>
            <a:ln w="3780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8" name="Google Shape;868;p22"/>
            <p:cNvSpPr/>
            <p:nvPr/>
          </p:nvSpPr>
          <p:spPr>
            <a:xfrm>
              <a:off x="1908200" y="1415325"/>
              <a:ext cx="327800" cy="88750"/>
            </a:xfrm>
            <a:custGeom>
              <a:avLst/>
              <a:gdLst/>
              <a:ahLst/>
              <a:cxnLst/>
              <a:rect l="l" t="t" r="r" b="b"/>
              <a:pathLst>
                <a:path w="13112" h="3550" extrusionOk="0">
                  <a:moveTo>
                    <a:pt x="13112" y="1"/>
                  </a:moveTo>
                  <a:lnTo>
                    <a:pt x="6080" y="461"/>
                  </a:lnTo>
                  <a:lnTo>
                    <a:pt x="1" y="3550"/>
                  </a:lnTo>
                  <a:lnTo>
                    <a:pt x="6803" y="3155"/>
                  </a:lnTo>
                  <a:lnTo>
                    <a:pt x="13112" y="1"/>
                  </a:lnTo>
                  <a:close/>
                </a:path>
              </a:pathLst>
            </a:custGeom>
            <a:solidFill>
              <a:srgbClr val="B53B54"/>
            </a:solidFill>
            <a:ln w="9850" cap="flat" cmpd="sng">
              <a:solidFill>
                <a:schemeClr val="accent4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69" name="Google Shape;869;p22"/>
            <p:cNvSpPr/>
            <p:nvPr/>
          </p:nvSpPr>
          <p:spPr>
            <a:xfrm>
              <a:off x="1969000" y="1400550"/>
              <a:ext cx="206225" cy="118325"/>
            </a:xfrm>
            <a:custGeom>
              <a:avLst/>
              <a:gdLst/>
              <a:ahLst/>
              <a:cxnLst/>
              <a:rect l="l" t="t" r="r" b="b"/>
              <a:pathLst>
                <a:path w="8249" h="4733" extrusionOk="0">
                  <a:moveTo>
                    <a:pt x="0" y="0"/>
                  </a:moveTo>
                  <a:lnTo>
                    <a:pt x="3713" y="3253"/>
                  </a:lnTo>
                  <a:lnTo>
                    <a:pt x="8248" y="4732"/>
                  </a:lnTo>
                  <a:lnTo>
                    <a:pt x="8248" y="4732"/>
                  </a:lnTo>
                  <a:lnTo>
                    <a:pt x="4699" y="15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3B54"/>
            </a:solidFill>
            <a:ln w="985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0" name="Google Shape;870;p22"/>
            <p:cNvSpPr/>
            <p:nvPr/>
          </p:nvSpPr>
          <p:spPr>
            <a:xfrm>
              <a:off x="2013350" y="1357000"/>
              <a:ext cx="117500" cy="205400"/>
            </a:xfrm>
            <a:custGeom>
              <a:avLst/>
              <a:gdLst/>
              <a:ahLst/>
              <a:cxnLst/>
              <a:rect l="l" t="t" r="r" b="b"/>
              <a:pathLst>
                <a:path w="4700" h="8216" extrusionOk="0">
                  <a:moveTo>
                    <a:pt x="4700" y="1"/>
                  </a:moveTo>
                  <a:lnTo>
                    <a:pt x="1479" y="3714"/>
                  </a:lnTo>
                  <a:lnTo>
                    <a:pt x="1" y="8216"/>
                  </a:lnTo>
                  <a:lnTo>
                    <a:pt x="3155" y="4667"/>
                  </a:lnTo>
                  <a:lnTo>
                    <a:pt x="4700" y="1"/>
                  </a:lnTo>
                  <a:close/>
                </a:path>
              </a:pathLst>
            </a:custGeom>
            <a:solidFill>
              <a:srgbClr val="B53B54"/>
            </a:solidFill>
            <a:ln w="9850" cap="flat" cmpd="sng">
              <a:solidFill>
                <a:schemeClr val="accent2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1" name="Google Shape;871;p22"/>
            <p:cNvSpPr/>
            <p:nvPr/>
          </p:nvSpPr>
          <p:spPr>
            <a:xfrm>
              <a:off x="2027325" y="1295400"/>
              <a:ext cx="89575" cy="328625"/>
            </a:xfrm>
            <a:custGeom>
              <a:avLst/>
              <a:gdLst/>
              <a:ahLst/>
              <a:cxnLst/>
              <a:rect l="l" t="t" r="r" b="b"/>
              <a:pathLst>
                <a:path w="3583" h="13145" extrusionOk="0">
                  <a:moveTo>
                    <a:pt x="0" y="0"/>
                  </a:moveTo>
                  <a:lnTo>
                    <a:pt x="493" y="7065"/>
                  </a:lnTo>
                  <a:lnTo>
                    <a:pt x="3582" y="13144"/>
                  </a:lnTo>
                  <a:lnTo>
                    <a:pt x="3155" y="6342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850" cap="flat" cmpd="sng">
              <a:solidFill>
                <a:schemeClr val="accent4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2" name="Google Shape;872;p22"/>
            <p:cNvSpPr/>
            <p:nvPr/>
          </p:nvSpPr>
          <p:spPr>
            <a:xfrm>
              <a:off x="2023225" y="1429250"/>
              <a:ext cx="85450" cy="73175"/>
            </a:xfrm>
            <a:custGeom>
              <a:avLst/>
              <a:gdLst/>
              <a:ahLst/>
              <a:cxnLst/>
              <a:rect l="l" t="t" r="r" b="b"/>
              <a:pathLst>
                <a:path w="3418" h="2927" extrusionOk="0">
                  <a:moveTo>
                    <a:pt x="1938" y="1"/>
                  </a:moveTo>
                  <a:cubicBezTo>
                    <a:pt x="1581" y="1"/>
                    <a:pt x="1216" y="133"/>
                    <a:pt x="920" y="430"/>
                  </a:cubicBezTo>
                  <a:cubicBezTo>
                    <a:pt x="0" y="1350"/>
                    <a:pt x="657" y="2927"/>
                    <a:pt x="1939" y="2927"/>
                  </a:cubicBezTo>
                  <a:cubicBezTo>
                    <a:pt x="2760" y="2927"/>
                    <a:pt x="3418" y="2270"/>
                    <a:pt x="3418" y="1481"/>
                  </a:cubicBezTo>
                  <a:cubicBezTo>
                    <a:pt x="3418" y="590"/>
                    <a:pt x="2692" y="1"/>
                    <a:pt x="1938" y="1"/>
                  </a:cubicBezTo>
                  <a:close/>
                </a:path>
              </a:pathLst>
            </a:custGeom>
            <a:solidFill>
              <a:schemeClr val="accent6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3" name="Google Shape;873;p22"/>
            <p:cNvSpPr/>
            <p:nvPr/>
          </p:nvSpPr>
          <p:spPr>
            <a:xfrm>
              <a:off x="1704475" y="1531175"/>
              <a:ext cx="91200" cy="56700"/>
            </a:xfrm>
            <a:custGeom>
              <a:avLst/>
              <a:gdLst/>
              <a:ahLst/>
              <a:cxnLst/>
              <a:rect l="l" t="t" r="r" b="b"/>
              <a:pathLst>
                <a:path w="3648" h="2268" extrusionOk="0">
                  <a:moveTo>
                    <a:pt x="0" y="0"/>
                  </a:moveTo>
                  <a:lnTo>
                    <a:pt x="526" y="2267"/>
                  </a:lnTo>
                  <a:lnTo>
                    <a:pt x="3648" y="3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850" cap="flat" cmpd="sng">
              <a:solidFill>
                <a:schemeClr val="accent6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4" name="Google Shape;874;p22"/>
            <p:cNvSpPr/>
            <p:nvPr/>
          </p:nvSpPr>
          <p:spPr>
            <a:xfrm>
              <a:off x="2137400" y="1735725"/>
              <a:ext cx="58350" cy="90375"/>
            </a:xfrm>
            <a:custGeom>
              <a:avLst/>
              <a:gdLst/>
              <a:ahLst/>
              <a:cxnLst/>
              <a:rect l="l" t="t" r="r" b="b"/>
              <a:pathLst>
                <a:path w="2334" h="3615" extrusionOk="0">
                  <a:moveTo>
                    <a:pt x="231" y="0"/>
                  </a:moveTo>
                  <a:lnTo>
                    <a:pt x="1" y="3615"/>
                  </a:lnTo>
                  <a:lnTo>
                    <a:pt x="2334" y="3122"/>
                  </a:lnTo>
                  <a:lnTo>
                    <a:pt x="231" y="0"/>
                  </a:lnTo>
                  <a:close/>
                </a:path>
              </a:pathLst>
            </a:custGeom>
            <a:noFill/>
            <a:ln w="9850" cap="flat" cmpd="sng">
              <a:solidFill>
                <a:schemeClr val="accent6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75" name="Google Shape;875;p22"/>
            <p:cNvSpPr/>
            <p:nvPr/>
          </p:nvSpPr>
          <p:spPr>
            <a:xfrm>
              <a:off x="2336200" y="1307725"/>
              <a:ext cx="86300" cy="65725"/>
            </a:xfrm>
            <a:custGeom>
              <a:avLst/>
              <a:gdLst/>
              <a:ahLst/>
              <a:cxnLst/>
              <a:rect l="l" t="t" r="r" b="b"/>
              <a:pathLst>
                <a:path w="3452" h="2629" extrusionOk="0">
                  <a:moveTo>
                    <a:pt x="2630" y="0"/>
                  </a:moveTo>
                  <a:lnTo>
                    <a:pt x="1" y="2629"/>
                  </a:lnTo>
                  <a:lnTo>
                    <a:pt x="1" y="2629"/>
                  </a:lnTo>
                  <a:lnTo>
                    <a:pt x="3451" y="2202"/>
                  </a:lnTo>
                  <a:lnTo>
                    <a:pt x="2630" y="0"/>
                  </a:lnTo>
                  <a:close/>
                </a:path>
              </a:pathLst>
            </a:custGeom>
            <a:noFill/>
            <a:ln w="9850" cap="flat" cmpd="sng">
              <a:solidFill>
                <a:schemeClr val="accent6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76" name="Google Shape;876;p22"/>
          <p:cNvGrpSpPr/>
          <p:nvPr/>
        </p:nvGrpSpPr>
        <p:grpSpPr>
          <a:xfrm>
            <a:off x="385679" y="1198876"/>
            <a:ext cx="3294572" cy="3050558"/>
            <a:chOff x="6015523" y="3714217"/>
            <a:chExt cx="557665" cy="516387"/>
          </a:xfrm>
        </p:grpSpPr>
        <p:grpSp>
          <p:nvGrpSpPr>
            <p:cNvPr id="877" name="Google Shape;877;p22"/>
            <p:cNvGrpSpPr/>
            <p:nvPr/>
          </p:nvGrpSpPr>
          <p:grpSpPr>
            <a:xfrm>
              <a:off x="6036094" y="3716980"/>
              <a:ext cx="529822" cy="510480"/>
              <a:chOff x="3148311" y="-545634"/>
              <a:chExt cx="1006118" cy="969572"/>
            </a:xfrm>
          </p:grpSpPr>
          <p:sp>
            <p:nvSpPr>
              <p:cNvPr id="878" name="Google Shape;878;p22"/>
              <p:cNvSpPr/>
              <p:nvPr/>
            </p:nvSpPr>
            <p:spPr>
              <a:xfrm>
                <a:off x="3497808" y="-545634"/>
                <a:ext cx="152012" cy="122083"/>
              </a:xfrm>
              <a:custGeom>
                <a:avLst/>
                <a:gdLst/>
                <a:ahLst/>
                <a:cxnLst/>
                <a:rect l="l" t="t" r="r" b="b"/>
                <a:pathLst>
                  <a:path w="13876" h="11144" extrusionOk="0">
                    <a:moveTo>
                      <a:pt x="11055" y="0"/>
                    </a:moveTo>
                    <a:cubicBezTo>
                      <a:pt x="9600" y="71"/>
                      <a:pt x="8127" y="213"/>
                      <a:pt x="6654" y="426"/>
                    </a:cubicBezTo>
                    <a:cubicBezTo>
                      <a:pt x="4401" y="746"/>
                      <a:pt x="2165" y="1225"/>
                      <a:pt x="1" y="1863"/>
                    </a:cubicBezTo>
                    <a:lnTo>
                      <a:pt x="54" y="2307"/>
                    </a:lnTo>
                    <a:lnTo>
                      <a:pt x="2165" y="2396"/>
                    </a:lnTo>
                    <a:lnTo>
                      <a:pt x="1739" y="4117"/>
                    </a:lnTo>
                    <a:lnTo>
                      <a:pt x="3194" y="4401"/>
                    </a:lnTo>
                    <a:lnTo>
                      <a:pt x="1828" y="5146"/>
                    </a:lnTo>
                    <a:cubicBezTo>
                      <a:pt x="2893" y="6015"/>
                      <a:pt x="1207" y="7417"/>
                      <a:pt x="2538" y="8393"/>
                    </a:cubicBezTo>
                    <a:cubicBezTo>
                      <a:pt x="3088" y="8783"/>
                      <a:pt x="3088" y="9937"/>
                      <a:pt x="3301" y="10611"/>
                    </a:cubicBezTo>
                    <a:lnTo>
                      <a:pt x="6335" y="11143"/>
                    </a:lnTo>
                    <a:cubicBezTo>
                      <a:pt x="6583" y="10611"/>
                      <a:pt x="6832" y="10061"/>
                      <a:pt x="7098" y="9493"/>
                    </a:cubicBezTo>
                    <a:cubicBezTo>
                      <a:pt x="7670" y="8245"/>
                      <a:pt x="7649" y="6456"/>
                      <a:pt x="9632" y="6456"/>
                    </a:cubicBezTo>
                    <a:cubicBezTo>
                      <a:pt x="9679" y="6456"/>
                      <a:pt x="9728" y="6457"/>
                      <a:pt x="9777" y="6459"/>
                    </a:cubicBezTo>
                    <a:cubicBezTo>
                      <a:pt x="10380" y="5217"/>
                      <a:pt x="11410" y="4791"/>
                      <a:pt x="12723" y="4685"/>
                    </a:cubicBezTo>
                    <a:cubicBezTo>
                      <a:pt x="13113" y="4649"/>
                      <a:pt x="13450" y="3939"/>
                      <a:pt x="13876" y="3443"/>
                    </a:cubicBezTo>
                    <a:cubicBezTo>
                      <a:pt x="13166" y="2378"/>
                      <a:pt x="12687" y="1012"/>
                      <a:pt x="11729" y="391"/>
                    </a:cubicBezTo>
                    <a:cubicBezTo>
                      <a:pt x="11516" y="249"/>
                      <a:pt x="11285" y="125"/>
                      <a:pt x="11055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79" name="Google Shape;879;p22"/>
              <p:cNvSpPr/>
              <p:nvPr/>
            </p:nvSpPr>
            <p:spPr>
              <a:xfrm>
                <a:off x="3779659" y="-441254"/>
                <a:ext cx="74264" cy="69794"/>
              </a:xfrm>
              <a:custGeom>
                <a:avLst/>
                <a:gdLst/>
                <a:ahLst/>
                <a:cxnLst/>
                <a:rect l="l" t="t" r="r" b="b"/>
                <a:pathLst>
                  <a:path w="6779" h="6371" extrusionOk="0">
                    <a:moveTo>
                      <a:pt x="870" y="1"/>
                    </a:moveTo>
                    <a:lnTo>
                      <a:pt x="1" y="1154"/>
                    </a:lnTo>
                    <a:lnTo>
                      <a:pt x="1509" y="2698"/>
                    </a:lnTo>
                    <a:lnTo>
                      <a:pt x="2272" y="3283"/>
                    </a:lnTo>
                    <a:cubicBezTo>
                      <a:pt x="3567" y="3922"/>
                      <a:pt x="3301" y="5625"/>
                      <a:pt x="4436" y="6370"/>
                    </a:cubicBezTo>
                    <a:cubicBezTo>
                      <a:pt x="4880" y="5341"/>
                      <a:pt x="5838" y="5554"/>
                      <a:pt x="6654" y="5377"/>
                    </a:cubicBezTo>
                    <a:cubicBezTo>
                      <a:pt x="6778" y="4117"/>
                      <a:pt x="5732" y="3549"/>
                      <a:pt x="4933" y="3265"/>
                    </a:cubicBezTo>
                    <a:cubicBezTo>
                      <a:pt x="3762" y="2875"/>
                      <a:pt x="2928" y="2360"/>
                      <a:pt x="2325" y="1278"/>
                    </a:cubicBezTo>
                    <a:cubicBezTo>
                      <a:pt x="2023" y="746"/>
                      <a:pt x="1367" y="426"/>
                      <a:pt x="87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0" name="Google Shape;880;p22"/>
              <p:cNvSpPr/>
              <p:nvPr/>
            </p:nvSpPr>
            <p:spPr>
              <a:xfrm>
                <a:off x="3658562" y="-488295"/>
                <a:ext cx="47632" cy="25284"/>
              </a:xfrm>
              <a:custGeom>
                <a:avLst/>
                <a:gdLst/>
                <a:ahLst/>
                <a:cxnLst/>
                <a:rect l="l" t="t" r="r" b="b"/>
                <a:pathLst>
                  <a:path w="4348" h="2308" extrusionOk="0">
                    <a:moveTo>
                      <a:pt x="3957" y="1"/>
                    </a:moveTo>
                    <a:cubicBezTo>
                      <a:pt x="2680" y="355"/>
                      <a:pt x="1296" y="143"/>
                      <a:pt x="0" y="906"/>
                    </a:cubicBezTo>
                    <a:cubicBezTo>
                      <a:pt x="728" y="1651"/>
                      <a:pt x="728" y="1615"/>
                      <a:pt x="1544" y="1757"/>
                    </a:cubicBezTo>
                    <a:cubicBezTo>
                      <a:pt x="2147" y="1917"/>
                      <a:pt x="2733" y="2094"/>
                      <a:pt x="3318" y="2307"/>
                    </a:cubicBezTo>
                    <a:lnTo>
                      <a:pt x="4348" y="639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1" name="Google Shape;881;p22"/>
              <p:cNvSpPr/>
              <p:nvPr/>
            </p:nvSpPr>
            <p:spPr>
              <a:xfrm>
                <a:off x="3773239" y="-411709"/>
                <a:ext cx="34223" cy="31496"/>
              </a:xfrm>
              <a:custGeom>
                <a:avLst/>
                <a:gdLst/>
                <a:ahLst/>
                <a:cxnLst/>
                <a:rect l="l" t="t" r="r" b="b"/>
                <a:pathLst>
                  <a:path w="3124" h="2875" extrusionOk="0">
                    <a:moveTo>
                      <a:pt x="2095" y="1"/>
                    </a:moveTo>
                    <a:lnTo>
                      <a:pt x="1" y="1030"/>
                    </a:lnTo>
                    <a:cubicBezTo>
                      <a:pt x="498" y="1455"/>
                      <a:pt x="782" y="1615"/>
                      <a:pt x="941" y="1864"/>
                    </a:cubicBezTo>
                    <a:cubicBezTo>
                      <a:pt x="1119" y="2112"/>
                      <a:pt x="1154" y="2449"/>
                      <a:pt x="1279" y="2875"/>
                    </a:cubicBezTo>
                    <a:lnTo>
                      <a:pt x="3124" y="2467"/>
                    </a:lnTo>
                    <a:lnTo>
                      <a:pt x="2858" y="586"/>
                    </a:lnTo>
                    <a:lnTo>
                      <a:pt x="209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2" name="Google Shape;882;p22"/>
              <p:cNvSpPr/>
              <p:nvPr/>
            </p:nvSpPr>
            <p:spPr>
              <a:xfrm>
                <a:off x="3776942" y="-526397"/>
                <a:ext cx="377487" cy="831956"/>
              </a:xfrm>
              <a:custGeom>
                <a:avLst/>
                <a:gdLst/>
                <a:ahLst/>
                <a:cxnLst/>
                <a:rect l="l" t="t" r="r" b="b"/>
                <a:pathLst>
                  <a:path w="34458" h="75943" extrusionOk="0">
                    <a:moveTo>
                      <a:pt x="8836" y="6211"/>
                    </a:moveTo>
                    <a:cubicBezTo>
                      <a:pt x="10061" y="6371"/>
                      <a:pt x="10061" y="6371"/>
                      <a:pt x="12438" y="9352"/>
                    </a:cubicBezTo>
                    <a:lnTo>
                      <a:pt x="10930" y="10416"/>
                    </a:lnTo>
                    <a:cubicBezTo>
                      <a:pt x="10646" y="10044"/>
                      <a:pt x="9244" y="10079"/>
                      <a:pt x="10309" y="8997"/>
                    </a:cubicBezTo>
                    <a:lnTo>
                      <a:pt x="8836" y="6211"/>
                    </a:lnTo>
                    <a:close/>
                    <a:moveTo>
                      <a:pt x="13237" y="17585"/>
                    </a:moveTo>
                    <a:cubicBezTo>
                      <a:pt x="14213" y="18330"/>
                      <a:pt x="14976" y="19235"/>
                      <a:pt x="15951" y="19572"/>
                    </a:cubicBezTo>
                    <a:cubicBezTo>
                      <a:pt x="17034" y="19945"/>
                      <a:pt x="17548" y="20761"/>
                      <a:pt x="18294" y="21506"/>
                    </a:cubicBezTo>
                    <a:lnTo>
                      <a:pt x="16892" y="22216"/>
                    </a:lnTo>
                    <a:lnTo>
                      <a:pt x="19092" y="23440"/>
                    </a:lnTo>
                    <a:lnTo>
                      <a:pt x="18826" y="19359"/>
                    </a:lnTo>
                    <a:lnTo>
                      <a:pt x="18826" y="19359"/>
                    </a:lnTo>
                    <a:cubicBezTo>
                      <a:pt x="19500" y="20264"/>
                      <a:pt x="19890" y="20867"/>
                      <a:pt x="20352" y="21382"/>
                    </a:cubicBezTo>
                    <a:cubicBezTo>
                      <a:pt x="20813" y="21914"/>
                      <a:pt x="21328" y="22340"/>
                      <a:pt x="22091" y="23050"/>
                    </a:cubicBezTo>
                    <a:lnTo>
                      <a:pt x="22587" y="21346"/>
                    </a:lnTo>
                    <a:lnTo>
                      <a:pt x="25267" y="23742"/>
                    </a:lnTo>
                    <a:lnTo>
                      <a:pt x="26402" y="22713"/>
                    </a:lnTo>
                    <a:lnTo>
                      <a:pt x="27999" y="26261"/>
                    </a:lnTo>
                    <a:cubicBezTo>
                      <a:pt x="27384" y="26597"/>
                      <a:pt x="26823" y="26720"/>
                      <a:pt x="26292" y="26720"/>
                    </a:cubicBezTo>
                    <a:cubicBezTo>
                      <a:pt x="24969" y="26720"/>
                      <a:pt x="23833" y="25957"/>
                      <a:pt x="22516" y="25818"/>
                    </a:cubicBezTo>
                    <a:cubicBezTo>
                      <a:pt x="22516" y="26527"/>
                      <a:pt x="22499" y="27131"/>
                      <a:pt x="22499" y="27787"/>
                    </a:cubicBezTo>
                    <a:cubicBezTo>
                      <a:pt x="22392" y="27787"/>
                      <a:pt x="22270" y="27819"/>
                      <a:pt x="22169" y="27819"/>
                    </a:cubicBezTo>
                    <a:cubicBezTo>
                      <a:pt x="22118" y="27819"/>
                      <a:pt x="22073" y="27811"/>
                      <a:pt x="22037" y="27787"/>
                    </a:cubicBezTo>
                    <a:cubicBezTo>
                      <a:pt x="21133" y="27288"/>
                      <a:pt x="20502" y="26308"/>
                      <a:pt x="19338" y="26308"/>
                    </a:cubicBezTo>
                    <a:cubicBezTo>
                      <a:pt x="19178" y="26308"/>
                      <a:pt x="19008" y="26327"/>
                      <a:pt x="18826" y="26368"/>
                    </a:cubicBezTo>
                    <a:cubicBezTo>
                      <a:pt x="18808" y="26372"/>
                      <a:pt x="18788" y="26375"/>
                      <a:pt x="18768" y="26375"/>
                    </a:cubicBezTo>
                    <a:cubicBezTo>
                      <a:pt x="18417" y="26375"/>
                      <a:pt x="17797" y="25667"/>
                      <a:pt x="17495" y="25197"/>
                    </a:cubicBezTo>
                    <a:cubicBezTo>
                      <a:pt x="16998" y="24416"/>
                      <a:pt x="16661" y="23529"/>
                      <a:pt x="16360" y="22925"/>
                    </a:cubicBezTo>
                    <a:cubicBezTo>
                      <a:pt x="16129" y="22764"/>
                      <a:pt x="15928" y="22701"/>
                      <a:pt x="15748" y="22701"/>
                    </a:cubicBezTo>
                    <a:cubicBezTo>
                      <a:pt x="15114" y="22701"/>
                      <a:pt x="14724" y="23479"/>
                      <a:pt x="14110" y="23479"/>
                    </a:cubicBezTo>
                    <a:cubicBezTo>
                      <a:pt x="13959" y="23479"/>
                      <a:pt x="13794" y="23432"/>
                      <a:pt x="13609" y="23316"/>
                    </a:cubicBezTo>
                    <a:cubicBezTo>
                      <a:pt x="13398" y="23182"/>
                      <a:pt x="13213" y="23127"/>
                      <a:pt x="13048" y="23127"/>
                    </a:cubicBezTo>
                    <a:cubicBezTo>
                      <a:pt x="12310" y="23127"/>
                      <a:pt x="11952" y="24236"/>
                      <a:pt x="11285" y="24540"/>
                    </a:cubicBezTo>
                    <a:cubicBezTo>
                      <a:pt x="10309" y="24984"/>
                      <a:pt x="9475" y="24913"/>
                      <a:pt x="8357" y="25126"/>
                    </a:cubicBezTo>
                    <a:cubicBezTo>
                      <a:pt x="8712" y="23440"/>
                      <a:pt x="10007" y="23263"/>
                      <a:pt x="10877" y="22588"/>
                    </a:cubicBezTo>
                    <a:cubicBezTo>
                      <a:pt x="9333" y="21453"/>
                      <a:pt x="11161" y="20583"/>
                      <a:pt x="11107" y="19732"/>
                    </a:cubicBezTo>
                    <a:cubicBezTo>
                      <a:pt x="10966" y="17815"/>
                      <a:pt x="13183" y="19075"/>
                      <a:pt x="13237" y="17585"/>
                    </a:cubicBezTo>
                    <a:close/>
                    <a:moveTo>
                      <a:pt x="444" y="1"/>
                    </a:moveTo>
                    <a:lnTo>
                      <a:pt x="444" y="1"/>
                    </a:lnTo>
                    <a:cubicBezTo>
                      <a:pt x="373" y="746"/>
                      <a:pt x="0" y="1438"/>
                      <a:pt x="1278" y="1758"/>
                    </a:cubicBezTo>
                    <a:cubicBezTo>
                      <a:pt x="2147" y="1953"/>
                      <a:pt x="2662" y="2929"/>
                      <a:pt x="2857" y="3869"/>
                    </a:cubicBezTo>
                    <a:cubicBezTo>
                      <a:pt x="3034" y="4756"/>
                      <a:pt x="3123" y="5643"/>
                      <a:pt x="3247" y="6530"/>
                    </a:cubicBezTo>
                    <a:lnTo>
                      <a:pt x="3549" y="6140"/>
                    </a:lnTo>
                    <a:lnTo>
                      <a:pt x="5412" y="8145"/>
                    </a:lnTo>
                    <a:lnTo>
                      <a:pt x="6654" y="6903"/>
                    </a:lnTo>
                    <a:lnTo>
                      <a:pt x="8393" y="10505"/>
                    </a:lnTo>
                    <a:lnTo>
                      <a:pt x="6654" y="14426"/>
                    </a:lnTo>
                    <a:lnTo>
                      <a:pt x="5944" y="14036"/>
                    </a:lnTo>
                    <a:cubicBezTo>
                      <a:pt x="5678" y="14338"/>
                      <a:pt x="5447" y="14657"/>
                      <a:pt x="5252" y="14976"/>
                    </a:cubicBezTo>
                    <a:cubicBezTo>
                      <a:pt x="5163" y="15154"/>
                      <a:pt x="5217" y="15402"/>
                      <a:pt x="5199" y="15615"/>
                    </a:cubicBezTo>
                    <a:cubicBezTo>
                      <a:pt x="7346" y="16591"/>
                      <a:pt x="7701" y="17017"/>
                      <a:pt x="8162" y="19004"/>
                    </a:cubicBezTo>
                    <a:lnTo>
                      <a:pt x="4471" y="18827"/>
                    </a:lnTo>
                    <a:lnTo>
                      <a:pt x="4471" y="18827"/>
                    </a:lnTo>
                    <a:cubicBezTo>
                      <a:pt x="4755" y="21754"/>
                      <a:pt x="5057" y="22606"/>
                      <a:pt x="6193" y="24114"/>
                    </a:cubicBezTo>
                    <a:lnTo>
                      <a:pt x="7754" y="24061"/>
                    </a:lnTo>
                    <a:lnTo>
                      <a:pt x="7754" y="24061"/>
                    </a:lnTo>
                    <a:cubicBezTo>
                      <a:pt x="8073" y="25480"/>
                      <a:pt x="7914" y="26740"/>
                      <a:pt x="6920" y="27379"/>
                    </a:cubicBezTo>
                    <a:cubicBezTo>
                      <a:pt x="5518" y="28319"/>
                      <a:pt x="7026" y="29703"/>
                      <a:pt x="5962" y="30857"/>
                    </a:cubicBezTo>
                    <a:cubicBezTo>
                      <a:pt x="4241" y="32720"/>
                      <a:pt x="3850" y="35399"/>
                      <a:pt x="2644" y="37812"/>
                    </a:cubicBezTo>
                    <a:lnTo>
                      <a:pt x="4471" y="38380"/>
                    </a:lnTo>
                    <a:cubicBezTo>
                      <a:pt x="4400" y="39161"/>
                      <a:pt x="4436" y="40012"/>
                      <a:pt x="4259" y="40829"/>
                    </a:cubicBezTo>
                    <a:cubicBezTo>
                      <a:pt x="3939" y="42319"/>
                      <a:pt x="4329" y="43579"/>
                      <a:pt x="5252" y="44732"/>
                    </a:cubicBezTo>
                    <a:cubicBezTo>
                      <a:pt x="5838" y="45460"/>
                      <a:pt x="6370" y="46240"/>
                      <a:pt x="7026" y="46932"/>
                    </a:cubicBezTo>
                    <a:cubicBezTo>
                      <a:pt x="7789" y="47731"/>
                      <a:pt x="9209" y="47678"/>
                      <a:pt x="9670" y="48920"/>
                    </a:cubicBezTo>
                    <a:cubicBezTo>
                      <a:pt x="9723" y="49026"/>
                      <a:pt x="9812" y="49097"/>
                      <a:pt x="9919" y="49132"/>
                    </a:cubicBezTo>
                    <a:cubicBezTo>
                      <a:pt x="10191" y="49213"/>
                      <a:pt x="10478" y="49350"/>
                      <a:pt x="10740" y="49350"/>
                    </a:cubicBezTo>
                    <a:cubicBezTo>
                      <a:pt x="10768" y="49350"/>
                      <a:pt x="10796" y="49349"/>
                      <a:pt x="10824" y="49345"/>
                    </a:cubicBezTo>
                    <a:cubicBezTo>
                      <a:pt x="11569" y="49257"/>
                      <a:pt x="12279" y="49257"/>
                      <a:pt x="12917" y="48547"/>
                    </a:cubicBezTo>
                    <a:cubicBezTo>
                      <a:pt x="12958" y="48500"/>
                      <a:pt x="13033" y="48481"/>
                      <a:pt x="13131" y="48481"/>
                    </a:cubicBezTo>
                    <a:cubicBezTo>
                      <a:pt x="13526" y="48481"/>
                      <a:pt x="14291" y="48790"/>
                      <a:pt x="14670" y="48790"/>
                    </a:cubicBezTo>
                    <a:cubicBezTo>
                      <a:pt x="14764" y="48790"/>
                      <a:pt x="14834" y="48771"/>
                      <a:pt x="14869" y="48724"/>
                    </a:cubicBezTo>
                    <a:cubicBezTo>
                      <a:pt x="15721" y="47642"/>
                      <a:pt x="16892" y="47944"/>
                      <a:pt x="17921" y="47695"/>
                    </a:cubicBezTo>
                    <a:cubicBezTo>
                      <a:pt x="17948" y="47687"/>
                      <a:pt x="17976" y="47684"/>
                      <a:pt x="18005" y="47684"/>
                    </a:cubicBezTo>
                    <a:cubicBezTo>
                      <a:pt x="18165" y="47684"/>
                      <a:pt x="18357" y="47795"/>
                      <a:pt x="18613" y="47855"/>
                    </a:cubicBezTo>
                    <a:cubicBezTo>
                      <a:pt x="18550" y="48716"/>
                      <a:pt x="18847" y="48890"/>
                      <a:pt x="19260" y="48890"/>
                    </a:cubicBezTo>
                    <a:cubicBezTo>
                      <a:pt x="19540" y="48890"/>
                      <a:pt x="19874" y="48810"/>
                      <a:pt x="20185" y="48810"/>
                    </a:cubicBezTo>
                    <a:cubicBezTo>
                      <a:pt x="20457" y="48810"/>
                      <a:pt x="20713" y="48871"/>
                      <a:pt x="20902" y="49097"/>
                    </a:cubicBezTo>
                    <a:cubicBezTo>
                      <a:pt x="20831" y="49558"/>
                      <a:pt x="20902" y="50233"/>
                      <a:pt x="20636" y="50765"/>
                    </a:cubicBezTo>
                    <a:cubicBezTo>
                      <a:pt x="20228" y="51546"/>
                      <a:pt x="21150" y="52592"/>
                      <a:pt x="20068" y="53178"/>
                    </a:cubicBezTo>
                    <a:cubicBezTo>
                      <a:pt x="21771" y="55112"/>
                      <a:pt x="20955" y="57649"/>
                      <a:pt x="21594" y="59424"/>
                    </a:cubicBezTo>
                    <a:cubicBezTo>
                      <a:pt x="20742" y="61713"/>
                      <a:pt x="19589" y="63327"/>
                      <a:pt x="19624" y="65776"/>
                    </a:cubicBezTo>
                    <a:cubicBezTo>
                      <a:pt x="19678" y="68597"/>
                      <a:pt x="18453" y="71436"/>
                      <a:pt x="17406" y="74168"/>
                    </a:cubicBezTo>
                    <a:cubicBezTo>
                      <a:pt x="17247" y="74577"/>
                      <a:pt x="17158" y="75002"/>
                      <a:pt x="16910" y="75943"/>
                    </a:cubicBezTo>
                    <a:cubicBezTo>
                      <a:pt x="28177" y="66379"/>
                      <a:pt x="34458" y="51617"/>
                      <a:pt x="32258" y="36144"/>
                    </a:cubicBezTo>
                    <a:cubicBezTo>
                      <a:pt x="29756" y="18472"/>
                      <a:pt x="16874" y="4756"/>
                      <a:pt x="44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3" name="Google Shape;883;p22"/>
              <p:cNvSpPr/>
              <p:nvPr/>
            </p:nvSpPr>
            <p:spPr>
              <a:xfrm>
                <a:off x="3352414" y="12491"/>
                <a:ext cx="353584" cy="411448"/>
              </a:xfrm>
              <a:custGeom>
                <a:avLst/>
                <a:gdLst/>
                <a:ahLst/>
                <a:cxnLst/>
                <a:rect l="l" t="t" r="r" b="b"/>
                <a:pathLst>
                  <a:path w="32276" h="37558" extrusionOk="0">
                    <a:moveTo>
                      <a:pt x="3376" y="1"/>
                    </a:moveTo>
                    <a:cubicBezTo>
                      <a:pt x="3358" y="1"/>
                      <a:pt x="3345" y="4"/>
                      <a:pt x="3336" y="12"/>
                    </a:cubicBezTo>
                    <a:cubicBezTo>
                      <a:pt x="905" y="2621"/>
                      <a:pt x="905" y="2621"/>
                      <a:pt x="1243" y="6400"/>
                    </a:cubicBezTo>
                    <a:cubicBezTo>
                      <a:pt x="1260" y="6595"/>
                      <a:pt x="1118" y="6790"/>
                      <a:pt x="1065" y="7003"/>
                    </a:cubicBezTo>
                    <a:cubicBezTo>
                      <a:pt x="693" y="8405"/>
                      <a:pt x="338" y="9807"/>
                      <a:pt x="1" y="11155"/>
                    </a:cubicBezTo>
                    <a:lnTo>
                      <a:pt x="1118" y="14012"/>
                    </a:lnTo>
                    <a:cubicBezTo>
                      <a:pt x="2147" y="15148"/>
                      <a:pt x="3106" y="16283"/>
                      <a:pt x="4188" y="17330"/>
                    </a:cubicBezTo>
                    <a:cubicBezTo>
                      <a:pt x="5271" y="18413"/>
                      <a:pt x="5677" y="20424"/>
                      <a:pt x="7592" y="20424"/>
                    </a:cubicBezTo>
                    <a:cubicBezTo>
                      <a:pt x="7779" y="20424"/>
                      <a:pt x="7980" y="20405"/>
                      <a:pt x="8198" y="20364"/>
                    </a:cubicBezTo>
                    <a:cubicBezTo>
                      <a:pt x="9263" y="21234"/>
                      <a:pt x="10735" y="21553"/>
                      <a:pt x="11179" y="23221"/>
                    </a:cubicBezTo>
                    <a:cubicBezTo>
                      <a:pt x="11587" y="24711"/>
                      <a:pt x="12669" y="26024"/>
                      <a:pt x="13024" y="27515"/>
                    </a:cubicBezTo>
                    <a:cubicBezTo>
                      <a:pt x="13361" y="28863"/>
                      <a:pt x="14461" y="29662"/>
                      <a:pt x="14834" y="30780"/>
                    </a:cubicBezTo>
                    <a:cubicBezTo>
                      <a:pt x="15278" y="32128"/>
                      <a:pt x="15970" y="33246"/>
                      <a:pt x="16573" y="34470"/>
                    </a:cubicBezTo>
                    <a:cubicBezTo>
                      <a:pt x="17070" y="35428"/>
                      <a:pt x="18223" y="35038"/>
                      <a:pt x="18525" y="36191"/>
                    </a:cubicBezTo>
                    <a:cubicBezTo>
                      <a:pt x="18631" y="36564"/>
                      <a:pt x="18844" y="36901"/>
                      <a:pt x="19146" y="37185"/>
                    </a:cubicBezTo>
                    <a:cubicBezTo>
                      <a:pt x="20299" y="37345"/>
                      <a:pt x="21470" y="37469"/>
                      <a:pt x="22659" y="37558"/>
                    </a:cubicBezTo>
                    <a:cubicBezTo>
                      <a:pt x="22559" y="37158"/>
                      <a:pt x="22490" y="36790"/>
                      <a:pt x="21808" y="36790"/>
                    </a:cubicBezTo>
                    <a:cubicBezTo>
                      <a:pt x="21763" y="36790"/>
                      <a:pt x="21716" y="36791"/>
                      <a:pt x="21665" y="36795"/>
                    </a:cubicBezTo>
                    <a:cubicBezTo>
                      <a:pt x="21645" y="36796"/>
                      <a:pt x="21626" y="36796"/>
                      <a:pt x="21608" y="36796"/>
                    </a:cubicBezTo>
                    <a:cubicBezTo>
                      <a:pt x="20725" y="36796"/>
                      <a:pt x="22437" y="35547"/>
                      <a:pt x="21115" y="35251"/>
                    </a:cubicBezTo>
                    <a:cubicBezTo>
                      <a:pt x="20388" y="35073"/>
                      <a:pt x="22109" y="33707"/>
                      <a:pt x="20725" y="33246"/>
                    </a:cubicBezTo>
                    <a:lnTo>
                      <a:pt x="20920" y="32980"/>
                    </a:lnTo>
                    <a:lnTo>
                      <a:pt x="22783" y="32394"/>
                    </a:lnTo>
                    <a:lnTo>
                      <a:pt x="21860" y="30017"/>
                    </a:lnTo>
                    <a:lnTo>
                      <a:pt x="23191" y="29839"/>
                    </a:lnTo>
                    <a:cubicBezTo>
                      <a:pt x="23599" y="29041"/>
                      <a:pt x="24007" y="28313"/>
                      <a:pt x="24380" y="27550"/>
                    </a:cubicBezTo>
                    <a:cubicBezTo>
                      <a:pt x="24646" y="26982"/>
                      <a:pt x="25178" y="26308"/>
                      <a:pt x="25036" y="25829"/>
                    </a:cubicBezTo>
                    <a:cubicBezTo>
                      <a:pt x="24451" y="23718"/>
                      <a:pt x="26083" y="22972"/>
                      <a:pt x="27343" y="22529"/>
                    </a:cubicBezTo>
                    <a:cubicBezTo>
                      <a:pt x="28603" y="22068"/>
                      <a:pt x="29082" y="21482"/>
                      <a:pt x="29242" y="20311"/>
                    </a:cubicBezTo>
                    <a:cubicBezTo>
                      <a:pt x="29419" y="19069"/>
                      <a:pt x="29809" y="17862"/>
                      <a:pt x="29898" y="16620"/>
                    </a:cubicBezTo>
                    <a:cubicBezTo>
                      <a:pt x="29987" y="15467"/>
                      <a:pt x="30005" y="14438"/>
                      <a:pt x="31087" y="13675"/>
                    </a:cubicBezTo>
                    <a:cubicBezTo>
                      <a:pt x="31442" y="13444"/>
                      <a:pt x="31531" y="12788"/>
                      <a:pt x="31655" y="12309"/>
                    </a:cubicBezTo>
                    <a:cubicBezTo>
                      <a:pt x="32276" y="10144"/>
                      <a:pt x="31868" y="9612"/>
                      <a:pt x="29490" y="9133"/>
                    </a:cubicBezTo>
                    <a:cubicBezTo>
                      <a:pt x="29100" y="9062"/>
                      <a:pt x="28816" y="8494"/>
                      <a:pt x="28266" y="7926"/>
                    </a:cubicBezTo>
                    <a:lnTo>
                      <a:pt x="24895" y="8778"/>
                    </a:lnTo>
                    <a:cubicBezTo>
                      <a:pt x="24522" y="7678"/>
                      <a:pt x="23315" y="7678"/>
                      <a:pt x="22215" y="7465"/>
                    </a:cubicBezTo>
                    <a:lnTo>
                      <a:pt x="21647" y="8157"/>
                    </a:lnTo>
                    <a:lnTo>
                      <a:pt x="18063" y="3597"/>
                    </a:lnTo>
                    <a:cubicBezTo>
                      <a:pt x="16840" y="3528"/>
                      <a:pt x="15905" y="3374"/>
                      <a:pt x="15067" y="3374"/>
                    </a:cubicBezTo>
                    <a:cubicBezTo>
                      <a:pt x="14823" y="3374"/>
                      <a:pt x="14587" y="3387"/>
                      <a:pt x="14355" y="3419"/>
                    </a:cubicBezTo>
                    <a:cubicBezTo>
                      <a:pt x="14295" y="3427"/>
                      <a:pt x="14238" y="3430"/>
                      <a:pt x="14183" y="3430"/>
                    </a:cubicBezTo>
                    <a:cubicBezTo>
                      <a:pt x="13092" y="3430"/>
                      <a:pt x="13035" y="1981"/>
                      <a:pt x="11835" y="1964"/>
                    </a:cubicBezTo>
                    <a:cubicBezTo>
                      <a:pt x="11108" y="1964"/>
                      <a:pt x="9901" y="1467"/>
                      <a:pt x="9582" y="438"/>
                    </a:cubicBezTo>
                    <a:cubicBezTo>
                      <a:pt x="8677" y="793"/>
                      <a:pt x="7914" y="1361"/>
                      <a:pt x="7133" y="1361"/>
                    </a:cubicBezTo>
                    <a:cubicBezTo>
                      <a:pt x="7119" y="1361"/>
                      <a:pt x="7105" y="1361"/>
                      <a:pt x="7091" y="1361"/>
                    </a:cubicBezTo>
                    <a:cubicBezTo>
                      <a:pt x="6288" y="1361"/>
                      <a:pt x="5470" y="877"/>
                      <a:pt x="4703" y="616"/>
                    </a:cubicBezTo>
                    <a:lnTo>
                      <a:pt x="4170" y="1184"/>
                    </a:lnTo>
                    <a:lnTo>
                      <a:pt x="3585" y="48"/>
                    </a:lnTo>
                    <a:cubicBezTo>
                      <a:pt x="3517" y="34"/>
                      <a:pt x="3429" y="1"/>
                      <a:pt x="33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4" name="Google Shape;884;p22"/>
              <p:cNvSpPr/>
              <p:nvPr/>
            </p:nvSpPr>
            <p:spPr>
              <a:xfrm>
                <a:off x="3289631" y="-66747"/>
                <a:ext cx="64547" cy="26511"/>
              </a:xfrm>
              <a:custGeom>
                <a:avLst/>
                <a:gdLst/>
                <a:ahLst/>
                <a:cxnLst/>
                <a:rect l="l" t="t" r="r" b="b"/>
                <a:pathLst>
                  <a:path w="5892" h="2420" extrusionOk="0">
                    <a:moveTo>
                      <a:pt x="2076" y="1"/>
                    </a:moveTo>
                    <a:cubicBezTo>
                      <a:pt x="1454" y="1"/>
                      <a:pt x="791" y="230"/>
                      <a:pt x="0" y="592"/>
                    </a:cubicBezTo>
                    <a:cubicBezTo>
                      <a:pt x="564" y="957"/>
                      <a:pt x="1113" y="1415"/>
                      <a:pt x="1254" y="1415"/>
                    </a:cubicBezTo>
                    <a:cubicBezTo>
                      <a:pt x="1264" y="1415"/>
                      <a:pt x="1272" y="1412"/>
                      <a:pt x="1278" y="1408"/>
                    </a:cubicBezTo>
                    <a:cubicBezTo>
                      <a:pt x="1606" y="1108"/>
                      <a:pt x="1874" y="952"/>
                      <a:pt x="2167" y="952"/>
                    </a:cubicBezTo>
                    <a:cubicBezTo>
                      <a:pt x="2429" y="952"/>
                      <a:pt x="2710" y="1077"/>
                      <a:pt x="3070" y="1337"/>
                    </a:cubicBezTo>
                    <a:cubicBezTo>
                      <a:pt x="3815" y="1869"/>
                      <a:pt x="4773" y="2011"/>
                      <a:pt x="5838" y="2419"/>
                    </a:cubicBezTo>
                    <a:lnTo>
                      <a:pt x="5891" y="1071"/>
                    </a:lnTo>
                    <a:cubicBezTo>
                      <a:pt x="5040" y="893"/>
                      <a:pt x="4170" y="964"/>
                      <a:pt x="3656" y="574"/>
                    </a:cubicBezTo>
                    <a:cubicBezTo>
                      <a:pt x="3121" y="171"/>
                      <a:pt x="2614" y="1"/>
                      <a:pt x="20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5" name="Google Shape;885;p22"/>
              <p:cNvSpPr/>
              <p:nvPr/>
            </p:nvSpPr>
            <p:spPr>
              <a:xfrm>
                <a:off x="3368156" y="-47247"/>
                <a:ext cx="67855" cy="22556"/>
              </a:xfrm>
              <a:custGeom>
                <a:avLst/>
                <a:gdLst/>
                <a:ahLst/>
                <a:cxnLst/>
                <a:rect l="l" t="t" r="r" b="b"/>
                <a:pathLst>
                  <a:path w="6194" h="2059" extrusionOk="0">
                    <a:moveTo>
                      <a:pt x="6193" y="0"/>
                    </a:moveTo>
                    <a:lnTo>
                      <a:pt x="6193" y="0"/>
                    </a:lnTo>
                    <a:cubicBezTo>
                      <a:pt x="4801" y="195"/>
                      <a:pt x="3970" y="433"/>
                      <a:pt x="3202" y="433"/>
                    </a:cubicBezTo>
                    <a:cubicBezTo>
                      <a:pt x="3128" y="433"/>
                      <a:pt x="3055" y="431"/>
                      <a:pt x="2982" y="426"/>
                    </a:cubicBezTo>
                    <a:cubicBezTo>
                      <a:pt x="2453" y="395"/>
                      <a:pt x="1944" y="74"/>
                      <a:pt x="1353" y="74"/>
                    </a:cubicBezTo>
                    <a:cubicBezTo>
                      <a:pt x="951" y="74"/>
                      <a:pt x="511" y="222"/>
                      <a:pt x="1" y="710"/>
                    </a:cubicBezTo>
                    <a:lnTo>
                      <a:pt x="1473" y="2059"/>
                    </a:lnTo>
                    <a:cubicBezTo>
                      <a:pt x="2432" y="409"/>
                      <a:pt x="4472" y="1526"/>
                      <a:pt x="619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6" name="Google Shape;886;p22"/>
              <p:cNvSpPr/>
              <p:nvPr/>
            </p:nvSpPr>
            <p:spPr>
              <a:xfrm>
                <a:off x="3466707" y="-328516"/>
                <a:ext cx="37532" cy="23334"/>
              </a:xfrm>
              <a:custGeom>
                <a:avLst/>
                <a:gdLst/>
                <a:ahLst/>
                <a:cxnLst/>
                <a:rect l="l" t="t" r="r" b="b"/>
                <a:pathLst>
                  <a:path w="3426" h="2130" extrusionOk="0">
                    <a:moveTo>
                      <a:pt x="1473" y="1"/>
                    </a:moveTo>
                    <a:lnTo>
                      <a:pt x="1" y="1828"/>
                    </a:lnTo>
                    <a:lnTo>
                      <a:pt x="3372" y="2130"/>
                    </a:lnTo>
                    <a:cubicBezTo>
                      <a:pt x="3407" y="1917"/>
                      <a:pt x="3425" y="1704"/>
                      <a:pt x="3425" y="1509"/>
                    </a:cubicBezTo>
                    <a:cubicBezTo>
                      <a:pt x="3390" y="1172"/>
                      <a:pt x="3301" y="870"/>
                      <a:pt x="3248" y="586"/>
                    </a:cubicBezTo>
                    <a:lnTo>
                      <a:pt x="1473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887" name="Google Shape;887;p22"/>
              <p:cNvSpPr/>
              <p:nvPr/>
            </p:nvSpPr>
            <p:spPr>
              <a:xfrm>
                <a:off x="3148311" y="-512013"/>
                <a:ext cx="344841" cy="575576"/>
              </a:xfrm>
              <a:custGeom>
                <a:avLst/>
                <a:gdLst/>
                <a:ahLst/>
                <a:cxnLst/>
                <a:rect l="l" t="t" r="r" b="b"/>
                <a:pathLst>
                  <a:path w="31478" h="52540" extrusionOk="0">
                    <a:moveTo>
                      <a:pt x="28337" y="1"/>
                    </a:moveTo>
                    <a:cubicBezTo>
                      <a:pt x="13326" y="5785"/>
                      <a:pt x="2556" y="18986"/>
                      <a:pt x="1" y="34405"/>
                    </a:cubicBezTo>
                    <a:cubicBezTo>
                      <a:pt x="516" y="36961"/>
                      <a:pt x="764" y="39569"/>
                      <a:pt x="1154" y="42159"/>
                    </a:cubicBezTo>
                    <a:cubicBezTo>
                      <a:pt x="1172" y="42266"/>
                      <a:pt x="1438" y="42355"/>
                      <a:pt x="1687" y="42496"/>
                    </a:cubicBezTo>
                    <a:cubicBezTo>
                      <a:pt x="1687" y="41574"/>
                      <a:pt x="1704" y="40704"/>
                      <a:pt x="1704" y="39835"/>
                    </a:cubicBezTo>
                    <a:lnTo>
                      <a:pt x="2112" y="39817"/>
                    </a:lnTo>
                    <a:lnTo>
                      <a:pt x="3905" y="45513"/>
                    </a:lnTo>
                    <a:cubicBezTo>
                      <a:pt x="4490" y="45956"/>
                      <a:pt x="5289" y="46595"/>
                      <a:pt x="6122" y="47145"/>
                    </a:cubicBezTo>
                    <a:cubicBezTo>
                      <a:pt x="6548" y="47465"/>
                      <a:pt x="7045" y="47678"/>
                      <a:pt x="7560" y="47784"/>
                    </a:cubicBezTo>
                    <a:cubicBezTo>
                      <a:pt x="9813" y="48068"/>
                      <a:pt x="12492" y="48884"/>
                      <a:pt x="13557" y="50481"/>
                    </a:cubicBezTo>
                    <a:cubicBezTo>
                      <a:pt x="14515" y="51971"/>
                      <a:pt x="15810" y="52202"/>
                      <a:pt x="16751" y="52539"/>
                    </a:cubicBezTo>
                    <a:lnTo>
                      <a:pt x="18827" y="51652"/>
                    </a:lnTo>
                    <a:cubicBezTo>
                      <a:pt x="18720" y="51475"/>
                      <a:pt x="18632" y="51155"/>
                      <a:pt x="18525" y="51138"/>
                    </a:cubicBezTo>
                    <a:cubicBezTo>
                      <a:pt x="15367" y="50960"/>
                      <a:pt x="15367" y="50978"/>
                      <a:pt x="14905" y="48015"/>
                    </a:cubicBezTo>
                    <a:cubicBezTo>
                      <a:pt x="14870" y="47695"/>
                      <a:pt x="14799" y="47376"/>
                      <a:pt x="14675" y="46755"/>
                    </a:cubicBezTo>
                    <a:lnTo>
                      <a:pt x="11818" y="46152"/>
                    </a:lnTo>
                    <a:lnTo>
                      <a:pt x="12031" y="42461"/>
                    </a:lnTo>
                    <a:cubicBezTo>
                      <a:pt x="12009" y="42460"/>
                      <a:pt x="11988" y="42460"/>
                      <a:pt x="11967" y="42460"/>
                    </a:cubicBezTo>
                    <a:cubicBezTo>
                      <a:pt x="9761" y="42460"/>
                      <a:pt x="10756" y="45214"/>
                      <a:pt x="9157" y="45531"/>
                    </a:cubicBezTo>
                    <a:cubicBezTo>
                      <a:pt x="7577" y="44537"/>
                      <a:pt x="7577" y="44537"/>
                      <a:pt x="6832" y="39036"/>
                    </a:cubicBezTo>
                    <a:cubicBezTo>
                      <a:pt x="7471" y="36162"/>
                      <a:pt x="10807" y="37120"/>
                      <a:pt x="11570" y="34867"/>
                    </a:cubicBezTo>
                    <a:lnTo>
                      <a:pt x="13876" y="35683"/>
                    </a:lnTo>
                    <a:cubicBezTo>
                      <a:pt x="13930" y="37014"/>
                      <a:pt x="14213" y="38274"/>
                      <a:pt x="15651" y="39090"/>
                    </a:cubicBezTo>
                    <a:lnTo>
                      <a:pt x="14870" y="33554"/>
                    </a:lnTo>
                    <a:cubicBezTo>
                      <a:pt x="15012" y="33305"/>
                      <a:pt x="15189" y="33092"/>
                      <a:pt x="15367" y="32880"/>
                    </a:cubicBezTo>
                    <a:cubicBezTo>
                      <a:pt x="16733" y="31584"/>
                      <a:pt x="18720" y="30662"/>
                      <a:pt x="18277" y="28231"/>
                    </a:cubicBezTo>
                    <a:cubicBezTo>
                      <a:pt x="19217" y="27148"/>
                      <a:pt x="19501" y="25569"/>
                      <a:pt x="20903" y="24824"/>
                    </a:cubicBezTo>
                    <a:cubicBezTo>
                      <a:pt x="21169" y="24664"/>
                      <a:pt x="21701" y="24540"/>
                      <a:pt x="21701" y="24416"/>
                    </a:cubicBezTo>
                    <a:cubicBezTo>
                      <a:pt x="21701" y="22606"/>
                      <a:pt x="23298" y="22375"/>
                      <a:pt x="24345" y="21453"/>
                    </a:cubicBezTo>
                    <a:cubicBezTo>
                      <a:pt x="24698" y="21969"/>
                      <a:pt x="25002" y="22149"/>
                      <a:pt x="25280" y="22149"/>
                    </a:cubicBezTo>
                    <a:cubicBezTo>
                      <a:pt x="25925" y="22149"/>
                      <a:pt x="26432" y="21185"/>
                      <a:pt x="27082" y="21185"/>
                    </a:cubicBezTo>
                    <a:cubicBezTo>
                      <a:pt x="27098" y="21185"/>
                      <a:pt x="27114" y="21185"/>
                      <a:pt x="27131" y="21187"/>
                    </a:cubicBezTo>
                    <a:cubicBezTo>
                      <a:pt x="27184" y="21187"/>
                      <a:pt x="27237" y="20867"/>
                      <a:pt x="27255" y="20832"/>
                    </a:cubicBezTo>
                    <a:lnTo>
                      <a:pt x="25250" y="19909"/>
                    </a:lnTo>
                    <a:lnTo>
                      <a:pt x="25835" y="18348"/>
                    </a:lnTo>
                    <a:lnTo>
                      <a:pt x="24274" y="17851"/>
                    </a:lnTo>
                    <a:cubicBezTo>
                      <a:pt x="25161" y="17514"/>
                      <a:pt x="26048" y="17727"/>
                      <a:pt x="26829" y="17531"/>
                    </a:cubicBezTo>
                    <a:cubicBezTo>
                      <a:pt x="27610" y="17336"/>
                      <a:pt x="28266" y="16751"/>
                      <a:pt x="28976" y="16325"/>
                    </a:cubicBezTo>
                    <a:cubicBezTo>
                      <a:pt x="29774" y="15846"/>
                      <a:pt x="30573" y="15349"/>
                      <a:pt x="31478" y="14781"/>
                    </a:cubicBezTo>
                    <a:cubicBezTo>
                      <a:pt x="30466" y="12723"/>
                      <a:pt x="27769" y="12049"/>
                      <a:pt x="27698" y="9565"/>
                    </a:cubicBezTo>
                    <a:lnTo>
                      <a:pt x="25143" y="11836"/>
                    </a:lnTo>
                    <a:cubicBezTo>
                      <a:pt x="25764" y="8571"/>
                      <a:pt x="23600" y="8908"/>
                      <a:pt x="22269" y="8465"/>
                    </a:cubicBezTo>
                    <a:cubicBezTo>
                      <a:pt x="21932" y="8855"/>
                      <a:pt x="21559" y="9032"/>
                      <a:pt x="21027" y="9316"/>
                    </a:cubicBezTo>
                    <a:lnTo>
                      <a:pt x="21825" y="10132"/>
                    </a:lnTo>
                    <a:lnTo>
                      <a:pt x="20353" y="11197"/>
                    </a:lnTo>
                    <a:cubicBezTo>
                      <a:pt x="21772" y="12244"/>
                      <a:pt x="20956" y="13628"/>
                      <a:pt x="20690" y="13734"/>
                    </a:cubicBezTo>
                    <a:cubicBezTo>
                      <a:pt x="18756" y="14444"/>
                      <a:pt x="19217" y="16396"/>
                      <a:pt x="18401" y="17620"/>
                    </a:cubicBezTo>
                    <a:lnTo>
                      <a:pt x="17460" y="16910"/>
                    </a:lnTo>
                    <a:cubicBezTo>
                      <a:pt x="17052" y="16502"/>
                      <a:pt x="17886" y="16360"/>
                      <a:pt x="17851" y="16023"/>
                    </a:cubicBezTo>
                    <a:cubicBezTo>
                      <a:pt x="17833" y="15580"/>
                      <a:pt x="17744" y="15136"/>
                      <a:pt x="17673" y="14639"/>
                    </a:cubicBezTo>
                    <a:lnTo>
                      <a:pt x="14781" y="13805"/>
                    </a:lnTo>
                    <a:cubicBezTo>
                      <a:pt x="14391" y="10558"/>
                      <a:pt x="17727" y="10026"/>
                      <a:pt x="19075" y="8056"/>
                    </a:cubicBezTo>
                    <a:cubicBezTo>
                      <a:pt x="19476" y="8451"/>
                      <a:pt x="19895" y="8555"/>
                      <a:pt x="20323" y="8555"/>
                    </a:cubicBezTo>
                    <a:cubicBezTo>
                      <a:pt x="20808" y="8555"/>
                      <a:pt x="21305" y="8420"/>
                      <a:pt x="21802" y="8420"/>
                    </a:cubicBezTo>
                    <a:cubicBezTo>
                      <a:pt x="21952" y="8420"/>
                      <a:pt x="22102" y="8433"/>
                      <a:pt x="22251" y="8465"/>
                    </a:cubicBezTo>
                    <a:cubicBezTo>
                      <a:pt x="22127" y="7702"/>
                      <a:pt x="22056" y="7152"/>
                      <a:pt x="21967" y="6495"/>
                    </a:cubicBezTo>
                    <a:cubicBezTo>
                      <a:pt x="23198" y="6481"/>
                      <a:pt x="23566" y="4540"/>
                      <a:pt x="24952" y="4540"/>
                    </a:cubicBezTo>
                    <a:cubicBezTo>
                      <a:pt x="25264" y="4540"/>
                      <a:pt x="25629" y="4639"/>
                      <a:pt x="26066" y="4880"/>
                    </a:cubicBezTo>
                    <a:cubicBezTo>
                      <a:pt x="25374" y="5963"/>
                      <a:pt x="24274" y="6335"/>
                      <a:pt x="23458" y="7010"/>
                    </a:cubicBezTo>
                    <a:lnTo>
                      <a:pt x="26243" y="8376"/>
                    </a:lnTo>
                    <a:lnTo>
                      <a:pt x="28089" y="7205"/>
                    </a:lnTo>
                    <a:lnTo>
                      <a:pt x="28160" y="5324"/>
                    </a:lnTo>
                    <a:cubicBezTo>
                      <a:pt x="28332" y="5383"/>
                      <a:pt x="28506" y="5414"/>
                      <a:pt x="28690" y="5414"/>
                    </a:cubicBezTo>
                    <a:cubicBezTo>
                      <a:pt x="29226" y="5414"/>
                      <a:pt x="29853" y="5151"/>
                      <a:pt x="30804" y="4543"/>
                    </a:cubicBezTo>
                    <a:lnTo>
                      <a:pt x="29029" y="3621"/>
                    </a:lnTo>
                    <a:lnTo>
                      <a:pt x="29561" y="2733"/>
                    </a:lnTo>
                    <a:lnTo>
                      <a:pt x="28231" y="1722"/>
                    </a:lnTo>
                    <a:cubicBezTo>
                      <a:pt x="28355" y="1190"/>
                      <a:pt x="28692" y="586"/>
                      <a:pt x="28515" y="232"/>
                    </a:cubicBezTo>
                    <a:cubicBezTo>
                      <a:pt x="28479" y="161"/>
                      <a:pt x="28408" y="72"/>
                      <a:pt x="2833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sp>
          <p:nvSpPr>
            <p:cNvPr id="888" name="Google Shape;888;p22"/>
            <p:cNvSpPr/>
            <p:nvPr/>
          </p:nvSpPr>
          <p:spPr>
            <a:xfrm>
              <a:off x="6015523" y="3714217"/>
              <a:ext cx="557665" cy="516387"/>
            </a:xfrm>
            <a:custGeom>
              <a:avLst/>
              <a:gdLst/>
              <a:ahLst/>
              <a:cxnLst/>
              <a:rect l="l" t="t" r="r" b="b"/>
              <a:pathLst>
                <a:path w="96649" h="89534" extrusionOk="0">
                  <a:moveTo>
                    <a:pt x="48671" y="444"/>
                  </a:moveTo>
                  <a:cubicBezTo>
                    <a:pt x="70814" y="444"/>
                    <a:pt x="90084" y="16342"/>
                    <a:pt x="93207" y="38415"/>
                  </a:cubicBezTo>
                  <a:cubicBezTo>
                    <a:pt x="96649" y="62635"/>
                    <a:pt x="79314" y="85116"/>
                    <a:pt x="54526" y="88629"/>
                  </a:cubicBezTo>
                  <a:cubicBezTo>
                    <a:pt x="52344" y="88930"/>
                    <a:pt x="50161" y="89090"/>
                    <a:pt x="47961" y="89090"/>
                  </a:cubicBezTo>
                  <a:cubicBezTo>
                    <a:pt x="25817" y="89090"/>
                    <a:pt x="6548" y="73192"/>
                    <a:pt x="3425" y="51119"/>
                  </a:cubicBezTo>
                  <a:cubicBezTo>
                    <a:pt x="1" y="26899"/>
                    <a:pt x="17318" y="4418"/>
                    <a:pt x="42123" y="905"/>
                  </a:cubicBezTo>
                  <a:cubicBezTo>
                    <a:pt x="44288" y="586"/>
                    <a:pt x="46470" y="444"/>
                    <a:pt x="48671" y="444"/>
                  </a:cubicBezTo>
                  <a:close/>
                  <a:moveTo>
                    <a:pt x="48746" y="0"/>
                  </a:moveTo>
                  <a:cubicBezTo>
                    <a:pt x="48721" y="0"/>
                    <a:pt x="48696" y="0"/>
                    <a:pt x="48671" y="0"/>
                  </a:cubicBezTo>
                  <a:cubicBezTo>
                    <a:pt x="46453" y="0"/>
                    <a:pt x="44253" y="160"/>
                    <a:pt x="42052" y="462"/>
                  </a:cubicBezTo>
                  <a:cubicBezTo>
                    <a:pt x="36002" y="1313"/>
                    <a:pt x="30164" y="3336"/>
                    <a:pt x="24895" y="6441"/>
                  </a:cubicBezTo>
                  <a:cubicBezTo>
                    <a:pt x="19838" y="9404"/>
                    <a:pt x="15402" y="13326"/>
                    <a:pt x="11835" y="17974"/>
                  </a:cubicBezTo>
                  <a:cubicBezTo>
                    <a:pt x="8269" y="22570"/>
                    <a:pt x="5643" y="27822"/>
                    <a:pt x="4099" y="33447"/>
                  </a:cubicBezTo>
                  <a:cubicBezTo>
                    <a:pt x="2520" y="39213"/>
                    <a:pt x="2130" y="45246"/>
                    <a:pt x="2981" y="51190"/>
                  </a:cubicBezTo>
                  <a:cubicBezTo>
                    <a:pt x="4507" y="61925"/>
                    <a:pt x="9955" y="71737"/>
                    <a:pt x="18276" y="78728"/>
                  </a:cubicBezTo>
                  <a:cubicBezTo>
                    <a:pt x="26561" y="85703"/>
                    <a:pt x="37054" y="89534"/>
                    <a:pt x="47886" y="89534"/>
                  </a:cubicBezTo>
                  <a:cubicBezTo>
                    <a:pt x="47911" y="89534"/>
                    <a:pt x="47936" y="89534"/>
                    <a:pt x="47961" y="89534"/>
                  </a:cubicBezTo>
                  <a:cubicBezTo>
                    <a:pt x="50179" y="89534"/>
                    <a:pt x="52397" y="89374"/>
                    <a:pt x="54579" y="89072"/>
                  </a:cubicBezTo>
                  <a:cubicBezTo>
                    <a:pt x="60647" y="88221"/>
                    <a:pt x="66467" y="86198"/>
                    <a:pt x="71737" y="83093"/>
                  </a:cubicBezTo>
                  <a:cubicBezTo>
                    <a:pt x="76794" y="80112"/>
                    <a:pt x="81230" y="76208"/>
                    <a:pt x="84796" y="71560"/>
                  </a:cubicBezTo>
                  <a:cubicBezTo>
                    <a:pt x="88363" y="66964"/>
                    <a:pt x="90989" y="61712"/>
                    <a:pt x="92532" y="56105"/>
                  </a:cubicBezTo>
                  <a:cubicBezTo>
                    <a:pt x="94112" y="50321"/>
                    <a:pt x="94502" y="44288"/>
                    <a:pt x="93650" y="38362"/>
                  </a:cubicBezTo>
                  <a:cubicBezTo>
                    <a:pt x="92124" y="27609"/>
                    <a:pt x="86677" y="17797"/>
                    <a:pt x="78355" y="10824"/>
                  </a:cubicBezTo>
                  <a:cubicBezTo>
                    <a:pt x="70071" y="3831"/>
                    <a:pt x="59578" y="0"/>
                    <a:pt x="48746" y="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pSp>
        <p:nvGrpSpPr>
          <p:cNvPr id="889" name="Google Shape;889;p22"/>
          <p:cNvGrpSpPr/>
          <p:nvPr/>
        </p:nvGrpSpPr>
        <p:grpSpPr>
          <a:xfrm>
            <a:off x="1273113" y="1942000"/>
            <a:ext cx="1519700" cy="1456125"/>
            <a:chOff x="706675" y="-487312"/>
            <a:chExt cx="1519700" cy="1456125"/>
          </a:xfrm>
        </p:grpSpPr>
        <p:sp>
          <p:nvSpPr>
            <p:cNvPr id="890" name="Google Shape;890;p22"/>
            <p:cNvSpPr/>
            <p:nvPr/>
          </p:nvSpPr>
          <p:spPr>
            <a:xfrm>
              <a:off x="775850" y="-418237"/>
              <a:ext cx="1450525" cy="1387050"/>
            </a:xfrm>
            <a:custGeom>
              <a:avLst/>
              <a:gdLst/>
              <a:ahLst/>
              <a:cxnLst/>
              <a:rect l="l" t="t" r="r" b="b"/>
              <a:pathLst>
                <a:path w="58021" h="55482" extrusionOk="0">
                  <a:moveTo>
                    <a:pt x="36288" y="49010"/>
                  </a:moveTo>
                  <a:lnTo>
                    <a:pt x="36323" y="49045"/>
                  </a:lnTo>
                  <a:cubicBezTo>
                    <a:pt x="36233" y="49063"/>
                    <a:pt x="36157" y="49074"/>
                    <a:pt x="36124" y="49074"/>
                  </a:cubicBezTo>
                  <a:cubicBezTo>
                    <a:pt x="36080" y="49074"/>
                    <a:pt x="36113" y="49055"/>
                    <a:pt x="36288" y="49010"/>
                  </a:cubicBezTo>
                  <a:close/>
                  <a:moveTo>
                    <a:pt x="9118" y="1"/>
                  </a:moveTo>
                  <a:cubicBezTo>
                    <a:pt x="7699" y="1"/>
                    <a:pt x="6303" y="303"/>
                    <a:pt x="4964" y="995"/>
                  </a:cubicBezTo>
                  <a:cubicBezTo>
                    <a:pt x="3734" y="1434"/>
                    <a:pt x="2767" y="2400"/>
                    <a:pt x="2328" y="3586"/>
                  </a:cubicBezTo>
                  <a:cubicBezTo>
                    <a:pt x="0" y="8022"/>
                    <a:pt x="2196" y="12678"/>
                    <a:pt x="4788" y="16938"/>
                  </a:cubicBezTo>
                  <a:cubicBezTo>
                    <a:pt x="6149" y="19090"/>
                    <a:pt x="7687" y="21067"/>
                    <a:pt x="9400" y="22912"/>
                  </a:cubicBezTo>
                  <a:cubicBezTo>
                    <a:pt x="8038" y="23746"/>
                    <a:pt x="7028" y="25064"/>
                    <a:pt x="6633" y="26601"/>
                  </a:cubicBezTo>
                  <a:cubicBezTo>
                    <a:pt x="6193" y="28138"/>
                    <a:pt x="6413" y="29807"/>
                    <a:pt x="7204" y="31169"/>
                  </a:cubicBezTo>
                  <a:cubicBezTo>
                    <a:pt x="5666" y="32003"/>
                    <a:pt x="4568" y="33409"/>
                    <a:pt x="4173" y="35078"/>
                  </a:cubicBezTo>
                  <a:cubicBezTo>
                    <a:pt x="3426" y="37933"/>
                    <a:pt x="4744" y="40085"/>
                    <a:pt x="6501" y="41974"/>
                  </a:cubicBezTo>
                  <a:cubicBezTo>
                    <a:pt x="5578" y="45268"/>
                    <a:pt x="4832" y="48430"/>
                    <a:pt x="7511" y="51329"/>
                  </a:cubicBezTo>
                  <a:cubicBezTo>
                    <a:pt x="9245" y="53211"/>
                    <a:pt x="11214" y="54177"/>
                    <a:pt x="13123" y="54177"/>
                  </a:cubicBezTo>
                  <a:cubicBezTo>
                    <a:pt x="15177" y="54177"/>
                    <a:pt x="17163" y="53058"/>
                    <a:pt x="18711" y="50758"/>
                  </a:cubicBezTo>
                  <a:cubicBezTo>
                    <a:pt x="21434" y="46717"/>
                    <a:pt x="24069" y="42632"/>
                    <a:pt x="26705" y="38548"/>
                  </a:cubicBezTo>
                  <a:lnTo>
                    <a:pt x="32019" y="42940"/>
                  </a:lnTo>
                  <a:cubicBezTo>
                    <a:pt x="31668" y="44082"/>
                    <a:pt x="31404" y="45224"/>
                    <a:pt x="31360" y="46366"/>
                  </a:cubicBezTo>
                  <a:cubicBezTo>
                    <a:pt x="31229" y="49440"/>
                    <a:pt x="33161" y="51988"/>
                    <a:pt x="35401" y="53920"/>
                  </a:cubicBezTo>
                  <a:cubicBezTo>
                    <a:pt x="36608" y="54976"/>
                    <a:pt x="37961" y="55482"/>
                    <a:pt x="39289" y="55482"/>
                  </a:cubicBezTo>
                  <a:cubicBezTo>
                    <a:pt x="41054" y="55482"/>
                    <a:pt x="42776" y="54589"/>
                    <a:pt x="44054" y="52910"/>
                  </a:cubicBezTo>
                  <a:cubicBezTo>
                    <a:pt x="44493" y="52339"/>
                    <a:pt x="44888" y="51724"/>
                    <a:pt x="45327" y="51153"/>
                  </a:cubicBezTo>
                  <a:cubicBezTo>
                    <a:pt x="45681" y="51214"/>
                    <a:pt x="46037" y="51244"/>
                    <a:pt x="46391" y="51244"/>
                  </a:cubicBezTo>
                  <a:cubicBezTo>
                    <a:pt x="47837" y="51244"/>
                    <a:pt x="49249" y="50744"/>
                    <a:pt x="50378" y="49792"/>
                  </a:cubicBezTo>
                  <a:cubicBezTo>
                    <a:pt x="52047" y="48342"/>
                    <a:pt x="52838" y="46190"/>
                    <a:pt x="52487" y="43994"/>
                  </a:cubicBezTo>
                  <a:cubicBezTo>
                    <a:pt x="53102" y="43599"/>
                    <a:pt x="53673" y="43159"/>
                    <a:pt x="54287" y="42720"/>
                  </a:cubicBezTo>
                  <a:cubicBezTo>
                    <a:pt x="57274" y="40480"/>
                    <a:pt x="57713" y="36835"/>
                    <a:pt x="55254" y="34024"/>
                  </a:cubicBezTo>
                  <a:cubicBezTo>
                    <a:pt x="53322" y="31877"/>
                    <a:pt x="50970" y="30024"/>
                    <a:pt x="47952" y="30024"/>
                  </a:cubicBezTo>
                  <a:cubicBezTo>
                    <a:pt x="47883" y="30024"/>
                    <a:pt x="47813" y="30025"/>
                    <a:pt x="47743" y="30027"/>
                  </a:cubicBezTo>
                  <a:cubicBezTo>
                    <a:pt x="46601" y="30115"/>
                    <a:pt x="45459" y="30334"/>
                    <a:pt x="44317" y="30686"/>
                  </a:cubicBezTo>
                  <a:lnTo>
                    <a:pt x="39662" y="25108"/>
                  </a:lnTo>
                  <a:lnTo>
                    <a:pt x="52750" y="16543"/>
                  </a:lnTo>
                  <a:cubicBezTo>
                    <a:pt x="53848" y="15928"/>
                    <a:pt x="54814" y="15181"/>
                    <a:pt x="55649" y="14259"/>
                  </a:cubicBezTo>
                  <a:cubicBezTo>
                    <a:pt x="58021" y="11316"/>
                    <a:pt x="56835" y="7847"/>
                    <a:pt x="54463" y="5475"/>
                  </a:cubicBezTo>
                  <a:cubicBezTo>
                    <a:pt x="52730" y="3742"/>
                    <a:pt x="50970" y="3162"/>
                    <a:pt x="49145" y="3162"/>
                  </a:cubicBezTo>
                  <a:cubicBezTo>
                    <a:pt x="47686" y="3162"/>
                    <a:pt x="46186" y="3533"/>
                    <a:pt x="44625" y="3981"/>
                  </a:cubicBezTo>
                  <a:cubicBezTo>
                    <a:pt x="43104" y="2570"/>
                    <a:pt x="41435" y="1397"/>
                    <a:pt x="39321" y="1397"/>
                  </a:cubicBezTo>
                  <a:cubicBezTo>
                    <a:pt x="38870" y="1397"/>
                    <a:pt x="38399" y="1450"/>
                    <a:pt x="37905" y="1566"/>
                  </a:cubicBezTo>
                  <a:cubicBezTo>
                    <a:pt x="36148" y="1961"/>
                    <a:pt x="34654" y="3059"/>
                    <a:pt x="33776" y="4640"/>
                  </a:cubicBezTo>
                  <a:cubicBezTo>
                    <a:pt x="32870" y="4131"/>
                    <a:pt x="31837" y="3858"/>
                    <a:pt x="30805" y="3858"/>
                  </a:cubicBezTo>
                  <a:cubicBezTo>
                    <a:pt x="30236" y="3858"/>
                    <a:pt x="29667" y="3941"/>
                    <a:pt x="29120" y="4113"/>
                  </a:cubicBezTo>
                  <a:cubicBezTo>
                    <a:pt x="26968" y="4684"/>
                    <a:pt x="25299" y="6397"/>
                    <a:pt x="24772" y="8549"/>
                  </a:cubicBezTo>
                  <a:cubicBezTo>
                    <a:pt x="20510" y="4567"/>
                    <a:pt x="14636" y="1"/>
                    <a:pt x="9118" y="1"/>
                  </a:cubicBezTo>
                  <a:close/>
                </a:path>
              </a:pathLst>
            </a:custGeom>
            <a:solidFill>
              <a:srgbClr val="C0B3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1" name="Google Shape;891;p22"/>
            <p:cNvSpPr/>
            <p:nvPr/>
          </p:nvSpPr>
          <p:spPr>
            <a:xfrm>
              <a:off x="706675" y="-487312"/>
              <a:ext cx="1450525" cy="1387300"/>
            </a:xfrm>
            <a:custGeom>
              <a:avLst/>
              <a:gdLst/>
              <a:ahLst/>
              <a:cxnLst/>
              <a:rect l="l" t="t" r="r" b="b"/>
              <a:pathLst>
                <a:path w="58021" h="55492" extrusionOk="0">
                  <a:moveTo>
                    <a:pt x="36323" y="48997"/>
                  </a:moveTo>
                  <a:lnTo>
                    <a:pt x="36367" y="49041"/>
                  </a:lnTo>
                  <a:cubicBezTo>
                    <a:pt x="36269" y="49080"/>
                    <a:pt x="36188" y="49102"/>
                    <a:pt x="36156" y="49102"/>
                  </a:cubicBezTo>
                  <a:cubicBezTo>
                    <a:pt x="36118" y="49102"/>
                    <a:pt x="36154" y="49070"/>
                    <a:pt x="36323" y="48997"/>
                  </a:cubicBezTo>
                  <a:close/>
                  <a:moveTo>
                    <a:pt x="9100" y="1"/>
                  </a:moveTo>
                  <a:cubicBezTo>
                    <a:pt x="7687" y="1"/>
                    <a:pt x="6297" y="302"/>
                    <a:pt x="4963" y="991"/>
                  </a:cubicBezTo>
                  <a:cubicBezTo>
                    <a:pt x="3778" y="1474"/>
                    <a:pt x="2811" y="2396"/>
                    <a:pt x="2328" y="3626"/>
                  </a:cubicBezTo>
                  <a:cubicBezTo>
                    <a:pt x="0" y="8062"/>
                    <a:pt x="2240" y="12674"/>
                    <a:pt x="4832" y="16934"/>
                  </a:cubicBezTo>
                  <a:cubicBezTo>
                    <a:pt x="6149" y="19086"/>
                    <a:pt x="7687" y="21063"/>
                    <a:pt x="9400" y="22908"/>
                  </a:cubicBezTo>
                  <a:cubicBezTo>
                    <a:pt x="8038" y="23742"/>
                    <a:pt x="7072" y="25060"/>
                    <a:pt x="6676" y="26641"/>
                  </a:cubicBezTo>
                  <a:cubicBezTo>
                    <a:pt x="6237" y="28178"/>
                    <a:pt x="6413" y="29803"/>
                    <a:pt x="7203" y="31209"/>
                  </a:cubicBezTo>
                  <a:cubicBezTo>
                    <a:pt x="5710" y="31999"/>
                    <a:pt x="4612" y="33405"/>
                    <a:pt x="4217" y="35074"/>
                  </a:cubicBezTo>
                  <a:cubicBezTo>
                    <a:pt x="3426" y="37973"/>
                    <a:pt x="4788" y="40081"/>
                    <a:pt x="6545" y="42013"/>
                  </a:cubicBezTo>
                  <a:cubicBezTo>
                    <a:pt x="5578" y="45264"/>
                    <a:pt x="4876" y="48470"/>
                    <a:pt x="7511" y="51325"/>
                  </a:cubicBezTo>
                  <a:cubicBezTo>
                    <a:pt x="9246" y="53229"/>
                    <a:pt x="11226" y="54206"/>
                    <a:pt x="13146" y="54206"/>
                  </a:cubicBezTo>
                  <a:cubicBezTo>
                    <a:pt x="15211" y="54206"/>
                    <a:pt x="17207" y="53076"/>
                    <a:pt x="18755" y="50754"/>
                  </a:cubicBezTo>
                  <a:cubicBezTo>
                    <a:pt x="21478" y="46713"/>
                    <a:pt x="24113" y="42672"/>
                    <a:pt x="26749" y="38588"/>
                  </a:cubicBezTo>
                  <a:lnTo>
                    <a:pt x="32019" y="42980"/>
                  </a:lnTo>
                  <a:cubicBezTo>
                    <a:pt x="31668" y="44078"/>
                    <a:pt x="31448" y="45220"/>
                    <a:pt x="31360" y="46406"/>
                  </a:cubicBezTo>
                  <a:cubicBezTo>
                    <a:pt x="31229" y="49480"/>
                    <a:pt x="33205" y="51984"/>
                    <a:pt x="35401" y="53916"/>
                  </a:cubicBezTo>
                  <a:cubicBezTo>
                    <a:pt x="36615" y="54978"/>
                    <a:pt x="37984" y="55492"/>
                    <a:pt x="39326" y="55492"/>
                  </a:cubicBezTo>
                  <a:cubicBezTo>
                    <a:pt x="41090" y="55492"/>
                    <a:pt x="42806" y="54603"/>
                    <a:pt x="44054" y="52906"/>
                  </a:cubicBezTo>
                  <a:cubicBezTo>
                    <a:pt x="44493" y="52379"/>
                    <a:pt x="44932" y="51764"/>
                    <a:pt x="45327" y="51149"/>
                  </a:cubicBezTo>
                  <a:cubicBezTo>
                    <a:pt x="45697" y="51221"/>
                    <a:pt x="46070" y="51256"/>
                    <a:pt x="46442" y="51256"/>
                  </a:cubicBezTo>
                  <a:cubicBezTo>
                    <a:pt x="47881" y="51256"/>
                    <a:pt x="49296" y="50730"/>
                    <a:pt x="50378" y="49788"/>
                  </a:cubicBezTo>
                  <a:cubicBezTo>
                    <a:pt x="52047" y="48382"/>
                    <a:pt x="52882" y="46186"/>
                    <a:pt x="52530" y="44034"/>
                  </a:cubicBezTo>
                  <a:cubicBezTo>
                    <a:pt x="53101" y="43595"/>
                    <a:pt x="53716" y="43155"/>
                    <a:pt x="54287" y="42760"/>
                  </a:cubicBezTo>
                  <a:cubicBezTo>
                    <a:pt x="57274" y="40520"/>
                    <a:pt x="57757" y="36875"/>
                    <a:pt x="55254" y="34020"/>
                  </a:cubicBezTo>
                  <a:cubicBezTo>
                    <a:pt x="53385" y="31896"/>
                    <a:pt x="51024" y="30060"/>
                    <a:pt x="48090" y="30060"/>
                  </a:cubicBezTo>
                  <a:cubicBezTo>
                    <a:pt x="47990" y="30060"/>
                    <a:pt x="47889" y="30062"/>
                    <a:pt x="47787" y="30067"/>
                  </a:cubicBezTo>
                  <a:cubicBezTo>
                    <a:pt x="46601" y="30111"/>
                    <a:pt x="45459" y="30330"/>
                    <a:pt x="44361" y="30726"/>
                  </a:cubicBezTo>
                  <a:lnTo>
                    <a:pt x="39705" y="25148"/>
                  </a:lnTo>
                  <a:lnTo>
                    <a:pt x="52794" y="16583"/>
                  </a:lnTo>
                  <a:cubicBezTo>
                    <a:pt x="53848" y="15968"/>
                    <a:pt x="54858" y="15177"/>
                    <a:pt x="55693" y="14255"/>
                  </a:cubicBezTo>
                  <a:cubicBezTo>
                    <a:pt x="58021" y="11356"/>
                    <a:pt x="56879" y="7886"/>
                    <a:pt x="54463" y="5471"/>
                  </a:cubicBezTo>
                  <a:cubicBezTo>
                    <a:pt x="52737" y="3745"/>
                    <a:pt x="50984" y="3176"/>
                    <a:pt x="49167" y="3176"/>
                  </a:cubicBezTo>
                  <a:cubicBezTo>
                    <a:pt x="47701" y="3176"/>
                    <a:pt x="46193" y="3546"/>
                    <a:pt x="44625" y="3977"/>
                  </a:cubicBezTo>
                  <a:cubicBezTo>
                    <a:pt x="43111" y="2572"/>
                    <a:pt x="41479" y="1433"/>
                    <a:pt x="39390" y="1433"/>
                  </a:cubicBezTo>
                  <a:cubicBezTo>
                    <a:pt x="38933" y="1433"/>
                    <a:pt x="38453" y="1487"/>
                    <a:pt x="37949" y="1606"/>
                  </a:cubicBezTo>
                  <a:cubicBezTo>
                    <a:pt x="36148" y="1957"/>
                    <a:pt x="34654" y="3099"/>
                    <a:pt x="33820" y="4680"/>
                  </a:cubicBezTo>
                  <a:cubicBezTo>
                    <a:pt x="32882" y="4140"/>
                    <a:pt x="31851" y="3876"/>
                    <a:pt x="30813" y="3876"/>
                  </a:cubicBezTo>
                  <a:cubicBezTo>
                    <a:pt x="30247" y="3876"/>
                    <a:pt x="29678" y="3954"/>
                    <a:pt x="29120" y="4109"/>
                  </a:cubicBezTo>
                  <a:cubicBezTo>
                    <a:pt x="26968" y="4680"/>
                    <a:pt x="25299" y="6393"/>
                    <a:pt x="24772" y="8545"/>
                  </a:cubicBezTo>
                  <a:cubicBezTo>
                    <a:pt x="20505" y="4593"/>
                    <a:pt x="14624" y="1"/>
                    <a:pt x="910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2" name="Google Shape;892;p22"/>
            <p:cNvSpPr/>
            <p:nvPr/>
          </p:nvSpPr>
          <p:spPr>
            <a:xfrm>
              <a:off x="985575" y="181438"/>
              <a:ext cx="194375" cy="190550"/>
            </a:xfrm>
            <a:custGeom>
              <a:avLst/>
              <a:gdLst/>
              <a:ahLst/>
              <a:cxnLst/>
              <a:rect l="l" t="t" r="r" b="b"/>
              <a:pathLst>
                <a:path w="7775" h="7622" extrusionOk="0">
                  <a:moveTo>
                    <a:pt x="1785" y="1"/>
                  </a:moveTo>
                  <a:cubicBezTo>
                    <a:pt x="1373" y="1"/>
                    <a:pt x="967" y="154"/>
                    <a:pt x="659" y="462"/>
                  </a:cubicBezTo>
                  <a:cubicBezTo>
                    <a:pt x="0" y="1077"/>
                    <a:pt x="0" y="2131"/>
                    <a:pt x="659" y="2746"/>
                  </a:cubicBezTo>
                  <a:lnTo>
                    <a:pt x="5491" y="7621"/>
                  </a:lnTo>
                  <a:lnTo>
                    <a:pt x="7775" y="5337"/>
                  </a:lnTo>
                  <a:lnTo>
                    <a:pt x="2943" y="462"/>
                  </a:lnTo>
                  <a:cubicBezTo>
                    <a:pt x="2614" y="154"/>
                    <a:pt x="2196" y="1"/>
                    <a:pt x="1785" y="1"/>
                  </a:cubicBezTo>
                  <a:close/>
                </a:path>
              </a:pathLst>
            </a:custGeom>
            <a:solidFill>
              <a:srgbClr val="F6D4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3" name="Google Shape;893;p22"/>
            <p:cNvSpPr/>
            <p:nvPr/>
          </p:nvSpPr>
          <p:spPr>
            <a:xfrm>
              <a:off x="940875" y="158038"/>
              <a:ext cx="266525" cy="241400"/>
            </a:xfrm>
            <a:custGeom>
              <a:avLst/>
              <a:gdLst/>
              <a:ahLst/>
              <a:cxnLst/>
              <a:rect l="l" t="t" r="r" b="b"/>
              <a:pathLst>
                <a:path w="10661" h="9656" extrusionOk="0">
                  <a:moveTo>
                    <a:pt x="3589" y="1705"/>
                  </a:moveTo>
                  <a:cubicBezTo>
                    <a:pt x="3809" y="1705"/>
                    <a:pt x="4028" y="1793"/>
                    <a:pt x="4160" y="1925"/>
                  </a:cubicBezTo>
                  <a:lnTo>
                    <a:pt x="8508" y="6273"/>
                  </a:lnTo>
                  <a:lnTo>
                    <a:pt x="7279" y="7459"/>
                  </a:lnTo>
                  <a:lnTo>
                    <a:pt x="2974" y="3155"/>
                  </a:lnTo>
                  <a:cubicBezTo>
                    <a:pt x="2799" y="2979"/>
                    <a:pt x="2711" y="2759"/>
                    <a:pt x="2711" y="2540"/>
                  </a:cubicBezTo>
                  <a:cubicBezTo>
                    <a:pt x="2711" y="2320"/>
                    <a:pt x="2799" y="2101"/>
                    <a:pt x="2974" y="1925"/>
                  </a:cubicBezTo>
                  <a:cubicBezTo>
                    <a:pt x="3150" y="1793"/>
                    <a:pt x="3326" y="1705"/>
                    <a:pt x="3589" y="1705"/>
                  </a:cubicBezTo>
                  <a:close/>
                  <a:moveTo>
                    <a:pt x="3532" y="1"/>
                  </a:moveTo>
                  <a:cubicBezTo>
                    <a:pt x="1650" y="1"/>
                    <a:pt x="1" y="2501"/>
                    <a:pt x="1876" y="4209"/>
                  </a:cubicBezTo>
                  <a:lnTo>
                    <a:pt x="7279" y="9655"/>
                  </a:lnTo>
                  <a:lnTo>
                    <a:pt x="10661" y="6229"/>
                  </a:lnTo>
                  <a:lnTo>
                    <a:pt x="5258" y="827"/>
                  </a:lnTo>
                  <a:cubicBezTo>
                    <a:pt x="4726" y="243"/>
                    <a:pt x="4118" y="1"/>
                    <a:pt x="3532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4" name="Google Shape;894;p22"/>
            <p:cNvSpPr/>
            <p:nvPr/>
          </p:nvSpPr>
          <p:spPr>
            <a:xfrm>
              <a:off x="925175" y="392263"/>
              <a:ext cx="194375" cy="190550"/>
            </a:xfrm>
            <a:custGeom>
              <a:avLst/>
              <a:gdLst/>
              <a:ahLst/>
              <a:cxnLst/>
              <a:rect l="l" t="t" r="r" b="b"/>
              <a:pathLst>
                <a:path w="7775" h="7622" extrusionOk="0">
                  <a:moveTo>
                    <a:pt x="1774" y="1"/>
                  </a:moveTo>
                  <a:cubicBezTo>
                    <a:pt x="1362" y="1"/>
                    <a:pt x="945" y="154"/>
                    <a:pt x="616" y="462"/>
                  </a:cubicBezTo>
                  <a:cubicBezTo>
                    <a:pt x="1" y="1121"/>
                    <a:pt x="1" y="2131"/>
                    <a:pt x="616" y="2746"/>
                  </a:cubicBezTo>
                  <a:lnTo>
                    <a:pt x="5491" y="7621"/>
                  </a:lnTo>
                  <a:lnTo>
                    <a:pt x="7775" y="5337"/>
                  </a:lnTo>
                  <a:lnTo>
                    <a:pt x="2900" y="462"/>
                  </a:lnTo>
                  <a:cubicBezTo>
                    <a:pt x="2592" y="154"/>
                    <a:pt x="2186" y="1"/>
                    <a:pt x="1774" y="1"/>
                  </a:cubicBezTo>
                  <a:close/>
                </a:path>
              </a:pathLst>
            </a:custGeom>
            <a:solidFill>
              <a:srgbClr val="F6D4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5" name="Google Shape;895;p22"/>
            <p:cNvSpPr/>
            <p:nvPr/>
          </p:nvSpPr>
          <p:spPr>
            <a:xfrm>
              <a:off x="883650" y="371638"/>
              <a:ext cx="263350" cy="238625"/>
            </a:xfrm>
            <a:custGeom>
              <a:avLst/>
              <a:gdLst/>
              <a:ahLst/>
              <a:cxnLst/>
              <a:rect l="l" t="t" r="r" b="b"/>
              <a:pathLst>
                <a:path w="10534" h="9545" extrusionOk="0">
                  <a:moveTo>
                    <a:pt x="3419" y="1594"/>
                  </a:moveTo>
                  <a:cubicBezTo>
                    <a:pt x="3638" y="1594"/>
                    <a:pt x="3858" y="1682"/>
                    <a:pt x="4033" y="1858"/>
                  </a:cubicBezTo>
                  <a:lnTo>
                    <a:pt x="8338" y="6162"/>
                  </a:lnTo>
                  <a:lnTo>
                    <a:pt x="7152" y="7348"/>
                  </a:lnTo>
                  <a:lnTo>
                    <a:pt x="2804" y="3044"/>
                  </a:lnTo>
                  <a:cubicBezTo>
                    <a:pt x="2277" y="2517"/>
                    <a:pt x="2672" y="1594"/>
                    <a:pt x="3419" y="1594"/>
                  </a:cubicBezTo>
                  <a:close/>
                  <a:moveTo>
                    <a:pt x="3432" y="1"/>
                  </a:moveTo>
                  <a:cubicBezTo>
                    <a:pt x="1574" y="1"/>
                    <a:pt x="1" y="2393"/>
                    <a:pt x="1750" y="4142"/>
                  </a:cubicBezTo>
                  <a:lnTo>
                    <a:pt x="7152" y="9544"/>
                  </a:lnTo>
                  <a:lnTo>
                    <a:pt x="10534" y="6162"/>
                  </a:lnTo>
                  <a:lnTo>
                    <a:pt x="5132" y="760"/>
                  </a:lnTo>
                  <a:cubicBezTo>
                    <a:pt x="4596" y="225"/>
                    <a:pt x="4001" y="1"/>
                    <a:pt x="3432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6" name="Google Shape;896;p22"/>
            <p:cNvSpPr/>
            <p:nvPr/>
          </p:nvSpPr>
          <p:spPr>
            <a:xfrm>
              <a:off x="964700" y="12138"/>
              <a:ext cx="419475" cy="739625"/>
            </a:xfrm>
            <a:custGeom>
              <a:avLst/>
              <a:gdLst/>
              <a:ahLst/>
              <a:cxnLst/>
              <a:rect l="l" t="t" r="r" b="b"/>
              <a:pathLst>
                <a:path w="16779" h="29585" extrusionOk="0">
                  <a:moveTo>
                    <a:pt x="7590" y="1"/>
                  </a:moveTo>
                  <a:cubicBezTo>
                    <a:pt x="7476" y="1"/>
                    <a:pt x="7363" y="69"/>
                    <a:pt x="7336" y="206"/>
                  </a:cubicBezTo>
                  <a:lnTo>
                    <a:pt x="133" y="26559"/>
                  </a:lnTo>
                  <a:cubicBezTo>
                    <a:pt x="1" y="26955"/>
                    <a:pt x="133" y="27394"/>
                    <a:pt x="396" y="27657"/>
                  </a:cubicBezTo>
                  <a:lnTo>
                    <a:pt x="1977" y="29239"/>
                  </a:lnTo>
                  <a:cubicBezTo>
                    <a:pt x="2211" y="29472"/>
                    <a:pt x="2513" y="29585"/>
                    <a:pt x="2811" y="29585"/>
                  </a:cubicBezTo>
                  <a:cubicBezTo>
                    <a:pt x="3187" y="29585"/>
                    <a:pt x="3558" y="29406"/>
                    <a:pt x="3778" y="29063"/>
                  </a:cubicBezTo>
                  <a:lnTo>
                    <a:pt x="16691" y="9342"/>
                  </a:lnTo>
                  <a:cubicBezTo>
                    <a:pt x="16779" y="9210"/>
                    <a:pt x="16779" y="9079"/>
                    <a:pt x="16691" y="8991"/>
                  </a:cubicBezTo>
                  <a:lnTo>
                    <a:pt x="7775" y="75"/>
                  </a:lnTo>
                  <a:cubicBezTo>
                    <a:pt x="7726" y="25"/>
                    <a:pt x="7658" y="1"/>
                    <a:pt x="7590" y="1"/>
                  </a:cubicBezTo>
                  <a:close/>
                </a:path>
              </a:pathLst>
            </a:custGeom>
            <a:solidFill>
              <a:srgbClr val="FFF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7" name="Google Shape;897;p22"/>
            <p:cNvSpPr/>
            <p:nvPr/>
          </p:nvSpPr>
          <p:spPr>
            <a:xfrm>
              <a:off x="943850" y="-5812"/>
              <a:ext cx="461200" cy="777475"/>
            </a:xfrm>
            <a:custGeom>
              <a:avLst/>
              <a:gdLst/>
              <a:ahLst/>
              <a:cxnLst/>
              <a:rect l="l" t="t" r="r" b="b"/>
              <a:pathLst>
                <a:path w="18448" h="31099" extrusionOk="0">
                  <a:moveTo>
                    <a:pt x="8697" y="1979"/>
                  </a:moveTo>
                  <a:lnTo>
                    <a:pt x="16647" y="9972"/>
                  </a:lnTo>
                  <a:lnTo>
                    <a:pt x="3953" y="29342"/>
                  </a:lnTo>
                  <a:cubicBezTo>
                    <a:pt x="3909" y="29430"/>
                    <a:pt x="3778" y="29517"/>
                    <a:pt x="3690" y="29517"/>
                  </a:cubicBezTo>
                  <a:cubicBezTo>
                    <a:pt x="3558" y="29517"/>
                    <a:pt x="3426" y="29473"/>
                    <a:pt x="3338" y="29386"/>
                  </a:cubicBezTo>
                  <a:lnTo>
                    <a:pt x="1801" y="27848"/>
                  </a:lnTo>
                  <a:cubicBezTo>
                    <a:pt x="1669" y="27761"/>
                    <a:pt x="1669" y="27585"/>
                    <a:pt x="1669" y="27453"/>
                  </a:cubicBezTo>
                  <a:lnTo>
                    <a:pt x="8697" y="1979"/>
                  </a:lnTo>
                  <a:close/>
                  <a:moveTo>
                    <a:pt x="8409" y="1"/>
                  </a:moveTo>
                  <a:cubicBezTo>
                    <a:pt x="7977" y="1"/>
                    <a:pt x="7561" y="279"/>
                    <a:pt x="7423" y="749"/>
                  </a:cubicBezTo>
                  <a:lnTo>
                    <a:pt x="220" y="27102"/>
                  </a:lnTo>
                  <a:cubicBezTo>
                    <a:pt x="0" y="27761"/>
                    <a:pt x="220" y="28463"/>
                    <a:pt x="703" y="28990"/>
                  </a:cubicBezTo>
                  <a:lnTo>
                    <a:pt x="2240" y="30528"/>
                  </a:lnTo>
                  <a:cubicBezTo>
                    <a:pt x="2636" y="30879"/>
                    <a:pt x="3119" y="31099"/>
                    <a:pt x="3646" y="31099"/>
                  </a:cubicBezTo>
                  <a:cubicBezTo>
                    <a:pt x="3690" y="31099"/>
                    <a:pt x="3778" y="31099"/>
                    <a:pt x="3822" y="31055"/>
                  </a:cubicBezTo>
                  <a:cubicBezTo>
                    <a:pt x="4393" y="31011"/>
                    <a:pt x="4920" y="30703"/>
                    <a:pt x="5271" y="30220"/>
                  </a:cubicBezTo>
                  <a:lnTo>
                    <a:pt x="18184" y="10499"/>
                  </a:lnTo>
                  <a:cubicBezTo>
                    <a:pt x="18447" y="10060"/>
                    <a:pt x="18404" y="9533"/>
                    <a:pt x="18052" y="9226"/>
                  </a:cubicBezTo>
                  <a:lnTo>
                    <a:pt x="9136" y="310"/>
                  </a:lnTo>
                  <a:cubicBezTo>
                    <a:pt x="8924" y="98"/>
                    <a:pt x="8664" y="1"/>
                    <a:pt x="8409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8" name="Google Shape;898;p22"/>
            <p:cNvSpPr/>
            <p:nvPr/>
          </p:nvSpPr>
          <p:spPr>
            <a:xfrm>
              <a:off x="1436875" y="-268762"/>
              <a:ext cx="193275" cy="190550"/>
            </a:xfrm>
            <a:custGeom>
              <a:avLst/>
              <a:gdLst/>
              <a:ahLst/>
              <a:cxnLst/>
              <a:rect l="l" t="t" r="r" b="b"/>
              <a:pathLst>
                <a:path w="7731" h="7622" extrusionOk="0">
                  <a:moveTo>
                    <a:pt x="1741" y="1"/>
                  </a:moveTo>
                  <a:cubicBezTo>
                    <a:pt x="1329" y="1"/>
                    <a:pt x="922" y="155"/>
                    <a:pt x="615" y="462"/>
                  </a:cubicBezTo>
                  <a:cubicBezTo>
                    <a:pt x="0" y="1121"/>
                    <a:pt x="0" y="2131"/>
                    <a:pt x="615" y="2746"/>
                  </a:cubicBezTo>
                  <a:lnTo>
                    <a:pt x="5446" y="7621"/>
                  </a:lnTo>
                  <a:lnTo>
                    <a:pt x="7730" y="5337"/>
                  </a:lnTo>
                  <a:lnTo>
                    <a:pt x="2899" y="462"/>
                  </a:lnTo>
                  <a:cubicBezTo>
                    <a:pt x="2570" y="155"/>
                    <a:pt x="2152" y="1"/>
                    <a:pt x="1741" y="1"/>
                  </a:cubicBezTo>
                  <a:close/>
                </a:path>
              </a:pathLst>
            </a:custGeom>
            <a:solidFill>
              <a:srgbClr val="F6D4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899" name="Google Shape;899;p22"/>
            <p:cNvSpPr/>
            <p:nvPr/>
          </p:nvSpPr>
          <p:spPr>
            <a:xfrm>
              <a:off x="1395075" y="-289387"/>
              <a:ext cx="262525" cy="238625"/>
            </a:xfrm>
            <a:custGeom>
              <a:avLst/>
              <a:gdLst/>
              <a:ahLst/>
              <a:cxnLst/>
              <a:rect l="l" t="t" r="r" b="b"/>
              <a:pathLst>
                <a:path w="10501" h="9545" extrusionOk="0">
                  <a:moveTo>
                    <a:pt x="3385" y="1594"/>
                  </a:moveTo>
                  <a:cubicBezTo>
                    <a:pt x="3649" y="1594"/>
                    <a:pt x="3868" y="1682"/>
                    <a:pt x="4044" y="1858"/>
                  </a:cubicBezTo>
                  <a:lnTo>
                    <a:pt x="8304" y="6162"/>
                  </a:lnTo>
                  <a:lnTo>
                    <a:pt x="7118" y="7348"/>
                  </a:lnTo>
                  <a:lnTo>
                    <a:pt x="2814" y="3044"/>
                  </a:lnTo>
                  <a:cubicBezTo>
                    <a:pt x="2463" y="2693"/>
                    <a:pt x="2463" y="2165"/>
                    <a:pt x="2814" y="1858"/>
                  </a:cubicBezTo>
                  <a:cubicBezTo>
                    <a:pt x="2946" y="1682"/>
                    <a:pt x="3165" y="1594"/>
                    <a:pt x="3385" y="1594"/>
                  </a:cubicBezTo>
                  <a:close/>
                  <a:moveTo>
                    <a:pt x="3442" y="1"/>
                  </a:moveTo>
                  <a:cubicBezTo>
                    <a:pt x="1582" y="1"/>
                    <a:pt x="1" y="2393"/>
                    <a:pt x="1716" y="4142"/>
                  </a:cubicBezTo>
                  <a:lnTo>
                    <a:pt x="7118" y="9544"/>
                  </a:lnTo>
                  <a:lnTo>
                    <a:pt x="10500" y="6206"/>
                  </a:lnTo>
                  <a:lnTo>
                    <a:pt x="5142" y="760"/>
                  </a:lnTo>
                  <a:cubicBezTo>
                    <a:pt x="4607" y="225"/>
                    <a:pt x="4011" y="1"/>
                    <a:pt x="3442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0" name="Google Shape;900;p22"/>
            <p:cNvSpPr/>
            <p:nvPr/>
          </p:nvSpPr>
          <p:spPr>
            <a:xfrm>
              <a:off x="1646600" y="-329962"/>
              <a:ext cx="194375" cy="191350"/>
            </a:xfrm>
            <a:custGeom>
              <a:avLst/>
              <a:gdLst/>
              <a:ahLst/>
              <a:cxnLst/>
              <a:rect l="l" t="t" r="r" b="b"/>
              <a:pathLst>
                <a:path w="7775" h="7654" extrusionOk="0">
                  <a:moveTo>
                    <a:pt x="1779" y="0"/>
                  </a:moveTo>
                  <a:cubicBezTo>
                    <a:pt x="1362" y="0"/>
                    <a:pt x="944" y="165"/>
                    <a:pt x="615" y="494"/>
                  </a:cubicBezTo>
                  <a:cubicBezTo>
                    <a:pt x="0" y="1109"/>
                    <a:pt x="0" y="2119"/>
                    <a:pt x="615" y="2778"/>
                  </a:cubicBezTo>
                  <a:lnTo>
                    <a:pt x="5490" y="7654"/>
                  </a:lnTo>
                  <a:lnTo>
                    <a:pt x="7774" y="5326"/>
                  </a:lnTo>
                  <a:lnTo>
                    <a:pt x="2943" y="494"/>
                  </a:lnTo>
                  <a:cubicBezTo>
                    <a:pt x="2613" y="165"/>
                    <a:pt x="2196" y="0"/>
                    <a:pt x="1779" y="0"/>
                  </a:cubicBezTo>
                  <a:close/>
                </a:path>
              </a:pathLst>
            </a:custGeom>
            <a:solidFill>
              <a:srgbClr val="F6D4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1" name="Google Shape;901;p22"/>
            <p:cNvSpPr/>
            <p:nvPr/>
          </p:nvSpPr>
          <p:spPr>
            <a:xfrm>
              <a:off x="1608850" y="-348487"/>
              <a:ext cx="259575" cy="236225"/>
            </a:xfrm>
            <a:custGeom>
              <a:avLst/>
              <a:gdLst/>
              <a:ahLst/>
              <a:cxnLst/>
              <a:rect l="l" t="t" r="r" b="b"/>
              <a:pathLst>
                <a:path w="10383" h="9449" extrusionOk="0">
                  <a:moveTo>
                    <a:pt x="3311" y="1499"/>
                  </a:moveTo>
                  <a:cubicBezTo>
                    <a:pt x="3531" y="1499"/>
                    <a:pt x="3750" y="1631"/>
                    <a:pt x="3882" y="1762"/>
                  </a:cubicBezTo>
                  <a:lnTo>
                    <a:pt x="8186" y="6067"/>
                  </a:lnTo>
                  <a:lnTo>
                    <a:pt x="7000" y="7297"/>
                  </a:lnTo>
                  <a:lnTo>
                    <a:pt x="2696" y="2992"/>
                  </a:lnTo>
                  <a:cubicBezTo>
                    <a:pt x="2125" y="2421"/>
                    <a:pt x="2520" y="1499"/>
                    <a:pt x="3267" y="1499"/>
                  </a:cubicBezTo>
                  <a:close/>
                  <a:moveTo>
                    <a:pt x="3385" y="0"/>
                  </a:moveTo>
                  <a:cubicBezTo>
                    <a:pt x="1560" y="0"/>
                    <a:pt x="0" y="2313"/>
                    <a:pt x="1598" y="4046"/>
                  </a:cubicBezTo>
                  <a:lnTo>
                    <a:pt x="7000" y="9449"/>
                  </a:lnTo>
                  <a:lnTo>
                    <a:pt x="10382" y="6067"/>
                  </a:lnTo>
                  <a:lnTo>
                    <a:pt x="4980" y="664"/>
                  </a:lnTo>
                  <a:cubicBezTo>
                    <a:pt x="4474" y="198"/>
                    <a:pt x="3918" y="0"/>
                    <a:pt x="3385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2" name="Google Shape;902;p22"/>
            <p:cNvSpPr/>
            <p:nvPr/>
          </p:nvSpPr>
          <p:spPr>
            <a:xfrm>
              <a:off x="1268875" y="-292062"/>
              <a:ext cx="745575" cy="417075"/>
            </a:xfrm>
            <a:custGeom>
              <a:avLst/>
              <a:gdLst/>
              <a:ahLst/>
              <a:cxnLst/>
              <a:rect l="l" t="t" r="r" b="b"/>
              <a:pathLst>
                <a:path w="29823" h="16683" extrusionOk="0">
                  <a:moveTo>
                    <a:pt x="26910" y="0"/>
                  </a:moveTo>
                  <a:cubicBezTo>
                    <a:pt x="26811" y="0"/>
                    <a:pt x="26713" y="11"/>
                    <a:pt x="26617" y="32"/>
                  </a:cubicBezTo>
                  <a:lnTo>
                    <a:pt x="264" y="7280"/>
                  </a:lnTo>
                  <a:cubicBezTo>
                    <a:pt x="44" y="7323"/>
                    <a:pt x="0" y="7543"/>
                    <a:pt x="132" y="7675"/>
                  </a:cubicBezTo>
                  <a:lnTo>
                    <a:pt x="9092" y="16591"/>
                  </a:lnTo>
                  <a:cubicBezTo>
                    <a:pt x="9119" y="16645"/>
                    <a:pt x="9197" y="16683"/>
                    <a:pt x="9272" y="16683"/>
                  </a:cubicBezTo>
                  <a:cubicBezTo>
                    <a:pt x="9319" y="16683"/>
                    <a:pt x="9366" y="16668"/>
                    <a:pt x="9399" y="16635"/>
                  </a:cubicBezTo>
                  <a:lnTo>
                    <a:pt x="29120" y="3722"/>
                  </a:lnTo>
                  <a:cubicBezTo>
                    <a:pt x="29735" y="3283"/>
                    <a:pt x="29823" y="2404"/>
                    <a:pt x="29296" y="1877"/>
                  </a:cubicBezTo>
                  <a:lnTo>
                    <a:pt x="27759" y="340"/>
                  </a:lnTo>
                  <a:cubicBezTo>
                    <a:pt x="27526" y="107"/>
                    <a:pt x="27217" y="0"/>
                    <a:pt x="26910" y="0"/>
                  </a:cubicBezTo>
                  <a:close/>
                </a:path>
              </a:pathLst>
            </a:custGeom>
            <a:solidFill>
              <a:srgbClr val="FFF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3" name="Google Shape;903;p22"/>
            <p:cNvSpPr/>
            <p:nvPr/>
          </p:nvSpPr>
          <p:spPr>
            <a:xfrm>
              <a:off x="1250200" y="-311587"/>
              <a:ext cx="787325" cy="455175"/>
            </a:xfrm>
            <a:custGeom>
              <a:avLst/>
              <a:gdLst/>
              <a:ahLst/>
              <a:cxnLst/>
              <a:rect l="l" t="t" r="r" b="b"/>
              <a:pathLst>
                <a:path w="31493" h="18207" extrusionOk="0">
                  <a:moveTo>
                    <a:pt x="27652" y="1543"/>
                  </a:moveTo>
                  <a:cubicBezTo>
                    <a:pt x="27759" y="1543"/>
                    <a:pt x="27870" y="1584"/>
                    <a:pt x="27935" y="1648"/>
                  </a:cubicBezTo>
                  <a:lnTo>
                    <a:pt x="29516" y="3185"/>
                  </a:lnTo>
                  <a:cubicBezTo>
                    <a:pt x="29691" y="3361"/>
                    <a:pt x="29648" y="3668"/>
                    <a:pt x="29428" y="3800"/>
                  </a:cubicBezTo>
                  <a:lnTo>
                    <a:pt x="10059" y="16537"/>
                  </a:lnTo>
                  <a:lnTo>
                    <a:pt x="2065" y="8544"/>
                  </a:lnTo>
                  <a:lnTo>
                    <a:pt x="27539" y="1560"/>
                  </a:lnTo>
                  <a:cubicBezTo>
                    <a:pt x="27575" y="1548"/>
                    <a:pt x="27613" y="1543"/>
                    <a:pt x="27652" y="1543"/>
                  </a:cubicBezTo>
                  <a:close/>
                  <a:moveTo>
                    <a:pt x="27687" y="1"/>
                  </a:moveTo>
                  <a:cubicBezTo>
                    <a:pt x="27520" y="1"/>
                    <a:pt x="27353" y="23"/>
                    <a:pt x="27188" y="67"/>
                  </a:cubicBezTo>
                  <a:lnTo>
                    <a:pt x="835" y="7314"/>
                  </a:lnTo>
                  <a:cubicBezTo>
                    <a:pt x="484" y="7402"/>
                    <a:pt x="176" y="7665"/>
                    <a:pt x="88" y="8017"/>
                  </a:cubicBezTo>
                  <a:cubicBezTo>
                    <a:pt x="0" y="8368"/>
                    <a:pt x="88" y="8763"/>
                    <a:pt x="352" y="9027"/>
                  </a:cubicBezTo>
                  <a:lnTo>
                    <a:pt x="9268" y="17943"/>
                  </a:lnTo>
                  <a:cubicBezTo>
                    <a:pt x="9488" y="18119"/>
                    <a:pt x="9751" y="18206"/>
                    <a:pt x="10015" y="18206"/>
                  </a:cubicBezTo>
                  <a:cubicBezTo>
                    <a:pt x="10190" y="18206"/>
                    <a:pt x="10410" y="18162"/>
                    <a:pt x="10542" y="18075"/>
                  </a:cubicBezTo>
                  <a:lnTo>
                    <a:pt x="30306" y="5118"/>
                  </a:lnTo>
                  <a:cubicBezTo>
                    <a:pt x="31317" y="4459"/>
                    <a:pt x="31492" y="3010"/>
                    <a:pt x="30614" y="2131"/>
                  </a:cubicBezTo>
                  <a:lnTo>
                    <a:pt x="29077" y="594"/>
                  </a:lnTo>
                  <a:cubicBezTo>
                    <a:pt x="28681" y="199"/>
                    <a:pt x="28187" y="1"/>
                    <a:pt x="27687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4" name="Google Shape;904;p22"/>
            <p:cNvSpPr/>
            <p:nvPr/>
          </p:nvSpPr>
          <p:spPr>
            <a:xfrm>
              <a:off x="842875" y="-370812"/>
              <a:ext cx="1064250" cy="1045800"/>
            </a:xfrm>
            <a:custGeom>
              <a:avLst/>
              <a:gdLst/>
              <a:ahLst/>
              <a:cxnLst/>
              <a:rect l="l" t="t" r="r" b="b"/>
              <a:pathLst>
                <a:path w="42570" h="41832" extrusionOk="0">
                  <a:moveTo>
                    <a:pt x="3361" y="1"/>
                  </a:moveTo>
                  <a:cubicBezTo>
                    <a:pt x="1497" y="1"/>
                    <a:pt x="1" y="1905"/>
                    <a:pt x="745" y="3841"/>
                  </a:cubicBezTo>
                  <a:cubicBezTo>
                    <a:pt x="2590" y="8585"/>
                    <a:pt x="4523" y="12011"/>
                    <a:pt x="8959" y="16491"/>
                  </a:cubicBezTo>
                  <a:lnTo>
                    <a:pt x="13922" y="21410"/>
                  </a:lnTo>
                  <a:lnTo>
                    <a:pt x="34960" y="38979"/>
                  </a:lnTo>
                  <a:cubicBezTo>
                    <a:pt x="36541" y="40296"/>
                    <a:pt x="38386" y="41262"/>
                    <a:pt x="40406" y="41790"/>
                  </a:cubicBezTo>
                  <a:cubicBezTo>
                    <a:pt x="40530" y="41818"/>
                    <a:pt x="40653" y="41832"/>
                    <a:pt x="40773" y="41832"/>
                  </a:cubicBezTo>
                  <a:cubicBezTo>
                    <a:pt x="41761" y="41832"/>
                    <a:pt x="42569" y="40914"/>
                    <a:pt x="42295" y="39857"/>
                  </a:cubicBezTo>
                  <a:cubicBezTo>
                    <a:pt x="41768" y="37881"/>
                    <a:pt x="40846" y="35992"/>
                    <a:pt x="39528" y="34411"/>
                  </a:cubicBezTo>
                  <a:lnTo>
                    <a:pt x="21959" y="13372"/>
                  </a:lnTo>
                  <a:lnTo>
                    <a:pt x="16996" y="8409"/>
                  </a:lnTo>
                  <a:cubicBezTo>
                    <a:pt x="12560" y="3973"/>
                    <a:pt x="9134" y="2040"/>
                    <a:pt x="4391" y="196"/>
                  </a:cubicBezTo>
                  <a:cubicBezTo>
                    <a:pt x="4043" y="62"/>
                    <a:pt x="3696" y="1"/>
                    <a:pt x="336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5" name="Google Shape;905;p22"/>
            <p:cNvSpPr/>
            <p:nvPr/>
          </p:nvSpPr>
          <p:spPr>
            <a:xfrm>
              <a:off x="819625" y="-389937"/>
              <a:ext cx="1109175" cy="1084750"/>
            </a:xfrm>
            <a:custGeom>
              <a:avLst/>
              <a:gdLst/>
              <a:ahLst/>
              <a:cxnLst/>
              <a:rect l="l" t="t" r="r" b="b"/>
              <a:pathLst>
                <a:path w="44367" h="43390" extrusionOk="0">
                  <a:moveTo>
                    <a:pt x="4297" y="1531"/>
                  </a:moveTo>
                  <a:cubicBezTo>
                    <a:pt x="4531" y="1531"/>
                    <a:pt x="4773" y="1573"/>
                    <a:pt x="5013" y="1664"/>
                  </a:cubicBezTo>
                  <a:cubicBezTo>
                    <a:pt x="9713" y="3333"/>
                    <a:pt x="13929" y="6100"/>
                    <a:pt x="17399" y="9701"/>
                  </a:cubicBezTo>
                  <a:lnTo>
                    <a:pt x="22318" y="14664"/>
                  </a:lnTo>
                  <a:lnTo>
                    <a:pt x="39887" y="35659"/>
                  </a:lnTo>
                  <a:cubicBezTo>
                    <a:pt x="41117" y="37196"/>
                    <a:pt x="41995" y="38953"/>
                    <a:pt x="42522" y="40842"/>
                  </a:cubicBezTo>
                  <a:cubicBezTo>
                    <a:pt x="42566" y="41105"/>
                    <a:pt x="42478" y="41413"/>
                    <a:pt x="42303" y="41588"/>
                  </a:cubicBezTo>
                  <a:cubicBezTo>
                    <a:pt x="42140" y="41751"/>
                    <a:pt x="41953" y="41842"/>
                    <a:pt x="41742" y="41842"/>
                  </a:cubicBezTo>
                  <a:cubicBezTo>
                    <a:pt x="41668" y="41842"/>
                    <a:pt x="41592" y="41831"/>
                    <a:pt x="41512" y="41808"/>
                  </a:cubicBezTo>
                  <a:cubicBezTo>
                    <a:pt x="39623" y="41325"/>
                    <a:pt x="37867" y="40446"/>
                    <a:pt x="36373" y="39173"/>
                  </a:cubicBezTo>
                  <a:lnTo>
                    <a:pt x="15335" y="21604"/>
                  </a:lnTo>
                  <a:lnTo>
                    <a:pt x="10416" y="16685"/>
                  </a:lnTo>
                  <a:cubicBezTo>
                    <a:pt x="6814" y="13259"/>
                    <a:pt x="4047" y="8998"/>
                    <a:pt x="2378" y="4343"/>
                  </a:cubicBezTo>
                  <a:cubicBezTo>
                    <a:pt x="1817" y="2921"/>
                    <a:pt x="2945" y="1531"/>
                    <a:pt x="4297" y="1531"/>
                  </a:cubicBezTo>
                  <a:close/>
                  <a:moveTo>
                    <a:pt x="4257" y="0"/>
                  </a:moveTo>
                  <a:cubicBezTo>
                    <a:pt x="1897" y="0"/>
                    <a:pt x="0" y="2419"/>
                    <a:pt x="929" y="4870"/>
                  </a:cubicBezTo>
                  <a:cubicBezTo>
                    <a:pt x="2773" y="9525"/>
                    <a:pt x="4706" y="13127"/>
                    <a:pt x="9362" y="17783"/>
                  </a:cubicBezTo>
                  <a:lnTo>
                    <a:pt x="14281" y="22702"/>
                  </a:lnTo>
                  <a:lnTo>
                    <a:pt x="35363" y="40358"/>
                  </a:lnTo>
                  <a:cubicBezTo>
                    <a:pt x="37076" y="41764"/>
                    <a:pt x="39009" y="42730"/>
                    <a:pt x="41161" y="43301"/>
                  </a:cubicBezTo>
                  <a:cubicBezTo>
                    <a:pt x="41336" y="43345"/>
                    <a:pt x="41512" y="43345"/>
                    <a:pt x="41732" y="43389"/>
                  </a:cubicBezTo>
                  <a:lnTo>
                    <a:pt x="41732" y="43345"/>
                  </a:lnTo>
                  <a:cubicBezTo>
                    <a:pt x="43225" y="43345"/>
                    <a:pt x="44367" y="41940"/>
                    <a:pt x="43972" y="40446"/>
                  </a:cubicBezTo>
                  <a:cubicBezTo>
                    <a:pt x="43445" y="38338"/>
                    <a:pt x="42434" y="36362"/>
                    <a:pt x="41029" y="34693"/>
                  </a:cubicBezTo>
                  <a:lnTo>
                    <a:pt x="23460" y="13610"/>
                  </a:lnTo>
                  <a:lnTo>
                    <a:pt x="18497" y="8647"/>
                  </a:lnTo>
                  <a:cubicBezTo>
                    <a:pt x="13842" y="3991"/>
                    <a:pt x="10240" y="2015"/>
                    <a:pt x="5584" y="258"/>
                  </a:cubicBezTo>
                  <a:cubicBezTo>
                    <a:pt x="5136" y="81"/>
                    <a:pt x="4688" y="0"/>
                    <a:pt x="4257" y="0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6" name="Google Shape;906;p22"/>
            <p:cNvSpPr/>
            <p:nvPr/>
          </p:nvSpPr>
          <p:spPr>
            <a:xfrm>
              <a:off x="1609250" y="385463"/>
              <a:ext cx="403025" cy="396025"/>
            </a:xfrm>
            <a:custGeom>
              <a:avLst/>
              <a:gdLst/>
              <a:ahLst/>
              <a:cxnLst/>
              <a:rect l="l" t="t" r="r" b="b"/>
              <a:pathLst>
                <a:path w="16121" h="15841" extrusionOk="0">
                  <a:moveTo>
                    <a:pt x="11937" y="1"/>
                  </a:moveTo>
                  <a:cubicBezTo>
                    <a:pt x="11663" y="1"/>
                    <a:pt x="11387" y="39"/>
                    <a:pt x="11113" y="119"/>
                  </a:cubicBezTo>
                  <a:lnTo>
                    <a:pt x="3427" y="2315"/>
                  </a:lnTo>
                  <a:cubicBezTo>
                    <a:pt x="2987" y="2447"/>
                    <a:pt x="2592" y="2798"/>
                    <a:pt x="2460" y="3281"/>
                  </a:cubicBezTo>
                  <a:lnTo>
                    <a:pt x="264" y="10968"/>
                  </a:lnTo>
                  <a:cubicBezTo>
                    <a:pt x="1" y="11978"/>
                    <a:pt x="264" y="13120"/>
                    <a:pt x="1055" y="13866"/>
                  </a:cubicBezTo>
                  <a:lnTo>
                    <a:pt x="2812" y="15667"/>
                  </a:lnTo>
                  <a:cubicBezTo>
                    <a:pt x="2928" y="15784"/>
                    <a:pt x="3088" y="15840"/>
                    <a:pt x="3249" y="15840"/>
                  </a:cubicBezTo>
                  <a:cubicBezTo>
                    <a:pt x="3451" y="15840"/>
                    <a:pt x="3656" y="15751"/>
                    <a:pt x="3778" y="15579"/>
                  </a:cubicBezTo>
                  <a:lnTo>
                    <a:pt x="8609" y="8859"/>
                  </a:lnTo>
                  <a:cubicBezTo>
                    <a:pt x="8741" y="8684"/>
                    <a:pt x="8829" y="8596"/>
                    <a:pt x="8961" y="8508"/>
                  </a:cubicBezTo>
                  <a:lnTo>
                    <a:pt x="15725" y="3633"/>
                  </a:lnTo>
                  <a:cubicBezTo>
                    <a:pt x="16076" y="3413"/>
                    <a:pt x="16120" y="2930"/>
                    <a:pt x="15813" y="2666"/>
                  </a:cubicBezTo>
                  <a:lnTo>
                    <a:pt x="14056" y="866"/>
                  </a:lnTo>
                  <a:cubicBezTo>
                    <a:pt x="13470" y="313"/>
                    <a:pt x="12717" y="1"/>
                    <a:pt x="1193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7" name="Google Shape;907;p22"/>
            <p:cNvSpPr/>
            <p:nvPr/>
          </p:nvSpPr>
          <p:spPr>
            <a:xfrm>
              <a:off x="1588400" y="365938"/>
              <a:ext cx="445825" cy="435375"/>
            </a:xfrm>
            <a:custGeom>
              <a:avLst/>
              <a:gdLst/>
              <a:ahLst/>
              <a:cxnLst/>
              <a:rect l="l" t="t" r="r" b="b"/>
              <a:pathLst>
                <a:path w="17833" h="17415" extrusionOk="0">
                  <a:moveTo>
                    <a:pt x="12781" y="1603"/>
                  </a:moveTo>
                  <a:cubicBezTo>
                    <a:pt x="13352" y="1603"/>
                    <a:pt x="13880" y="1866"/>
                    <a:pt x="14275" y="2262"/>
                  </a:cubicBezTo>
                  <a:lnTo>
                    <a:pt x="15900" y="3931"/>
                  </a:lnTo>
                  <a:lnTo>
                    <a:pt x="9312" y="8674"/>
                  </a:lnTo>
                  <a:cubicBezTo>
                    <a:pt x="9136" y="8806"/>
                    <a:pt x="8960" y="8982"/>
                    <a:pt x="8785" y="9201"/>
                  </a:cubicBezTo>
                  <a:lnTo>
                    <a:pt x="4041" y="15789"/>
                  </a:lnTo>
                  <a:lnTo>
                    <a:pt x="2372" y="14164"/>
                  </a:lnTo>
                  <a:cubicBezTo>
                    <a:pt x="1845" y="13593"/>
                    <a:pt x="1625" y="12759"/>
                    <a:pt x="1845" y="12012"/>
                  </a:cubicBezTo>
                  <a:lnTo>
                    <a:pt x="4041" y="4326"/>
                  </a:lnTo>
                  <a:cubicBezTo>
                    <a:pt x="4085" y="4106"/>
                    <a:pt x="4261" y="3931"/>
                    <a:pt x="4480" y="3843"/>
                  </a:cubicBezTo>
                  <a:lnTo>
                    <a:pt x="12167" y="1647"/>
                  </a:lnTo>
                  <a:cubicBezTo>
                    <a:pt x="12342" y="1603"/>
                    <a:pt x="12562" y="1603"/>
                    <a:pt x="12781" y="1603"/>
                  </a:cubicBezTo>
                  <a:close/>
                  <a:moveTo>
                    <a:pt x="12787" y="1"/>
                  </a:moveTo>
                  <a:cubicBezTo>
                    <a:pt x="12446" y="1"/>
                    <a:pt x="12104" y="50"/>
                    <a:pt x="11771" y="153"/>
                  </a:cubicBezTo>
                  <a:lnTo>
                    <a:pt x="4085" y="2349"/>
                  </a:lnTo>
                  <a:cubicBezTo>
                    <a:pt x="3338" y="2569"/>
                    <a:pt x="2767" y="3140"/>
                    <a:pt x="2548" y="3843"/>
                  </a:cubicBezTo>
                  <a:lnTo>
                    <a:pt x="352" y="11529"/>
                  </a:lnTo>
                  <a:cubicBezTo>
                    <a:pt x="0" y="12847"/>
                    <a:pt x="352" y="14252"/>
                    <a:pt x="1318" y="15174"/>
                  </a:cubicBezTo>
                  <a:lnTo>
                    <a:pt x="3119" y="16975"/>
                  </a:lnTo>
                  <a:cubicBezTo>
                    <a:pt x="3382" y="17239"/>
                    <a:pt x="3734" y="17371"/>
                    <a:pt x="4085" y="17414"/>
                  </a:cubicBezTo>
                  <a:lnTo>
                    <a:pt x="4261" y="17327"/>
                  </a:lnTo>
                  <a:cubicBezTo>
                    <a:pt x="4656" y="17283"/>
                    <a:pt x="5007" y="17107"/>
                    <a:pt x="5271" y="16800"/>
                  </a:cubicBezTo>
                  <a:lnTo>
                    <a:pt x="10102" y="10036"/>
                  </a:lnTo>
                  <a:cubicBezTo>
                    <a:pt x="10146" y="9948"/>
                    <a:pt x="10234" y="9904"/>
                    <a:pt x="10278" y="9860"/>
                  </a:cubicBezTo>
                  <a:lnTo>
                    <a:pt x="17042" y="4985"/>
                  </a:lnTo>
                  <a:cubicBezTo>
                    <a:pt x="17745" y="4502"/>
                    <a:pt x="17832" y="3491"/>
                    <a:pt x="17218" y="2876"/>
                  </a:cubicBezTo>
                  <a:lnTo>
                    <a:pt x="15417" y="1076"/>
                  </a:lnTo>
                  <a:cubicBezTo>
                    <a:pt x="14703" y="394"/>
                    <a:pt x="13750" y="1"/>
                    <a:pt x="12787" y="1"/>
                  </a:cubicBezTo>
                  <a:close/>
                </a:path>
              </a:pathLst>
            </a:custGeom>
            <a:solidFill>
              <a:srgbClr val="462B1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8" name="Google Shape;908;p22"/>
            <p:cNvSpPr/>
            <p:nvPr/>
          </p:nvSpPr>
          <p:spPr>
            <a:xfrm>
              <a:off x="1229325" y="-83487"/>
              <a:ext cx="260275" cy="278425"/>
            </a:xfrm>
            <a:custGeom>
              <a:avLst/>
              <a:gdLst/>
              <a:ahLst/>
              <a:cxnLst/>
              <a:rect l="l" t="t" r="r" b="b"/>
              <a:pathLst>
                <a:path w="10411" h="11137" extrusionOk="0">
                  <a:moveTo>
                    <a:pt x="859" y="0"/>
                  </a:moveTo>
                  <a:cubicBezTo>
                    <a:pt x="676" y="0"/>
                    <a:pt x="495" y="67"/>
                    <a:pt x="352" y="210"/>
                  </a:cubicBezTo>
                  <a:cubicBezTo>
                    <a:pt x="1" y="474"/>
                    <a:pt x="1" y="957"/>
                    <a:pt x="265" y="1308"/>
                  </a:cubicBezTo>
                  <a:lnTo>
                    <a:pt x="8961" y="10883"/>
                  </a:lnTo>
                  <a:cubicBezTo>
                    <a:pt x="9102" y="11048"/>
                    <a:pt x="9319" y="11137"/>
                    <a:pt x="9537" y="11137"/>
                  </a:cubicBezTo>
                  <a:cubicBezTo>
                    <a:pt x="9726" y="11137"/>
                    <a:pt x="9916" y="11070"/>
                    <a:pt x="10059" y="10927"/>
                  </a:cubicBezTo>
                  <a:cubicBezTo>
                    <a:pt x="10366" y="10664"/>
                    <a:pt x="10410" y="10180"/>
                    <a:pt x="10103" y="9829"/>
                  </a:cubicBezTo>
                  <a:lnTo>
                    <a:pt x="1450" y="254"/>
                  </a:lnTo>
                  <a:cubicBezTo>
                    <a:pt x="1286" y="90"/>
                    <a:pt x="1071" y="0"/>
                    <a:pt x="859" y="0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909" name="Google Shape;909;p22"/>
            <p:cNvSpPr/>
            <p:nvPr/>
          </p:nvSpPr>
          <p:spPr>
            <a:xfrm>
              <a:off x="1116250" y="-208662"/>
              <a:ext cx="102125" cy="104400"/>
            </a:xfrm>
            <a:custGeom>
              <a:avLst/>
              <a:gdLst/>
              <a:ahLst/>
              <a:cxnLst/>
              <a:rect l="l" t="t" r="r" b="b"/>
              <a:pathLst>
                <a:path w="4085" h="4176" extrusionOk="0">
                  <a:moveTo>
                    <a:pt x="858" y="0"/>
                  </a:moveTo>
                  <a:cubicBezTo>
                    <a:pt x="675" y="0"/>
                    <a:pt x="494" y="67"/>
                    <a:pt x="351" y="210"/>
                  </a:cubicBezTo>
                  <a:cubicBezTo>
                    <a:pt x="44" y="474"/>
                    <a:pt x="0" y="1001"/>
                    <a:pt x="308" y="1308"/>
                  </a:cubicBezTo>
                  <a:lnTo>
                    <a:pt x="2635" y="3900"/>
                  </a:lnTo>
                  <a:cubicBezTo>
                    <a:pt x="2800" y="4088"/>
                    <a:pt x="3015" y="4175"/>
                    <a:pt x="3227" y="4175"/>
                  </a:cubicBezTo>
                  <a:cubicBezTo>
                    <a:pt x="3410" y="4175"/>
                    <a:pt x="3591" y="4110"/>
                    <a:pt x="3733" y="3987"/>
                  </a:cubicBezTo>
                  <a:cubicBezTo>
                    <a:pt x="4085" y="3680"/>
                    <a:pt x="4085" y="3197"/>
                    <a:pt x="3821" y="2889"/>
                  </a:cubicBezTo>
                  <a:lnTo>
                    <a:pt x="1449" y="254"/>
                  </a:lnTo>
                  <a:cubicBezTo>
                    <a:pt x="1285" y="89"/>
                    <a:pt x="1070" y="0"/>
                    <a:pt x="858" y="0"/>
                  </a:cubicBezTo>
                  <a:close/>
                </a:path>
              </a:pathLst>
            </a:custGeom>
            <a:solidFill>
              <a:srgbClr val="FDFA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5" name="Google Shape;1815;p32"/>
          <p:cNvSpPr txBox="1">
            <a:spLocks noGrp="1"/>
          </p:cNvSpPr>
          <p:nvPr>
            <p:ph type="title"/>
          </p:nvPr>
        </p:nvSpPr>
        <p:spPr>
          <a:xfrm>
            <a:off x="649644" y="304009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Advertising Copy</a:t>
            </a:r>
            <a:endParaRPr dirty="0"/>
          </a:p>
        </p:txBody>
      </p:sp>
      <p:sp>
        <p:nvSpPr>
          <p:cNvPr id="1817" name="Google Shape;1817;p32"/>
          <p:cNvSpPr txBox="1"/>
          <p:nvPr/>
        </p:nvSpPr>
        <p:spPr>
          <a:xfrm>
            <a:off x="5631871" y="1481649"/>
            <a:ext cx="3062729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chemeClr val="dk1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Escape to Azure Haven – Where Luxury Meets Sustainability</a:t>
            </a:r>
            <a:endParaRPr sz="1200" dirty="0">
              <a:solidFill>
                <a:schemeClr val="dk1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818" name="Google Shape;1818;p32"/>
          <p:cNvSpPr txBox="1"/>
          <p:nvPr/>
        </p:nvSpPr>
        <p:spPr>
          <a:xfrm>
            <a:off x="5631873" y="2370150"/>
            <a:ext cx="3062729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IN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Romantic villa image + persuasive CTA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819" name="Google Shape;1819;p32"/>
          <p:cNvSpPr txBox="1"/>
          <p:nvPr/>
        </p:nvSpPr>
        <p:spPr>
          <a:xfrm>
            <a:off x="5631873" y="3258799"/>
            <a:ext cx="3062729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IN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Highlighting exclusivity and eco-luxury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833" name="Google Shape;1833;p32"/>
          <p:cNvSpPr txBox="1"/>
          <p:nvPr/>
        </p:nvSpPr>
        <p:spPr>
          <a:xfrm>
            <a:off x="5631873" y="2998298"/>
            <a:ext cx="3062729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accent3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Feature</a:t>
            </a:r>
            <a:endParaRPr b="1" dirty="0">
              <a:solidFill>
                <a:schemeClr val="accent3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834" name="Google Shape;1834;p32"/>
          <p:cNvSpPr txBox="1"/>
          <p:nvPr/>
        </p:nvSpPr>
        <p:spPr>
          <a:xfrm>
            <a:off x="5631873" y="2108852"/>
            <a:ext cx="3062729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b="1" dirty="0">
                <a:solidFill>
                  <a:schemeClr val="accent4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Print Ad</a:t>
            </a:r>
            <a:endParaRPr b="1" dirty="0">
              <a:solidFill>
                <a:schemeClr val="accent4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835" name="Google Shape;1835;p32"/>
          <p:cNvSpPr txBox="1"/>
          <p:nvPr/>
        </p:nvSpPr>
        <p:spPr>
          <a:xfrm>
            <a:off x="5631871" y="1220375"/>
            <a:ext cx="3062729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b="1" dirty="0">
                <a:solidFill>
                  <a:schemeClr val="accent2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Social Media Ad</a:t>
            </a:r>
            <a:endParaRPr b="1" dirty="0">
              <a:solidFill>
                <a:schemeClr val="accent2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9644" y="968825"/>
            <a:ext cx="3742247" cy="334686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1" name="Google Shape;1401;p29"/>
          <p:cNvSpPr/>
          <p:nvPr/>
        </p:nvSpPr>
        <p:spPr>
          <a:xfrm>
            <a:off x="3249977" y="1479425"/>
            <a:ext cx="2688300" cy="268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2" name="Google Shape;1402;p29"/>
          <p:cNvSpPr/>
          <p:nvPr/>
        </p:nvSpPr>
        <p:spPr>
          <a:xfrm>
            <a:off x="3518431" y="1757441"/>
            <a:ext cx="2132100" cy="2132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3" name="Google Shape;1403;p29"/>
          <p:cNvSpPr/>
          <p:nvPr/>
        </p:nvSpPr>
        <p:spPr>
          <a:xfrm>
            <a:off x="3820541" y="2050075"/>
            <a:ext cx="1547100" cy="1547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4" name="Google Shape;1404;p29"/>
          <p:cNvSpPr/>
          <p:nvPr/>
        </p:nvSpPr>
        <p:spPr>
          <a:xfrm>
            <a:off x="4066852" y="2296301"/>
            <a:ext cx="1054200" cy="1054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5" name="Google Shape;1405;p29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Key Communication Strategies</a:t>
            </a:r>
            <a:endParaRPr dirty="0"/>
          </a:p>
        </p:txBody>
      </p:sp>
      <p:sp>
        <p:nvSpPr>
          <p:cNvPr id="1406" name="Google Shape;1406;p29"/>
          <p:cNvSpPr/>
          <p:nvPr/>
        </p:nvSpPr>
        <p:spPr>
          <a:xfrm rot="10800000" flipH="1">
            <a:off x="6650304" y="2948832"/>
            <a:ext cx="2028900" cy="12207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7" name="Google Shape;1407;p29"/>
          <p:cNvSpPr/>
          <p:nvPr/>
        </p:nvSpPr>
        <p:spPr>
          <a:xfrm>
            <a:off x="6657901" y="1479332"/>
            <a:ext cx="2028900" cy="12207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8" name="Google Shape;1408;p29"/>
          <p:cNvSpPr/>
          <p:nvPr/>
        </p:nvSpPr>
        <p:spPr>
          <a:xfrm flipH="1">
            <a:off x="464804" y="1479332"/>
            <a:ext cx="2028900" cy="12207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09" name="Google Shape;1409;p29"/>
          <p:cNvSpPr/>
          <p:nvPr/>
        </p:nvSpPr>
        <p:spPr>
          <a:xfrm rot="10800000">
            <a:off x="457208" y="2948832"/>
            <a:ext cx="2028900" cy="12207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10" name="Google Shape;1410;p29"/>
          <p:cNvSpPr txBox="1"/>
          <p:nvPr/>
        </p:nvSpPr>
        <p:spPr>
          <a:xfrm>
            <a:off x="563381" y="1616571"/>
            <a:ext cx="18342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rgbClr val="000000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Language </a:t>
            </a:r>
            <a:endParaRPr sz="1600"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411" name="Google Shape;1411;p29"/>
          <p:cNvSpPr txBox="1"/>
          <p:nvPr/>
        </p:nvSpPr>
        <p:spPr>
          <a:xfrm>
            <a:off x="464800" y="2001444"/>
            <a:ext cx="20289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IN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Clear, persuasive, and engaging.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412" name="Google Shape;1412;p29"/>
          <p:cNvSpPr txBox="1"/>
          <p:nvPr/>
        </p:nvSpPr>
        <p:spPr>
          <a:xfrm>
            <a:off x="554567" y="3087178"/>
            <a:ext cx="18342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rgbClr val="000000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Tone</a:t>
            </a:r>
            <a:endParaRPr sz="1600"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413" name="Google Shape;1413;p29"/>
          <p:cNvSpPr txBox="1"/>
          <p:nvPr/>
        </p:nvSpPr>
        <p:spPr>
          <a:xfrm>
            <a:off x="457200" y="3472559"/>
            <a:ext cx="2028900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Emotionally compelling (e.g., “paradise,” “exclusive”).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414" name="Google Shape;1414;p29"/>
          <p:cNvSpPr txBox="1"/>
          <p:nvPr/>
        </p:nvSpPr>
        <p:spPr>
          <a:xfrm>
            <a:off x="6852856" y="1616571"/>
            <a:ext cx="17391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rgbClr val="000000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Cultural Sensitivity</a:t>
            </a:r>
            <a:endParaRPr sz="1600"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415" name="Google Shape;1415;p29"/>
          <p:cNvSpPr txBox="1"/>
          <p:nvPr/>
        </p:nvSpPr>
        <p:spPr>
          <a:xfrm>
            <a:off x="6657900" y="2008854"/>
            <a:ext cx="20289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Respect for diverse cultures in imagery and references.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416" name="Google Shape;1416;p29"/>
          <p:cNvSpPr txBox="1"/>
          <p:nvPr/>
        </p:nvSpPr>
        <p:spPr>
          <a:xfrm>
            <a:off x="6757212" y="3080051"/>
            <a:ext cx="18342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rgbClr val="000000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Cultural</a:t>
            </a:r>
            <a:endParaRPr sz="1600" b="1" dirty="0">
              <a:solidFill>
                <a:srgbClr val="000000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417" name="Google Shape;1417;p29"/>
          <p:cNvSpPr txBox="1"/>
          <p:nvPr/>
        </p:nvSpPr>
        <p:spPr>
          <a:xfrm>
            <a:off x="6657900" y="3470951"/>
            <a:ext cx="2028900" cy="5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270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sz="1200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Localized language in international ads.</a:t>
            </a:r>
            <a:endParaRPr sz="12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cxnSp>
        <p:nvCxnSpPr>
          <p:cNvPr id="1418" name="Google Shape;1418;p29"/>
          <p:cNvCxnSpPr/>
          <p:nvPr/>
        </p:nvCxnSpPr>
        <p:spPr>
          <a:xfrm>
            <a:off x="2486100" y="2077575"/>
            <a:ext cx="2016600" cy="540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19" name="Google Shape;1419;p29"/>
          <p:cNvCxnSpPr/>
          <p:nvPr/>
        </p:nvCxnSpPr>
        <p:spPr>
          <a:xfrm>
            <a:off x="2239550" y="3087175"/>
            <a:ext cx="1975500" cy="8100"/>
          </a:xfrm>
          <a:prstGeom prst="straightConnector1">
            <a:avLst/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0" name="Google Shape;1420;p29"/>
          <p:cNvCxnSpPr/>
          <p:nvPr/>
        </p:nvCxnSpPr>
        <p:spPr>
          <a:xfrm>
            <a:off x="5673000" y="2083788"/>
            <a:ext cx="1084200" cy="0"/>
          </a:xfrm>
          <a:prstGeom prst="straightConnector1">
            <a:avLst/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21" name="Google Shape;1421;p29"/>
          <p:cNvCxnSpPr/>
          <p:nvPr/>
        </p:nvCxnSpPr>
        <p:spPr>
          <a:xfrm>
            <a:off x="5547450" y="3087175"/>
            <a:ext cx="1872300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422" name="Google Shape;1422;p29"/>
          <p:cNvGrpSpPr/>
          <p:nvPr/>
        </p:nvGrpSpPr>
        <p:grpSpPr>
          <a:xfrm>
            <a:off x="4196408" y="2417538"/>
            <a:ext cx="774251" cy="811782"/>
            <a:chOff x="4167950" y="2397925"/>
            <a:chExt cx="774251" cy="811782"/>
          </a:xfrm>
        </p:grpSpPr>
        <p:sp>
          <p:nvSpPr>
            <p:cNvPr id="1423" name="Google Shape;1423;p29"/>
            <p:cNvSpPr/>
            <p:nvPr/>
          </p:nvSpPr>
          <p:spPr>
            <a:xfrm>
              <a:off x="4167950" y="2397925"/>
              <a:ext cx="774251" cy="811782"/>
            </a:xfrm>
            <a:custGeom>
              <a:avLst/>
              <a:gdLst/>
              <a:ahLst/>
              <a:cxnLst/>
              <a:rect l="l" t="t" r="r" b="b"/>
              <a:pathLst>
                <a:path w="60136" h="63051" extrusionOk="0">
                  <a:moveTo>
                    <a:pt x="22110" y="0"/>
                  </a:moveTo>
                  <a:cubicBezTo>
                    <a:pt x="20554" y="0"/>
                    <a:pt x="19032" y="208"/>
                    <a:pt x="17581" y="857"/>
                  </a:cubicBezTo>
                  <a:cubicBezTo>
                    <a:pt x="14164" y="2336"/>
                    <a:pt x="12291" y="6246"/>
                    <a:pt x="10878" y="9434"/>
                  </a:cubicBezTo>
                  <a:cubicBezTo>
                    <a:pt x="9300" y="12950"/>
                    <a:pt x="8150" y="16663"/>
                    <a:pt x="6573" y="20179"/>
                  </a:cubicBezTo>
                  <a:cubicBezTo>
                    <a:pt x="3846" y="26390"/>
                    <a:pt x="1" y="33849"/>
                    <a:pt x="1808" y="40815"/>
                  </a:cubicBezTo>
                  <a:cubicBezTo>
                    <a:pt x="2301" y="42754"/>
                    <a:pt x="3287" y="44167"/>
                    <a:pt x="4503" y="45712"/>
                  </a:cubicBezTo>
                  <a:cubicBezTo>
                    <a:pt x="5390" y="46796"/>
                    <a:pt x="5456" y="46993"/>
                    <a:pt x="5751" y="48472"/>
                  </a:cubicBezTo>
                  <a:cubicBezTo>
                    <a:pt x="5982" y="49425"/>
                    <a:pt x="6244" y="50378"/>
                    <a:pt x="6573" y="51298"/>
                  </a:cubicBezTo>
                  <a:cubicBezTo>
                    <a:pt x="7493" y="53664"/>
                    <a:pt x="9038" y="55734"/>
                    <a:pt x="11042" y="57311"/>
                  </a:cubicBezTo>
                  <a:cubicBezTo>
                    <a:pt x="16365" y="61517"/>
                    <a:pt x="23397" y="62273"/>
                    <a:pt x="29904" y="62832"/>
                  </a:cubicBezTo>
                  <a:cubicBezTo>
                    <a:pt x="31401" y="62964"/>
                    <a:pt x="32968" y="63050"/>
                    <a:pt x="34556" y="63050"/>
                  </a:cubicBezTo>
                  <a:cubicBezTo>
                    <a:pt x="40076" y="63050"/>
                    <a:pt x="45858" y="62008"/>
                    <a:pt x="49916" y="58231"/>
                  </a:cubicBezTo>
                  <a:cubicBezTo>
                    <a:pt x="50967" y="57213"/>
                    <a:pt x="51854" y="56063"/>
                    <a:pt x="52544" y="54781"/>
                  </a:cubicBezTo>
                  <a:cubicBezTo>
                    <a:pt x="53136" y="53664"/>
                    <a:pt x="53432" y="52251"/>
                    <a:pt x="54089" y="51199"/>
                  </a:cubicBezTo>
                  <a:cubicBezTo>
                    <a:pt x="54647" y="50312"/>
                    <a:pt x="55732" y="49819"/>
                    <a:pt x="56553" y="48998"/>
                  </a:cubicBezTo>
                  <a:cubicBezTo>
                    <a:pt x="59412" y="46139"/>
                    <a:pt x="60135" y="41998"/>
                    <a:pt x="60037" y="38121"/>
                  </a:cubicBezTo>
                  <a:cubicBezTo>
                    <a:pt x="59839" y="30793"/>
                    <a:pt x="57342" y="23432"/>
                    <a:pt x="55863" y="16302"/>
                  </a:cubicBezTo>
                  <a:cubicBezTo>
                    <a:pt x="55108" y="12588"/>
                    <a:pt x="54286" y="8415"/>
                    <a:pt x="51887" y="5392"/>
                  </a:cubicBezTo>
                  <a:cubicBezTo>
                    <a:pt x="50146" y="3223"/>
                    <a:pt x="48010" y="2632"/>
                    <a:pt x="45447" y="2172"/>
                  </a:cubicBezTo>
                  <a:cubicBezTo>
                    <a:pt x="44132" y="1909"/>
                    <a:pt x="25106" y="167"/>
                    <a:pt x="24548" y="134"/>
                  </a:cubicBezTo>
                  <a:cubicBezTo>
                    <a:pt x="23729" y="56"/>
                    <a:pt x="22915" y="0"/>
                    <a:pt x="22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4" name="Google Shape;1424;p29"/>
            <p:cNvSpPr/>
            <p:nvPr/>
          </p:nvSpPr>
          <p:spPr>
            <a:xfrm>
              <a:off x="4538970" y="2473637"/>
              <a:ext cx="34286" cy="62251"/>
            </a:xfrm>
            <a:custGeom>
              <a:avLst/>
              <a:gdLst/>
              <a:ahLst/>
              <a:cxnLst/>
              <a:rect l="l" t="t" r="r" b="b"/>
              <a:pathLst>
                <a:path w="2663" h="4835" extrusionOk="0">
                  <a:moveTo>
                    <a:pt x="856" y="0"/>
                  </a:moveTo>
                  <a:cubicBezTo>
                    <a:pt x="588" y="0"/>
                    <a:pt x="362" y="190"/>
                    <a:pt x="362" y="464"/>
                  </a:cubicBezTo>
                  <a:lnTo>
                    <a:pt x="0" y="4670"/>
                  </a:lnTo>
                  <a:lnTo>
                    <a:pt x="2235" y="4834"/>
                  </a:lnTo>
                  <a:lnTo>
                    <a:pt x="2662" y="135"/>
                  </a:lnTo>
                  <a:lnTo>
                    <a:pt x="920" y="4"/>
                  </a:lnTo>
                  <a:cubicBezTo>
                    <a:pt x="899" y="1"/>
                    <a:pt x="877" y="0"/>
                    <a:pt x="856" y="0"/>
                  </a:cubicBez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5" name="Google Shape;1425;p29"/>
            <p:cNvSpPr/>
            <p:nvPr/>
          </p:nvSpPr>
          <p:spPr>
            <a:xfrm>
              <a:off x="4619344" y="2480023"/>
              <a:ext cx="33861" cy="63049"/>
            </a:xfrm>
            <a:custGeom>
              <a:avLst/>
              <a:gdLst/>
              <a:ahLst/>
              <a:cxnLst/>
              <a:rect l="l" t="t" r="r" b="b"/>
              <a:pathLst>
                <a:path w="2630" h="4897" extrusionOk="0">
                  <a:moveTo>
                    <a:pt x="395" y="1"/>
                  </a:moveTo>
                  <a:lnTo>
                    <a:pt x="1" y="4700"/>
                  </a:lnTo>
                  <a:lnTo>
                    <a:pt x="2235" y="4897"/>
                  </a:lnTo>
                  <a:lnTo>
                    <a:pt x="2597" y="855"/>
                  </a:lnTo>
                  <a:cubicBezTo>
                    <a:pt x="2630" y="494"/>
                    <a:pt x="2334" y="165"/>
                    <a:pt x="1972" y="132"/>
                  </a:cubicBezTo>
                  <a:lnTo>
                    <a:pt x="395" y="1"/>
                  </a:ln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6" name="Google Shape;1426;p29"/>
            <p:cNvSpPr/>
            <p:nvPr/>
          </p:nvSpPr>
          <p:spPr>
            <a:xfrm>
              <a:off x="4542781" y="2449447"/>
              <a:ext cx="110854" cy="44985"/>
            </a:xfrm>
            <a:custGeom>
              <a:avLst/>
              <a:gdLst/>
              <a:ahLst/>
              <a:cxnLst/>
              <a:rect l="l" t="t" r="r" b="b"/>
              <a:pathLst>
                <a:path w="8610" h="3494" extrusionOk="0">
                  <a:moveTo>
                    <a:pt x="3038" y="0"/>
                  </a:moveTo>
                  <a:cubicBezTo>
                    <a:pt x="1467" y="0"/>
                    <a:pt x="125" y="1177"/>
                    <a:pt x="0" y="2770"/>
                  </a:cubicBezTo>
                  <a:cubicBezTo>
                    <a:pt x="1131" y="2513"/>
                    <a:pt x="2282" y="2377"/>
                    <a:pt x="3438" y="2377"/>
                  </a:cubicBezTo>
                  <a:cubicBezTo>
                    <a:pt x="3760" y="2377"/>
                    <a:pt x="4081" y="2387"/>
                    <a:pt x="4403" y="2409"/>
                  </a:cubicBezTo>
                  <a:cubicBezTo>
                    <a:pt x="5783" y="2573"/>
                    <a:pt x="7164" y="2934"/>
                    <a:pt x="8478" y="3493"/>
                  </a:cubicBezTo>
                  <a:cubicBezTo>
                    <a:pt x="8609" y="1850"/>
                    <a:pt x="7394" y="371"/>
                    <a:pt x="5751" y="240"/>
                  </a:cubicBezTo>
                  <a:lnTo>
                    <a:pt x="3286" y="10"/>
                  </a:lnTo>
                  <a:cubicBezTo>
                    <a:pt x="3203" y="3"/>
                    <a:pt x="3120" y="0"/>
                    <a:pt x="3038" y="0"/>
                  </a:cubicBezTo>
                  <a:close/>
                </a:path>
              </a:pathLst>
            </a:custGeom>
            <a:solidFill>
              <a:srgbClr val="2FC7E9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7" name="Google Shape;1427;p29"/>
            <p:cNvSpPr/>
            <p:nvPr/>
          </p:nvSpPr>
          <p:spPr>
            <a:xfrm>
              <a:off x="4542781" y="2449447"/>
              <a:ext cx="110854" cy="44985"/>
            </a:xfrm>
            <a:custGeom>
              <a:avLst/>
              <a:gdLst/>
              <a:ahLst/>
              <a:cxnLst/>
              <a:rect l="l" t="t" r="r" b="b"/>
              <a:pathLst>
                <a:path w="8610" h="3494" extrusionOk="0">
                  <a:moveTo>
                    <a:pt x="3038" y="0"/>
                  </a:moveTo>
                  <a:cubicBezTo>
                    <a:pt x="1467" y="0"/>
                    <a:pt x="125" y="1177"/>
                    <a:pt x="0" y="2770"/>
                  </a:cubicBezTo>
                  <a:cubicBezTo>
                    <a:pt x="1131" y="2513"/>
                    <a:pt x="2282" y="2377"/>
                    <a:pt x="3438" y="2377"/>
                  </a:cubicBezTo>
                  <a:cubicBezTo>
                    <a:pt x="3760" y="2377"/>
                    <a:pt x="4081" y="2387"/>
                    <a:pt x="4403" y="2409"/>
                  </a:cubicBezTo>
                  <a:cubicBezTo>
                    <a:pt x="5783" y="2573"/>
                    <a:pt x="7164" y="2934"/>
                    <a:pt x="8478" y="3493"/>
                  </a:cubicBezTo>
                  <a:cubicBezTo>
                    <a:pt x="8609" y="1850"/>
                    <a:pt x="7394" y="371"/>
                    <a:pt x="5751" y="240"/>
                  </a:cubicBezTo>
                  <a:lnTo>
                    <a:pt x="3286" y="10"/>
                  </a:lnTo>
                  <a:cubicBezTo>
                    <a:pt x="3203" y="3"/>
                    <a:pt x="3120" y="0"/>
                    <a:pt x="3038" y="0"/>
                  </a:cubicBezTo>
                  <a:close/>
                </a:path>
              </a:pathLst>
            </a:custGeom>
            <a:solidFill>
              <a:schemeClr val="accent3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8" name="Google Shape;1428;p29"/>
            <p:cNvSpPr/>
            <p:nvPr/>
          </p:nvSpPr>
          <p:spPr>
            <a:xfrm>
              <a:off x="4542781" y="2449447"/>
              <a:ext cx="107893" cy="35677"/>
            </a:xfrm>
            <a:custGeom>
              <a:avLst/>
              <a:gdLst/>
              <a:ahLst/>
              <a:cxnLst/>
              <a:rect l="l" t="t" r="r" b="b"/>
              <a:pathLst>
                <a:path w="8380" h="2771" extrusionOk="0">
                  <a:moveTo>
                    <a:pt x="3043" y="0"/>
                  </a:moveTo>
                  <a:cubicBezTo>
                    <a:pt x="1500" y="0"/>
                    <a:pt x="156" y="1177"/>
                    <a:pt x="0" y="2770"/>
                  </a:cubicBezTo>
                  <a:cubicBezTo>
                    <a:pt x="0" y="2770"/>
                    <a:pt x="197" y="2737"/>
                    <a:pt x="526" y="2672"/>
                  </a:cubicBezTo>
                  <a:cubicBezTo>
                    <a:pt x="960" y="1462"/>
                    <a:pt x="2126" y="692"/>
                    <a:pt x="3388" y="692"/>
                  </a:cubicBezTo>
                  <a:cubicBezTo>
                    <a:pt x="3463" y="692"/>
                    <a:pt x="3539" y="694"/>
                    <a:pt x="3615" y="700"/>
                  </a:cubicBezTo>
                  <a:lnTo>
                    <a:pt x="6079" y="930"/>
                  </a:lnTo>
                  <a:cubicBezTo>
                    <a:pt x="7032" y="996"/>
                    <a:pt x="7887" y="1521"/>
                    <a:pt x="8379" y="2343"/>
                  </a:cubicBezTo>
                  <a:cubicBezTo>
                    <a:pt x="8018" y="1160"/>
                    <a:pt x="6999" y="338"/>
                    <a:pt x="5751" y="240"/>
                  </a:cubicBezTo>
                  <a:lnTo>
                    <a:pt x="3286" y="10"/>
                  </a:lnTo>
                  <a:cubicBezTo>
                    <a:pt x="3205" y="3"/>
                    <a:pt x="3124" y="0"/>
                    <a:pt x="30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29" name="Google Shape;1429;p29"/>
            <p:cNvSpPr/>
            <p:nvPr/>
          </p:nvSpPr>
          <p:spPr>
            <a:xfrm>
              <a:off x="4542781" y="2447876"/>
              <a:ext cx="110854" cy="46556"/>
            </a:xfrm>
            <a:custGeom>
              <a:avLst/>
              <a:gdLst/>
              <a:ahLst/>
              <a:cxnLst/>
              <a:rect l="l" t="t" r="r" b="b"/>
              <a:pathLst>
                <a:path w="8610" h="3616" fill="none" extrusionOk="0">
                  <a:moveTo>
                    <a:pt x="5751" y="362"/>
                  </a:moveTo>
                  <a:lnTo>
                    <a:pt x="3286" y="132"/>
                  </a:lnTo>
                  <a:cubicBezTo>
                    <a:pt x="1610" y="0"/>
                    <a:pt x="132" y="1216"/>
                    <a:pt x="0" y="2892"/>
                  </a:cubicBezTo>
                  <a:lnTo>
                    <a:pt x="0" y="2892"/>
                  </a:lnTo>
                  <a:cubicBezTo>
                    <a:pt x="1446" y="2563"/>
                    <a:pt x="2925" y="2432"/>
                    <a:pt x="4403" y="2531"/>
                  </a:cubicBezTo>
                  <a:cubicBezTo>
                    <a:pt x="5783" y="2695"/>
                    <a:pt x="7164" y="3056"/>
                    <a:pt x="8478" y="3615"/>
                  </a:cubicBezTo>
                  <a:lnTo>
                    <a:pt x="8478" y="3615"/>
                  </a:lnTo>
                  <a:cubicBezTo>
                    <a:pt x="8609" y="1972"/>
                    <a:pt x="7394" y="493"/>
                    <a:pt x="5751" y="362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0" name="Google Shape;1430;p29"/>
            <p:cNvSpPr/>
            <p:nvPr/>
          </p:nvSpPr>
          <p:spPr>
            <a:xfrm>
              <a:off x="4687461" y="2496282"/>
              <a:ext cx="236089" cy="503297"/>
            </a:xfrm>
            <a:custGeom>
              <a:avLst/>
              <a:gdLst/>
              <a:ahLst/>
              <a:cxnLst/>
              <a:rect l="l" t="t" r="r" b="b"/>
              <a:pathLst>
                <a:path w="18337" h="39091" extrusionOk="0">
                  <a:moveTo>
                    <a:pt x="5465" y="0"/>
                  </a:moveTo>
                  <a:cubicBezTo>
                    <a:pt x="2968" y="0"/>
                    <a:pt x="0" y="3700"/>
                    <a:pt x="0" y="3700"/>
                  </a:cubicBezTo>
                  <a:cubicBezTo>
                    <a:pt x="2399" y="4225"/>
                    <a:pt x="4601" y="5441"/>
                    <a:pt x="6342" y="7183"/>
                  </a:cubicBezTo>
                  <a:cubicBezTo>
                    <a:pt x="9234" y="10075"/>
                    <a:pt x="7755" y="17731"/>
                    <a:pt x="7394" y="21510"/>
                  </a:cubicBezTo>
                  <a:cubicBezTo>
                    <a:pt x="7065" y="25256"/>
                    <a:pt x="9135" y="39090"/>
                    <a:pt x="9135" y="39090"/>
                  </a:cubicBezTo>
                  <a:cubicBezTo>
                    <a:pt x="18336" y="38006"/>
                    <a:pt x="12947" y="22167"/>
                    <a:pt x="11699" y="16647"/>
                  </a:cubicBezTo>
                  <a:cubicBezTo>
                    <a:pt x="10483" y="11159"/>
                    <a:pt x="9760" y="4390"/>
                    <a:pt x="7427" y="1104"/>
                  </a:cubicBezTo>
                  <a:cubicBezTo>
                    <a:pt x="6867" y="309"/>
                    <a:pt x="6185" y="0"/>
                    <a:pt x="5465" y="0"/>
                  </a:cubicBez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1" name="Google Shape;1431;p29"/>
            <p:cNvSpPr/>
            <p:nvPr/>
          </p:nvSpPr>
          <p:spPr>
            <a:xfrm>
              <a:off x="4670119" y="2484297"/>
              <a:ext cx="94773" cy="74006"/>
            </a:xfrm>
            <a:custGeom>
              <a:avLst/>
              <a:gdLst/>
              <a:ahLst/>
              <a:cxnLst/>
              <a:rect l="l" t="t" r="r" b="b"/>
              <a:pathLst>
                <a:path w="7361" h="5748" extrusionOk="0">
                  <a:moveTo>
                    <a:pt x="1843" y="1"/>
                  </a:moveTo>
                  <a:cubicBezTo>
                    <a:pt x="658" y="1"/>
                    <a:pt x="317" y="1075"/>
                    <a:pt x="0" y="4039"/>
                  </a:cubicBezTo>
                  <a:lnTo>
                    <a:pt x="5455" y="5748"/>
                  </a:lnTo>
                  <a:cubicBezTo>
                    <a:pt x="5455" y="5748"/>
                    <a:pt x="5649" y="983"/>
                    <a:pt x="7326" y="983"/>
                  </a:cubicBezTo>
                  <a:cubicBezTo>
                    <a:pt x="7338" y="983"/>
                    <a:pt x="7349" y="983"/>
                    <a:pt x="7361" y="983"/>
                  </a:cubicBezTo>
                  <a:cubicBezTo>
                    <a:pt x="7361" y="983"/>
                    <a:pt x="4075" y="392"/>
                    <a:pt x="2399" y="63"/>
                  </a:cubicBezTo>
                  <a:cubicBezTo>
                    <a:pt x="2195" y="22"/>
                    <a:pt x="2010" y="1"/>
                    <a:pt x="1843" y="1"/>
                  </a:cubicBezTo>
                  <a:close/>
                </a:path>
              </a:pathLst>
            </a:custGeom>
            <a:solidFill>
              <a:schemeClr val="accent3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2" name="Google Shape;1432;p29"/>
            <p:cNvSpPr/>
            <p:nvPr/>
          </p:nvSpPr>
          <p:spPr>
            <a:xfrm>
              <a:off x="4670119" y="2484232"/>
              <a:ext cx="94773" cy="52079"/>
            </a:xfrm>
            <a:custGeom>
              <a:avLst/>
              <a:gdLst/>
              <a:ahLst/>
              <a:cxnLst/>
              <a:rect l="l" t="t" r="r" b="b"/>
              <a:pathLst>
                <a:path w="7361" h="4045" extrusionOk="0">
                  <a:moveTo>
                    <a:pt x="1647" y="1"/>
                  </a:moveTo>
                  <a:cubicBezTo>
                    <a:pt x="1444" y="1"/>
                    <a:pt x="241" y="166"/>
                    <a:pt x="0" y="4044"/>
                  </a:cubicBezTo>
                  <a:lnTo>
                    <a:pt x="756" y="3913"/>
                  </a:lnTo>
                  <a:cubicBezTo>
                    <a:pt x="756" y="3913"/>
                    <a:pt x="953" y="1448"/>
                    <a:pt x="1577" y="955"/>
                  </a:cubicBezTo>
                  <a:cubicBezTo>
                    <a:pt x="1746" y="822"/>
                    <a:pt x="1997" y="768"/>
                    <a:pt x="2321" y="768"/>
                  </a:cubicBezTo>
                  <a:cubicBezTo>
                    <a:pt x="3194" y="768"/>
                    <a:pt x="4601" y="1161"/>
                    <a:pt x="6375" y="1448"/>
                  </a:cubicBezTo>
                  <a:lnTo>
                    <a:pt x="7361" y="955"/>
                  </a:lnTo>
                  <a:lnTo>
                    <a:pt x="1676" y="2"/>
                  </a:lnTo>
                  <a:cubicBezTo>
                    <a:pt x="1676" y="2"/>
                    <a:pt x="1666" y="1"/>
                    <a:pt x="16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3" name="Google Shape;1433;p29"/>
            <p:cNvSpPr/>
            <p:nvPr/>
          </p:nvSpPr>
          <p:spPr>
            <a:xfrm>
              <a:off x="4670119" y="2480872"/>
              <a:ext cx="94773" cy="77430"/>
            </a:xfrm>
            <a:custGeom>
              <a:avLst/>
              <a:gdLst/>
              <a:ahLst/>
              <a:cxnLst/>
              <a:rect l="l" t="t" r="r" b="b"/>
              <a:pathLst>
                <a:path w="7361" h="6014" fill="none" extrusionOk="0">
                  <a:moveTo>
                    <a:pt x="0" y="4305"/>
                  </a:moveTo>
                  <a:lnTo>
                    <a:pt x="5455" y="6014"/>
                  </a:lnTo>
                  <a:cubicBezTo>
                    <a:pt x="5455" y="6014"/>
                    <a:pt x="5652" y="1183"/>
                    <a:pt x="7361" y="1249"/>
                  </a:cubicBezTo>
                  <a:cubicBezTo>
                    <a:pt x="7361" y="1249"/>
                    <a:pt x="4075" y="658"/>
                    <a:pt x="2399" y="329"/>
                  </a:cubicBezTo>
                  <a:cubicBezTo>
                    <a:pt x="756" y="0"/>
                    <a:pt x="361" y="921"/>
                    <a:pt x="0" y="4305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4" name="Google Shape;1434;p29"/>
            <p:cNvSpPr/>
            <p:nvPr/>
          </p:nvSpPr>
          <p:spPr>
            <a:xfrm>
              <a:off x="4192488" y="2468668"/>
              <a:ext cx="307597" cy="488606"/>
            </a:xfrm>
            <a:custGeom>
              <a:avLst/>
              <a:gdLst/>
              <a:ahLst/>
              <a:cxnLst/>
              <a:rect l="l" t="t" r="r" b="b"/>
              <a:pathLst>
                <a:path w="23891" h="37950" extrusionOk="0">
                  <a:moveTo>
                    <a:pt x="18661" y="1"/>
                  </a:moveTo>
                  <a:cubicBezTo>
                    <a:pt x="18089" y="1"/>
                    <a:pt x="17522" y="228"/>
                    <a:pt x="16990" y="784"/>
                  </a:cubicBezTo>
                  <a:cubicBezTo>
                    <a:pt x="14229" y="3676"/>
                    <a:pt x="12323" y="10149"/>
                    <a:pt x="10155" y="15374"/>
                  </a:cubicBezTo>
                  <a:cubicBezTo>
                    <a:pt x="7986" y="20599"/>
                    <a:pt x="1" y="35287"/>
                    <a:pt x="8873" y="37949"/>
                  </a:cubicBezTo>
                  <a:cubicBezTo>
                    <a:pt x="8873" y="37949"/>
                    <a:pt x="13244" y="24641"/>
                    <a:pt x="13572" y="20895"/>
                  </a:cubicBezTo>
                  <a:cubicBezTo>
                    <a:pt x="13901" y="17116"/>
                    <a:pt x="13704" y="9328"/>
                    <a:pt x="17055" y="6962"/>
                  </a:cubicBezTo>
                  <a:cubicBezTo>
                    <a:pt x="19060" y="5516"/>
                    <a:pt x="21426" y="4727"/>
                    <a:pt x="23890" y="4596"/>
                  </a:cubicBezTo>
                  <a:cubicBezTo>
                    <a:pt x="23890" y="4596"/>
                    <a:pt x="21230" y="1"/>
                    <a:pt x="18661" y="1"/>
                  </a:cubicBezTo>
                  <a:close/>
                </a:path>
              </a:pathLst>
            </a:custGeom>
            <a:solidFill>
              <a:schemeClr val="accent4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5" name="Google Shape;1435;p29"/>
            <p:cNvSpPr/>
            <p:nvPr/>
          </p:nvSpPr>
          <p:spPr>
            <a:xfrm>
              <a:off x="4431935" y="2467754"/>
              <a:ext cx="89237" cy="65173"/>
            </a:xfrm>
            <a:custGeom>
              <a:avLst/>
              <a:gdLst/>
              <a:ahLst/>
              <a:cxnLst/>
              <a:rect l="l" t="t" r="r" b="b"/>
              <a:pathLst>
                <a:path w="6931" h="5062" extrusionOk="0">
                  <a:moveTo>
                    <a:pt x="5112" y="0"/>
                  </a:moveTo>
                  <a:cubicBezTo>
                    <a:pt x="5084" y="0"/>
                    <a:pt x="5056" y="0"/>
                    <a:pt x="5028" y="1"/>
                  </a:cubicBezTo>
                  <a:cubicBezTo>
                    <a:pt x="3320" y="34"/>
                    <a:pt x="1" y="34"/>
                    <a:pt x="1" y="34"/>
                  </a:cubicBezTo>
                  <a:cubicBezTo>
                    <a:pt x="1677" y="297"/>
                    <a:pt x="1085" y="5061"/>
                    <a:pt x="1085" y="5061"/>
                  </a:cubicBezTo>
                  <a:lnTo>
                    <a:pt x="6737" y="4306"/>
                  </a:lnTo>
                  <a:cubicBezTo>
                    <a:pt x="6931" y="977"/>
                    <a:pt x="6743" y="0"/>
                    <a:pt x="5112" y="0"/>
                  </a:cubicBezTo>
                  <a:close/>
                </a:path>
              </a:pathLst>
            </a:custGeom>
            <a:solidFill>
              <a:schemeClr val="accent3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6" name="Google Shape;1436;p29"/>
            <p:cNvSpPr/>
            <p:nvPr/>
          </p:nvSpPr>
          <p:spPr>
            <a:xfrm>
              <a:off x="4437432" y="2468179"/>
              <a:ext cx="77868" cy="58401"/>
            </a:xfrm>
            <a:custGeom>
              <a:avLst/>
              <a:gdLst/>
              <a:ahLst/>
              <a:cxnLst/>
              <a:rect l="l" t="t" r="r" b="b"/>
              <a:pathLst>
                <a:path w="6048" h="4536" extrusionOk="0">
                  <a:moveTo>
                    <a:pt x="5127" y="1"/>
                  </a:moveTo>
                  <a:lnTo>
                    <a:pt x="1" y="34"/>
                  </a:lnTo>
                  <a:cubicBezTo>
                    <a:pt x="1250" y="1085"/>
                    <a:pt x="658" y="4535"/>
                    <a:pt x="658" y="4535"/>
                  </a:cubicBezTo>
                  <a:lnTo>
                    <a:pt x="1545" y="4240"/>
                  </a:lnTo>
                  <a:cubicBezTo>
                    <a:pt x="1578" y="3451"/>
                    <a:pt x="1545" y="2662"/>
                    <a:pt x="1480" y="1907"/>
                  </a:cubicBezTo>
                  <a:cubicBezTo>
                    <a:pt x="1447" y="1249"/>
                    <a:pt x="1940" y="691"/>
                    <a:pt x="2564" y="691"/>
                  </a:cubicBezTo>
                  <a:lnTo>
                    <a:pt x="6047" y="658"/>
                  </a:lnTo>
                  <a:cubicBezTo>
                    <a:pt x="5883" y="165"/>
                    <a:pt x="5127" y="1"/>
                    <a:pt x="51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7" name="Google Shape;1437;p29"/>
            <p:cNvSpPr/>
            <p:nvPr/>
          </p:nvSpPr>
          <p:spPr>
            <a:xfrm>
              <a:off x="4431935" y="2467329"/>
              <a:ext cx="89288" cy="65598"/>
            </a:xfrm>
            <a:custGeom>
              <a:avLst/>
              <a:gdLst/>
              <a:ahLst/>
              <a:cxnLst/>
              <a:rect l="l" t="t" r="r" b="b"/>
              <a:pathLst>
                <a:path w="6935" h="5095" fill="none" extrusionOk="0">
                  <a:moveTo>
                    <a:pt x="6737" y="4339"/>
                  </a:moveTo>
                  <a:lnTo>
                    <a:pt x="1085" y="5094"/>
                  </a:lnTo>
                  <a:cubicBezTo>
                    <a:pt x="1085" y="5094"/>
                    <a:pt x="1677" y="330"/>
                    <a:pt x="1" y="67"/>
                  </a:cubicBezTo>
                  <a:cubicBezTo>
                    <a:pt x="1" y="67"/>
                    <a:pt x="3320" y="67"/>
                    <a:pt x="5028" y="34"/>
                  </a:cubicBezTo>
                  <a:cubicBezTo>
                    <a:pt x="6737" y="1"/>
                    <a:pt x="6934" y="954"/>
                    <a:pt x="6737" y="4339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8" name="Google Shape;1438;p29"/>
            <p:cNvSpPr/>
            <p:nvPr/>
          </p:nvSpPr>
          <p:spPr>
            <a:xfrm>
              <a:off x="4273711" y="2520898"/>
              <a:ext cx="570749" cy="620189"/>
            </a:xfrm>
            <a:custGeom>
              <a:avLst/>
              <a:gdLst/>
              <a:ahLst/>
              <a:cxnLst/>
              <a:rect l="l" t="t" r="r" b="b"/>
              <a:pathLst>
                <a:path w="44330" h="48170" extrusionOk="0">
                  <a:moveTo>
                    <a:pt x="19256" y="1"/>
                  </a:moveTo>
                  <a:cubicBezTo>
                    <a:pt x="16540" y="1"/>
                    <a:pt x="13676" y="218"/>
                    <a:pt x="12126" y="966"/>
                  </a:cubicBezTo>
                  <a:cubicBezTo>
                    <a:pt x="8972" y="2478"/>
                    <a:pt x="6704" y="6585"/>
                    <a:pt x="6310" y="14242"/>
                  </a:cubicBezTo>
                  <a:cubicBezTo>
                    <a:pt x="5883" y="21931"/>
                    <a:pt x="1" y="30738"/>
                    <a:pt x="3353" y="39938"/>
                  </a:cubicBezTo>
                  <a:cubicBezTo>
                    <a:pt x="5752" y="46576"/>
                    <a:pt x="16924" y="47661"/>
                    <a:pt x="20867" y="47891"/>
                  </a:cubicBezTo>
                  <a:cubicBezTo>
                    <a:pt x="22043" y="48009"/>
                    <a:pt x="23877" y="48169"/>
                    <a:pt x="25962" y="48169"/>
                  </a:cubicBezTo>
                  <a:cubicBezTo>
                    <a:pt x="30816" y="48169"/>
                    <a:pt x="37030" y="47302"/>
                    <a:pt x="39466" y="43027"/>
                  </a:cubicBezTo>
                  <a:cubicBezTo>
                    <a:pt x="44329" y="34549"/>
                    <a:pt x="40025" y="24856"/>
                    <a:pt x="40912" y="17199"/>
                  </a:cubicBezTo>
                  <a:cubicBezTo>
                    <a:pt x="41832" y="9576"/>
                    <a:pt x="40320" y="5139"/>
                    <a:pt x="37462" y="3135"/>
                  </a:cubicBezTo>
                  <a:cubicBezTo>
                    <a:pt x="34866" y="1295"/>
                    <a:pt x="27571" y="473"/>
                    <a:pt x="24942" y="276"/>
                  </a:cubicBezTo>
                  <a:cubicBezTo>
                    <a:pt x="23738" y="156"/>
                    <a:pt x="21549" y="1"/>
                    <a:pt x="19256" y="1"/>
                  </a:cubicBezTo>
                  <a:close/>
                </a:path>
              </a:pathLst>
            </a:custGeom>
            <a:solidFill>
              <a:srgbClr val="FF8494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39" name="Google Shape;1439;p29"/>
            <p:cNvSpPr/>
            <p:nvPr/>
          </p:nvSpPr>
          <p:spPr>
            <a:xfrm>
              <a:off x="4281333" y="2529781"/>
              <a:ext cx="563127" cy="611575"/>
            </a:xfrm>
            <a:custGeom>
              <a:avLst/>
              <a:gdLst/>
              <a:ahLst/>
              <a:cxnLst/>
              <a:rect l="l" t="t" r="r" b="b"/>
              <a:pathLst>
                <a:path w="43738" h="47501" extrusionOk="0">
                  <a:moveTo>
                    <a:pt x="19233" y="1"/>
                  </a:moveTo>
                  <a:cubicBezTo>
                    <a:pt x="16523" y="1"/>
                    <a:pt x="13661" y="218"/>
                    <a:pt x="12093" y="966"/>
                  </a:cubicBezTo>
                  <a:cubicBezTo>
                    <a:pt x="8938" y="2478"/>
                    <a:pt x="6704" y="6585"/>
                    <a:pt x="6277" y="14242"/>
                  </a:cubicBezTo>
                  <a:cubicBezTo>
                    <a:pt x="5882" y="21931"/>
                    <a:pt x="0" y="30738"/>
                    <a:pt x="3319" y="39906"/>
                  </a:cubicBezTo>
                  <a:cubicBezTo>
                    <a:pt x="3582" y="40661"/>
                    <a:pt x="3977" y="41352"/>
                    <a:pt x="4469" y="41943"/>
                  </a:cubicBezTo>
                  <a:cubicBezTo>
                    <a:pt x="8478" y="46182"/>
                    <a:pt x="16956" y="47003"/>
                    <a:pt x="20275" y="47201"/>
                  </a:cubicBezTo>
                  <a:cubicBezTo>
                    <a:pt x="21465" y="47331"/>
                    <a:pt x="23329" y="47500"/>
                    <a:pt x="25445" y="47500"/>
                  </a:cubicBezTo>
                  <a:cubicBezTo>
                    <a:pt x="30288" y="47500"/>
                    <a:pt x="36450" y="46613"/>
                    <a:pt x="38874" y="42337"/>
                  </a:cubicBezTo>
                  <a:cubicBezTo>
                    <a:pt x="43737" y="33859"/>
                    <a:pt x="39433" y="24166"/>
                    <a:pt x="40320" y="16542"/>
                  </a:cubicBezTo>
                  <a:cubicBezTo>
                    <a:pt x="41043" y="10430"/>
                    <a:pt x="40221" y="6388"/>
                    <a:pt x="38414" y="3989"/>
                  </a:cubicBezTo>
                  <a:cubicBezTo>
                    <a:pt x="38118" y="3661"/>
                    <a:pt x="37790" y="3365"/>
                    <a:pt x="37428" y="3135"/>
                  </a:cubicBezTo>
                  <a:cubicBezTo>
                    <a:pt x="34832" y="1295"/>
                    <a:pt x="27537" y="473"/>
                    <a:pt x="24909" y="276"/>
                  </a:cubicBezTo>
                  <a:cubicBezTo>
                    <a:pt x="23705" y="156"/>
                    <a:pt x="21523" y="1"/>
                    <a:pt x="192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0" name="Google Shape;1440;p29"/>
            <p:cNvSpPr/>
            <p:nvPr/>
          </p:nvSpPr>
          <p:spPr>
            <a:xfrm>
              <a:off x="4339292" y="2574363"/>
              <a:ext cx="505164" cy="566719"/>
            </a:xfrm>
            <a:custGeom>
              <a:avLst/>
              <a:gdLst/>
              <a:ahLst/>
              <a:cxnLst/>
              <a:rect l="l" t="t" r="r" b="b"/>
              <a:pathLst>
                <a:path w="39236" h="44017" extrusionOk="0">
                  <a:moveTo>
                    <a:pt x="33353" y="1"/>
                  </a:moveTo>
                  <a:lnTo>
                    <a:pt x="33353" y="1"/>
                  </a:lnTo>
                  <a:cubicBezTo>
                    <a:pt x="35161" y="2399"/>
                    <a:pt x="35949" y="6441"/>
                    <a:pt x="35259" y="12520"/>
                  </a:cubicBezTo>
                  <a:cubicBezTo>
                    <a:pt x="34339" y="20144"/>
                    <a:pt x="38644" y="29838"/>
                    <a:pt x="33813" y="38316"/>
                  </a:cubicBezTo>
                  <a:cubicBezTo>
                    <a:pt x="31356" y="42587"/>
                    <a:pt x="25144" y="43472"/>
                    <a:pt x="20291" y="43472"/>
                  </a:cubicBezTo>
                  <a:cubicBezTo>
                    <a:pt x="18199" y="43472"/>
                    <a:pt x="16359" y="43308"/>
                    <a:pt x="15182" y="43179"/>
                  </a:cubicBezTo>
                  <a:cubicBezTo>
                    <a:pt x="12027" y="42982"/>
                    <a:pt x="4239" y="42259"/>
                    <a:pt x="0" y="38546"/>
                  </a:cubicBezTo>
                  <a:lnTo>
                    <a:pt x="0" y="38546"/>
                  </a:lnTo>
                  <a:cubicBezTo>
                    <a:pt x="4042" y="42719"/>
                    <a:pt x="12454" y="43540"/>
                    <a:pt x="15773" y="43738"/>
                  </a:cubicBezTo>
                  <a:cubicBezTo>
                    <a:pt x="16949" y="43856"/>
                    <a:pt x="18783" y="44016"/>
                    <a:pt x="20868" y="44016"/>
                  </a:cubicBezTo>
                  <a:cubicBezTo>
                    <a:pt x="25722" y="44016"/>
                    <a:pt x="31936" y="43149"/>
                    <a:pt x="34372" y="38874"/>
                  </a:cubicBezTo>
                  <a:cubicBezTo>
                    <a:pt x="39235" y="30396"/>
                    <a:pt x="34931" y="20703"/>
                    <a:pt x="35818" y="13046"/>
                  </a:cubicBezTo>
                  <a:cubicBezTo>
                    <a:pt x="36541" y="6967"/>
                    <a:pt x="35719" y="2925"/>
                    <a:pt x="33912" y="494"/>
                  </a:cubicBezTo>
                  <a:cubicBezTo>
                    <a:pt x="33748" y="329"/>
                    <a:pt x="33551" y="165"/>
                    <a:pt x="333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1" name="Google Shape;1441;p29"/>
            <p:cNvSpPr/>
            <p:nvPr/>
          </p:nvSpPr>
          <p:spPr>
            <a:xfrm>
              <a:off x="4387094" y="2554743"/>
              <a:ext cx="379092" cy="225467"/>
            </a:xfrm>
            <a:custGeom>
              <a:avLst/>
              <a:gdLst/>
              <a:ahLst/>
              <a:cxnLst/>
              <a:rect l="l" t="t" r="r" b="b"/>
              <a:pathLst>
                <a:path w="29444" h="17512" extrusionOk="0">
                  <a:moveTo>
                    <a:pt x="10357" y="1"/>
                  </a:moveTo>
                  <a:cubicBezTo>
                    <a:pt x="6682" y="1"/>
                    <a:pt x="2654" y="838"/>
                    <a:pt x="1282" y="4975"/>
                  </a:cubicBezTo>
                  <a:cubicBezTo>
                    <a:pt x="428" y="7505"/>
                    <a:pt x="1" y="11711"/>
                    <a:pt x="1052" y="13847"/>
                  </a:cubicBezTo>
                  <a:cubicBezTo>
                    <a:pt x="2005" y="15786"/>
                    <a:pt x="5817" y="15950"/>
                    <a:pt x="7756" y="16410"/>
                  </a:cubicBezTo>
                  <a:cubicBezTo>
                    <a:pt x="9037" y="16706"/>
                    <a:pt x="12027" y="17100"/>
                    <a:pt x="15083" y="17363"/>
                  </a:cubicBezTo>
                  <a:lnTo>
                    <a:pt x="13375" y="17199"/>
                  </a:lnTo>
                  <a:lnTo>
                    <a:pt x="13375" y="17199"/>
                  </a:lnTo>
                  <a:cubicBezTo>
                    <a:pt x="15871" y="17389"/>
                    <a:pt x="18390" y="17512"/>
                    <a:pt x="19913" y="17512"/>
                  </a:cubicBezTo>
                  <a:cubicBezTo>
                    <a:pt x="20235" y="17512"/>
                    <a:pt x="20512" y="17506"/>
                    <a:pt x="20735" y="17495"/>
                  </a:cubicBezTo>
                  <a:cubicBezTo>
                    <a:pt x="20996" y="17482"/>
                    <a:pt x="21286" y="17479"/>
                    <a:pt x="21597" y="17479"/>
                  </a:cubicBezTo>
                  <a:cubicBezTo>
                    <a:pt x="21944" y="17479"/>
                    <a:pt x="22316" y="17483"/>
                    <a:pt x="22701" y="17483"/>
                  </a:cubicBezTo>
                  <a:cubicBezTo>
                    <a:pt x="24628" y="17483"/>
                    <a:pt x="26871" y="17378"/>
                    <a:pt x="27800" y="16115"/>
                  </a:cubicBezTo>
                  <a:cubicBezTo>
                    <a:pt x="29213" y="14176"/>
                    <a:pt x="29443" y="10003"/>
                    <a:pt x="29082" y="7308"/>
                  </a:cubicBezTo>
                  <a:cubicBezTo>
                    <a:pt x="28129" y="210"/>
                    <a:pt x="19224" y="637"/>
                    <a:pt x="15478" y="342"/>
                  </a:cubicBezTo>
                  <a:cubicBezTo>
                    <a:pt x="14175" y="239"/>
                    <a:pt x="12316" y="1"/>
                    <a:pt x="10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2" name="Google Shape;1442;p29"/>
            <p:cNvSpPr/>
            <p:nvPr/>
          </p:nvSpPr>
          <p:spPr>
            <a:xfrm>
              <a:off x="4382021" y="2890948"/>
              <a:ext cx="352003" cy="180057"/>
            </a:xfrm>
            <a:custGeom>
              <a:avLst/>
              <a:gdLst/>
              <a:ahLst/>
              <a:cxnLst/>
              <a:rect l="l" t="t" r="r" b="b"/>
              <a:pathLst>
                <a:path w="27340" h="13985" extrusionOk="0">
                  <a:moveTo>
                    <a:pt x="5625" y="0"/>
                  </a:moveTo>
                  <a:cubicBezTo>
                    <a:pt x="5148" y="0"/>
                    <a:pt x="4686" y="7"/>
                    <a:pt x="4239" y="22"/>
                  </a:cubicBezTo>
                  <a:cubicBezTo>
                    <a:pt x="2103" y="88"/>
                    <a:pt x="756" y="1665"/>
                    <a:pt x="427" y="3472"/>
                  </a:cubicBezTo>
                  <a:cubicBezTo>
                    <a:pt x="132" y="4951"/>
                    <a:pt x="0" y="6463"/>
                    <a:pt x="0" y="7974"/>
                  </a:cubicBezTo>
                  <a:cubicBezTo>
                    <a:pt x="0" y="9814"/>
                    <a:pt x="559" y="11162"/>
                    <a:pt x="2958" y="11950"/>
                  </a:cubicBezTo>
                  <a:cubicBezTo>
                    <a:pt x="6935" y="13236"/>
                    <a:pt x="13508" y="13984"/>
                    <a:pt x="18383" y="13984"/>
                  </a:cubicBezTo>
                  <a:cubicBezTo>
                    <a:pt x="20113" y="13984"/>
                    <a:pt x="21629" y="13890"/>
                    <a:pt x="22739" y="13692"/>
                  </a:cubicBezTo>
                  <a:cubicBezTo>
                    <a:pt x="25007" y="13298"/>
                    <a:pt x="26551" y="12016"/>
                    <a:pt x="26913" y="10209"/>
                  </a:cubicBezTo>
                  <a:cubicBezTo>
                    <a:pt x="27241" y="8697"/>
                    <a:pt x="27340" y="7120"/>
                    <a:pt x="27208" y="5575"/>
                  </a:cubicBezTo>
                  <a:cubicBezTo>
                    <a:pt x="27110" y="3834"/>
                    <a:pt x="26091" y="2191"/>
                    <a:pt x="23561" y="1764"/>
                  </a:cubicBezTo>
                  <a:cubicBezTo>
                    <a:pt x="16974" y="746"/>
                    <a:pt x="10523" y="0"/>
                    <a:pt x="5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3" name="Google Shape;1443;p29"/>
            <p:cNvSpPr/>
            <p:nvPr/>
          </p:nvSpPr>
          <p:spPr>
            <a:xfrm>
              <a:off x="4397676" y="2567669"/>
              <a:ext cx="380353" cy="230939"/>
            </a:xfrm>
            <a:custGeom>
              <a:avLst/>
              <a:gdLst/>
              <a:ahLst/>
              <a:cxnLst/>
              <a:rect l="l" t="t" r="r" b="b"/>
              <a:pathLst>
                <a:path w="29542" h="17937" extrusionOk="0">
                  <a:moveTo>
                    <a:pt x="10417" y="1"/>
                  </a:moveTo>
                  <a:cubicBezTo>
                    <a:pt x="6731" y="1"/>
                    <a:pt x="2687" y="851"/>
                    <a:pt x="1314" y="4990"/>
                  </a:cubicBezTo>
                  <a:cubicBezTo>
                    <a:pt x="460" y="7553"/>
                    <a:pt x="0" y="11759"/>
                    <a:pt x="1052" y="13895"/>
                  </a:cubicBezTo>
                  <a:cubicBezTo>
                    <a:pt x="2037" y="15833"/>
                    <a:pt x="5849" y="16031"/>
                    <a:pt x="7821" y="16491"/>
                  </a:cubicBezTo>
                  <a:cubicBezTo>
                    <a:pt x="8994" y="16769"/>
                    <a:pt x="11734" y="17134"/>
                    <a:pt x="14596" y="17395"/>
                  </a:cubicBezTo>
                  <a:lnTo>
                    <a:pt x="14596" y="17395"/>
                  </a:lnTo>
                  <a:cubicBezTo>
                    <a:pt x="14213" y="17369"/>
                    <a:pt x="13827" y="17341"/>
                    <a:pt x="13440" y="17312"/>
                  </a:cubicBezTo>
                  <a:lnTo>
                    <a:pt x="13440" y="17312"/>
                  </a:lnTo>
                  <a:lnTo>
                    <a:pt x="15149" y="17444"/>
                  </a:lnTo>
                  <a:cubicBezTo>
                    <a:pt x="14964" y="17428"/>
                    <a:pt x="14780" y="17411"/>
                    <a:pt x="14596" y="17395"/>
                  </a:cubicBezTo>
                  <a:lnTo>
                    <a:pt x="14596" y="17395"/>
                  </a:lnTo>
                  <a:cubicBezTo>
                    <a:pt x="16708" y="17537"/>
                    <a:pt x="18700" y="17625"/>
                    <a:pt x="19999" y="17625"/>
                  </a:cubicBezTo>
                  <a:cubicBezTo>
                    <a:pt x="20323" y="17625"/>
                    <a:pt x="20604" y="17619"/>
                    <a:pt x="20833" y="17608"/>
                  </a:cubicBezTo>
                  <a:cubicBezTo>
                    <a:pt x="22838" y="17477"/>
                    <a:pt x="26650" y="17937"/>
                    <a:pt x="27931" y="16195"/>
                  </a:cubicBezTo>
                  <a:cubicBezTo>
                    <a:pt x="29311" y="14256"/>
                    <a:pt x="29541" y="10050"/>
                    <a:pt x="29180" y="7388"/>
                  </a:cubicBezTo>
                  <a:cubicBezTo>
                    <a:pt x="28227" y="225"/>
                    <a:pt x="19322" y="685"/>
                    <a:pt x="15543" y="356"/>
                  </a:cubicBezTo>
                  <a:cubicBezTo>
                    <a:pt x="14241" y="242"/>
                    <a:pt x="12380" y="1"/>
                    <a:pt x="1041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4" name="Google Shape;1444;p29"/>
            <p:cNvSpPr/>
            <p:nvPr/>
          </p:nvSpPr>
          <p:spPr>
            <a:xfrm>
              <a:off x="4393016" y="2905226"/>
              <a:ext cx="353277" cy="180932"/>
            </a:xfrm>
            <a:custGeom>
              <a:avLst/>
              <a:gdLst/>
              <a:ahLst/>
              <a:cxnLst/>
              <a:rect l="l" t="t" r="r" b="b"/>
              <a:pathLst>
                <a:path w="27439" h="14053" extrusionOk="0">
                  <a:moveTo>
                    <a:pt x="5847" y="1"/>
                  </a:moveTo>
                  <a:cubicBezTo>
                    <a:pt x="5302" y="1"/>
                    <a:pt x="4777" y="10"/>
                    <a:pt x="4272" y="30"/>
                  </a:cubicBezTo>
                  <a:cubicBezTo>
                    <a:pt x="2104" y="96"/>
                    <a:pt x="789" y="1673"/>
                    <a:pt x="428" y="3481"/>
                  </a:cubicBezTo>
                  <a:cubicBezTo>
                    <a:pt x="132" y="4959"/>
                    <a:pt x="1" y="6471"/>
                    <a:pt x="1" y="7982"/>
                  </a:cubicBezTo>
                  <a:cubicBezTo>
                    <a:pt x="1" y="9855"/>
                    <a:pt x="559" y="11203"/>
                    <a:pt x="2958" y="11991"/>
                  </a:cubicBezTo>
                  <a:cubicBezTo>
                    <a:pt x="6985" y="13285"/>
                    <a:pt x="13639" y="14053"/>
                    <a:pt x="18533" y="14053"/>
                  </a:cubicBezTo>
                  <a:cubicBezTo>
                    <a:pt x="20230" y="14053"/>
                    <a:pt x="21715" y="13960"/>
                    <a:pt x="22806" y="13766"/>
                  </a:cubicBezTo>
                  <a:cubicBezTo>
                    <a:pt x="25106" y="13339"/>
                    <a:pt x="26650" y="12057"/>
                    <a:pt x="27012" y="10250"/>
                  </a:cubicBezTo>
                  <a:cubicBezTo>
                    <a:pt x="27340" y="8738"/>
                    <a:pt x="27439" y="7161"/>
                    <a:pt x="27307" y="5584"/>
                  </a:cubicBezTo>
                  <a:cubicBezTo>
                    <a:pt x="27209" y="3842"/>
                    <a:pt x="26190" y="2199"/>
                    <a:pt x="23660" y="1772"/>
                  </a:cubicBezTo>
                  <a:cubicBezTo>
                    <a:pt x="17127" y="767"/>
                    <a:pt x="10726" y="1"/>
                    <a:pt x="584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5" name="Google Shape;1445;p29"/>
            <p:cNvSpPr/>
            <p:nvPr/>
          </p:nvSpPr>
          <p:spPr>
            <a:xfrm>
              <a:off x="4407396" y="2720741"/>
              <a:ext cx="343981" cy="168212"/>
            </a:xfrm>
            <a:custGeom>
              <a:avLst/>
              <a:gdLst/>
              <a:ahLst/>
              <a:cxnLst/>
              <a:rect l="l" t="t" r="r" b="b"/>
              <a:pathLst>
                <a:path w="26717" h="13065" extrusionOk="0">
                  <a:moveTo>
                    <a:pt x="1348" y="0"/>
                  </a:moveTo>
                  <a:lnTo>
                    <a:pt x="757" y="6901"/>
                  </a:lnTo>
                  <a:cubicBezTo>
                    <a:pt x="757" y="6901"/>
                    <a:pt x="1" y="11271"/>
                    <a:pt x="4897" y="11699"/>
                  </a:cubicBezTo>
                  <a:lnTo>
                    <a:pt x="19355" y="12914"/>
                  </a:lnTo>
                  <a:cubicBezTo>
                    <a:pt x="19355" y="12914"/>
                    <a:pt x="20286" y="13064"/>
                    <a:pt x="21425" y="13064"/>
                  </a:cubicBezTo>
                  <a:cubicBezTo>
                    <a:pt x="22953" y="13064"/>
                    <a:pt x="24856" y="12795"/>
                    <a:pt x="25402" y="11534"/>
                  </a:cubicBezTo>
                  <a:cubicBezTo>
                    <a:pt x="26158" y="9760"/>
                    <a:pt x="26716" y="2169"/>
                    <a:pt x="26716" y="2169"/>
                  </a:cubicBezTo>
                  <a:lnTo>
                    <a:pt x="134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6" name="Google Shape;1446;p29"/>
            <p:cNvSpPr/>
            <p:nvPr/>
          </p:nvSpPr>
          <p:spPr>
            <a:xfrm>
              <a:off x="4390055" y="2697465"/>
              <a:ext cx="343557" cy="168225"/>
            </a:xfrm>
            <a:custGeom>
              <a:avLst/>
              <a:gdLst/>
              <a:ahLst/>
              <a:cxnLst/>
              <a:rect l="l" t="t" r="r" b="b"/>
              <a:pathLst>
                <a:path w="26684" h="13066" extrusionOk="0">
                  <a:moveTo>
                    <a:pt x="1315" y="1"/>
                  </a:moveTo>
                  <a:lnTo>
                    <a:pt x="723" y="6902"/>
                  </a:lnTo>
                  <a:cubicBezTo>
                    <a:pt x="723" y="6902"/>
                    <a:pt x="1" y="11272"/>
                    <a:pt x="4897" y="11666"/>
                  </a:cubicBezTo>
                  <a:lnTo>
                    <a:pt x="19322" y="12915"/>
                  </a:lnTo>
                  <a:cubicBezTo>
                    <a:pt x="19322" y="12915"/>
                    <a:pt x="20259" y="13065"/>
                    <a:pt x="21403" y="13065"/>
                  </a:cubicBezTo>
                  <a:cubicBezTo>
                    <a:pt x="22936" y="13065"/>
                    <a:pt x="24842" y="12796"/>
                    <a:pt x="25369" y="11535"/>
                  </a:cubicBezTo>
                  <a:cubicBezTo>
                    <a:pt x="26157" y="9760"/>
                    <a:pt x="26683" y="2170"/>
                    <a:pt x="26683" y="2170"/>
                  </a:cubicBezTo>
                  <a:lnTo>
                    <a:pt x="131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7" name="Google Shape;1447;p29"/>
            <p:cNvSpPr/>
            <p:nvPr/>
          </p:nvSpPr>
          <p:spPr>
            <a:xfrm>
              <a:off x="4398513" y="2708047"/>
              <a:ext cx="343981" cy="168212"/>
            </a:xfrm>
            <a:custGeom>
              <a:avLst/>
              <a:gdLst/>
              <a:ahLst/>
              <a:cxnLst/>
              <a:rect l="l" t="t" r="r" b="b"/>
              <a:pathLst>
                <a:path w="26717" h="13065" extrusionOk="0">
                  <a:moveTo>
                    <a:pt x="1348" y="0"/>
                  </a:moveTo>
                  <a:lnTo>
                    <a:pt x="757" y="6901"/>
                  </a:lnTo>
                  <a:cubicBezTo>
                    <a:pt x="757" y="6901"/>
                    <a:pt x="1" y="11272"/>
                    <a:pt x="4930" y="11666"/>
                  </a:cubicBezTo>
                  <a:lnTo>
                    <a:pt x="19355" y="12915"/>
                  </a:lnTo>
                  <a:cubicBezTo>
                    <a:pt x="19355" y="12915"/>
                    <a:pt x="20286" y="13065"/>
                    <a:pt x="21425" y="13065"/>
                  </a:cubicBezTo>
                  <a:cubicBezTo>
                    <a:pt x="22953" y="13065"/>
                    <a:pt x="24856" y="12795"/>
                    <a:pt x="25402" y="11534"/>
                  </a:cubicBezTo>
                  <a:cubicBezTo>
                    <a:pt x="26190" y="9760"/>
                    <a:pt x="26716" y="2169"/>
                    <a:pt x="26716" y="2169"/>
                  </a:cubicBezTo>
                  <a:lnTo>
                    <a:pt x="1348" y="0"/>
                  </a:lnTo>
                  <a:close/>
                </a:path>
              </a:pathLst>
            </a:custGeom>
            <a:solidFill>
              <a:schemeClr val="accent2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8" name="Google Shape;1448;p29"/>
            <p:cNvSpPr/>
            <p:nvPr/>
          </p:nvSpPr>
          <p:spPr>
            <a:xfrm>
              <a:off x="4412057" y="2702975"/>
              <a:ext cx="330849" cy="92494"/>
            </a:xfrm>
            <a:custGeom>
              <a:avLst/>
              <a:gdLst/>
              <a:ahLst/>
              <a:cxnLst/>
              <a:rect l="l" t="t" r="r" b="b"/>
              <a:pathLst>
                <a:path w="25697" h="7184" extrusionOk="0">
                  <a:moveTo>
                    <a:pt x="329" y="0"/>
                  </a:moveTo>
                  <a:lnTo>
                    <a:pt x="0" y="3976"/>
                  </a:lnTo>
                  <a:cubicBezTo>
                    <a:pt x="1183" y="5488"/>
                    <a:pt x="4535" y="5685"/>
                    <a:pt x="6309" y="6079"/>
                  </a:cubicBezTo>
                  <a:cubicBezTo>
                    <a:pt x="7427" y="6342"/>
                    <a:pt x="9924" y="6671"/>
                    <a:pt x="12586" y="6934"/>
                  </a:cubicBezTo>
                  <a:cubicBezTo>
                    <a:pt x="14744" y="7090"/>
                    <a:pt x="16655" y="7184"/>
                    <a:pt x="17994" y="7184"/>
                  </a:cubicBezTo>
                  <a:cubicBezTo>
                    <a:pt x="18347" y="7184"/>
                    <a:pt x="18660" y="7177"/>
                    <a:pt x="18928" y="7164"/>
                  </a:cubicBezTo>
                  <a:cubicBezTo>
                    <a:pt x="19127" y="7156"/>
                    <a:pt x="19345" y="7154"/>
                    <a:pt x="19577" y="7154"/>
                  </a:cubicBezTo>
                  <a:cubicBezTo>
                    <a:pt x="19966" y="7154"/>
                    <a:pt x="20394" y="7160"/>
                    <a:pt x="20840" y="7160"/>
                  </a:cubicBezTo>
                  <a:cubicBezTo>
                    <a:pt x="22449" y="7160"/>
                    <a:pt x="24287" y="7074"/>
                    <a:pt x="25336" y="6276"/>
                  </a:cubicBezTo>
                  <a:cubicBezTo>
                    <a:pt x="25566" y="4141"/>
                    <a:pt x="25697" y="2169"/>
                    <a:pt x="25697" y="2169"/>
                  </a:cubicBezTo>
                  <a:lnTo>
                    <a:pt x="3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49" name="Google Shape;1449;p29"/>
            <p:cNvSpPr/>
            <p:nvPr/>
          </p:nvSpPr>
          <p:spPr>
            <a:xfrm>
              <a:off x="4398513" y="2708047"/>
              <a:ext cx="343981" cy="176864"/>
            </a:xfrm>
            <a:custGeom>
              <a:avLst/>
              <a:gdLst/>
              <a:ahLst/>
              <a:cxnLst/>
              <a:rect l="l" t="t" r="r" b="b"/>
              <a:pathLst>
                <a:path w="26717" h="13737" fill="none" extrusionOk="0">
                  <a:moveTo>
                    <a:pt x="1348" y="0"/>
                  </a:moveTo>
                  <a:lnTo>
                    <a:pt x="757" y="6901"/>
                  </a:lnTo>
                  <a:cubicBezTo>
                    <a:pt x="757" y="6901"/>
                    <a:pt x="1" y="11272"/>
                    <a:pt x="4930" y="11666"/>
                  </a:cubicBezTo>
                  <a:lnTo>
                    <a:pt x="19355" y="12915"/>
                  </a:lnTo>
                  <a:cubicBezTo>
                    <a:pt x="19355" y="12915"/>
                    <a:pt x="24449" y="13736"/>
                    <a:pt x="25402" y="11534"/>
                  </a:cubicBezTo>
                  <a:cubicBezTo>
                    <a:pt x="26190" y="9760"/>
                    <a:pt x="26716" y="2169"/>
                    <a:pt x="26716" y="2169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0" name="Google Shape;1450;p29"/>
            <p:cNvSpPr/>
            <p:nvPr/>
          </p:nvSpPr>
          <p:spPr>
            <a:xfrm>
              <a:off x="4392166" y="2900256"/>
              <a:ext cx="341445" cy="171109"/>
            </a:xfrm>
            <a:custGeom>
              <a:avLst/>
              <a:gdLst/>
              <a:ahLst/>
              <a:cxnLst/>
              <a:rect l="l" t="t" r="r" b="b"/>
              <a:pathLst>
                <a:path w="26520" h="13290" extrusionOk="0">
                  <a:moveTo>
                    <a:pt x="5452" y="0"/>
                  </a:moveTo>
                  <a:cubicBezTo>
                    <a:pt x="4989" y="0"/>
                    <a:pt x="4541" y="7"/>
                    <a:pt x="4108" y="22"/>
                  </a:cubicBezTo>
                  <a:cubicBezTo>
                    <a:pt x="2005" y="88"/>
                    <a:pt x="757" y="1599"/>
                    <a:pt x="428" y="3275"/>
                  </a:cubicBezTo>
                  <a:cubicBezTo>
                    <a:pt x="132" y="4688"/>
                    <a:pt x="1" y="6101"/>
                    <a:pt x="1" y="7547"/>
                  </a:cubicBezTo>
                  <a:cubicBezTo>
                    <a:pt x="34" y="9288"/>
                    <a:pt x="559" y="10570"/>
                    <a:pt x="2893" y="11326"/>
                  </a:cubicBezTo>
                  <a:cubicBezTo>
                    <a:pt x="6807" y="12557"/>
                    <a:pt x="13322" y="13290"/>
                    <a:pt x="18071" y="13290"/>
                  </a:cubicBezTo>
                  <a:cubicBezTo>
                    <a:pt x="19661" y="13290"/>
                    <a:pt x="21053" y="13208"/>
                    <a:pt x="22083" y="13035"/>
                  </a:cubicBezTo>
                  <a:cubicBezTo>
                    <a:pt x="24285" y="12673"/>
                    <a:pt x="25763" y="11424"/>
                    <a:pt x="26125" y="9749"/>
                  </a:cubicBezTo>
                  <a:cubicBezTo>
                    <a:pt x="26420" y="8303"/>
                    <a:pt x="26519" y="6824"/>
                    <a:pt x="26420" y="5345"/>
                  </a:cubicBezTo>
                  <a:cubicBezTo>
                    <a:pt x="26289" y="3702"/>
                    <a:pt x="25303" y="2092"/>
                    <a:pt x="22839" y="1731"/>
                  </a:cubicBezTo>
                  <a:cubicBezTo>
                    <a:pt x="16462" y="743"/>
                    <a:pt x="10194" y="0"/>
                    <a:pt x="5452" y="0"/>
                  </a:cubicBezTo>
                  <a:close/>
                </a:path>
              </a:pathLst>
            </a:custGeom>
            <a:solidFill>
              <a:schemeClr val="accent2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1" name="Google Shape;1451;p29"/>
            <p:cNvSpPr/>
            <p:nvPr/>
          </p:nvSpPr>
          <p:spPr>
            <a:xfrm>
              <a:off x="4392591" y="2948753"/>
              <a:ext cx="338896" cy="51629"/>
            </a:xfrm>
            <a:custGeom>
              <a:avLst/>
              <a:gdLst/>
              <a:ahLst/>
              <a:cxnLst/>
              <a:rect l="l" t="t" r="r" b="b"/>
              <a:pathLst>
                <a:path w="26322" h="4010" extrusionOk="0">
                  <a:moveTo>
                    <a:pt x="264" y="1"/>
                  </a:moveTo>
                  <a:lnTo>
                    <a:pt x="1" y="1743"/>
                  </a:lnTo>
                  <a:cubicBezTo>
                    <a:pt x="8709" y="3057"/>
                    <a:pt x="17482" y="3813"/>
                    <a:pt x="26289" y="4010"/>
                  </a:cubicBezTo>
                  <a:cubicBezTo>
                    <a:pt x="26289" y="3418"/>
                    <a:pt x="26289" y="2827"/>
                    <a:pt x="26322" y="2235"/>
                  </a:cubicBezTo>
                  <a:cubicBezTo>
                    <a:pt x="17581" y="2071"/>
                    <a:pt x="8906" y="1315"/>
                    <a:pt x="264" y="1"/>
                  </a:cubicBezTo>
                  <a:close/>
                </a:path>
              </a:pathLst>
            </a:custGeom>
            <a:solidFill>
              <a:srgbClr val="E54A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2" name="Google Shape;1452;p29"/>
            <p:cNvSpPr/>
            <p:nvPr/>
          </p:nvSpPr>
          <p:spPr>
            <a:xfrm>
              <a:off x="4394291" y="2929300"/>
              <a:ext cx="338896" cy="51629"/>
            </a:xfrm>
            <a:custGeom>
              <a:avLst/>
              <a:gdLst/>
              <a:ahLst/>
              <a:cxnLst/>
              <a:rect l="l" t="t" r="r" b="b"/>
              <a:pathLst>
                <a:path w="26322" h="4010" extrusionOk="0">
                  <a:moveTo>
                    <a:pt x="263" y="0"/>
                  </a:moveTo>
                  <a:lnTo>
                    <a:pt x="0" y="1742"/>
                  </a:lnTo>
                  <a:cubicBezTo>
                    <a:pt x="8708" y="3089"/>
                    <a:pt x="17482" y="3812"/>
                    <a:pt x="26288" y="4009"/>
                  </a:cubicBezTo>
                  <a:lnTo>
                    <a:pt x="26321" y="2235"/>
                  </a:lnTo>
                  <a:cubicBezTo>
                    <a:pt x="17580" y="2071"/>
                    <a:pt x="8872" y="1315"/>
                    <a:pt x="2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3" name="Google Shape;1453;p29"/>
            <p:cNvSpPr/>
            <p:nvPr/>
          </p:nvSpPr>
          <p:spPr>
            <a:xfrm>
              <a:off x="4387944" y="2938608"/>
              <a:ext cx="349466" cy="52466"/>
            </a:xfrm>
            <a:custGeom>
              <a:avLst/>
              <a:gdLst/>
              <a:ahLst/>
              <a:cxnLst/>
              <a:rect l="l" t="t" r="r" b="b"/>
              <a:pathLst>
                <a:path w="27143" h="4075" extrusionOk="0">
                  <a:moveTo>
                    <a:pt x="263" y="0"/>
                  </a:moveTo>
                  <a:cubicBezTo>
                    <a:pt x="197" y="592"/>
                    <a:pt x="99" y="1150"/>
                    <a:pt x="0" y="1742"/>
                  </a:cubicBezTo>
                  <a:cubicBezTo>
                    <a:pt x="8971" y="3089"/>
                    <a:pt x="18041" y="3845"/>
                    <a:pt x="27110" y="4075"/>
                  </a:cubicBezTo>
                  <a:lnTo>
                    <a:pt x="27143" y="2301"/>
                  </a:lnTo>
                  <a:cubicBezTo>
                    <a:pt x="18139" y="2103"/>
                    <a:pt x="9168" y="1348"/>
                    <a:pt x="263" y="0"/>
                  </a:cubicBezTo>
                  <a:close/>
                </a:path>
              </a:pathLst>
            </a:custGeom>
            <a:solidFill>
              <a:schemeClr val="accent3"/>
            </a:solidFill>
            <a:ln w="9850" cap="flat" cmpd="sng">
              <a:solidFill>
                <a:srgbClr val="64042A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4" name="Google Shape;1454;p29"/>
            <p:cNvSpPr/>
            <p:nvPr/>
          </p:nvSpPr>
          <p:spPr>
            <a:xfrm>
              <a:off x="4386669" y="2952988"/>
              <a:ext cx="349479" cy="52478"/>
            </a:xfrm>
            <a:custGeom>
              <a:avLst/>
              <a:gdLst/>
              <a:ahLst/>
              <a:cxnLst/>
              <a:rect l="l" t="t" r="r" b="b"/>
              <a:pathLst>
                <a:path w="27144" h="4076" extrusionOk="0">
                  <a:moveTo>
                    <a:pt x="264" y="1"/>
                  </a:moveTo>
                  <a:lnTo>
                    <a:pt x="1" y="1775"/>
                  </a:lnTo>
                  <a:cubicBezTo>
                    <a:pt x="8972" y="3089"/>
                    <a:pt x="18041" y="3878"/>
                    <a:pt x="27110" y="4075"/>
                  </a:cubicBezTo>
                  <a:cubicBezTo>
                    <a:pt x="27110" y="3484"/>
                    <a:pt x="27110" y="2892"/>
                    <a:pt x="27143" y="2334"/>
                  </a:cubicBezTo>
                  <a:cubicBezTo>
                    <a:pt x="18140" y="2104"/>
                    <a:pt x="9169" y="1348"/>
                    <a:pt x="2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5" name="Google Shape;1455;p29"/>
            <p:cNvSpPr/>
            <p:nvPr/>
          </p:nvSpPr>
          <p:spPr>
            <a:xfrm>
              <a:off x="4387944" y="2938608"/>
              <a:ext cx="349466" cy="52466"/>
            </a:xfrm>
            <a:custGeom>
              <a:avLst/>
              <a:gdLst/>
              <a:ahLst/>
              <a:cxnLst/>
              <a:rect l="l" t="t" r="r" b="b"/>
              <a:pathLst>
                <a:path w="27143" h="4075" fill="none" extrusionOk="0">
                  <a:moveTo>
                    <a:pt x="27143" y="2301"/>
                  </a:moveTo>
                  <a:cubicBezTo>
                    <a:pt x="18139" y="2103"/>
                    <a:pt x="9168" y="1348"/>
                    <a:pt x="263" y="0"/>
                  </a:cubicBezTo>
                  <a:cubicBezTo>
                    <a:pt x="197" y="592"/>
                    <a:pt x="99" y="1150"/>
                    <a:pt x="0" y="1742"/>
                  </a:cubicBezTo>
                  <a:cubicBezTo>
                    <a:pt x="8971" y="3089"/>
                    <a:pt x="18041" y="3845"/>
                    <a:pt x="27110" y="4075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6" name="Google Shape;1456;p29"/>
            <p:cNvSpPr/>
            <p:nvPr/>
          </p:nvSpPr>
          <p:spPr>
            <a:xfrm>
              <a:off x="4392166" y="2898415"/>
              <a:ext cx="341445" cy="178551"/>
            </a:xfrm>
            <a:custGeom>
              <a:avLst/>
              <a:gdLst/>
              <a:ahLst/>
              <a:cxnLst/>
              <a:rect l="l" t="t" r="r" b="b"/>
              <a:pathLst>
                <a:path w="26520" h="13868" fill="none" extrusionOk="0">
                  <a:moveTo>
                    <a:pt x="4108" y="165"/>
                  </a:moveTo>
                  <a:cubicBezTo>
                    <a:pt x="8972" y="1"/>
                    <a:pt x="15839" y="789"/>
                    <a:pt x="22839" y="1874"/>
                  </a:cubicBezTo>
                  <a:cubicBezTo>
                    <a:pt x="25303" y="2235"/>
                    <a:pt x="26289" y="3845"/>
                    <a:pt x="26420" y="5488"/>
                  </a:cubicBezTo>
                  <a:cubicBezTo>
                    <a:pt x="26519" y="6967"/>
                    <a:pt x="26420" y="8446"/>
                    <a:pt x="26125" y="9892"/>
                  </a:cubicBezTo>
                  <a:cubicBezTo>
                    <a:pt x="25763" y="11567"/>
                    <a:pt x="24285" y="12816"/>
                    <a:pt x="22083" y="13178"/>
                  </a:cubicBezTo>
                  <a:cubicBezTo>
                    <a:pt x="17975" y="13868"/>
                    <a:pt x="8117" y="13112"/>
                    <a:pt x="2893" y="11469"/>
                  </a:cubicBezTo>
                  <a:cubicBezTo>
                    <a:pt x="559" y="10713"/>
                    <a:pt x="34" y="9431"/>
                    <a:pt x="1" y="7690"/>
                  </a:cubicBezTo>
                  <a:cubicBezTo>
                    <a:pt x="1" y="6244"/>
                    <a:pt x="132" y="4831"/>
                    <a:pt x="428" y="3418"/>
                  </a:cubicBezTo>
                  <a:cubicBezTo>
                    <a:pt x="757" y="1742"/>
                    <a:pt x="2005" y="231"/>
                    <a:pt x="4108" y="165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7" name="Google Shape;1457;p29"/>
            <p:cNvSpPr/>
            <p:nvPr/>
          </p:nvSpPr>
          <p:spPr>
            <a:xfrm>
              <a:off x="4413743" y="2940719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8" name="Google Shape;1458;p29"/>
            <p:cNvSpPr/>
            <p:nvPr/>
          </p:nvSpPr>
          <p:spPr>
            <a:xfrm>
              <a:off x="4413743" y="2940719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59" name="Google Shape;1459;p29"/>
            <p:cNvSpPr/>
            <p:nvPr/>
          </p:nvSpPr>
          <p:spPr>
            <a:xfrm>
              <a:off x="4431935" y="2942419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extrusionOk="0">
                  <a:moveTo>
                    <a:pt x="264" y="0"/>
                  </a:moveTo>
                  <a:lnTo>
                    <a:pt x="1" y="2793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0" name="Google Shape;1460;p29"/>
            <p:cNvSpPr/>
            <p:nvPr/>
          </p:nvSpPr>
          <p:spPr>
            <a:xfrm>
              <a:off x="4431935" y="2942419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fill="none" extrusionOk="0">
                  <a:moveTo>
                    <a:pt x="264" y="0"/>
                  </a:moveTo>
                  <a:lnTo>
                    <a:pt x="1" y="2793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1" name="Google Shape;1461;p29"/>
            <p:cNvSpPr/>
            <p:nvPr/>
          </p:nvSpPr>
          <p:spPr>
            <a:xfrm>
              <a:off x="4450551" y="2944105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0"/>
                  </a:moveTo>
                  <a:lnTo>
                    <a:pt x="1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2" name="Google Shape;1462;p29"/>
            <p:cNvSpPr/>
            <p:nvPr/>
          </p:nvSpPr>
          <p:spPr>
            <a:xfrm>
              <a:off x="4450551" y="2944105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0"/>
                  </a:moveTo>
                  <a:lnTo>
                    <a:pt x="1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3" name="Google Shape;1463;p29"/>
            <p:cNvSpPr/>
            <p:nvPr/>
          </p:nvSpPr>
          <p:spPr>
            <a:xfrm>
              <a:off x="4469167" y="2945792"/>
              <a:ext cx="2974" cy="35561"/>
            </a:xfrm>
            <a:custGeom>
              <a:avLst/>
              <a:gdLst/>
              <a:ahLst/>
              <a:cxnLst/>
              <a:rect l="l" t="t" r="r" b="b"/>
              <a:pathLst>
                <a:path w="231" h="2762" extrusionOk="0">
                  <a:moveTo>
                    <a:pt x="230" y="1"/>
                  </a:moveTo>
                  <a:lnTo>
                    <a:pt x="0" y="2761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4" name="Google Shape;1464;p29"/>
            <p:cNvSpPr/>
            <p:nvPr/>
          </p:nvSpPr>
          <p:spPr>
            <a:xfrm>
              <a:off x="4469167" y="2945792"/>
              <a:ext cx="2974" cy="35561"/>
            </a:xfrm>
            <a:custGeom>
              <a:avLst/>
              <a:gdLst/>
              <a:ahLst/>
              <a:cxnLst/>
              <a:rect l="l" t="t" r="r" b="b"/>
              <a:pathLst>
                <a:path w="231" h="2762" fill="none" extrusionOk="0">
                  <a:moveTo>
                    <a:pt x="230" y="1"/>
                  </a:moveTo>
                  <a:lnTo>
                    <a:pt x="0" y="2761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5" name="Google Shape;1465;p29"/>
            <p:cNvSpPr/>
            <p:nvPr/>
          </p:nvSpPr>
          <p:spPr>
            <a:xfrm>
              <a:off x="4487358" y="2947066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0" y="1"/>
                  </a:moveTo>
                  <a:lnTo>
                    <a:pt x="0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6" name="Google Shape;1466;p29"/>
            <p:cNvSpPr/>
            <p:nvPr/>
          </p:nvSpPr>
          <p:spPr>
            <a:xfrm>
              <a:off x="4487358" y="2947066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0" y="1"/>
                  </a:moveTo>
                  <a:lnTo>
                    <a:pt x="0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7" name="Google Shape;1467;p29"/>
            <p:cNvSpPr/>
            <p:nvPr/>
          </p:nvSpPr>
          <p:spPr>
            <a:xfrm>
              <a:off x="4505974" y="2948753"/>
              <a:ext cx="2974" cy="35986"/>
            </a:xfrm>
            <a:custGeom>
              <a:avLst/>
              <a:gdLst/>
              <a:ahLst/>
              <a:cxnLst/>
              <a:rect l="l" t="t" r="r" b="b"/>
              <a:pathLst>
                <a:path w="231" h="2795" extrusionOk="0">
                  <a:moveTo>
                    <a:pt x="230" y="1"/>
                  </a:moveTo>
                  <a:lnTo>
                    <a:pt x="0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8" name="Google Shape;1468;p29"/>
            <p:cNvSpPr/>
            <p:nvPr/>
          </p:nvSpPr>
          <p:spPr>
            <a:xfrm>
              <a:off x="4505974" y="2948753"/>
              <a:ext cx="2974" cy="35986"/>
            </a:xfrm>
            <a:custGeom>
              <a:avLst/>
              <a:gdLst/>
              <a:ahLst/>
              <a:cxnLst/>
              <a:rect l="l" t="t" r="r" b="b"/>
              <a:pathLst>
                <a:path w="231" h="2795" fill="none" extrusionOk="0">
                  <a:moveTo>
                    <a:pt x="230" y="1"/>
                  </a:moveTo>
                  <a:lnTo>
                    <a:pt x="0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69" name="Google Shape;1469;p29"/>
            <p:cNvSpPr/>
            <p:nvPr/>
          </p:nvSpPr>
          <p:spPr>
            <a:xfrm>
              <a:off x="4524165" y="2950452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0" y="0"/>
                  </a:moveTo>
                  <a:lnTo>
                    <a:pt x="0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0" name="Google Shape;1470;p29"/>
            <p:cNvSpPr/>
            <p:nvPr/>
          </p:nvSpPr>
          <p:spPr>
            <a:xfrm>
              <a:off x="4524165" y="2950452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0" y="0"/>
                  </a:moveTo>
                  <a:lnTo>
                    <a:pt x="0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1" name="Google Shape;1471;p29"/>
            <p:cNvSpPr/>
            <p:nvPr/>
          </p:nvSpPr>
          <p:spPr>
            <a:xfrm>
              <a:off x="4542781" y="2951714"/>
              <a:ext cx="2974" cy="36398"/>
            </a:xfrm>
            <a:custGeom>
              <a:avLst/>
              <a:gdLst/>
              <a:ahLst/>
              <a:cxnLst/>
              <a:rect l="l" t="t" r="r" b="b"/>
              <a:pathLst>
                <a:path w="231" h="2827" extrusionOk="0">
                  <a:moveTo>
                    <a:pt x="230" y="1"/>
                  </a:moveTo>
                  <a:lnTo>
                    <a:pt x="0" y="2827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2" name="Google Shape;1472;p29"/>
            <p:cNvSpPr/>
            <p:nvPr/>
          </p:nvSpPr>
          <p:spPr>
            <a:xfrm>
              <a:off x="4542781" y="2951714"/>
              <a:ext cx="2974" cy="36398"/>
            </a:xfrm>
            <a:custGeom>
              <a:avLst/>
              <a:gdLst/>
              <a:ahLst/>
              <a:cxnLst/>
              <a:rect l="l" t="t" r="r" b="b"/>
              <a:pathLst>
                <a:path w="231" h="2827" fill="none" extrusionOk="0">
                  <a:moveTo>
                    <a:pt x="230" y="1"/>
                  </a:moveTo>
                  <a:lnTo>
                    <a:pt x="0" y="2827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3" name="Google Shape;1473;p29"/>
            <p:cNvSpPr/>
            <p:nvPr/>
          </p:nvSpPr>
          <p:spPr>
            <a:xfrm>
              <a:off x="4560972" y="2953413"/>
              <a:ext cx="3386" cy="35973"/>
            </a:xfrm>
            <a:custGeom>
              <a:avLst/>
              <a:gdLst/>
              <a:ahLst/>
              <a:cxnLst/>
              <a:rect l="l" t="t" r="r" b="b"/>
              <a:pathLst>
                <a:path w="263" h="2794" extrusionOk="0">
                  <a:moveTo>
                    <a:pt x="263" y="0"/>
                  </a:moveTo>
                  <a:lnTo>
                    <a:pt x="0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4" name="Google Shape;1474;p29"/>
            <p:cNvSpPr/>
            <p:nvPr/>
          </p:nvSpPr>
          <p:spPr>
            <a:xfrm>
              <a:off x="4560972" y="2953413"/>
              <a:ext cx="3386" cy="35973"/>
            </a:xfrm>
            <a:custGeom>
              <a:avLst/>
              <a:gdLst/>
              <a:ahLst/>
              <a:cxnLst/>
              <a:rect l="l" t="t" r="r" b="b"/>
              <a:pathLst>
                <a:path w="263" h="2794" fill="none" extrusionOk="0">
                  <a:moveTo>
                    <a:pt x="263" y="0"/>
                  </a:moveTo>
                  <a:lnTo>
                    <a:pt x="0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5" name="Google Shape;1475;p29"/>
            <p:cNvSpPr/>
            <p:nvPr/>
          </p:nvSpPr>
          <p:spPr>
            <a:xfrm>
              <a:off x="4579575" y="2955100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6" name="Google Shape;1476;p29"/>
            <p:cNvSpPr/>
            <p:nvPr/>
          </p:nvSpPr>
          <p:spPr>
            <a:xfrm>
              <a:off x="4579575" y="2955100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7" name="Google Shape;1477;p29"/>
            <p:cNvSpPr/>
            <p:nvPr/>
          </p:nvSpPr>
          <p:spPr>
            <a:xfrm>
              <a:off x="4597767" y="2956799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extrusionOk="0">
                  <a:moveTo>
                    <a:pt x="264" y="0"/>
                  </a:moveTo>
                  <a:lnTo>
                    <a:pt x="1" y="2793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8" name="Google Shape;1478;p29"/>
            <p:cNvSpPr/>
            <p:nvPr/>
          </p:nvSpPr>
          <p:spPr>
            <a:xfrm>
              <a:off x="4597767" y="2956799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fill="none" extrusionOk="0">
                  <a:moveTo>
                    <a:pt x="264" y="0"/>
                  </a:moveTo>
                  <a:lnTo>
                    <a:pt x="1" y="2793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79" name="Google Shape;1479;p29"/>
            <p:cNvSpPr/>
            <p:nvPr/>
          </p:nvSpPr>
          <p:spPr>
            <a:xfrm>
              <a:off x="4616383" y="2958061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0" name="Google Shape;1480;p29"/>
            <p:cNvSpPr/>
            <p:nvPr/>
          </p:nvSpPr>
          <p:spPr>
            <a:xfrm>
              <a:off x="4616383" y="2958061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1" name="Google Shape;1481;p29"/>
            <p:cNvSpPr/>
            <p:nvPr/>
          </p:nvSpPr>
          <p:spPr>
            <a:xfrm>
              <a:off x="4634999" y="2959760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0"/>
                  </a:moveTo>
                  <a:lnTo>
                    <a:pt x="1" y="2793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2" name="Google Shape;1482;p29"/>
            <p:cNvSpPr/>
            <p:nvPr/>
          </p:nvSpPr>
          <p:spPr>
            <a:xfrm>
              <a:off x="4634999" y="2959760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0"/>
                  </a:moveTo>
                  <a:lnTo>
                    <a:pt x="1" y="2793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3" name="Google Shape;1483;p29"/>
            <p:cNvSpPr/>
            <p:nvPr/>
          </p:nvSpPr>
          <p:spPr>
            <a:xfrm>
              <a:off x="4653190" y="2961446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4" name="Google Shape;1484;p29"/>
            <p:cNvSpPr/>
            <p:nvPr/>
          </p:nvSpPr>
          <p:spPr>
            <a:xfrm>
              <a:off x="4653190" y="2961446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1" y="1"/>
                  </a:moveTo>
                  <a:lnTo>
                    <a:pt x="1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5" name="Google Shape;1485;p29"/>
            <p:cNvSpPr/>
            <p:nvPr/>
          </p:nvSpPr>
          <p:spPr>
            <a:xfrm>
              <a:off x="4671806" y="2963146"/>
              <a:ext cx="2974" cy="35548"/>
            </a:xfrm>
            <a:custGeom>
              <a:avLst/>
              <a:gdLst/>
              <a:ahLst/>
              <a:cxnLst/>
              <a:rect l="l" t="t" r="r" b="b"/>
              <a:pathLst>
                <a:path w="231" h="2761" extrusionOk="0">
                  <a:moveTo>
                    <a:pt x="230" y="0"/>
                  </a:moveTo>
                  <a:lnTo>
                    <a:pt x="0" y="2760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6" name="Google Shape;1486;p29"/>
            <p:cNvSpPr/>
            <p:nvPr/>
          </p:nvSpPr>
          <p:spPr>
            <a:xfrm>
              <a:off x="4671806" y="2963146"/>
              <a:ext cx="2974" cy="35548"/>
            </a:xfrm>
            <a:custGeom>
              <a:avLst/>
              <a:gdLst/>
              <a:ahLst/>
              <a:cxnLst/>
              <a:rect l="l" t="t" r="r" b="b"/>
              <a:pathLst>
                <a:path w="231" h="2761" fill="none" extrusionOk="0">
                  <a:moveTo>
                    <a:pt x="230" y="0"/>
                  </a:moveTo>
                  <a:lnTo>
                    <a:pt x="0" y="2760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7" name="Google Shape;1487;p29"/>
            <p:cNvSpPr/>
            <p:nvPr/>
          </p:nvSpPr>
          <p:spPr>
            <a:xfrm>
              <a:off x="4689997" y="2964407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extrusionOk="0">
                  <a:moveTo>
                    <a:pt x="263" y="1"/>
                  </a:moveTo>
                  <a:lnTo>
                    <a:pt x="0" y="2794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8" name="Google Shape;1488;p29"/>
            <p:cNvSpPr/>
            <p:nvPr/>
          </p:nvSpPr>
          <p:spPr>
            <a:xfrm>
              <a:off x="4689997" y="2964407"/>
              <a:ext cx="3399" cy="35973"/>
            </a:xfrm>
            <a:custGeom>
              <a:avLst/>
              <a:gdLst/>
              <a:ahLst/>
              <a:cxnLst/>
              <a:rect l="l" t="t" r="r" b="b"/>
              <a:pathLst>
                <a:path w="264" h="2794" fill="none" extrusionOk="0">
                  <a:moveTo>
                    <a:pt x="263" y="1"/>
                  </a:moveTo>
                  <a:lnTo>
                    <a:pt x="0" y="2794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89" name="Google Shape;1489;p29"/>
            <p:cNvSpPr/>
            <p:nvPr/>
          </p:nvSpPr>
          <p:spPr>
            <a:xfrm>
              <a:off x="4708613" y="2966107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extrusionOk="0">
                  <a:moveTo>
                    <a:pt x="230" y="0"/>
                  </a:moveTo>
                  <a:lnTo>
                    <a:pt x="0" y="2793"/>
                  </a:lnTo>
                </a:path>
              </a:pathLst>
            </a:custGeom>
            <a:solidFill>
              <a:srgbClr val="2FC7E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0" name="Google Shape;1490;p29"/>
            <p:cNvSpPr/>
            <p:nvPr/>
          </p:nvSpPr>
          <p:spPr>
            <a:xfrm>
              <a:off x="4708613" y="2966107"/>
              <a:ext cx="2974" cy="35973"/>
            </a:xfrm>
            <a:custGeom>
              <a:avLst/>
              <a:gdLst/>
              <a:ahLst/>
              <a:cxnLst/>
              <a:rect l="l" t="t" r="r" b="b"/>
              <a:pathLst>
                <a:path w="231" h="2794" fill="none" extrusionOk="0">
                  <a:moveTo>
                    <a:pt x="230" y="0"/>
                  </a:moveTo>
                  <a:lnTo>
                    <a:pt x="0" y="2793"/>
                  </a:ln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1" name="Google Shape;1491;p29"/>
            <p:cNvSpPr/>
            <p:nvPr/>
          </p:nvSpPr>
          <p:spPr>
            <a:xfrm>
              <a:off x="4739498" y="2970330"/>
              <a:ext cx="42861" cy="38316"/>
            </a:xfrm>
            <a:custGeom>
              <a:avLst/>
              <a:gdLst/>
              <a:ahLst/>
              <a:cxnLst/>
              <a:rect l="l" t="t" r="r" b="b"/>
              <a:pathLst>
                <a:path w="3329" h="2976" extrusionOk="0">
                  <a:moveTo>
                    <a:pt x="1480" y="1131"/>
                  </a:moveTo>
                  <a:cubicBezTo>
                    <a:pt x="1776" y="1131"/>
                    <a:pt x="2061" y="1377"/>
                    <a:pt x="2037" y="1710"/>
                  </a:cubicBezTo>
                  <a:cubicBezTo>
                    <a:pt x="2007" y="1956"/>
                    <a:pt x="1775" y="2173"/>
                    <a:pt x="1503" y="2173"/>
                  </a:cubicBezTo>
                  <a:cubicBezTo>
                    <a:pt x="1484" y="2173"/>
                    <a:pt x="1465" y="2172"/>
                    <a:pt x="1446" y="2170"/>
                  </a:cubicBezTo>
                  <a:cubicBezTo>
                    <a:pt x="986" y="2137"/>
                    <a:pt x="789" y="1545"/>
                    <a:pt x="1150" y="1250"/>
                  </a:cubicBezTo>
                  <a:cubicBezTo>
                    <a:pt x="1251" y="1167"/>
                    <a:pt x="1366" y="1131"/>
                    <a:pt x="1480" y="1131"/>
                  </a:cubicBezTo>
                  <a:close/>
                  <a:moveTo>
                    <a:pt x="99" y="1"/>
                  </a:moveTo>
                  <a:cubicBezTo>
                    <a:pt x="99" y="1"/>
                    <a:pt x="0" y="1940"/>
                    <a:pt x="460" y="2498"/>
                  </a:cubicBezTo>
                  <a:cubicBezTo>
                    <a:pt x="755" y="2835"/>
                    <a:pt x="1106" y="2975"/>
                    <a:pt x="1446" y="2975"/>
                  </a:cubicBezTo>
                  <a:cubicBezTo>
                    <a:pt x="2432" y="2975"/>
                    <a:pt x="3328" y="1792"/>
                    <a:pt x="2497" y="789"/>
                  </a:cubicBezTo>
                  <a:cubicBezTo>
                    <a:pt x="2005" y="231"/>
                    <a:pt x="99" y="1"/>
                    <a:pt x="99" y="1"/>
                  </a:cubicBezTo>
                  <a:close/>
                </a:path>
              </a:pathLst>
            </a:custGeom>
            <a:solidFill>
              <a:schemeClr val="accent3"/>
            </a:solidFill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2" name="Google Shape;1492;p29"/>
            <p:cNvSpPr/>
            <p:nvPr/>
          </p:nvSpPr>
          <p:spPr>
            <a:xfrm>
              <a:off x="4338018" y="2531210"/>
              <a:ext cx="453136" cy="371907"/>
            </a:xfrm>
            <a:custGeom>
              <a:avLst/>
              <a:gdLst/>
              <a:ahLst/>
              <a:cxnLst/>
              <a:rect l="l" t="t" r="r" b="b"/>
              <a:pathLst>
                <a:path w="35195" h="28886" fill="none" extrusionOk="0">
                  <a:moveTo>
                    <a:pt x="35063" y="28885"/>
                  </a:moveTo>
                  <a:cubicBezTo>
                    <a:pt x="35063" y="28885"/>
                    <a:pt x="33847" y="21952"/>
                    <a:pt x="34537" y="15084"/>
                  </a:cubicBezTo>
                  <a:cubicBezTo>
                    <a:pt x="35194" y="8216"/>
                    <a:pt x="33880" y="4371"/>
                    <a:pt x="29608" y="2630"/>
                  </a:cubicBezTo>
                  <a:cubicBezTo>
                    <a:pt x="25829" y="1052"/>
                    <a:pt x="22017" y="1020"/>
                    <a:pt x="19750" y="822"/>
                  </a:cubicBezTo>
                  <a:lnTo>
                    <a:pt x="19848" y="822"/>
                  </a:lnTo>
                  <a:cubicBezTo>
                    <a:pt x="17581" y="625"/>
                    <a:pt x="13835" y="1"/>
                    <a:pt x="9859" y="921"/>
                  </a:cubicBezTo>
                  <a:cubicBezTo>
                    <a:pt x="5357" y="1940"/>
                    <a:pt x="3385" y="5489"/>
                    <a:pt x="2892" y="12389"/>
                  </a:cubicBezTo>
                  <a:cubicBezTo>
                    <a:pt x="2367" y="19257"/>
                    <a:pt x="1" y="25895"/>
                    <a:pt x="1" y="25895"/>
                  </a:cubicBez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3" name="Google Shape;1493;p29"/>
            <p:cNvSpPr/>
            <p:nvPr/>
          </p:nvSpPr>
          <p:spPr>
            <a:xfrm>
              <a:off x="4397252" y="2565403"/>
              <a:ext cx="368083" cy="215656"/>
            </a:xfrm>
            <a:custGeom>
              <a:avLst/>
              <a:gdLst/>
              <a:ahLst/>
              <a:cxnLst/>
              <a:rect l="l" t="t" r="r" b="b"/>
              <a:pathLst>
                <a:path w="28589" h="16750" extrusionOk="0">
                  <a:moveTo>
                    <a:pt x="10018" y="0"/>
                  </a:moveTo>
                  <a:cubicBezTo>
                    <a:pt x="6460" y="0"/>
                    <a:pt x="2575" y="804"/>
                    <a:pt x="1249" y="4738"/>
                  </a:cubicBezTo>
                  <a:cubicBezTo>
                    <a:pt x="427" y="7170"/>
                    <a:pt x="0" y="11146"/>
                    <a:pt x="1052" y="13184"/>
                  </a:cubicBezTo>
                  <a:cubicBezTo>
                    <a:pt x="1972" y="15024"/>
                    <a:pt x="5652" y="15254"/>
                    <a:pt x="7558" y="15648"/>
                  </a:cubicBezTo>
                  <a:cubicBezTo>
                    <a:pt x="8807" y="15944"/>
                    <a:pt x="11731" y="16305"/>
                    <a:pt x="14656" y="16568"/>
                  </a:cubicBezTo>
                  <a:lnTo>
                    <a:pt x="13013" y="16470"/>
                  </a:lnTo>
                  <a:lnTo>
                    <a:pt x="13013" y="16470"/>
                  </a:lnTo>
                  <a:cubicBezTo>
                    <a:pt x="15446" y="16632"/>
                    <a:pt x="17858" y="16750"/>
                    <a:pt x="19350" y="16750"/>
                  </a:cubicBezTo>
                  <a:cubicBezTo>
                    <a:pt x="19671" y="16750"/>
                    <a:pt x="19949" y="16744"/>
                    <a:pt x="20176" y="16732"/>
                  </a:cubicBezTo>
                  <a:cubicBezTo>
                    <a:pt x="20364" y="16726"/>
                    <a:pt x="20569" y="16724"/>
                    <a:pt x="20785" y="16724"/>
                  </a:cubicBezTo>
                  <a:cubicBezTo>
                    <a:pt x="21176" y="16724"/>
                    <a:pt x="21607" y="16731"/>
                    <a:pt x="22056" y="16731"/>
                  </a:cubicBezTo>
                  <a:cubicBezTo>
                    <a:pt x="23932" y="16731"/>
                    <a:pt x="26126" y="16615"/>
                    <a:pt x="27011" y="15418"/>
                  </a:cubicBezTo>
                  <a:cubicBezTo>
                    <a:pt x="28391" y="13611"/>
                    <a:pt x="28589" y="9602"/>
                    <a:pt x="28260" y="7072"/>
                  </a:cubicBezTo>
                  <a:cubicBezTo>
                    <a:pt x="27307" y="269"/>
                    <a:pt x="18665" y="664"/>
                    <a:pt x="15017" y="335"/>
                  </a:cubicBezTo>
                  <a:cubicBezTo>
                    <a:pt x="13743" y="232"/>
                    <a:pt x="11928" y="0"/>
                    <a:pt x="100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4" name="Google Shape;1494;p29"/>
            <p:cNvSpPr/>
            <p:nvPr/>
          </p:nvSpPr>
          <p:spPr>
            <a:xfrm>
              <a:off x="4397252" y="2548564"/>
              <a:ext cx="368083" cy="236514"/>
            </a:xfrm>
            <a:custGeom>
              <a:avLst/>
              <a:gdLst/>
              <a:ahLst/>
              <a:cxnLst/>
              <a:rect l="l" t="t" r="r" b="b"/>
              <a:pathLst>
                <a:path w="28589" h="18370" fill="none" extrusionOk="0">
                  <a:moveTo>
                    <a:pt x="14656" y="17876"/>
                  </a:moveTo>
                  <a:cubicBezTo>
                    <a:pt x="11731" y="17613"/>
                    <a:pt x="8807" y="17252"/>
                    <a:pt x="7558" y="16956"/>
                  </a:cubicBezTo>
                  <a:cubicBezTo>
                    <a:pt x="5652" y="16562"/>
                    <a:pt x="1972" y="16332"/>
                    <a:pt x="1052" y="14492"/>
                  </a:cubicBezTo>
                  <a:cubicBezTo>
                    <a:pt x="0" y="12454"/>
                    <a:pt x="427" y="8478"/>
                    <a:pt x="1249" y="6046"/>
                  </a:cubicBezTo>
                  <a:cubicBezTo>
                    <a:pt x="3286" y="0"/>
                    <a:pt x="11370" y="1347"/>
                    <a:pt x="15017" y="1643"/>
                  </a:cubicBezTo>
                  <a:cubicBezTo>
                    <a:pt x="18665" y="1972"/>
                    <a:pt x="27307" y="1577"/>
                    <a:pt x="28260" y="8380"/>
                  </a:cubicBezTo>
                  <a:cubicBezTo>
                    <a:pt x="28589" y="10910"/>
                    <a:pt x="28391" y="14919"/>
                    <a:pt x="27011" y="16726"/>
                  </a:cubicBezTo>
                  <a:cubicBezTo>
                    <a:pt x="25795" y="18369"/>
                    <a:pt x="22115" y="17975"/>
                    <a:pt x="20176" y="18040"/>
                  </a:cubicBezTo>
                  <a:cubicBezTo>
                    <a:pt x="18895" y="18106"/>
                    <a:pt x="15970" y="17975"/>
                    <a:pt x="13013" y="17778"/>
                  </a:cubicBezTo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5" name="Google Shape;1495;p29"/>
            <p:cNvSpPr/>
            <p:nvPr/>
          </p:nvSpPr>
          <p:spPr>
            <a:xfrm>
              <a:off x="4412907" y="2576900"/>
              <a:ext cx="337621" cy="189983"/>
            </a:xfrm>
            <a:custGeom>
              <a:avLst/>
              <a:gdLst/>
              <a:ahLst/>
              <a:cxnLst/>
              <a:rect l="l" t="t" r="r" b="b"/>
              <a:pathLst>
                <a:path w="26223" h="14756" fill="none" extrusionOk="0">
                  <a:moveTo>
                    <a:pt x="11830" y="428"/>
                  </a:moveTo>
                  <a:cubicBezTo>
                    <a:pt x="7229" y="1"/>
                    <a:pt x="2465" y="132"/>
                    <a:pt x="1117" y="4207"/>
                  </a:cubicBezTo>
                  <a:cubicBezTo>
                    <a:pt x="296" y="6573"/>
                    <a:pt x="0" y="10187"/>
                    <a:pt x="822" y="11798"/>
                  </a:cubicBezTo>
                  <a:cubicBezTo>
                    <a:pt x="1314" y="12751"/>
                    <a:pt x="3647" y="13145"/>
                    <a:pt x="5192" y="13408"/>
                  </a:cubicBezTo>
                  <a:cubicBezTo>
                    <a:pt x="5685" y="13473"/>
                    <a:pt x="6178" y="13572"/>
                    <a:pt x="6572" y="13638"/>
                  </a:cubicBezTo>
                  <a:cubicBezTo>
                    <a:pt x="7591" y="13868"/>
                    <a:pt x="9990" y="14196"/>
                    <a:pt x="12717" y="14459"/>
                  </a:cubicBezTo>
                  <a:cubicBezTo>
                    <a:pt x="15411" y="14656"/>
                    <a:pt x="17843" y="14755"/>
                    <a:pt x="18862" y="14689"/>
                  </a:cubicBezTo>
                  <a:lnTo>
                    <a:pt x="20308" y="14689"/>
                  </a:lnTo>
                  <a:cubicBezTo>
                    <a:pt x="21852" y="14689"/>
                    <a:pt x="24218" y="14722"/>
                    <a:pt x="24875" y="13868"/>
                  </a:cubicBezTo>
                  <a:cubicBezTo>
                    <a:pt x="25927" y="12422"/>
                    <a:pt x="26222" y="8807"/>
                    <a:pt x="25861" y="6310"/>
                  </a:cubicBezTo>
                  <a:cubicBezTo>
                    <a:pt x="25302" y="2202"/>
                    <a:pt x="21392" y="1184"/>
                    <a:pt x="17022" y="822"/>
                  </a:cubicBezTo>
                  <a:cubicBezTo>
                    <a:pt x="16397" y="757"/>
                    <a:pt x="15773" y="724"/>
                    <a:pt x="15149" y="691"/>
                  </a:cubicBezTo>
                  <a:cubicBezTo>
                    <a:pt x="14623" y="658"/>
                    <a:pt x="14130" y="625"/>
                    <a:pt x="13703" y="592"/>
                  </a:cubicBezTo>
                  <a:cubicBezTo>
                    <a:pt x="13407" y="559"/>
                    <a:pt x="13078" y="559"/>
                    <a:pt x="12750" y="494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496" name="Google Shape;1496;p29"/>
            <p:cNvSpPr/>
            <p:nvPr/>
          </p:nvSpPr>
          <p:spPr>
            <a:xfrm>
              <a:off x="4273711" y="2515568"/>
              <a:ext cx="570749" cy="638008"/>
            </a:xfrm>
            <a:custGeom>
              <a:avLst/>
              <a:gdLst/>
              <a:ahLst/>
              <a:cxnLst/>
              <a:rect l="l" t="t" r="r" b="b"/>
              <a:pathLst>
                <a:path w="44330" h="49554" fill="none" extrusionOk="0">
                  <a:moveTo>
                    <a:pt x="40912" y="17613"/>
                  </a:moveTo>
                  <a:cubicBezTo>
                    <a:pt x="41832" y="9990"/>
                    <a:pt x="40320" y="5553"/>
                    <a:pt x="37462" y="3549"/>
                  </a:cubicBezTo>
                  <a:cubicBezTo>
                    <a:pt x="34866" y="1709"/>
                    <a:pt x="27571" y="887"/>
                    <a:pt x="24942" y="690"/>
                  </a:cubicBezTo>
                  <a:cubicBezTo>
                    <a:pt x="22313" y="427"/>
                    <a:pt x="14985" y="0"/>
                    <a:pt x="12126" y="1380"/>
                  </a:cubicBezTo>
                  <a:cubicBezTo>
                    <a:pt x="8972" y="2892"/>
                    <a:pt x="6704" y="6999"/>
                    <a:pt x="6310" y="14656"/>
                  </a:cubicBezTo>
                  <a:cubicBezTo>
                    <a:pt x="5883" y="22345"/>
                    <a:pt x="1" y="31152"/>
                    <a:pt x="3353" y="40352"/>
                  </a:cubicBezTo>
                  <a:cubicBezTo>
                    <a:pt x="5752" y="46990"/>
                    <a:pt x="16924" y="48075"/>
                    <a:pt x="20867" y="48305"/>
                  </a:cubicBezTo>
                  <a:cubicBezTo>
                    <a:pt x="24778" y="48699"/>
                    <a:pt x="35983" y="49553"/>
                    <a:pt x="39466" y="43441"/>
                  </a:cubicBezTo>
                  <a:cubicBezTo>
                    <a:pt x="44329" y="34963"/>
                    <a:pt x="40025" y="25270"/>
                    <a:pt x="40912" y="17613"/>
                  </a:cubicBezTo>
                  <a:close/>
                </a:path>
              </a:pathLst>
            </a:custGeom>
            <a:noFill/>
            <a:ln w="9850" cap="flat" cmpd="sng">
              <a:solidFill>
                <a:schemeClr val="dk1"/>
              </a:solidFill>
              <a:prstDash val="solid"/>
              <a:miter lim="3286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4" name="Google Shape;1364;p28"/>
          <p:cNvSpPr/>
          <p:nvPr/>
        </p:nvSpPr>
        <p:spPr>
          <a:xfrm>
            <a:off x="2245400" y="1147625"/>
            <a:ext cx="4698007" cy="2573037"/>
          </a:xfrm>
          <a:custGeom>
            <a:avLst/>
            <a:gdLst/>
            <a:ahLst/>
            <a:cxnLst/>
            <a:rect l="l" t="t" r="r" b="b"/>
            <a:pathLst>
              <a:path w="280478" h="145062" fill="none" extrusionOk="0">
                <a:moveTo>
                  <a:pt x="0" y="0"/>
                </a:moveTo>
                <a:lnTo>
                  <a:pt x="245244" y="0"/>
                </a:lnTo>
                <a:cubicBezTo>
                  <a:pt x="245244" y="0"/>
                  <a:pt x="280478" y="0"/>
                  <a:pt x="280478" y="35642"/>
                </a:cubicBezTo>
                <a:cubicBezTo>
                  <a:pt x="280478" y="35642"/>
                  <a:pt x="280478" y="70508"/>
                  <a:pt x="245244" y="70917"/>
                </a:cubicBezTo>
                <a:cubicBezTo>
                  <a:pt x="214058" y="71244"/>
                  <a:pt x="35234" y="70917"/>
                  <a:pt x="35234" y="70917"/>
                </a:cubicBezTo>
                <a:cubicBezTo>
                  <a:pt x="35234" y="70917"/>
                  <a:pt x="0" y="68301"/>
                  <a:pt x="0" y="106681"/>
                </a:cubicBezTo>
                <a:cubicBezTo>
                  <a:pt x="0" y="145062"/>
                  <a:pt x="35234" y="141914"/>
                  <a:pt x="35234" y="141914"/>
                </a:cubicBezTo>
                <a:lnTo>
                  <a:pt x="280478" y="141914"/>
                </a:ln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miter lim="40874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365" name="Google Shape;1365;p28"/>
          <p:cNvSpPr txBox="1">
            <a:spLocks noGrp="1"/>
          </p:cNvSpPr>
          <p:nvPr>
            <p:ph type="title"/>
          </p:nvPr>
        </p:nvSpPr>
        <p:spPr>
          <a:xfrm>
            <a:off x="457200" y="445025"/>
            <a:ext cx="8229600" cy="52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90204"/>
              <a:buNone/>
            </a:pPr>
            <a:r>
              <a:rPr lang="en-IN" dirty="0"/>
              <a:t>Key Findings and Recommendations</a:t>
            </a:r>
            <a:endParaRPr dirty="0"/>
          </a:p>
        </p:txBody>
      </p:sp>
      <p:sp>
        <p:nvSpPr>
          <p:cNvPr id="1366" name="Google Shape;1366;p28"/>
          <p:cNvSpPr txBox="1"/>
          <p:nvPr/>
        </p:nvSpPr>
        <p:spPr>
          <a:xfrm>
            <a:off x="3309976" y="3783675"/>
            <a:ext cx="2029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chemeClr val="accent4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Recommendations</a:t>
            </a:r>
            <a:endParaRPr sz="1600" b="1" dirty="0">
              <a:solidFill>
                <a:schemeClr val="accent4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367" name="Google Shape;1367;p28"/>
          <p:cNvSpPr txBox="1"/>
          <p:nvPr/>
        </p:nvSpPr>
        <p:spPr>
          <a:xfrm>
            <a:off x="3309987" y="4110482"/>
            <a:ext cx="20295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270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Expand campaign to influencer collaborations.</a:t>
            </a:r>
            <a:endParaRPr sz="16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368" name="Google Shape;1368;p28"/>
          <p:cNvSpPr txBox="1"/>
          <p:nvPr/>
        </p:nvSpPr>
        <p:spPr>
          <a:xfrm>
            <a:off x="3313847" y="1284888"/>
            <a:ext cx="2029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accent4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Outcome</a:t>
            </a:r>
            <a:endParaRPr sz="1600" b="1" dirty="0">
              <a:solidFill>
                <a:schemeClr val="accent4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369" name="Google Shape;1369;p28"/>
          <p:cNvSpPr txBox="1"/>
          <p:nvPr/>
        </p:nvSpPr>
        <p:spPr>
          <a:xfrm>
            <a:off x="3313837" y="1610283"/>
            <a:ext cx="2029500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IN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Effective communication drives engagement.</a:t>
            </a:r>
            <a:endParaRPr sz="16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370" name="Google Shape;1370;p28"/>
          <p:cNvSpPr txBox="1"/>
          <p:nvPr/>
        </p:nvSpPr>
        <p:spPr>
          <a:xfrm>
            <a:off x="3314772" y="2546138"/>
            <a:ext cx="2029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chemeClr val="accent4"/>
                </a:solidFill>
                <a:latin typeface="Fira Sans Extra Condensed" panose="020B0503050000020004"/>
                <a:ea typeface="Fira Sans Extra Condensed" panose="020B0503050000020004"/>
                <a:cs typeface="Fira Sans Extra Condensed" panose="020B0503050000020004"/>
                <a:sym typeface="Fira Sans Extra Condensed" panose="020B0503050000020004"/>
              </a:rPr>
              <a:t>Findings</a:t>
            </a:r>
            <a:endParaRPr sz="1600" b="1" dirty="0">
              <a:solidFill>
                <a:schemeClr val="accent4"/>
              </a:solidFill>
              <a:latin typeface="Fira Sans Extra Condensed" panose="020B0503050000020004"/>
              <a:ea typeface="Fira Sans Extra Condensed" panose="020B0503050000020004"/>
              <a:cs typeface="Fira Sans Extra Condensed" panose="020B0503050000020004"/>
              <a:sym typeface="Fira Sans Extra Condensed" panose="020B0503050000020004"/>
            </a:endParaRPr>
          </a:p>
        </p:txBody>
      </p:sp>
      <p:sp>
        <p:nvSpPr>
          <p:cNvPr id="1371" name="Google Shape;1371;p28"/>
          <p:cNvSpPr txBox="1"/>
          <p:nvPr/>
        </p:nvSpPr>
        <p:spPr>
          <a:xfrm>
            <a:off x="3054927" y="2873894"/>
            <a:ext cx="2289273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90204"/>
              <a:buNone/>
            </a:pPr>
            <a:r>
              <a:rPr lang="en-US" dirty="0">
                <a:solidFill>
                  <a:srgbClr val="000000"/>
                </a:solidFill>
                <a:latin typeface="Roboto" panose="02000000000000000000"/>
                <a:ea typeface="Roboto" panose="02000000000000000000"/>
                <a:cs typeface="Roboto" panose="02000000000000000000"/>
                <a:sym typeface="Roboto" panose="02000000000000000000"/>
              </a:rPr>
              <a:t>Sustainability messaging attracts eco-conscious travelers.</a:t>
            </a:r>
            <a:endParaRPr sz="1600" dirty="0">
              <a:solidFill>
                <a:srgbClr val="000000"/>
              </a:solidFill>
              <a:latin typeface="Roboto" panose="02000000000000000000"/>
              <a:ea typeface="Roboto" panose="02000000000000000000"/>
              <a:cs typeface="Roboto" panose="02000000000000000000"/>
              <a:sym typeface="Roboto" panose="02000000000000000000"/>
            </a:endParaRPr>
          </a:p>
        </p:txBody>
      </p:sp>
      <p:sp>
        <p:nvSpPr>
          <p:cNvPr id="1372" name="Google Shape;1372;p28"/>
          <p:cNvSpPr/>
          <p:nvPr/>
        </p:nvSpPr>
        <p:spPr>
          <a:xfrm>
            <a:off x="5483887" y="1054552"/>
            <a:ext cx="199500" cy="199500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373" name="Google Shape;1373;p28"/>
          <p:cNvSpPr/>
          <p:nvPr/>
        </p:nvSpPr>
        <p:spPr>
          <a:xfrm>
            <a:off x="5483875" y="2285950"/>
            <a:ext cx="199500" cy="199500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374" name="Google Shape;1374;p28"/>
          <p:cNvSpPr/>
          <p:nvPr/>
        </p:nvSpPr>
        <p:spPr>
          <a:xfrm>
            <a:off x="5483875" y="3563441"/>
            <a:ext cx="199500" cy="199500"/>
          </a:xfrm>
          <a:prstGeom prst="ellipse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1375" name="Google Shape;1375;p28"/>
          <p:cNvGrpSpPr/>
          <p:nvPr/>
        </p:nvGrpSpPr>
        <p:grpSpPr>
          <a:xfrm>
            <a:off x="7081825" y="3233249"/>
            <a:ext cx="846173" cy="846278"/>
            <a:chOff x="7081825" y="3283936"/>
            <a:chExt cx="846173" cy="846278"/>
          </a:xfrm>
        </p:grpSpPr>
        <p:sp>
          <p:nvSpPr>
            <p:cNvPr id="1376" name="Google Shape;1376;p28"/>
            <p:cNvSpPr/>
            <p:nvPr/>
          </p:nvSpPr>
          <p:spPr>
            <a:xfrm>
              <a:off x="7081825" y="3283936"/>
              <a:ext cx="846173" cy="846278"/>
            </a:xfrm>
            <a:custGeom>
              <a:avLst/>
              <a:gdLst/>
              <a:ahLst/>
              <a:cxnLst/>
              <a:rect l="l" t="t" r="r" b="b"/>
              <a:pathLst>
                <a:path w="4577" h="4578" extrusionOk="0">
                  <a:moveTo>
                    <a:pt x="2288" y="1"/>
                  </a:moveTo>
                  <a:cubicBezTo>
                    <a:pt x="1025" y="1"/>
                    <a:pt x="0" y="1024"/>
                    <a:pt x="0" y="2289"/>
                  </a:cubicBezTo>
                  <a:cubicBezTo>
                    <a:pt x="0" y="3553"/>
                    <a:pt x="1025" y="4577"/>
                    <a:pt x="2288" y="4577"/>
                  </a:cubicBezTo>
                  <a:cubicBezTo>
                    <a:pt x="3552" y="4577"/>
                    <a:pt x="4577" y="3553"/>
                    <a:pt x="4577" y="2289"/>
                  </a:cubicBezTo>
                  <a:cubicBezTo>
                    <a:pt x="4577" y="1024"/>
                    <a:pt x="3552" y="1"/>
                    <a:pt x="22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377" name="Google Shape;1377;p28"/>
            <p:cNvGrpSpPr/>
            <p:nvPr/>
          </p:nvGrpSpPr>
          <p:grpSpPr>
            <a:xfrm>
              <a:off x="7280822" y="3488986"/>
              <a:ext cx="443056" cy="443016"/>
              <a:chOff x="7414946" y="3220873"/>
              <a:chExt cx="360091" cy="360117"/>
            </a:xfrm>
          </p:grpSpPr>
          <p:sp>
            <p:nvSpPr>
              <p:cNvPr id="1378" name="Google Shape;1378;p28"/>
              <p:cNvSpPr/>
              <p:nvPr/>
            </p:nvSpPr>
            <p:spPr>
              <a:xfrm>
                <a:off x="7414946" y="3305234"/>
                <a:ext cx="151619" cy="195389"/>
              </a:xfrm>
              <a:custGeom>
                <a:avLst/>
                <a:gdLst/>
                <a:ahLst/>
                <a:cxnLst/>
                <a:rect l="l" t="t" r="r" b="b"/>
                <a:pathLst>
                  <a:path w="5771" h="7437" extrusionOk="0">
                    <a:moveTo>
                      <a:pt x="0" y="1"/>
                    </a:moveTo>
                    <a:lnTo>
                      <a:pt x="0" y="4572"/>
                    </a:lnTo>
                    <a:lnTo>
                      <a:pt x="5771" y="7437"/>
                    </a:lnTo>
                    <a:lnTo>
                      <a:pt x="4571" y="1360"/>
                    </a:lnTo>
                    <a:lnTo>
                      <a:pt x="902" y="27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79" name="Google Shape;1379;p28"/>
              <p:cNvSpPr/>
              <p:nvPr/>
            </p:nvSpPr>
            <p:spPr>
              <a:xfrm>
                <a:off x="7414946" y="3425326"/>
                <a:ext cx="143789" cy="155665"/>
              </a:xfrm>
              <a:custGeom>
                <a:avLst/>
                <a:gdLst/>
                <a:ahLst/>
                <a:cxnLst/>
                <a:rect l="l" t="t" r="r" b="b"/>
                <a:pathLst>
                  <a:path w="5473" h="5925" extrusionOk="0">
                    <a:moveTo>
                      <a:pt x="0" y="1"/>
                    </a:moveTo>
                    <a:lnTo>
                      <a:pt x="0" y="4572"/>
                    </a:lnTo>
                    <a:lnTo>
                      <a:pt x="4571" y="5924"/>
                    </a:lnTo>
                    <a:lnTo>
                      <a:pt x="5473" y="3642"/>
                    </a:lnTo>
                    <a:lnTo>
                      <a:pt x="4571" y="1353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0" name="Google Shape;1380;p28"/>
              <p:cNvSpPr/>
              <p:nvPr/>
            </p:nvSpPr>
            <p:spPr>
              <a:xfrm>
                <a:off x="7735471" y="3430265"/>
                <a:ext cx="39566" cy="150725"/>
              </a:xfrm>
              <a:custGeom>
                <a:avLst/>
                <a:gdLst/>
                <a:ahLst/>
                <a:cxnLst/>
                <a:rect l="l" t="t" r="r" b="b"/>
                <a:pathLst>
                  <a:path w="1506" h="5737" extrusionOk="0">
                    <a:moveTo>
                      <a:pt x="1" y="0"/>
                    </a:moveTo>
                    <a:lnTo>
                      <a:pt x="604" y="5466"/>
                    </a:lnTo>
                    <a:lnTo>
                      <a:pt x="1506" y="5736"/>
                    </a:lnTo>
                    <a:lnTo>
                      <a:pt x="1506" y="116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1" name="Google Shape;1381;p28"/>
              <p:cNvSpPr/>
              <p:nvPr/>
            </p:nvSpPr>
            <p:spPr>
              <a:xfrm>
                <a:off x="7623418" y="3393641"/>
                <a:ext cx="127947" cy="180229"/>
              </a:xfrm>
              <a:custGeom>
                <a:avLst/>
                <a:gdLst/>
                <a:ahLst/>
                <a:cxnLst/>
                <a:rect l="l" t="t" r="r" b="b"/>
                <a:pathLst>
                  <a:path w="4870" h="6860" extrusionOk="0">
                    <a:moveTo>
                      <a:pt x="0" y="0"/>
                    </a:moveTo>
                    <a:lnTo>
                      <a:pt x="1200" y="5778"/>
                    </a:lnTo>
                    <a:lnTo>
                      <a:pt x="4869" y="6860"/>
                    </a:lnTo>
                    <a:lnTo>
                      <a:pt x="4869" y="22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2" name="Google Shape;1382;p28"/>
              <p:cNvSpPr/>
              <p:nvPr/>
            </p:nvSpPr>
            <p:spPr>
              <a:xfrm>
                <a:off x="7535038" y="3420045"/>
                <a:ext cx="119908" cy="160945"/>
              </a:xfrm>
              <a:custGeom>
                <a:avLst/>
                <a:gdLst/>
                <a:ahLst/>
                <a:cxnLst/>
                <a:rect l="l" t="t" r="r" b="b"/>
                <a:pathLst>
                  <a:path w="4564" h="6126" extrusionOk="0">
                    <a:moveTo>
                      <a:pt x="2282" y="1"/>
                    </a:moveTo>
                    <a:lnTo>
                      <a:pt x="0" y="1554"/>
                    </a:lnTo>
                    <a:lnTo>
                      <a:pt x="0" y="6125"/>
                    </a:lnTo>
                    <a:lnTo>
                      <a:pt x="4564" y="4773"/>
                    </a:lnTo>
                    <a:lnTo>
                      <a:pt x="4564" y="202"/>
                    </a:lnTo>
                    <a:lnTo>
                      <a:pt x="2282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3" name="Google Shape;1383;p28"/>
              <p:cNvSpPr/>
              <p:nvPr/>
            </p:nvSpPr>
            <p:spPr>
              <a:xfrm>
                <a:off x="7735471" y="3333845"/>
                <a:ext cx="39566" cy="127054"/>
              </a:xfrm>
              <a:custGeom>
                <a:avLst/>
                <a:gdLst/>
                <a:ahLst/>
                <a:cxnLst/>
                <a:rect l="l" t="t" r="r" b="b"/>
                <a:pathLst>
                  <a:path w="1506" h="4836" extrusionOk="0">
                    <a:moveTo>
                      <a:pt x="604" y="1"/>
                    </a:moveTo>
                    <a:lnTo>
                      <a:pt x="1" y="2290"/>
                    </a:lnTo>
                    <a:lnTo>
                      <a:pt x="604" y="4572"/>
                    </a:lnTo>
                    <a:lnTo>
                      <a:pt x="1506" y="4835"/>
                    </a:lnTo>
                    <a:lnTo>
                      <a:pt x="1506" y="271"/>
                    </a:lnTo>
                    <a:lnTo>
                      <a:pt x="6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4" name="Google Shape;1384;p28"/>
              <p:cNvSpPr/>
              <p:nvPr/>
            </p:nvSpPr>
            <p:spPr>
              <a:xfrm>
                <a:off x="7631248" y="3305234"/>
                <a:ext cx="120118" cy="148729"/>
              </a:xfrm>
              <a:custGeom>
                <a:avLst/>
                <a:gdLst/>
                <a:ahLst/>
                <a:cxnLst/>
                <a:rect l="l" t="t" r="r" b="b"/>
                <a:pathLst>
                  <a:path w="4572" h="5661" extrusionOk="0">
                    <a:moveTo>
                      <a:pt x="902" y="1"/>
                    </a:moveTo>
                    <a:lnTo>
                      <a:pt x="0" y="2290"/>
                    </a:lnTo>
                    <a:lnTo>
                      <a:pt x="902" y="4572"/>
                    </a:lnTo>
                    <a:lnTo>
                      <a:pt x="4571" y="5661"/>
                    </a:lnTo>
                    <a:lnTo>
                      <a:pt x="4571" y="1090"/>
                    </a:lnTo>
                    <a:lnTo>
                      <a:pt x="902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5" name="Google Shape;1385;p28"/>
              <p:cNvSpPr/>
              <p:nvPr/>
            </p:nvSpPr>
            <p:spPr>
              <a:xfrm>
                <a:off x="7535038" y="3305234"/>
                <a:ext cx="119908" cy="155665"/>
              </a:xfrm>
              <a:custGeom>
                <a:avLst/>
                <a:gdLst/>
                <a:ahLst/>
                <a:cxnLst/>
                <a:rect l="l" t="t" r="r" b="b"/>
                <a:pathLst>
                  <a:path w="4564" h="5925" extrusionOk="0">
                    <a:moveTo>
                      <a:pt x="4564" y="1"/>
                    </a:moveTo>
                    <a:lnTo>
                      <a:pt x="0" y="1360"/>
                    </a:lnTo>
                    <a:lnTo>
                      <a:pt x="0" y="5924"/>
                    </a:lnTo>
                    <a:lnTo>
                      <a:pt x="4564" y="4572"/>
                    </a:lnTo>
                    <a:lnTo>
                      <a:pt x="456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6" name="Google Shape;1386;p28"/>
              <p:cNvSpPr/>
              <p:nvPr/>
            </p:nvSpPr>
            <p:spPr>
              <a:xfrm>
                <a:off x="7654945" y="3220873"/>
                <a:ext cx="67258" cy="180807"/>
              </a:xfrm>
              <a:custGeom>
                <a:avLst/>
                <a:gdLst/>
                <a:ahLst/>
                <a:cxnLst/>
                <a:rect l="l" t="t" r="r" b="b"/>
                <a:pathLst>
                  <a:path w="2560" h="6882" extrusionOk="0">
                    <a:moveTo>
                      <a:pt x="0" y="1"/>
                    </a:moveTo>
                    <a:lnTo>
                      <a:pt x="0" y="6881"/>
                    </a:lnTo>
                    <a:cubicBezTo>
                      <a:pt x="0" y="6881"/>
                      <a:pt x="2559" y="4322"/>
                      <a:pt x="2559" y="2560"/>
                    </a:cubicBezTo>
                    <a:cubicBezTo>
                      <a:pt x="2559" y="1145"/>
                      <a:pt x="1415" y="1"/>
                      <a:pt x="0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7" name="Google Shape;1387;p28"/>
              <p:cNvSpPr/>
              <p:nvPr/>
            </p:nvSpPr>
            <p:spPr>
              <a:xfrm>
                <a:off x="7587688" y="3220873"/>
                <a:ext cx="118831" cy="180807"/>
              </a:xfrm>
              <a:custGeom>
                <a:avLst/>
                <a:gdLst/>
                <a:ahLst/>
                <a:cxnLst/>
                <a:rect l="l" t="t" r="r" b="b"/>
                <a:pathLst>
                  <a:path w="4523" h="6882" extrusionOk="0">
                    <a:moveTo>
                      <a:pt x="2560" y="1"/>
                    </a:moveTo>
                    <a:cubicBezTo>
                      <a:pt x="1145" y="1"/>
                      <a:pt x="1" y="1145"/>
                      <a:pt x="1" y="2560"/>
                    </a:cubicBezTo>
                    <a:cubicBezTo>
                      <a:pt x="1" y="4322"/>
                      <a:pt x="2560" y="6881"/>
                      <a:pt x="2560" y="6881"/>
                    </a:cubicBezTo>
                    <a:cubicBezTo>
                      <a:pt x="2560" y="6881"/>
                      <a:pt x="4523" y="4322"/>
                      <a:pt x="4523" y="2560"/>
                    </a:cubicBezTo>
                    <a:cubicBezTo>
                      <a:pt x="4523" y="1152"/>
                      <a:pt x="3642" y="1"/>
                      <a:pt x="256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388" name="Google Shape;1388;p28"/>
              <p:cNvSpPr/>
              <p:nvPr/>
            </p:nvSpPr>
            <p:spPr>
              <a:xfrm>
                <a:off x="7607366" y="3252479"/>
                <a:ext cx="83310" cy="71382"/>
              </a:xfrm>
              <a:custGeom>
                <a:avLst/>
                <a:gdLst/>
                <a:ahLst/>
                <a:cxnLst/>
                <a:rect l="l" t="t" r="r" b="b"/>
                <a:pathLst>
                  <a:path w="3171" h="2717" extrusionOk="0">
                    <a:moveTo>
                      <a:pt x="1803" y="0"/>
                    </a:moveTo>
                    <a:cubicBezTo>
                      <a:pt x="1470" y="0"/>
                      <a:pt x="1130" y="124"/>
                      <a:pt x="854" y="400"/>
                    </a:cubicBezTo>
                    <a:cubicBezTo>
                      <a:pt x="1" y="1253"/>
                      <a:pt x="604" y="2716"/>
                      <a:pt x="1811" y="2716"/>
                    </a:cubicBezTo>
                    <a:cubicBezTo>
                      <a:pt x="2560" y="2710"/>
                      <a:pt x="3164" y="2106"/>
                      <a:pt x="3171" y="1357"/>
                    </a:cubicBezTo>
                    <a:cubicBezTo>
                      <a:pt x="3171" y="541"/>
                      <a:pt x="2501" y="0"/>
                      <a:pt x="18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389" name="Google Shape;1389;p28"/>
          <p:cNvSpPr/>
          <p:nvPr/>
        </p:nvSpPr>
        <p:spPr>
          <a:xfrm>
            <a:off x="1264708" y="721549"/>
            <a:ext cx="846173" cy="846278"/>
          </a:xfrm>
          <a:custGeom>
            <a:avLst/>
            <a:gdLst/>
            <a:ahLst/>
            <a:cxnLst/>
            <a:rect l="l" t="t" r="r" b="b"/>
            <a:pathLst>
              <a:path w="4577" h="4578" extrusionOk="0">
                <a:moveTo>
                  <a:pt x="2288" y="1"/>
                </a:moveTo>
                <a:cubicBezTo>
                  <a:pt x="1025" y="1"/>
                  <a:pt x="0" y="1024"/>
                  <a:pt x="0" y="2289"/>
                </a:cubicBezTo>
                <a:cubicBezTo>
                  <a:pt x="0" y="3553"/>
                  <a:pt x="1025" y="4577"/>
                  <a:pt x="2288" y="4577"/>
                </a:cubicBezTo>
                <a:cubicBezTo>
                  <a:pt x="3552" y="4577"/>
                  <a:pt x="4577" y="3553"/>
                  <a:pt x="4577" y="2289"/>
                </a:cubicBezTo>
                <a:cubicBezTo>
                  <a:pt x="4577" y="1024"/>
                  <a:pt x="3552" y="1"/>
                  <a:pt x="228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grpSp>
        <p:nvGrpSpPr>
          <p:cNvPr id="1390" name="Google Shape;1390;p28"/>
          <p:cNvGrpSpPr/>
          <p:nvPr/>
        </p:nvGrpSpPr>
        <p:grpSpPr>
          <a:xfrm>
            <a:off x="1408688" y="958375"/>
            <a:ext cx="558200" cy="372625"/>
            <a:chOff x="1963600" y="238125"/>
            <a:chExt cx="558200" cy="372625"/>
          </a:xfrm>
        </p:grpSpPr>
        <p:sp>
          <p:nvSpPr>
            <p:cNvPr id="1391" name="Google Shape;1391;p28"/>
            <p:cNvSpPr/>
            <p:nvPr/>
          </p:nvSpPr>
          <p:spPr>
            <a:xfrm>
              <a:off x="2132525" y="296875"/>
              <a:ext cx="254150" cy="254875"/>
            </a:xfrm>
            <a:custGeom>
              <a:avLst/>
              <a:gdLst/>
              <a:ahLst/>
              <a:cxnLst/>
              <a:rect l="l" t="t" r="r" b="b"/>
              <a:pathLst>
                <a:path w="10166" h="10195" extrusionOk="0">
                  <a:moveTo>
                    <a:pt x="5083" y="0"/>
                  </a:moveTo>
                  <a:cubicBezTo>
                    <a:pt x="2263" y="0"/>
                    <a:pt x="1" y="2292"/>
                    <a:pt x="1" y="5112"/>
                  </a:cubicBezTo>
                  <a:cubicBezTo>
                    <a:pt x="1" y="7903"/>
                    <a:pt x="2263" y="10194"/>
                    <a:pt x="5083" y="10194"/>
                  </a:cubicBezTo>
                  <a:cubicBezTo>
                    <a:pt x="7903" y="10194"/>
                    <a:pt x="10165" y="7903"/>
                    <a:pt x="10165" y="5112"/>
                  </a:cubicBezTo>
                  <a:cubicBezTo>
                    <a:pt x="10165" y="2292"/>
                    <a:pt x="7903" y="0"/>
                    <a:pt x="50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92" name="Google Shape;1392;p28"/>
            <p:cNvSpPr/>
            <p:nvPr/>
          </p:nvSpPr>
          <p:spPr>
            <a:xfrm>
              <a:off x="2010600" y="238125"/>
              <a:ext cx="434825" cy="372625"/>
            </a:xfrm>
            <a:custGeom>
              <a:avLst/>
              <a:gdLst/>
              <a:ahLst/>
              <a:cxnLst/>
              <a:rect l="l" t="t" r="r" b="b"/>
              <a:pathLst>
                <a:path w="17393" h="14905" extrusionOk="0">
                  <a:moveTo>
                    <a:pt x="9905" y="1054"/>
                  </a:moveTo>
                  <a:cubicBezTo>
                    <a:pt x="13187" y="1054"/>
                    <a:pt x="16335" y="3605"/>
                    <a:pt x="16335" y="7462"/>
                  </a:cubicBezTo>
                  <a:cubicBezTo>
                    <a:pt x="16335" y="10958"/>
                    <a:pt x="13485" y="13807"/>
                    <a:pt x="9960" y="13837"/>
                  </a:cubicBezTo>
                  <a:cubicBezTo>
                    <a:pt x="4290" y="13837"/>
                    <a:pt x="1440" y="6962"/>
                    <a:pt x="5436" y="2938"/>
                  </a:cubicBezTo>
                  <a:cubicBezTo>
                    <a:pt x="6737" y="1636"/>
                    <a:pt x="8336" y="1054"/>
                    <a:pt x="9905" y="1054"/>
                  </a:cubicBezTo>
                  <a:close/>
                  <a:moveTo>
                    <a:pt x="9960" y="0"/>
                  </a:moveTo>
                  <a:cubicBezTo>
                    <a:pt x="3320" y="0"/>
                    <a:pt x="1" y="8020"/>
                    <a:pt x="4701" y="12720"/>
                  </a:cubicBezTo>
                  <a:cubicBezTo>
                    <a:pt x="6210" y="14229"/>
                    <a:pt x="8068" y="14904"/>
                    <a:pt x="9892" y="14904"/>
                  </a:cubicBezTo>
                  <a:cubicBezTo>
                    <a:pt x="13716" y="14904"/>
                    <a:pt x="17392" y="11937"/>
                    <a:pt x="17392" y="7462"/>
                  </a:cubicBezTo>
                  <a:cubicBezTo>
                    <a:pt x="17392" y="3349"/>
                    <a:pt x="14073" y="0"/>
                    <a:pt x="99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93" name="Google Shape;1393;p28"/>
            <p:cNvSpPr/>
            <p:nvPr/>
          </p:nvSpPr>
          <p:spPr>
            <a:xfrm>
              <a:off x="2132525" y="296875"/>
              <a:ext cx="254150" cy="254875"/>
            </a:xfrm>
            <a:custGeom>
              <a:avLst/>
              <a:gdLst/>
              <a:ahLst/>
              <a:cxnLst/>
              <a:rect l="l" t="t" r="r" b="b"/>
              <a:pathLst>
                <a:path w="10166" h="10195" extrusionOk="0">
                  <a:moveTo>
                    <a:pt x="5083" y="0"/>
                  </a:moveTo>
                  <a:cubicBezTo>
                    <a:pt x="2263" y="0"/>
                    <a:pt x="1" y="2292"/>
                    <a:pt x="1" y="5112"/>
                  </a:cubicBezTo>
                  <a:cubicBezTo>
                    <a:pt x="1" y="7903"/>
                    <a:pt x="2263" y="10194"/>
                    <a:pt x="5083" y="10194"/>
                  </a:cubicBezTo>
                  <a:cubicBezTo>
                    <a:pt x="7903" y="10194"/>
                    <a:pt x="10165" y="7903"/>
                    <a:pt x="10165" y="5112"/>
                  </a:cubicBezTo>
                  <a:cubicBezTo>
                    <a:pt x="10165" y="2292"/>
                    <a:pt x="7903" y="0"/>
                    <a:pt x="50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94" name="Google Shape;1394;p28"/>
            <p:cNvSpPr/>
            <p:nvPr/>
          </p:nvSpPr>
          <p:spPr>
            <a:xfrm>
              <a:off x="2132525" y="296875"/>
              <a:ext cx="254150" cy="254875"/>
            </a:xfrm>
            <a:custGeom>
              <a:avLst/>
              <a:gdLst/>
              <a:ahLst/>
              <a:cxnLst/>
              <a:rect l="l" t="t" r="r" b="b"/>
              <a:pathLst>
                <a:path w="10166" h="10195" extrusionOk="0">
                  <a:moveTo>
                    <a:pt x="5083" y="0"/>
                  </a:moveTo>
                  <a:cubicBezTo>
                    <a:pt x="2263" y="0"/>
                    <a:pt x="1" y="2292"/>
                    <a:pt x="1" y="5112"/>
                  </a:cubicBezTo>
                  <a:cubicBezTo>
                    <a:pt x="1" y="7903"/>
                    <a:pt x="2263" y="10194"/>
                    <a:pt x="5083" y="10194"/>
                  </a:cubicBezTo>
                  <a:cubicBezTo>
                    <a:pt x="7903" y="10194"/>
                    <a:pt x="10165" y="7903"/>
                    <a:pt x="10165" y="5112"/>
                  </a:cubicBezTo>
                  <a:cubicBezTo>
                    <a:pt x="10165" y="2292"/>
                    <a:pt x="7903" y="0"/>
                    <a:pt x="50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95" name="Google Shape;1395;p28"/>
            <p:cNvSpPr/>
            <p:nvPr/>
          </p:nvSpPr>
          <p:spPr>
            <a:xfrm>
              <a:off x="1963600" y="261625"/>
              <a:ext cx="73475" cy="325425"/>
            </a:xfrm>
            <a:custGeom>
              <a:avLst/>
              <a:gdLst/>
              <a:ahLst/>
              <a:cxnLst/>
              <a:rect l="l" t="t" r="r" b="b"/>
              <a:pathLst>
                <a:path w="2939" h="13017" extrusionOk="0">
                  <a:moveTo>
                    <a:pt x="412" y="0"/>
                  </a:moveTo>
                  <a:lnTo>
                    <a:pt x="412" y="59"/>
                  </a:lnTo>
                  <a:cubicBezTo>
                    <a:pt x="294" y="1028"/>
                    <a:pt x="177" y="1998"/>
                    <a:pt x="59" y="2967"/>
                  </a:cubicBezTo>
                  <a:cubicBezTo>
                    <a:pt x="1" y="3408"/>
                    <a:pt x="148" y="3849"/>
                    <a:pt x="471" y="4142"/>
                  </a:cubicBezTo>
                  <a:cubicBezTo>
                    <a:pt x="794" y="4436"/>
                    <a:pt x="1000" y="4789"/>
                    <a:pt x="1117" y="5200"/>
                  </a:cubicBezTo>
                  <a:cubicBezTo>
                    <a:pt x="1205" y="5641"/>
                    <a:pt x="1176" y="6052"/>
                    <a:pt x="1088" y="6463"/>
                  </a:cubicBezTo>
                  <a:cubicBezTo>
                    <a:pt x="1000" y="6698"/>
                    <a:pt x="941" y="6933"/>
                    <a:pt x="941" y="7198"/>
                  </a:cubicBezTo>
                  <a:lnTo>
                    <a:pt x="941" y="12368"/>
                  </a:lnTo>
                  <a:lnTo>
                    <a:pt x="941" y="12515"/>
                  </a:lnTo>
                  <a:cubicBezTo>
                    <a:pt x="941" y="12779"/>
                    <a:pt x="1176" y="12985"/>
                    <a:pt x="1440" y="13014"/>
                  </a:cubicBezTo>
                  <a:cubicBezTo>
                    <a:pt x="1457" y="13016"/>
                    <a:pt x="1473" y="13016"/>
                    <a:pt x="1489" y="13016"/>
                  </a:cubicBezTo>
                  <a:cubicBezTo>
                    <a:pt x="1819" y="13016"/>
                    <a:pt x="2084" y="12734"/>
                    <a:pt x="2028" y="12397"/>
                  </a:cubicBezTo>
                  <a:lnTo>
                    <a:pt x="2028" y="7550"/>
                  </a:lnTo>
                  <a:cubicBezTo>
                    <a:pt x="2028" y="7139"/>
                    <a:pt x="1998" y="6728"/>
                    <a:pt x="1910" y="6346"/>
                  </a:cubicBezTo>
                  <a:cubicBezTo>
                    <a:pt x="1705" y="5552"/>
                    <a:pt x="1940" y="4700"/>
                    <a:pt x="2498" y="4113"/>
                  </a:cubicBezTo>
                  <a:cubicBezTo>
                    <a:pt x="2792" y="3819"/>
                    <a:pt x="2938" y="3408"/>
                    <a:pt x="2909" y="2997"/>
                  </a:cubicBezTo>
                  <a:cubicBezTo>
                    <a:pt x="2850" y="2438"/>
                    <a:pt x="2762" y="1880"/>
                    <a:pt x="2703" y="1293"/>
                  </a:cubicBezTo>
                  <a:cubicBezTo>
                    <a:pt x="2645" y="881"/>
                    <a:pt x="2615" y="499"/>
                    <a:pt x="2557" y="88"/>
                  </a:cubicBezTo>
                  <a:cubicBezTo>
                    <a:pt x="2557" y="59"/>
                    <a:pt x="2527" y="0"/>
                    <a:pt x="2498" y="0"/>
                  </a:cubicBezTo>
                  <a:lnTo>
                    <a:pt x="2233" y="0"/>
                  </a:lnTo>
                  <a:cubicBezTo>
                    <a:pt x="2263" y="1175"/>
                    <a:pt x="2292" y="2321"/>
                    <a:pt x="2322" y="3467"/>
                  </a:cubicBezTo>
                  <a:lnTo>
                    <a:pt x="2175" y="3467"/>
                  </a:lnTo>
                  <a:cubicBezTo>
                    <a:pt x="1910" y="3467"/>
                    <a:pt x="1910" y="3467"/>
                    <a:pt x="1910" y="3202"/>
                  </a:cubicBezTo>
                  <a:lnTo>
                    <a:pt x="1910" y="118"/>
                  </a:lnTo>
                  <a:lnTo>
                    <a:pt x="1910" y="0"/>
                  </a:lnTo>
                  <a:lnTo>
                    <a:pt x="1675" y="0"/>
                  </a:lnTo>
                  <a:cubicBezTo>
                    <a:pt x="1646" y="0"/>
                    <a:pt x="1646" y="88"/>
                    <a:pt x="1646" y="147"/>
                  </a:cubicBezTo>
                  <a:lnTo>
                    <a:pt x="1646" y="3290"/>
                  </a:lnTo>
                  <a:cubicBezTo>
                    <a:pt x="1646" y="3478"/>
                    <a:pt x="1665" y="3497"/>
                    <a:pt x="1552" y="3497"/>
                  </a:cubicBezTo>
                  <a:cubicBezTo>
                    <a:pt x="1524" y="3497"/>
                    <a:pt x="1487" y="3496"/>
                    <a:pt x="1440" y="3496"/>
                  </a:cubicBezTo>
                  <a:cubicBezTo>
                    <a:pt x="1323" y="3496"/>
                    <a:pt x="1293" y="3467"/>
                    <a:pt x="1293" y="3378"/>
                  </a:cubicBezTo>
                  <a:lnTo>
                    <a:pt x="1293" y="147"/>
                  </a:lnTo>
                  <a:cubicBezTo>
                    <a:pt x="1323" y="118"/>
                    <a:pt x="1323" y="88"/>
                    <a:pt x="1293" y="29"/>
                  </a:cubicBezTo>
                  <a:cubicBezTo>
                    <a:pt x="1293" y="29"/>
                    <a:pt x="1264" y="0"/>
                    <a:pt x="1264" y="0"/>
                  </a:cubicBezTo>
                  <a:lnTo>
                    <a:pt x="1000" y="0"/>
                  </a:lnTo>
                  <a:lnTo>
                    <a:pt x="1000" y="147"/>
                  </a:lnTo>
                  <a:lnTo>
                    <a:pt x="1000" y="3202"/>
                  </a:lnTo>
                  <a:cubicBezTo>
                    <a:pt x="1000" y="3496"/>
                    <a:pt x="1000" y="3496"/>
                    <a:pt x="706" y="3496"/>
                  </a:cubicBezTo>
                  <a:cubicBezTo>
                    <a:pt x="618" y="3496"/>
                    <a:pt x="588" y="3467"/>
                    <a:pt x="588" y="3408"/>
                  </a:cubicBezTo>
                  <a:cubicBezTo>
                    <a:pt x="618" y="3202"/>
                    <a:pt x="618" y="3026"/>
                    <a:pt x="618" y="2850"/>
                  </a:cubicBezTo>
                  <a:cubicBezTo>
                    <a:pt x="647" y="1939"/>
                    <a:pt x="676" y="999"/>
                    <a:pt x="706" y="88"/>
                  </a:cubicBezTo>
                  <a:lnTo>
                    <a:pt x="70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396" name="Google Shape;1396;p28"/>
            <p:cNvSpPr/>
            <p:nvPr/>
          </p:nvSpPr>
          <p:spPr>
            <a:xfrm>
              <a:off x="2477700" y="256200"/>
              <a:ext cx="44100" cy="330825"/>
            </a:xfrm>
            <a:custGeom>
              <a:avLst/>
              <a:gdLst/>
              <a:ahLst/>
              <a:cxnLst/>
              <a:rect l="l" t="t" r="r" b="b"/>
              <a:pathLst>
                <a:path w="1764" h="13233" extrusionOk="0">
                  <a:moveTo>
                    <a:pt x="1647" y="0"/>
                  </a:moveTo>
                  <a:cubicBezTo>
                    <a:pt x="1562" y="0"/>
                    <a:pt x="1484" y="33"/>
                    <a:pt x="1440" y="100"/>
                  </a:cubicBezTo>
                  <a:cubicBezTo>
                    <a:pt x="1323" y="217"/>
                    <a:pt x="1235" y="335"/>
                    <a:pt x="1147" y="481"/>
                  </a:cubicBezTo>
                  <a:cubicBezTo>
                    <a:pt x="853" y="952"/>
                    <a:pt x="677" y="1480"/>
                    <a:pt x="530" y="2009"/>
                  </a:cubicBezTo>
                  <a:cubicBezTo>
                    <a:pt x="324" y="2920"/>
                    <a:pt x="177" y="3860"/>
                    <a:pt x="118" y="4800"/>
                  </a:cubicBezTo>
                  <a:cubicBezTo>
                    <a:pt x="60" y="5564"/>
                    <a:pt x="60" y="6328"/>
                    <a:pt x="30" y="7091"/>
                  </a:cubicBezTo>
                  <a:cubicBezTo>
                    <a:pt x="1" y="7180"/>
                    <a:pt x="60" y="7268"/>
                    <a:pt x="148" y="7297"/>
                  </a:cubicBezTo>
                  <a:cubicBezTo>
                    <a:pt x="500" y="7385"/>
                    <a:pt x="765" y="7708"/>
                    <a:pt x="794" y="8090"/>
                  </a:cubicBezTo>
                  <a:cubicBezTo>
                    <a:pt x="794" y="8325"/>
                    <a:pt x="765" y="8531"/>
                    <a:pt x="706" y="8766"/>
                  </a:cubicBezTo>
                  <a:cubicBezTo>
                    <a:pt x="647" y="8913"/>
                    <a:pt x="618" y="9089"/>
                    <a:pt x="647" y="9265"/>
                  </a:cubicBezTo>
                  <a:lnTo>
                    <a:pt x="647" y="11498"/>
                  </a:lnTo>
                  <a:lnTo>
                    <a:pt x="647" y="12732"/>
                  </a:lnTo>
                  <a:cubicBezTo>
                    <a:pt x="647" y="12938"/>
                    <a:pt x="765" y="13114"/>
                    <a:pt x="941" y="13173"/>
                  </a:cubicBezTo>
                  <a:cubicBezTo>
                    <a:pt x="1031" y="13211"/>
                    <a:pt x="1120" y="13233"/>
                    <a:pt x="1208" y="13233"/>
                  </a:cubicBezTo>
                  <a:cubicBezTo>
                    <a:pt x="1321" y="13233"/>
                    <a:pt x="1429" y="13197"/>
                    <a:pt x="1529" y="13114"/>
                  </a:cubicBezTo>
                  <a:cubicBezTo>
                    <a:pt x="1675" y="12996"/>
                    <a:pt x="1764" y="12791"/>
                    <a:pt x="1734" y="12585"/>
                  </a:cubicBezTo>
                  <a:lnTo>
                    <a:pt x="1734" y="129"/>
                  </a:lnTo>
                  <a:lnTo>
                    <a:pt x="1734" y="11"/>
                  </a:lnTo>
                  <a:cubicBezTo>
                    <a:pt x="1705" y="4"/>
                    <a:pt x="1675" y="0"/>
                    <a:pt x="16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IN" dirty="0">
                <a:solidFill>
                  <a:schemeClr val="bg1"/>
                </a:solidFill>
              </a:rPr>
              <a:t>Reference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400" dirty="0"/>
              <a:t>Statista. (2024). Tourism industry in the Maldives. https://www.statista.com</a:t>
            </a:r>
            <a:endParaRPr lang="en-IN" sz="1400" dirty="0"/>
          </a:p>
          <a:p>
            <a:r>
              <a:rPr lang="en-IN" sz="1400" dirty="0" err="1"/>
              <a:t>Volgger</a:t>
            </a:r>
            <a:r>
              <a:rPr lang="en-IN" sz="1400" dirty="0"/>
              <a:t>, M., </a:t>
            </a:r>
            <a:r>
              <a:rPr lang="en-IN" sz="1400" dirty="0" err="1"/>
              <a:t>Erschbamer</a:t>
            </a:r>
            <a:r>
              <a:rPr lang="en-IN" sz="1400" dirty="0"/>
              <a:t>, G., &amp; </a:t>
            </a:r>
            <a:r>
              <a:rPr lang="en-IN" sz="1400" dirty="0" err="1"/>
              <a:t>Pechlaner</a:t>
            </a:r>
            <a:r>
              <a:rPr lang="en-IN" sz="1400" dirty="0"/>
              <a:t>, H. (2021). Destination design: New perspectives for tourism destination development. Journal of Destination Marketing &amp; Management, 100561. https://doi.org/10.1016/j.jdmm.2021.100561</a:t>
            </a:r>
            <a:endParaRPr lang="en-IN" sz="1400" dirty="0"/>
          </a:p>
          <a:p>
            <a:r>
              <a:rPr lang="en-IN" sz="1400" dirty="0"/>
              <a:t>World Travel &amp; Tourism Council (WTTC). (2023). Global tourism economic impact report 2022. https://www.wttc.org</a:t>
            </a:r>
            <a:endParaRPr lang="en-IN" sz="1400" dirty="0"/>
          </a:p>
          <a:p>
            <a:r>
              <a:rPr lang="en-IN" sz="1400" dirty="0"/>
              <a:t>Xiao, X., Fang, C., Lin, H., &amp; Chen, J. (2022). A framework for quantitative analysis and differentiated marketing of tourism destination image based on visual content of photos. Tourism Management, 93, 104585. https://doi.org/10.1016/j.tourman.2022.104585</a:t>
            </a:r>
            <a:endParaRPr lang="en-IN" sz="1400" dirty="0"/>
          </a:p>
          <a:p>
            <a:endParaRPr lang="en-I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1700" y="923875"/>
            <a:ext cx="8520600" cy="3416400"/>
          </a:xfrm>
        </p:spPr>
        <p:txBody>
          <a:bodyPr/>
          <a:lstStyle/>
          <a:p>
            <a:pPr marL="114300" indent="0">
              <a:buNone/>
            </a:pPr>
            <a:r>
              <a:rPr lang="en-IN" sz="11500" dirty="0">
                <a:solidFill>
                  <a:schemeClr val="accent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Thank</a:t>
            </a:r>
            <a:r>
              <a:rPr lang="en-IN" sz="115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lang="en-IN" sz="115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114300" indent="0">
              <a:buNone/>
            </a:pPr>
            <a:r>
              <a:rPr lang="en-IN" sz="115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          </a:t>
            </a:r>
            <a:r>
              <a:rPr lang="en-IN" sz="11500" dirty="0">
                <a:solidFill>
                  <a:schemeClr val="accent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You</a:t>
            </a:r>
            <a:endParaRPr lang="en-IN" sz="11500" dirty="0">
              <a:solidFill>
                <a:schemeClr val="accent2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avels Infographics “by Slidego”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89649"/>
      </a:accent1>
      <a:accent2>
        <a:srgbClr val="FA7256"/>
      </a:accent2>
      <a:accent3>
        <a:srgbClr val="F7D380"/>
      </a:accent3>
      <a:accent4>
        <a:srgbClr val="F8B179"/>
      </a:accent4>
      <a:accent5>
        <a:srgbClr val="F54C19"/>
      </a:accent5>
      <a:accent6>
        <a:srgbClr val="FF4B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2640</Words>
  <Application>WPS Writer</Application>
  <PresentationFormat>On-screen Show (16:9)</PresentationFormat>
  <Paragraphs>148</Paragraphs>
  <Slides>12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Arial</vt:lpstr>
      <vt:lpstr>SimSun</vt:lpstr>
      <vt:lpstr>Wingdings</vt:lpstr>
      <vt:lpstr>Arial</vt:lpstr>
      <vt:lpstr>Fira Sans Extra Condensed SemiBold</vt:lpstr>
      <vt:lpstr>Roboto</vt:lpstr>
      <vt:lpstr>Fira Sans Extra Condensed Medium</vt:lpstr>
      <vt:lpstr>Fira Sans Extra Condensed</vt:lpstr>
      <vt:lpstr>Roboto</vt:lpstr>
      <vt:lpstr>Microsoft YaHei</vt:lpstr>
      <vt:lpstr>汉仪旗黑</vt:lpstr>
      <vt:lpstr>Arial Unicode MS</vt:lpstr>
      <vt:lpstr>Travels Infographics “by Slidego”</vt:lpstr>
      <vt:lpstr>Global Horizons Travel &amp; Tours</vt:lpstr>
      <vt:lpstr>Introduction to the Campaign</vt:lpstr>
      <vt:lpstr>Marketing Objectives</vt:lpstr>
      <vt:lpstr>Azure Haven – The Destination</vt:lpstr>
      <vt:lpstr>Target Audience and Segmentation</vt:lpstr>
      <vt:lpstr>Press Release Overview</vt:lpstr>
      <vt:lpstr>Personalized Customer Emails</vt:lpstr>
      <vt:lpstr>Advertising Copy</vt:lpstr>
      <vt:lpstr>Key Communication Strategies</vt:lpstr>
      <vt:lpstr>Key Findings and Recommendations</vt:lpstr>
      <vt:lpstr>Reference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Ajaykumar Sharma Ji</cp:lastModifiedBy>
  <cp:revision>2</cp:revision>
  <dcterms:created xsi:type="dcterms:W3CDTF">2025-04-03T21:36:15Z</dcterms:created>
  <dcterms:modified xsi:type="dcterms:W3CDTF">2025-04-03T21:36:15Z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D22983E3746CECD04EFFEE6745AA5127_43</vt:lpwstr>
  </property>
  <property fmtid="{D5CDD505-2E9C-101B-9397-08002B2CF9AE}" pid="3" name="KSOProductBuildVer">
    <vt:lpwstr>1033-6.11.0.8615</vt:lpwstr>
  </property>
</Properties>
</file>