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62" r:id="rId6"/>
    <p:sldId id="265" r:id="rId7"/>
    <p:sldId id="277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12198350" cy="6858000"/>
  <p:notesSz cx="6858000" cy="9144000"/>
  <p:embeddedFontLst>
    <p:embeddedFont>
      <p:font typeface="Georgia" pitchFamily="18" charset="0"/>
      <p:regular r:id="rId22"/>
      <p:bold r:id="rId23"/>
      <p:italic r:id="rId24"/>
      <p:boldItalic r:id="rId25"/>
    </p:embeddedFont>
    <p:embeddedFont>
      <p:font typeface="Calibri" pitchFamily="34" charset="0"/>
      <p:regular r:id="rId26"/>
      <p:bold r:id="rId27"/>
      <p:italic r:id="rId28"/>
      <p:boldItalic r:id="rId29"/>
    </p:embeddedFont>
    <p:embeddedFont>
      <p:font typeface="Minion"/>
      <p:regular r:id="rId30"/>
      <p:bold r:id="rId31"/>
      <p:italic r:id="rId32"/>
      <p:boldItalic r:id="rId33"/>
    </p:embeddedFont>
  </p:embeddedFontLst>
  <p:custDataLst>
    <p:tags r:id="rId34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83F3FC-5B75-4E22-9767-91A9D1B28414}" v="45" dt="2025-06-02T12:23:23.8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>
      <p:cViewPr varScale="1">
        <p:scale>
          <a:sx n="40" d="100"/>
          <a:sy n="40" d="100"/>
        </p:scale>
        <p:origin x="-126" y="-79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34" Type="http://schemas.openxmlformats.org/officeDocument/2006/relationships/tags" Target="tags/tag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46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45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hita ravinoothula" userId="0264564e6db12e90" providerId="LiveId" clId="{5783F3FC-5B75-4E22-9767-91A9D1B28414}"/>
    <pc:docChg chg="undo custSel addSld delSld modSld">
      <pc:chgData name="samhita ravinoothula" userId="0264564e6db12e90" providerId="LiveId" clId="{5783F3FC-5B75-4E22-9767-91A9D1B28414}" dt="2025-06-02T12:24:16.871" v="146" actId="108"/>
      <pc:docMkLst>
        <pc:docMk/>
      </pc:docMkLst>
      <pc:sldChg chg="addSp delSp modSp">
        <pc:chgData name="samhita ravinoothula" userId="0264564e6db12e90" providerId="LiveId" clId="{5783F3FC-5B75-4E22-9767-91A9D1B28414}" dt="2025-06-02T12:09:31.907" v="30" actId="1076"/>
        <pc:sldMkLst>
          <pc:docMk/>
          <pc:sldMk cId="1662105023" sldId="257"/>
        </pc:sldMkLst>
        <pc:picChg chg="add mod">
          <ac:chgData name="samhita ravinoothula" userId="0264564e6db12e90" providerId="LiveId" clId="{5783F3FC-5B75-4E22-9767-91A9D1B28414}" dt="2025-06-02T12:09:31.907" v="30" actId="1076"/>
          <ac:picMkLst>
            <pc:docMk/>
            <pc:sldMk cId="1662105023" sldId="257"/>
            <ac:picMk id="1027" creationId="{4478C3C1-4F6F-B4F8-58BB-F700E632D5DD}"/>
          </ac:picMkLst>
        </pc:picChg>
        <pc:picChg chg="del">
          <ac:chgData name="samhita ravinoothula" userId="0264564e6db12e90" providerId="LiveId" clId="{5783F3FC-5B75-4E22-9767-91A9D1B28414}" dt="2025-06-02T12:09:26.093" v="27" actId="478"/>
          <ac:picMkLst>
            <pc:docMk/>
            <pc:sldMk cId="1662105023" sldId="257"/>
            <ac:picMk id="1029" creationId="{0E1ED7B2-1706-3C47-8F52-72DAC76ACBE6}"/>
          </ac:picMkLst>
        </pc:picChg>
      </pc:sldChg>
      <pc:sldChg chg="addSp modSp mod">
        <pc:chgData name="samhita ravinoothula" userId="0264564e6db12e90" providerId="LiveId" clId="{5783F3FC-5B75-4E22-9767-91A9D1B28414}" dt="2025-06-02T12:05:52.891" v="8" actId="1076"/>
        <pc:sldMkLst>
          <pc:docMk/>
          <pc:sldMk cId="2284280595" sldId="268"/>
        </pc:sldMkLst>
        <pc:spChg chg="mod">
          <ac:chgData name="samhita ravinoothula" userId="0264564e6db12e90" providerId="LiveId" clId="{5783F3FC-5B75-4E22-9767-91A9D1B28414}" dt="2025-06-02T12:05:48.607" v="7" actId="14100"/>
          <ac:spMkLst>
            <pc:docMk/>
            <pc:sldMk cId="2284280595" sldId="268"/>
            <ac:spMk id="8" creationId="{00000000-0000-0000-0000-000000000000}"/>
          </ac:spMkLst>
        </pc:spChg>
        <pc:graphicFrameChg chg="add mod">
          <ac:chgData name="samhita ravinoothula" userId="0264564e6db12e90" providerId="LiveId" clId="{5783F3FC-5B75-4E22-9767-91A9D1B28414}" dt="2025-06-02T12:05:52.891" v="8" actId="1076"/>
          <ac:graphicFrameMkLst>
            <pc:docMk/>
            <pc:sldMk cId="2284280595" sldId="268"/>
            <ac:graphicFrameMk id="5" creationId="{41CFDE01-BF3E-A327-E059-A5020C448CF2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07:54.274" v="20" actId="1076"/>
        <pc:sldMkLst>
          <pc:docMk/>
          <pc:sldMk cId="752884619" sldId="270"/>
        </pc:sldMkLst>
        <pc:spChg chg="mod">
          <ac:chgData name="samhita ravinoothula" userId="0264564e6db12e90" providerId="LiveId" clId="{5783F3FC-5B75-4E22-9767-91A9D1B28414}" dt="2025-06-02T12:06:15.520" v="9"/>
          <ac:spMkLst>
            <pc:docMk/>
            <pc:sldMk cId="752884619" sldId="270"/>
            <ac:spMk id="7" creationId="{00000000-0000-0000-0000-000000000000}"/>
          </ac:spMkLst>
        </pc:spChg>
        <pc:spChg chg="mod">
          <ac:chgData name="samhita ravinoothula" userId="0264564e6db12e90" providerId="LiveId" clId="{5783F3FC-5B75-4E22-9767-91A9D1B28414}" dt="2025-06-02T12:06:39.418" v="11"/>
          <ac:spMkLst>
            <pc:docMk/>
            <pc:sldMk cId="752884619" sldId="270"/>
            <ac:spMk id="9" creationId="{1F6FCDF6-3DC5-4201-B67A-06357789FE7A}"/>
          </ac:spMkLst>
        </pc:spChg>
        <pc:graphicFrameChg chg="add del">
          <ac:chgData name="samhita ravinoothula" userId="0264564e6db12e90" providerId="LiveId" clId="{5783F3FC-5B75-4E22-9767-91A9D1B28414}" dt="2025-06-02T12:07:32.891" v="13"/>
          <ac:graphicFrameMkLst>
            <pc:docMk/>
            <pc:sldMk cId="752884619" sldId="270"/>
            <ac:graphicFrameMk id="3" creationId="{336D0B53-11EC-0C21-92C8-5912AB5FFA02}"/>
          </ac:graphicFrameMkLst>
        </pc:graphicFrameChg>
        <pc:graphicFrameChg chg="add mod">
          <ac:chgData name="samhita ravinoothula" userId="0264564e6db12e90" providerId="LiveId" clId="{5783F3FC-5B75-4E22-9767-91A9D1B28414}" dt="2025-06-02T12:07:54.274" v="20" actId="1076"/>
          <ac:graphicFrameMkLst>
            <pc:docMk/>
            <pc:sldMk cId="752884619" sldId="270"/>
            <ac:graphicFrameMk id="6" creationId="{A26FE606-0F84-7EA3-2B4F-B93FC5C7CFCB}"/>
          </ac:graphicFrameMkLst>
        </pc:graphicFrameChg>
        <pc:picChg chg="del">
          <ac:chgData name="samhita ravinoothula" userId="0264564e6db12e90" providerId="LiveId" clId="{5783F3FC-5B75-4E22-9767-91A9D1B28414}" dt="2025-06-02T12:06:17.354" v="10" actId="478"/>
          <ac:picMkLst>
            <pc:docMk/>
            <pc:sldMk cId="752884619" sldId="270"/>
            <ac:picMk id="3077" creationId="{8A96C37A-8782-C87E-D1E0-C1F2EFA57C92}"/>
          </ac:picMkLst>
        </pc:picChg>
      </pc:sldChg>
      <pc:sldChg chg="addSp delSp modSp mod">
        <pc:chgData name="samhita ravinoothula" userId="0264564e6db12e90" providerId="LiveId" clId="{5783F3FC-5B75-4E22-9767-91A9D1B28414}" dt="2025-06-02T12:09:14.691" v="26" actId="1076"/>
        <pc:sldMkLst>
          <pc:docMk/>
          <pc:sldMk cId="238063120" sldId="272"/>
        </pc:sldMkLst>
        <pc:spChg chg="mod">
          <ac:chgData name="samhita ravinoothula" userId="0264564e6db12e90" providerId="LiveId" clId="{5783F3FC-5B75-4E22-9767-91A9D1B28414}" dt="2025-06-02T12:08:06.327" v="21"/>
          <ac:spMkLst>
            <pc:docMk/>
            <pc:sldMk cId="238063120" sldId="272"/>
            <ac:spMk id="7" creationId="{909EC16C-ADF1-20FC-8743-C01658BD73A3}"/>
          </ac:spMkLst>
        </pc:spChg>
        <pc:spChg chg="mod">
          <ac:chgData name="samhita ravinoothula" userId="0264564e6db12e90" providerId="LiveId" clId="{5783F3FC-5B75-4E22-9767-91A9D1B28414}" dt="2025-06-02T12:08:18.724" v="23"/>
          <ac:spMkLst>
            <pc:docMk/>
            <pc:sldMk cId="238063120" sldId="272"/>
            <ac:spMk id="9" creationId="{0A5D6A57-3786-C1AE-80A8-EA0BE98F10A5}"/>
          </ac:spMkLst>
        </pc:spChg>
        <pc:picChg chg="add mod">
          <ac:chgData name="samhita ravinoothula" userId="0264564e6db12e90" providerId="LiveId" clId="{5783F3FC-5B75-4E22-9767-91A9D1B28414}" dt="2025-06-02T12:09:14.691" v="26" actId="1076"/>
          <ac:picMkLst>
            <pc:docMk/>
            <pc:sldMk cId="238063120" sldId="272"/>
            <ac:picMk id="4" creationId="{EEDB1D1A-6C98-B182-ECA2-E5E4153DD360}"/>
          </ac:picMkLst>
        </pc:picChg>
        <pc:picChg chg="del">
          <ac:chgData name="samhita ravinoothula" userId="0264564e6db12e90" providerId="LiveId" clId="{5783F3FC-5B75-4E22-9767-91A9D1B28414}" dt="2025-06-02T12:08:07.313" v="22" actId="478"/>
          <ac:picMkLst>
            <pc:docMk/>
            <pc:sldMk cId="238063120" sldId="272"/>
            <ac:picMk id="4099" creationId="{DEB9B8B0-E8A9-7CB5-580E-E91A7F0B893C}"/>
          </ac:picMkLst>
        </pc:picChg>
      </pc:sldChg>
      <pc:sldChg chg="addSp delSp modSp mod">
        <pc:chgData name="samhita ravinoothula" userId="0264564e6db12e90" providerId="LiveId" clId="{5783F3FC-5B75-4E22-9767-91A9D1B28414}" dt="2025-06-02T12:11:21.101" v="44" actId="1076"/>
        <pc:sldMkLst>
          <pc:docMk/>
          <pc:sldMk cId="2555988482" sldId="273"/>
        </pc:sldMkLst>
        <pc:spChg chg="mod">
          <ac:chgData name="samhita ravinoothula" userId="0264564e6db12e90" providerId="LiveId" clId="{5783F3FC-5B75-4E22-9767-91A9D1B28414}" dt="2025-06-02T12:09:52.451" v="34" actId="1076"/>
          <ac:spMkLst>
            <pc:docMk/>
            <pc:sldMk cId="2555988482" sldId="273"/>
            <ac:spMk id="2" creationId="{2165A44D-FC03-4B46-0F98-3E4F30ACE6FC}"/>
          </ac:spMkLst>
        </pc:spChg>
        <pc:spChg chg="mod">
          <ac:chgData name="samhita ravinoothula" userId="0264564e6db12e90" providerId="LiveId" clId="{5783F3FC-5B75-4E22-9767-91A9D1B28414}" dt="2025-06-02T12:10:14.020" v="37" actId="5793"/>
          <ac:spMkLst>
            <pc:docMk/>
            <pc:sldMk cId="2555988482" sldId="273"/>
            <ac:spMk id="3" creationId="{CFF74442-B00D-B0C2-790B-0C243E18F4C6}"/>
          </ac:spMkLst>
        </pc:spChg>
        <pc:graphicFrameChg chg="add mod">
          <ac:chgData name="samhita ravinoothula" userId="0264564e6db12e90" providerId="LiveId" clId="{5783F3FC-5B75-4E22-9767-91A9D1B28414}" dt="2025-06-02T12:11:21.101" v="44" actId="1076"/>
          <ac:graphicFrameMkLst>
            <pc:docMk/>
            <pc:sldMk cId="2555988482" sldId="273"/>
            <ac:graphicFrameMk id="7" creationId="{184805C3-AD93-81E8-B5F2-0C768E1433E7}"/>
          </ac:graphicFrameMkLst>
        </pc:graphicFrameChg>
        <pc:picChg chg="del">
          <ac:chgData name="samhita ravinoothula" userId="0264564e6db12e90" providerId="LiveId" clId="{5783F3FC-5B75-4E22-9767-91A9D1B28414}" dt="2025-06-02T12:09:35.763" v="31" actId="478"/>
          <ac:picMkLst>
            <pc:docMk/>
            <pc:sldMk cId="2555988482" sldId="273"/>
            <ac:picMk id="5122" creationId="{66AA1B4E-D99E-95AC-CB84-7C08E722A744}"/>
          </ac:picMkLst>
        </pc:picChg>
      </pc:sldChg>
      <pc:sldChg chg="addSp delSp modSp mod">
        <pc:chgData name="samhita ravinoothula" userId="0264564e6db12e90" providerId="LiveId" clId="{5783F3FC-5B75-4E22-9767-91A9D1B28414}" dt="2025-06-02T12:13:31.343" v="66" actId="1076"/>
        <pc:sldMkLst>
          <pc:docMk/>
          <pc:sldMk cId="3012103642" sldId="274"/>
        </pc:sldMkLst>
        <pc:spChg chg="mod">
          <ac:chgData name="samhita ravinoothula" userId="0264564e6db12e90" providerId="LiveId" clId="{5783F3FC-5B75-4E22-9767-91A9D1B28414}" dt="2025-06-02T12:11:44.044" v="47" actId="1076"/>
          <ac:spMkLst>
            <pc:docMk/>
            <pc:sldMk cId="3012103642" sldId="274"/>
            <ac:spMk id="7" creationId="{89D35AAC-0F56-0EAF-26CD-9A075CE8280B}"/>
          </ac:spMkLst>
        </pc:spChg>
        <pc:spChg chg="mod">
          <ac:chgData name="samhita ravinoothula" userId="0264564e6db12e90" providerId="LiveId" clId="{5783F3FC-5B75-4E22-9767-91A9D1B28414}" dt="2025-06-02T12:11:56.111" v="48"/>
          <ac:spMkLst>
            <pc:docMk/>
            <pc:sldMk cId="3012103642" sldId="274"/>
            <ac:spMk id="9" creationId="{59FBACA9-0B1F-DB99-476C-B004818D6E51}"/>
          </ac:spMkLst>
        </pc:spChg>
        <pc:graphicFrameChg chg="add mod">
          <ac:chgData name="samhita ravinoothula" userId="0264564e6db12e90" providerId="LiveId" clId="{5783F3FC-5B75-4E22-9767-91A9D1B28414}" dt="2025-06-02T12:13:00.127" v="58" actId="14100"/>
          <ac:graphicFrameMkLst>
            <pc:docMk/>
            <pc:sldMk cId="3012103642" sldId="274"/>
            <ac:graphicFrameMk id="5" creationId="{1051E6C4-529B-F64F-C18B-0EF4DBB419DF}"/>
          </ac:graphicFrameMkLst>
        </pc:graphicFrameChg>
        <pc:graphicFrameChg chg="add mod">
          <ac:chgData name="samhita ravinoothula" userId="0264564e6db12e90" providerId="LiveId" clId="{5783F3FC-5B75-4E22-9767-91A9D1B28414}" dt="2025-06-02T12:13:31.343" v="66" actId="1076"/>
          <ac:graphicFrameMkLst>
            <pc:docMk/>
            <pc:sldMk cId="3012103642" sldId="274"/>
            <ac:graphicFrameMk id="10" creationId="{1D0C074E-DC78-E2D7-47E7-18707E6673E0}"/>
          </ac:graphicFrameMkLst>
        </pc:graphicFrameChg>
        <pc:graphicFrameChg chg="del">
          <ac:chgData name="samhita ravinoothula" userId="0264564e6db12e90" providerId="LiveId" clId="{5783F3FC-5B75-4E22-9767-91A9D1B28414}" dt="2025-06-02T12:12:27.791" v="49" actId="478"/>
          <ac:graphicFrameMkLst>
            <pc:docMk/>
            <pc:sldMk cId="3012103642" sldId="274"/>
            <ac:graphicFrameMk id="14" creationId="{9C62CDB9-80F5-B949-2D2A-4619A7EA22F5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15:26.094" v="78" actId="1076"/>
        <pc:sldMkLst>
          <pc:docMk/>
          <pc:sldMk cId="1609800" sldId="275"/>
        </pc:sldMkLst>
        <pc:spChg chg="add">
          <ac:chgData name="samhita ravinoothula" userId="0264564e6db12e90" providerId="LiveId" clId="{5783F3FC-5B75-4E22-9767-91A9D1B28414}" dt="2025-06-02T12:14:48.944" v="73"/>
          <ac:spMkLst>
            <pc:docMk/>
            <pc:sldMk cId="1609800" sldId="275"/>
            <ac:spMk id="3" creationId="{AC1D8C04-8EAE-B565-177A-39586842D9DE}"/>
          </ac:spMkLst>
        </pc:spChg>
        <pc:spChg chg="mod">
          <ac:chgData name="samhita ravinoothula" userId="0264564e6db12e90" providerId="LiveId" clId="{5783F3FC-5B75-4E22-9767-91A9D1B28414}" dt="2025-06-02T12:13:44.662" v="69" actId="1076"/>
          <ac:spMkLst>
            <pc:docMk/>
            <pc:sldMk cId="1609800" sldId="275"/>
            <ac:spMk id="7" creationId="{26045865-8527-E3A1-BAF2-487A7DADBC9E}"/>
          </ac:spMkLst>
        </pc:spChg>
        <pc:spChg chg="mod">
          <ac:chgData name="samhita ravinoothula" userId="0264564e6db12e90" providerId="LiveId" clId="{5783F3FC-5B75-4E22-9767-91A9D1B28414}" dt="2025-06-02T12:13:57.715" v="72"/>
          <ac:spMkLst>
            <pc:docMk/>
            <pc:sldMk cId="1609800" sldId="275"/>
            <ac:spMk id="9" creationId="{122BDD09-AB3F-0FC2-4260-891F45A3EF95}"/>
          </ac:spMkLst>
        </pc:spChg>
        <pc:picChg chg="add mod modCrop">
          <ac:chgData name="samhita ravinoothula" userId="0264564e6db12e90" providerId="LiveId" clId="{5783F3FC-5B75-4E22-9767-91A9D1B28414}" dt="2025-06-02T12:15:26.094" v="78" actId="1076"/>
          <ac:picMkLst>
            <pc:docMk/>
            <pc:sldMk cId="1609800" sldId="275"/>
            <ac:picMk id="5" creationId="{4DBDEFB0-8FBD-5F74-21EA-70E67CFDD8EE}"/>
          </ac:picMkLst>
        </pc:picChg>
        <pc:picChg chg="del">
          <ac:chgData name="samhita ravinoothula" userId="0264564e6db12e90" providerId="LiveId" clId="{5783F3FC-5B75-4E22-9767-91A9D1B28414}" dt="2025-06-02T12:13:46.231" v="70" actId="478"/>
          <ac:picMkLst>
            <pc:docMk/>
            <pc:sldMk cId="1609800" sldId="275"/>
            <ac:picMk id="6146" creationId="{752FEFEB-9E92-1890-0D71-C1C8BBFD2C33}"/>
          </ac:picMkLst>
        </pc:picChg>
      </pc:sldChg>
      <pc:sldChg chg="addSp delSp modSp mod">
        <pc:chgData name="samhita ravinoothula" userId="0264564e6db12e90" providerId="LiveId" clId="{5783F3FC-5B75-4E22-9767-91A9D1B28414}" dt="2025-06-02T12:16:52.771" v="90" actId="1076"/>
        <pc:sldMkLst>
          <pc:docMk/>
          <pc:sldMk cId="2644924122" sldId="276"/>
        </pc:sldMkLst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3" creationId="{897AD995-4DE3-A34F-5634-2DCACBB6B9AB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4" creationId="{094572BF-109A-0286-883D-BA3562AA5C84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5" creationId="{6F03B017-1A52-71B3-C865-529EDBB799B4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6" creationId="{2AE1B5EE-AF15-55E3-AC10-C7B9BBC6D822}"/>
          </ac:spMkLst>
        </pc:spChg>
        <pc:spChg chg="mod">
          <ac:chgData name="samhita ravinoothula" userId="0264564e6db12e90" providerId="LiveId" clId="{5783F3FC-5B75-4E22-9767-91A9D1B28414}" dt="2025-06-02T12:15:46.240" v="80"/>
          <ac:spMkLst>
            <pc:docMk/>
            <pc:sldMk cId="2644924122" sldId="276"/>
            <ac:spMk id="7" creationId="{1E46D4C9-75BF-D28D-2016-A32588E346B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8" creationId="{501C2138-FC2A-0FB1-3E5F-6615F33A1163}"/>
          </ac:spMkLst>
        </pc:spChg>
        <pc:spChg chg="mod">
          <ac:chgData name="samhita ravinoothula" userId="0264564e6db12e90" providerId="LiveId" clId="{5783F3FC-5B75-4E22-9767-91A9D1B28414}" dt="2025-06-02T12:16:13.838" v="87" actId="1076"/>
          <ac:spMkLst>
            <pc:docMk/>
            <pc:sldMk cId="2644924122" sldId="276"/>
            <ac:spMk id="9" creationId="{B43EB95A-3392-9B9D-C95C-8B00D237B9A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10" creationId="{5280B2E6-6F0B-0810-74BC-D3EED8F3A393}"/>
          </ac:spMkLst>
        </pc:spChg>
        <pc:picChg chg="add mod">
          <ac:chgData name="samhita ravinoothula" userId="0264564e6db12e90" providerId="LiveId" clId="{5783F3FC-5B75-4E22-9767-91A9D1B28414}" dt="2025-06-02T12:16:52.771" v="90" actId="1076"/>
          <ac:picMkLst>
            <pc:docMk/>
            <pc:sldMk cId="2644924122" sldId="276"/>
            <ac:picMk id="3080" creationId="{8AADA150-B0E5-B706-AC2D-309AD3638BAD}"/>
          </ac:picMkLst>
        </pc:picChg>
        <pc:picChg chg="del">
          <ac:chgData name="samhita ravinoothula" userId="0264564e6db12e90" providerId="LiveId" clId="{5783F3FC-5B75-4E22-9767-91A9D1B28414}" dt="2025-06-02T12:15:47.591" v="81" actId="478"/>
          <ac:picMkLst>
            <pc:docMk/>
            <pc:sldMk cId="2644924122" sldId="276"/>
            <ac:picMk id="7172" creationId="{7FED7415-0FD7-5327-150D-D68B8D6EBDC8}"/>
          </ac:picMkLst>
        </pc:picChg>
      </pc:sldChg>
      <pc:sldChg chg="addSp delSp modSp mod">
        <pc:chgData name="samhita ravinoothula" userId="0264564e6db12e90" providerId="LiveId" clId="{5783F3FC-5B75-4E22-9767-91A9D1B28414}" dt="2025-06-02T12:18:17.801" v="100" actId="1076"/>
        <pc:sldMkLst>
          <pc:docMk/>
          <pc:sldMk cId="4211096156" sldId="277"/>
        </pc:sldMkLst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3" creationId="{BD4B85F9-3961-7BDE-764F-4BA3D22D3DF7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5" creationId="{669ABCE2-AD5F-CD70-F231-8B5D8065E3DC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6" creationId="{CC224B00-AFD8-34EA-7B98-2F169002086C}"/>
          </ac:spMkLst>
        </pc:spChg>
        <pc:spChg chg="mod">
          <ac:chgData name="samhita ravinoothula" userId="0264564e6db12e90" providerId="LiveId" clId="{5783F3FC-5B75-4E22-9767-91A9D1B28414}" dt="2025-06-02T12:17:18.374" v="94" actId="1076"/>
          <ac:spMkLst>
            <pc:docMk/>
            <pc:sldMk cId="4211096156" sldId="277"/>
            <ac:spMk id="7" creationId="{D1CB8DC1-32D8-84F0-FF29-B8AC1D044A7D}"/>
          </ac:spMkLst>
        </pc:spChg>
        <pc:spChg chg="mod">
          <ac:chgData name="samhita ravinoothula" userId="0264564e6db12e90" providerId="LiveId" clId="{5783F3FC-5B75-4E22-9767-91A9D1B28414}" dt="2025-06-02T12:17:39.401" v="98"/>
          <ac:spMkLst>
            <pc:docMk/>
            <pc:sldMk cId="4211096156" sldId="277"/>
            <ac:spMk id="9" creationId="{386E4169-9565-AC8F-5CA8-32BB62A111A2}"/>
          </ac:spMkLst>
        </pc:spChg>
        <pc:picChg chg="del">
          <ac:chgData name="samhita ravinoothula" userId="0264564e6db12e90" providerId="LiveId" clId="{5783F3FC-5B75-4E22-9767-91A9D1B28414}" dt="2025-06-02T12:17:20.249" v="95" actId="478"/>
          <ac:picMkLst>
            <pc:docMk/>
            <pc:sldMk cId="4211096156" sldId="277"/>
            <ac:picMk id="4" creationId="{7C807AC7-3D21-72FC-4840-31D1579E20CB}"/>
          </ac:picMkLst>
        </pc:picChg>
        <pc:picChg chg="add mod">
          <ac:chgData name="samhita ravinoothula" userId="0264564e6db12e90" providerId="LiveId" clId="{5783F3FC-5B75-4E22-9767-91A9D1B28414}" dt="2025-06-02T12:18:17.801" v="100" actId="1076"/>
          <ac:picMkLst>
            <pc:docMk/>
            <pc:sldMk cId="4211096156" sldId="277"/>
            <ac:picMk id="10" creationId="{8249C779-235F-904C-7775-03E4410E47AD}"/>
          </ac:picMkLst>
        </pc:picChg>
      </pc:sldChg>
      <pc:sldChg chg="addSp delSp modSp mod">
        <pc:chgData name="samhita ravinoothula" userId="0264564e6db12e90" providerId="LiveId" clId="{5783F3FC-5B75-4E22-9767-91A9D1B28414}" dt="2025-06-02T12:20:11.101" v="117" actId="1076"/>
        <pc:sldMkLst>
          <pc:docMk/>
          <pc:sldMk cId="3444530147" sldId="278"/>
        </pc:sldMkLst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2" creationId="{3887A3A2-899D-7514-FC7D-E70FB144122F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3" creationId="{52F47461-9445-1FD8-AD6A-56F581942776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4" creationId="{A37652BA-2052-1BA6-4157-1E3C6D2CDED8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5" creationId="{B18B4E95-6CDF-5775-853E-6AD59D92FC74}"/>
          </ac:spMkLst>
        </pc:spChg>
        <pc:spChg chg="mod">
          <ac:chgData name="samhita ravinoothula" userId="0264564e6db12e90" providerId="LiveId" clId="{5783F3FC-5B75-4E22-9767-91A9D1B28414}" dt="2025-06-02T12:18:36.199" v="103" actId="1076"/>
          <ac:spMkLst>
            <pc:docMk/>
            <pc:sldMk cId="3444530147" sldId="278"/>
            <ac:spMk id="6" creationId="{E42A06BD-4347-1E3A-8503-D69B042B420C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7" creationId="{3EC8CEC5-1E63-14E9-66D8-4E87D3B987D4}"/>
          </ac:spMkLst>
        </pc:spChg>
        <pc:spChg chg="mod">
          <ac:chgData name="samhita ravinoothula" userId="0264564e6db12e90" providerId="LiveId" clId="{5783F3FC-5B75-4E22-9767-91A9D1B28414}" dt="2025-06-02T12:19:20.480" v="110" actId="108"/>
          <ac:spMkLst>
            <pc:docMk/>
            <pc:sldMk cId="3444530147" sldId="278"/>
            <ac:spMk id="8" creationId="{0E6BC77F-7842-1C34-D535-CFCE03CEC25B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9" creationId="{E9CFAD2B-80A2-268C-D066-781024A9EFB1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0" creationId="{F1F201F3-16A5-0166-6E10-7ED4B33756CF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1" creationId="{54A4AB8B-5190-276F-0E14-213F7526D8DA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2" creationId="{248A6853-99A6-DA31-EDBC-199A1D7C8BDA}"/>
          </ac:spMkLst>
        </pc:spChg>
        <pc:spChg chg="add mod">
          <ac:chgData name="samhita ravinoothula" userId="0264564e6db12e90" providerId="LiveId" clId="{5783F3FC-5B75-4E22-9767-91A9D1B28414}" dt="2025-06-02T12:19:51.344" v="115" actId="20577"/>
          <ac:spMkLst>
            <pc:docMk/>
            <pc:sldMk cId="3444530147" sldId="278"/>
            <ac:spMk id="13" creationId="{759A8A26-1BF1-32B6-515E-1E6A26E57A15}"/>
          </ac:spMkLst>
        </pc:spChg>
        <pc:picChg chg="add mod">
          <ac:chgData name="samhita ravinoothula" userId="0264564e6db12e90" providerId="LiveId" clId="{5783F3FC-5B75-4E22-9767-91A9D1B28414}" dt="2025-06-02T12:20:11.101" v="117" actId="1076"/>
          <ac:picMkLst>
            <pc:docMk/>
            <pc:sldMk cId="3444530147" sldId="278"/>
            <ac:picMk id="15" creationId="{5D8ACD48-FC4F-9A9B-818F-D728C6A0BD5E}"/>
          </ac:picMkLst>
        </pc:picChg>
        <pc:picChg chg="del">
          <ac:chgData name="samhita ravinoothula" userId="0264564e6db12e90" providerId="LiveId" clId="{5783F3FC-5B75-4E22-9767-91A9D1B28414}" dt="2025-06-02T12:18:37.086" v="104" actId="478"/>
          <ac:picMkLst>
            <pc:docMk/>
            <pc:sldMk cId="3444530147" sldId="278"/>
            <ac:picMk id="9219" creationId="{1F979540-F152-B0DC-A631-C563BC1A7DD0}"/>
          </ac:picMkLst>
        </pc:picChg>
      </pc:sldChg>
      <pc:sldChg chg="addSp delSp modSp mod">
        <pc:chgData name="samhita ravinoothula" userId="0264564e6db12e90" providerId="LiveId" clId="{5783F3FC-5B75-4E22-9767-91A9D1B28414}" dt="2025-06-02T12:22:12.168" v="131" actId="1076"/>
        <pc:sldMkLst>
          <pc:docMk/>
          <pc:sldMk cId="1642804688" sldId="279"/>
        </pc:sldMkLst>
        <pc:spChg chg="mod">
          <ac:chgData name="samhita ravinoothula" userId="0264564e6db12e90" providerId="LiveId" clId="{5783F3FC-5B75-4E22-9767-91A9D1B28414}" dt="2025-06-02T12:20:54.114" v="124" actId="108"/>
          <ac:spMkLst>
            <pc:docMk/>
            <pc:sldMk cId="1642804688" sldId="279"/>
            <ac:spMk id="3" creationId="{94B3BF47-A266-9906-7C0A-0E1A08FA46E5}"/>
          </ac:spMkLst>
        </pc:spChg>
        <pc:spChg chg="mod">
          <ac:chgData name="samhita ravinoothula" userId="0264564e6db12e90" providerId="LiveId" clId="{5783F3FC-5B75-4E22-9767-91A9D1B28414}" dt="2025-06-02T12:20:30.031" v="120" actId="1076"/>
          <ac:spMkLst>
            <pc:docMk/>
            <pc:sldMk cId="1642804688" sldId="279"/>
            <ac:spMk id="7" creationId="{24762D74-CFE6-A4E5-C3F7-4C7023FBAB92}"/>
          </ac:spMkLst>
        </pc:spChg>
        <pc:graphicFrameChg chg="add mod">
          <ac:chgData name="samhita ravinoothula" userId="0264564e6db12e90" providerId="LiveId" clId="{5783F3FC-5B75-4E22-9767-91A9D1B28414}" dt="2025-06-02T12:22:12.168" v="131" actId="1076"/>
          <ac:graphicFrameMkLst>
            <pc:docMk/>
            <pc:sldMk cId="1642804688" sldId="279"/>
            <ac:graphicFrameMk id="6" creationId="{505F5D3E-D205-13DD-AE6D-4527E5D58877}"/>
          </ac:graphicFrameMkLst>
        </pc:graphicFrameChg>
        <pc:graphicFrameChg chg="del">
          <ac:chgData name="samhita ravinoothula" userId="0264564e6db12e90" providerId="LiveId" clId="{5783F3FC-5B75-4E22-9767-91A9D1B28414}" dt="2025-06-02T12:20:32.392" v="121" actId="478"/>
          <ac:graphicFrameMkLst>
            <pc:docMk/>
            <pc:sldMk cId="1642804688" sldId="279"/>
            <ac:graphicFrameMk id="8" creationId="{96F1C5B7-DF67-2F2F-98F4-8A3AF798A2DE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23:23.809" v="140" actId="1076"/>
        <pc:sldMkLst>
          <pc:docMk/>
          <pc:sldMk cId="2691858123" sldId="280"/>
        </pc:sldMkLst>
        <pc:spChg chg="mod">
          <ac:chgData name="samhita ravinoothula" userId="0264564e6db12e90" providerId="LiveId" clId="{5783F3FC-5B75-4E22-9767-91A9D1B28414}" dt="2025-06-02T12:22:51.644" v="137" actId="1076"/>
          <ac:spMkLst>
            <pc:docMk/>
            <pc:sldMk cId="2691858123" sldId="280"/>
            <ac:spMk id="6" creationId="{80C2CCDA-32D7-E648-9B2B-058D0EC8EE1E}"/>
          </ac:spMkLst>
        </pc:spChg>
        <pc:spChg chg="mod">
          <ac:chgData name="samhita ravinoothula" userId="0264564e6db12e90" providerId="LiveId" clId="{5783F3FC-5B75-4E22-9767-91A9D1B28414}" dt="2025-06-02T12:22:29.196" v="134" actId="1076"/>
          <ac:spMkLst>
            <pc:docMk/>
            <pc:sldMk cId="2691858123" sldId="280"/>
            <ac:spMk id="7" creationId="{2DB0D443-05DD-0BA6-0174-2A1DCFD61F1D}"/>
          </ac:spMkLst>
        </pc:spChg>
        <pc:picChg chg="add mod">
          <ac:chgData name="samhita ravinoothula" userId="0264564e6db12e90" providerId="LiveId" clId="{5783F3FC-5B75-4E22-9767-91A9D1B28414}" dt="2025-06-02T12:23:23.809" v="140" actId="1076"/>
          <ac:picMkLst>
            <pc:docMk/>
            <pc:sldMk cId="2691858123" sldId="280"/>
            <ac:picMk id="6146" creationId="{668DEFA4-4C7B-0024-7E7D-95F556FD5952}"/>
          </ac:picMkLst>
        </pc:picChg>
        <pc:picChg chg="del">
          <ac:chgData name="samhita ravinoothula" userId="0264564e6db12e90" providerId="LiveId" clId="{5783F3FC-5B75-4E22-9767-91A9D1B28414}" dt="2025-06-02T12:22:24.627" v="133" actId="478"/>
          <ac:picMkLst>
            <pc:docMk/>
            <pc:sldMk cId="2691858123" sldId="280"/>
            <ac:picMk id="10242" creationId="{FA9E17AD-87A9-E8A4-8D46-FDAFBF62FCA9}"/>
          </ac:picMkLst>
        </pc:picChg>
      </pc:sldChg>
      <pc:sldChg chg="del">
        <pc:chgData name="samhita ravinoothula" userId="0264564e6db12e90" providerId="LiveId" clId="{5783F3FC-5B75-4E22-9767-91A9D1B28414}" dt="2025-06-02T12:23:41.741" v="143" actId="2696"/>
        <pc:sldMkLst>
          <pc:docMk/>
          <pc:sldMk cId="3132524786" sldId="281"/>
        </pc:sldMkLst>
      </pc:sldChg>
      <pc:sldChg chg="del">
        <pc:chgData name="samhita ravinoothula" userId="0264564e6db12e90" providerId="LiveId" clId="{5783F3FC-5B75-4E22-9767-91A9D1B28414}" dt="2025-06-02T12:23:46.130" v="144" actId="2696"/>
        <pc:sldMkLst>
          <pc:docMk/>
          <pc:sldMk cId="4175343454" sldId="282"/>
        </pc:sldMkLst>
      </pc:sldChg>
      <pc:sldChg chg="modSp mod">
        <pc:chgData name="samhita ravinoothula" userId="0264564e6db12e90" providerId="LiveId" clId="{5783F3FC-5B75-4E22-9767-91A9D1B28414}" dt="2025-06-02T12:24:16.871" v="146" actId="108"/>
        <pc:sldMkLst>
          <pc:docMk/>
          <pc:sldMk cId="4132610886" sldId="283"/>
        </pc:sldMkLst>
        <pc:spChg chg="mod">
          <ac:chgData name="samhita ravinoothula" userId="0264564e6db12e90" providerId="LiveId" clId="{5783F3FC-5B75-4E22-9767-91A9D1B28414}" dt="2025-06-02T12:24:16.871" v="146" actId="108"/>
          <ac:spMkLst>
            <pc:docMk/>
            <pc:sldMk cId="4132610886" sldId="283"/>
            <ac:spMk id="4" creationId="{70BD193D-5953-377C-77F3-9BDB01F61D31}"/>
          </ac:spMkLst>
        </pc:spChg>
      </pc:sldChg>
      <pc:sldChg chg="add del">
        <pc:chgData name="samhita ravinoothula" userId="0264564e6db12e90" providerId="LiveId" clId="{5783F3FC-5B75-4E22-9767-91A9D1B28414}" dt="2025-06-02T12:23:32.767" v="142" actId="2696"/>
        <pc:sldMkLst>
          <pc:docMk/>
          <pc:sldMk cId="29102352" sldId="28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2-2-2026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2-2-2026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2-2-2026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xmlns="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xmlns="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xmlns="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xmlns="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xmlns="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312771" y="457200"/>
            <a:ext cx="11577604" cy="2459581"/>
          </a:xfrm>
        </p:spPr>
        <p:txBody>
          <a:bodyPr/>
          <a:lstStyle/>
          <a:p>
            <a:r>
              <a:rPr lang="en-US" sz="6000" dirty="0" smtClean="0"/>
              <a:t>Operations Directorate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nl-NL" dirty="0"/>
              <a:t/>
            </a:r>
            <a:br>
              <a:rPr lang="nl-NL" dirty="0"/>
            </a:br>
            <a:r>
              <a:rPr lang="en-GB" sz="2500" dirty="0"/>
              <a:t>European Institute of Innovation, Entrepreneurship and Technology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it-IT" sz="1800" dirty="0" err="1"/>
              <a:t>Lessingstraße</a:t>
            </a:r>
            <a:r>
              <a:rPr lang="it-IT" sz="1800" dirty="0"/>
              <a:t> 79, 13158 </a:t>
            </a:r>
            <a:r>
              <a:rPr lang="it-IT" sz="1800" dirty="0" err="1"/>
              <a:t>Berlin</a:t>
            </a:r>
            <a:r>
              <a:rPr lang="it-IT" sz="1800" dirty="0"/>
              <a:t>, Germany</a:t>
            </a:r>
            <a:r>
              <a:rPr lang="it-IT" sz="1600" dirty="0"/>
              <a:t/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xmlns="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xmlns="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INDEX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990600"/>
            <a:ext cx="8513912" cy="55626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Operations Management</a:t>
            </a:r>
          </a:p>
          <a:p>
            <a:r>
              <a:rPr lang="en-US" dirty="0" smtClean="0"/>
              <a:t>Evolution of Operations Management</a:t>
            </a:r>
          </a:p>
          <a:p>
            <a:r>
              <a:rPr lang="en-US" dirty="0" smtClean="0"/>
              <a:t>Scope of Operations in Modern Organizations</a:t>
            </a:r>
          </a:p>
          <a:p>
            <a:r>
              <a:rPr lang="en-US" dirty="0" smtClean="0"/>
              <a:t>Operations, Production &amp; Supply Chain Management</a:t>
            </a:r>
          </a:p>
          <a:p>
            <a:r>
              <a:rPr lang="en-US" dirty="0" smtClean="0"/>
              <a:t>Manufacturing </a:t>
            </a:r>
            <a:r>
              <a:rPr lang="en-US" dirty="0" err="1" smtClean="0"/>
              <a:t>vs</a:t>
            </a:r>
            <a:r>
              <a:rPr lang="en-US" dirty="0" smtClean="0"/>
              <a:t> Service Operations</a:t>
            </a:r>
          </a:p>
          <a:p>
            <a:r>
              <a:rPr lang="en-US" dirty="0" smtClean="0"/>
              <a:t>Role of Operations Directorate</a:t>
            </a:r>
          </a:p>
          <a:p>
            <a:r>
              <a:rPr lang="en-US" dirty="0" smtClean="0"/>
              <a:t>Operations as a Value-Creation Function</a:t>
            </a:r>
          </a:p>
          <a:p>
            <a:r>
              <a:rPr lang="en-US" dirty="0" smtClean="0"/>
              <a:t>Objectives of Operations Management</a:t>
            </a:r>
          </a:p>
          <a:p>
            <a:r>
              <a:rPr lang="en-US" dirty="0" smtClean="0"/>
              <a:t>Interrelationship with Other Functions</a:t>
            </a:r>
          </a:p>
          <a:p>
            <a:r>
              <a:rPr lang="en-US" dirty="0" smtClean="0"/>
              <a:t>Levels of Operational Decision-Making</a:t>
            </a:r>
          </a:p>
          <a:p>
            <a:r>
              <a:rPr lang="en-US" dirty="0" smtClean="0"/>
              <a:t>Case Illustration: Volkswagen (Germany)</a:t>
            </a:r>
          </a:p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14338" name="AutoShape 2" descr="Production and Operations Management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340" name="AutoShape 4" descr="Production and Operations Management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342" name="AutoShape 6" descr="Production and Operations Management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344" name="AutoShape 8" descr="Production and Operations Management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346" name="Picture 10" descr="Operations Management: a brief introduction - Research-Methodolog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7975" y="1752600"/>
            <a:ext cx="3508375" cy="3097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Operations Management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/>
              <a:t>Operations Management (OM)</a:t>
            </a:r>
            <a:r>
              <a:rPr lang="en-US" dirty="0" smtClean="0"/>
              <a:t> is concerned with the </a:t>
            </a:r>
            <a:r>
              <a:rPr lang="en-US" b="1" dirty="0" smtClean="0"/>
              <a:t>systematic design, </a:t>
            </a:r>
          </a:p>
          <a:p>
            <a:pPr>
              <a:buNone/>
            </a:pPr>
            <a:r>
              <a:rPr lang="en-US" b="1" dirty="0" smtClean="0"/>
              <a:t>direction, and control of processes</a:t>
            </a:r>
            <a:r>
              <a:rPr lang="en-US" dirty="0" smtClean="0"/>
              <a:t> that transform organizational resources </a:t>
            </a:r>
          </a:p>
          <a:p>
            <a:pPr>
              <a:buNone/>
            </a:pPr>
            <a:r>
              <a:rPr lang="en-US" dirty="0" smtClean="0"/>
              <a:t>into goods and services.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Nature of Operations Management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Input–transformation–output oriented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Applicable to both manufacturing and service organizations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Integrates managerial, technical, and analytical approaches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Focuses on efficiency, quality, and customer satisfaction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OM ensures resources are utilized </a:t>
            </a:r>
            <a:r>
              <a:rPr lang="en-US" b="1" dirty="0" smtClean="0"/>
              <a:t>productively and strategically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Evolution of Operations Management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Craft Production Era</a:t>
            </a:r>
            <a:r>
              <a:rPr lang="en-US" dirty="0" smtClean="0"/>
              <a:t> – Skilled labor, customized output</a:t>
            </a:r>
          </a:p>
          <a:p>
            <a:pPr>
              <a:buNone/>
            </a:pPr>
            <a:r>
              <a:rPr lang="en-US" b="1" dirty="0" smtClean="0"/>
              <a:t>Industrial Revolution</a:t>
            </a:r>
            <a:r>
              <a:rPr lang="en-US" dirty="0" smtClean="0"/>
              <a:t> – Mechanization and factory systems</a:t>
            </a:r>
          </a:p>
          <a:p>
            <a:pPr>
              <a:buNone/>
            </a:pPr>
            <a:r>
              <a:rPr lang="en-US" b="1" dirty="0" smtClean="0"/>
              <a:t>Scientific Management</a:t>
            </a:r>
            <a:r>
              <a:rPr lang="en-US" dirty="0" smtClean="0"/>
              <a:t> – Efficiency and standardization</a:t>
            </a:r>
          </a:p>
          <a:p>
            <a:pPr>
              <a:buNone/>
            </a:pPr>
            <a:r>
              <a:rPr lang="en-US" b="1" dirty="0" smtClean="0"/>
              <a:t>Post-WWII Period</a:t>
            </a:r>
            <a:r>
              <a:rPr lang="en-US" dirty="0" smtClean="0"/>
              <a:t> – Operations research and quantitative methods</a:t>
            </a:r>
          </a:p>
          <a:p>
            <a:pPr>
              <a:buNone/>
            </a:pPr>
            <a:r>
              <a:rPr lang="en-US" b="1" dirty="0" smtClean="0"/>
              <a:t>Contemporary OM</a:t>
            </a:r>
            <a:r>
              <a:rPr lang="en-US" dirty="0" smtClean="0"/>
              <a:t> – Lean systems, digitalization, sustainability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OM has evolved from </a:t>
            </a:r>
            <a:r>
              <a:rPr lang="en-US" b="1" dirty="0" smtClean="0"/>
              <a:t>operational control</a:t>
            </a:r>
            <a:r>
              <a:rPr lang="en-US" dirty="0" smtClean="0"/>
              <a:t> to </a:t>
            </a:r>
            <a:r>
              <a:rPr lang="en-US" b="1" dirty="0" smtClean="0"/>
              <a:t>strategic importance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304800"/>
            <a:ext cx="11389024" cy="838200"/>
          </a:xfrm>
        </p:spPr>
        <p:txBody>
          <a:bodyPr/>
          <a:lstStyle/>
          <a:p>
            <a:r>
              <a:rPr lang="en-US" sz="3800" dirty="0" smtClean="0"/>
              <a:t>Scope of Operations in Modern Organizations</a:t>
            </a:r>
            <a:endParaRPr lang="en-US" sz="380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7447112" cy="507176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smtClean="0"/>
              <a:t>Operations Management includes:</a:t>
            </a:r>
          </a:p>
          <a:p>
            <a:pPr>
              <a:buNone/>
            </a:pPr>
            <a:r>
              <a:rPr lang="en-US" dirty="0" smtClean="0"/>
              <a:t>Process and system design</a:t>
            </a:r>
          </a:p>
          <a:p>
            <a:pPr>
              <a:buNone/>
            </a:pPr>
            <a:r>
              <a:rPr lang="en-US" dirty="0" smtClean="0"/>
              <a:t>Capacity and resource planning</a:t>
            </a:r>
          </a:p>
          <a:p>
            <a:pPr>
              <a:buNone/>
            </a:pPr>
            <a:r>
              <a:rPr lang="en-US" dirty="0" smtClean="0"/>
              <a:t>Quality and performance management</a:t>
            </a:r>
          </a:p>
          <a:p>
            <a:pPr>
              <a:buNone/>
            </a:pPr>
            <a:r>
              <a:rPr lang="en-US" dirty="0" smtClean="0"/>
              <a:t>Technology and automation</a:t>
            </a:r>
          </a:p>
          <a:p>
            <a:pPr>
              <a:buNone/>
            </a:pPr>
            <a:r>
              <a:rPr lang="en-US" dirty="0" smtClean="0"/>
              <a:t>Sustainable operations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OM is relevant across:</a:t>
            </a:r>
          </a:p>
          <a:p>
            <a:pPr>
              <a:buNone/>
            </a:pPr>
            <a:r>
              <a:rPr lang="en-US" dirty="0" smtClean="0"/>
              <a:t>Manufacturing organizations</a:t>
            </a:r>
          </a:p>
          <a:p>
            <a:pPr>
              <a:buNone/>
            </a:pPr>
            <a:r>
              <a:rPr lang="en-US" dirty="0" smtClean="0"/>
              <a:t>Service industries</a:t>
            </a:r>
          </a:p>
          <a:p>
            <a:pPr>
              <a:buNone/>
            </a:pPr>
            <a:r>
              <a:rPr lang="en-US" dirty="0" smtClean="0"/>
              <a:t>Public and non-profit institutions</a:t>
            </a:r>
            <a:endParaRPr lang="en-US" dirty="0"/>
          </a:p>
        </p:txBody>
      </p:sp>
      <p:pic>
        <p:nvPicPr>
          <p:cNvPr id="11266" name="Picture 2" descr="Free Operations Management Tutorial - Operations Management | Udem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47515" y="2133601"/>
            <a:ext cx="3180860" cy="2819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1043136"/>
          </a:xfrm>
        </p:spPr>
        <p:txBody>
          <a:bodyPr/>
          <a:lstStyle/>
          <a:p>
            <a:pPr algn="ctr"/>
            <a:r>
              <a:rPr lang="en-US" dirty="0" smtClean="0"/>
              <a:t>Operations </a:t>
            </a:r>
            <a:r>
              <a:rPr lang="en-US" dirty="0" err="1" smtClean="0"/>
              <a:t>vs</a:t>
            </a:r>
            <a:r>
              <a:rPr lang="en-US" dirty="0" smtClean="0"/>
              <a:t> Production </a:t>
            </a:r>
            <a:r>
              <a:rPr lang="en-US" dirty="0" err="1" smtClean="0"/>
              <a:t>vs</a:t>
            </a:r>
            <a:r>
              <a:rPr lang="en-US" dirty="0" smtClean="0"/>
              <a:t> Supply Chain Management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600200"/>
            <a:ext cx="10799912" cy="4953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Production Management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Limited to manufacturing activities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Focus on physical goods</a:t>
            </a:r>
          </a:p>
          <a:p>
            <a:pPr>
              <a:buNone/>
            </a:pPr>
            <a:r>
              <a:rPr lang="en-US" b="1" dirty="0" smtClean="0"/>
              <a:t>Operations Management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Broader functional perspective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Covers goods and services</a:t>
            </a:r>
          </a:p>
          <a:p>
            <a:pPr>
              <a:buNone/>
            </a:pPr>
            <a:r>
              <a:rPr lang="en-US" b="1" dirty="0" smtClean="0"/>
              <a:t>Supply Chain Management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Manages flows across organizations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Supplier-to-customer integration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Manufacturing </a:t>
            </a:r>
            <a:r>
              <a:rPr lang="en-US" dirty="0" err="1" smtClean="0"/>
              <a:t>vs</a:t>
            </a:r>
            <a:r>
              <a:rPr lang="en-US" dirty="0" smtClean="0"/>
              <a:t> Service Operations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6846640" cy="522416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smtClean="0"/>
              <a:t>Manufacturing Operations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Tangible products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Inventory storage possible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Production precedes consumption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Service Operations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Intangible outputs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Simultaneous production and consumption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High customer involvement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Structural differences require </a:t>
            </a:r>
            <a:r>
              <a:rPr lang="en-US" b="1" dirty="0" smtClean="0"/>
              <a:t>different control mechanisms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Role of Operations Directorate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371600"/>
            <a:ext cx="6846640" cy="4677072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/>
              <a:t>Headed by the </a:t>
            </a:r>
            <a:r>
              <a:rPr lang="en-US" sz="2800" b="1" dirty="0" smtClean="0"/>
              <a:t>Chief Operations Officer (COO)</a:t>
            </a: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Part of the top management structure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Coordinates with marketing, finance, and HR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Align operational capabilities with organizational strategy</a:t>
            </a:r>
            <a:endParaRPr lang="en-US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Operations as a Value-Creation Function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6846640" cy="5147964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Operations add value by: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Cost reduction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Quality improvement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Reliable and timely delivery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Flexibility in operations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Value Creation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Customer satisfaction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Organizational competitiveness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Objectives of Operations Management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7370912" cy="3395364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b="1" dirty="0" smtClean="0"/>
              <a:t>Efficiency</a:t>
            </a:r>
            <a:r>
              <a:rPr lang="en-US" dirty="0" smtClean="0"/>
              <a:t> – Optimal use of resources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Effectiveness</a:t>
            </a:r>
            <a:r>
              <a:rPr lang="en-US" dirty="0" smtClean="0"/>
              <a:t> – Meeting customer needs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Quality</a:t>
            </a:r>
            <a:r>
              <a:rPr lang="en-US" dirty="0" smtClean="0"/>
              <a:t> – Consistency and reliability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Flexibility</a:t>
            </a:r>
            <a:r>
              <a:rPr lang="en-US" dirty="0" smtClean="0"/>
              <a:t> – Adaptability to change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These objectives require </a:t>
            </a:r>
            <a:r>
              <a:rPr lang="en-US" b="1" dirty="0" smtClean="0"/>
              <a:t>balanced managerial decisions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6146" name="AutoShape 2" descr="Objectives of Operations Management - InvestManageMen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48" name="AutoShape 4" descr="Objectives of Operations Management - InvestManageMen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50" name="AutoShape 6" descr="Objectives of Operations Management - InvestManageMen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52" name="AutoShape 8" descr="Objectives of Operations Management - InvestManageMen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54" name="AutoShape 10" descr="Objectives of Operations Management - InvestManageMen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56" name="AutoShape 12" descr="Objectives of Operations Management - InvestManageMen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Interrelationship with Other Functions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b="1" dirty="0" smtClean="0"/>
              <a:t>Marketing</a:t>
            </a:r>
            <a:r>
              <a:rPr lang="en-US" dirty="0" smtClean="0"/>
              <a:t> – Demand forecasting and customer requirements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Finance</a:t>
            </a:r>
            <a:r>
              <a:rPr lang="en-US" dirty="0" smtClean="0"/>
              <a:t> – Cost management and investment decisions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Human Resources</a:t>
            </a:r>
            <a:r>
              <a:rPr lang="en-US" dirty="0" smtClean="0"/>
              <a:t> – Workforce planning and skill development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Operations acts as an </a:t>
            </a:r>
            <a:r>
              <a:rPr lang="en-US" b="1" dirty="0" smtClean="0"/>
              <a:t>integrating organizational function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Levels of Operational Decision-Making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9656912" cy="530036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smtClean="0"/>
              <a:t>Strategic Decisions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Long-term, high-impact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Example: Facility location, technology choice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Tactical Decisions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Medium-term planning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Example: Capacity and production planning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Operational Decisions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Short-term, routine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Example: Scheduling and quality control</a:t>
            </a:r>
            <a:endParaRPr lang="en-US" dirty="0"/>
          </a:p>
        </p:txBody>
      </p:sp>
      <p:pic>
        <p:nvPicPr>
          <p:cNvPr id="4100" name="Picture 4" descr="Operations management Icons in PNG &amp; 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89975" y="2362200"/>
            <a:ext cx="2362200" cy="2362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Case Illustration – Volkswagen (Germany)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7599512" cy="52241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Volkswagen represents a </a:t>
            </a:r>
            <a:r>
              <a:rPr lang="en-US" b="1" dirty="0" smtClean="0"/>
              <a:t>globally recognized example of effective </a:t>
            </a:r>
            <a:endParaRPr lang="en-US" b="1" dirty="0" smtClean="0"/>
          </a:p>
          <a:p>
            <a:pPr>
              <a:buNone/>
            </a:pPr>
            <a:r>
              <a:rPr lang="en-US" b="1" dirty="0" smtClean="0"/>
              <a:t>operations management</a:t>
            </a:r>
            <a:r>
              <a:rPr lang="en-US" dirty="0" smtClean="0"/>
              <a:t> </a:t>
            </a:r>
            <a:r>
              <a:rPr lang="en-US" dirty="0" smtClean="0"/>
              <a:t>in large-scale automobile manufacturing.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Operations Strategy at Volkswagen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Emphasis on standardized production platforms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Integration of advanced automation and robotics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Strong coordination across global manufacturing </a:t>
            </a:r>
            <a:r>
              <a:rPr lang="en-US" dirty="0" smtClean="0"/>
              <a:t>plants</a:t>
            </a:r>
            <a:endParaRPr lang="en-US" dirty="0" smtClean="0"/>
          </a:p>
        </p:txBody>
      </p:sp>
      <p:pic>
        <p:nvPicPr>
          <p:cNvPr id="3074" name="Picture 2" descr="Volkswagen'in &quot;Kirli Üretimi&quot; Türkiye'de - İklim Hab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66175" y="3200400"/>
            <a:ext cx="2633133" cy="14811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1347936"/>
          </a:xfrm>
        </p:spPr>
        <p:txBody>
          <a:bodyPr/>
          <a:lstStyle/>
          <a:p>
            <a:pPr algn="ctr"/>
            <a:r>
              <a:rPr lang="en-US" sz="2900" dirty="0" smtClean="0"/>
              <a:t>Case Illustration – Volkswagen (Germany)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(Continued)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2057400"/>
            <a:ext cx="6846640" cy="3991272"/>
          </a:xfrm>
        </p:spPr>
        <p:txBody>
          <a:bodyPr/>
          <a:lstStyle/>
          <a:p>
            <a:pPr>
              <a:buNone/>
            </a:pPr>
            <a:r>
              <a:rPr lang="en-US" b="1" dirty="0" smtClean="0"/>
              <a:t>Managerial Significance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Enables economies of scale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Ensures uniform quality standards worldwide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Supports cost efficiency and operational reliability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Volkswagen illustrates how a well-designed operations system strengthens </a:t>
            </a:r>
          </a:p>
          <a:p>
            <a:pPr>
              <a:buNone/>
            </a:pPr>
            <a:r>
              <a:rPr lang="en-US" b="1" dirty="0" smtClean="0"/>
              <a:t>long-term competitive advantage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8361512" cy="4995564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Operations Management is a </a:t>
            </a:r>
            <a:r>
              <a:rPr lang="en-US" b="1" dirty="0" smtClean="0"/>
              <a:t>core functional area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It transforms strategy into operational outcomes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Strong operations enhance efficiency, quality, and flexibility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Organizations like Volkswagen demonstrate OM in practice</a:t>
            </a:r>
            <a:endParaRPr lang="en-US" dirty="0"/>
          </a:p>
        </p:txBody>
      </p:sp>
      <p:pic>
        <p:nvPicPr>
          <p:cNvPr id="4" name="Picture 2" descr="Operations Management | Continuing Studies at UVi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1375" y="3657600"/>
            <a:ext cx="4876800" cy="2163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693</TotalTime>
  <Words>584</Words>
  <Application>Microsoft Office PowerPoint</Application>
  <PresentationFormat>Custom</PresentationFormat>
  <Paragraphs>135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Georgia</vt:lpstr>
      <vt:lpstr>Calibri</vt:lpstr>
      <vt:lpstr>Minion</vt:lpstr>
      <vt:lpstr>Corporate template-set Universiteit Leiden</vt:lpstr>
      <vt:lpstr>Operations Directorate  European Institute of Innovation, Entrepreneurship and Technology Lessingstraße 79, 13158 Berlin, Germany </vt:lpstr>
      <vt:lpstr>INDEX</vt:lpstr>
      <vt:lpstr>Operations Management</vt:lpstr>
      <vt:lpstr>Evolution of Operations Management</vt:lpstr>
      <vt:lpstr>Scope of Operations in Modern Organizations</vt:lpstr>
      <vt:lpstr>Operations vs Production vs Supply Chain Management</vt:lpstr>
      <vt:lpstr>Manufacturing vs Service Operations</vt:lpstr>
      <vt:lpstr>Role of Operations Directorate</vt:lpstr>
      <vt:lpstr>Operations as a Value-Creation Function</vt:lpstr>
      <vt:lpstr>Objectives of Operations Management</vt:lpstr>
      <vt:lpstr>Interrelationship with Other Functions</vt:lpstr>
      <vt:lpstr>Levels of Operational Decision-Making</vt:lpstr>
      <vt:lpstr>Case Illustration – Volkswagen (Germany)</vt:lpstr>
      <vt:lpstr>Case Illustration – Volkswagen (Germany) (Continued)</vt:lpstr>
      <vt:lpstr>Summary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ANCHALIKA</cp:lastModifiedBy>
  <cp:revision>288</cp:revision>
  <dcterms:created xsi:type="dcterms:W3CDTF">2023-10-18T00:40:52Z</dcterms:created>
  <dcterms:modified xsi:type="dcterms:W3CDTF">2026-02-02T11:11:17Z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