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A74A52-B96B-4879-8558-4B5FAF3AC9A0}" type="doc">
      <dgm:prSet loTypeId="urn:microsoft.com/office/officeart/2005/8/layout/vList2" loCatId="list" qsTypeId="urn:microsoft.com/office/officeart/2005/8/quickstyle/simple2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CD7CA674-C8CB-4BE7-94D5-54621427421D}">
      <dgm:prSet/>
      <dgm:spPr/>
      <dgm:t>
        <a:bodyPr/>
        <a:lstStyle/>
        <a:p>
          <a:r>
            <a:rPr lang="en-US" b="1" i="0" baseline="0" dirty="0"/>
            <a:t>What is Tourism?</a:t>
          </a:r>
          <a:endParaRPr lang="en-US" dirty="0"/>
        </a:p>
      </dgm:t>
    </dgm:pt>
    <dgm:pt modelId="{6565FA87-F90B-4EF6-8AE9-9684961E03E4}" type="parTrans" cxnId="{41D844EF-338F-4DBF-BA8C-2B27313BC532}">
      <dgm:prSet/>
      <dgm:spPr/>
      <dgm:t>
        <a:bodyPr/>
        <a:lstStyle/>
        <a:p>
          <a:endParaRPr lang="en-US"/>
        </a:p>
      </dgm:t>
    </dgm:pt>
    <dgm:pt modelId="{AB8D9AA3-0B50-42D4-A4DA-0FEA2E6741A1}" type="sibTrans" cxnId="{41D844EF-338F-4DBF-BA8C-2B27313BC532}">
      <dgm:prSet/>
      <dgm:spPr/>
      <dgm:t>
        <a:bodyPr/>
        <a:lstStyle/>
        <a:p>
          <a:endParaRPr lang="en-US"/>
        </a:p>
      </dgm:t>
    </dgm:pt>
    <dgm:pt modelId="{96804438-FE02-42EF-8501-7E333FCA6270}">
      <dgm:prSet/>
      <dgm:spPr/>
      <dgm:t>
        <a:bodyPr/>
        <a:lstStyle/>
        <a:p>
          <a:r>
            <a:rPr lang="en-US" b="0" i="0" baseline="0"/>
            <a:t>Movement of people for leisure, business, or cultural experiences.</a:t>
          </a:r>
          <a:endParaRPr lang="en-US"/>
        </a:p>
      </dgm:t>
    </dgm:pt>
    <dgm:pt modelId="{9486CB09-1601-4952-9568-FF8C81E7DA58}" type="parTrans" cxnId="{3B028937-F93B-4DDA-8C8E-CBC6710A0695}">
      <dgm:prSet/>
      <dgm:spPr/>
      <dgm:t>
        <a:bodyPr/>
        <a:lstStyle/>
        <a:p>
          <a:endParaRPr lang="en-US"/>
        </a:p>
      </dgm:t>
    </dgm:pt>
    <dgm:pt modelId="{A05E7B9F-B1FB-478E-B736-AB126EAC0773}" type="sibTrans" cxnId="{3B028937-F93B-4DDA-8C8E-CBC6710A0695}">
      <dgm:prSet/>
      <dgm:spPr/>
      <dgm:t>
        <a:bodyPr/>
        <a:lstStyle/>
        <a:p>
          <a:endParaRPr lang="en-US"/>
        </a:p>
      </dgm:t>
    </dgm:pt>
    <dgm:pt modelId="{84C1AECC-4B0E-4573-B8D6-EA7EFDC79D13}">
      <dgm:prSet/>
      <dgm:spPr/>
      <dgm:t>
        <a:bodyPr/>
        <a:lstStyle/>
        <a:p>
          <a:r>
            <a:rPr lang="en-US" b="1" i="0" baseline="0"/>
            <a:t>Why is Tourism Important?</a:t>
          </a:r>
          <a:endParaRPr lang="en-US"/>
        </a:p>
      </dgm:t>
    </dgm:pt>
    <dgm:pt modelId="{89326864-14C5-4998-8E09-93BD607584E6}" type="parTrans" cxnId="{7C362726-0A1F-42CA-996E-E766B53004D1}">
      <dgm:prSet/>
      <dgm:spPr/>
      <dgm:t>
        <a:bodyPr/>
        <a:lstStyle/>
        <a:p>
          <a:endParaRPr lang="en-US"/>
        </a:p>
      </dgm:t>
    </dgm:pt>
    <dgm:pt modelId="{4BEAACEB-3AF6-47C1-B395-2F374C01B2E0}" type="sibTrans" cxnId="{7C362726-0A1F-42CA-996E-E766B53004D1}">
      <dgm:prSet/>
      <dgm:spPr/>
      <dgm:t>
        <a:bodyPr/>
        <a:lstStyle/>
        <a:p>
          <a:endParaRPr lang="en-US"/>
        </a:p>
      </dgm:t>
    </dgm:pt>
    <dgm:pt modelId="{6B7307FB-E536-4056-837B-7E71F5A95035}">
      <dgm:prSet/>
      <dgm:spPr/>
      <dgm:t>
        <a:bodyPr/>
        <a:lstStyle/>
        <a:p>
          <a:r>
            <a:rPr lang="en-US" b="0" i="0" baseline="0"/>
            <a:t>A major contributor to the global economy and job creation.</a:t>
          </a:r>
          <a:endParaRPr lang="en-US"/>
        </a:p>
      </dgm:t>
    </dgm:pt>
    <dgm:pt modelId="{AF7ADF3C-593B-430C-90E5-AB6DFFFA3764}" type="parTrans" cxnId="{1FD38D48-027E-4A5C-96D4-69B4F445F533}">
      <dgm:prSet/>
      <dgm:spPr/>
      <dgm:t>
        <a:bodyPr/>
        <a:lstStyle/>
        <a:p>
          <a:endParaRPr lang="en-US"/>
        </a:p>
      </dgm:t>
    </dgm:pt>
    <dgm:pt modelId="{D8BAC7B2-7ADC-4751-8040-E889D046FD4F}" type="sibTrans" cxnId="{1FD38D48-027E-4A5C-96D4-69B4F445F533}">
      <dgm:prSet/>
      <dgm:spPr/>
      <dgm:t>
        <a:bodyPr/>
        <a:lstStyle/>
        <a:p>
          <a:endParaRPr lang="en-US"/>
        </a:p>
      </dgm:t>
    </dgm:pt>
    <dgm:pt modelId="{98798F91-6FBA-4868-8EAB-1CD516329BD1}">
      <dgm:prSet/>
      <dgm:spPr/>
      <dgm:t>
        <a:bodyPr/>
        <a:lstStyle/>
        <a:p>
          <a:r>
            <a:rPr lang="en-US" b="1" i="0" baseline="0"/>
            <a:t>Objective of the Presentation</a:t>
          </a:r>
          <a:endParaRPr lang="en-US"/>
        </a:p>
      </dgm:t>
    </dgm:pt>
    <dgm:pt modelId="{40D4AD83-176E-427E-ACAC-90E76A612699}" type="parTrans" cxnId="{E9299F39-C75E-4821-AE72-A22E7DF78314}">
      <dgm:prSet/>
      <dgm:spPr/>
      <dgm:t>
        <a:bodyPr/>
        <a:lstStyle/>
        <a:p>
          <a:endParaRPr lang="en-US"/>
        </a:p>
      </dgm:t>
    </dgm:pt>
    <dgm:pt modelId="{BD53F413-B61B-474D-A7A2-C0265BF61131}" type="sibTrans" cxnId="{E9299F39-C75E-4821-AE72-A22E7DF78314}">
      <dgm:prSet/>
      <dgm:spPr/>
      <dgm:t>
        <a:bodyPr/>
        <a:lstStyle/>
        <a:p>
          <a:endParaRPr lang="en-US"/>
        </a:p>
      </dgm:t>
    </dgm:pt>
    <dgm:pt modelId="{F1F67433-09B2-46CD-AA81-BECB0D4C7A11}">
      <dgm:prSet/>
      <dgm:spPr/>
      <dgm:t>
        <a:bodyPr/>
        <a:lstStyle/>
        <a:p>
          <a:r>
            <a:rPr lang="en-US" b="0" i="0" baseline="0"/>
            <a:t>To explore the benefits and disadvantages of tourism.</a:t>
          </a:r>
          <a:endParaRPr lang="en-US"/>
        </a:p>
      </dgm:t>
    </dgm:pt>
    <dgm:pt modelId="{93BB0CF7-273D-48D1-B341-1EE45D3EA2D3}" type="parTrans" cxnId="{0EB28FA3-25EB-4E78-A717-8DA3D4A81437}">
      <dgm:prSet/>
      <dgm:spPr/>
      <dgm:t>
        <a:bodyPr/>
        <a:lstStyle/>
        <a:p>
          <a:endParaRPr lang="en-US"/>
        </a:p>
      </dgm:t>
    </dgm:pt>
    <dgm:pt modelId="{D8A80A73-8A2C-4FE5-A0A9-A8BCCCB3BEC2}" type="sibTrans" cxnId="{0EB28FA3-25EB-4E78-A717-8DA3D4A81437}">
      <dgm:prSet/>
      <dgm:spPr/>
      <dgm:t>
        <a:bodyPr/>
        <a:lstStyle/>
        <a:p>
          <a:endParaRPr lang="en-US"/>
        </a:p>
      </dgm:t>
    </dgm:pt>
    <dgm:pt modelId="{10346625-4B6F-4024-A5CD-BE588A714EAA}">
      <dgm:prSet/>
      <dgm:spPr/>
      <dgm:t>
        <a:bodyPr/>
        <a:lstStyle/>
        <a:p>
          <a:r>
            <a:rPr lang="en-US" b="0" i="0" baseline="0"/>
            <a:t>To highlight the need for sustainable tourism practices.</a:t>
          </a:r>
          <a:endParaRPr lang="en-US"/>
        </a:p>
      </dgm:t>
    </dgm:pt>
    <dgm:pt modelId="{0125AD38-4CF1-4568-820B-1C73499249CE}" type="parTrans" cxnId="{58662925-605B-40FA-B8B1-DD8E0E6E0AFE}">
      <dgm:prSet/>
      <dgm:spPr/>
      <dgm:t>
        <a:bodyPr/>
        <a:lstStyle/>
        <a:p>
          <a:endParaRPr lang="en-US"/>
        </a:p>
      </dgm:t>
    </dgm:pt>
    <dgm:pt modelId="{64C9D837-076D-4E2A-82AE-1DAF45975E89}" type="sibTrans" cxnId="{58662925-605B-40FA-B8B1-DD8E0E6E0AFE}">
      <dgm:prSet/>
      <dgm:spPr/>
      <dgm:t>
        <a:bodyPr/>
        <a:lstStyle/>
        <a:p>
          <a:endParaRPr lang="en-US"/>
        </a:p>
      </dgm:t>
    </dgm:pt>
    <dgm:pt modelId="{EAD18418-A854-4310-9E27-90541CEB1B28}" type="pres">
      <dgm:prSet presAssocID="{62A74A52-B96B-4879-8558-4B5FAF3AC9A0}" presName="linear" presStyleCnt="0">
        <dgm:presLayoutVars>
          <dgm:animLvl val="lvl"/>
          <dgm:resizeHandles val="exact"/>
        </dgm:presLayoutVars>
      </dgm:prSet>
      <dgm:spPr/>
    </dgm:pt>
    <dgm:pt modelId="{D8869ADA-3825-44BD-8088-5E40AEB97784}" type="pres">
      <dgm:prSet presAssocID="{CD7CA674-C8CB-4BE7-94D5-54621427421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8894C3F-9CBD-4215-812E-F8D41BA6EB06}" type="pres">
      <dgm:prSet presAssocID="{CD7CA674-C8CB-4BE7-94D5-54621427421D}" presName="childText" presStyleLbl="revTx" presStyleIdx="0" presStyleCnt="3">
        <dgm:presLayoutVars>
          <dgm:bulletEnabled val="1"/>
        </dgm:presLayoutVars>
      </dgm:prSet>
      <dgm:spPr/>
    </dgm:pt>
    <dgm:pt modelId="{29F5B873-220D-4367-A3AF-2534755C8B86}" type="pres">
      <dgm:prSet presAssocID="{84C1AECC-4B0E-4573-B8D6-EA7EFDC79D1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1D7EF4A-4052-48D2-9088-D32A0CF5160D}" type="pres">
      <dgm:prSet presAssocID="{84C1AECC-4B0E-4573-B8D6-EA7EFDC79D13}" presName="childText" presStyleLbl="revTx" presStyleIdx="1" presStyleCnt="3">
        <dgm:presLayoutVars>
          <dgm:bulletEnabled val="1"/>
        </dgm:presLayoutVars>
      </dgm:prSet>
      <dgm:spPr/>
    </dgm:pt>
    <dgm:pt modelId="{D1E9CA78-4D27-4C5C-82B7-8B02119AE679}" type="pres">
      <dgm:prSet presAssocID="{98798F91-6FBA-4868-8EAB-1CD516329BD1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E45B0BAC-9466-46D9-A597-8E3F07E7CC4C}" type="pres">
      <dgm:prSet presAssocID="{98798F91-6FBA-4868-8EAB-1CD516329BD1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9B408204-41A6-49F7-94F5-2FF0BCDAB5D1}" type="presOf" srcId="{98798F91-6FBA-4868-8EAB-1CD516329BD1}" destId="{D1E9CA78-4D27-4C5C-82B7-8B02119AE679}" srcOrd="0" destOrd="0" presId="urn:microsoft.com/office/officeart/2005/8/layout/vList2"/>
    <dgm:cxn modelId="{7CC3691B-3DA2-44BC-9285-337A365F38C7}" type="presOf" srcId="{10346625-4B6F-4024-A5CD-BE588A714EAA}" destId="{E45B0BAC-9466-46D9-A597-8E3F07E7CC4C}" srcOrd="0" destOrd="1" presId="urn:microsoft.com/office/officeart/2005/8/layout/vList2"/>
    <dgm:cxn modelId="{005E8A1B-73FE-4DFA-A96B-00FFD859376D}" type="presOf" srcId="{62A74A52-B96B-4879-8558-4B5FAF3AC9A0}" destId="{EAD18418-A854-4310-9E27-90541CEB1B28}" srcOrd="0" destOrd="0" presId="urn:microsoft.com/office/officeart/2005/8/layout/vList2"/>
    <dgm:cxn modelId="{58662925-605B-40FA-B8B1-DD8E0E6E0AFE}" srcId="{98798F91-6FBA-4868-8EAB-1CD516329BD1}" destId="{10346625-4B6F-4024-A5CD-BE588A714EAA}" srcOrd="1" destOrd="0" parTransId="{0125AD38-4CF1-4568-820B-1C73499249CE}" sibTransId="{64C9D837-076D-4E2A-82AE-1DAF45975E89}"/>
    <dgm:cxn modelId="{7C362726-0A1F-42CA-996E-E766B53004D1}" srcId="{62A74A52-B96B-4879-8558-4B5FAF3AC9A0}" destId="{84C1AECC-4B0E-4573-B8D6-EA7EFDC79D13}" srcOrd="1" destOrd="0" parTransId="{89326864-14C5-4998-8E09-93BD607584E6}" sibTransId="{4BEAACEB-3AF6-47C1-B395-2F374C01B2E0}"/>
    <dgm:cxn modelId="{3B028937-F93B-4DDA-8C8E-CBC6710A0695}" srcId="{CD7CA674-C8CB-4BE7-94D5-54621427421D}" destId="{96804438-FE02-42EF-8501-7E333FCA6270}" srcOrd="0" destOrd="0" parTransId="{9486CB09-1601-4952-9568-FF8C81E7DA58}" sibTransId="{A05E7B9F-B1FB-478E-B736-AB126EAC0773}"/>
    <dgm:cxn modelId="{E9299F39-C75E-4821-AE72-A22E7DF78314}" srcId="{62A74A52-B96B-4879-8558-4B5FAF3AC9A0}" destId="{98798F91-6FBA-4868-8EAB-1CD516329BD1}" srcOrd="2" destOrd="0" parTransId="{40D4AD83-176E-427E-ACAC-90E76A612699}" sibTransId="{BD53F413-B61B-474D-A7A2-C0265BF61131}"/>
    <dgm:cxn modelId="{1FD38D48-027E-4A5C-96D4-69B4F445F533}" srcId="{84C1AECC-4B0E-4573-B8D6-EA7EFDC79D13}" destId="{6B7307FB-E536-4056-837B-7E71F5A95035}" srcOrd="0" destOrd="0" parTransId="{AF7ADF3C-593B-430C-90E5-AB6DFFFA3764}" sibTransId="{D8BAC7B2-7ADC-4751-8040-E889D046FD4F}"/>
    <dgm:cxn modelId="{537ED974-566B-44EC-B3C4-3D5ADCF1407A}" type="presOf" srcId="{84C1AECC-4B0E-4573-B8D6-EA7EFDC79D13}" destId="{29F5B873-220D-4367-A3AF-2534755C8B86}" srcOrd="0" destOrd="0" presId="urn:microsoft.com/office/officeart/2005/8/layout/vList2"/>
    <dgm:cxn modelId="{8C41B095-8B2D-4246-BB46-58B15B3EB836}" type="presOf" srcId="{6B7307FB-E536-4056-837B-7E71F5A95035}" destId="{81D7EF4A-4052-48D2-9088-D32A0CF5160D}" srcOrd="0" destOrd="0" presId="urn:microsoft.com/office/officeart/2005/8/layout/vList2"/>
    <dgm:cxn modelId="{0EB28FA3-25EB-4E78-A717-8DA3D4A81437}" srcId="{98798F91-6FBA-4868-8EAB-1CD516329BD1}" destId="{F1F67433-09B2-46CD-AA81-BECB0D4C7A11}" srcOrd="0" destOrd="0" parTransId="{93BB0CF7-273D-48D1-B341-1EE45D3EA2D3}" sibTransId="{D8A80A73-8A2C-4FE5-A0A9-A8BCCCB3BEC2}"/>
    <dgm:cxn modelId="{9A6A58E1-6095-4429-B322-3BBEF95FF2CE}" type="presOf" srcId="{96804438-FE02-42EF-8501-7E333FCA6270}" destId="{08894C3F-9CBD-4215-812E-F8D41BA6EB06}" srcOrd="0" destOrd="0" presId="urn:microsoft.com/office/officeart/2005/8/layout/vList2"/>
    <dgm:cxn modelId="{6A2DF1EC-16DF-4A6B-9456-4A40126FBA7A}" type="presOf" srcId="{F1F67433-09B2-46CD-AA81-BECB0D4C7A11}" destId="{E45B0BAC-9466-46D9-A597-8E3F07E7CC4C}" srcOrd="0" destOrd="0" presId="urn:microsoft.com/office/officeart/2005/8/layout/vList2"/>
    <dgm:cxn modelId="{41D844EF-338F-4DBF-BA8C-2B27313BC532}" srcId="{62A74A52-B96B-4879-8558-4B5FAF3AC9A0}" destId="{CD7CA674-C8CB-4BE7-94D5-54621427421D}" srcOrd="0" destOrd="0" parTransId="{6565FA87-F90B-4EF6-8AE9-9684961E03E4}" sibTransId="{AB8D9AA3-0B50-42D4-A4DA-0FEA2E6741A1}"/>
    <dgm:cxn modelId="{A6ECC4F5-C799-4F2A-A0E6-B8AE957808FF}" type="presOf" srcId="{CD7CA674-C8CB-4BE7-94D5-54621427421D}" destId="{D8869ADA-3825-44BD-8088-5E40AEB97784}" srcOrd="0" destOrd="0" presId="urn:microsoft.com/office/officeart/2005/8/layout/vList2"/>
    <dgm:cxn modelId="{CC9FCD4F-3F87-4F5F-96D1-A2ED67E42E62}" type="presParOf" srcId="{EAD18418-A854-4310-9E27-90541CEB1B28}" destId="{D8869ADA-3825-44BD-8088-5E40AEB97784}" srcOrd="0" destOrd="0" presId="urn:microsoft.com/office/officeart/2005/8/layout/vList2"/>
    <dgm:cxn modelId="{CA68774A-7288-4F91-A2C5-A519A3190A20}" type="presParOf" srcId="{EAD18418-A854-4310-9E27-90541CEB1B28}" destId="{08894C3F-9CBD-4215-812E-F8D41BA6EB06}" srcOrd="1" destOrd="0" presId="urn:microsoft.com/office/officeart/2005/8/layout/vList2"/>
    <dgm:cxn modelId="{0A1C4E35-5F36-43AA-BB5D-4E36096636B3}" type="presParOf" srcId="{EAD18418-A854-4310-9E27-90541CEB1B28}" destId="{29F5B873-220D-4367-A3AF-2534755C8B86}" srcOrd="2" destOrd="0" presId="urn:microsoft.com/office/officeart/2005/8/layout/vList2"/>
    <dgm:cxn modelId="{711DF424-B359-49A6-AB0F-FD3491C8D498}" type="presParOf" srcId="{EAD18418-A854-4310-9E27-90541CEB1B28}" destId="{81D7EF4A-4052-48D2-9088-D32A0CF5160D}" srcOrd="3" destOrd="0" presId="urn:microsoft.com/office/officeart/2005/8/layout/vList2"/>
    <dgm:cxn modelId="{DDEA06D4-DD8A-46FC-B55E-160C4261250F}" type="presParOf" srcId="{EAD18418-A854-4310-9E27-90541CEB1B28}" destId="{D1E9CA78-4D27-4C5C-82B7-8B02119AE679}" srcOrd="4" destOrd="0" presId="urn:microsoft.com/office/officeart/2005/8/layout/vList2"/>
    <dgm:cxn modelId="{95F4170D-8695-4C8E-9E03-14A526F39E33}" type="presParOf" srcId="{EAD18418-A854-4310-9E27-90541CEB1B28}" destId="{E45B0BAC-9466-46D9-A597-8E3F07E7CC4C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B83660-F051-4C9C-9B08-9288EF09F9DC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154B54-D79B-40B2-B3C1-842EE1E54973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b="1"/>
            <a:t>Economic Benefits of Tourism</a:t>
          </a:r>
          <a:endParaRPr lang="en-US"/>
        </a:p>
      </dgm:t>
    </dgm:pt>
    <dgm:pt modelId="{561D637E-9381-430B-9C1A-ACA6CCF4DCA1}" type="parTrans" cxnId="{7EBE834A-9004-4C37-B258-AA5C741D4F3C}">
      <dgm:prSet/>
      <dgm:spPr/>
      <dgm:t>
        <a:bodyPr/>
        <a:lstStyle/>
        <a:p>
          <a:endParaRPr lang="en-US"/>
        </a:p>
      </dgm:t>
    </dgm:pt>
    <dgm:pt modelId="{3365570C-70F1-4D26-9E38-AA348E021316}" type="sibTrans" cxnId="{7EBE834A-9004-4C37-B258-AA5C741D4F3C}">
      <dgm:prSet/>
      <dgm:spPr/>
      <dgm:t>
        <a:bodyPr/>
        <a:lstStyle/>
        <a:p>
          <a:endParaRPr lang="en-US"/>
        </a:p>
      </dgm:t>
    </dgm:pt>
    <dgm:pt modelId="{87FE8878-A501-4605-BB8C-9E709B122F7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Job creation across multiple sectors (Birinci et al., 2018)</a:t>
          </a:r>
        </a:p>
      </dgm:t>
    </dgm:pt>
    <dgm:pt modelId="{6FBB44B0-B046-4324-8882-36104A015465}" type="parTrans" cxnId="{58C61D6C-0BD9-4AB8-AF76-2AD41A1C32DB}">
      <dgm:prSet/>
      <dgm:spPr/>
      <dgm:t>
        <a:bodyPr/>
        <a:lstStyle/>
        <a:p>
          <a:endParaRPr lang="en-US"/>
        </a:p>
      </dgm:t>
    </dgm:pt>
    <dgm:pt modelId="{FC726126-CFB5-44DF-940D-6D0EF26E2770}" type="sibTrans" cxnId="{58C61D6C-0BD9-4AB8-AF76-2AD41A1C32DB}">
      <dgm:prSet/>
      <dgm:spPr/>
      <dgm:t>
        <a:bodyPr/>
        <a:lstStyle/>
        <a:p>
          <a:endParaRPr lang="en-US"/>
        </a:p>
      </dgm:t>
    </dgm:pt>
    <dgm:pt modelId="{A496FD40-486D-4D11-A978-46173949315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Contribution to GDP and foreign exchange earnings (Algieri et al., 2018)</a:t>
          </a:r>
        </a:p>
      </dgm:t>
    </dgm:pt>
    <dgm:pt modelId="{0B9132AF-BF1A-4DC6-B4CE-EC548D0A0663}" type="parTrans" cxnId="{FF151C4B-E6A4-4E63-9B72-E977C314B3EA}">
      <dgm:prSet/>
      <dgm:spPr/>
      <dgm:t>
        <a:bodyPr/>
        <a:lstStyle/>
        <a:p>
          <a:endParaRPr lang="en-US"/>
        </a:p>
      </dgm:t>
    </dgm:pt>
    <dgm:pt modelId="{39E12D2C-E01A-470D-9A4F-779C631C04F7}" type="sibTrans" cxnId="{FF151C4B-E6A4-4E63-9B72-E977C314B3EA}">
      <dgm:prSet/>
      <dgm:spPr/>
      <dgm:t>
        <a:bodyPr/>
        <a:lstStyle/>
        <a:p>
          <a:endParaRPr lang="en-US"/>
        </a:p>
      </dgm:t>
    </dgm:pt>
    <dgm:pt modelId="{3DFAC669-474A-4E12-AFF3-B2C84B1317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Development of infrastructure and local businesses</a:t>
          </a:r>
        </a:p>
      </dgm:t>
    </dgm:pt>
    <dgm:pt modelId="{5CC9A32A-A216-4F63-91D6-9D64AA34431C}" type="parTrans" cxnId="{EB129AB5-80C5-4483-86F7-07F94D327795}">
      <dgm:prSet/>
      <dgm:spPr/>
      <dgm:t>
        <a:bodyPr/>
        <a:lstStyle/>
        <a:p>
          <a:endParaRPr lang="en-US"/>
        </a:p>
      </dgm:t>
    </dgm:pt>
    <dgm:pt modelId="{536F3C5C-2D69-4412-BB20-FC21B5C4AD53}" type="sibTrans" cxnId="{EB129AB5-80C5-4483-86F7-07F94D327795}">
      <dgm:prSet/>
      <dgm:spPr/>
      <dgm:t>
        <a:bodyPr/>
        <a:lstStyle/>
        <a:p>
          <a:endParaRPr lang="en-US"/>
        </a:p>
      </dgm:t>
    </dgm:pt>
    <dgm:pt modelId="{86FFF74F-4688-4708-8DE5-8C0F23E9753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b="1"/>
            <a:t>Social and Cultural Benefits</a:t>
          </a:r>
          <a:endParaRPr lang="en-US"/>
        </a:p>
      </dgm:t>
    </dgm:pt>
    <dgm:pt modelId="{07B34CAD-80E1-4D6F-8183-3BCD5688C403}" type="parTrans" cxnId="{BB5968DB-59A9-45C2-8D03-CDD556E73890}">
      <dgm:prSet/>
      <dgm:spPr/>
      <dgm:t>
        <a:bodyPr/>
        <a:lstStyle/>
        <a:p>
          <a:endParaRPr lang="en-US"/>
        </a:p>
      </dgm:t>
    </dgm:pt>
    <dgm:pt modelId="{1D30D907-0C08-43F0-8B06-1F8DFB7C7FCA}" type="sibTrans" cxnId="{BB5968DB-59A9-45C2-8D03-CDD556E73890}">
      <dgm:prSet/>
      <dgm:spPr/>
      <dgm:t>
        <a:bodyPr/>
        <a:lstStyle/>
        <a:p>
          <a:endParaRPr lang="en-US"/>
        </a:p>
      </dgm:t>
    </dgm:pt>
    <dgm:pt modelId="{BBA30A9D-B277-44B9-B928-BB66B11F030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Promotes cultural exchange and global understanding (Scott et al., 2019)</a:t>
          </a:r>
        </a:p>
      </dgm:t>
    </dgm:pt>
    <dgm:pt modelId="{186D5149-43C0-43AC-8F2E-C2B88FCC15EE}" type="parTrans" cxnId="{66D6EE84-8684-4B71-8055-1EDE43493D12}">
      <dgm:prSet/>
      <dgm:spPr/>
      <dgm:t>
        <a:bodyPr/>
        <a:lstStyle/>
        <a:p>
          <a:endParaRPr lang="en-US"/>
        </a:p>
      </dgm:t>
    </dgm:pt>
    <dgm:pt modelId="{65D5485D-E319-4159-9960-B11E3738C5B1}" type="sibTrans" cxnId="{66D6EE84-8684-4B71-8055-1EDE43493D12}">
      <dgm:prSet/>
      <dgm:spPr/>
      <dgm:t>
        <a:bodyPr/>
        <a:lstStyle/>
        <a:p>
          <a:endParaRPr lang="en-US"/>
        </a:p>
      </dgm:t>
    </dgm:pt>
    <dgm:pt modelId="{8B57BDC2-48BF-416C-9353-A8565E5F1A6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Preservation of cultural heritage sites (Bastian et al., 2015)</a:t>
          </a:r>
        </a:p>
      </dgm:t>
    </dgm:pt>
    <dgm:pt modelId="{A93F5BEE-0CB5-4C7B-B2D1-38588DA25A2B}" type="parTrans" cxnId="{5E195BF6-C15A-4337-B01B-0A0829FDE62B}">
      <dgm:prSet/>
      <dgm:spPr/>
      <dgm:t>
        <a:bodyPr/>
        <a:lstStyle/>
        <a:p>
          <a:endParaRPr lang="en-US"/>
        </a:p>
      </dgm:t>
    </dgm:pt>
    <dgm:pt modelId="{04EC2C92-BE98-4B18-9722-A8BEAE6311B6}" type="sibTrans" cxnId="{5E195BF6-C15A-4337-B01B-0A0829FDE62B}">
      <dgm:prSet/>
      <dgm:spPr/>
      <dgm:t>
        <a:bodyPr/>
        <a:lstStyle/>
        <a:p>
          <a:endParaRPr lang="en-US"/>
        </a:p>
      </dgm:t>
    </dgm:pt>
    <dgm:pt modelId="{E2C261FC-BC98-4CDD-A72E-EF326D4A6C5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Community development and empowerment</a:t>
          </a:r>
        </a:p>
      </dgm:t>
    </dgm:pt>
    <dgm:pt modelId="{2914949F-A094-4C60-8866-E88836B5DCB0}" type="parTrans" cxnId="{1B98BD53-9033-4DF6-9183-60A1B3A226B4}">
      <dgm:prSet/>
      <dgm:spPr/>
      <dgm:t>
        <a:bodyPr/>
        <a:lstStyle/>
        <a:p>
          <a:endParaRPr lang="en-US"/>
        </a:p>
      </dgm:t>
    </dgm:pt>
    <dgm:pt modelId="{50112215-9110-4EC2-86A6-5A5CDD816DA2}" type="sibTrans" cxnId="{1B98BD53-9033-4DF6-9183-60A1B3A226B4}">
      <dgm:prSet/>
      <dgm:spPr/>
      <dgm:t>
        <a:bodyPr/>
        <a:lstStyle/>
        <a:p>
          <a:endParaRPr lang="en-US"/>
        </a:p>
      </dgm:t>
    </dgm:pt>
    <dgm:pt modelId="{B594B6A5-4523-4171-9711-1269369D0C0D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b="1"/>
            <a:t>Environmental Benefits</a:t>
          </a:r>
          <a:endParaRPr lang="en-US"/>
        </a:p>
      </dgm:t>
    </dgm:pt>
    <dgm:pt modelId="{EDD4BE58-6B59-4E05-8662-F7A24D9981D2}" type="parTrans" cxnId="{9B6C8266-76B4-4D31-8207-50FE877D6D1D}">
      <dgm:prSet/>
      <dgm:spPr/>
      <dgm:t>
        <a:bodyPr/>
        <a:lstStyle/>
        <a:p>
          <a:endParaRPr lang="en-US"/>
        </a:p>
      </dgm:t>
    </dgm:pt>
    <dgm:pt modelId="{8CCA9D3D-8B2B-4214-80C6-E46418A8E2A4}" type="sibTrans" cxnId="{9B6C8266-76B4-4D31-8207-50FE877D6D1D}">
      <dgm:prSet/>
      <dgm:spPr/>
      <dgm:t>
        <a:bodyPr/>
        <a:lstStyle/>
        <a:p>
          <a:endParaRPr lang="en-US"/>
        </a:p>
      </dgm:t>
    </dgm:pt>
    <dgm:pt modelId="{21DB3B0B-F577-4818-AC4B-7E2F827947F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Promotion of eco-tourism and sustainable travel (Sainaghi &amp; Baggio, 2017)</a:t>
          </a:r>
        </a:p>
      </dgm:t>
    </dgm:pt>
    <dgm:pt modelId="{A4B9BC39-E38A-4307-9697-03000B4C9794}" type="parTrans" cxnId="{C6729B6A-F8C3-4B04-B806-9E493F366EA1}">
      <dgm:prSet/>
      <dgm:spPr/>
      <dgm:t>
        <a:bodyPr/>
        <a:lstStyle/>
        <a:p>
          <a:endParaRPr lang="en-US"/>
        </a:p>
      </dgm:t>
    </dgm:pt>
    <dgm:pt modelId="{D7177498-56F0-47E1-9CDD-97D693B43120}" type="sibTrans" cxnId="{C6729B6A-F8C3-4B04-B806-9E493F366EA1}">
      <dgm:prSet/>
      <dgm:spPr/>
      <dgm:t>
        <a:bodyPr/>
        <a:lstStyle/>
        <a:p>
          <a:endParaRPr lang="en-US"/>
        </a:p>
      </dgm:t>
    </dgm:pt>
    <dgm:pt modelId="{01CA7A4B-D264-4A75-8B16-86C252F569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Increased awareness of environmental conservation</a:t>
          </a:r>
        </a:p>
      </dgm:t>
    </dgm:pt>
    <dgm:pt modelId="{3203014A-68FB-430F-8F8F-1BDC565676A8}" type="parTrans" cxnId="{65D5F42A-FEEA-4C26-9DBA-C931D4249471}">
      <dgm:prSet/>
      <dgm:spPr/>
      <dgm:t>
        <a:bodyPr/>
        <a:lstStyle/>
        <a:p>
          <a:endParaRPr lang="en-US"/>
        </a:p>
      </dgm:t>
    </dgm:pt>
    <dgm:pt modelId="{A2AD6C60-EA2D-4E12-9696-AAC388FABDCE}" type="sibTrans" cxnId="{65D5F42A-FEEA-4C26-9DBA-C931D4249471}">
      <dgm:prSet/>
      <dgm:spPr/>
      <dgm:t>
        <a:bodyPr/>
        <a:lstStyle/>
        <a:p>
          <a:endParaRPr lang="en-US"/>
        </a:p>
      </dgm:t>
    </dgm:pt>
    <dgm:pt modelId="{F8D05169-4B35-41D0-9851-EB6C536675B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Protection of natural habitats through tourism revenue</a:t>
          </a:r>
        </a:p>
      </dgm:t>
    </dgm:pt>
    <dgm:pt modelId="{3CACF20F-5A2B-44AF-BA8C-C0B16399F698}" type="parTrans" cxnId="{516CD852-C322-4AD2-93DF-832E177ADC36}">
      <dgm:prSet/>
      <dgm:spPr/>
      <dgm:t>
        <a:bodyPr/>
        <a:lstStyle/>
        <a:p>
          <a:endParaRPr lang="en-US"/>
        </a:p>
      </dgm:t>
    </dgm:pt>
    <dgm:pt modelId="{77FD048D-E87F-4880-9A28-7EBAA830B3AF}" type="sibTrans" cxnId="{516CD852-C322-4AD2-93DF-832E177ADC36}">
      <dgm:prSet/>
      <dgm:spPr/>
      <dgm:t>
        <a:bodyPr/>
        <a:lstStyle/>
        <a:p>
          <a:endParaRPr lang="en-US"/>
        </a:p>
      </dgm:t>
    </dgm:pt>
    <dgm:pt modelId="{7E737871-D246-4E47-ADD8-945E27110CEF}" type="pres">
      <dgm:prSet presAssocID="{12B83660-F051-4C9C-9B08-9288EF09F9DC}" presName="root" presStyleCnt="0">
        <dgm:presLayoutVars>
          <dgm:dir/>
          <dgm:resizeHandles val="exact"/>
        </dgm:presLayoutVars>
      </dgm:prSet>
      <dgm:spPr/>
    </dgm:pt>
    <dgm:pt modelId="{C26CFF58-8CE6-4BEC-BAED-B092E156B7F8}" type="pres">
      <dgm:prSet presAssocID="{5B154B54-D79B-40B2-B3C1-842EE1E54973}" presName="compNode" presStyleCnt="0"/>
      <dgm:spPr/>
    </dgm:pt>
    <dgm:pt modelId="{D5C6D5FE-303A-4D53-8981-0611C9CE57F5}" type="pres">
      <dgm:prSet presAssocID="{5B154B54-D79B-40B2-B3C1-842EE1E5497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96F2EDA2-A07B-43F9-B18C-00DC2C139FE4}" type="pres">
      <dgm:prSet presAssocID="{5B154B54-D79B-40B2-B3C1-842EE1E54973}" presName="iconSpace" presStyleCnt="0"/>
      <dgm:spPr/>
    </dgm:pt>
    <dgm:pt modelId="{3616C296-09A6-4B85-9331-EDFCE425F39C}" type="pres">
      <dgm:prSet presAssocID="{5B154B54-D79B-40B2-B3C1-842EE1E54973}" presName="parTx" presStyleLbl="revTx" presStyleIdx="0" presStyleCnt="6">
        <dgm:presLayoutVars>
          <dgm:chMax val="0"/>
          <dgm:chPref val="0"/>
        </dgm:presLayoutVars>
      </dgm:prSet>
      <dgm:spPr/>
    </dgm:pt>
    <dgm:pt modelId="{0FE37582-7F44-4736-AC56-C180F40EE666}" type="pres">
      <dgm:prSet presAssocID="{5B154B54-D79B-40B2-B3C1-842EE1E54973}" presName="txSpace" presStyleCnt="0"/>
      <dgm:spPr/>
    </dgm:pt>
    <dgm:pt modelId="{13ADA2CB-E3F4-4312-8D83-A290C56C963D}" type="pres">
      <dgm:prSet presAssocID="{5B154B54-D79B-40B2-B3C1-842EE1E54973}" presName="desTx" presStyleLbl="revTx" presStyleIdx="1" presStyleCnt="6">
        <dgm:presLayoutVars/>
      </dgm:prSet>
      <dgm:spPr/>
    </dgm:pt>
    <dgm:pt modelId="{3129894A-1190-4A00-B9D5-6428603C0880}" type="pres">
      <dgm:prSet presAssocID="{3365570C-70F1-4D26-9E38-AA348E021316}" presName="sibTrans" presStyleCnt="0"/>
      <dgm:spPr/>
    </dgm:pt>
    <dgm:pt modelId="{F9A7964F-D583-4C1D-8B87-511F95FFDD7B}" type="pres">
      <dgm:prSet presAssocID="{86FFF74F-4688-4708-8DE5-8C0F23E9753F}" presName="compNode" presStyleCnt="0"/>
      <dgm:spPr/>
    </dgm:pt>
    <dgm:pt modelId="{2D263702-90DC-4D33-8C10-17DC55BAC5DB}" type="pres">
      <dgm:prSet presAssocID="{86FFF74F-4688-4708-8DE5-8C0F23E9753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05DC9BB5-4E78-490C-A41E-23057F96712B}" type="pres">
      <dgm:prSet presAssocID="{86FFF74F-4688-4708-8DE5-8C0F23E9753F}" presName="iconSpace" presStyleCnt="0"/>
      <dgm:spPr/>
    </dgm:pt>
    <dgm:pt modelId="{140EB567-C2A6-4832-8334-F57DD3B52945}" type="pres">
      <dgm:prSet presAssocID="{86FFF74F-4688-4708-8DE5-8C0F23E9753F}" presName="parTx" presStyleLbl="revTx" presStyleIdx="2" presStyleCnt="6">
        <dgm:presLayoutVars>
          <dgm:chMax val="0"/>
          <dgm:chPref val="0"/>
        </dgm:presLayoutVars>
      </dgm:prSet>
      <dgm:spPr/>
    </dgm:pt>
    <dgm:pt modelId="{6F8E1CC4-70B6-42FB-B464-DC2C1C265C0D}" type="pres">
      <dgm:prSet presAssocID="{86FFF74F-4688-4708-8DE5-8C0F23E9753F}" presName="txSpace" presStyleCnt="0"/>
      <dgm:spPr/>
    </dgm:pt>
    <dgm:pt modelId="{A49A983A-B0F8-4EA4-93FB-F2CFE4280C20}" type="pres">
      <dgm:prSet presAssocID="{86FFF74F-4688-4708-8DE5-8C0F23E9753F}" presName="desTx" presStyleLbl="revTx" presStyleIdx="3" presStyleCnt="6">
        <dgm:presLayoutVars/>
      </dgm:prSet>
      <dgm:spPr/>
    </dgm:pt>
    <dgm:pt modelId="{241219C6-7708-4870-9776-47B201B71823}" type="pres">
      <dgm:prSet presAssocID="{1D30D907-0C08-43F0-8B06-1F8DFB7C7FCA}" presName="sibTrans" presStyleCnt="0"/>
      <dgm:spPr/>
    </dgm:pt>
    <dgm:pt modelId="{4389B7A0-FF2B-4B6C-8954-08A7F658DD2E}" type="pres">
      <dgm:prSet presAssocID="{B594B6A5-4523-4171-9711-1269369D0C0D}" presName="compNode" presStyleCnt="0"/>
      <dgm:spPr/>
    </dgm:pt>
    <dgm:pt modelId="{3618D83A-FEE4-4487-9788-D1960922F882}" type="pres">
      <dgm:prSet presAssocID="{B594B6A5-4523-4171-9711-1269369D0C0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ustainability"/>
        </a:ext>
      </dgm:extLst>
    </dgm:pt>
    <dgm:pt modelId="{AE121FA0-89F9-45AF-BC13-E35C0C39E34E}" type="pres">
      <dgm:prSet presAssocID="{B594B6A5-4523-4171-9711-1269369D0C0D}" presName="iconSpace" presStyleCnt="0"/>
      <dgm:spPr/>
    </dgm:pt>
    <dgm:pt modelId="{EF5635A9-1410-4DDD-BEF9-7B61EBE54C2C}" type="pres">
      <dgm:prSet presAssocID="{B594B6A5-4523-4171-9711-1269369D0C0D}" presName="parTx" presStyleLbl="revTx" presStyleIdx="4" presStyleCnt="6">
        <dgm:presLayoutVars>
          <dgm:chMax val="0"/>
          <dgm:chPref val="0"/>
        </dgm:presLayoutVars>
      </dgm:prSet>
      <dgm:spPr/>
    </dgm:pt>
    <dgm:pt modelId="{60FFDD5A-65C9-477C-89A5-BD8C893D2211}" type="pres">
      <dgm:prSet presAssocID="{B594B6A5-4523-4171-9711-1269369D0C0D}" presName="txSpace" presStyleCnt="0"/>
      <dgm:spPr/>
    </dgm:pt>
    <dgm:pt modelId="{830C965A-BB57-400C-891D-1ADFE0FA2647}" type="pres">
      <dgm:prSet presAssocID="{B594B6A5-4523-4171-9711-1269369D0C0D}" presName="desTx" presStyleLbl="revTx" presStyleIdx="5" presStyleCnt="6">
        <dgm:presLayoutVars/>
      </dgm:prSet>
      <dgm:spPr/>
    </dgm:pt>
  </dgm:ptLst>
  <dgm:cxnLst>
    <dgm:cxn modelId="{47EA261A-0750-4E2C-B330-E8027489AA9B}" type="presOf" srcId="{21DB3B0B-F577-4818-AC4B-7E2F827947F6}" destId="{830C965A-BB57-400C-891D-1ADFE0FA2647}" srcOrd="0" destOrd="0" presId="urn:microsoft.com/office/officeart/2018/2/layout/IconLabelDescriptionList"/>
    <dgm:cxn modelId="{94CF5D20-1931-40A4-90F5-C2D9109CFCB7}" type="presOf" srcId="{F8D05169-4B35-41D0-9851-EB6C536675B8}" destId="{830C965A-BB57-400C-891D-1ADFE0FA2647}" srcOrd="0" destOrd="2" presId="urn:microsoft.com/office/officeart/2018/2/layout/IconLabelDescriptionList"/>
    <dgm:cxn modelId="{65D5F42A-FEEA-4C26-9DBA-C931D4249471}" srcId="{B594B6A5-4523-4171-9711-1269369D0C0D}" destId="{01CA7A4B-D264-4A75-8B16-86C252F569E0}" srcOrd="1" destOrd="0" parTransId="{3203014A-68FB-430F-8F8F-1BDC565676A8}" sibTransId="{A2AD6C60-EA2D-4E12-9696-AAC388FABDCE}"/>
    <dgm:cxn modelId="{98EA962B-706B-4BA5-9BE7-641FC09C2F0F}" type="presOf" srcId="{A496FD40-486D-4D11-A978-46173949315E}" destId="{13ADA2CB-E3F4-4312-8D83-A290C56C963D}" srcOrd="0" destOrd="1" presId="urn:microsoft.com/office/officeart/2018/2/layout/IconLabelDescriptionList"/>
    <dgm:cxn modelId="{EFECE938-698D-4CCF-9941-DEBD53A42BAC}" type="presOf" srcId="{BBA30A9D-B277-44B9-B928-BB66B11F0306}" destId="{A49A983A-B0F8-4EA4-93FB-F2CFE4280C20}" srcOrd="0" destOrd="0" presId="urn:microsoft.com/office/officeart/2018/2/layout/IconLabelDescriptionList"/>
    <dgm:cxn modelId="{8328DE5D-AE8C-4466-889D-BEC8051577DE}" type="presOf" srcId="{86FFF74F-4688-4708-8DE5-8C0F23E9753F}" destId="{140EB567-C2A6-4832-8334-F57DD3B52945}" srcOrd="0" destOrd="0" presId="urn:microsoft.com/office/officeart/2018/2/layout/IconLabelDescriptionList"/>
    <dgm:cxn modelId="{9B6C8266-76B4-4D31-8207-50FE877D6D1D}" srcId="{12B83660-F051-4C9C-9B08-9288EF09F9DC}" destId="{B594B6A5-4523-4171-9711-1269369D0C0D}" srcOrd="2" destOrd="0" parTransId="{EDD4BE58-6B59-4E05-8662-F7A24D9981D2}" sibTransId="{8CCA9D3D-8B2B-4214-80C6-E46418A8E2A4}"/>
    <dgm:cxn modelId="{7EBE834A-9004-4C37-B258-AA5C741D4F3C}" srcId="{12B83660-F051-4C9C-9B08-9288EF09F9DC}" destId="{5B154B54-D79B-40B2-B3C1-842EE1E54973}" srcOrd="0" destOrd="0" parTransId="{561D637E-9381-430B-9C1A-ACA6CCF4DCA1}" sibTransId="{3365570C-70F1-4D26-9E38-AA348E021316}"/>
    <dgm:cxn modelId="{C6729B6A-F8C3-4B04-B806-9E493F366EA1}" srcId="{B594B6A5-4523-4171-9711-1269369D0C0D}" destId="{21DB3B0B-F577-4818-AC4B-7E2F827947F6}" srcOrd="0" destOrd="0" parTransId="{A4B9BC39-E38A-4307-9697-03000B4C9794}" sibTransId="{D7177498-56F0-47E1-9CDD-97D693B43120}"/>
    <dgm:cxn modelId="{FF151C4B-E6A4-4E63-9B72-E977C314B3EA}" srcId="{5B154B54-D79B-40B2-B3C1-842EE1E54973}" destId="{A496FD40-486D-4D11-A978-46173949315E}" srcOrd="1" destOrd="0" parTransId="{0B9132AF-BF1A-4DC6-B4CE-EC548D0A0663}" sibTransId="{39E12D2C-E01A-470D-9A4F-779C631C04F7}"/>
    <dgm:cxn modelId="{58C61D6C-0BD9-4AB8-AF76-2AD41A1C32DB}" srcId="{5B154B54-D79B-40B2-B3C1-842EE1E54973}" destId="{87FE8878-A501-4605-BB8C-9E709B122F7E}" srcOrd="0" destOrd="0" parTransId="{6FBB44B0-B046-4324-8882-36104A015465}" sibTransId="{FC726126-CFB5-44DF-940D-6D0EF26E2770}"/>
    <dgm:cxn modelId="{1487BE71-C1C1-4CC1-890F-F6EB0EDBC2D6}" type="presOf" srcId="{87FE8878-A501-4605-BB8C-9E709B122F7E}" destId="{13ADA2CB-E3F4-4312-8D83-A290C56C963D}" srcOrd="0" destOrd="0" presId="urn:microsoft.com/office/officeart/2018/2/layout/IconLabelDescriptionList"/>
    <dgm:cxn modelId="{516CD852-C322-4AD2-93DF-832E177ADC36}" srcId="{B594B6A5-4523-4171-9711-1269369D0C0D}" destId="{F8D05169-4B35-41D0-9851-EB6C536675B8}" srcOrd="2" destOrd="0" parTransId="{3CACF20F-5A2B-44AF-BA8C-C0B16399F698}" sibTransId="{77FD048D-E87F-4880-9A28-7EBAA830B3AF}"/>
    <dgm:cxn modelId="{1B98BD53-9033-4DF6-9183-60A1B3A226B4}" srcId="{86FFF74F-4688-4708-8DE5-8C0F23E9753F}" destId="{E2C261FC-BC98-4CDD-A72E-EF326D4A6C57}" srcOrd="2" destOrd="0" parTransId="{2914949F-A094-4C60-8866-E88836B5DCB0}" sibTransId="{50112215-9110-4EC2-86A6-5A5CDD816DA2}"/>
    <dgm:cxn modelId="{66D6EE84-8684-4B71-8055-1EDE43493D12}" srcId="{86FFF74F-4688-4708-8DE5-8C0F23E9753F}" destId="{BBA30A9D-B277-44B9-B928-BB66B11F0306}" srcOrd="0" destOrd="0" parTransId="{186D5149-43C0-43AC-8F2E-C2B88FCC15EE}" sibTransId="{65D5485D-E319-4159-9960-B11E3738C5B1}"/>
    <dgm:cxn modelId="{336E9C8D-1E8B-4A98-B682-FEC56A2D5284}" type="presOf" srcId="{E2C261FC-BC98-4CDD-A72E-EF326D4A6C57}" destId="{A49A983A-B0F8-4EA4-93FB-F2CFE4280C20}" srcOrd="0" destOrd="2" presId="urn:microsoft.com/office/officeart/2018/2/layout/IconLabelDescriptionList"/>
    <dgm:cxn modelId="{C35BA1AB-1999-445E-A315-6109CEF0A425}" type="presOf" srcId="{B594B6A5-4523-4171-9711-1269369D0C0D}" destId="{EF5635A9-1410-4DDD-BEF9-7B61EBE54C2C}" srcOrd="0" destOrd="0" presId="urn:microsoft.com/office/officeart/2018/2/layout/IconLabelDescriptionList"/>
    <dgm:cxn modelId="{EB129AB5-80C5-4483-86F7-07F94D327795}" srcId="{5B154B54-D79B-40B2-B3C1-842EE1E54973}" destId="{3DFAC669-474A-4E12-AFF3-B2C84B1317E0}" srcOrd="2" destOrd="0" parTransId="{5CC9A32A-A216-4F63-91D6-9D64AA34431C}" sibTransId="{536F3C5C-2D69-4412-BB20-FC21B5C4AD53}"/>
    <dgm:cxn modelId="{D348A8C2-43A1-40EE-919D-13B93AF3910F}" type="presOf" srcId="{01CA7A4B-D264-4A75-8B16-86C252F569E0}" destId="{830C965A-BB57-400C-891D-1ADFE0FA2647}" srcOrd="0" destOrd="1" presId="urn:microsoft.com/office/officeart/2018/2/layout/IconLabelDescriptionList"/>
    <dgm:cxn modelId="{23291BD6-F5C5-471F-AF24-4198C2F18898}" type="presOf" srcId="{8B57BDC2-48BF-416C-9353-A8565E5F1A69}" destId="{A49A983A-B0F8-4EA4-93FB-F2CFE4280C20}" srcOrd="0" destOrd="1" presId="urn:microsoft.com/office/officeart/2018/2/layout/IconLabelDescriptionList"/>
    <dgm:cxn modelId="{BB5968DB-59A9-45C2-8D03-CDD556E73890}" srcId="{12B83660-F051-4C9C-9B08-9288EF09F9DC}" destId="{86FFF74F-4688-4708-8DE5-8C0F23E9753F}" srcOrd="1" destOrd="0" parTransId="{07B34CAD-80E1-4D6F-8183-3BCD5688C403}" sibTransId="{1D30D907-0C08-43F0-8B06-1F8DFB7C7FCA}"/>
    <dgm:cxn modelId="{083586E6-C384-41C1-8292-79B22A8DF55C}" type="presOf" srcId="{3DFAC669-474A-4E12-AFF3-B2C84B1317E0}" destId="{13ADA2CB-E3F4-4312-8D83-A290C56C963D}" srcOrd="0" destOrd="2" presId="urn:microsoft.com/office/officeart/2018/2/layout/IconLabelDescriptionList"/>
    <dgm:cxn modelId="{DB3801F4-E104-4E0C-9394-974E2B939C2D}" type="presOf" srcId="{12B83660-F051-4C9C-9B08-9288EF09F9DC}" destId="{7E737871-D246-4E47-ADD8-945E27110CEF}" srcOrd="0" destOrd="0" presId="urn:microsoft.com/office/officeart/2018/2/layout/IconLabelDescriptionList"/>
    <dgm:cxn modelId="{0B212EF5-747D-4C94-8C71-99BC4792974D}" type="presOf" srcId="{5B154B54-D79B-40B2-B3C1-842EE1E54973}" destId="{3616C296-09A6-4B85-9331-EDFCE425F39C}" srcOrd="0" destOrd="0" presId="urn:microsoft.com/office/officeart/2018/2/layout/IconLabelDescriptionList"/>
    <dgm:cxn modelId="{5E195BF6-C15A-4337-B01B-0A0829FDE62B}" srcId="{86FFF74F-4688-4708-8DE5-8C0F23E9753F}" destId="{8B57BDC2-48BF-416C-9353-A8565E5F1A69}" srcOrd="1" destOrd="0" parTransId="{A93F5BEE-0CB5-4C7B-B2D1-38588DA25A2B}" sibTransId="{04EC2C92-BE98-4B18-9722-A8BEAE6311B6}"/>
    <dgm:cxn modelId="{32B5E270-505E-45EB-A754-86EA8E2C75B0}" type="presParOf" srcId="{7E737871-D246-4E47-ADD8-945E27110CEF}" destId="{C26CFF58-8CE6-4BEC-BAED-B092E156B7F8}" srcOrd="0" destOrd="0" presId="urn:microsoft.com/office/officeart/2018/2/layout/IconLabelDescriptionList"/>
    <dgm:cxn modelId="{97F13E72-3C89-4E92-9674-1B59E020CB7D}" type="presParOf" srcId="{C26CFF58-8CE6-4BEC-BAED-B092E156B7F8}" destId="{D5C6D5FE-303A-4D53-8981-0611C9CE57F5}" srcOrd="0" destOrd="0" presId="urn:microsoft.com/office/officeart/2018/2/layout/IconLabelDescriptionList"/>
    <dgm:cxn modelId="{734017E0-3D9A-4429-BCBB-F51C16AAF3FD}" type="presParOf" srcId="{C26CFF58-8CE6-4BEC-BAED-B092E156B7F8}" destId="{96F2EDA2-A07B-43F9-B18C-00DC2C139FE4}" srcOrd="1" destOrd="0" presId="urn:microsoft.com/office/officeart/2018/2/layout/IconLabelDescriptionList"/>
    <dgm:cxn modelId="{D27451AD-7F62-4312-97DE-7C3487B2F545}" type="presParOf" srcId="{C26CFF58-8CE6-4BEC-BAED-B092E156B7F8}" destId="{3616C296-09A6-4B85-9331-EDFCE425F39C}" srcOrd="2" destOrd="0" presId="urn:microsoft.com/office/officeart/2018/2/layout/IconLabelDescriptionList"/>
    <dgm:cxn modelId="{CB9EE9FE-6027-4D86-8D2A-417EBD983D90}" type="presParOf" srcId="{C26CFF58-8CE6-4BEC-BAED-B092E156B7F8}" destId="{0FE37582-7F44-4736-AC56-C180F40EE666}" srcOrd="3" destOrd="0" presId="urn:microsoft.com/office/officeart/2018/2/layout/IconLabelDescriptionList"/>
    <dgm:cxn modelId="{71D97785-EDBE-4DF3-96E3-DC652C254CF8}" type="presParOf" srcId="{C26CFF58-8CE6-4BEC-BAED-B092E156B7F8}" destId="{13ADA2CB-E3F4-4312-8D83-A290C56C963D}" srcOrd="4" destOrd="0" presId="urn:microsoft.com/office/officeart/2018/2/layout/IconLabelDescriptionList"/>
    <dgm:cxn modelId="{EAB8E9ED-036B-4F06-806A-A19108236A29}" type="presParOf" srcId="{7E737871-D246-4E47-ADD8-945E27110CEF}" destId="{3129894A-1190-4A00-B9D5-6428603C0880}" srcOrd="1" destOrd="0" presId="urn:microsoft.com/office/officeart/2018/2/layout/IconLabelDescriptionList"/>
    <dgm:cxn modelId="{D6CD0C14-92DE-4F7F-93B7-255549C56582}" type="presParOf" srcId="{7E737871-D246-4E47-ADD8-945E27110CEF}" destId="{F9A7964F-D583-4C1D-8B87-511F95FFDD7B}" srcOrd="2" destOrd="0" presId="urn:microsoft.com/office/officeart/2018/2/layout/IconLabelDescriptionList"/>
    <dgm:cxn modelId="{7C561EE3-B38F-40F1-B007-E410695C9DF2}" type="presParOf" srcId="{F9A7964F-D583-4C1D-8B87-511F95FFDD7B}" destId="{2D263702-90DC-4D33-8C10-17DC55BAC5DB}" srcOrd="0" destOrd="0" presId="urn:microsoft.com/office/officeart/2018/2/layout/IconLabelDescriptionList"/>
    <dgm:cxn modelId="{D4CB33D1-39F6-4667-9393-D0CCD146D969}" type="presParOf" srcId="{F9A7964F-D583-4C1D-8B87-511F95FFDD7B}" destId="{05DC9BB5-4E78-490C-A41E-23057F96712B}" srcOrd="1" destOrd="0" presId="urn:microsoft.com/office/officeart/2018/2/layout/IconLabelDescriptionList"/>
    <dgm:cxn modelId="{1E0B7112-FA07-4EE7-B0C1-66B82247CE2F}" type="presParOf" srcId="{F9A7964F-D583-4C1D-8B87-511F95FFDD7B}" destId="{140EB567-C2A6-4832-8334-F57DD3B52945}" srcOrd="2" destOrd="0" presId="urn:microsoft.com/office/officeart/2018/2/layout/IconLabelDescriptionList"/>
    <dgm:cxn modelId="{E2DBB906-FABF-4C9F-98BE-8EC6088150F9}" type="presParOf" srcId="{F9A7964F-D583-4C1D-8B87-511F95FFDD7B}" destId="{6F8E1CC4-70B6-42FB-B464-DC2C1C265C0D}" srcOrd="3" destOrd="0" presId="urn:microsoft.com/office/officeart/2018/2/layout/IconLabelDescriptionList"/>
    <dgm:cxn modelId="{BBA35F6E-75BD-4FBD-9158-032693C02A6F}" type="presParOf" srcId="{F9A7964F-D583-4C1D-8B87-511F95FFDD7B}" destId="{A49A983A-B0F8-4EA4-93FB-F2CFE4280C20}" srcOrd="4" destOrd="0" presId="urn:microsoft.com/office/officeart/2018/2/layout/IconLabelDescriptionList"/>
    <dgm:cxn modelId="{997BDCC2-BCC7-4BD5-88B2-FAB8AE970B16}" type="presParOf" srcId="{7E737871-D246-4E47-ADD8-945E27110CEF}" destId="{241219C6-7708-4870-9776-47B201B71823}" srcOrd="3" destOrd="0" presId="urn:microsoft.com/office/officeart/2018/2/layout/IconLabelDescriptionList"/>
    <dgm:cxn modelId="{0CCB5F93-04F3-4508-B3F3-66CABF870E0F}" type="presParOf" srcId="{7E737871-D246-4E47-ADD8-945E27110CEF}" destId="{4389B7A0-FF2B-4B6C-8954-08A7F658DD2E}" srcOrd="4" destOrd="0" presId="urn:microsoft.com/office/officeart/2018/2/layout/IconLabelDescriptionList"/>
    <dgm:cxn modelId="{63CCDDA0-DAA6-4D84-8159-C243722DBDC2}" type="presParOf" srcId="{4389B7A0-FF2B-4B6C-8954-08A7F658DD2E}" destId="{3618D83A-FEE4-4487-9788-D1960922F882}" srcOrd="0" destOrd="0" presId="urn:microsoft.com/office/officeart/2018/2/layout/IconLabelDescriptionList"/>
    <dgm:cxn modelId="{5A8303F1-7CA5-494E-954B-6FF4FE0F2EB6}" type="presParOf" srcId="{4389B7A0-FF2B-4B6C-8954-08A7F658DD2E}" destId="{AE121FA0-89F9-45AF-BC13-E35C0C39E34E}" srcOrd="1" destOrd="0" presId="urn:microsoft.com/office/officeart/2018/2/layout/IconLabelDescriptionList"/>
    <dgm:cxn modelId="{92D19F39-53D0-4BAC-B044-9DCA14C1C8F4}" type="presParOf" srcId="{4389B7A0-FF2B-4B6C-8954-08A7F658DD2E}" destId="{EF5635A9-1410-4DDD-BEF9-7B61EBE54C2C}" srcOrd="2" destOrd="0" presId="urn:microsoft.com/office/officeart/2018/2/layout/IconLabelDescriptionList"/>
    <dgm:cxn modelId="{B68C457B-DA6D-41DB-801B-21C115600727}" type="presParOf" srcId="{4389B7A0-FF2B-4B6C-8954-08A7F658DD2E}" destId="{60FFDD5A-65C9-477C-89A5-BD8C893D2211}" srcOrd="3" destOrd="0" presId="urn:microsoft.com/office/officeart/2018/2/layout/IconLabelDescriptionList"/>
    <dgm:cxn modelId="{3F224B33-4699-450F-BB32-EB16C3F6E8CE}" type="presParOf" srcId="{4389B7A0-FF2B-4B6C-8954-08A7F658DD2E}" destId="{830C965A-BB57-400C-891D-1ADFE0FA2647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677E7CA-26E0-4113-BA17-62DAEDF43FD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9CF845D-10C5-4090-BF8C-1FCBD55F5EEB}">
      <dgm:prSet/>
      <dgm:spPr/>
      <dgm:t>
        <a:bodyPr/>
        <a:lstStyle/>
        <a:p>
          <a:r>
            <a:rPr lang="en-US" b="1"/>
            <a:t>Environmental Disadvantages</a:t>
          </a:r>
          <a:endParaRPr lang="en-US"/>
        </a:p>
      </dgm:t>
    </dgm:pt>
    <dgm:pt modelId="{68B4FB50-E81F-4CEA-BBCA-DDBE7A80B890}" type="parTrans" cxnId="{B57B548F-4D7F-437B-91BE-6687732011D6}">
      <dgm:prSet/>
      <dgm:spPr/>
      <dgm:t>
        <a:bodyPr/>
        <a:lstStyle/>
        <a:p>
          <a:endParaRPr lang="en-US"/>
        </a:p>
      </dgm:t>
    </dgm:pt>
    <dgm:pt modelId="{AF0C4A05-C879-4432-B908-FFD6910A4D52}" type="sibTrans" cxnId="{B57B548F-4D7F-437B-91BE-6687732011D6}">
      <dgm:prSet/>
      <dgm:spPr/>
      <dgm:t>
        <a:bodyPr/>
        <a:lstStyle/>
        <a:p>
          <a:endParaRPr lang="en-US"/>
        </a:p>
      </dgm:t>
    </dgm:pt>
    <dgm:pt modelId="{57E31406-A597-4E01-B723-CA056DB5F94C}">
      <dgm:prSet/>
      <dgm:spPr/>
      <dgm:t>
        <a:bodyPr/>
        <a:lstStyle/>
        <a:p>
          <a:r>
            <a:rPr lang="en-US"/>
            <a:t>Pollution (air, water, and waste) (Reintinger et al., 2016)</a:t>
          </a:r>
        </a:p>
      </dgm:t>
    </dgm:pt>
    <dgm:pt modelId="{0AA11FC9-5B13-4AFA-AB60-1EFFBDA697D5}" type="parTrans" cxnId="{7F8C8C98-26D9-49F6-A676-D54559C8CF95}">
      <dgm:prSet/>
      <dgm:spPr/>
      <dgm:t>
        <a:bodyPr/>
        <a:lstStyle/>
        <a:p>
          <a:endParaRPr lang="en-US"/>
        </a:p>
      </dgm:t>
    </dgm:pt>
    <dgm:pt modelId="{C3C621B4-3BA9-4DAC-ADC7-92D60BE089DB}" type="sibTrans" cxnId="{7F8C8C98-26D9-49F6-A676-D54559C8CF95}">
      <dgm:prSet/>
      <dgm:spPr/>
      <dgm:t>
        <a:bodyPr/>
        <a:lstStyle/>
        <a:p>
          <a:endParaRPr lang="en-US"/>
        </a:p>
      </dgm:t>
    </dgm:pt>
    <dgm:pt modelId="{78EF359A-04AC-43B3-B684-BD213C8ED7BB}">
      <dgm:prSet/>
      <dgm:spPr/>
      <dgm:t>
        <a:bodyPr/>
        <a:lstStyle/>
        <a:p>
          <a:r>
            <a:rPr lang="en-US"/>
            <a:t>Habitat destruction and biodiversity loss</a:t>
          </a:r>
        </a:p>
      </dgm:t>
    </dgm:pt>
    <dgm:pt modelId="{EA59E379-618E-424C-9887-0A0BC6AF8D2D}" type="parTrans" cxnId="{EA60D584-9AFE-4F0A-B3E5-2FF54754F64E}">
      <dgm:prSet/>
      <dgm:spPr/>
      <dgm:t>
        <a:bodyPr/>
        <a:lstStyle/>
        <a:p>
          <a:endParaRPr lang="en-US"/>
        </a:p>
      </dgm:t>
    </dgm:pt>
    <dgm:pt modelId="{0F67D619-E559-4E9E-92C5-F11EB51420E1}" type="sibTrans" cxnId="{EA60D584-9AFE-4F0A-B3E5-2FF54754F64E}">
      <dgm:prSet/>
      <dgm:spPr/>
      <dgm:t>
        <a:bodyPr/>
        <a:lstStyle/>
        <a:p>
          <a:endParaRPr lang="en-US"/>
        </a:p>
      </dgm:t>
    </dgm:pt>
    <dgm:pt modelId="{BCA6FC95-5CCF-4088-A534-1AB5B12DBC6F}">
      <dgm:prSet/>
      <dgm:spPr/>
      <dgm:t>
        <a:bodyPr/>
        <a:lstStyle/>
        <a:p>
          <a:r>
            <a:rPr lang="en-US"/>
            <a:t>Resource depletion (water, energy, and land use)</a:t>
          </a:r>
        </a:p>
      </dgm:t>
    </dgm:pt>
    <dgm:pt modelId="{D5F16DAE-6537-47C5-AACF-55062723FBF9}" type="parTrans" cxnId="{26142052-86FD-4774-B5DD-FBABDA995476}">
      <dgm:prSet/>
      <dgm:spPr/>
      <dgm:t>
        <a:bodyPr/>
        <a:lstStyle/>
        <a:p>
          <a:endParaRPr lang="en-US"/>
        </a:p>
      </dgm:t>
    </dgm:pt>
    <dgm:pt modelId="{E7DBF587-09BA-4D27-AF47-8B5D62F1B101}" type="sibTrans" cxnId="{26142052-86FD-4774-B5DD-FBABDA995476}">
      <dgm:prSet/>
      <dgm:spPr/>
      <dgm:t>
        <a:bodyPr/>
        <a:lstStyle/>
        <a:p>
          <a:endParaRPr lang="en-US"/>
        </a:p>
      </dgm:t>
    </dgm:pt>
    <dgm:pt modelId="{EFA9B332-E530-4B10-B497-FC749A627954}">
      <dgm:prSet/>
      <dgm:spPr/>
      <dgm:t>
        <a:bodyPr/>
        <a:lstStyle/>
        <a:p>
          <a:r>
            <a:rPr lang="en-US" b="1"/>
            <a:t>Economic and Social Disadvantages</a:t>
          </a:r>
          <a:endParaRPr lang="en-US"/>
        </a:p>
      </dgm:t>
    </dgm:pt>
    <dgm:pt modelId="{FF205DA4-2863-45B4-9154-424BB496C319}" type="parTrans" cxnId="{200E7C68-793E-4437-9234-895DE351DEFA}">
      <dgm:prSet/>
      <dgm:spPr/>
      <dgm:t>
        <a:bodyPr/>
        <a:lstStyle/>
        <a:p>
          <a:endParaRPr lang="en-US"/>
        </a:p>
      </dgm:t>
    </dgm:pt>
    <dgm:pt modelId="{EF9B9C09-2296-4E14-8AA2-E05618261A84}" type="sibTrans" cxnId="{200E7C68-793E-4437-9234-895DE351DEFA}">
      <dgm:prSet/>
      <dgm:spPr/>
      <dgm:t>
        <a:bodyPr/>
        <a:lstStyle/>
        <a:p>
          <a:endParaRPr lang="en-US"/>
        </a:p>
      </dgm:t>
    </dgm:pt>
    <dgm:pt modelId="{B7A338B1-7E6A-4FAE-BD04-73E3F8468B3C}">
      <dgm:prSet/>
      <dgm:spPr/>
      <dgm:t>
        <a:bodyPr/>
        <a:lstStyle/>
        <a:p>
          <a:r>
            <a:rPr lang="en-US"/>
            <a:t>Economic dependence on tourism (Manchanda &amp; Deb, 2022)</a:t>
          </a:r>
        </a:p>
      </dgm:t>
    </dgm:pt>
    <dgm:pt modelId="{7511DEF3-EE15-48B4-BB78-776F47A1754B}" type="parTrans" cxnId="{E86BD931-EBF4-4120-8938-7CFAAE18D0B4}">
      <dgm:prSet/>
      <dgm:spPr/>
      <dgm:t>
        <a:bodyPr/>
        <a:lstStyle/>
        <a:p>
          <a:endParaRPr lang="en-US"/>
        </a:p>
      </dgm:t>
    </dgm:pt>
    <dgm:pt modelId="{88A8D84C-A3EE-470D-8EF6-5942A0B82B1A}" type="sibTrans" cxnId="{E86BD931-EBF4-4120-8938-7CFAAE18D0B4}">
      <dgm:prSet/>
      <dgm:spPr/>
      <dgm:t>
        <a:bodyPr/>
        <a:lstStyle/>
        <a:p>
          <a:endParaRPr lang="en-US"/>
        </a:p>
      </dgm:t>
    </dgm:pt>
    <dgm:pt modelId="{2CDFF104-F84E-47C3-B3E0-86D99306C862}">
      <dgm:prSet/>
      <dgm:spPr/>
      <dgm:t>
        <a:bodyPr/>
        <a:lstStyle/>
        <a:p>
          <a:r>
            <a:rPr lang="en-US"/>
            <a:t>Seasonal employment and job insecurity</a:t>
          </a:r>
        </a:p>
      </dgm:t>
    </dgm:pt>
    <dgm:pt modelId="{89DD0CBA-1892-406A-A652-94ACE4C09866}" type="parTrans" cxnId="{01275443-8C4C-4F85-BF04-45550CAFA993}">
      <dgm:prSet/>
      <dgm:spPr/>
      <dgm:t>
        <a:bodyPr/>
        <a:lstStyle/>
        <a:p>
          <a:endParaRPr lang="en-US"/>
        </a:p>
      </dgm:t>
    </dgm:pt>
    <dgm:pt modelId="{22299DA9-99C0-4205-A92A-B888AF0C9A75}" type="sibTrans" cxnId="{01275443-8C4C-4F85-BF04-45550CAFA993}">
      <dgm:prSet/>
      <dgm:spPr/>
      <dgm:t>
        <a:bodyPr/>
        <a:lstStyle/>
        <a:p>
          <a:endParaRPr lang="en-US"/>
        </a:p>
      </dgm:t>
    </dgm:pt>
    <dgm:pt modelId="{E8608D3C-42A5-4AF8-BE44-876F13CCA942}">
      <dgm:prSet/>
      <dgm:spPr/>
      <dgm:t>
        <a:bodyPr/>
        <a:lstStyle/>
        <a:p>
          <a:r>
            <a:rPr lang="en-US"/>
            <a:t>Cultural commodification and authenticity loss (Koens et al., 2018)</a:t>
          </a:r>
        </a:p>
      </dgm:t>
    </dgm:pt>
    <dgm:pt modelId="{F5E79828-A190-4929-9D64-4CC565FA7D54}" type="parTrans" cxnId="{2EC8A0A1-48E7-4C91-BFE1-DB36AE1AD649}">
      <dgm:prSet/>
      <dgm:spPr/>
      <dgm:t>
        <a:bodyPr/>
        <a:lstStyle/>
        <a:p>
          <a:endParaRPr lang="en-US"/>
        </a:p>
      </dgm:t>
    </dgm:pt>
    <dgm:pt modelId="{1E027998-CCCE-4746-A94E-CF04CD8D42A3}" type="sibTrans" cxnId="{2EC8A0A1-48E7-4C91-BFE1-DB36AE1AD649}">
      <dgm:prSet/>
      <dgm:spPr/>
      <dgm:t>
        <a:bodyPr/>
        <a:lstStyle/>
        <a:p>
          <a:endParaRPr lang="en-US"/>
        </a:p>
      </dgm:t>
    </dgm:pt>
    <dgm:pt modelId="{EA6A47CE-C9BC-432D-B39F-988AADCC36CE}">
      <dgm:prSet/>
      <dgm:spPr/>
      <dgm:t>
        <a:bodyPr/>
        <a:lstStyle/>
        <a:p>
          <a:r>
            <a:rPr lang="en-US" b="1"/>
            <a:t>Sustainable Tourism Strategies</a:t>
          </a:r>
          <a:endParaRPr lang="en-US"/>
        </a:p>
      </dgm:t>
    </dgm:pt>
    <dgm:pt modelId="{CCA37B81-4BB6-4CF4-BA33-28E883A09E4A}" type="parTrans" cxnId="{AD26F280-7041-4199-9D28-B8D3B4FB2CD3}">
      <dgm:prSet/>
      <dgm:spPr/>
      <dgm:t>
        <a:bodyPr/>
        <a:lstStyle/>
        <a:p>
          <a:endParaRPr lang="en-US"/>
        </a:p>
      </dgm:t>
    </dgm:pt>
    <dgm:pt modelId="{E46DD966-13EE-47CE-AD42-8CC280D5C19D}" type="sibTrans" cxnId="{AD26F280-7041-4199-9D28-B8D3B4FB2CD3}">
      <dgm:prSet/>
      <dgm:spPr/>
      <dgm:t>
        <a:bodyPr/>
        <a:lstStyle/>
        <a:p>
          <a:endParaRPr lang="en-US"/>
        </a:p>
      </dgm:t>
    </dgm:pt>
    <dgm:pt modelId="{E5E1CFC3-9D73-4485-BE44-75F4B38CCA6C}">
      <dgm:prSet/>
      <dgm:spPr/>
      <dgm:t>
        <a:bodyPr/>
        <a:lstStyle/>
        <a:p>
          <a:r>
            <a:rPr lang="en-US"/>
            <a:t>Implementing responsible tourism policies</a:t>
          </a:r>
        </a:p>
      </dgm:t>
    </dgm:pt>
    <dgm:pt modelId="{53FA7402-482D-4259-B170-15ADD60AAC01}" type="parTrans" cxnId="{CD9646F4-3063-48E7-973F-383CD06DB0F9}">
      <dgm:prSet/>
      <dgm:spPr/>
      <dgm:t>
        <a:bodyPr/>
        <a:lstStyle/>
        <a:p>
          <a:endParaRPr lang="en-US"/>
        </a:p>
      </dgm:t>
    </dgm:pt>
    <dgm:pt modelId="{50014B3B-AB63-40F3-8763-38BE9897E596}" type="sibTrans" cxnId="{CD9646F4-3063-48E7-973F-383CD06DB0F9}">
      <dgm:prSet/>
      <dgm:spPr/>
      <dgm:t>
        <a:bodyPr/>
        <a:lstStyle/>
        <a:p>
          <a:endParaRPr lang="en-US"/>
        </a:p>
      </dgm:t>
    </dgm:pt>
    <dgm:pt modelId="{2C624E46-6178-4F4E-A750-5DA1EDAA4DAB}">
      <dgm:prSet/>
      <dgm:spPr/>
      <dgm:t>
        <a:bodyPr/>
        <a:lstStyle/>
        <a:p>
          <a:r>
            <a:rPr lang="en-US"/>
            <a:t>Promoting eco-tourism and local business support</a:t>
          </a:r>
        </a:p>
      </dgm:t>
    </dgm:pt>
    <dgm:pt modelId="{EEC82F7C-5D7E-40B6-B636-5EF48C9C1F88}" type="parTrans" cxnId="{08EF0B30-AC61-4B33-B329-E9FD3289CD15}">
      <dgm:prSet/>
      <dgm:spPr/>
      <dgm:t>
        <a:bodyPr/>
        <a:lstStyle/>
        <a:p>
          <a:endParaRPr lang="en-US"/>
        </a:p>
      </dgm:t>
    </dgm:pt>
    <dgm:pt modelId="{CE6D74AA-2D99-4E37-A364-787008B2340C}" type="sibTrans" cxnId="{08EF0B30-AC61-4B33-B329-E9FD3289CD15}">
      <dgm:prSet/>
      <dgm:spPr/>
      <dgm:t>
        <a:bodyPr/>
        <a:lstStyle/>
        <a:p>
          <a:endParaRPr lang="en-US"/>
        </a:p>
      </dgm:t>
    </dgm:pt>
    <dgm:pt modelId="{108893EF-0CB3-4C5E-AB31-53DC2321E386}">
      <dgm:prSet/>
      <dgm:spPr/>
      <dgm:t>
        <a:bodyPr/>
        <a:lstStyle/>
        <a:p>
          <a:r>
            <a:rPr lang="en-US"/>
            <a:t>Visitor management and environmental regulations</a:t>
          </a:r>
        </a:p>
      </dgm:t>
    </dgm:pt>
    <dgm:pt modelId="{EE7EB1A2-33F7-4041-8AE8-7B2F54D1E83A}" type="parTrans" cxnId="{A75B4EA2-8C94-482C-B6E8-42466D27B38A}">
      <dgm:prSet/>
      <dgm:spPr/>
      <dgm:t>
        <a:bodyPr/>
        <a:lstStyle/>
        <a:p>
          <a:endParaRPr lang="en-US"/>
        </a:p>
      </dgm:t>
    </dgm:pt>
    <dgm:pt modelId="{E138D868-D54E-4E34-8CE6-6A720A620223}" type="sibTrans" cxnId="{A75B4EA2-8C94-482C-B6E8-42466D27B38A}">
      <dgm:prSet/>
      <dgm:spPr/>
      <dgm:t>
        <a:bodyPr/>
        <a:lstStyle/>
        <a:p>
          <a:endParaRPr lang="en-US"/>
        </a:p>
      </dgm:t>
    </dgm:pt>
    <dgm:pt modelId="{0EC95FDC-570B-46AF-932C-2CD4D020B78E}" type="pres">
      <dgm:prSet presAssocID="{4677E7CA-26E0-4113-BA17-62DAEDF43FD2}" presName="Name0" presStyleCnt="0">
        <dgm:presLayoutVars>
          <dgm:dir/>
          <dgm:animLvl val="lvl"/>
          <dgm:resizeHandles val="exact"/>
        </dgm:presLayoutVars>
      </dgm:prSet>
      <dgm:spPr/>
    </dgm:pt>
    <dgm:pt modelId="{7EC26056-C4CD-48DD-99F3-AF24FD313D29}" type="pres">
      <dgm:prSet presAssocID="{A9CF845D-10C5-4090-BF8C-1FCBD55F5EEB}" presName="composite" presStyleCnt="0"/>
      <dgm:spPr/>
    </dgm:pt>
    <dgm:pt modelId="{8E09888E-6914-4996-96C4-9527D4AFDA15}" type="pres">
      <dgm:prSet presAssocID="{A9CF845D-10C5-4090-BF8C-1FCBD55F5EE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A94AF912-AC81-4508-841F-85D003C35FDC}" type="pres">
      <dgm:prSet presAssocID="{A9CF845D-10C5-4090-BF8C-1FCBD55F5EEB}" presName="desTx" presStyleLbl="alignAccFollowNode1" presStyleIdx="0" presStyleCnt="3">
        <dgm:presLayoutVars>
          <dgm:bulletEnabled val="1"/>
        </dgm:presLayoutVars>
      </dgm:prSet>
      <dgm:spPr/>
    </dgm:pt>
    <dgm:pt modelId="{22028C06-E1D3-4A5E-8A34-5BCDDA65285A}" type="pres">
      <dgm:prSet presAssocID="{AF0C4A05-C879-4432-B908-FFD6910A4D52}" presName="space" presStyleCnt="0"/>
      <dgm:spPr/>
    </dgm:pt>
    <dgm:pt modelId="{8C5F75D3-0F69-45F8-B6A8-E7E5FC2F5646}" type="pres">
      <dgm:prSet presAssocID="{EFA9B332-E530-4B10-B497-FC749A627954}" presName="composite" presStyleCnt="0"/>
      <dgm:spPr/>
    </dgm:pt>
    <dgm:pt modelId="{1C9EFDF1-6700-4616-A47B-D7D9E77F9875}" type="pres">
      <dgm:prSet presAssocID="{EFA9B332-E530-4B10-B497-FC749A627954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25FA1A6C-FF19-40D0-A798-C34FED302DBF}" type="pres">
      <dgm:prSet presAssocID="{EFA9B332-E530-4B10-B497-FC749A627954}" presName="desTx" presStyleLbl="alignAccFollowNode1" presStyleIdx="1" presStyleCnt="3">
        <dgm:presLayoutVars>
          <dgm:bulletEnabled val="1"/>
        </dgm:presLayoutVars>
      </dgm:prSet>
      <dgm:spPr/>
    </dgm:pt>
    <dgm:pt modelId="{6A82738D-FE8D-4B64-AE5F-D960FA3199B4}" type="pres">
      <dgm:prSet presAssocID="{EF9B9C09-2296-4E14-8AA2-E05618261A84}" presName="space" presStyleCnt="0"/>
      <dgm:spPr/>
    </dgm:pt>
    <dgm:pt modelId="{D7727F6F-B911-4653-ACCB-F81C5C82F937}" type="pres">
      <dgm:prSet presAssocID="{EA6A47CE-C9BC-432D-B39F-988AADCC36CE}" presName="composite" presStyleCnt="0"/>
      <dgm:spPr/>
    </dgm:pt>
    <dgm:pt modelId="{3D7389F7-0669-42F7-9117-A89CBD4049F9}" type="pres">
      <dgm:prSet presAssocID="{EA6A47CE-C9BC-432D-B39F-988AADCC36CE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6605DB71-335C-4DEB-A56F-C685BD697812}" type="pres">
      <dgm:prSet presAssocID="{EA6A47CE-C9BC-432D-B39F-988AADCC36CE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432FFD07-974F-4F26-8886-74E21F3A0B88}" type="presOf" srcId="{BCA6FC95-5CCF-4088-A534-1AB5B12DBC6F}" destId="{A94AF912-AC81-4508-841F-85D003C35FDC}" srcOrd="0" destOrd="2" presId="urn:microsoft.com/office/officeart/2005/8/layout/hList1"/>
    <dgm:cxn modelId="{78B3D720-405A-4169-A160-46C941E4FEBF}" type="presOf" srcId="{A9CF845D-10C5-4090-BF8C-1FCBD55F5EEB}" destId="{8E09888E-6914-4996-96C4-9527D4AFDA15}" srcOrd="0" destOrd="0" presId="urn:microsoft.com/office/officeart/2005/8/layout/hList1"/>
    <dgm:cxn modelId="{08EF0B30-AC61-4B33-B329-E9FD3289CD15}" srcId="{EA6A47CE-C9BC-432D-B39F-988AADCC36CE}" destId="{2C624E46-6178-4F4E-A750-5DA1EDAA4DAB}" srcOrd="1" destOrd="0" parTransId="{EEC82F7C-5D7E-40B6-B636-5EF48C9C1F88}" sibTransId="{CE6D74AA-2D99-4E37-A364-787008B2340C}"/>
    <dgm:cxn modelId="{E86BD931-EBF4-4120-8938-7CFAAE18D0B4}" srcId="{EFA9B332-E530-4B10-B497-FC749A627954}" destId="{B7A338B1-7E6A-4FAE-BD04-73E3F8468B3C}" srcOrd="0" destOrd="0" parTransId="{7511DEF3-EE15-48B4-BB78-776F47A1754B}" sibTransId="{88A8D84C-A3EE-470D-8EF6-5942A0B82B1A}"/>
    <dgm:cxn modelId="{74A4D637-2A89-4EAD-AEA4-048F8E66C31B}" type="presOf" srcId="{2CDFF104-F84E-47C3-B3E0-86D99306C862}" destId="{25FA1A6C-FF19-40D0-A798-C34FED302DBF}" srcOrd="0" destOrd="1" presId="urn:microsoft.com/office/officeart/2005/8/layout/hList1"/>
    <dgm:cxn modelId="{36DB2B5E-91FF-461A-824B-478CB51691F7}" type="presOf" srcId="{E5E1CFC3-9D73-4485-BE44-75F4B38CCA6C}" destId="{6605DB71-335C-4DEB-A56F-C685BD697812}" srcOrd="0" destOrd="0" presId="urn:microsoft.com/office/officeart/2005/8/layout/hList1"/>
    <dgm:cxn modelId="{0E740662-700F-497A-8CB9-599C21341A8A}" type="presOf" srcId="{B7A338B1-7E6A-4FAE-BD04-73E3F8468B3C}" destId="{25FA1A6C-FF19-40D0-A798-C34FED302DBF}" srcOrd="0" destOrd="0" presId="urn:microsoft.com/office/officeart/2005/8/layout/hList1"/>
    <dgm:cxn modelId="{01275443-8C4C-4F85-BF04-45550CAFA993}" srcId="{EFA9B332-E530-4B10-B497-FC749A627954}" destId="{2CDFF104-F84E-47C3-B3E0-86D99306C862}" srcOrd="1" destOrd="0" parTransId="{89DD0CBA-1892-406A-A652-94ACE4C09866}" sibTransId="{22299DA9-99C0-4205-A92A-B888AF0C9A75}"/>
    <dgm:cxn modelId="{180A2865-E3D5-4C16-8CDB-DBFC9C90503D}" type="presOf" srcId="{57E31406-A597-4E01-B723-CA056DB5F94C}" destId="{A94AF912-AC81-4508-841F-85D003C35FDC}" srcOrd="0" destOrd="0" presId="urn:microsoft.com/office/officeart/2005/8/layout/hList1"/>
    <dgm:cxn modelId="{A7193368-8BF8-4B5C-B87A-E60776AB5B44}" type="presOf" srcId="{2C624E46-6178-4F4E-A750-5DA1EDAA4DAB}" destId="{6605DB71-335C-4DEB-A56F-C685BD697812}" srcOrd="0" destOrd="1" presId="urn:microsoft.com/office/officeart/2005/8/layout/hList1"/>
    <dgm:cxn modelId="{200E7C68-793E-4437-9234-895DE351DEFA}" srcId="{4677E7CA-26E0-4113-BA17-62DAEDF43FD2}" destId="{EFA9B332-E530-4B10-B497-FC749A627954}" srcOrd="1" destOrd="0" parTransId="{FF205DA4-2863-45B4-9154-424BB496C319}" sibTransId="{EF9B9C09-2296-4E14-8AA2-E05618261A84}"/>
    <dgm:cxn modelId="{F43C4951-59D5-4A23-9D0A-66D717DF4F01}" type="presOf" srcId="{108893EF-0CB3-4C5E-AB31-53DC2321E386}" destId="{6605DB71-335C-4DEB-A56F-C685BD697812}" srcOrd="0" destOrd="2" presId="urn:microsoft.com/office/officeart/2005/8/layout/hList1"/>
    <dgm:cxn modelId="{26142052-86FD-4774-B5DD-FBABDA995476}" srcId="{A9CF845D-10C5-4090-BF8C-1FCBD55F5EEB}" destId="{BCA6FC95-5CCF-4088-A534-1AB5B12DBC6F}" srcOrd="2" destOrd="0" parTransId="{D5F16DAE-6537-47C5-AACF-55062723FBF9}" sibTransId="{E7DBF587-09BA-4D27-AF47-8B5D62F1B101}"/>
    <dgm:cxn modelId="{90920B7C-E2DC-4E5D-8DBA-7BB5000D267B}" type="presOf" srcId="{E8608D3C-42A5-4AF8-BE44-876F13CCA942}" destId="{25FA1A6C-FF19-40D0-A798-C34FED302DBF}" srcOrd="0" destOrd="2" presId="urn:microsoft.com/office/officeart/2005/8/layout/hList1"/>
    <dgm:cxn modelId="{AD26F280-7041-4199-9D28-B8D3B4FB2CD3}" srcId="{4677E7CA-26E0-4113-BA17-62DAEDF43FD2}" destId="{EA6A47CE-C9BC-432D-B39F-988AADCC36CE}" srcOrd="2" destOrd="0" parTransId="{CCA37B81-4BB6-4CF4-BA33-28E883A09E4A}" sibTransId="{E46DD966-13EE-47CE-AD42-8CC280D5C19D}"/>
    <dgm:cxn modelId="{EA60D584-9AFE-4F0A-B3E5-2FF54754F64E}" srcId="{A9CF845D-10C5-4090-BF8C-1FCBD55F5EEB}" destId="{78EF359A-04AC-43B3-B684-BD213C8ED7BB}" srcOrd="1" destOrd="0" parTransId="{EA59E379-618E-424C-9887-0A0BC6AF8D2D}" sibTransId="{0F67D619-E559-4E9E-92C5-F11EB51420E1}"/>
    <dgm:cxn modelId="{67E82387-7C79-414E-8FC4-D2FD2E749649}" type="presOf" srcId="{EA6A47CE-C9BC-432D-B39F-988AADCC36CE}" destId="{3D7389F7-0669-42F7-9117-A89CBD4049F9}" srcOrd="0" destOrd="0" presId="urn:microsoft.com/office/officeart/2005/8/layout/hList1"/>
    <dgm:cxn modelId="{B57B548F-4D7F-437B-91BE-6687732011D6}" srcId="{4677E7CA-26E0-4113-BA17-62DAEDF43FD2}" destId="{A9CF845D-10C5-4090-BF8C-1FCBD55F5EEB}" srcOrd="0" destOrd="0" parTransId="{68B4FB50-E81F-4CEA-BBCA-DDBE7A80B890}" sibTransId="{AF0C4A05-C879-4432-B908-FFD6910A4D52}"/>
    <dgm:cxn modelId="{7F8C8C98-26D9-49F6-A676-D54559C8CF95}" srcId="{A9CF845D-10C5-4090-BF8C-1FCBD55F5EEB}" destId="{57E31406-A597-4E01-B723-CA056DB5F94C}" srcOrd="0" destOrd="0" parTransId="{0AA11FC9-5B13-4AFA-AB60-1EFFBDA697D5}" sibTransId="{C3C621B4-3BA9-4DAC-ADC7-92D60BE089DB}"/>
    <dgm:cxn modelId="{8FCEBD9B-08C9-40A1-8DEC-5A6FC31B6B29}" type="presOf" srcId="{EFA9B332-E530-4B10-B497-FC749A627954}" destId="{1C9EFDF1-6700-4616-A47B-D7D9E77F9875}" srcOrd="0" destOrd="0" presId="urn:microsoft.com/office/officeart/2005/8/layout/hList1"/>
    <dgm:cxn modelId="{2EC8A0A1-48E7-4C91-BFE1-DB36AE1AD649}" srcId="{EFA9B332-E530-4B10-B497-FC749A627954}" destId="{E8608D3C-42A5-4AF8-BE44-876F13CCA942}" srcOrd="2" destOrd="0" parTransId="{F5E79828-A190-4929-9D64-4CC565FA7D54}" sibTransId="{1E027998-CCCE-4746-A94E-CF04CD8D42A3}"/>
    <dgm:cxn modelId="{A75B4EA2-8C94-482C-B6E8-42466D27B38A}" srcId="{EA6A47CE-C9BC-432D-B39F-988AADCC36CE}" destId="{108893EF-0CB3-4C5E-AB31-53DC2321E386}" srcOrd="2" destOrd="0" parTransId="{EE7EB1A2-33F7-4041-8AE8-7B2F54D1E83A}" sibTransId="{E138D868-D54E-4E34-8CE6-6A720A620223}"/>
    <dgm:cxn modelId="{B13A48B4-A95E-4FFC-BDC3-7F258295FFF5}" type="presOf" srcId="{78EF359A-04AC-43B3-B684-BD213C8ED7BB}" destId="{A94AF912-AC81-4508-841F-85D003C35FDC}" srcOrd="0" destOrd="1" presId="urn:microsoft.com/office/officeart/2005/8/layout/hList1"/>
    <dgm:cxn modelId="{CD9646F4-3063-48E7-973F-383CD06DB0F9}" srcId="{EA6A47CE-C9BC-432D-B39F-988AADCC36CE}" destId="{E5E1CFC3-9D73-4485-BE44-75F4B38CCA6C}" srcOrd="0" destOrd="0" parTransId="{53FA7402-482D-4259-B170-15ADD60AAC01}" sibTransId="{50014B3B-AB63-40F3-8763-38BE9897E596}"/>
    <dgm:cxn modelId="{848465FE-379C-4DFE-9917-C324C0B4CE25}" type="presOf" srcId="{4677E7CA-26E0-4113-BA17-62DAEDF43FD2}" destId="{0EC95FDC-570B-46AF-932C-2CD4D020B78E}" srcOrd="0" destOrd="0" presId="urn:microsoft.com/office/officeart/2005/8/layout/hList1"/>
    <dgm:cxn modelId="{A10A0EB6-624C-4D24-93FE-456A1DDA6DF6}" type="presParOf" srcId="{0EC95FDC-570B-46AF-932C-2CD4D020B78E}" destId="{7EC26056-C4CD-48DD-99F3-AF24FD313D29}" srcOrd="0" destOrd="0" presId="urn:microsoft.com/office/officeart/2005/8/layout/hList1"/>
    <dgm:cxn modelId="{C137EFC3-9BBC-4557-A3FD-DFA3D4E8284A}" type="presParOf" srcId="{7EC26056-C4CD-48DD-99F3-AF24FD313D29}" destId="{8E09888E-6914-4996-96C4-9527D4AFDA15}" srcOrd="0" destOrd="0" presId="urn:microsoft.com/office/officeart/2005/8/layout/hList1"/>
    <dgm:cxn modelId="{2BB0A53A-4DCF-4EB2-8D54-B0F7A73A57AA}" type="presParOf" srcId="{7EC26056-C4CD-48DD-99F3-AF24FD313D29}" destId="{A94AF912-AC81-4508-841F-85D003C35FDC}" srcOrd="1" destOrd="0" presId="urn:microsoft.com/office/officeart/2005/8/layout/hList1"/>
    <dgm:cxn modelId="{6BCA20EB-0E21-4CD9-BF82-E2B0DDE60375}" type="presParOf" srcId="{0EC95FDC-570B-46AF-932C-2CD4D020B78E}" destId="{22028C06-E1D3-4A5E-8A34-5BCDDA65285A}" srcOrd="1" destOrd="0" presId="urn:microsoft.com/office/officeart/2005/8/layout/hList1"/>
    <dgm:cxn modelId="{1F398DE1-D811-404C-BFD3-927F1A991818}" type="presParOf" srcId="{0EC95FDC-570B-46AF-932C-2CD4D020B78E}" destId="{8C5F75D3-0F69-45F8-B6A8-E7E5FC2F5646}" srcOrd="2" destOrd="0" presId="urn:microsoft.com/office/officeart/2005/8/layout/hList1"/>
    <dgm:cxn modelId="{49A16B5C-1126-49DA-97FE-3424CD5002A6}" type="presParOf" srcId="{8C5F75D3-0F69-45F8-B6A8-E7E5FC2F5646}" destId="{1C9EFDF1-6700-4616-A47B-D7D9E77F9875}" srcOrd="0" destOrd="0" presId="urn:microsoft.com/office/officeart/2005/8/layout/hList1"/>
    <dgm:cxn modelId="{673B0D65-9150-4C0B-A6C6-BA2D1DF950F7}" type="presParOf" srcId="{8C5F75D3-0F69-45F8-B6A8-E7E5FC2F5646}" destId="{25FA1A6C-FF19-40D0-A798-C34FED302DBF}" srcOrd="1" destOrd="0" presId="urn:microsoft.com/office/officeart/2005/8/layout/hList1"/>
    <dgm:cxn modelId="{5A7F4E61-A0F5-4447-98C0-86907182A927}" type="presParOf" srcId="{0EC95FDC-570B-46AF-932C-2CD4D020B78E}" destId="{6A82738D-FE8D-4B64-AE5F-D960FA3199B4}" srcOrd="3" destOrd="0" presId="urn:microsoft.com/office/officeart/2005/8/layout/hList1"/>
    <dgm:cxn modelId="{0C3C4F47-A4A6-4EF5-B44F-B27FC89D2DEA}" type="presParOf" srcId="{0EC95FDC-570B-46AF-932C-2CD4D020B78E}" destId="{D7727F6F-B911-4653-ACCB-F81C5C82F937}" srcOrd="4" destOrd="0" presId="urn:microsoft.com/office/officeart/2005/8/layout/hList1"/>
    <dgm:cxn modelId="{33554EAC-F1DA-41B5-8559-0D8ED09522A9}" type="presParOf" srcId="{D7727F6F-B911-4653-ACCB-F81C5C82F937}" destId="{3D7389F7-0669-42F7-9117-A89CBD4049F9}" srcOrd="0" destOrd="0" presId="urn:microsoft.com/office/officeart/2005/8/layout/hList1"/>
    <dgm:cxn modelId="{4CD003A9-8FDD-483A-B998-6E56211DA2B4}" type="presParOf" srcId="{D7727F6F-B911-4653-ACCB-F81C5C82F937}" destId="{6605DB71-335C-4DEB-A56F-C685BD69781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D9083B-A207-4335-85DD-94BF7A2B698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4722959-CCCC-4C07-B69F-2E1D9BA5D36C}">
      <dgm:prSet/>
      <dgm:spPr/>
      <dgm:t>
        <a:bodyPr/>
        <a:lstStyle/>
        <a:p>
          <a:r>
            <a:rPr lang="en-US" b="0" i="0" baseline="0"/>
            <a:t>Implementing responsible tourism policies</a:t>
          </a:r>
          <a:endParaRPr lang="en-US"/>
        </a:p>
      </dgm:t>
    </dgm:pt>
    <dgm:pt modelId="{F9239207-8B52-4E2A-B47F-1582AA5BE09A}" type="parTrans" cxnId="{1710584A-06CD-4496-B48D-64467A7DE1E8}">
      <dgm:prSet/>
      <dgm:spPr/>
      <dgm:t>
        <a:bodyPr/>
        <a:lstStyle/>
        <a:p>
          <a:endParaRPr lang="en-US"/>
        </a:p>
      </dgm:t>
    </dgm:pt>
    <dgm:pt modelId="{E6FA4DAC-FBDA-4BEC-AD97-6BF4D1AAE541}" type="sibTrans" cxnId="{1710584A-06CD-4496-B48D-64467A7DE1E8}">
      <dgm:prSet/>
      <dgm:spPr/>
      <dgm:t>
        <a:bodyPr/>
        <a:lstStyle/>
        <a:p>
          <a:endParaRPr lang="en-US"/>
        </a:p>
      </dgm:t>
    </dgm:pt>
    <dgm:pt modelId="{9A0C34FE-624F-413C-B5A8-7542DC1F0929}">
      <dgm:prSet/>
      <dgm:spPr/>
      <dgm:t>
        <a:bodyPr/>
        <a:lstStyle/>
        <a:p>
          <a:r>
            <a:rPr lang="en-US" b="0" i="0" baseline="0"/>
            <a:t>Promoting eco-tourism and local business support</a:t>
          </a:r>
          <a:endParaRPr lang="en-US"/>
        </a:p>
      </dgm:t>
    </dgm:pt>
    <dgm:pt modelId="{CA30EA50-E983-4312-A2B8-7D9495C08A4B}" type="parTrans" cxnId="{2A471D5E-442C-4CDC-9FD2-F3493F482DD2}">
      <dgm:prSet/>
      <dgm:spPr/>
      <dgm:t>
        <a:bodyPr/>
        <a:lstStyle/>
        <a:p>
          <a:endParaRPr lang="en-US"/>
        </a:p>
      </dgm:t>
    </dgm:pt>
    <dgm:pt modelId="{ACB66A52-3E31-4049-847E-010304B30F81}" type="sibTrans" cxnId="{2A471D5E-442C-4CDC-9FD2-F3493F482DD2}">
      <dgm:prSet/>
      <dgm:spPr/>
      <dgm:t>
        <a:bodyPr/>
        <a:lstStyle/>
        <a:p>
          <a:endParaRPr lang="en-US"/>
        </a:p>
      </dgm:t>
    </dgm:pt>
    <dgm:pt modelId="{DE062B0C-A582-4F18-856E-83E4C22C0C74}">
      <dgm:prSet/>
      <dgm:spPr/>
      <dgm:t>
        <a:bodyPr/>
        <a:lstStyle/>
        <a:p>
          <a:r>
            <a:rPr lang="en-US" b="0" i="0" baseline="0"/>
            <a:t>Visitor management and environmental regulations </a:t>
          </a:r>
          <a:endParaRPr lang="en-US"/>
        </a:p>
      </dgm:t>
    </dgm:pt>
    <dgm:pt modelId="{5438B6D3-0CDA-45EB-BE18-FA2C0D7DDC04}" type="parTrans" cxnId="{781F11B9-096A-4BCE-8BD3-5FCC77BE806D}">
      <dgm:prSet/>
      <dgm:spPr/>
      <dgm:t>
        <a:bodyPr/>
        <a:lstStyle/>
        <a:p>
          <a:endParaRPr lang="en-US"/>
        </a:p>
      </dgm:t>
    </dgm:pt>
    <dgm:pt modelId="{FC07CD1A-A66F-4B36-89BD-BDE2308032E7}" type="sibTrans" cxnId="{781F11B9-096A-4BCE-8BD3-5FCC77BE806D}">
      <dgm:prSet/>
      <dgm:spPr/>
      <dgm:t>
        <a:bodyPr/>
        <a:lstStyle/>
        <a:p>
          <a:endParaRPr lang="en-US"/>
        </a:p>
      </dgm:t>
    </dgm:pt>
    <dgm:pt modelId="{2DAC27AA-E79C-4D2A-BCC3-F59982BAF16A}" type="pres">
      <dgm:prSet presAssocID="{0CD9083B-A207-4335-85DD-94BF7A2B6980}" presName="root" presStyleCnt="0">
        <dgm:presLayoutVars>
          <dgm:dir/>
          <dgm:resizeHandles val="exact"/>
        </dgm:presLayoutVars>
      </dgm:prSet>
      <dgm:spPr/>
    </dgm:pt>
    <dgm:pt modelId="{45540895-7F15-4549-9BC7-0AF8F087387F}" type="pres">
      <dgm:prSet presAssocID="{54722959-CCCC-4C07-B69F-2E1D9BA5D36C}" presName="compNode" presStyleCnt="0"/>
      <dgm:spPr/>
    </dgm:pt>
    <dgm:pt modelId="{26293D19-95E7-4364-9637-484653BBC98B}" type="pres">
      <dgm:prSet presAssocID="{54722959-CCCC-4C07-B69F-2E1D9BA5D36C}" presName="bgRect" presStyleLbl="bgShp" presStyleIdx="0" presStyleCnt="3"/>
      <dgm:spPr/>
    </dgm:pt>
    <dgm:pt modelId="{B981B615-1F42-4461-82C6-BCD09E9E0027}" type="pres">
      <dgm:prSet presAssocID="{54722959-CCCC-4C07-B69F-2E1D9BA5D36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4C6F5B7D-AED2-415E-9A4A-FB7D79E62CB1}" type="pres">
      <dgm:prSet presAssocID="{54722959-CCCC-4C07-B69F-2E1D9BA5D36C}" presName="spaceRect" presStyleCnt="0"/>
      <dgm:spPr/>
    </dgm:pt>
    <dgm:pt modelId="{36875DF2-53AD-42FF-8B0E-725003359879}" type="pres">
      <dgm:prSet presAssocID="{54722959-CCCC-4C07-B69F-2E1D9BA5D36C}" presName="parTx" presStyleLbl="revTx" presStyleIdx="0" presStyleCnt="3">
        <dgm:presLayoutVars>
          <dgm:chMax val="0"/>
          <dgm:chPref val="0"/>
        </dgm:presLayoutVars>
      </dgm:prSet>
      <dgm:spPr/>
    </dgm:pt>
    <dgm:pt modelId="{5B738DEE-5E23-410F-BA34-EAF0AA3444CB}" type="pres">
      <dgm:prSet presAssocID="{E6FA4DAC-FBDA-4BEC-AD97-6BF4D1AAE541}" presName="sibTrans" presStyleCnt="0"/>
      <dgm:spPr/>
    </dgm:pt>
    <dgm:pt modelId="{C54FC401-EB60-4058-8F04-4C562B8E2549}" type="pres">
      <dgm:prSet presAssocID="{9A0C34FE-624F-413C-B5A8-7542DC1F0929}" presName="compNode" presStyleCnt="0"/>
      <dgm:spPr/>
    </dgm:pt>
    <dgm:pt modelId="{45147624-296A-4379-89B3-81D448A43A2F}" type="pres">
      <dgm:prSet presAssocID="{9A0C34FE-624F-413C-B5A8-7542DC1F0929}" presName="bgRect" presStyleLbl="bgShp" presStyleIdx="1" presStyleCnt="3"/>
      <dgm:spPr/>
    </dgm:pt>
    <dgm:pt modelId="{513B08A7-9748-4054-A421-3B3B39C39794}" type="pres">
      <dgm:prSet presAssocID="{9A0C34FE-624F-413C-B5A8-7542DC1F092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ntain scene"/>
        </a:ext>
      </dgm:extLst>
    </dgm:pt>
    <dgm:pt modelId="{630EB242-43F1-4D01-9DAF-2FFB8A37AD93}" type="pres">
      <dgm:prSet presAssocID="{9A0C34FE-624F-413C-B5A8-7542DC1F0929}" presName="spaceRect" presStyleCnt="0"/>
      <dgm:spPr/>
    </dgm:pt>
    <dgm:pt modelId="{B1619484-EEC0-411E-94AF-CA759CC29F0E}" type="pres">
      <dgm:prSet presAssocID="{9A0C34FE-624F-413C-B5A8-7542DC1F0929}" presName="parTx" presStyleLbl="revTx" presStyleIdx="1" presStyleCnt="3">
        <dgm:presLayoutVars>
          <dgm:chMax val="0"/>
          <dgm:chPref val="0"/>
        </dgm:presLayoutVars>
      </dgm:prSet>
      <dgm:spPr/>
    </dgm:pt>
    <dgm:pt modelId="{FF7E6E20-C9EB-4AC1-8928-B6FDFFB29372}" type="pres">
      <dgm:prSet presAssocID="{ACB66A52-3E31-4049-847E-010304B30F81}" presName="sibTrans" presStyleCnt="0"/>
      <dgm:spPr/>
    </dgm:pt>
    <dgm:pt modelId="{1640F7B8-FEDA-4AC2-8F3A-1428D65462EC}" type="pres">
      <dgm:prSet presAssocID="{DE062B0C-A582-4F18-856E-83E4C22C0C74}" presName="compNode" presStyleCnt="0"/>
      <dgm:spPr/>
    </dgm:pt>
    <dgm:pt modelId="{3AA739C5-F28E-4360-A14A-3AAF66D6CFBF}" type="pres">
      <dgm:prSet presAssocID="{DE062B0C-A582-4F18-856E-83E4C22C0C74}" presName="bgRect" presStyleLbl="bgShp" presStyleIdx="2" presStyleCnt="3"/>
      <dgm:spPr/>
    </dgm:pt>
    <dgm:pt modelId="{EBBF8EDC-855C-4930-A1E3-57A429CC92E5}" type="pres">
      <dgm:prSet presAssocID="{DE062B0C-A582-4F18-856E-83E4C22C0C7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4A690C4B-9B96-46D9-8C32-B0A33D0DCAF3}" type="pres">
      <dgm:prSet presAssocID="{DE062B0C-A582-4F18-856E-83E4C22C0C74}" presName="spaceRect" presStyleCnt="0"/>
      <dgm:spPr/>
    </dgm:pt>
    <dgm:pt modelId="{F1C53ACE-0776-499D-A416-2C2CDE7C7F6C}" type="pres">
      <dgm:prSet presAssocID="{DE062B0C-A582-4F18-856E-83E4C22C0C7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8D550710-159D-4A42-8832-4CBABF83A3C9}" type="presOf" srcId="{0CD9083B-A207-4335-85DD-94BF7A2B6980}" destId="{2DAC27AA-E79C-4D2A-BCC3-F59982BAF16A}" srcOrd="0" destOrd="0" presId="urn:microsoft.com/office/officeart/2018/2/layout/IconVerticalSolidList"/>
    <dgm:cxn modelId="{2A471D5E-442C-4CDC-9FD2-F3493F482DD2}" srcId="{0CD9083B-A207-4335-85DD-94BF7A2B6980}" destId="{9A0C34FE-624F-413C-B5A8-7542DC1F0929}" srcOrd="1" destOrd="0" parTransId="{CA30EA50-E983-4312-A2B8-7D9495C08A4B}" sibTransId="{ACB66A52-3E31-4049-847E-010304B30F81}"/>
    <dgm:cxn modelId="{1710584A-06CD-4496-B48D-64467A7DE1E8}" srcId="{0CD9083B-A207-4335-85DD-94BF7A2B6980}" destId="{54722959-CCCC-4C07-B69F-2E1D9BA5D36C}" srcOrd="0" destOrd="0" parTransId="{F9239207-8B52-4E2A-B47F-1582AA5BE09A}" sibTransId="{E6FA4DAC-FBDA-4BEC-AD97-6BF4D1AAE541}"/>
    <dgm:cxn modelId="{AB0DB1A0-06A4-49DA-BAB1-EF3CEADC9564}" type="presOf" srcId="{DE062B0C-A582-4F18-856E-83E4C22C0C74}" destId="{F1C53ACE-0776-499D-A416-2C2CDE7C7F6C}" srcOrd="0" destOrd="0" presId="urn:microsoft.com/office/officeart/2018/2/layout/IconVerticalSolidList"/>
    <dgm:cxn modelId="{781F11B9-096A-4BCE-8BD3-5FCC77BE806D}" srcId="{0CD9083B-A207-4335-85DD-94BF7A2B6980}" destId="{DE062B0C-A582-4F18-856E-83E4C22C0C74}" srcOrd="2" destOrd="0" parTransId="{5438B6D3-0CDA-45EB-BE18-FA2C0D7DDC04}" sibTransId="{FC07CD1A-A66F-4B36-89BD-BDE2308032E7}"/>
    <dgm:cxn modelId="{29B38DCB-C98F-496F-B079-4945DAD36F5B}" type="presOf" srcId="{54722959-CCCC-4C07-B69F-2E1D9BA5D36C}" destId="{36875DF2-53AD-42FF-8B0E-725003359879}" srcOrd="0" destOrd="0" presId="urn:microsoft.com/office/officeart/2018/2/layout/IconVerticalSolidList"/>
    <dgm:cxn modelId="{CE41D9D8-F777-4BFD-B476-E90DEC8E3EBB}" type="presOf" srcId="{9A0C34FE-624F-413C-B5A8-7542DC1F0929}" destId="{B1619484-EEC0-411E-94AF-CA759CC29F0E}" srcOrd="0" destOrd="0" presId="urn:microsoft.com/office/officeart/2018/2/layout/IconVerticalSolidList"/>
    <dgm:cxn modelId="{5CB158FF-E28C-4218-9A33-C968B0CBC7B7}" type="presParOf" srcId="{2DAC27AA-E79C-4D2A-BCC3-F59982BAF16A}" destId="{45540895-7F15-4549-9BC7-0AF8F087387F}" srcOrd="0" destOrd="0" presId="urn:microsoft.com/office/officeart/2018/2/layout/IconVerticalSolidList"/>
    <dgm:cxn modelId="{DFECD639-28D7-424B-A8EB-7511B86D134D}" type="presParOf" srcId="{45540895-7F15-4549-9BC7-0AF8F087387F}" destId="{26293D19-95E7-4364-9637-484653BBC98B}" srcOrd="0" destOrd="0" presId="urn:microsoft.com/office/officeart/2018/2/layout/IconVerticalSolidList"/>
    <dgm:cxn modelId="{6D6E727F-02EC-4AB4-9C6F-53305A7A328C}" type="presParOf" srcId="{45540895-7F15-4549-9BC7-0AF8F087387F}" destId="{B981B615-1F42-4461-82C6-BCD09E9E0027}" srcOrd="1" destOrd="0" presId="urn:microsoft.com/office/officeart/2018/2/layout/IconVerticalSolidList"/>
    <dgm:cxn modelId="{9F1111C0-A11F-41C2-97AE-366B8303AE8A}" type="presParOf" srcId="{45540895-7F15-4549-9BC7-0AF8F087387F}" destId="{4C6F5B7D-AED2-415E-9A4A-FB7D79E62CB1}" srcOrd="2" destOrd="0" presId="urn:microsoft.com/office/officeart/2018/2/layout/IconVerticalSolidList"/>
    <dgm:cxn modelId="{D9B25931-AB46-407F-8FD8-F061F272E1D1}" type="presParOf" srcId="{45540895-7F15-4549-9BC7-0AF8F087387F}" destId="{36875DF2-53AD-42FF-8B0E-725003359879}" srcOrd="3" destOrd="0" presId="urn:microsoft.com/office/officeart/2018/2/layout/IconVerticalSolidList"/>
    <dgm:cxn modelId="{51A4094A-9892-4B81-9623-36A2BE5FB846}" type="presParOf" srcId="{2DAC27AA-E79C-4D2A-BCC3-F59982BAF16A}" destId="{5B738DEE-5E23-410F-BA34-EAF0AA3444CB}" srcOrd="1" destOrd="0" presId="urn:microsoft.com/office/officeart/2018/2/layout/IconVerticalSolidList"/>
    <dgm:cxn modelId="{79EB0850-2BCF-47B5-B3BC-54F27066DFDC}" type="presParOf" srcId="{2DAC27AA-E79C-4D2A-BCC3-F59982BAF16A}" destId="{C54FC401-EB60-4058-8F04-4C562B8E2549}" srcOrd="2" destOrd="0" presId="urn:microsoft.com/office/officeart/2018/2/layout/IconVerticalSolidList"/>
    <dgm:cxn modelId="{BA5D9512-55F7-488A-AD38-FC6021E87229}" type="presParOf" srcId="{C54FC401-EB60-4058-8F04-4C562B8E2549}" destId="{45147624-296A-4379-89B3-81D448A43A2F}" srcOrd="0" destOrd="0" presId="urn:microsoft.com/office/officeart/2018/2/layout/IconVerticalSolidList"/>
    <dgm:cxn modelId="{89C0248A-F836-4E54-925A-EAF1F9B19AB1}" type="presParOf" srcId="{C54FC401-EB60-4058-8F04-4C562B8E2549}" destId="{513B08A7-9748-4054-A421-3B3B39C39794}" srcOrd="1" destOrd="0" presId="urn:microsoft.com/office/officeart/2018/2/layout/IconVerticalSolidList"/>
    <dgm:cxn modelId="{66107142-4C57-4D36-82A1-8381007F9CA5}" type="presParOf" srcId="{C54FC401-EB60-4058-8F04-4C562B8E2549}" destId="{630EB242-43F1-4D01-9DAF-2FFB8A37AD93}" srcOrd="2" destOrd="0" presId="urn:microsoft.com/office/officeart/2018/2/layout/IconVerticalSolidList"/>
    <dgm:cxn modelId="{62A00A81-DDE5-4A6A-9FC2-A1E3BF3E1266}" type="presParOf" srcId="{C54FC401-EB60-4058-8F04-4C562B8E2549}" destId="{B1619484-EEC0-411E-94AF-CA759CC29F0E}" srcOrd="3" destOrd="0" presId="urn:microsoft.com/office/officeart/2018/2/layout/IconVerticalSolidList"/>
    <dgm:cxn modelId="{821D7AE7-D057-42D1-9351-56D4E3642C63}" type="presParOf" srcId="{2DAC27AA-E79C-4D2A-BCC3-F59982BAF16A}" destId="{FF7E6E20-C9EB-4AC1-8928-B6FDFFB29372}" srcOrd="3" destOrd="0" presId="urn:microsoft.com/office/officeart/2018/2/layout/IconVerticalSolidList"/>
    <dgm:cxn modelId="{A77243BB-5EBF-4419-9987-4B401BC5BFE7}" type="presParOf" srcId="{2DAC27AA-E79C-4D2A-BCC3-F59982BAF16A}" destId="{1640F7B8-FEDA-4AC2-8F3A-1428D65462EC}" srcOrd="4" destOrd="0" presId="urn:microsoft.com/office/officeart/2018/2/layout/IconVerticalSolidList"/>
    <dgm:cxn modelId="{729622FE-86B0-493B-B53F-0FCA981843E3}" type="presParOf" srcId="{1640F7B8-FEDA-4AC2-8F3A-1428D65462EC}" destId="{3AA739C5-F28E-4360-A14A-3AAF66D6CFBF}" srcOrd="0" destOrd="0" presId="urn:microsoft.com/office/officeart/2018/2/layout/IconVerticalSolidList"/>
    <dgm:cxn modelId="{190BBE33-3F79-43B4-96D8-B13025BB7301}" type="presParOf" srcId="{1640F7B8-FEDA-4AC2-8F3A-1428D65462EC}" destId="{EBBF8EDC-855C-4930-A1E3-57A429CC92E5}" srcOrd="1" destOrd="0" presId="urn:microsoft.com/office/officeart/2018/2/layout/IconVerticalSolidList"/>
    <dgm:cxn modelId="{F2830BDF-3979-46E6-A470-F60893C49150}" type="presParOf" srcId="{1640F7B8-FEDA-4AC2-8F3A-1428D65462EC}" destId="{4A690C4B-9B96-46D9-8C32-B0A33D0DCAF3}" srcOrd="2" destOrd="0" presId="urn:microsoft.com/office/officeart/2018/2/layout/IconVerticalSolidList"/>
    <dgm:cxn modelId="{22445FDF-EAFD-4E43-978C-EA21333DE58F}" type="presParOf" srcId="{1640F7B8-FEDA-4AC2-8F3A-1428D65462EC}" destId="{F1C53ACE-0776-499D-A416-2C2CDE7C7F6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7D58BD3-2BA0-4AD3-A217-58866B3FCC4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3_2" csCatId="accent3" phldr="1"/>
      <dgm:spPr/>
      <dgm:t>
        <a:bodyPr/>
        <a:lstStyle/>
        <a:p>
          <a:endParaRPr lang="en-US"/>
        </a:p>
      </dgm:t>
    </dgm:pt>
    <dgm:pt modelId="{2FE42F01-8C69-455C-BEC1-422DE4EE93D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Tourism offers both opportunities and challenges</a:t>
          </a:r>
          <a:endParaRPr lang="en-US"/>
        </a:p>
      </dgm:t>
    </dgm:pt>
    <dgm:pt modelId="{67C63939-CA65-4B3C-8EAD-8DB4BC557B54}" type="parTrans" cxnId="{3CAAD298-E20D-4E55-BC80-2E046631FC7A}">
      <dgm:prSet/>
      <dgm:spPr/>
      <dgm:t>
        <a:bodyPr/>
        <a:lstStyle/>
        <a:p>
          <a:endParaRPr lang="en-US"/>
        </a:p>
      </dgm:t>
    </dgm:pt>
    <dgm:pt modelId="{4A0F9B8C-C979-41E1-8AC3-45443CBC3FBB}" type="sibTrans" cxnId="{3CAAD298-E20D-4E55-BC80-2E046631FC7A}">
      <dgm:prSet/>
      <dgm:spPr/>
      <dgm:t>
        <a:bodyPr/>
        <a:lstStyle/>
        <a:p>
          <a:endParaRPr lang="en-US"/>
        </a:p>
      </dgm:t>
    </dgm:pt>
    <dgm:pt modelId="{643F12B5-A8DC-4171-9322-33DF78345F7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Need for a balanced approach with sustainability</a:t>
          </a:r>
          <a:endParaRPr lang="en-US"/>
        </a:p>
      </dgm:t>
    </dgm:pt>
    <dgm:pt modelId="{51FFDA35-AB4C-43D6-A947-5B4B94A5A699}" type="parTrans" cxnId="{EB91477F-3CDD-43CD-812D-A9F46250CDD1}">
      <dgm:prSet/>
      <dgm:spPr/>
      <dgm:t>
        <a:bodyPr/>
        <a:lstStyle/>
        <a:p>
          <a:endParaRPr lang="en-US"/>
        </a:p>
      </dgm:t>
    </dgm:pt>
    <dgm:pt modelId="{7ADB3321-598B-41C2-B9F2-0A721B0CD2B0}" type="sibTrans" cxnId="{EB91477F-3CDD-43CD-812D-A9F46250CDD1}">
      <dgm:prSet/>
      <dgm:spPr/>
      <dgm:t>
        <a:bodyPr/>
        <a:lstStyle/>
        <a:p>
          <a:endParaRPr lang="en-US"/>
        </a:p>
      </dgm:t>
    </dgm:pt>
    <dgm:pt modelId="{6D230264-61FA-458F-9611-D7BAA93D6D8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Future of tourism depends on strategic management </a:t>
          </a:r>
          <a:endParaRPr lang="en-US"/>
        </a:p>
      </dgm:t>
    </dgm:pt>
    <dgm:pt modelId="{4E0FCB46-DB59-4B60-9EDC-F2FBF64850A3}" type="parTrans" cxnId="{F8DBAB81-E15E-4269-8DEE-2C97BB7AF019}">
      <dgm:prSet/>
      <dgm:spPr/>
      <dgm:t>
        <a:bodyPr/>
        <a:lstStyle/>
        <a:p>
          <a:endParaRPr lang="en-US"/>
        </a:p>
      </dgm:t>
    </dgm:pt>
    <dgm:pt modelId="{50C2A509-3E2D-4308-AF05-34DCFDF2A4B6}" type="sibTrans" cxnId="{F8DBAB81-E15E-4269-8DEE-2C97BB7AF019}">
      <dgm:prSet/>
      <dgm:spPr/>
      <dgm:t>
        <a:bodyPr/>
        <a:lstStyle/>
        <a:p>
          <a:endParaRPr lang="en-US"/>
        </a:p>
      </dgm:t>
    </dgm:pt>
    <dgm:pt modelId="{68FF7E4E-2CE7-4F9C-94B2-0AE31FB3028E}" type="pres">
      <dgm:prSet presAssocID="{97D58BD3-2BA0-4AD3-A217-58866B3FCC4D}" presName="root" presStyleCnt="0">
        <dgm:presLayoutVars>
          <dgm:dir/>
          <dgm:resizeHandles val="exact"/>
        </dgm:presLayoutVars>
      </dgm:prSet>
      <dgm:spPr/>
    </dgm:pt>
    <dgm:pt modelId="{D2DDA3A4-5AE5-47C6-800A-FA890237EE89}" type="pres">
      <dgm:prSet presAssocID="{2FE42F01-8C69-455C-BEC1-422DE4EE93DF}" presName="compNode" presStyleCnt="0"/>
      <dgm:spPr/>
    </dgm:pt>
    <dgm:pt modelId="{892BE6CF-EB10-4BBC-967A-A864430EB208}" type="pres">
      <dgm:prSet presAssocID="{2FE42F01-8C69-455C-BEC1-422DE4EE93DF}" presName="bgRect" presStyleLbl="bgShp" presStyleIdx="0" presStyleCnt="3"/>
      <dgm:spPr/>
    </dgm:pt>
    <dgm:pt modelId="{452FA5BE-D2BF-45CD-BB14-AEBF11D3D8C7}" type="pres">
      <dgm:prSet presAssocID="{2FE42F01-8C69-455C-BEC1-422DE4EE93D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9244615E-0DD5-4C0C-9DE5-03BA3D938B75}" type="pres">
      <dgm:prSet presAssocID="{2FE42F01-8C69-455C-BEC1-422DE4EE93DF}" presName="spaceRect" presStyleCnt="0"/>
      <dgm:spPr/>
    </dgm:pt>
    <dgm:pt modelId="{9F96AABA-4663-4B9F-AAF4-B4D5EC38C935}" type="pres">
      <dgm:prSet presAssocID="{2FE42F01-8C69-455C-BEC1-422DE4EE93DF}" presName="parTx" presStyleLbl="revTx" presStyleIdx="0" presStyleCnt="3">
        <dgm:presLayoutVars>
          <dgm:chMax val="0"/>
          <dgm:chPref val="0"/>
        </dgm:presLayoutVars>
      </dgm:prSet>
      <dgm:spPr/>
    </dgm:pt>
    <dgm:pt modelId="{CF484448-7BF2-45A7-BF3B-B813F256A1C9}" type="pres">
      <dgm:prSet presAssocID="{4A0F9B8C-C979-41E1-8AC3-45443CBC3FBB}" presName="sibTrans" presStyleCnt="0"/>
      <dgm:spPr/>
    </dgm:pt>
    <dgm:pt modelId="{CEF21FF7-E2C5-4E93-89D7-538AA9D6F28F}" type="pres">
      <dgm:prSet presAssocID="{643F12B5-A8DC-4171-9322-33DF78345F70}" presName="compNode" presStyleCnt="0"/>
      <dgm:spPr/>
    </dgm:pt>
    <dgm:pt modelId="{F951D71C-9501-4F47-834D-6078B8D2C28C}" type="pres">
      <dgm:prSet presAssocID="{643F12B5-A8DC-4171-9322-33DF78345F70}" presName="bgRect" presStyleLbl="bgShp" presStyleIdx="1" presStyleCnt="3"/>
      <dgm:spPr/>
    </dgm:pt>
    <dgm:pt modelId="{2F0A037A-81C1-4E80-BE75-44F3E05C0953}" type="pres">
      <dgm:prSet presAssocID="{643F12B5-A8DC-4171-9322-33DF78345F7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EEB8386B-3D50-4261-8589-1F3B5F18B9FD}" type="pres">
      <dgm:prSet presAssocID="{643F12B5-A8DC-4171-9322-33DF78345F70}" presName="spaceRect" presStyleCnt="0"/>
      <dgm:spPr/>
    </dgm:pt>
    <dgm:pt modelId="{BF135EE6-2545-4F5F-BC40-EEBAB02AC0F8}" type="pres">
      <dgm:prSet presAssocID="{643F12B5-A8DC-4171-9322-33DF78345F70}" presName="parTx" presStyleLbl="revTx" presStyleIdx="1" presStyleCnt="3">
        <dgm:presLayoutVars>
          <dgm:chMax val="0"/>
          <dgm:chPref val="0"/>
        </dgm:presLayoutVars>
      </dgm:prSet>
      <dgm:spPr/>
    </dgm:pt>
    <dgm:pt modelId="{15E991DC-414A-499B-964B-D6BE74FBA0F3}" type="pres">
      <dgm:prSet presAssocID="{7ADB3321-598B-41C2-B9F2-0A721B0CD2B0}" presName="sibTrans" presStyleCnt="0"/>
      <dgm:spPr/>
    </dgm:pt>
    <dgm:pt modelId="{45FDE6E5-22E4-4D48-88E8-5C1E3686358C}" type="pres">
      <dgm:prSet presAssocID="{6D230264-61FA-458F-9611-D7BAA93D6D86}" presName="compNode" presStyleCnt="0"/>
      <dgm:spPr/>
    </dgm:pt>
    <dgm:pt modelId="{DFC9539B-C27B-4898-80AF-DE5761EDEEC0}" type="pres">
      <dgm:prSet presAssocID="{6D230264-61FA-458F-9611-D7BAA93D6D86}" presName="bgRect" presStyleLbl="bgShp" presStyleIdx="2" presStyleCnt="3"/>
      <dgm:spPr/>
    </dgm:pt>
    <dgm:pt modelId="{62DD5D54-7D25-4AAA-AADB-0F931827C58E}" type="pres">
      <dgm:prSet presAssocID="{6D230264-61FA-458F-9611-D7BAA93D6D8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p with pin"/>
        </a:ext>
      </dgm:extLst>
    </dgm:pt>
    <dgm:pt modelId="{1741BAD1-6F24-4B0B-9D38-D721741CC80F}" type="pres">
      <dgm:prSet presAssocID="{6D230264-61FA-458F-9611-D7BAA93D6D86}" presName="spaceRect" presStyleCnt="0"/>
      <dgm:spPr/>
    </dgm:pt>
    <dgm:pt modelId="{35B9CCB7-2A4C-48BA-86D3-6C37A930DF7A}" type="pres">
      <dgm:prSet presAssocID="{6D230264-61FA-458F-9611-D7BAA93D6D8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1DC356E-D5C1-43D1-84FF-CAFFFEB1E64B}" type="presOf" srcId="{6D230264-61FA-458F-9611-D7BAA93D6D86}" destId="{35B9CCB7-2A4C-48BA-86D3-6C37A930DF7A}" srcOrd="0" destOrd="0" presId="urn:microsoft.com/office/officeart/2018/2/layout/IconVerticalSolidList"/>
    <dgm:cxn modelId="{E4D04076-62F3-425C-8B5D-C60B1145AFB3}" type="presOf" srcId="{2FE42F01-8C69-455C-BEC1-422DE4EE93DF}" destId="{9F96AABA-4663-4B9F-AAF4-B4D5EC38C935}" srcOrd="0" destOrd="0" presId="urn:microsoft.com/office/officeart/2018/2/layout/IconVerticalSolidList"/>
    <dgm:cxn modelId="{EB91477F-3CDD-43CD-812D-A9F46250CDD1}" srcId="{97D58BD3-2BA0-4AD3-A217-58866B3FCC4D}" destId="{643F12B5-A8DC-4171-9322-33DF78345F70}" srcOrd="1" destOrd="0" parTransId="{51FFDA35-AB4C-43D6-A947-5B4B94A5A699}" sibTransId="{7ADB3321-598B-41C2-B9F2-0A721B0CD2B0}"/>
    <dgm:cxn modelId="{F8DBAB81-E15E-4269-8DEE-2C97BB7AF019}" srcId="{97D58BD3-2BA0-4AD3-A217-58866B3FCC4D}" destId="{6D230264-61FA-458F-9611-D7BAA93D6D86}" srcOrd="2" destOrd="0" parTransId="{4E0FCB46-DB59-4B60-9EDC-F2FBF64850A3}" sibTransId="{50C2A509-3E2D-4308-AF05-34DCFDF2A4B6}"/>
    <dgm:cxn modelId="{554C9A98-FFCB-4100-92E1-9810C07AB398}" type="presOf" srcId="{643F12B5-A8DC-4171-9322-33DF78345F70}" destId="{BF135EE6-2545-4F5F-BC40-EEBAB02AC0F8}" srcOrd="0" destOrd="0" presId="urn:microsoft.com/office/officeart/2018/2/layout/IconVerticalSolidList"/>
    <dgm:cxn modelId="{3CAAD298-E20D-4E55-BC80-2E046631FC7A}" srcId="{97D58BD3-2BA0-4AD3-A217-58866B3FCC4D}" destId="{2FE42F01-8C69-455C-BEC1-422DE4EE93DF}" srcOrd="0" destOrd="0" parTransId="{67C63939-CA65-4B3C-8EAD-8DB4BC557B54}" sibTransId="{4A0F9B8C-C979-41E1-8AC3-45443CBC3FBB}"/>
    <dgm:cxn modelId="{20DF7ED5-66A3-4EF4-8CD4-0271E6D38AD9}" type="presOf" srcId="{97D58BD3-2BA0-4AD3-A217-58866B3FCC4D}" destId="{68FF7E4E-2CE7-4F9C-94B2-0AE31FB3028E}" srcOrd="0" destOrd="0" presId="urn:microsoft.com/office/officeart/2018/2/layout/IconVerticalSolidList"/>
    <dgm:cxn modelId="{BDF1612F-29FD-4136-816A-C8F6B1D58C66}" type="presParOf" srcId="{68FF7E4E-2CE7-4F9C-94B2-0AE31FB3028E}" destId="{D2DDA3A4-5AE5-47C6-800A-FA890237EE89}" srcOrd="0" destOrd="0" presId="urn:microsoft.com/office/officeart/2018/2/layout/IconVerticalSolidList"/>
    <dgm:cxn modelId="{F5AA3AC0-FA43-4EEC-AB39-6E8D46BB8BE1}" type="presParOf" srcId="{D2DDA3A4-5AE5-47C6-800A-FA890237EE89}" destId="{892BE6CF-EB10-4BBC-967A-A864430EB208}" srcOrd="0" destOrd="0" presId="urn:microsoft.com/office/officeart/2018/2/layout/IconVerticalSolidList"/>
    <dgm:cxn modelId="{14A93765-256F-40CA-B4FB-19FEA73DFF06}" type="presParOf" srcId="{D2DDA3A4-5AE5-47C6-800A-FA890237EE89}" destId="{452FA5BE-D2BF-45CD-BB14-AEBF11D3D8C7}" srcOrd="1" destOrd="0" presId="urn:microsoft.com/office/officeart/2018/2/layout/IconVerticalSolidList"/>
    <dgm:cxn modelId="{BB3A04F5-6A74-4B89-B8EE-C81F8E73D048}" type="presParOf" srcId="{D2DDA3A4-5AE5-47C6-800A-FA890237EE89}" destId="{9244615E-0DD5-4C0C-9DE5-03BA3D938B75}" srcOrd="2" destOrd="0" presId="urn:microsoft.com/office/officeart/2018/2/layout/IconVerticalSolidList"/>
    <dgm:cxn modelId="{20D595BE-9E96-4148-B8D8-3C7BB3F60B9B}" type="presParOf" srcId="{D2DDA3A4-5AE5-47C6-800A-FA890237EE89}" destId="{9F96AABA-4663-4B9F-AAF4-B4D5EC38C935}" srcOrd="3" destOrd="0" presId="urn:microsoft.com/office/officeart/2018/2/layout/IconVerticalSolidList"/>
    <dgm:cxn modelId="{BD8038B7-9C16-4A3D-8287-BBB838F71CB9}" type="presParOf" srcId="{68FF7E4E-2CE7-4F9C-94B2-0AE31FB3028E}" destId="{CF484448-7BF2-45A7-BF3B-B813F256A1C9}" srcOrd="1" destOrd="0" presId="urn:microsoft.com/office/officeart/2018/2/layout/IconVerticalSolidList"/>
    <dgm:cxn modelId="{A92DE8F3-8E53-49D3-96F1-E2A61065C75D}" type="presParOf" srcId="{68FF7E4E-2CE7-4F9C-94B2-0AE31FB3028E}" destId="{CEF21FF7-E2C5-4E93-89D7-538AA9D6F28F}" srcOrd="2" destOrd="0" presId="urn:microsoft.com/office/officeart/2018/2/layout/IconVerticalSolidList"/>
    <dgm:cxn modelId="{57967C40-B2B9-4B63-956B-A85F3E301A25}" type="presParOf" srcId="{CEF21FF7-E2C5-4E93-89D7-538AA9D6F28F}" destId="{F951D71C-9501-4F47-834D-6078B8D2C28C}" srcOrd="0" destOrd="0" presId="urn:microsoft.com/office/officeart/2018/2/layout/IconVerticalSolidList"/>
    <dgm:cxn modelId="{136A5718-DEE8-4792-8FB4-F8CD02A71178}" type="presParOf" srcId="{CEF21FF7-E2C5-4E93-89D7-538AA9D6F28F}" destId="{2F0A037A-81C1-4E80-BE75-44F3E05C0953}" srcOrd="1" destOrd="0" presId="urn:microsoft.com/office/officeart/2018/2/layout/IconVerticalSolidList"/>
    <dgm:cxn modelId="{887194EE-21B5-4998-ACF0-F9217C7F496B}" type="presParOf" srcId="{CEF21FF7-E2C5-4E93-89D7-538AA9D6F28F}" destId="{EEB8386B-3D50-4261-8589-1F3B5F18B9FD}" srcOrd="2" destOrd="0" presId="urn:microsoft.com/office/officeart/2018/2/layout/IconVerticalSolidList"/>
    <dgm:cxn modelId="{7A8F7F99-D459-4B50-AD9F-FAD3BE06D2F3}" type="presParOf" srcId="{CEF21FF7-E2C5-4E93-89D7-538AA9D6F28F}" destId="{BF135EE6-2545-4F5F-BC40-EEBAB02AC0F8}" srcOrd="3" destOrd="0" presId="urn:microsoft.com/office/officeart/2018/2/layout/IconVerticalSolidList"/>
    <dgm:cxn modelId="{00998447-7B29-4650-8F28-C016C0CAB03B}" type="presParOf" srcId="{68FF7E4E-2CE7-4F9C-94B2-0AE31FB3028E}" destId="{15E991DC-414A-499B-964B-D6BE74FBA0F3}" srcOrd="3" destOrd="0" presId="urn:microsoft.com/office/officeart/2018/2/layout/IconVerticalSolidList"/>
    <dgm:cxn modelId="{009EB86A-03D3-4658-BD07-B666E78D892C}" type="presParOf" srcId="{68FF7E4E-2CE7-4F9C-94B2-0AE31FB3028E}" destId="{45FDE6E5-22E4-4D48-88E8-5C1E3686358C}" srcOrd="4" destOrd="0" presId="urn:microsoft.com/office/officeart/2018/2/layout/IconVerticalSolidList"/>
    <dgm:cxn modelId="{D160AF8A-D761-4C98-B971-C37A1C30FDE4}" type="presParOf" srcId="{45FDE6E5-22E4-4D48-88E8-5C1E3686358C}" destId="{DFC9539B-C27B-4898-80AF-DE5761EDEEC0}" srcOrd="0" destOrd="0" presId="urn:microsoft.com/office/officeart/2018/2/layout/IconVerticalSolidList"/>
    <dgm:cxn modelId="{2D6736E0-947C-4CE8-96E6-5E71C8057E3C}" type="presParOf" srcId="{45FDE6E5-22E4-4D48-88E8-5C1E3686358C}" destId="{62DD5D54-7D25-4AAA-AADB-0F931827C58E}" srcOrd="1" destOrd="0" presId="urn:microsoft.com/office/officeart/2018/2/layout/IconVerticalSolidList"/>
    <dgm:cxn modelId="{CE9E7494-6BD5-4FA2-860F-2FE01883D2FC}" type="presParOf" srcId="{45FDE6E5-22E4-4D48-88E8-5C1E3686358C}" destId="{1741BAD1-6F24-4B0B-9D38-D721741CC80F}" srcOrd="2" destOrd="0" presId="urn:microsoft.com/office/officeart/2018/2/layout/IconVerticalSolidList"/>
    <dgm:cxn modelId="{0D045FBE-8E62-4D42-9AA5-B0918D2E7BA6}" type="presParOf" srcId="{45FDE6E5-22E4-4D48-88E8-5C1E3686358C}" destId="{35B9CCB7-2A4C-48BA-86D3-6C37A930DF7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694E1CE-7091-4B73-AE2D-98B578682AA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1BA9727-7783-4EFA-8849-D1CDB76D3C1C}">
      <dgm:prSet/>
      <dgm:spPr/>
      <dgm:t>
        <a:bodyPr/>
        <a:lstStyle/>
        <a:p>
          <a:r>
            <a:rPr lang="en-US"/>
            <a:t>Algieri, B., Aquino, A., &amp; Succurro, M. (2018). International competitive advantages in tourism: An eclectic view. </a:t>
          </a:r>
          <a:r>
            <a:rPr lang="en-US" i="1"/>
            <a:t>Tourism management perspectives</a:t>
          </a:r>
          <a:r>
            <a:rPr lang="en-US"/>
            <a:t>, </a:t>
          </a:r>
          <a:r>
            <a:rPr lang="en-US" i="1"/>
            <a:t>25</a:t>
          </a:r>
          <a:r>
            <a:rPr lang="en-US"/>
            <a:t>, 41-52.</a:t>
          </a:r>
        </a:p>
      </dgm:t>
    </dgm:pt>
    <dgm:pt modelId="{B1B0991A-3D91-476D-AD05-0C55FEFC3A5D}" type="parTrans" cxnId="{3078326C-476C-4CF0-BDFB-C5CADAB5509B}">
      <dgm:prSet/>
      <dgm:spPr/>
      <dgm:t>
        <a:bodyPr/>
        <a:lstStyle/>
        <a:p>
          <a:endParaRPr lang="en-US"/>
        </a:p>
      </dgm:t>
    </dgm:pt>
    <dgm:pt modelId="{2353ED84-F6AC-49B3-9328-17EE2E66CD8D}" type="sibTrans" cxnId="{3078326C-476C-4CF0-BDFB-C5CADAB5509B}">
      <dgm:prSet/>
      <dgm:spPr/>
      <dgm:t>
        <a:bodyPr/>
        <a:lstStyle/>
        <a:p>
          <a:endParaRPr lang="en-US"/>
        </a:p>
      </dgm:t>
    </dgm:pt>
    <dgm:pt modelId="{E66DCDA4-3DA9-41FB-A2CE-F4DF74FC93A8}">
      <dgm:prSet/>
      <dgm:spPr/>
      <dgm:t>
        <a:bodyPr/>
        <a:lstStyle/>
        <a:p>
          <a:r>
            <a:rPr lang="en-US"/>
            <a:t>Bastian, O., Stein, C., Lupp, G., Behrens, J., Renner, C., &amp; Grunewald, K. (2015). The appreciation of nature and landscape by tourism service providers and visitors in the Ore Mountains (Germany). </a:t>
          </a:r>
          <a:r>
            <a:rPr lang="en-US" i="1"/>
            <a:t>Landscape online</a:t>
          </a:r>
          <a:r>
            <a:rPr lang="en-US"/>
            <a:t>, 41-41.</a:t>
          </a:r>
        </a:p>
      </dgm:t>
    </dgm:pt>
    <dgm:pt modelId="{290D64DA-E7F6-48DC-BA1F-9C1DA8830A0E}" type="parTrans" cxnId="{9309CDB0-A462-4122-A392-6D4075EB5234}">
      <dgm:prSet/>
      <dgm:spPr/>
      <dgm:t>
        <a:bodyPr/>
        <a:lstStyle/>
        <a:p>
          <a:endParaRPr lang="en-US"/>
        </a:p>
      </dgm:t>
    </dgm:pt>
    <dgm:pt modelId="{A01CF750-5850-460C-B8F5-97DF602ECA36}" type="sibTrans" cxnId="{9309CDB0-A462-4122-A392-6D4075EB5234}">
      <dgm:prSet/>
      <dgm:spPr/>
      <dgm:t>
        <a:bodyPr/>
        <a:lstStyle/>
        <a:p>
          <a:endParaRPr lang="en-US"/>
        </a:p>
      </dgm:t>
    </dgm:pt>
    <dgm:pt modelId="{CF677342-4CEF-4AC4-9894-A13C7B8C96FD}">
      <dgm:prSet/>
      <dgm:spPr/>
      <dgm:t>
        <a:bodyPr/>
        <a:lstStyle/>
        <a:p>
          <a:r>
            <a:rPr lang="en-US"/>
            <a:t>Birinci, H., Berezina, K., &amp; Cobanoglu, C. (2018). Comparing customer perceptions of hotel and peer-to-peer accommodation advantages and disadvantages. </a:t>
          </a:r>
          <a:r>
            <a:rPr lang="en-US" i="1"/>
            <a:t>International Journal of Contemporary Hospitality Management</a:t>
          </a:r>
          <a:r>
            <a:rPr lang="en-US"/>
            <a:t>, </a:t>
          </a:r>
          <a:r>
            <a:rPr lang="en-US" i="1"/>
            <a:t>30</a:t>
          </a:r>
          <a:r>
            <a:rPr lang="en-US"/>
            <a:t>(2), 1190-1210.</a:t>
          </a:r>
        </a:p>
      </dgm:t>
    </dgm:pt>
    <dgm:pt modelId="{0FD33DDC-8F88-4EE5-B8A7-10A2962A40F1}" type="parTrans" cxnId="{C2C3A8B1-6BC1-486E-89D5-2ECA3C08977F}">
      <dgm:prSet/>
      <dgm:spPr/>
      <dgm:t>
        <a:bodyPr/>
        <a:lstStyle/>
        <a:p>
          <a:endParaRPr lang="en-US"/>
        </a:p>
      </dgm:t>
    </dgm:pt>
    <dgm:pt modelId="{F1501E3A-3583-447B-9353-D306BA4E17AB}" type="sibTrans" cxnId="{C2C3A8B1-6BC1-486E-89D5-2ECA3C08977F}">
      <dgm:prSet/>
      <dgm:spPr/>
      <dgm:t>
        <a:bodyPr/>
        <a:lstStyle/>
        <a:p>
          <a:endParaRPr lang="en-US"/>
        </a:p>
      </dgm:t>
    </dgm:pt>
    <dgm:pt modelId="{9AEC5B27-4B21-43E9-99D7-AAFC70A29769}">
      <dgm:prSet/>
      <dgm:spPr/>
      <dgm:t>
        <a:bodyPr/>
        <a:lstStyle/>
        <a:p>
          <a:r>
            <a:rPr lang="en-US"/>
            <a:t>Garrido-Iñigo, P., &amp; Rodríguez-Moreno, F. (2015). The reality of virtual worlds: Pros and cons of their application to foreign language teaching. </a:t>
          </a:r>
          <a:r>
            <a:rPr lang="en-US" i="1"/>
            <a:t>Interactive Learning Environments</a:t>
          </a:r>
          <a:r>
            <a:rPr lang="en-US"/>
            <a:t>, </a:t>
          </a:r>
          <a:r>
            <a:rPr lang="en-US" i="1"/>
            <a:t>23</a:t>
          </a:r>
          <a:r>
            <a:rPr lang="en-US"/>
            <a:t>(4), 453-470.</a:t>
          </a:r>
        </a:p>
      </dgm:t>
    </dgm:pt>
    <dgm:pt modelId="{FEA3F425-3213-441B-819A-D2BF576C8D9B}" type="parTrans" cxnId="{2D4AA04B-3F72-4DEA-BB2B-F5B585B26F0F}">
      <dgm:prSet/>
      <dgm:spPr/>
      <dgm:t>
        <a:bodyPr/>
        <a:lstStyle/>
        <a:p>
          <a:endParaRPr lang="en-US"/>
        </a:p>
      </dgm:t>
    </dgm:pt>
    <dgm:pt modelId="{526844FE-1120-4064-85F1-41D16E48E3B4}" type="sibTrans" cxnId="{2D4AA04B-3F72-4DEA-BB2B-F5B585B26F0F}">
      <dgm:prSet/>
      <dgm:spPr/>
      <dgm:t>
        <a:bodyPr/>
        <a:lstStyle/>
        <a:p>
          <a:endParaRPr lang="en-US"/>
        </a:p>
      </dgm:t>
    </dgm:pt>
    <dgm:pt modelId="{360FC21B-88E2-4226-A657-B9A132FC263F}">
      <dgm:prSet/>
      <dgm:spPr/>
      <dgm:t>
        <a:bodyPr/>
        <a:lstStyle/>
        <a:p>
          <a:r>
            <a:rPr lang="en-US"/>
            <a:t>Koens, K., Postma, A., &amp; Papp, B. (2018). Is overtourism overused? Understanding the impact of tourism in a city context. </a:t>
          </a:r>
          <a:r>
            <a:rPr lang="en-US" i="1"/>
            <a:t>Sustainability</a:t>
          </a:r>
          <a:r>
            <a:rPr lang="en-US"/>
            <a:t>, </a:t>
          </a:r>
          <a:r>
            <a:rPr lang="en-US" i="1"/>
            <a:t>10</a:t>
          </a:r>
          <a:r>
            <a:rPr lang="en-US"/>
            <a:t>(12), 4384.</a:t>
          </a:r>
        </a:p>
      </dgm:t>
    </dgm:pt>
    <dgm:pt modelId="{E3B9DB43-DDD8-4547-8E03-98F5F875C6D4}" type="parTrans" cxnId="{0AA18022-748A-4F21-ACC7-A6ABD1AE24DF}">
      <dgm:prSet/>
      <dgm:spPr/>
      <dgm:t>
        <a:bodyPr/>
        <a:lstStyle/>
        <a:p>
          <a:endParaRPr lang="en-US"/>
        </a:p>
      </dgm:t>
    </dgm:pt>
    <dgm:pt modelId="{400DC916-67E9-4DA4-8F6D-57033A5281B3}" type="sibTrans" cxnId="{0AA18022-748A-4F21-ACC7-A6ABD1AE24DF}">
      <dgm:prSet/>
      <dgm:spPr/>
      <dgm:t>
        <a:bodyPr/>
        <a:lstStyle/>
        <a:p>
          <a:endParaRPr lang="en-US"/>
        </a:p>
      </dgm:t>
    </dgm:pt>
    <dgm:pt modelId="{21DE722B-88B3-4083-B6DE-D589821A9790}">
      <dgm:prSet/>
      <dgm:spPr/>
      <dgm:t>
        <a:bodyPr/>
        <a:lstStyle/>
        <a:p>
          <a:r>
            <a:rPr lang="en-US"/>
            <a:t>Manchanda, M., &amp; Deb, M. (2022). Effects of multisensory virtual reality on virtual and physical tourism during the COVID-19 pandemic. </a:t>
          </a:r>
          <a:r>
            <a:rPr lang="en-US" i="1"/>
            <a:t>Current Issues in Tourism</a:t>
          </a:r>
          <a:r>
            <a:rPr lang="en-US"/>
            <a:t>, </a:t>
          </a:r>
          <a:r>
            <a:rPr lang="en-US" i="1"/>
            <a:t>25</a:t>
          </a:r>
          <a:r>
            <a:rPr lang="en-US"/>
            <a:t>(11), 1748-1766.</a:t>
          </a:r>
        </a:p>
      </dgm:t>
    </dgm:pt>
    <dgm:pt modelId="{B2E279F6-2A3D-4AAC-A4AA-CC19EF519CD8}" type="parTrans" cxnId="{45293622-7C90-45A2-BAED-0FB836ED066F}">
      <dgm:prSet/>
      <dgm:spPr/>
      <dgm:t>
        <a:bodyPr/>
        <a:lstStyle/>
        <a:p>
          <a:endParaRPr lang="en-US"/>
        </a:p>
      </dgm:t>
    </dgm:pt>
    <dgm:pt modelId="{6A965898-C078-457D-A902-A648D821C89C}" type="sibTrans" cxnId="{45293622-7C90-45A2-BAED-0FB836ED066F}">
      <dgm:prSet/>
      <dgm:spPr/>
      <dgm:t>
        <a:bodyPr/>
        <a:lstStyle/>
        <a:p>
          <a:endParaRPr lang="en-US"/>
        </a:p>
      </dgm:t>
    </dgm:pt>
    <dgm:pt modelId="{8305DD42-211B-4BC8-9BD8-F9FE550E73BF}">
      <dgm:prSet/>
      <dgm:spPr/>
      <dgm:t>
        <a:bodyPr/>
        <a:lstStyle/>
        <a:p>
          <a:r>
            <a:rPr lang="en-US"/>
            <a:t>Reintinger, C., Berghammer, A., &amp; Schmude, J. (2016). Simulating changes in tourism demand: A case study of two German regions. </a:t>
          </a:r>
          <a:r>
            <a:rPr lang="en-US" i="1"/>
            <a:t>Tourism Geographies</a:t>
          </a:r>
          <a:r>
            <a:rPr lang="en-US"/>
            <a:t>, </a:t>
          </a:r>
          <a:r>
            <a:rPr lang="en-US" i="1"/>
            <a:t>18</a:t>
          </a:r>
          <a:r>
            <a:rPr lang="en-US"/>
            <a:t>(3), 233-257.</a:t>
          </a:r>
        </a:p>
      </dgm:t>
    </dgm:pt>
    <dgm:pt modelId="{57A5A612-3575-4A3D-8E62-D5B8EF4A065F}" type="parTrans" cxnId="{1C244DE9-36C2-4D77-9A11-91C01A7F6C7D}">
      <dgm:prSet/>
      <dgm:spPr/>
      <dgm:t>
        <a:bodyPr/>
        <a:lstStyle/>
        <a:p>
          <a:endParaRPr lang="en-US"/>
        </a:p>
      </dgm:t>
    </dgm:pt>
    <dgm:pt modelId="{98ED3CAF-633C-410B-B885-EF6F9A3970D4}" type="sibTrans" cxnId="{1C244DE9-36C2-4D77-9A11-91C01A7F6C7D}">
      <dgm:prSet/>
      <dgm:spPr/>
      <dgm:t>
        <a:bodyPr/>
        <a:lstStyle/>
        <a:p>
          <a:endParaRPr lang="en-US"/>
        </a:p>
      </dgm:t>
    </dgm:pt>
    <dgm:pt modelId="{3FE70706-3452-4D30-9023-65483084B501}">
      <dgm:prSet/>
      <dgm:spPr/>
      <dgm:t>
        <a:bodyPr/>
        <a:lstStyle/>
        <a:p>
          <a:r>
            <a:rPr lang="en-US"/>
            <a:t>Sainaghi, R., &amp; Baggio, R. (2017). Complexity traits and dynamics of tourism destinations. </a:t>
          </a:r>
          <a:r>
            <a:rPr lang="en-US" i="1"/>
            <a:t>Tourism Management</a:t>
          </a:r>
          <a:r>
            <a:rPr lang="en-US"/>
            <a:t>, </a:t>
          </a:r>
          <a:r>
            <a:rPr lang="en-US" i="1"/>
            <a:t>63</a:t>
          </a:r>
          <a:r>
            <a:rPr lang="en-US"/>
            <a:t>, 368-382.</a:t>
          </a:r>
        </a:p>
      </dgm:t>
    </dgm:pt>
    <dgm:pt modelId="{996B180B-6289-49CD-853C-2352285B14AA}" type="parTrans" cxnId="{20BE5AD5-40BD-4AE6-9AB9-F3B8F6AC1ECF}">
      <dgm:prSet/>
      <dgm:spPr/>
      <dgm:t>
        <a:bodyPr/>
        <a:lstStyle/>
        <a:p>
          <a:endParaRPr lang="en-US"/>
        </a:p>
      </dgm:t>
    </dgm:pt>
    <dgm:pt modelId="{7D837C61-92B5-42A2-9BA7-BD65BB28CD1D}" type="sibTrans" cxnId="{20BE5AD5-40BD-4AE6-9AB9-F3B8F6AC1ECF}">
      <dgm:prSet/>
      <dgm:spPr/>
      <dgm:t>
        <a:bodyPr/>
        <a:lstStyle/>
        <a:p>
          <a:endParaRPr lang="en-US"/>
        </a:p>
      </dgm:t>
    </dgm:pt>
    <dgm:pt modelId="{6D2338AD-0940-45CC-AD76-2B7B948FAA78}">
      <dgm:prSet/>
      <dgm:spPr/>
      <dgm:t>
        <a:bodyPr/>
        <a:lstStyle/>
        <a:p>
          <a:r>
            <a:rPr lang="en-US"/>
            <a:t>Scott, N., Zhang, R., Le, D., &amp; Moyle, B. (2019). A review of eye-tracking research in tourism. </a:t>
          </a:r>
          <a:r>
            <a:rPr lang="en-US" i="1"/>
            <a:t>Current Issues in Tourism</a:t>
          </a:r>
          <a:r>
            <a:rPr lang="en-US"/>
            <a:t>, </a:t>
          </a:r>
          <a:r>
            <a:rPr lang="en-US" i="1"/>
            <a:t>22</a:t>
          </a:r>
          <a:r>
            <a:rPr lang="en-US"/>
            <a:t>(10), 1244-1261.</a:t>
          </a:r>
        </a:p>
      </dgm:t>
    </dgm:pt>
    <dgm:pt modelId="{2863E3AD-A830-4643-A67D-591710663BDD}" type="parTrans" cxnId="{4B05120B-EBF4-486B-BE5B-34805E373EA0}">
      <dgm:prSet/>
      <dgm:spPr/>
      <dgm:t>
        <a:bodyPr/>
        <a:lstStyle/>
        <a:p>
          <a:endParaRPr lang="en-US"/>
        </a:p>
      </dgm:t>
    </dgm:pt>
    <dgm:pt modelId="{60BCEF38-2FF8-4F24-BE7F-E6315DADCBB5}" type="sibTrans" cxnId="{4B05120B-EBF4-486B-BE5B-34805E373EA0}">
      <dgm:prSet/>
      <dgm:spPr/>
      <dgm:t>
        <a:bodyPr/>
        <a:lstStyle/>
        <a:p>
          <a:endParaRPr lang="en-US"/>
        </a:p>
      </dgm:t>
    </dgm:pt>
    <dgm:pt modelId="{1DCB9FA7-B430-42BC-89ED-AA28515E4175}">
      <dgm:prSet/>
      <dgm:spPr/>
      <dgm:t>
        <a:bodyPr/>
        <a:lstStyle/>
        <a:p>
          <a:r>
            <a:rPr lang="en-US"/>
            <a:t>Tokarchuk, O., Gabriele, R., &amp; Maurer, O. (2016). Tourism intensity impact on satisfaction with life of German residents. </a:t>
          </a:r>
          <a:r>
            <a:rPr lang="en-US" i="1"/>
            <a:t>Tourism Economics</a:t>
          </a:r>
          <a:r>
            <a:rPr lang="en-US"/>
            <a:t>, </a:t>
          </a:r>
          <a:r>
            <a:rPr lang="en-US" i="1"/>
            <a:t>22</a:t>
          </a:r>
          <a:r>
            <a:rPr lang="en-US"/>
            <a:t>(6), 1315-1331.</a:t>
          </a:r>
        </a:p>
      </dgm:t>
    </dgm:pt>
    <dgm:pt modelId="{C847C7E1-CD0A-4F68-83E1-182796E63EF4}" type="parTrans" cxnId="{8CBB2522-159A-4779-9FAB-44968D13CDA4}">
      <dgm:prSet/>
      <dgm:spPr/>
      <dgm:t>
        <a:bodyPr/>
        <a:lstStyle/>
        <a:p>
          <a:endParaRPr lang="en-US"/>
        </a:p>
      </dgm:t>
    </dgm:pt>
    <dgm:pt modelId="{7F272C03-CA12-43AA-B36F-0FB8F457B387}" type="sibTrans" cxnId="{8CBB2522-159A-4779-9FAB-44968D13CDA4}">
      <dgm:prSet/>
      <dgm:spPr/>
      <dgm:t>
        <a:bodyPr/>
        <a:lstStyle/>
        <a:p>
          <a:endParaRPr lang="en-US"/>
        </a:p>
      </dgm:t>
    </dgm:pt>
    <dgm:pt modelId="{88F917D1-E333-4866-BC2D-8FCF64268B07}">
      <dgm:prSet/>
      <dgm:spPr/>
      <dgm:t>
        <a:bodyPr/>
        <a:lstStyle/>
        <a:p>
          <a:r>
            <a:rPr lang="en-US"/>
            <a:t>Viglia, G., &amp; Dolnicar, S. (2020). A review of experiments in tourism and hospitality. </a:t>
          </a:r>
          <a:r>
            <a:rPr lang="en-US" i="1"/>
            <a:t>Annals of Tourism Research</a:t>
          </a:r>
          <a:r>
            <a:rPr lang="en-US"/>
            <a:t>, </a:t>
          </a:r>
          <a:r>
            <a:rPr lang="en-US" i="1"/>
            <a:t>80</a:t>
          </a:r>
          <a:r>
            <a:rPr lang="en-US"/>
            <a:t>, 102858.</a:t>
          </a:r>
        </a:p>
      </dgm:t>
    </dgm:pt>
    <dgm:pt modelId="{52839503-C614-4A5E-8E21-F4E994F2E171}" type="parTrans" cxnId="{7CCDA90A-590F-4505-9AC0-142A3A8CB368}">
      <dgm:prSet/>
      <dgm:spPr/>
      <dgm:t>
        <a:bodyPr/>
        <a:lstStyle/>
        <a:p>
          <a:endParaRPr lang="en-US"/>
        </a:p>
      </dgm:t>
    </dgm:pt>
    <dgm:pt modelId="{B7774B8F-E33C-4B49-88B1-BF7E5E751D18}" type="sibTrans" cxnId="{7CCDA90A-590F-4505-9AC0-142A3A8CB368}">
      <dgm:prSet/>
      <dgm:spPr/>
      <dgm:t>
        <a:bodyPr/>
        <a:lstStyle/>
        <a:p>
          <a:endParaRPr lang="en-US"/>
        </a:p>
      </dgm:t>
    </dgm:pt>
    <dgm:pt modelId="{C6953DAB-AC46-4739-800A-87F6450189E2}" type="pres">
      <dgm:prSet presAssocID="{6694E1CE-7091-4B73-AE2D-98B578682AA4}" presName="vert0" presStyleCnt="0">
        <dgm:presLayoutVars>
          <dgm:dir/>
          <dgm:animOne val="branch"/>
          <dgm:animLvl val="lvl"/>
        </dgm:presLayoutVars>
      </dgm:prSet>
      <dgm:spPr/>
    </dgm:pt>
    <dgm:pt modelId="{B4CE081F-B5D4-4D99-8745-0BBB770BDF95}" type="pres">
      <dgm:prSet presAssocID="{31BA9727-7783-4EFA-8849-D1CDB76D3C1C}" presName="thickLine" presStyleLbl="alignNode1" presStyleIdx="0" presStyleCnt="11"/>
      <dgm:spPr/>
    </dgm:pt>
    <dgm:pt modelId="{5ADAE9A7-0228-49B1-AD8C-3A8F00774431}" type="pres">
      <dgm:prSet presAssocID="{31BA9727-7783-4EFA-8849-D1CDB76D3C1C}" presName="horz1" presStyleCnt="0"/>
      <dgm:spPr/>
    </dgm:pt>
    <dgm:pt modelId="{DB82AA9A-BBF1-4E37-AFE4-B91E1FF9BD49}" type="pres">
      <dgm:prSet presAssocID="{31BA9727-7783-4EFA-8849-D1CDB76D3C1C}" presName="tx1" presStyleLbl="revTx" presStyleIdx="0" presStyleCnt="11"/>
      <dgm:spPr/>
    </dgm:pt>
    <dgm:pt modelId="{AB846344-9BD8-4B15-8DCF-3BAE6D42892C}" type="pres">
      <dgm:prSet presAssocID="{31BA9727-7783-4EFA-8849-D1CDB76D3C1C}" presName="vert1" presStyleCnt="0"/>
      <dgm:spPr/>
    </dgm:pt>
    <dgm:pt modelId="{EA49DF39-27ED-466C-BE69-44AEEDA5CC3C}" type="pres">
      <dgm:prSet presAssocID="{E66DCDA4-3DA9-41FB-A2CE-F4DF74FC93A8}" presName="thickLine" presStyleLbl="alignNode1" presStyleIdx="1" presStyleCnt="11"/>
      <dgm:spPr/>
    </dgm:pt>
    <dgm:pt modelId="{CE2B89BA-0C5A-45A7-B660-47B0903F4E1C}" type="pres">
      <dgm:prSet presAssocID="{E66DCDA4-3DA9-41FB-A2CE-F4DF74FC93A8}" presName="horz1" presStyleCnt="0"/>
      <dgm:spPr/>
    </dgm:pt>
    <dgm:pt modelId="{29028263-0E8E-448C-A4E4-23F3E43B4876}" type="pres">
      <dgm:prSet presAssocID="{E66DCDA4-3DA9-41FB-A2CE-F4DF74FC93A8}" presName="tx1" presStyleLbl="revTx" presStyleIdx="1" presStyleCnt="11"/>
      <dgm:spPr/>
    </dgm:pt>
    <dgm:pt modelId="{4570C2A6-1F0A-4F39-A92A-0EA8C41720C7}" type="pres">
      <dgm:prSet presAssocID="{E66DCDA4-3DA9-41FB-A2CE-F4DF74FC93A8}" presName="vert1" presStyleCnt="0"/>
      <dgm:spPr/>
    </dgm:pt>
    <dgm:pt modelId="{F4360689-E097-438D-988B-E7E39988E210}" type="pres">
      <dgm:prSet presAssocID="{CF677342-4CEF-4AC4-9894-A13C7B8C96FD}" presName="thickLine" presStyleLbl="alignNode1" presStyleIdx="2" presStyleCnt="11"/>
      <dgm:spPr/>
    </dgm:pt>
    <dgm:pt modelId="{20F1AEB7-DCD6-4CAC-B58E-C55F79F503ED}" type="pres">
      <dgm:prSet presAssocID="{CF677342-4CEF-4AC4-9894-A13C7B8C96FD}" presName="horz1" presStyleCnt="0"/>
      <dgm:spPr/>
    </dgm:pt>
    <dgm:pt modelId="{01D91EFC-C998-4930-ACC3-7476B666AA81}" type="pres">
      <dgm:prSet presAssocID="{CF677342-4CEF-4AC4-9894-A13C7B8C96FD}" presName="tx1" presStyleLbl="revTx" presStyleIdx="2" presStyleCnt="11"/>
      <dgm:spPr/>
    </dgm:pt>
    <dgm:pt modelId="{79EF21B5-2570-4CBD-BBAF-42AB45225BF6}" type="pres">
      <dgm:prSet presAssocID="{CF677342-4CEF-4AC4-9894-A13C7B8C96FD}" presName="vert1" presStyleCnt="0"/>
      <dgm:spPr/>
    </dgm:pt>
    <dgm:pt modelId="{FC20DA9E-7C82-4FF5-85D5-589EFA77AACF}" type="pres">
      <dgm:prSet presAssocID="{9AEC5B27-4B21-43E9-99D7-AAFC70A29769}" presName="thickLine" presStyleLbl="alignNode1" presStyleIdx="3" presStyleCnt="11"/>
      <dgm:spPr/>
    </dgm:pt>
    <dgm:pt modelId="{E94A7D4F-8119-4287-9335-7ED62168C96A}" type="pres">
      <dgm:prSet presAssocID="{9AEC5B27-4B21-43E9-99D7-AAFC70A29769}" presName="horz1" presStyleCnt="0"/>
      <dgm:spPr/>
    </dgm:pt>
    <dgm:pt modelId="{42E0D161-F6A0-4313-A5AB-01F48BA6967C}" type="pres">
      <dgm:prSet presAssocID="{9AEC5B27-4B21-43E9-99D7-AAFC70A29769}" presName="tx1" presStyleLbl="revTx" presStyleIdx="3" presStyleCnt="11"/>
      <dgm:spPr/>
    </dgm:pt>
    <dgm:pt modelId="{8D04CE6D-70F9-4687-A2DD-7BA1D61D12C7}" type="pres">
      <dgm:prSet presAssocID="{9AEC5B27-4B21-43E9-99D7-AAFC70A29769}" presName="vert1" presStyleCnt="0"/>
      <dgm:spPr/>
    </dgm:pt>
    <dgm:pt modelId="{28108F3E-E36E-45C9-8008-E256FA4810C3}" type="pres">
      <dgm:prSet presAssocID="{360FC21B-88E2-4226-A657-B9A132FC263F}" presName="thickLine" presStyleLbl="alignNode1" presStyleIdx="4" presStyleCnt="11"/>
      <dgm:spPr/>
    </dgm:pt>
    <dgm:pt modelId="{328166B9-C643-43B7-A6DB-FDD7995F7DA3}" type="pres">
      <dgm:prSet presAssocID="{360FC21B-88E2-4226-A657-B9A132FC263F}" presName="horz1" presStyleCnt="0"/>
      <dgm:spPr/>
    </dgm:pt>
    <dgm:pt modelId="{6DC64384-EB40-469D-9ABD-49E3F066B63E}" type="pres">
      <dgm:prSet presAssocID="{360FC21B-88E2-4226-A657-B9A132FC263F}" presName="tx1" presStyleLbl="revTx" presStyleIdx="4" presStyleCnt="11"/>
      <dgm:spPr/>
    </dgm:pt>
    <dgm:pt modelId="{774FC076-49F1-464F-B3E6-4B8967734FDE}" type="pres">
      <dgm:prSet presAssocID="{360FC21B-88E2-4226-A657-B9A132FC263F}" presName="vert1" presStyleCnt="0"/>
      <dgm:spPr/>
    </dgm:pt>
    <dgm:pt modelId="{F3853ED7-DB70-415A-9831-56D82DF2F396}" type="pres">
      <dgm:prSet presAssocID="{21DE722B-88B3-4083-B6DE-D589821A9790}" presName="thickLine" presStyleLbl="alignNode1" presStyleIdx="5" presStyleCnt="11"/>
      <dgm:spPr/>
    </dgm:pt>
    <dgm:pt modelId="{97006023-A27C-49C0-AF53-A393029C99D5}" type="pres">
      <dgm:prSet presAssocID="{21DE722B-88B3-4083-B6DE-D589821A9790}" presName="horz1" presStyleCnt="0"/>
      <dgm:spPr/>
    </dgm:pt>
    <dgm:pt modelId="{8701D0FF-3E40-4C6D-A6D2-8E4F38C70CA1}" type="pres">
      <dgm:prSet presAssocID="{21DE722B-88B3-4083-B6DE-D589821A9790}" presName="tx1" presStyleLbl="revTx" presStyleIdx="5" presStyleCnt="11"/>
      <dgm:spPr/>
    </dgm:pt>
    <dgm:pt modelId="{107AC003-DF2C-49E6-A01A-F3839E049385}" type="pres">
      <dgm:prSet presAssocID="{21DE722B-88B3-4083-B6DE-D589821A9790}" presName="vert1" presStyleCnt="0"/>
      <dgm:spPr/>
    </dgm:pt>
    <dgm:pt modelId="{EC6C2D81-5BB8-4A48-A548-227543B162DF}" type="pres">
      <dgm:prSet presAssocID="{8305DD42-211B-4BC8-9BD8-F9FE550E73BF}" presName="thickLine" presStyleLbl="alignNode1" presStyleIdx="6" presStyleCnt="11"/>
      <dgm:spPr/>
    </dgm:pt>
    <dgm:pt modelId="{2DADDAFE-19DB-4D9E-A32A-607A38967A06}" type="pres">
      <dgm:prSet presAssocID="{8305DD42-211B-4BC8-9BD8-F9FE550E73BF}" presName="horz1" presStyleCnt="0"/>
      <dgm:spPr/>
    </dgm:pt>
    <dgm:pt modelId="{E34968C4-A8BF-4C7D-953B-2D186F240C15}" type="pres">
      <dgm:prSet presAssocID="{8305DD42-211B-4BC8-9BD8-F9FE550E73BF}" presName="tx1" presStyleLbl="revTx" presStyleIdx="6" presStyleCnt="11"/>
      <dgm:spPr/>
    </dgm:pt>
    <dgm:pt modelId="{6F387AAA-94F9-48EE-ABB5-9B3004A4BA3C}" type="pres">
      <dgm:prSet presAssocID="{8305DD42-211B-4BC8-9BD8-F9FE550E73BF}" presName="vert1" presStyleCnt="0"/>
      <dgm:spPr/>
    </dgm:pt>
    <dgm:pt modelId="{58797A05-BC67-4C50-B16F-7CBD339C0E75}" type="pres">
      <dgm:prSet presAssocID="{3FE70706-3452-4D30-9023-65483084B501}" presName="thickLine" presStyleLbl="alignNode1" presStyleIdx="7" presStyleCnt="11"/>
      <dgm:spPr/>
    </dgm:pt>
    <dgm:pt modelId="{D15BE349-6AD1-432B-AC0D-72B7BF0848DA}" type="pres">
      <dgm:prSet presAssocID="{3FE70706-3452-4D30-9023-65483084B501}" presName="horz1" presStyleCnt="0"/>
      <dgm:spPr/>
    </dgm:pt>
    <dgm:pt modelId="{327A68A5-1A5A-444B-9445-D0E6D3D0249D}" type="pres">
      <dgm:prSet presAssocID="{3FE70706-3452-4D30-9023-65483084B501}" presName="tx1" presStyleLbl="revTx" presStyleIdx="7" presStyleCnt="11"/>
      <dgm:spPr/>
    </dgm:pt>
    <dgm:pt modelId="{C43DAD03-6A28-4532-B711-CD102F09F688}" type="pres">
      <dgm:prSet presAssocID="{3FE70706-3452-4D30-9023-65483084B501}" presName="vert1" presStyleCnt="0"/>
      <dgm:spPr/>
    </dgm:pt>
    <dgm:pt modelId="{0D2EC35F-B23E-4206-BA05-550D8A338D4D}" type="pres">
      <dgm:prSet presAssocID="{6D2338AD-0940-45CC-AD76-2B7B948FAA78}" presName="thickLine" presStyleLbl="alignNode1" presStyleIdx="8" presStyleCnt="11"/>
      <dgm:spPr/>
    </dgm:pt>
    <dgm:pt modelId="{09B2601E-0519-4658-9419-3F4DF6582DBE}" type="pres">
      <dgm:prSet presAssocID="{6D2338AD-0940-45CC-AD76-2B7B948FAA78}" presName="horz1" presStyleCnt="0"/>
      <dgm:spPr/>
    </dgm:pt>
    <dgm:pt modelId="{80C2790B-DE61-4802-9AAF-577C4149C318}" type="pres">
      <dgm:prSet presAssocID="{6D2338AD-0940-45CC-AD76-2B7B948FAA78}" presName="tx1" presStyleLbl="revTx" presStyleIdx="8" presStyleCnt="11"/>
      <dgm:spPr/>
    </dgm:pt>
    <dgm:pt modelId="{3EEC4576-9888-441B-84F2-E72806F9E869}" type="pres">
      <dgm:prSet presAssocID="{6D2338AD-0940-45CC-AD76-2B7B948FAA78}" presName="vert1" presStyleCnt="0"/>
      <dgm:spPr/>
    </dgm:pt>
    <dgm:pt modelId="{E79BA9EC-8277-414A-A841-BD04D2695F44}" type="pres">
      <dgm:prSet presAssocID="{1DCB9FA7-B430-42BC-89ED-AA28515E4175}" presName="thickLine" presStyleLbl="alignNode1" presStyleIdx="9" presStyleCnt="11"/>
      <dgm:spPr/>
    </dgm:pt>
    <dgm:pt modelId="{10AD68B3-4B96-451D-8014-DDE730E854F2}" type="pres">
      <dgm:prSet presAssocID="{1DCB9FA7-B430-42BC-89ED-AA28515E4175}" presName="horz1" presStyleCnt="0"/>
      <dgm:spPr/>
    </dgm:pt>
    <dgm:pt modelId="{6A9FFEB2-FE4C-4ED5-8D0C-30AF0993C31D}" type="pres">
      <dgm:prSet presAssocID="{1DCB9FA7-B430-42BC-89ED-AA28515E4175}" presName="tx1" presStyleLbl="revTx" presStyleIdx="9" presStyleCnt="11"/>
      <dgm:spPr/>
    </dgm:pt>
    <dgm:pt modelId="{8E4450EC-C29B-4B49-B08B-81A5FE2FCB01}" type="pres">
      <dgm:prSet presAssocID="{1DCB9FA7-B430-42BC-89ED-AA28515E4175}" presName="vert1" presStyleCnt="0"/>
      <dgm:spPr/>
    </dgm:pt>
    <dgm:pt modelId="{222DA441-87D1-4030-A204-7394666CFC16}" type="pres">
      <dgm:prSet presAssocID="{88F917D1-E333-4866-BC2D-8FCF64268B07}" presName="thickLine" presStyleLbl="alignNode1" presStyleIdx="10" presStyleCnt="11"/>
      <dgm:spPr/>
    </dgm:pt>
    <dgm:pt modelId="{1ABD2726-38CC-46FD-AA77-47A23B6AF296}" type="pres">
      <dgm:prSet presAssocID="{88F917D1-E333-4866-BC2D-8FCF64268B07}" presName="horz1" presStyleCnt="0"/>
      <dgm:spPr/>
    </dgm:pt>
    <dgm:pt modelId="{52AD7B72-FC3D-42EB-AF56-1C64D7D76FC8}" type="pres">
      <dgm:prSet presAssocID="{88F917D1-E333-4866-BC2D-8FCF64268B07}" presName="tx1" presStyleLbl="revTx" presStyleIdx="10" presStyleCnt="11"/>
      <dgm:spPr/>
    </dgm:pt>
    <dgm:pt modelId="{31DFAE28-6859-4952-8502-4F628F11DB3F}" type="pres">
      <dgm:prSet presAssocID="{88F917D1-E333-4866-BC2D-8FCF64268B07}" presName="vert1" presStyleCnt="0"/>
      <dgm:spPr/>
    </dgm:pt>
  </dgm:ptLst>
  <dgm:cxnLst>
    <dgm:cxn modelId="{B1543104-BE49-432F-AA2D-F3A7FBCE0F23}" type="presOf" srcId="{E66DCDA4-3DA9-41FB-A2CE-F4DF74FC93A8}" destId="{29028263-0E8E-448C-A4E4-23F3E43B4876}" srcOrd="0" destOrd="0" presId="urn:microsoft.com/office/officeart/2008/layout/LinedList"/>
    <dgm:cxn modelId="{7CCDA90A-590F-4505-9AC0-142A3A8CB368}" srcId="{6694E1CE-7091-4B73-AE2D-98B578682AA4}" destId="{88F917D1-E333-4866-BC2D-8FCF64268B07}" srcOrd="10" destOrd="0" parTransId="{52839503-C614-4A5E-8E21-F4E994F2E171}" sibTransId="{B7774B8F-E33C-4B49-88B1-BF7E5E751D18}"/>
    <dgm:cxn modelId="{4B05120B-EBF4-486B-BE5B-34805E373EA0}" srcId="{6694E1CE-7091-4B73-AE2D-98B578682AA4}" destId="{6D2338AD-0940-45CC-AD76-2B7B948FAA78}" srcOrd="8" destOrd="0" parTransId="{2863E3AD-A830-4643-A67D-591710663BDD}" sibTransId="{60BCEF38-2FF8-4F24-BE7F-E6315DADCBB5}"/>
    <dgm:cxn modelId="{FF959A1E-4C02-4124-B899-A95DAC6DF129}" type="presOf" srcId="{9AEC5B27-4B21-43E9-99D7-AAFC70A29769}" destId="{42E0D161-F6A0-4313-A5AB-01F48BA6967C}" srcOrd="0" destOrd="0" presId="urn:microsoft.com/office/officeart/2008/layout/LinedList"/>
    <dgm:cxn modelId="{8CBB2522-159A-4779-9FAB-44968D13CDA4}" srcId="{6694E1CE-7091-4B73-AE2D-98B578682AA4}" destId="{1DCB9FA7-B430-42BC-89ED-AA28515E4175}" srcOrd="9" destOrd="0" parTransId="{C847C7E1-CD0A-4F68-83E1-182796E63EF4}" sibTransId="{7F272C03-CA12-43AA-B36F-0FB8F457B387}"/>
    <dgm:cxn modelId="{45293622-7C90-45A2-BAED-0FB836ED066F}" srcId="{6694E1CE-7091-4B73-AE2D-98B578682AA4}" destId="{21DE722B-88B3-4083-B6DE-D589821A9790}" srcOrd="5" destOrd="0" parTransId="{B2E279F6-2A3D-4AAC-A4AA-CC19EF519CD8}" sibTransId="{6A965898-C078-457D-A902-A648D821C89C}"/>
    <dgm:cxn modelId="{0AA18022-748A-4F21-ACC7-A6ABD1AE24DF}" srcId="{6694E1CE-7091-4B73-AE2D-98B578682AA4}" destId="{360FC21B-88E2-4226-A657-B9A132FC263F}" srcOrd="4" destOrd="0" parTransId="{E3B9DB43-DDD8-4547-8E03-98F5F875C6D4}" sibTransId="{400DC916-67E9-4DA4-8F6D-57033A5281B3}"/>
    <dgm:cxn modelId="{4706A75F-324D-452C-A18C-9829D168D7C4}" type="presOf" srcId="{360FC21B-88E2-4226-A657-B9A132FC263F}" destId="{6DC64384-EB40-469D-9ABD-49E3F066B63E}" srcOrd="0" destOrd="0" presId="urn:microsoft.com/office/officeart/2008/layout/LinedList"/>
    <dgm:cxn modelId="{89D33B46-CF56-481D-B900-5D957AB989EF}" type="presOf" srcId="{3FE70706-3452-4D30-9023-65483084B501}" destId="{327A68A5-1A5A-444B-9445-D0E6D3D0249D}" srcOrd="0" destOrd="0" presId="urn:microsoft.com/office/officeart/2008/layout/LinedList"/>
    <dgm:cxn modelId="{2D4AA04B-3F72-4DEA-BB2B-F5B585B26F0F}" srcId="{6694E1CE-7091-4B73-AE2D-98B578682AA4}" destId="{9AEC5B27-4B21-43E9-99D7-AAFC70A29769}" srcOrd="3" destOrd="0" parTransId="{FEA3F425-3213-441B-819A-D2BF576C8D9B}" sibTransId="{526844FE-1120-4064-85F1-41D16E48E3B4}"/>
    <dgm:cxn modelId="{3078326C-476C-4CF0-BDFB-C5CADAB5509B}" srcId="{6694E1CE-7091-4B73-AE2D-98B578682AA4}" destId="{31BA9727-7783-4EFA-8849-D1CDB76D3C1C}" srcOrd="0" destOrd="0" parTransId="{B1B0991A-3D91-476D-AD05-0C55FEFC3A5D}" sibTransId="{2353ED84-F6AC-49B3-9328-17EE2E66CD8D}"/>
    <dgm:cxn modelId="{DDCE75A4-215E-4DB8-94F6-78D0552F03FE}" type="presOf" srcId="{31BA9727-7783-4EFA-8849-D1CDB76D3C1C}" destId="{DB82AA9A-BBF1-4E37-AFE4-B91E1FF9BD49}" srcOrd="0" destOrd="0" presId="urn:microsoft.com/office/officeart/2008/layout/LinedList"/>
    <dgm:cxn modelId="{699DBDA6-1E2A-4B09-84CE-A7A40EED28E2}" type="presOf" srcId="{1DCB9FA7-B430-42BC-89ED-AA28515E4175}" destId="{6A9FFEB2-FE4C-4ED5-8D0C-30AF0993C31D}" srcOrd="0" destOrd="0" presId="urn:microsoft.com/office/officeart/2008/layout/LinedList"/>
    <dgm:cxn modelId="{E0D151AD-A744-4212-9981-7A1CA7D6B2FA}" type="presOf" srcId="{21DE722B-88B3-4083-B6DE-D589821A9790}" destId="{8701D0FF-3E40-4C6D-A6D2-8E4F38C70CA1}" srcOrd="0" destOrd="0" presId="urn:microsoft.com/office/officeart/2008/layout/LinedList"/>
    <dgm:cxn modelId="{9309CDB0-A462-4122-A392-6D4075EB5234}" srcId="{6694E1CE-7091-4B73-AE2D-98B578682AA4}" destId="{E66DCDA4-3DA9-41FB-A2CE-F4DF74FC93A8}" srcOrd="1" destOrd="0" parTransId="{290D64DA-E7F6-48DC-BA1F-9C1DA8830A0E}" sibTransId="{A01CF750-5850-460C-B8F5-97DF602ECA36}"/>
    <dgm:cxn modelId="{C2C3A8B1-6BC1-486E-89D5-2ECA3C08977F}" srcId="{6694E1CE-7091-4B73-AE2D-98B578682AA4}" destId="{CF677342-4CEF-4AC4-9894-A13C7B8C96FD}" srcOrd="2" destOrd="0" parTransId="{0FD33DDC-8F88-4EE5-B8A7-10A2962A40F1}" sibTransId="{F1501E3A-3583-447B-9353-D306BA4E17AB}"/>
    <dgm:cxn modelId="{27D3EACA-9A9A-4F12-B91F-3118C2181418}" type="presOf" srcId="{8305DD42-211B-4BC8-9BD8-F9FE550E73BF}" destId="{E34968C4-A8BF-4C7D-953B-2D186F240C15}" srcOrd="0" destOrd="0" presId="urn:microsoft.com/office/officeart/2008/layout/LinedList"/>
    <dgm:cxn modelId="{352272CC-1516-4057-B67B-6767CC81B43F}" type="presOf" srcId="{CF677342-4CEF-4AC4-9894-A13C7B8C96FD}" destId="{01D91EFC-C998-4930-ACC3-7476B666AA81}" srcOrd="0" destOrd="0" presId="urn:microsoft.com/office/officeart/2008/layout/LinedList"/>
    <dgm:cxn modelId="{20BE5AD5-40BD-4AE6-9AB9-F3B8F6AC1ECF}" srcId="{6694E1CE-7091-4B73-AE2D-98B578682AA4}" destId="{3FE70706-3452-4D30-9023-65483084B501}" srcOrd="7" destOrd="0" parTransId="{996B180B-6289-49CD-853C-2352285B14AA}" sibTransId="{7D837C61-92B5-42A2-9BA7-BD65BB28CD1D}"/>
    <dgm:cxn modelId="{47F030E8-A05D-4EA2-B609-5FF3B935759D}" type="presOf" srcId="{6D2338AD-0940-45CC-AD76-2B7B948FAA78}" destId="{80C2790B-DE61-4802-9AAF-577C4149C318}" srcOrd="0" destOrd="0" presId="urn:microsoft.com/office/officeart/2008/layout/LinedList"/>
    <dgm:cxn modelId="{1C244DE9-36C2-4D77-9A11-91C01A7F6C7D}" srcId="{6694E1CE-7091-4B73-AE2D-98B578682AA4}" destId="{8305DD42-211B-4BC8-9BD8-F9FE550E73BF}" srcOrd="6" destOrd="0" parTransId="{57A5A612-3575-4A3D-8E62-D5B8EF4A065F}" sibTransId="{98ED3CAF-633C-410B-B885-EF6F9A3970D4}"/>
    <dgm:cxn modelId="{2EAC0DEB-C136-4B7A-B373-FBDDF8327EA3}" type="presOf" srcId="{88F917D1-E333-4866-BC2D-8FCF64268B07}" destId="{52AD7B72-FC3D-42EB-AF56-1C64D7D76FC8}" srcOrd="0" destOrd="0" presId="urn:microsoft.com/office/officeart/2008/layout/LinedList"/>
    <dgm:cxn modelId="{B9EB94FB-AD91-4384-9FF4-9DE5F42A68F9}" type="presOf" srcId="{6694E1CE-7091-4B73-AE2D-98B578682AA4}" destId="{C6953DAB-AC46-4739-800A-87F6450189E2}" srcOrd="0" destOrd="0" presId="urn:microsoft.com/office/officeart/2008/layout/LinedList"/>
    <dgm:cxn modelId="{8E8AB3B3-3386-4711-AEFE-B0D264F92B93}" type="presParOf" srcId="{C6953DAB-AC46-4739-800A-87F6450189E2}" destId="{B4CE081F-B5D4-4D99-8745-0BBB770BDF95}" srcOrd="0" destOrd="0" presId="urn:microsoft.com/office/officeart/2008/layout/LinedList"/>
    <dgm:cxn modelId="{A242EF42-8798-44BE-B98D-355A3CEC9EC8}" type="presParOf" srcId="{C6953DAB-AC46-4739-800A-87F6450189E2}" destId="{5ADAE9A7-0228-49B1-AD8C-3A8F00774431}" srcOrd="1" destOrd="0" presId="urn:microsoft.com/office/officeart/2008/layout/LinedList"/>
    <dgm:cxn modelId="{AC01462F-713C-48A6-A5A9-AA44DE6285AF}" type="presParOf" srcId="{5ADAE9A7-0228-49B1-AD8C-3A8F00774431}" destId="{DB82AA9A-BBF1-4E37-AFE4-B91E1FF9BD49}" srcOrd="0" destOrd="0" presId="urn:microsoft.com/office/officeart/2008/layout/LinedList"/>
    <dgm:cxn modelId="{80715CF4-16AB-4F94-90BC-2CE88BAE7886}" type="presParOf" srcId="{5ADAE9A7-0228-49B1-AD8C-3A8F00774431}" destId="{AB846344-9BD8-4B15-8DCF-3BAE6D42892C}" srcOrd="1" destOrd="0" presId="urn:microsoft.com/office/officeart/2008/layout/LinedList"/>
    <dgm:cxn modelId="{41803F9B-3384-484E-AAA6-28349D0DF4B7}" type="presParOf" srcId="{C6953DAB-AC46-4739-800A-87F6450189E2}" destId="{EA49DF39-27ED-466C-BE69-44AEEDA5CC3C}" srcOrd="2" destOrd="0" presId="urn:microsoft.com/office/officeart/2008/layout/LinedList"/>
    <dgm:cxn modelId="{A4021A56-A720-4ADC-A218-BDACEE63ADE2}" type="presParOf" srcId="{C6953DAB-AC46-4739-800A-87F6450189E2}" destId="{CE2B89BA-0C5A-45A7-B660-47B0903F4E1C}" srcOrd="3" destOrd="0" presId="urn:microsoft.com/office/officeart/2008/layout/LinedList"/>
    <dgm:cxn modelId="{F12A9B64-0419-4158-B60B-2556BC9A820F}" type="presParOf" srcId="{CE2B89BA-0C5A-45A7-B660-47B0903F4E1C}" destId="{29028263-0E8E-448C-A4E4-23F3E43B4876}" srcOrd="0" destOrd="0" presId="urn:microsoft.com/office/officeart/2008/layout/LinedList"/>
    <dgm:cxn modelId="{EA3367C8-B06B-4E7C-8326-6C640340BFDB}" type="presParOf" srcId="{CE2B89BA-0C5A-45A7-B660-47B0903F4E1C}" destId="{4570C2A6-1F0A-4F39-A92A-0EA8C41720C7}" srcOrd="1" destOrd="0" presId="urn:microsoft.com/office/officeart/2008/layout/LinedList"/>
    <dgm:cxn modelId="{9E37D0DE-D951-44E2-9923-15F3ED697744}" type="presParOf" srcId="{C6953DAB-AC46-4739-800A-87F6450189E2}" destId="{F4360689-E097-438D-988B-E7E39988E210}" srcOrd="4" destOrd="0" presId="urn:microsoft.com/office/officeart/2008/layout/LinedList"/>
    <dgm:cxn modelId="{B413F30E-65C9-44B0-AAC6-E17F509819DD}" type="presParOf" srcId="{C6953DAB-AC46-4739-800A-87F6450189E2}" destId="{20F1AEB7-DCD6-4CAC-B58E-C55F79F503ED}" srcOrd="5" destOrd="0" presId="urn:microsoft.com/office/officeart/2008/layout/LinedList"/>
    <dgm:cxn modelId="{7FE294CD-FDD0-476C-B797-D3C053643ED8}" type="presParOf" srcId="{20F1AEB7-DCD6-4CAC-B58E-C55F79F503ED}" destId="{01D91EFC-C998-4930-ACC3-7476B666AA81}" srcOrd="0" destOrd="0" presId="urn:microsoft.com/office/officeart/2008/layout/LinedList"/>
    <dgm:cxn modelId="{BDA1B956-C774-4574-B6B5-1B30A6471615}" type="presParOf" srcId="{20F1AEB7-DCD6-4CAC-B58E-C55F79F503ED}" destId="{79EF21B5-2570-4CBD-BBAF-42AB45225BF6}" srcOrd="1" destOrd="0" presId="urn:microsoft.com/office/officeart/2008/layout/LinedList"/>
    <dgm:cxn modelId="{EFEECDB9-5E28-4129-BF82-84BBAA965D51}" type="presParOf" srcId="{C6953DAB-AC46-4739-800A-87F6450189E2}" destId="{FC20DA9E-7C82-4FF5-85D5-589EFA77AACF}" srcOrd="6" destOrd="0" presId="urn:microsoft.com/office/officeart/2008/layout/LinedList"/>
    <dgm:cxn modelId="{BC8C1FD2-BCB0-4DE2-B380-678FB14E98B2}" type="presParOf" srcId="{C6953DAB-AC46-4739-800A-87F6450189E2}" destId="{E94A7D4F-8119-4287-9335-7ED62168C96A}" srcOrd="7" destOrd="0" presId="urn:microsoft.com/office/officeart/2008/layout/LinedList"/>
    <dgm:cxn modelId="{F0E15DFA-62CE-4A70-8473-5B9F835552A0}" type="presParOf" srcId="{E94A7D4F-8119-4287-9335-7ED62168C96A}" destId="{42E0D161-F6A0-4313-A5AB-01F48BA6967C}" srcOrd="0" destOrd="0" presId="urn:microsoft.com/office/officeart/2008/layout/LinedList"/>
    <dgm:cxn modelId="{49DDB88E-B933-461B-BA69-0ADB8314E046}" type="presParOf" srcId="{E94A7D4F-8119-4287-9335-7ED62168C96A}" destId="{8D04CE6D-70F9-4687-A2DD-7BA1D61D12C7}" srcOrd="1" destOrd="0" presId="urn:microsoft.com/office/officeart/2008/layout/LinedList"/>
    <dgm:cxn modelId="{A5F548C2-30A1-4938-B9E8-7A388F43BDFB}" type="presParOf" srcId="{C6953DAB-AC46-4739-800A-87F6450189E2}" destId="{28108F3E-E36E-45C9-8008-E256FA4810C3}" srcOrd="8" destOrd="0" presId="urn:microsoft.com/office/officeart/2008/layout/LinedList"/>
    <dgm:cxn modelId="{ECD1B34C-E004-45D6-AD17-CC328186073F}" type="presParOf" srcId="{C6953DAB-AC46-4739-800A-87F6450189E2}" destId="{328166B9-C643-43B7-A6DB-FDD7995F7DA3}" srcOrd="9" destOrd="0" presId="urn:microsoft.com/office/officeart/2008/layout/LinedList"/>
    <dgm:cxn modelId="{AC39A16F-9CDA-4378-8CAD-0361E80A4731}" type="presParOf" srcId="{328166B9-C643-43B7-A6DB-FDD7995F7DA3}" destId="{6DC64384-EB40-469D-9ABD-49E3F066B63E}" srcOrd="0" destOrd="0" presId="urn:microsoft.com/office/officeart/2008/layout/LinedList"/>
    <dgm:cxn modelId="{DE4346AA-04B6-41C9-AD7E-207F189C67FD}" type="presParOf" srcId="{328166B9-C643-43B7-A6DB-FDD7995F7DA3}" destId="{774FC076-49F1-464F-B3E6-4B8967734FDE}" srcOrd="1" destOrd="0" presId="urn:microsoft.com/office/officeart/2008/layout/LinedList"/>
    <dgm:cxn modelId="{89F12DEC-526D-4CD4-B7AA-0591CAD1441C}" type="presParOf" srcId="{C6953DAB-AC46-4739-800A-87F6450189E2}" destId="{F3853ED7-DB70-415A-9831-56D82DF2F396}" srcOrd="10" destOrd="0" presId="urn:microsoft.com/office/officeart/2008/layout/LinedList"/>
    <dgm:cxn modelId="{146F4C96-5977-4A89-9868-1B5E7AF56B81}" type="presParOf" srcId="{C6953DAB-AC46-4739-800A-87F6450189E2}" destId="{97006023-A27C-49C0-AF53-A393029C99D5}" srcOrd="11" destOrd="0" presId="urn:microsoft.com/office/officeart/2008/layout/LinedList"/>
    <dgm:cxn modelId="{DC1CCB35-D858-4282-9715-59EBA226D142}" type="presParOf" srcId="{97006023-A27C-49C0-AF53-A393029C99D5}" destId="{8701D0FF-3E40-4C6D-A6D2-8E4F38C70CA1}" srcOrd="0" destOrd="0" presId="urn:microsoft.com/office/officeart/2008/layout/LinedList"/>
    <dgm:cxn modelId="{4F5ABF6F-04EC-469B-9DF3-6DCAD24AC73B}" type="presParOf" srcId="{97006023-A27C-49C0-AF53-A393029C99D5}" destId="{107AC003-DF2C-49E6-A01A-F3839E049385}" srcOrd="1" destOrd="0" presId="urn:microsoft.com/office/officeart/2008/layout/LinedList"/>
    <dgm:cxn modelId="{7EB76A4B-2F8B-4590-8755-DBE78A3AD6F4}" type="presParOf" srcId="{C6953DAB-AC46-4739-800A-87F6450189E2}" destId="{EC6C2D81-5BB8-4A48-A548-227543B162DF}" srcOrd="12" destOrd="0" presId="urn:microsoft.com/office/officeart/2008/layout/LinedList"/>
    <dgm:cxn modelId="{5339A258-2A05-429A-A0AB-CEC34EA3BC21}" type="presParOf" srcId="{C6953DAB-AC46-4739-800A-87F6450189E2}" destId="{2DADDAFE-19DB-4D9E-A32A-607A38967A06}" srcOrd="13" destOrd="0" presId="urn:microsoft.com/office/officeart/2008/layout/LinedList"/>
    <dgm:cxn modelId="{627729A1-1AB5-42FF-98A4-200F6E7082EB}" type="presParOf" srcId="{2DADDAFE-19DB-4D9E-A32A-607A38967A06}" destId="{E34968C4-A8BF-4C7D-953B-2D186F240C15}" srcOrd="0" destOrd="0" presId="urn:microsoft.com/office/officeart/2008/layout/LinedList"/>
    <dgm:cxn modelId="{0E34F9AA-DEAD-4DFA-A035-9BBE5EEC9A6E}" type="presParOf" srcId="{2DADDAFE-19DB-4D9E-A32A-607A38967A06}" destId="{6F387AAA-94F9-48EE-ABB5-9B3004A4BA3C}" srcOrd="1" destOrd="0" presId="urn:microsoft.com/office/officeart/2008/layout/LinedList"/>
    <dgm:cxn modelId="{45394FB6-742F-4961-BAB1-0AB10546997F}" type="presParOf" srcId="{C6953DAB-AC46-4739-800A-87F6450189E2}" destId="{58797A05-BC67-4C50-B16F-7CBD339C0E75}" srcOrd="14" destOrd="0" presId="urn:microsoft.com/office/officeart/2008/layout/LinedList"/>
    <dgm:cxn modelId="{85BE9E56-10D3-4C85-80CB-56198D9E1682}" type="presParOf" srcId="{C6953DAB-AC46-4739-800A-87F6450189E2}" destId="{D15BE349-6AD1-432B-AC0D-72B7BF0848DA}" srcOrd="15" destOrd="0" presId="urn:microsoft.com/office/officeart/2008/layout/LinedList"/>
    <dgm:cxn modelId="{BF147BFF-E08E-4F73-BE53-4C6AC1D240D7}" type="presParOf" srcId="{D15BE349-6AD1-432B-AC0D-72B7BF0848DA}" destId="{327A68A5-1A5A-444B-9445-D0E6D3D0249D}" srcOrd="0" destOrd="0" presId="urn:microsoft.com/office/officeart/2008/layout/LinedList"/>
    <dgm:cxn modelId="{A742FC34-7833-4D25-986B-2E46A157767E}" type="presParOf" srcId="{D15BE349-6AD1-432B-AC0D-72B7BF0848DA}" destId="{C43DAD03-6A28-4532-B711-CD102F09F688}" srcOrd="1" destOrd="0" presId="urn:microsoft.com/office/officeart/2008/layout/LinedList"/>
    <dgm:cxn modelId="{6E8F64EC-2B1A-4970-9F34-C2BD63F22C99}" type="presParOf" srcId="{C6953DAB-AC46-4739-800A-87F6450189E2}" destId="{0D2EC35F-B23E-4206-BA05-550D8A338D4D}" srcOrd="16" destOrd="0" presId="urn:microsoft.com/office/officeart/2008/layout/LinedList"/>
    <dgm:cxn modelId="{5DB61CFF-A7C9-4EF1-B24A-9CE74C33D414}" type="presParOf" srcId="{C6953DAB-AC46-4739-800A-87F6450189E2}" destId="{09B2601E-0519-4658-9419-3F4DF6582DBE}" srcOrd="17" destOrd="0" presId="urn:microsoft.com/office/officeart/2008/layout/LinedList"/>
    <dgm:cxn modelId="{AC0560AA-105E-4FE1-A354-2D715D120D49}" type="presParOf" srcId="{09B2601E-0519-4658-9419-3F4DF6582DBE}" destId="{80C2790B-DE61-4802-9AAF-577C4149C318}" srcOrd="0" destOrd="0" presId="urn:microsoft.com/office/officeart/2008/layout/LinedList"/>
    <dgm:cxn modelId="{F41C061D-E69C-43AB-A3F1-7CC49C98A947}" type="presParOf" srcId="{09B2601E-0519-4658-9419-3F4DF6582DBE}" destId="{3EEC4576-9888-441B-84F2-E72806F9E869}" srcOrd="1" destOrd="0" presId="urn:microsoft.com/office/officeart/2008/layout/LinedList"/>
    <dgm:cxn modelId="{1C9AE1CC-AD17-4F56-BE6D-0E3B497E4B1D}" type="presParOf" srcId="{C6953DAB-AC46-4739-800A-87F6450189E2}" destId="{E79BA9EC-8277-414A-A841-BD04D2695F44}" srcOrd="18" destOrd="0" presId="urn:microsoft.com/office/officeart/2008/layout/LinedList"/>
    <dgm:cxn modelId="{3CF154E8-5070-4622-BE22-61D2D81009CF}" type="presParOf" srcId="{C6953DAB-AC46-4739-800A-87F6450189E2}" destId="{10AD68B3-4B96-451D-8014-DDE730E854F2}" srcOrd="19" destOrd="0" presId="urn:microsoft.com/office/officeart/2008/layout/LinedList"/>
    <dgm:cxn modelId="{3CD72CFD-79A2-4AB4-881A-DD1ED95A9184}" type="presParOf" srcId="{10AD68B3-4B96-451D-8014-DDE730E854F2}" destId="{6A9FFEB2-FE4C-4ED5-8D0C-30AF0993C31D}" srcOrd="0" destOrd="0" presId="urn:microsoft.com/office/officeart/2008/layout/LinedList"/>
    <dgm:cxn modelId="{76F210F0-E42B-432A-8509-25E007BE684A}" type="presParOf" srcId="{10AD68B3-4B96-451D-8014-DDE730E854F2}" destId="{8E4450EC-C29B-4B49-B08B-81A5FE2FCB01}" srcOrd="1" destOrd="0" presId="urn:microsoft.com/office/officeart/2008/layout/LinedList"/>
    <dgm:cxn modelId="{CE0B141E-BBCA-4782-8D6D-49A8848844A3}" type="presParOf" srcId="{C6953DAB-AC46-4739-800A-87F6450189E2}" destId="{222DA441-87D1-4030-A204-7394666CFC16}" srcOrd="20" destOrd="0" presId="urn:microsoft.com/office/officeart/2008/layout/LinedList"/>
    <dgm:cxn modelId="{7C87E6EA-45D4-4C1C-B1F3-6999D820F1B3}" type="presParOf" srcId="{C6953DAB-AC46-4739-800A-87F6450189E2}" destId="{1ABD2726-38CC-46FD-AA77-47A23B6AF296}" srcOrd="21" destOrd="0" presId="urn:microsoft.com/office/officeart/2008/layout/LinedList"/>
    <dgm:cxn modelId="{EC088153-20BF-474E-8DC9-1844DA4D160B}" type="presParOf" srcId="{1ABD2726-38CC-46FD-AA77-47A23B6AF296}" destId="{52AD7B72-FC3D-42EB-AF56-1C64D7D76FC8}" srcOrd="0" destOrd="0" presId="urn:microsoft.com/office/officeart/2008/layout/LinedList"/>
    <dgm:cxn modelId="{FE6A8AC3-330B-422E-9116-9ACDF783E4C1}" type="presParOf" srcId="{1ABD2726-38CC-46FD-AA77-47A23B6AF296}" destId="{31DFAE28-6859-4952-8502-4F628F11DB3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869ADA-3825-44BD-8088-5E40AEB97784}">
      <dsp:nvSpPr>
        <dsp:cNvPr id="0" name=""/>
        <dsp:cNvSpPr/>
      </dsp:nvSpPr>
      <dsp:spPr>
        <a:xfrm>
          <a:off x="0" y="45479"/>
          <a:ext cx="6627924" cy="5996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baseline="0" dirty="0"/>
            <a:t>What is Tourism?</a:t>
          </a:r>
          <a:endParaRPr lang="en-US" sz="2500" kern="1200" dirty="0"/>
        </a:p>
      </dsp:txBody>
      <dsp:txXfrm>
        <a:off x="29271" y="74750"/>
        <a:ext cx="6569382" cy="541083"/>
      </dsp:txXfrm>
    </dsp:sp>
    <dsp:sp modelId="{08894C3F-9CBD-4215-812E-F8D41BA6EB06}">
      <dsp:nvSpPr>
        <dsp:cNvPr id="0" name=""/>
        <dsp:cNvSpPr/>
      </dsp:nvSpPr>
      <dsp:spPr>
        <a:xfrm>
          <a:off x="0" y="645104"/>
          <a:ext cx="6627924" cy="595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437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b="0" i="0" kern="1200" baseline="0"/>
            <a:t>Movement of people for leisure, business, or cultural experiences.</a:t>
          </a:r>
          <a:endParaRPr lang="en-US" sz="2000" kern="1200"/>
        </a:p>
      </dsp:txBody>
      <dsp:txXfrm>
        <a:off x="0" y="645104"/>
        <a:ext cx="6627924" cy="595125"/>
      </dsp:txXfrm>
    </dsp:sp>
    <dsp:sp modelId="{29F5B873-220D-4367-A3AF-2534755C8B86}">
      <dsp:nvSpPr>
        <dsp:cNvPr id="0" name=""/>
        <dsp:cNvSpPr/>
      </dsp:nvSpPr>
      <dsp:spPr>
        <a:xfrm>
          <a:off x="0" y="1240229"/>
          <a:ext cx="6627924" cy="5996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baseline="0"/>
            <a:t>Why is Tourism Important?</a:t>
          </a:r>
          <a:endParaRPr lang="en-US" sz="2500" kern="1200"/>
        </a:p>
      </dsp:txBody>
      <dsp:txXfrm>
        <a:off x="29271" y="1269500"/>
        <a:ext cx="6569382" cy="541083"/>
      </dsp:txXfrm>
    </dsp:sp>
    <dsp:sp modelId="{81D7EF4A-4052-48D2-9088-D32A0CF5160D}">
      <dsp:nvSpPr>
        <dsp:cNvPr id="0" name=""/>
        <dsp:cNvSpPr/>
      </dsp:nvSpPr>
      <dsp:spPr>
        <a:xfrm>
          <a:off x="0" y="1839854"/>
          <a:ext cx="6627924" cy="595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437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b="0" i="0" kern="1200" baseline="0"/>
            <a:t>A major contributor to the global economy and job creation.</a:t>
          </a:r>
          <a:endParaRPr lang="en-US" sz="2000" kern="1200"/>
        </a:p>
      </dsp:txBody>
      <dsp:txXfrm>
        <a:off x="0" y="1839854"/>
        <a:ext cx="6627924" cy="595125"/>
      </dsp:txXfrm>
    </dsp:sp>
    <dsp:sp modelId="{D1E9CA78-4D27-4C5C-82B7-8B02119AE679}">
      <dsp:nvSpPr>
        <dsp:cNvPr id="0" name=""/>
        <dsp:cNvSpPr/>
      </dsp:nvSpPr>
      <dsp:spPr>
        <a:xfrm>
          <a:off x="0" y="2434979"/>
          <a:ext cx="6627924" cy="5996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baseline="0"/>
            <a:t>Objective of the Presentation</a:t>
          </a:r>
          <a:endParaRPr lang="en-US" sz="2500" kern="1200"/>
        </a:p>
      </dsp:txBody>
      <dsp:txXfrm>
        <a:off x="29271" y="2464250"/>
        <a:ext cx="6569382" cy="541083"/>
      </dsp:txXfrm>
    </dsp:sp>
    <dsp:sp modelId="{E45B0BAC-9466-46D9-A597-8E3F07E7CC4C}">
      <dsp:nvSpPr>
        <dsp:cNvPr id="0" name=""/>
        <dsp:cNvSpPr/>
      </dsp:nvSpPr>
      <dsp:spPr>
        <a:xfrm>
          <a:off x="0" y="3034604"/>
          <a:ext cx="6627924" cy="659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437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b="0" i="0" kern="1200" baseline="0"/>
            <a:t>To explore the benefits and disadvantages of tourism.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b="0" i="0" kern="1200" baseline="0"/>
            <a:t>To highlight the need for sustainable tourism practices.</a:t>
          </a:r>
          <a:endParaRPr lang="en-US" sz="2000" kern="1200"/>
        </a:p>
      </dsp:txBody>
      <dsp:txXfrm>
        <a:off x="0" y="3034604"/>
        <a:ext cx="6627924" cy="6598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C6D5FE-303A-4D53-8981-0611C9CE57F5}">
      <dsp:nvSpPr>
        <dsp:cNvPr id="0" name=""/>
        <dsp:cNvSpPr/>
      </dsp:nvSpPr>
      <dsp:spPr>
        <a:xfrm>
          <a:off x="8646" y="275744"/>
          <a:ext cx="1115191" cy="111519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16C296-09A6-4B85-9331-EDFCE425F39C}">
      <dsp:nvSpPr>
        <dsp:cNvPr id="0" name=""/>
        <dsp:cNvSpPr/>
      </dsp:nvSpPr>
      <dsp:spPr>
        <a:xfrm>
          <a:off x="8646" y="1528036"/>
          <a:ext cx="3186260" cy="477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b="1" kern="1200"/>
            <a:t>Economic Benefits of Tourism</a:t>
          </a:r>
          <a:endParaRPr lang="en-US" sz="1800" kern="1200"/>
        </a:p>
      </dsp:txBody>
      <dsp:txXfrm>
        <a:off x="8646" y="1528036"/>
        <a:ext cx="3186260" cy="477939"/>
      </dsp:txXfrm>
    </dsp:sp>
    <dsp:sp modelId="{13ADA2CB-E3F4-4312-8D83-A290C56C963D}">
      <dsp:nvSpPr>
        <dsp:cNvPr id="0" name=""/>
        <dsp:cNvSpPr/>
      </dsp:nvSpPr>
      <dsp:spPr>
        <a:xfrm>
          <a:off x="8646" y="2069744"/>
          <a:ext cx="3186260" cy="13944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Job creation across multiple sectors (Birinci et al., 2018)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Contribution to GDP and foreign exchange earnings (Algieri et al., 2018)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Development of infrastructure and local businesses</a:t>
          </a:r>
        </a:p>
      </dsp:txBody>
      <dsp:txXfrm>
        <a:off x="8646" y="2069744"/>
        <a:ext cx="3186260" cy="1394407"/>
      </dsp:txXfrm>
    </dsp:sp>
    <dsp:sp modelId="{2D263702-90DC-4D33-8C10-17DC55BAC5DB}">
      <dsp:nvSpPr>
        <dsp:cNvPr id="0" name=""/>
        <dsp:cNvSpPr/>
      </dsp:nvSpPr>
      <dsp:spPr>
        <a:xfrm>
          <a:off x="3752502" y="275744"/>
          <a:ext cx="1115191" cy="111519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0EB567-C2A6-4832-8334-F57DD3B52945}">
      <dsp:nvSpPr>
        <dsp:cNvPr id="0" name=""/>
        <dsp:cNvSpPr/>
      </dsp:nvSpPr>
      <dsp:spPr>
        <a:xfrm>
          <a:off x="3752502" y="1528036"/>
          <a:ext cx="3186260" cy="477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b="1" kern="1200"/>
            <a:t>Social and Cultural Benefits</a:t>
          </a:r>
          <a:endParaRPr lang="en-US" sz="1800" kern="1200"/>
        </a:p>
      </dsp:txBody>
      <dsp:txXfrm>
        <a:off x="3752502" y="1528036"/>
        <a:ext cx="3186260" cy="477939"/>
      </dsp:txXfrm>
    </dsp:sp>
    <dsp:sp modelId="{A49A983A-B0F8-4EA4-93FB-F2CFE4280C20}">
      <dsp:nvSpPr>
        <dsp:cNvPr id="0" name=""/>
        <dsp:cNvSpPr/>
      </dsp:nvSpPr>
      <dsp:spPr>
        <a:xfrm>
          <a:off x="3752502" y="2069744"/>
          <a:ext cx="3186260" cy="13944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Promotes cultural exchange and global understanding (Scott et al., 2019)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Preservation of cultural heritage sites (Bastian et al., 2015)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Community development and empowerment</a:t>
          </a:r>
        </a:p>
      </dsp:txBody>
      <dsp:txXfrm>
        <a:off x="3752502" y="2069744"/>
        <a:ext cx="3186260" cy="1394407"/>
      </dsp:txXfrm>
    </dsp:sp>
    <dsp:sp modelId="{3618D83A-FEE4-4487-9788-D1960922F882}">
      <dsp:nvSpPr>
        <dsp:cNvPr id="0" name=""/>
        <dsp:cNvSpPr/>
      </dsp:nvSpPr>
      <dsp:spPr>
        <a:xfrm>
          <a:off x="7496358" y="275744"/>
          <a:ext cx="1115191" cy="111519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5635A9-1410-4DDD-BEF9-7B61EBE54C2C}">
      <dsp:nvSpPr>
        <dsp:cNvPr id="0" name=""/>
        <dsp:cNvSpPr/>
      </dsp:nvSpPr>
      <dsp:spPr>
        <a:xfrm>
          <a:off x="7496358" y="1528036"/>
          <a:ext cx="3186260" cy="477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b="1" kern="1200"/>
            <a:t>Environmental Benefits</a:t>
          </a:r>
          <a:endParaRPr lang="en-US" sz="1800" kern="1200"/>
        </a:p>
      </dsp:txBody>
      <dsp:txXfrm>
        <a:off x="7496358" y="1528036"/>
        <a:ext cx="3186260" cy="477939"/>
      </dsp:txXfrm>
    </dsp:sp>
    <dsp:sp modelId="{830C965A-BB57-400C-891D-1ADFE0FA2647}">
      <dsp:nvSpPr>
        <dsp:cNvPr id="0" name=""/>
        <dsp:cNvSpPr/>
      </dsp:nvSpPr>
      <dsp:spPr>
        <a:xfrm>
          <a:off x="7496358" y="2069744"/>
          <a:ext cx="3186260" cy="13944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Promotion of eco-tourism and sustainable travel (Sainaghi &amp; Baggio, 2017)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Increased awareness of environmental conservation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Protection of natural habitats through tourism revenue</a:t>
          </a:r>
        </a:p>
      </dsp:txBody>
      <dsp:txXfrm>
        <a:off x="7496358" y="2069744"/>
        <a:ext cx="3186260" cy="13944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09888E-6914-4996-96C4-9527D4AFDA15}">
      <dsp:nvSpPr>
        <dsp:cNvPr id="0" name=""/>
        <dsp:cNvSpPr/>
      </dsp:nvSpPr>
      <dsp:spPr>
        <a:xfrm>
          <a:off x="3341" y="32043"/>
          <a:ext cx="3257494" cy="7575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Environmental Disadvantages</a:t>
          </a:r>
          <a:endParaRPr lang="en-US" sz="2100" kern="1200"/>
        </a:p>
      </dsp:txBody>
      <dsp:txXfrm>
        <a:off x="3341" y="32043"/>
        <a:ext cx="3257494" cy="757530"/>
      </dsp:txXfrm>
    </dsp:sp>
    <dsp:sp modelId="{A94AF912-AC81-4508-841F-85D003C35FDC}">
      <dsp:nvSpPr>
        <dsp:cNvPr id="0" name=""/>
        <dsp:cNvSpPr/>
      </dsp:nvSpPr>
      <dsp:spPr>
        <a:xfrm>
          <a:off x="3341" y="789574"/>
          <a:ext cx="3257494" cy="29182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Pollution (air, water, and waste) (Reintinger et al., 2016)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Habitat destruction and biodiversity loss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Resource depletion (water, energy, and land use)</a:t>
          </a:r>
        </a:p>
      </dsp:txBody>
      <dsp:txXfrm>
        <a:off x="3341" y="789574"/>
        <a:ext cx="3257494" cy="2918278"/>
      </dsp:txXfrm>
    </dsp:sp>
    <dsp:sp modelId="{1C9EFDF1-6700-4616-A47B-D7D9E77F9875}">
      <dsp:nvSpPr>
        <dsp:cNvPr id="0" name=""/>
        <dsp:cNvSpPr/>
      </dsp:nvSpPr>
      <dsp:spPr>
        <a:xfrm>
          <a:off x="3716885" y="32043"/>
          <a:ext cx="3257494" cy="7575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Economic and Social Disadvantages</a:t>
          </a:r>
          <a:endParaRPr lang="en-US" sz="2100" kern="1200"/>
        </a:p>
      </dsp:txBody>
      <dsp:txXfrm>
        <a:off x="3716885" y="32043"/>
        <a:ext cx="3257494" cy="757530"/>
      </dsp:txXfrm>
    </dsp:sp>
    <dsp:sp modelId="{25FA1A6C-FF19-40D0-A798-C34FED302DBF}">
      <dsp:nvSpPr>
        <dsp:cNvPr id="0" name=""/>
        <dsp:cNvSpPr/>
      </dsp:nvSpPr>
      <dsp:spPr>
        <a:xfrm>
          <a:off x="3716885" y="789574"/>
          <a:ext cx="3257494" cy="29182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Economic dependence on tourism (Manchanda &amp; Deb, 2022)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Seasonal employment and job insecurity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Cultural commodification and authenticity loss (Koens et al., 2018)</a:t>
          </a:r>
        </a:p>
      </dsp:txBody>
      <dsp:txXfrm>
        <a:off x="3716885" y="789574"/>
        <a:ext cx="3257494" cy="2918278"/>
      </dsp:txXfrm>
    </dsp:sp>
    <dsp:sp modelId="{3D7389F7-0669-42F7-9117-A89CBD4049F9}">
      <dsp:nvSpPr>
        <dsp:cNvPr id="0" name=""/>
        <dsp:cNvSpPr/>
      </dsp:nvSpPr>
      <dsp:spPr>
        <a:xfrm>
          <a:off x="7430429" y="32043"/>
          <a:ext cx="3257494" cy="7575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Sustainable Tourism Strategies</a:t>
          </a:r>
          <a:endParaRPr lang="en-US" sz="2100" kern="1200"/>
        </a:p>
      </dsp:txBody>
      <dsp:txXfrm>
        <a:off x="7430429" y="32043"/>
        <a:ext cx="3257494" cy="757530"/>
      </dsp:txXfrm>
    </dsp:sp>
    <dsp:sp modelId="{6605DB71-335C-4DEB-A56F-C685BD697812}">
      <dsp:nvSpPr>
        <dsp:cNvPr id="0" name=""/>
        <dsp:cNvSpPr/>
      </dsp:nvSpPr>
      <dsp:spPr>
        <a:xfrm>
          <a:off x="7430429" y="789574"/>
          <a:ext cx="3257494" cy="29182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Implementing responsible tourism policies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Promoting eco-tourism and local business support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/>
            <a:t>Visitor management and environmental regulations</a:t>
          </a:r>
        </a:p>
      </dsp:txBody>
      <dsp:txXfrm>
        <a:off x="7430429" y="789574"/>
        <a:ext cx="3257494" cy="29182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293D19-95E7-4364-9637-484653BBC98B}">
      <dsp:nvSpPr>
        <dsp:cNvPr id="0" name=""/>
        <dsp:cNvSpPr/>
      </dsp:nvSpPr>
      <dsp:spPr>
        <a:xfrm>
          <a:off x="0" y="671"/>
          <a:ext cx="6171948" cy="157078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81B615-1F42-4461-82C6-BCD09E9E0027}">
      <dsp:nvSpPr>
        <dsp:cNvPr id="0" name=""/>
        <dsp:cNvSpPr/>
      </dsp:nvSpPr>
      <dsp:spPr>
        <a:xfrm>
          <a:off x="475163" y="354098"/>
          <a:ext cx="863933" cy="8639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875DF2-53AD-42FF-8B0E-725003359879}">
      <dsp:nvSpPr>
        <dsp:cNvPr id="0" name=""/>
        <dsp:cNvSpPr/>
      </dsp:nvSpPr>
      <dsp:spPr>
        <a:xfrm>
          <a:off x="1814259" y="671"/>
          <a:ext cx="4357688" cy="1570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242" tIns="166242" rIns="166242" bIns="16624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Implementing responsible tourism policies</a:t>
          </a:r>
          <a:endParaRPr lang="en-US" sz="2500" kern="1200"/>
        </a:p>
      </dsp:txBody>
      <dsp:txXfrm>
        <a:off x="1814259" y="671"/>
        <a:ext cx="4357688" cy="1570787"/>
      </dsp:txXfrm>
    </dsp:sp>
    <dsp:sp modelId="{45147624-296A-4379-89B3-81D448A43A2F}">
      <dsp:nvSpPr>
        <dsp:cNvPr id="0" name=""/>
        <dsp:cNvSpPr/>
      </dsp:nvSpPr>
      <dsp:spPr>
        <a:xfrm>
          <a:off x="0" y="1964156"/>
          <a:ext cx="6171948" cy="157078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3B08A7-9748-4054-A421-3B3B39C39794}">
      <dsp:nvSpPr>
        <dsp:cNvPr id="0" name=""/>
        <dsp:cNvSpPr/>
      </dsp:nvSpPr>
      <dsp:spPr>
        <a:xfrm>
          <a:off x="475163" y="2317583"/>
          <a:ext cx="863933" cy="86393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619484-EEC0-411E-94AF-CA759CC29F0E}">
      <dsp:nvSpPr>
        <dsp:cNvPr id="0" name=""/>
        <dsp:cNvSpPr/>
      </dsp:nvSpPr>
      <dsp:spPr>
        <a:xfrm>
          <a:off x="1814259" y="1964156"/>
          <a:ext cx="4357688" cy="1570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242" tIns="166242" rIns="166242" bIns="16624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Promoting eco-tourism and local business support</a:t>
          </a:r>
          <a:endParaRPr lang="en-US" sz="2500" kern="1200"/>
        </a:p>
      </dsp:txBody>
      <dsp:txXfrm>
        <a:off x="1814259" y="1964156"/>
        <a:ext cx="4357688" cy="1570787"/>
      </dsp:txXfrm>
    </dsp:sp>
    <dsp:sp modelId="{3AA739C5-F28E-4360-A14A-3AAF66D6CFBF}">
      <dsp:nvSpPr>
        <dsp:cNvPr id="0" name=""/>
        <dsp:cNvSpPr/>
      </dsp:nvSpPr>
      <dsp:spPr>
        <a:xfrm>
          <a:off x="0" y="3927640"/>
          <a:ext cx="6171948" cy="157078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BF8EDC-855C-4930-A1E3-57A429CC92E5}">
      <dsp:nvSpPr>
        <dsp:cNvPr id="0" name=""/>
        <dsp:cNvSpPr/>
      </dsp:nvSpPr>
      <dsp:spPr>
        <a:xfrm>
          <a:off x="475163" y="4281068"/>
          <a:ext cx="863933" cy="86393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C53ACE-0776-499D-A416-2C2CDE7C7F6C}">
      <dsp:nvSpPr>
        <dsp:cNvPr id="0" name=""/>
        <dsp:cNvSpPr/>
      </dsp:nvSpPr>
      <dsp:spPr>
        <a:xfrm>
          <a:off x="1814259" y="3927640"/>
          <a:ext cx="4357688" cy="1570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242" tIns="166242" rIns="166242" bIns="16624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Visitor management and environmental regulations </a:t>
          </a:r>
          <a:endParaRPr lang="en-US" sz="2500" kern="1200"/>
        </a:p>
      </dsp:txBody>
      <dsp:txXfrm>
        <a:off x="1814259" y="3927640"/>
        <a:ext cx="4357688" cy="15707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2BE6CF-EB10-4BBC-967A-A864430EB208}">
      <dsp:nvSpPr>
        <dsp:cNvPr id="0" name=""/>
        <dsp:cNvSpPr/>
      </dsp:nvSpPr>
      <dsp:spPr>
        <a:xfrm>
          <a:off x="0" y="479"/>
          <a:ext cx="5195889" cy="11231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2FA5BE-D2BF-45CD-BB14-AEBF11D3D8C7}">
      <dsp:nvSpPr>
        <dsp:cNvPr id="0" name=""/>
        <dsp:cNvSpPr/>
      </dsp:nvSpPr>
      <dsp:spPr>
        <a:xfrm>
          <a:off x="339747" y="253184"/>
          <a:ext cx="617722" cy="61772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96AABA-4663-4B9F-AAF4-B4D5EC38C935}">
      <dsp:nvSpPr>
        <dsp:cNvPr id="0" name=""/>
        <dsp:cNvSpPr/>
      </dsp:nvSpPr>
      <dsp:spPr>
        <a:xfrm>
          <a:off x="1297216" y="479"/>
          <a:ext cx="3898672" cy="1123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65" tIns="118865" rIns="118865" bIns="11886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Tourism offers both opportunities and challenges</a:t>
          </a:r>
          <a:endParaRPr lang="en-US" sz="2300" kern="1200"/>
        </a:p>
      </dsp:txBody>
      <dsp:txXfrm>
        <a:off x="1297216" y="479"/>
        <a:ext cx="3898672" cy="1123131"/>
      </dsp:txXfrm>
    </dsp:sp>
    <dsp:sp modelId="{F951D71C-9501-4F47-834D-6078B8D2C28C}">
      <dsp:nvSpPr>
        <dsp:cNvPr id="0" name=""/>
        <dsp:cNvSpPr/>
      </dsp:nvSpPr>
      <dsp:spPr>
        <a:xfrm>
          <a:off x="0" y="1404394"/>
          <a:ext cx="5195889" cy="11231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0A037A-81C1-4E80-BE75-44F3E05C0953}">
      <dsp:nvSpPr>
        <dsp:cNvPr id="0" name=""/>
        <dsp:cNvSpPr/>
      </dsp:nvSpPr>
      <dsp:spPr>
        <a:xfrm>
          <a:off x="339747" y="1657098"/>
          <a:ext cx="617722" cy="61772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135EE6-2545-4F5F-BC40-EEBAB02AC0F8}">
      <dsp:nvSpPr>
        <dsp:cNvPr id="0" name=""/>
        <dsp:cNvSpPr/>
      </dsp:nvSpPr>
      <dsp:spPr>
        <a:xfrm>
          <a:off x="1297216" y="1404394"/>
          <a:ext cx="3898672" cy="1123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65" tIns="118865" rIns="118865" bIns="11886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Need for a balanced approach with sustainability</a:t>
          </a:r>
          <a:endParaRPr lang="en-US" sz="2300" kern="1200"/>
        </a:p>
      </dsp:txBody>
      <dsp:txXfrm>
        <a:off x="1297216" y="1404394"/>
        <a:ext cx="3898672" cy="1123131"/>
      </dsp:txXfrm>
    </dsp:sp>
    <dsp:sp modelId="{DFC9539B-C27B-4898-80AF-DE5761EDEEC0}">
      <dsp:nvSpPr>
        <dsp:cNvPr id="0" name=""/>
        <dsp:cNvSpPr/>
      </dsp:nvSpPr>
      <dsp:spPr>
        <a:xfrm>
          <a:off x="0" y="2808308"/>
          <a:ext cx="5195889" cy="11231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DD5D54-7D25-4AAA-AADB-0F931827C58E}">
      <dsp:nvSpPr>
        <dsp:cNvPr id="0" name=""/>
        <dsp:cNvSpPr/>
      </dsp:nvSpPr>
      <dsp:spPr>
        <a:xfrm>
          <a:off x="339747" y="3061013"/>
          <a:ext cx="617722" cy="61772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B9CCB7-2A4C-48BA-86D3-6C37A930DF7A}">
      <dsp:nvSpPr>
        <dsp:cNvPr id="0" name=""/>
        <dsp:cNvSpPr/>
      </dsp:nvSpPr>
      <dsp:spPr>
        <a:xfrm>
          <a:off x="1297216" y="2808308"/>
          <a:ext cx="3898672" cy="1123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65" tIns="118865" rIns="118865" bIns="11886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Future of tourism depends on strategic management </a:t>
          </a:r>
          <a:endParaRPr lang="en-US" sz="2300" kern="1200"/>
        </a:p>
      </dsp:txBody>
      <dsp:txXfrm>
        <a:off x="1297216" y="2808308"/>
        <a:ext cx="3898672" cy="112313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CE081F-B5D4-4D99-8745-0BBB770BDF95}">
      <dsp:nvSpPr>
        <dsp:cNvPr id="0" name=""/>
        <dsp:cNvSpPr/>
      </dsp:nvSpPr>
      <dsp:spPr>
        <a:xfrm>
          <a:off x="0" y="1826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82AA9A-BBF1-4E37-AFE4-B91E1FF9BD49}">
      <dsp:nvSpPr>
        <dsp:cNvPr id="0" name=""/>
        <dsp:cNvSpPr/>
      </dsp:nvSpPr>
      <dsp:spPr>
        <a:xfrm>
          <a:off x="0" y="1826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Algieri, B., Aquino, A., &amp; Succurro, M. (2018). International competitive advantages in tourism: An eclectic view. </a:t>
          </a:r>
          <a:r>
            <a:rPr lang="en-US" sz="900" i="1" kern="1200"/>
            <a:t>Tourism management perspectives</a:t>
          </a:r>
          <a:r>
            <a:rPr lang="en-US" sz="900" kern="1200"/>
            <a:t>, </a:t>
          </a:r>
          <a:r>
            <a:rPr lang="en-US" sz="900" i="1" kern="1200"/>
            <a:t>25</a:t>
          </a:r>
          <a:r>
            <a:rPr lang="en-US" sz="900" kern="1200"/>
            <a:t>, 41-52.</a:t>
          </a:r>
        </a:p>
      </dsp:txBody>
      <dsp:txXfrm>
        <a:off x="0" y="1826"/>
        <a:ext cx="10691265" cy="339658"/>
      </dsp:txXfrm>
    </dsp:sp>
    <dsp:sp modelId="{EA49DF39-27ED-466C-BE69-44AEEDA5CC3C}">
      <dsp:nvSpPr>
        <dsp:cNvPr id="0" name=""/>
        <dsp:cNvSpPr/>
      </dsp:nvSpPr>
      <dsp:spPr>
        <a:xfrm>
          <a:off x="0" y="341484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028263-0E8E-448C-A4E4-23F3E43B4876}">
      <dsp:nvSpPr>
        <dsp:cNvPr id="0" name=""/>
        <dsp:cNvSpPr/>
      </dsp:nvSpPr>
      <dsp:spPr>
        <a:xfrm>
          <a:off x="0" y="341484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Bastian, O., Stein, C., Lupp, G., Behrens, J., Renner, C., &amp; Grunewald, K. (2015). The appreciation of nature and landscape by tourism service providers and visitors in the Ore Mountains (Germany). </a:t>
          </a:r>
          <a:r>
            <a:rPr lang="en-US" sz="900" i="1" kern="1200"/>
            <a:t>Landscape online</a:t>
          </a:r>
          <a:r>
            <a:rPr lang="en-US" sz="900" kern="1200"/>
            <a:t>, 41-41.</a:t>
          </a:r>
        </a:p>
      </dsp:txBody>
      <dsp:txXfrm>
        <a:off x="0" y="341484"/>
        <a:ext cx="10691265" cy="339658"/>
      </dsp:txXfrm>
    </dsp:sp>
    <dsp:sp modelId="{F4360689-E097-438D-988B-E7E39988E210}">
      <dsp:nvSpPr>
        <dsp:cNvPr id="0" name=""/>
        <dsp:cNvSpPr/>
      </dsp:nvSpPr>
      <dsp:spPr>
        <a:xfrm>
          <a:off x="0" y="681143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D91EFC-C998-4930-ACC3-7476B666AA81}">
      <dsp:nvSpPr>
        <dsp:cNvPr id="0" name=""/>
        <dsp:cNvSpPr/>
      </dsp:nvSpPr>
      <dsp:spPr>
        <a:xfrm>
          <a:off x="0" y="681143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Birinci, H., Berezina, K., &amp; Cobanoglu, C. (2018). Comparing customer perceptions of hotel and peer-to-peer accommodation advantages and disadvantages. </a:t>
          </a:r>
          <a:r>
            <a:rPr lang="en-US" sz="900" i="1" kern="1200"/>
            <a:t>International Journal of Contemporary Hospitality Management</a:t>
          </a:r>
          <a:r>
            <a:rPr lang="en-US" sz="900" kern="1200"/>
            <a:t>, </a:t>
          </a:r>
          <a:r>
            <a:rPr lang="en-US" sz="900" i="1" kern="1200"/>
            <a:t>30</a:t>
          </a:r>
          <a:r>
            <a:rPr lang="en-US" sz="900" kern="1200"/>
            <a:t>(2), 1190-1210.</a:t>
          </a:r>
        </a:p>
      </dsp:txBody>
      <dsp:txXfrm>
        <a:off x="0" y="681143"/>
        <a:ext cx="10691265" cy="339658"/>
      </dsp:txXfrm>
    </dsp:sp>
    <dsp:sp modelId="{FC20DA9E-7C82-4FF5-85D5-589EFA77AACF}">
      <dsp:nvSpPr>
        <dsp:cNvPr id="0" name=""/>
        <dsp:cNvSpPr/>
      </dsp:nvSpPr>
      <dsp:spPr>
        <a:xfrm>
          <a:off x="0" y="1020801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E0D161-F6A0-4313-A5AB-01F48BA6967C}">
      <dsp:nvSpPr>
        <dsp:cNvPr id="0" name=""/>
        <dsp:cNvSpPr/>
      </dsp:nvSpPr>
      <dsp:spPr>
        <a:xfrm>
          <a:off x="0" y="1020801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Garrido-Iñigo, P., &amp; Rodríguez-Moreno, F. (2015). The reality of virtual worlds: Pros and cons of their application to foreign language teaching. </a:t>
          </a:r>
          <a:r>
            <a:rPr lang="en-US" sz="900" i="1" kern="1200"/>
            <a:t>Interactive Learning Environments</a:t>
          </a:r>
          <a:r>
            <a:rPr lang="en-US" sz="900" kern="1200"/>
            <a:t>, </a:t>
          </a:r>
          <a:r>
            <a:rPr lang="en-US" sz="900" i="1" kern="1200"/>
            <a:t>23</a:t>
          </a:r>
          <a:r>
            <a:rPr lang="en-US" sz="900" kern="1200"/>
            <a:t>(4), 453-470.</a:t>
          </a:r>
        </a:p>
      </dsp:txBody>
      <dsp:txXfrm>
        <a:off x="0" y="1020801"/>
        <a:ext cx="10691265" cy="339658"/>
      </dsp:txXfrm>
    </dsp:sp>
    <dsp:sp modelId="{28108F3E-E36E-45C9-8008-E256FA4810C3}">
      <dsp:nvSpPr>
        <dsp:cNvPr id="0" name=""/>
        <dsp:cNvSpPr/>
      </dsp:nvSpPr>
      <dsp:spPr>
        <a:xfrm>
          <a:off x="0" y="1360460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C64384-EB40-469D-9ABD-49E3F066B63E}">
      <dsp:nvSpPr>
        <dsp:cNvPr id="0" name=""/>
        <dsp:cNvSpPr/>
      </dsp:nvSpPr>
      <dsp:spPr>
        <a:xfrm>
          <a:off x="0" y="1360460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Koens, K., Postma, A., &amp; Papp, B. (2018). Is overtourism overused? Understanding the impact of tourism in a city context. </a:t>
          </a:r>
          <a:r>
            <a:rPr lang="en-US" sz="900" i="1" kern="1200"/>
            <a:t>Sustainability</a:t>
          </a:r>
          <a:r>
            <a:rPr lang="en-US" sz="900" kern="1200"/>
            <a:t>, </a:t>
          </a:r>
          <a:r>
            <a:rPr lang="en-US" sz="900" i="1" kern="1200"/>
            <a:t>10</a:t>
          </a:r>
          <a:r>
            <a:rPr lang="en-US" sz="900" kern="1200"/>
            <a:t>(12), 4384.</a:t>
          </a:r>
        </a:p>
      </dsp:txBody>
      <dsp:txXfrm>
        <a:off x="0" y="1360460"/>
        <a:ext cx="10691265" cy="339658"/>
      </dsp:txXfrm>
    </dsp:sp>
    <dsp:sp modelId="{F3853ED7-DB70-415A-9831-56D82DF2F396}">
      <dsp:nvSpPr>
        <dsp:cNvPr id="0" name=""/>
        <dsp:cNvSpPr/>
      </dsp:nvSpPr>
      <dsp:spPr>
        <a:xfrm>
          <a:off x="0" y="1700118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01D0FF-3E40-4C6D-A6D2-8E4F38C70CA1}">
      <dsp:nvSpPr>
        <dsp:cNvPr id="0" name=""/>
        <dsp:cNvSpPr/>
      </dsp:nvSpPr>
      <dsp:spPr>
        <a:xfrm>
          <a:off x="0" y="1700118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Manchanda, M., &amp; Deb, M. (2022). Effects of multisensory virtual reality on virtual and physical tourism during the COVID-19 pandemic. </a:t>
          </a:r>
          <a:r>
            <a:rPr lang="en-US" sz="900" i="1" kern="1200"/>
            <a:t>Current Issues in Tourism</a:t>
          </a:r>
          <a:r>
            <a:rPr lang="en-US" sz="900" kern="1200"/>
            <a:t>, </a:t>
          </a:r>
          <a:r>
            <a:rPr lang="en-US" sz="900" i="1" kern="1200"/>
            <a:t>25</a:t>
          </a:r>
          <a:r>
            <a:rPr lang="en-US" sz="900" kern="1200"/>
            <a:t>(11), 1748-1766.</a:t>
          </a:r>
        </a:p>
      </dsp:txBody>
      <dsp:txXfrm>
        <a:off x="0" y="1700118"/>
        <a:ext cx="10691265" cy="339658"/>
      </dsp:txXfrm>
    </dsp:sp>
    <dsp:sp modelId="{EC6C2D81-5BB8-4A48-A548-227543B162DF}">
      <dsp:nvSpPr>
        <dsp:cNvPr id="0" name=""/>
        <dsp:cNvSpPr/>
      </dsp:nvSpPr>
      <dsp:spPr>
        <a:xfrm>
          <a:off x="0" y="2039777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4968C4-A8BF-4C7D-953B-2D186F240C15}">
      <dsp:nvSpPr>
        <dsp:cNvPr id="0" name=""/>
        <dsp:cNvSpPr/>
      </dsp:nvSpPr>
      <dsp:spPr>
        <a:xfrm>
          <a:off x="0" y="2039777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Reintinger, C., Berghammer, A., &amp; Schmude, J. (2016). Simulating changes in tourism demand: A case study of two German regions. </a:t>
          </a:r>
          <a:r>
            <a:rPr lang="en-US" sz="900" i="1" kern="1200"/>
            <a:t>Tourism Geographies</a:t>
          </a:r>
          <a:r>
            <a:rPr lang="en-US" sz="900" kern="1200"/>
            <a:t>, </a:t>
          </a:r>
          <a:r>
            <a:rPr lang="en-US" sz="900" i="1" kern="1200"/>
            <a:t>18</a:t>
          </a:r>
          <a:r>
            <a:rPr lang="en-US" sz="900" kern="1200"/>
            <a:t>(3), 233-257.</a:t>
          </a:r>
        </a:p>
      </dsp:txBody>
      <dsp:txXfrm>
        <a:off x="0" y="2039777"/>
        <a:ext cx="10691265" cy="339658"/>
      </dsp:txXfrm>
    </dsp:sp>
    <dsp:sp modelId="{58797A05-BC67-4C50-B16F-7CBD339C0E75}">
      <dsp:nvSpPr>
        <dsp:cNvPr id="0" name=""/>
        <dsp:cNvSpPr/>
      </dsp:nvSpPr>
      <dsp:spPr>
        <a:xfrm>
          <a:off x="0" y="2379435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7A68A5-1A5A-444B-9445-D0E6D3D0249D}">
      <dsp:nvSpPr>
        <dsp:cNvPr id="0" name=""/>
        <dsp:cNvSpPr/>
      </dsp:nvSpPr>
      <dsp:spPr>
        <a:xfrm>
          <a:off x="0" y="2379435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Sainaghi, R., &amp; Baggio, R. (2017). Complexity traits and dynamics of tourism destinations. </a:t>
          </a:r>
          <a:r>
            <a:rPr lang="en-US" sz="900" i="1" kern="1200"/>
            <a:t>Tourism Management</a:t>
          </a:r>
          <a:r>
            <a:rPr lang="en-US" sz="900" kern="1200"/>
            <a:t>, </a:t>
          </a:r>
          <a:r>
            <a:rPr lang="en-US" sz="900" i="1" kern="1200"/>
            <a:t>63</a:t>
          </a:r>
          <a:r>
            <a:rPr lang="en-US" sz="900" kern="1200"/>
            <a:t>, 368-382.</a:t>
          </a:r>
        </a:p>
      </dsp:txBody>
      <dsp:txXfrm>
        <a:off x="0" y="2379435"/>
        <a:ext cx="10691265" cy="339658"/>
      </dsp:txXfrm>
    </dsp:sp>
    <dsp:sp modelId="{0D2EC35F-B23E-4206-BA05-550D8A338D4D}">
      <dsp:nvSpPr>
        <dsp:cNvPr id="0" name=""/>
        <dsp:cNvSpPr/>
      </dsp:nvSpPr>
      <dsp:spPr>
        <a:xfrm>
          <a:off x="0" y="2719094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C2790B-DE61-4802-9AAF-577C4149C318}">
      <dsp:nvSpPr>
        <dsp:cNvPr id="0" name=""/>
        <dsp:cNvSpPr/>
      </dsp:nvSpPr>
      <dsp:spPr>
        <a:xfrm>
          <a:off x="0" y="2719094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Scott, N., Zhang, R., Le, D., &amp; Moyle, B. (2019). A review of eye-tracking research in tourism. </a:t>
          </a:r>
          <a:r>
            <a:rPr lang="en-US" sz="900" i="1" kern="1200"/>
            <a:t>Current Issues in Tourism</a:t>
          </a:r>
          <a:r>
            <a:rPr lang="en-US" sz="900" kern="1200"/>
            <a:t>, </a:t>
          </a:r>
          <a:r>
            <a:rPr lang="en-US" sz="900" i="1" kern="1200"/>
            <a:t>22</a:t>
          </a:r>
          <a:r>
            <a:rPr lang="en-US" sz="900" kern="1200"/>
            <a:t>(10), 1244-1261.</a:t>
          </a:r>
        </a:p>
      </dsp:txBody>
      <dsp:txXfrm>
        <a:off x="0" y="2719094"/>
        <a:ext cx="10691265" cy="339658"/>
      </dsp:txXfrm>
    </dsp:sp>
    <dsp:sp modelId="{E79BA9EC-8277-414A-A841-BD04D2695F44}">
      <dsp:nvSpPr>
        <dsp:cNvPr id="0" name=""/>
        <dsp:cNvSpPr/>
      </dsp:nvSpPr>
      <dsp:spPr>
        <a:xfrm>
          <a:off x="0" y="3058752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FFEB2-FE4C-4ED5-8D0C-30AF0993C31D}">
      <dsp:nvSpPr>
        <dsp:cNvPr id="0" name=""/>
        <dsp:cNvSpPr/>
      </dsp:nvSpPr>
      <dsp:spPr>
        <a:xfrm>
          <a:off x="0" y="3058752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Tokarchuk, O., Gabriele, R., &amp; Maurer, O. (2016). Tourism intensity impact on satisfaction with life of German residents. </a:t>
          </a:r>
          <a:r>
            <a:rPr lang="en-US" sz="900" i="1" kern="1200"/>
            <a:t>Tourism Economics</a:t>
          </a:r>
          <a:r>
            <a:rPr lang="en-US" sz="900" kern="1200"/>
            <a:t>, </a:t>
          </a:r>
          <a:r>
            <a:rPr lang="en-US" sz="900" i="1" kern="1200"/>
            <a:t>22</a:t>
          </a:r>
          <a:r>
            <a:rPr lang="en-US" sz="900" kern="1200"/>
            <a:t>(6), 1315-1331.</a:t>
          </a:r>
        </a:p>
      </dsp:txBody>
      <dsp:txXfrm>
        <a:off x="0" y="3058752"/>
        <a:ext cx="10691265" cy="339658"/>
      </dsp:txXfrm>
    </dsp:sp>
    <dsp:sp modelId="{222DA441-87D1-4030-A204-7394666CFC16}">
      <dsp:nvSpPr>
        <dsp:cNvPr id="0" name=""/>
        <dsp:cNvSpPr/>
      </dsp:nvSpPr>
      <dsp:spPr>
        <a:xfrm>
          <a:off x="0" y="3398411"/>
          <a:ext cx="1069126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AD7B72-FC3D-42EB-AF56-1C64D7D76FC8}">
      <dsp:nvSpPr>
        <dsp:cNvPr id="0" name=""/>
        <dsp:cNvSpPr/>
      </dsp:nvSpPr>
      <dsp:spPr>
        <a:xfrm>
          <a:off x="0" y="3398411"/>
          <a:ext cx="10691265" cy="339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/>
            <a:t>Viglia, G., &amp; Dolnicar, S. (2020). A review of experiments in tourism and hospitality. </a:t>
          </a:r>
          <a:r>
            <a:rPr lang="en-US" sz="900" i="1" kern="1200"/>
            <a:t>Annals of Tourism Research</a:t>
          </a:r>
          <a:r>
            <a:rPr lang="en-US" sz="900" kern="1200"/>
            <a:t>, </a:t>
          </a:r>
          <a:r>
            <a:rPr lang="en-US" sz="900" i="1" kern="1200"/>
            <a:t>80</a:t>
          </a:r>
          <a:r>
            <a:rPr lang="en-US" sz="900" kern="1200"/>
            <a:t>, 102858.</a:t>
          </a:r>
        </a:p>
      </dsp:txBody>
      <dsp:txXfrm>
        <a:off x="0" y="3398411"/>
        <a:ext cx="10691265" cy="3396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2/28/2025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25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2/28/2025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657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2/28/2025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8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2/28/2025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72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2/28/2025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969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2/28/2025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436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2/28/2025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586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2/28/2025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858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2/28/2025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994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2/28/2025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767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2/28/2025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874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2/28/2025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9836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0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Crowd in a beach">
            <a:extLst>
              <a:ext uri="{FF2B5EF4-FFF2-40B4-BE49-F238E27FC236}">
                <a16:creationId xmlns:a16="http://schemas.microsoft.com/office/drawing/2014/main" id="{0028D737-AD6D-A59F-CEF6-0390CC84FB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657" b="5756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FBAAD93-7DE6-47D1-3609-446AE138A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DF79AB-F08E-C8ED-9730-2195C02317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45736" y="908651"/>
            <a:ext cx="4754880" cy="4171779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700"/>
              <a:t>The Benefits and Disadvantages of Tourism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00F112-1A8D-95EE-F259-57BE5F1A62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70380" y="4593265"/>
            <a:ext cx="4330235" cy="1627328"/>
          </a:xfrm>
        </p:spPr>
        <p:txBody>
          <a:bodyPr anchor="b">
            <a:normAutofit/>
          </a:bodyPr>
          <a:lstStyle/>
          <a:p>
            <a:r>
              <a:rPr lang="en-US" sz="1800" b="1" dirty="0"/>
              <a:t>Name: Safin Arafat</a:t>
            </a:r>
          </a:p>
          <a:p>
            <a:r>
              <a:rPr lang="en-US" sz="1800" b="1" dirty="0"/>
              <a:t>ID: DE240023</a:t>
            </a:r>
          </a:p>
          <a:p>
            <a:r>
              <a:rPr lang="en-US" sz="1800" b="1" dirty="0"/>
              <a:t>Subject and Class: Sociology of Tourism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0236859-7780-1451-40B8-74A77E271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62326" y="727509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086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660EB578-C970-4186-B93C-45851BBC6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156368-E660-5336-AFAB-84907202D2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385" r="23736" b="1"/>
          <a:stretch/>
        </p:blipFill>
        <p:spPr>
          <a:xfrm>
            <a:off x="20" y="-17929"/>
            <a:ext cx="4206220" cy="687592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46678C-9A58-F0D0-4013-5F2210181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68" y="914400"/>
            <a:ext cx="6627924" cy="130759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DF57B02-07BB-407B-BB36-06D9C64A6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722376"/>
            <a:ext cx="6476356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6855964-C920-48EB-8804-74291211C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6144768"/>
            <a:ext cx="647635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Rectangle 1">
            <a:extLst>
              <a:ext uri="{FF2B5EF4-FFF2-40B4-BE49-F238E27FC236}">
                <a16:creationId xmlns:a16="http://schemas.microsoft.com/office/drawing/2014/main" id="{7EAD5C32-3D05-A4FB-1AB4-11BB40A8F5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4964047"/>
              </p:ext>
            </p:extLst>
          </p:nvPr>
        </p:nvGraphicFramePr>
        <p:xfrm>
          <a:off x="4866968" y="2221992"/>
          <a:ext cx="6627924" cy="3739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52662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CCBBA-87C0-018A-C281-5F3488385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Tourism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185F51CB-E15D-3788-4245-822A79EE3CD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00635" y="2221992"/>
          <a:ext cx="10691265" cy="3739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9D57997-A857-291E-E77F-FA8630F879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96804" y="797663"/>
            <a:ext cx="2569940" cy="171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CC0DE-6958-7EA9-EF78-72A99AF3F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Disadvantages of Tourism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B7C295D4-8072-86BD-1C09-12E87BA438A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00635" y="2221992"/>
          <a:ext cx="10691265" cy="3739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E4D62FFB-D5CE-30B3-6AFB-0EA7E53479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9466" y="797442"/>
            <a:ext cx="2324608" cy="130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1801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BFD5B9F-5FB6-467D-83D5-DF82F1907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5240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3E61EE0-D8FA-EABB-6CFC-7D49FB436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3914776" cy="3977269"/>
          </a:xfrm>
        </p:spPr>
        <p:txBody>
          <a:bodyPr>
            <a:normAutofit/>
          </a:bodyPr>
          <a:lstStyle/>
          <a:p>
            <a:r>
              <a:rPr lang="en-US" dirty="0"/>
              <a:t>Sustainable Tourism Strategies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E823E2D2-7843-6A58-247B-2FFCB8FA8C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0836640"/>
              </p:ext>
            </p:extLst>
          </p:nvPr>
        </p:nvGraphicFramePr>
        <p:xfrm>
          <a:off x="5219952" y="723900"/>
          <a:ext cx="6171948" cy="5499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287122B-669E-A3E2-2FFF-BC31E9BA61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1932" y="3240183"/>
            <a:ext cx="4561575" cy="256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762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with backpacks standing in a field&#10;&#10;Description automatically generated">
            <a:extLst>
              <a:ext uri="{FF2B5EF4-FFF2-40B4-BE49-F238E27FC236}">
                <a16:creationId xmlns:a16="http://schemas.microsoft.com/office/drawing/2014/main" id="{2FAED85E-5BA8-E7E3-14D6-3CB242BE5E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665" r="29161" b="-2"/>
          <a:stretch/>
        </p:blipFill>
        <p:spPr>
          <a:xfrm>
            <a:off x="6420752" y="-1"/>
            <a:ext cx="5771248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240A73-D1FF-72D1-39CA-7E4B3FB57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5195889" cy="1316736"/>
          </a:xfrm>
        </p:spPr>
        <p:txBody>
          <a:bodyPr>
            <a:normAutofit/>
          </a:bodyPr>
          <a:lstStyle/>
          <a:p>
            <a:r>
              <a:rPr lang="en-US" dirty="0"/>
              <a:t>Conclusion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2B951FD-94F7-E138-3EC2-A66A551D91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D3AE117F-0466-F3D4-7304-A672B854F5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3810899"/>
              </p:ext>
            </p:extLst>
          </p:nvPr>
        </p:nvGraphicFramePr>
        <p:xfrm>
          <a:off x="704088" y="2231136"/>
          <a:ext cx="5195889" cy="393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18399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BFA2F-2704-BB2B-D491-B94F1743B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References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60370B7A-1D2D-218D-5F63-E0B494AF1FC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00635" y="2221992"/>
          <a:ext cx="10691265" cy="3739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5600238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700</Words>
  <Application>Microsoft Office PowerPoint</Application>
  <PresentationFormat>Widescreen</PresentationFormat>
  <Paragraphs>58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Calisto MT</vt:lpstr>
      <vt:lpstr>Neue Haas Grotesk Text Pro</vt:lpstr>
      <vt:lpstr>Univers Condensed</vt:lpstr>
      <vt:lpstr>ChronicleVTI</vt:lpstr>
      <vt:lpstr>The Benefits and Disadvantages of Tourism</vt:lpstr>
      <vt:lpstr>Introduction</vt:lpstr>
      <vt:lpstr>Benefits of Tourism</vt:lpstr>
      <vt:lpstr>Disadvantages of Tourism</vt:lpstr>
      <vt:lpstr>Sustainable Tourism Strategies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2025-02-27T19:25:58Z</dcterms:created>
  <dcterms:modified xsi:type="dcterms:W3CDTF">2025-02-27T19:26:01Z</dcterms:modified>
</cp:coreProperties>
</file>