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4"/>
  </p:notesMasterIdLst>
  <p:handoutMasterIdLst>
    <p:handoutMasterId r:id="rId45"/>
  </p:handoutMasterIdLst>
  <p:sldIdLst>
    <p:sldId id="256" r:id="rId5"/>
    <p:sldId id="257" r:id="rId6"/>
    <p:sldId id="268" r:id="rId7"/>
    <p:sldId id="272" r:id="rId8"/>
    <p:sldId id="273" r:id="rId9"/>
    <p:sldId id="275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1" r:id="rId23"/>
    <p:sldId id="292" r:id="rId24"/>
    <p:sldId id="293" r:id="rId25"/>
    <p:sldId id="294" r:id="rId26"/>
    <p:sldId id="295" r:id="rId27"/>
    <p:sldId id="296" r:id="rId28"/>
    <p:sldId id="308" r:id="rId29"/>
    <p:sldId id="274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4" r:id="rId38"/>
    <p:sldId id="306" r:id="rId39"/>
    <p:sldId id="307" r:id="rId40"/>
    <p:sldId id="305" r:id="rId41"/>
    <p:sldId id="276" r:id="rId42"/>
    <p:sldId id="269" r:id="rId43"/>
  </p:sldIdLst>
  <p:sldSz cx="12198350" cy="6858000"/>
  <p:notesSz cx="6858000" cy="9144000"/>
  <p:embeddedFontLs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Georgia" panose="02040502050405020303" pitchFamily="18" charset="0"/>
      <p:regular r:id="rId50"/>
      <p:bold r:id="rId51"/>
      <p:italic r:id="rId52"/>
      <p:boldItalic r:id="rId53"/>
    </p:embeddedFont>
    <p:embeddedFont>
      <p:font typeface="Minion" panose="02000503070000020003" pitchFamily="2" charset="0"/>
      <p:regular r:id="rId54"/>
      <p:bold r:id="rId55"/>
      <p:italic r:id="rId56"/>
      <p:boldItalic r:id="rId57"/>
    </p:embeddedFont>
  </p:embeddedFontLst>
  <p:custDataLst>
    <p:tags r:id="rId5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8" autoAdjust="0"/>
    <p:restoredTop sz="94595"/>
  </p:normalViewPr>
  <p:slideViewPr>
    <p:cSldViewPr>
      <p:cViewPr varScale="1">
        <p:scale>
          <a:sx n="109" d="100"/>
          <a:sy n="109" d="100"/>
        </p:scale>
        <p:origin x="664" y="18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3" Type="http://schemas.openxmlformats.org/officeDocument/2006/relationships/font" Target="fonts/font8.fntdata"/><Relationship Id="rId58" Type="http://schemas.openxmlformats.org/officeDocument/2006/relationships/tags" Target="tags/tag1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9.fntdata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02-05-2025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02-05-2025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DE" dirty="0"/>
              <a:t>Qi Gong </a:t>
            </a:r>
            <a:r>
              <a:rPr lang="en-US" dirty="0"/>
              <a:t>uses exercises to optimize energy within the body, mind, and spirit. 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6894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DE" dirty="0"/>
              <a:t>Reike treatment is a sort of alternative medicine focused on balancing the body’s energy.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19378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DE" dirty="0"/>
              <a:t>Reike treatment is a sort of alternative medicine focused on balancing the body’s energy.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6496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680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93601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9608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93219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74293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731115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83145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13865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87185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654081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359409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15127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766638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84664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000833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303607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Detoxification or detoxication is the physiological or medicinal removal of toxic substances from a living organism, including the human body, which is mainly carried out by the liver.</a:t>
            </a:r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30769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02-05-2025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Health </a:t>
            </a:r>
            <a:r>
              <a:rPr lang="nl-NL" dirty="0" err="1"/>
              <a:t>Threats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Health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Wellness</a:t>
            </a:r>
            <a:r>
              <a:rPr lang="nl-NL" dirty="0"/>
              <a:t> Enhancement Tools</a:t>
            </a:r>
          </a:p>
          <a:p>
            <a:r>
              <a:rPr lang="nl-NL" dirty="0"/>
              <a:t>- Factors </a:t>
            </a:r>
            <a:r>
              <a:rPr lang="nl-NL" dirty="0" err="1"/>
              <a:t>influencing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wellness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1.1. </a:t>
            </a:r>
            <a:r>
              <a:rPr lang="en-US" dirty="0"/>
              <a:t>C</a:t>
            </a:r>
            <a:r>
              <a:rPr lang="en-US" noProof="0" dirty="0" err="1">
                <a:solidFill>
                  <a:schemeClr val="bg2"/>
                </a:solidFill>
              </a:rPr>
              <a:t>onventional</a:t>
            </a:r>
            <a:r>
              <a:rPr lang="en-US" noProof="0" dirty="0">
                <a:solidFill>
                  <a:schemeClr val="bg2"/>
                </a:solidFill>
              </a:rPr>
              <a:t> Medicine</a:t>
            </a:r>
            <a:endParaRPr lang="nl-NL" dirty="0"/>
          </a:p>
          <a:p>
            <a:pPr lvl="2"/>
            <a:r>
              <a:rPr lang="en-GB" dirty="0"/>
              <a:t>- Provided by qualified doctors</a:t>
            </a:r>
          </a:p>
          <a:p>
            <a:pPr lvl="2"/>
            <a:r>
              <a:rPr lang="en-GB" dirty="0"/>
              <a:t>- nurses</a:t>
            </a:r>
          </a:p>
          <a:p>
            <a:pPr lvl="2"/>
            <a:r>
              <a:rPr lang="en-GB" dirty="0"/>
              <a:t>- physical therapists</a:t>
            </a:r>
          </a:p>
          <a:p>
            <a:pPr lvl="2"/>
            <a:r>
              <a:rPr lang="en-GB" dirty="0"/>
              <a:t>- psychologists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1026" name="Picture 2" descr="Functional vs. Conventional ...">
            <a:extLst>
              <a:ext uri="{FF2B5EF4-FFF2-40B4-BE49-F238E27FC236}">
                <a16:creationId xmlns:a16="http://schemas.microsoft.com/office/drawing/2014/main" id="{30B070E5-9A06-471F-0349-AFC092AC2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55" y="2852936"/>
            <a:ext cx="5202634" cy="346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1.1. </a:t>
            </a:r>
            <a:r>
              <a:rPr lang="en-US" dirty="0"/>
              <a:t>C</a:t>
            </a:r>
            <a:r>
              <a:rPr lang="en-US" noProof="0" dirty="0" err="1">
                <a:solidFill>
                  <a:schemeClr val="bg2"/>
                </a:solidFill>
              </a:rPr>
              <a:t>onventional</a:t>
            </a:r>
            <a:r>
              <a:rPr lang="en-US" noProof="0" dirty="0">
                <a:solidFill>
                  <a:schemeClr val="bg2"/>
                </a:solidFill>
              </a:rPr>
              <a:t> Medicine</a:t>
            </a:r>
            <a:endParaRPr lang="nl-NL" dirty="0"/>
          </a:p>
          <a:p>
            <a:pPr lvl="2">
              <a:lnSpc>
                <a:spcPct val="150000"/>
              </a:lnSpc>
            </a:pPr>
            <a:r>
              <a:rPr lang="en-GB" dirty="0"/>
              <a:t>- Many medical spas have waters with special medical or healing properties.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These therapeutic waters are believed to aid in various health conditions.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Usage of these waters is typically guided by a doctor's prescription.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 treatment is usually prescribed for a specific amount of time 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(e.g., 20 minutes per session).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C6B4B4-38B4-DE67-3B82-074D61357ECD}"/>
              </a:ext>
            </a:extLst>
          </p:cNvPr>
          <p:cNvSpPr txBox="1"/>
          <p:nvPr/>
        </p:nvSpPr>
        <p:spPr>
          <a:xfrm flipH="1" flipV="1">
            <a:off x="8100296" y="2508438"/>
            <a:ext cx="72266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Discover the Healing Power of Hydrotherapy - Explore Pools">
            <a:extLst>
              <a:ext uri="{FF2B5EF4-FFF2-40B4-BE49-F238E27FC236}">
                <a16:creationId xmlns:a16="http://schemas.microsoft.com/office/drawing/2014/main" id="{5B55E573-C16D-C8E2-9F73-A5135853C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399" y="819634"/>
            <a:ext cx="3528392" cy="557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01612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1.1.1. </a:t>
            </a:r>
            <a:r>
              <a:rPr lang="en-US" dirty="0"/>
              <a:t>Complementary and Alternative Medicine</a:t>
            </a:r>
            <a:endParaRPr lang="nl-NL" dirty="0"/>
          </a:p>
          <a:p>
            <a:pPr lvl="2">
              <a:lnSpc>
                <a:spcPct val="150000"/>
              </a:lnSpc>
            </a:pPr>
            <a:r>
              <a:rPr lang="en-GB" dirty="0"/>
              <a:t>- Besides conventional medicine, there is a growing field 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known as Complementary and Alternative Medicine (CAM).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This medicine is also known as “integrative medicine”.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It is believed that CAM was developed long before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 conventional medicine.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3074" name="Picture 2" descr="Keele study investigates why patients ...">
            <a:extLst>
              <a:ext uri="{FF2B5EF4-FFF2-40B4-BE49-F238E27FC236}">
                <a16:creationId xmlns:a16="http://schemas.microsoft.com/office/drawing/2014/main" id="{EFD2D83A-666E-DE87-86B7-170457287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498" y="809328"/>
            <a:ext cx="4193692" cy="279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omoeopathic | P P Savani University ...">
            <a:extLst>
              <a:ext uri="{FF2B5EF4-FFF2-40B4-BE49-F238E27FC236}">
                <a16:creationId xmlns:a16="http://schemas.microsoft.com/office/drawing/2014/main" id="{B7B211E6-9953-C6B7-31A9-014938291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291" y="3650754"/>
            <a:ext cx="4262760" cy="282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60563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1.1.1. </a:t>
            </a:r>
            <a:r>
              <a:rPr lang="en-US" dirty="0"/>
              <a:t>Complementary and Alternative Medicine</a:t>
            </a:r>
          </a:p>
          <a:p>
            <a:pPr lvl="3"/>
            <a:endParaRPr lang="nl-NL" dirty="0"/>
          </a:p>
          <a:p>
            <a:pPr lvl="2"/>
            <a:r>
              <a:rPr lang="en-GB" b="1" dirty="0"/>
              <a:t>Examples in Western cultures include: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- Homeopathic medicine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- Naturopathic medicine</a:t>
            </a:r>
          </a:p>
          <a:p>
            <a:pPr lvl="2"/>
            <a:r>
              <a:rPr lang="en-GB" b="1" dirty="0"/>
              <a:t>In non-Western cultures, examples include: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- Traditional Chinese Medicine (TCM)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- Indian Ayurveda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4100" name="Picture 4" descr="News - Traditional native Indian ...">
            <a:extLst>
              <a:ext uri="{FF2B5EF4-FFF2-40B4-BE49-F238E27FC236}">
                <a16:creationId xmlns:a16="http://schemas.microsoft.com/office/drawing/2014/main" id="{0D9CBF23-F10C-EA05-646D-896B65375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991" y="4001298"/>
            <a:ext cx="3731782" cy="248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What is Traditional Chinese Medicine? — Morningside ...">
            <a:extLst>
              <a:ext uri="{FF2B5EF4-FFF2-40B4-BE49-F238E27FC236}">
                <a16:creationId xmlns:a16="http://schemas.microsoft.com/office/drawing/2014/main" id="{7E4F9BFD-39BF-8E16-24CE-D555908FB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786077"/>
            <a:ext cx="5904655" cy="357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09881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1.1.1. </a:t>
            </a:r>
            <a:r>
              <a:rPr lang="en-US" dirty="0"/>
              <a:t>Complementary and Alternative Medicine</a:t>
            </a:r>
          </a:p>
          <a:p>
            <a:pPr lvl="2"/>
            <a:r>
              <a:rPr lang="en-GB" dirty="0"/>
              <a:t>- Other treatments such as meditation, mental healing, prayer, </a:t>
            </a:r>
          </a:p>
          <a:p>
            <a:pPr lvl="2"/>
            <a:r>
              <a:rPr lang="en-GB" dirty="0"/>
              <a:t>and therapies that use creative expressions like </a:t>
            </a:r>
          </a:p>
          <a:p>
            <a:pPr lvl="2"/>
            <a:r>
              <a:rPr lang="en-GB" dirty="0"/>
              <a:t>art, dance, and music are increasingly being used.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Other treatments, such as energy therapies, </a:t>
            </a:r>
          </a:p>
          <a:p>
            <a:pPr lvl="2"/>
            <a:r>
              <a:rPr lang="en-GB" dirty="0"/>
              <a:t>involve the use of energy fields, for example, </a:t>
            </a:r>
          </a:p>
          <a:p>
            <a:pPr lvl="2"/>
            <a:r>
              <a:rPr lang="en-GB" dirty="0"/>
              <a:t>through Therapeutic Touch, Qi Gong, or Reiki.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5122" name="Picture 2" descr="Why You Should Incorporate Meditation ...">
            <a:extLst>
              <a:ext uri="{FF2B5EF4-FFF2-40B4-BE49-F238E27FC236}">
                <a16:creationId xmlns:a16="http://schemas.microsoft.com/office/drawing/2014/main" id="{5740DB76-F69A-6D0C-0FE7-CB4A3C3C2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138" y="1052736"/>
            <a:ext cx="3779261" cy="281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Qigong | Memorial Sloan Kettering ...">
            <a:extLst>
              <a:ext uri="{FF2B5EF4-FFF2-40B4-BE49-F238E27FC236}">
                <a16:creationId xmlns:a16="http://schemas.microsoft.com/office/drawing/2014/main" id="{C5CE29C7-6304-C6E1-E209-811D2E680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125" y="3872646"/>
            <a:ext cx="3924548" cy="261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98809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1.2. </a:t>
            </a:r>
            <a:r>
              <a:rPr lang="en-US" dirty="0"/>
              <a:t>Therapy and Healing</a:t>
            </a:r>
          </a:p>
          <a:p>
            <a:pPr lvl="2"/>
            <a:r>
              <a:rPr lang="en-GB" dirty="0"/>
              <a:t>- If something is described as therapeutic, it means it has healing powers or contributes to improved well-being.</a:t>
            </a:r>
          </a:p>
          <a:p>
            <a:pPr lvl="2"/>
            <a:r>
              <a:rPr lang="en-GB" dirty="0"/>
              <a:t>- Nowadays, the term “therapeutic” is widely used to describe a variety of wellness activities.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These activities include: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Relaxing massages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Yoga classes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Water-based treatments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Physical exercise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809501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1.2. </a:t>
            </a:r>
            <a:r>
              <a:rPr lang="en-US" dirty="0"/>
              <a:t>Therapy and Healing</a:t>
            </a:r>
          </a:p>
          <a:p>
            <a:pPr lvl="2"/>
            <a:r>
              <a:rPr lang="en-GB" dirty="0"/>
              <a:t>- Therapeutic </a:t>
            </a:r>
            <a:r>
              <a:rPr lang="en-GB" dirty="0" err="1"/>
              <a:t>centers</a:t>
            </a:r>
            <a:r>
              <a:rPr lang="en-GB" dirty="0"/>
              <a:t> can include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Psychological therapy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Beauty therapy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Diet therapy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Detox therapy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Trauma therapy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Stress therapy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7170" name="Picture 2" descr="Therapeutic Community ...">
            <a:extLst>
              <a:ext uri="{FF2B5EF4-FFF2-40B4-BE49-F238E27FC236}">
                <a16:creationId xmlns:a16="http://schemas.microsoft.com/office/drawing/2014/main" id="{0C26A4DD-640C-4055-837D-3D73280BB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247" y="3741872"/>
            <a:ext cx="3996556" cy="265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What is Psychological Therapy ...">
            <a:extLst>
              <a:ext uri="{FF2B5EF4-FFF2-40B4-BE49-F238E27FC236}">
                <a16:creationId xmlns:a16="http://schemas.microsoft.com/office/drawing/2014/main" id="{57DFD150-0ABF-78B2-5821-1DF0AC873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99" y="876468"/>
            <a:ext cx="3787051" cy="278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87111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1.2. </a:t>
            </a:r>
            <a:r>
              <a:rPr lang="en-US" dirty="0"/>
              <a:t>Therapy and Healing</a:t>
            </a:r>
          </a:p>
          <a:p>
            <a:pPr lvl="2"/>
            <a:endParaRPr lang="en-GB" dirty="0"/>
          </a:p>
          <a:p>
            <a:pPr lvl="2"/>
            <a:r>
              <a:rPr lang="nl-NL" b="1" dirty="0"/>
              <a:t>Case </a:t>
            </a:r>
            <a:r>
              <a:rPr lang="nl-NL" b="1" dirty="0" err="1"/>
              <a:t>Study</a:t>
            </a:r>
            <a:r>
              <a:rPr lang="nl-NL" b="1" dirty="0"/>
              <a:t>: Hole in </a:t>
            </a:r>
            <a:r>
              <a:rPr lang="nl-NL" b="1" dirty="0" err="1"/>
              <a:t>the</a:t>
            </a:r>
            <a:r>
              <a:rPr lang="nl-NL" b="1" dirty="0"/>
              <a:t> Wall Camps 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-Hole in </a:t>
            </a:r>
            <a:r>
              <a:rPr lang="nl-NL" dirty="0" err="1"/>
              <a:t>the</a:t>
            </a:r>
            <a:r>
              <a:rPr lang="nl-NL" dirty="0"/>
              <a:t> Wall Camps are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world’s</a:t>
            </a:r>
            <a:r>
              <a:rPr lang="nl-NL" dirty="0"/>
              <a:t> </a:t>
            </a:r>
            <a:r>
              <a:rPr lang="nl-NL" dirty="0" err="1"/>
              <a:t>largest</a:t>
            </a:r>
            <a:r>
              <a:rPr lang="nl-NL" dirty="0"/>
              <a:t> </a:t>
            </a:r>
            <a:r>
              <a:rPr lang="nl-NL" dirty="0" err="1"/>
              <a:t>network</a:t>
            </a:r>
            <a:r>
              <a:rPr lang="nl-NL" dirty="0"/>
              <a:t> of </a:t>
            </a:r>
            <a:r>
              <a:rPr lang="nl-NL" dirty="0" err="1"/>
              <a:t>camps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children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serious</a:t>
            </a:r>
            <a:r>
              <a:rPr lang="nl-NL" dirty="0"/>
              <a:t> </a:t>
            </a:r>
            <a:r>
              <a:rPr lang="nl-NL" dirty="0" err="1"/>
              <a:t>illnesses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life-</a:t>
            </a:r>
            <a:r>
              <a:rPr lang="nl-NL" dirty="0" err="1"/>
              <a:t>threatening</a:t>
            </a:r>
            <a:r>
              <a:rPr lang="nl-NL" dirty="0"/>
              <a:t> </a:t>
            </a:r>
            <a:r>
              <a:rPr lang="nl-NL" dirty="0" err="1"/>
              <a:t>conditions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Since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founding</a:t>
            </a:r>
            <a:r>
              <a:rPr lang="nl-NL" dirty="0"/>
              <a:t> in 1988, more </a:t>
            </a:r>
            <a:r>
              <a:rPr lang="nl-NL" dirty="0" err="1"/>
              <a:t>than</a:t>
            </a:r>
            <a:r>
              <a:rPr lang="nl-NL" dirty="0"/>
              <a:t> 114,000 </a:t>
            </a:r>
            <a:r>
              <a:rPr lang="nl-NL" dirty="0" err="1"/>
              <a:t>children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over 30 </a:t>
            </a:r>
            <a:r>
              <a:rPr lang="nl-NL" dirty="0" err="1"/>
              <a:t>countries</a:t>
            </a:r>
            <a:r>
              <a:rPr lang="nl-NL" dirty="0"/>
              <a:t> have </a:t>
            </a:r>
            <a:r>
              <a:rPr lang="nl-NL" dirty="0" err="1"/>
              <a:t>attended</a:t>
            </a:r>
            <a:r>
              <a:rPr lang="nl-NL" dirty="0"/>
              <a:t>, free of charge.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2780587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1.2. </a:t>
            </a:r>
            <a:r>
              <a:rPr lang="en-US" dirty="0"/>
              <a:t>Therapy and Healing</a:t>
            </a:r>
            <a:endParaRPr lang="en-GB" dirty="0"/>
          </a:p>
          <a:p>
            <a:pPr lvl="2"/>
            <a:r>
              <a:rPr lang="nl-NL" b="1" dirty="0"/>
              <a:t>Case </a:t>
            </a:r>
            <a:r>
              <a:rPr lang="nl-NL" b="1" dirty="0" err="1"/>
              <a:t>Study</a:t>
            </a:r>
            <a:r>
              <a:rPr lang="nl-NL" b="1" dirty="0"/>
              <a:t>: Hole in </a:t>
            </a:r>
            <a:r>
              <a:rPr lang="nl-NL" b="1" dirty="0" err="1"/>
              <a:t>the</a:t>
            </a:r>
            <a:r>
              <a:rPr lang="nl-NL" b="1" dirty="0"/>
              <a:t> Wall Camps </a:t>
            </a:r>
          </a:p>
          <a:p>
            <a:pPr lvl="2"/>
            <a:r>
              <a:rPr lang="nl-NL" dirty="0"/>
              <a:t>-The </a:t>
            </a:r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philosophy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camps</a:t>
            </a:r>
            <a:r>
              <a:rPr lang="nl-NL" dirty="0"/>
              <a:t> is </a:t>
            </a:r>
            <a:r>
              <a:rPr lang="nl-NL" dirty="0" err="1"/>
              <a:t>based</a:t>
            </a:r>
            <a:r>
              <a:rPr lang="nl-NL" dirty="0"/>
              <a:t> in: 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-  </a:t>
            </a:r>
            <a:r>
              <a:rPr lang="nl-NL" b="1" dirty="0" err="1"/>
              <a:t>Laughter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More </a:t>
            </a:r>
            <a:r>
              <a:rPr lang="nl-NL" b="1" dirty="0" err="1"/>
              <a:t>Laughter</a:t>
            </a:r>
            <a:endParaRPr lang="nl-NL" b="1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creating</a:t>
            </a:r>
            <a:r>
              <a:rPr lang="nl-NL" dirty="0"/>
              <a:t> </a:t>
            </a:r>
            <a:r>
              <a:rPr lang="nl-NL" dirty="0" err="1"/>
              <a:t>joy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laughter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support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healing</a:t>
            </a:r>
            <a:r>
              <a:rPr lang="nl-NL" dirty="0"/>
              <a:t> </a:t>
            </a:r>
            <a:r>
              <a:rPr lang="nl-NL" dirty="0" err="1"/>
              <a:t>process</a:t>
            </a:r>
            <a:endParaRPr lang="nl-NL" dirty="0"/>
          </a:p>
          <a:p>
            <a:pPr lvl="2"/>
            <a:r>
              <a:rPr lang="nl-NL" b="1" dirty="0"/>
              <a:t>- Plus Total Care: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- </a:t>
            </a:r>
            <a:r>
              <a:rPr lang="nl-NL" dirty="0" err="1"/>
              <a:t>Fostering</a:t>
            </a:r>
            <a:r>
              <a:rPr lang="nl-NL" dirty="0"/>
              <a:t> a sense of community </a:t>
            </a:r>
            <a:r>
              <a:rPr lang="nl-NL" dirty="0" err="1"/>
              <a:t>among</a:t>
            </a:r>
            <a:r>
              <a:rPr lang="nl-NL" dirty="0"/>
              <a:t> </a:t>
            </a:r>
            <a:r>
              <a:rPr lang="nl-NL" dirty="0" err="1"/>
              <a:t>children</a:t>
            </a:r>
            <a:r>
              <a:rPr lang="nl-NL" dirty="0"/>
              <a:t> </a:t>
            </a:r>
            <a:r>
              <a:rPr lang="nl-NL" dirty="0" err="1"/>
              <a:t>facing</a:t>
            </a:r>
            <a:r>
              <a:rPr lang="nl-NL" dirty="0"/>
              <a:t> </a:t>
            </a:r>
            <a:r>
              <a:rPr lang="nl-NL" dirty="0" err="1"/>
              <a:t>similar</a:t>
            </a:r>
            <a:r>
              <a:rPr lang="nl-NL" dirty="0"/>
              <a:t> health </a:t>
            </a:r>
            <a:r>
              <a:rPr lang="nl-NL" dirty="0" err="1"/>
              <a:t>challenges</a:t>
            </a:r>
            <a:endParaRPr lang="nl-NL" dirty="0"/>
          </a:p>
          <a:p>
            <a:pPr lvl="2"/>
            <a:r>
              <a:rPr lang="nl-NL" b="1" dirty="0"/>
              <a:t>- </a:t>
            </a:r>
            <a:r>
              <a:rPr lang="nl-NL" b="1" dirty="0" err="1"/>
              <a:t>Serious</a:t>
            </a:r>
            <a:r>
              <a:rPr lang="nl-NL" b="1" dirty="0"/>
              <a:t> </a:t>
            </a:r>
            <a:r>
              <a:rPr lang="nl-NL" b="1" dirty="0" err="1"/>
              <a:t>Medicine</a:t>
            </a:r>
            <a:r>
              <a:rPr lang="nl-NL" b="1" dirty="0"/>
              <a:t> </a:t>
            </a:r>
            <a:r>
              <a:rPr lang="nl-NL" b="1" dirty="0" err="1"/>
              <a:t>with</a:t>
            </a:r>
            <a:r>
              <a:rPr lang="nl-NL" b="1" dirty="0"/>
              <a:t> a Light Touch: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Offering</a:t>
            </a:r>
            <a:r>
              <a:rPr lang="nl-NL" dirty="0"/>
              <a:t> </a:t>
            </a:r>
            <a:r>
              <a:rPr lang="nl-NL" dirty="0" err="1"/>
              <a:t>emotional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psychological</a:t>
            </a:r>
            <a:r>
              <a:rPr lang="nl-NL" dirty="0"/>
              <a:t> support </a:t>
            </a:r>
            <a:r>
              <a:rPr lang="nl-NL" dirty="0" err="1"/>
              <a:t>alongside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care</a:t>
            </a:r>
          </a:p>
          <a:p>
            <a:pPr marL="285750" lvl="2" indent="-285750">
              <a:buFont typeface="Wingdings" pitchFamily="2" charset="2"/>
              <a:buChar char="Ø"/>
            </a:pP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10244" name="Picture 4" descr="The Hole in the Wall Gang Camp">
            <a:extLst>
              <a:ext uri="{FF2B5EF4-FFF2-40B4-BE49-F238E27FC236}">
                <a16:creationId xmlns:a16="http://schemas.microsoft.com/office/drawing/2014/main" id="{489CE284-0D2A-04AB-C6BF-BB9E76157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033" y="1124744"/>
            <a:ext cx="553353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The Hole in the Wall Gang Camp | LinkedIn">
            <a:extLst>
              <a:ext uri="{FF2B5EF4-FFF2-40B4-BE49-F238E27FC236}">
                <a16:creationId xmlns:a16="http://schemas.microsoft.com/office/drawing/2014/main" id="{68F47243-E286-DB43-F89C-8D20D02923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665" y="5073906"/>
            <a:ext cx="8119685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927822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1.3. </a:t>
            </a:r>
            <a:r>
              <a:rPr lang="de-DE" dirty="0" err="1"/>
              <a:t>Psychology</a:t>
            </a:r>
            <a:endParaRPr lang="de-DE" dirty="0"/>
          </a:p>
          <a:p>
            <a:pPr lvl="3"/>
            <a:r>
              <a:rPr lang="de-DE" b="0" dirty="0"/>
              <a:t>- Psychological </a:t>
            </a:r>
            <a:r>
              <a:rPr lang="de-DE" b="0" dirty="0" err="1"/>
              <a:t>wellness</a:t>
            </a:r>
            <a:r>
              <a:rPr lang="de-DE" b="0" dirty="0"/>
              <a:t> </a:t>
            </a:r>
            <a:r>
              <a:rPr lang="de-DE" b="0" dirty="0" err="1"/>
              <a:t>focuses</a:t>
            </a:r>
            <a:r>
              <a:rPr lang="de-DE" b="0" dirty="0"/>
              <a:t> on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control</a:t>
            </a:r>
            <a:r>
              <a:rPr lang="de-DE" b="0" dirty="0"/>
              <a:t> and </a:t>
            </a:r>
            <a:r>
              <a:rPr lang="de-DE" b="0" dirty="0" err="1"/>
              <a:t>balance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mind</a:t>
            </a:r>
            <a:r>
              <a:rPr lang="de-DE" b="0" dirty="0"/>
              <a:t> and </a:t>
            </a:r>
            <a:r>
              <a:rPr lang="de-DE" b="0" dirty="0" err="1"/>
              <a:t>emotions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It</a:t>
            </a:r>
            <a:r>
              <a:rPr lang="de-DE" b="0" dirty="0"/>
              <a:t> </a:t>
            </a:r>
            <a:r>
              <a:rPr lang="de-DE" b="0" dirty="0" err="1"/>
              <a:t>involves</a:t>
            </a:r>
            <a:r>
              <a:rPr lang="de-DE" b="0" dirty="0"/>
              <a:t> </a:t>
            </a:r>
            <a:r>
              <a:rPr lang="de-DE" b="0" dirty="0" err="1"/>
              <a:t>tools</a:t>
            </a:r>
            <a:r>
              <a:rPr lang="de-DE" b="0" dirty="0"/>
              <a:t> and </a:t>
            </a:r>
            <a:r>
              <a:rPr lang="de-DE" b="0" dirty="0" err="1"/>
              <a:t>techniques</a:t>
            </a:r>
            <a:r>
              <a:rPr lang="de-DE" b="0" dirty="0"/>
              <a:t> </a:t>
            </a:r>
            <a:r>
              <a:rPr lang="de-DE" b="0" dirty="0" err="1"/>
              <a:t>aimed</a:t>
            </a:r>
            <a:r>
              <a:rPr lang="de-DE" b="0" dirty="0"/>
              <a:t> at </a:t>
            </a:r>
            <a:r>
              <a:rPr lang="de-DE" b="0" dirty="0" err="1"/>
              <a:t>enhancing</a:t>
            </a:r>
            <a:r>
              <a:rPr lang="de-DE" b="0" dirty="0"/>
              <a:t> mental </a:t>
            </a:r>
          </a:p>
          <a:p>
            <a:pPr lvl="3"/>
            <a:r>
              <a:rPr lang="de-DE" b="0" dirty="0"/>
              <a:t>and emotional well-</a:t>
            </a:r>
            <a:r>
              <a:rPr lang="de-DE" b="0" dirty="0" err="1"/>
              <a:t>being</a:t>
            </a:r>
            <a:r>
              <a:rPr lang="de-DE" b="0" dirty="0"/>
              <a:t>, such </a:t>
            </a:r>
            <a:r>
              <a:rPr lang="de-DE" b="0" dirty="0" err="1"/>
              <a:t>as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Developing</a:t>
            </a:r>
            <a:r>
              <a:rPr lang="de-DE" b="0" dirty="0"/>
              <a:t> </a:t>
            </a:r>
            <a:r>
              <a:rPr lang="de-DE" b="0" dirty="0" err="1"/>
              <a:t>mindfulness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Practicing</a:t>
            </a:r>
            <a:r>
              <a:rPr lang="de-DE" b="0" dirty="0"/>
              <a:t> </a:t>
            </a:r>
            <a:r>
              <a:rPr lang="de-DE" b="0" dirty="0" err="1"/>
              <a:t>meditation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Building </a:t>
            </a:r>
            <a:r>
              <a:rPr lang="de-DE" b="0" dirty="0" err="1"/>
              <a:t>self-esteem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Becoming</a:t>
            </a:r>
            <a:r>
              <a:rPr lang="de-DE" b="0" dirty="0"/>
              <a:t> a </a:t>
            </a:r>
            <a:r>
              <a:rPr lang="de-DE" b="0" dirty="0" err="1"/>
              <a:t>better</a:t>
            </a:r>
            <a:r>
              <a:rPr lang="de-DE" b="0" dirty="0"/>
              <a:t> </a:t>
            </a:r>
            <a:r>
              <a:rPr lang="de-DE" b="0" dirty="0" err="1"/>
              <a:t>communicator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Reducing</a:t>
            </a:r>
            <a:r>
              <a:rPr lang="de-DE" b="0" dirty="0"/>
              <a:t> stress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Managing </a:t>
            </a:r>
            <a:r>
              <a:rPr lang="de-DE" b="0" dirty="0" err="1"/>
              <a:t>anxiety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Overcoming</a:t>
            </a:r>
            <a:r>
              <a:rPr lang="de-DE" b="0" dirty="0"/>
              <a:t> </a:t>
            </a:r>
            <a:r>
              <a:rPr lang="de-DE" b="0" dirty="0" err="1"/>
              <a:t>depression</a:t>
            </a:r>
            <a:r>
              <a:rPr lang="de-DE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2" indent="-285750">
              <a:buFont typeface="Wingdings" pitchFamily="2" charset="2"/>
              <a:buChar char="Ø"/>
            </a:pP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11270" name="Picture 6" descr="5 Pillars Of Mental Wellness">
            <a:extLst>
              <a:ext uri="{FF2B5EF4-FFF2-40B4-BE49-F238E27FC236}">
                <a16:creationId xmlns:a16="http://schemas.microsoft.com/office/drawing/2014/main" id="{6D1F8D7B-C8EB-C8BD-DDE3-CBA7F5613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592" y="1844824"/>
            <a:ext cx="4509120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20993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1.3. </a:t>
            </a:r>
            <a:r>
              <a:rPr lang="de-DE" dirty="0" err="1"/>
              <a:t>Psychology</a:t>
            </a:r>
            <a:endParaRPr lang="de-DE" dirty="0"/>
          </a:p>
          <a:p>
            <a:pPr lvl="3"/>
            <a:r>
              <a:rPr lang="de-DE" b="0" dirty="0"/>
              <a:t>-</a:t>
            </a:r>
            <a:r>
              <a:rPr lang="de-DE" dirty="0"/>
              <a:t> 1.2.1. Life Coaching</a:t>
            </a:r>
          </a:p>
          <a:p>
            <a:pPr lvl="3"/>
            <a:r>
              <a:rPr lang="de-DE" b="0" dirty="0"/>
              <a:t>- Life-coaching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gaining</a:t>
            </a:r>
            <a:r>
              <a:rPr lang="de-DE" b="0" dirty="0"/>
              <a:t> </a:t>
            </a:r>
            <a:r>
              <a:rPr lang="de-DE" b="0" dirty="0" err="1"/>
              <a:t>popularity</a:t>
            </a:r>
            <a:r>
              <a:rPr lang="de-DE" b="0" dirty="0"/>
              <a:t> </a:t>
            </a:r>
            <a:r>
              <a:rPr lang="de-DE" b="0" dirty="0" err="1"/>
              <a:t>as</a:t>
            </a:r>
            <a:r>
              <a:rPr lang="de-DE" b="0" dirty="0"/>
              <a:t> a form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occupational</a:t>
            </a:r>
            <a:r>
              <a:rPr lang="de-DE" b="0" dirty="0"/>
              <a:t> </a:t>
            </a:r>
            <a:r>
              <a:rPr lang="de-DE" b="0" dirty="0" err="1"/>
              <a:t>wellness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It</a:t>
            </a:r>
            <a:r>
              <a:rPr lang="de-DE" b="0" dirty="0"/>
              <a:t> </a:t>
            </a:r>
            <a:r>
              <a:rPr lang="de-DE" b="0" dirty="0" err="1"/>
              <a:t>offers</a:t>
            </a:r>
            <a:r>
              <a:rPr lang="de-DE" b="0" dirty="0"/>
              <a:t> </a:t>
            </a:r>
            <a:r>
              <a:rPr lang="de-DE" b="0" dirty="0" err="1"/>
              <a:t>practical</a:t>
            </a:r>
            <a:r>
              <a:rPr lang="de-DE" b="0" dirty="0"/>
              <a:t> </a:t>
            </a:r>
            <a:r>
              <a:rPr lang="de-DE" b="0" dirty="0" err="1"/>
              <a:t>advice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help</a:t>
            </a:r>
            <a:r>
              <a:rPr lang="de-DE" b="0" dirty="0"/>
              <a:t> </a:t>
            </a:r>
            <a:r>
              <a:rPr lang="de-DE" b="0" dirty="0" err="1"/>
              <a:t>individuals</a:t>
            </a:r>
            <a:r>
              <a:rPr lang="de-DE" b="0" dirty="0"/>
              <a:t> </a:t>
            </a:r>
            <a:r>
              <a:rPr lang="de-DE" b="0" dirty="0" err="1"/>
              <a:t>achieve</a:t>
            </a:r>
            <a:r>
              <a:rPr lang="de-DE" b="0" dirty="0"/>
              <a:t> personal and professional </a:t>
            </a:r>
            <a:r>
              <a:rPr lang="de-DE" b="0" dirty="0" err="1"/>
              <a:t>goals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It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important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note</a:t>
            </a:r>
            <a:r>
              <a:rPr lang="de-DE" b="0" dirty="0"/>
              <a:t> </a:t>
            </a:r>
            <a:r>
              <a:rPr lang="de-DE" b="0" dirty="0" err="1"/>
              <a:t>that</a:t>
            </a:r>
            <a:r>
              <a:rPr lang="de-DE" b="0" dirty="0"/>
              <a:t> </a:t>
            </a:r>
            <a:r>
              <a:rPr lang="de-DE" b="0" dirty="0" err="1"/>
              <a:t>life</a:t>
            </a:r>
            <a:r>
              <a:rPr lang="de-DE" b="0" dirty="0"/>
              <a:t>-coaching </a:t>
            </a:r>
            <a:r>
              <a:rPr lang="de-DE" b="0" dirty="0" err="1"/>
              <a:t>is</a:t>
            </a:r>
            <a:r>
              <a:rPr lang="de-DE" b="0" dirty="0"/>
              <a:t> not </a:t>
            </a:r>
            <a:r>
              <a:rPr lang="de-DE" b="0" dirty="0" err="1"/>
              <a:t>counselling</a:t>
            </a:r>
            <a:r>
              <a:rPr lang="de-DE" b="0" dirty="0"/>
              <a:t> and </a:t>
            </a:r>
            <a:r>
              <a:rPr lang="de-DE" b="0" dirty="0" err="1"/>
              <a:t>is</a:t>
            </a:r>
            <a:r>
              <a:rPr lang="de-DE" b="0" dirty="0"/>
              <a:t> not </a:t>
            </a:r>
            <a:r>
              <a:rPr lang="de-DE" b="0" dirty="0" err="1"/>
              <a:t>therapy</a:t>
            </a:r>
            <a:r>
              <a:rPr lang="de-DE" b="0" dirty="0"/>
              <a:t>.</a:t>
            </a:r>
          </a:p>
          <a:p>
            <a:pPr lvl="3"/>
            <a:r>
              <a:rPr lang="de-DE" dirty="0"/>
              <a:t>Life-coaching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described</a:t>
            </a:r>
            <a:r>
              <a:rPr lang="de-DE" dirty="0"/>
              <a:t> </a:t>
            </a:r>
            <a:r>
              <a:rPr lang="de-DE" dirty="0" err="1"/>
              <a:t>as</a:t>
            </a:r>
            <a:r>
              <a:rPr lang="de-DE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A </a:t>
            </a:r>
            <a:r>
              <a:rPr lang="de-DE" b="0" dirty="0" err="1"/>
              <a:t>practical</a:t>
            </a:r>
            <a:r>
              <a:rPr lang="de-DE" b="0" dirty="0"/>
              <a:t>, </a:t>
            </a:r>
            <a:r>
              <a:rPr lang="de-DE" b="0" dirty="0" err="1"/>
              <a:t>forward-looking</a:t>
            </a:r>
            <a:r>
              <a:rPr lang="de-DE" b="0" dirty="0"/>
              <a:t> </a:t>
            </a:r>
            <a:r>
              <a:rPr lang="de-DE" b="0" dirty="0" err="1"/>
              <a:t>approach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gaining</a:t>
            </a:r>
            <a:r>
              <a:rPr lang="de-DE" b="0" dirty="0"/>
              <a:t> </a:t>
            </a:r>
            <a:r>
              <a:rPr lang="de-DE" b="0" dirty="0" err="1"/>
              <a:t>clarity</a:t>
            </a:r>
            <a:r>
              <a:rPr lang="de-DE" b="0" dirty="0"/>
              <a:t> on </a:t>
            </a:r>
            <a:r>
              <a:rPr lang="de-DE" b="0" dirty="0" err="1"/>
              <a:t>what</a:t>
            </a:r>
            <a:r>
              <a:rPr lang="de-DE" b="0" dirty="0"/>
              <a:t> </a:t>
            </a:r>
            <a:r>
              <a:rPr lang="de-DE" b="0" dirty="0" err="1"/>
              <a:t>you</a:t>
            </a:r>
            <a:r>
              <a:rPr lang="de-DE" b="0" dirty="0"/>
              <a:t> </a:t>
            </a:r>
            <a:r>
              <a:rPr lang="de-DE" b="0" dirty="0" err="1"/>
              <a:t>don’t</a:t>
            </a:r>
            <a:r>
              <a:rPr lang="de-DE" b="0" dirty="0"/>
              <a:t> like and </a:t>
            </a:r>
            <a:r>
              <a:rPr lang="de-DE" b="0" dirty="0" err="1"/>
              <a:t>identifying</a:t>
            </a:r>
            <a:r>
              <a:rPr lang="de-DE" b="0" dirty="0"/>
              <a:t> </a:t>
            </a:r>
            <a:r>
              <a:rPr lang="de-DE" b="0" dirty="0" err="1"/>
              <a:t>what</a:t>
            </a:r>
            <a:r>
              <a:rPr lang="de-DE" b="0" dirty="0"/>
              <a:t> </a:t>
            </a:r>
            <a:r>
              <a:rPr lang="de-DE" b="0" dirty="0" err="1"/>
              <a:t>you</a:t>
            </a:r>
            <a:r>
              <a:rPr lang="de-DE" b="0" dirty="0"/>
              <a:t> </a:t>
            </a:r>
            <a:r>
              <a:rPr lang="de-DE" b="0" dirty="0" err="1"/>
              <a:t>can</a:t>
            </a:r>
            <a:r>
              <a:rPr lang="de-DE" b="0" dirty="0"/>
              <a:t> do </a:t>
            </a:r>
            <a:r>
              <a:rPr lang="de-DE" b="0" dirty="0" err="1"/>
              <a:t>about</a:t>
            </a:r>
            <a:r>
              <a:rPr lang="de-DE" b="0" dirty="0"/>
              <a:t> it.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A powerful support </a:t>
            </a:r>
            <a:r>
              <a:rPr lang="de-DE" b="0" dirty="0" err="1"/>
              <a:t>system</a:t>
            </a:r>
            <a:r>
              <a:rPr lang="de-DE" b="0" dirty="0"/>
              <a:t> </a:t>
            </a:r>
            <a:r>
              <a:rPr lang="de-DE" b="0" dirty="0" err="1"/>
              <a:t>that</a:t>
            </a:r>
            <a:r>
              <a:rPr lang="de-DE" b="0" dirty="0"/>
              <a:t> </a:t>
            </a:r>
            <a:r>
              <a:rPr lang="de-DE" b="0" dirty="0" err="1"/>
              <a:t>helps</a:t>
            </a:r>
            <a:r>
              <a:rPr lang="de-DE" b="0" dirty="0"/>
              <a:t> </a:t>
            </a:r>
            <a:r>
              <a:rPr lang="de-DE" b="0" dirty="0" err="1"/>
              <a:t>individuals</a:t>
            </a:r>
            <a:r>
              <a:rPr lang="de-DE" b="0" dirty="0"/>
              <a:t> </a:t>
            </a:r>
            <a:r>
              <a:rPr lang="de-DE" b="0" dirty="0" err="1"/>
              <a:t>stay</a:t>
            </a:r>
            <a:r>
              <a:rPr lang="de-DE" b="0" dirty="0"/>
              <a:t> on track and </a:t>
            </a:r>
            <a:r>
              <a:rPr lang="de-DE" b="0" dirty="0" err="1"/>
              <a:t>move</a:t>
            </a:r>
            <a:r>
              <a:rPr lang="de-DE" b="0" dirty="0"/>
              <a:t> in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right</a:t>
            </a:r>
            <a:r>
              <a:rPr lang="de-DE" b="0" dirty="0"/>
              <a:t> </a:t>
            </a:r>
            <a:r>
              <a:rPr lang="de-DE" b="0" dirty="0" err="1"/>
              <a:t>direction</a:t>
            </a:r>
            <a:r>
              <a:rPr lang="de-DE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Providing an external </a:t>
            </a:r>
            <a:r>
              <a:rPr lang="de-DE" b="0" dirty="0" err="1"/>
              <a:t>perspective</a:t>
            </a:r>
            <a:r>
              <a:rPr lang="de-DE" b="0" dirty="0"/>
              <a:t> on </a:t>
            </a:r>
            <a:r>
              <a:rPr lang="de-DE" b="0" dirty="0" err="1"/>
              <a:t>your</a:t>
            </a:r>
            <a:r>
              <a:rPr lang="de-DE" b="0" dirty="0"/>
              <a:t> </a:t>
            </a:r>
            <a:r>
              <a:rPr lang="de-DE" b="0" dirty="0" err="1"/>
              <a:t>life</a:t>
            </a:r>
            <a:r>
              <a:rPr lang="de-DE" b="0" dirty="0"/>
              <a:t>, </a:t>
            </a:r>
            <a:r>
              <a:rPr lang="de-DE" b="0" dirty="0" err="1"/>
              <a:t>helping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clarify</a:t>
            </a:r>
            <a:r>
              <a:rPr lang="de-DE" b="0" dirty="0"/>
              <a:t> </a:t>
            </a:r>
            <a:r>
              <a:rPr lang="de-DE" b="0" dirty="0" err="1"/>
              <a:t>challenges</a:t>
            </a:r>
            <a:r>
              <a:rPr lang="de-DE" b="0" dirty="0"/>
              <a:t> and </a:t>
            </a:r>
            <a:r>
              <a:rPr lang="de-DE" b="0" dirty="0" err="1"/>
              <a:t>solutions</a:t>
            </a:r>
            <a:r>
              <a:rPr lang="de-DE" b="0" dirty="0"/>
              <a:t>. </a:t>
            </a:r>
            <a:endParaRPr lang="nl-NL" b="0" dirty="0"/>
          </a:p>
          <a:p>
            <a:pPr marL="285750" lvl="2" indent="-285750">
              <a:buFont typeface="Wingdings" pitchFamily="2" charset="2"/>
              <a:buChar char="Ø"/>
            </a:pP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738562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r>
              <a:rPr lang="nl-NL" dirty="0"/>
              <a:t>1.3. </a:t>
            </a:r>
            <a:r>
              <a:rPr lang="de-DE" dirty="0" err="1"/>
              <a:t>Psychology</a:t>
            </a:r>
            <a:endParaRPr lang="de-DE" dirty="0"/>
          </a:p>
          <a:p>
            <a:pPr lvl="3"/>
            <a:r>
              <a:rPr lang="de-DE" b="0" dirty="0"/>
              <a:t>-</a:t>
            </a:r>
            <a:r>
              <a:rPr lang="de-DE" dirty="0"/>
              <a:t> 1.2.1. Life Coaching</a:t>
            </a:r>
          </a:p>
          <a:p>
            <a:pPr lvl="3"/>
            <a:r>
              <a:rPr lang="de-DE" b="0" dirty="0"/>
              <a:t>- Life-</a:t>
            </a:r>
            <a:r>
              <a:rPr lang="de-DE" b="0" dirty="0" err="1"/>
              <a:t>coaches</a:t>
            </a:r>
            <a:r>
              <a:rPr lang="de-DE" b="0" dirty="0"/>
              <a:t> </a:t>
            </a:r>
            <a:r>
              <a:rPr lang="de-DE" b="0" dirty="0" err="1"/>
              <a:t>typically</a:t>
            </a:r>
            <a:r>
              <a:rPr lang="de-DE" b="0" dirty="0"/>
              <a:t> </a:t>
            </a:r>
            <a:r>
              <a:rPr lang="de-DE" b="0" dirty="0" err="1"/>
              <a:t>focus</a:t>
            </a:r>
            <a:r>
              <a:rPr lang="de-DE" b="0" dirty="0"/>
              <a:t> on a </a:t>
            </a:r>
            <a:r>
              <a:rPr lang="de-DE" b="0" dirty="0" err="1"/>
              <a:t>range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domains</a:t>
            </a:r>
            <a:r>
              <a:rPr lang="de-DE" b="0" dirty="0"/>
              <a:t> </a:t>
            </a:r>
            <a:r>
              <a:rPr lang="de-DE" b="0" dirty="0" err="1"/>
              <a:t>within</a:t>
            </a:r>
            <a:r>
              <a:rPr lang="de-DE" b="0" dirty="0"/>
              <a:t> a </a:t>
            </a:r>
            <a:r>
              <a:rPr lang="de-DE" b="0" dirty="0" err="1"/>
              <a:t>person’s</a:t>
            </a:r>
            <a:r>
              <a:rPr lang="de-DE" b="0" dirty="0"/>
              <a:t> </a:t>
            </a:r>
            <a:r>
              <a:rPr lang="de-DE" b="0" dirty="0" err="1"/>
              <a:t>life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support </a:t>
            </a:r>
            <a:r>
              <a:rPr lang="de-DE" b="0" dirty="0" err="1"/>
              <a:t>holistic</a:t>
            </a:r>
            <a:r>
              <a:rPr lang="de-DE" b="0" dirty="0"/>
              <a:t> </a:t>
            </a:r>
            <a:r>
              <a:rPr lang="de-DE" b="0" dirty="0" err="1"/>
              <a:t>growth</a:t>
            </a:r>
            <a:r>
              <a:rPr lang="de-DE" b="0" dirty="0"/>
              <a:t> and well-</a:t>
            </a:r>
            <a:r>
              <a:rPr lang="de-DE" b="0" dirty="0" err="1"/>
              <a:t>being</a:t>
            </a:r>
            <a:r>
              <a:rPr lang="de-DE" b="0" dirty="0"/>
              <a:t>, </a:t>
            </a:r>
            <a:r>
              <a:rPr lang="de-DE" b="0" dirty="0" err="1"/>
              <a:t>including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Work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Home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Finances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Social</a:t>
            </a:r>
            <a:r>
              <a:rPr lang="de-DE" b="0" dirty="0"/>
              <a:t> </a:t>
            </a:r>
            <a:r>
              <a:rPr lang="de-DE" b="0" dirty="0" err="1"/>
              <a:t>life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Partnerships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Health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Dreams and </a:t>
            </a:r>
            <a:r>
              <a:rPr lang="de-DE" b="0" dirty="0" err="1"/>
              <a:t>aspirations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Spirituality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Work/</a:t>
            </a:r>
            <a:r>
              <a:rPr lang="de-DE" b="0" dirty="0" err="1"/>
              <a:t>life</a:t>
            </a:r>
            <a:r>
              <a:rPr lang="de-DE" b="0" dirty="0"/>
              <a:t> </a:t>
            </a:r>
            <a:r>
              <a:rPr lang="de-DE" b="0" dirty="0" err="1"/>
              <a:t>balance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4338" name="Picture 2" descr="How Does Life Coaching Work | Noomii">
            <a:extLst>
              <a:ext uri="{FF2B5EF4-FFF2-40B4-BE49-F238E27FC236}">
                <a16:creationId xmlns:a16="http://schemas.microsoft.com/office/drawing/2014/main" id="{52C9FCE4-36E1-0D84-845B-3FABF5FF5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645" y="3082280"/>
            <a:ext cx="6019743" cy="337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13924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1.4. </a:t>
            </a:r>
            <a:r>
              <a:rPr lang="de-DE" dirty="0"/>
              <a:t>Nutrition</a:t>
            </a:r>
          </a:p>
          <a:p>
            <a:pPr lvl="3"/>
            <a:endParaRPr lang="de-DE" b="0" dirty="0"/>
          </a:p>
          <a:p>
            <a:pPr lvl="3"/>
            <a:r>
              <a:rPr lang="de-DE" b="0" dirty="0"/>
              <a:t>- The </a:t>
            </a:r>
            <a:r>
              <a:rPr lang="de-DE" b="0" dirty="0" err="1"/>
              <a:t>topic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healthy</a:t>
            </a:r>
            <a:r>
              <a:rPr lang="de-DE" b="0" dirty="0"/>
              <a:t> </a:t>
            </a:r>
            <a:r>
              <a:rPr lang="de-DE" b="0" dirty="0" err="1"/>
              <a:t>nutrition</a:t>
            </a:r>
            <a:r>
              <a:rPr lang="de-DE" b="0" dirty="0"/>
              <a:t> </a:t>
            </a:r>
            <a:r>
              <a:rPr lang="de-DE" b="0" dirty="0" err="1"/>
              <a:t>has</a:t>
            </a:r>
            <a:r>
              <a:rPr lang="de-DE" b="0" dirty="0"/>
              <a:t> </a:t>
            </a:r>
            <a:r>
              <a:rPr lang="de-DE" b="0" dirty="0" err="1"/>
              <a:t>become</a:t>
            </a:r>
            <a:r>
              <a:rPr lang="de-DE" b="0" dirty="0"/>
              <a:t> a </a:t>
            </a:r>
            <a:r>
              <a:rPr lang="de-DE" b="0" dirty="0" err="1"/>
              <a:t>major</a:t>
            </a:r>
            <a:r>
              <a:rPr lang="de-DE" b="0" dirty="0"/>
              <a:t> </a:t>
            </a:r>
            <a:r>
              <a:rPr lang="de-DE" b="0" dirty="0" err="1"/>
              <a:t>focus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public</a:t>
            </a:r>
            <a:r>
              <a:rPr lang="de-DE" b="0" dirty="0"/>
              <a:t> </a:t>
            </a:r>
            <a:r>
              <a:rPr lang="de-DE" b="0" dirty="0" err="1"/>
              <a:t>education</a:t>
            </a:r>
            <a:r>
              <a:rPr lang="de-DE" b="0" dirty="0"/>
              <a:t> </a:t>
            </a:r>
            <a:r>
              <a:rPr lang="de-DE" b="0" dirty="0" err="1"/>
              <a:t>campaigns</a:t>
            </a:r>
            <a:r>
              <a:rPr lang="de-DE" b="0" dirty="0"/>
              <a:t> in </a:t>
            </a:r>
            <a:r>
              <a:rPr lang="de-DE" b="0" dirty="0" err="1"/>
              <a:t>many</a:t>
            </a:r>
            <a:r>
              <a:rPr lang="de-DE" b="0" dirty="0"/>
              <a:t> countries.</a:t>
            </a:r>
          </a:p>
          <a:p>
            <a:pPr lvl="3"/>
            <a:r>
              <a:rPr lang="de-DE" b="0" dirty="0"/>
              <a:t>- Governments, </a:t>
            </a:r>
            <a:r>
              <a:rPr lang="de-DE" b="0" dirty="0" err="1"/>
              <a:t>health</a:t>
            </a:r>
            <a:r>
              <a:rPr lang="de-DE" b="0" dirty="0"/>
              <a:t> </a:t>
            </a:r>
            <a:r>
              <a:rPr lang="de-DE" b="0" dirty="0" err="1"/>
              <a:t>organizations</a:t>
            </a:r>
            <a:r>
              <a:rPr lang="de-DE" b="0" dirty="0"/>
              <a:t>, and </a:t>
            </a:r>
            <a:r>
              <a:rPr lang="de-DE" b="0" dirty="0" err="1"/>
              <a:t>schools</a:t>
            </a:r>
            <a:r>
              <a:rPr lang="de-DE" b="0" dirty="0"/>
              <a:t> </a:t>
            </a:r>
            <a:r>
              <a:rPr lang="de-DE" b="0" dirty="0" err="1"/>
              <a:t>are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promoting</a:t>
            </a:r>
            <a:r>
              <a:rPr lang="de-DE" b="0" dirty="0"/>
              <a:t> </a:t>
            </a:r>
            <a:r>
              <a:rPr lang="de-DE" b="0" dirty="0" err="1"/>
              <a:t>awareness</a:t>
            </a:r>
            <a:r>
              <a:rPr lang="de-DE" b="0" dirty="0"/>
              <a:t> </a:t>
            </a:r>
            <a:r>
              <a:rPr lang="de-DE" b="0" dirty="0" err="1"/>
              <a:t>about</a:t>
            </a:r>
            <a:r>
              <a:rPr lang="de-DE" b="0" dirty="0"/>
              <a:t> </a:t>
            </a:r>
            <a:r>
              <a:rPr lang="de-DE" b="0" dirty="0" err="1"/>
              <a:t>balanced</a:t>
            </a:r>
            <a:r>
              <a:rPr lang="de-DE" b="0" dirty="0"/>
              <a:t> </a:t>
            </a:r>
            <a:r>
              <a:rPr lang="de-DE" b="0" dirty="0" err="1"/>
              <a:t>diets</a:t>
            </a:r>
            <a:r>
              <a:rPr lang="de-DE" b="0" dirty="0"/>
              <a:t> and </a:t>
            </a:r>
            <a:r>
              <a:rPr lang="de-DE" b="0" dirty="0" err="1"/>
              <a:t>healthy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eating</a:t>
            </a:r>
            <a:r>
              <a:rPr lang="de-DE" b="0" dirty="0"/>
              <a:t> </a:t>
            </a:r>
            <a:r>
              <a:rPr lang="de-DE" b="0" dirty="0" err="1"/>
              <a:t>habits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Diets</a:t>
            </a:r>
            <a:r>
              <a:rPr lang="de-DE" b="0" dirty="0"/>
              <a:t>, </a:t>
            </a:r>
            <a:r>
              <a:rPr lang="de-DE" b="0" dirty="0" err="1"/>
              <a:t>healthy</a:t>
            </a:r>
            <a:r>
              <a:rPr lang="de-DE" b="0" dirty="0"/>
              <a:t> </a:t>
            </a:r>
            <a:r>
              <a:rPr lang="de-DE" b="0" dirty="0" err="1"/>
              <a:t>eating</a:t>
            </a:r>
            <a:r>
              <a:rPr lang="de-DE" b="0" dirty="0"/>
              <a:t>, and </a:t>
            </a:r>
            <a:r>
              <a:rPr lang="de-DE" b="0" dirty="0" err="1"/>
              <a:t>detoxing</a:t>
            </a:r>
            <a:r>
              <a:rPr lang="de-DE" b="0" dirty="0"/>
              <a:t> </a:t>
            </a:r>
            <a:r>
              <a:rPr lang="de-DE" b="0" dirty="0" err="1"/>
              <a:t>have</a:t>
            </a:r>
            <a:r>
              <a:rPr lang="de-DE" b="0" dirty="0"/>
              <a:t> </a:t>
            </a:r>
            <a:r>
              <a:rPr lang="de-DE" b="0" dirty="0" err="1"/>
              <a:t>become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prevalent</a:t>
            </a:r>
            <a:r>
              <a:rPr lang="de-DE" b="0" dirty="0"/>
              <a:t> </a:t>
            </a:r>
            <a:r>
              <a:rPr lang="de-DE" b="0" dirty="0" err="1"/>
              <a:t>themes</a:t>
            </a:r>
            <a:r>
              <a:rPr lang="de-DE" b="0" dirty="0"/>
              <a:t> in </a:t>
            </a:r>
            <a:r>
              <a:rPr lang="de-DE" b="0" dirty="0" err="1"/>
              <a:t>books</a:t>
            </a:r>
            <a:r>
              <a:rPr lang="de-DE" b="0" dirty="0"/>
              <a:t>, </a:t>
            </a:r>
            <a:r>
              <a:rPr lang="de-DE" b="0" dirty="0" err="1"/>
              <a:t>magazines</a:t>
            </a:r>
            <a:r>
              <a:rPr lang="de-DE" b="0" dirty="0"/>
              <a:t>, and TV </a:t>
            </a:r>
            <a:r>
              <a:rPr lang="de-DE" b="0" dirty="0" err="1"/>
              <a:t>shows</a:t>
            </a:r>
            <a:endParaRPr lang="de-DE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Healthy Eating ...">
            <a:extLst>
              <a:ext uri="{FF2B5EF4-FFF2-40B4-BE49-F238E27FC236}">
                <a16:creationId xmlns:a16="http://schemas.microsoft.com/office/drawing/2014/main" id="{3D22716C-DB1F-6F43-90C2-74D0BAFB1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082" y="2554982"/>
            <a:ext cx="5858182" cy="389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89258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1.4. </a:t>
            </a:r>
            <a:r>
              <a:rPr lang="de-DE" dirty="0"/>
              <a:t>Nutrition</a:t>
            </a:r>
          </a:p>
          <a:p>
            <a:pPr lvl="3"/>
            <a:endParaRPr lang="de-DE" b="0" dirty="0"/>
          </a:p>
          <a:p>
            <a:pPr lvl="3"/>
            <a:r>
              <a:rPr lang="de-DE" b="0" dirty="0"/>
              <a:t>- Detox, </a:t>
            </a:r>
            <a:r>
              <a:rPr lang="de-DE" b="0" dirty="0" err="1"/>
              <a:t>short</a:t>
            </a:r>
            <a:r>
              <a:rPr lang="de-DE" b="0" dirty="0"/>
              <a:t> </a:t>
            </a:r>
            <a:r>
              <a:rPr lang="de-DE" b="0" dirty="0" err="1"/>
              <a:t>for</a:t>
            </a:r>
            <a:r>
              <a:rPr lang="de-DE" b="0" dirty="0"/>
              <a:t> </a:t>
            </a:r>
            <a:r>
              <a:rPr lang="de-DE" b="0" dirty="0" err="1"/>
              <a:t>detoxification</a:t>
            </a:r>
            <a:r>
              <a:rPr lang="de-DE" b="0" dirty="0"/>
              <a:t>, </a:t>
            </a:r>
            <a:r>
              <a:rPr lang="de-DE" b="0" dirty="0" err="1"/>
              <a:t>refers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body’s</a:t>
            </a:r>
            <a:r>
              <a:rPr lang="de-DE" b="0" dirty="0"/>
              <a:t> </a:t>
            </a:r>
            <a:r>
              <a:rPr lang="de-DE" b="0" dirty="0" err="1"/>
              <a:t>natural</a:t>
            </a:r>
            <a:r>
              <a:rPr lang="de-DE" b="0" dirty="0"/>
              <a:t> and </a:t>
            </a:r>
            <a:r>
              <a:rPr lang="de-DE" b="0" dirty="0" err="1"/>
              <a:t>ongoing</a:t>
            </a:r>
            <a:r>
              <a:rPr lang="de-DE" b="0" dirty="0"/>
              <a:t> </a:t>
            </a:r>
            <a:r>
              <a:rPr lang="de-DE" b="0" dirty="0" err="1"/>
              <a:t>process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neutralizing</a:t>
            </a:r>
            <a:r>
              <a:rPr lang="de-DE" b="0" dirty="0"/>
              <a:t> </a:t>
            </a:r>
            <a:r>
              <a:rPr lang="de-DE" b="0" dirty="0" err="1"/>
              <a:t>or</a:t>
            </a:r>
            <a:r>
              <a:rPr lang="de-DE" b="0" dirty="0"/>
              <a:t> </a:t>
            </a:r>
            <a:r>
              <a:rPr lang="de-DE" b="0" dirty="0" err="1"/>
              <a:t>eliminating</a:t>
            </a:r>
            <a:r>
              <a:rPr lang="de-DE" b="0" dirty="0"/>
              <a:t> </a:t>
            </a:r>
            <a:r>
              <a:rPr lang="de-DE" b="0" dirty="0" err="1"/>
              <a:t>toxins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Traditionally</a:t>
            </a:r>
            <a:r>
              <a:rPr lang="de-DE" b="0" dirty="0"/>
              <a:t>, </a:t>
            </a:r>
            <a:r>
              <a:rPr lang="de-DE" b="0" dirty="0" err="1"/>
              <a:t>detox</a:t>
            </a:r>
            <a:r>
              <a:rPr lang="de-DE" b="0" dirty="0"/>
              <a:t> was </a:t>
            </a:r>
            <a:r>
              <a:rPr lang="de-DE" b="0" dirty="0" err="1"/>
              <a:t>associated</a:t>
            </a:r>
            <a:r>
              <a:rPr lang="de-DE" b="0" dirty="0"/>
              <a:t> </a:t>
            </a:r>
            <a:r>
              <a:rPr lang="de-DE" b="0" dirty="0" err="1"/>
              <a:t>with</a:t>
            </a:r>
            <a:r>
              <a:rPr lang="de-DE" b="0" dirty="0"/>
              <a:t> </a:t>
            </a:r>
            <a:r>
              <a:rPr lang="de-DE" b="0" dirty="0" err="1"/>
              <a:t>treatments</a:t>
            </a:r>
            <a:r>
              <a:rPr lang="de-DE" b="0" dirty="0"/>
              <a:t> </a:t>
            </a:r>
            <a:r>
              <a:rPr lang="de-DE" b="0" dirty="0" err="1"/>
              <a:t>for</a:t>
            </a:r>
            <a:r>
              <a:rPr lang="de-DE" b="0" dirty="0"/>
              <a:t> </a:t>
            </a:r>
            <a:r>
              <a:rPr lang="de-DE" b="0" dirty="0" err="1"/>
              <a:t>alcohol</a:t>
            </a:r>
            <a:r>
              <a:rPr lang="de-DE" b="0" dirty="0"/>
              <a:t> </a:t>
            </a:r>
            <a:r>
              <a:rPr lang="de-DE" b="0" dirty="0" err="1"/>
              <a:t>or</a:t>
            </a:r>
            <a:r>
              <a:rPr lang="de-DE" b="0" dirty="0"/>
              <a:t> </a:t>
            </a:r>
            <a:r>
              <a:rPr lang="de-DE" b="0" dirty="0" err="1"/>
              <a:t>drug</a:t>
            </a:r>
            <a:r>
              <a:rPr lang="de-DE" b="0" dirty="0"/>
              <a:t> </a:t>
            </a:r>
            <a:r>
              <a:rPr lang="de-DE" b="0" dirty="0" err="1"/>
              <a:t>dependence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Recently</a:t>
            </a:r>
            <a:r>
              <a:rPr lang="de-DE" b="0" dirty="0"/>
              <a:t>,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term</a:t>
            </a:r>
            <a:r>
              <a:rPr lang="de-DE" b="0" dirty="0"/>
              <a:t> </a:t>
            </a:r>
            <a:r>
              <a:rPr lang="de-DE" b="0" dirty="0" err="1"/>
              <a:t>has</a:t>
            </a:r>
            <a:r>
              <a:rPr lang="de-DE" b="0" dirty="0"/>
              <a:t> </a:t>
            </a:r>
            <a:r>
              <a:rPr lang="de-DE" b="0" dirty="0" err="1"/>
              <a:t>expanded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include</a:t>
            </a:r>
            <a:r>
              <a:rPr lang="de-DE" b="0" dirty="0"/>
              <a:t> a </a:t>
            </a:r>
            <a:r>
              <a:rPr lang="de-DE" b="0" dirty="0" err="1"/>
              <a:t>variety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health</a:t>
            </a:r>
            <a:r>
              <a:rPr lang="de-DE" b="0" dirty="0"/>
              <a:t> and </a:t>
            </a:r>
            <a:r>
              <a:rPr lang="de-DE" b="0" dirty="0" err="1"/>
              <a:t>wellness</a:t>
            </a:r>
            <a:r>
              <a:rPr lang="de-DE" b="0" dirty="0"/>
              <a:t> </a:t>
            </a:r>
            <a:r>
              <a:rPr lang="de-DE" b="0" dirty="0" err="1"/>
              <a:t>practices</a:t>
            </a:r>
            <a:r>
              <a:rPr lang="de-DE" b="0" dirty="0"/>
              <a:t>, such </a:t>
            </a:r>
            <a:r>
              <a:rPr lang="de-DE" b="0" dirty="0" err="1"/>
              <a:t>as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Special </a:t>
            </a:r>
            <a:r>
              <a:rPr lang="de-DE" b="0" dirty="0" err="1"/>
              <a:t>diets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Herbal</a:t>
            </a:r>
            <a:r>
              <a:rPr lang="de-DE" b="0" dirty="0"/>
              <a:t> </a:t>
            </a:r>
            <a:r>
              <a:rPr lang="de-DE" b="0" dirty="0" err="1"/>
              <a:t>remedies</a:t>
            </a:r>
            <a:endParaRPr lang="de-DE" b="0" dirty="0"/>
          </a:p>
          <a:p>
            <a:pPr lvl="3"/>
            <a:r>
              <a:rPr lang="de-DE" b="0" dirty="0"/>
              <a:t>-These </a:t>
            </a:r>
            <a:r>
              <a:rPr lang="de-DE" b="0" dirty="0" err="1"/>
              <a:t>methods</a:t>
            </a:r>
            <a:r>
              <a:rPr lang="de-DE" b="0" dirty="0"/>
              <a:t> </a:t>
            </a:r>
            <a:r>
              <a:rPr lang="de-DE" b="0" dirty="0" err="1"/>
              <a:t>aim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help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body</a:t>
            </a:r>
            <a:r>
              <a:rPr lang="de-DE" b="0" dirty="0"/>
              <a:t> </a:t>
            </a:r>
            <a:r>
              <a:rPr lang="de-DE" b="0" dirty="0" err="1"/>
              <a:t>remove</a:t>
            </a:r>
            <a:r>
              <a:rPr lang="de-DE" b="0" dirty="0"/>
              <a:t> </a:t>
            </a:r>
          </a:p>
          <a:p>
            <a:pPr lvl="3"/>
            <a:r>
              <a:rPr lang="de-DE" b="0" dirty="0"/>
              <a:t>environmental and </a:t>
            </a:r>
            <a:r>
              <a:rPr lang="de-DE" b="0" dirty="0" err="1"/>
              <a:t>dietary</a:t>
            </a:r>
            <a:r>
              <a:rPr lang="de-DE" b="0" dirty="0"/>
              <a:t> </a:t>
            </a:r>
            <a:r>
              <a:rPr lang="de-DE" b="0" dirty="0" err="1"/>
              <a:t>toxins</a:t>
            </a:r>
            <a:r>
              <a:rPr lang="de-DE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Fueling Your Body for Optimal Health">
            <a:extLst>
              <a:ext uri="{FF2B5EF4-FFF2-40B4-BE49-F238E27FC236}">
                <a16:creationId xmlns:a16="http://schemas.microsoft.com/office/drawing/2014/main" id="{822574B0-73D3-C3F4-9328-44F68B4FB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3672456"/>
            <a:ext cx="6395606" cy="269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5208869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1.4. </a:t>
            </a:r>
            <a:r>
              <a:rPr lang="de-DE" dirty="0"/>
              <a:t>Nutrition</a:t>
            </a:r>
            <a:endParaRPr lang="de-DE" b="0" dirty="0"/>
          </a:p>
          <a:p>
            <a:pPr lvl="3"/>
            <a:r>
              <a:rPr lang="de-DE" b="0" dirty="0"/>
              <a:t>- A </a:t>
            </a:r>
            <a:r>
              <a:rPr lang="de-DE" b="0" dirty="0" err="1"/>
              <a:t>detox</a:t>
            </a:r>
            <a:r>
              <a:rPr lang="de-DE" b="0" dirty="0"/>
              <a:t> </a:t>
            </a:r>
            <a:r>
              <a:rPr lang="de-DE" b="0" dirty="0" err="1"/>
              <a:t>diet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designed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reduce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intake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harmful</a:t>
            </a:r>
            <a:r>
              <a:rPr lang="de-DE" b="0" dirty="0"/>
              <a:t> </a:t>
            </a:r>
            <a:r>
              <a:rPr lang="de-DE" b="0" dirty="0" err="1"/>
              <a:t>chemicals</a:t>
            </a:r>
            <a:r>
              <a:rPr lang="de-DE" b="0" dirty="0"/>
              <a:t>, </a:t>
            </a:r>
            <a:r>
              <a:rPr lang="de-DE" b="0" dirty="0" err="1"/>
              <a:t>often</a:t>
            </a:r>
            <a:r>
              <a:rPr lang="de-DE" b="0" dirty="0"/>
              <a:t> </a:t>
            </a:r>
            <a:r>
              <a:rPr lang="de-DE" b="0" dirty="0" err="1"/>
              <a:t>by</a:t>
            </a:r>
            <a:r>
              <a:rPr lang="de-DE" b="0" dirty="0"/>
              <a:t> </a:t>
            </a:r>
            <a:r>
              <a:rPr lang="de-DE" b="0" dirty="0" err="1"/>
              <a:t>encouraging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consumption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organic</a:t>
            </a:r>
            <a:r>
              <a:rPr lang="de-DE" b="0" dirty="0"/>
              <a:t> </a:t>
            </a:r>
            <a:r>
              <a:rPr lang="de-DE" b="0" dirty="0" err="1"/>
              <a:t>foods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It</a:t>
            </a:r>
            <a:r>
              <a:rPr lang="de-DE" b="0" dirty="0"/>
              <a:t> </a:t>
            </a:r>
            <a:r>
              <a:rPr lang="de-DE" b="0" dirty="0" err="1"/>
              <a:t>emphasizes</a:t>
            </a:r>
            <a:r>
              <a:rPr lang="de-DE" b="0" dirty="0"/>
              <a:t> </a:t>
            </a:r>
            <a:r>
              <a:rPr lang="de-DE" b="0" dirty="0" err="1"/>
              <a:t>foods</a:t>
            </a:r>
            <a:r>
              <a:rPr lang="de-DE" b="0" dirty="0"/>
              <a:t> </a:t>
            </a:r>
            <a:r>
              <a:rPr lang="de-DE" b="0" dirty="0" err="1"/>
              <a:t>rich</a:t>
            </a:r>
            <a:r>
              <a:rPr lang="de-DE" b="0" dirty="0"/>
              <a:t> in </a:t>
            </a:r>
            <a:r>
              <a:rPr lang="de-DE" b="0" dirty="0" err="1"/>
              <a:t>vitamins</a:t>
            </a:r>
            <a:r>
              <a:rPr lang="de-DE" b="0" dirty="0"/>
              <a:t>, </a:t>
            </a:r>
            <a:r>
              <a:rPr lang="de-DE" b="0" dirty="0" err="1"/>
              <a:t>nutrients</a:t>
            </a:r>
            <a:r>
              <a:rPr lang="de-DE" b="0" dirty="0"/>
              <a:t>,</a:t>
            </a:r>
          </a:p>
          <a:p>
            <a:pPr lvl="3"/>
            <a:r>
              <a:rPr lang="de-DE" b="0" dirty="0"/>
              <a:t> and </a:t>
            </a:r>
            <a:r>
              <a:rPr lang="de-DE" b="0" dirty="0" err="1"/>
              <a:t>antioxidants</a:t>
            </a:r>
            <a:r>
              <a:rPr lang="de-DE" b="0" dirty="0"/>
              <a:t> </a:t>
            </a:r>
            <a:r>
              <a:rPr lang="de-DE" b="0" dirty="0" err="1"/>
              <a:t>that</a:t>
            </a:r>
            <a:r>
              <a:rPr lang="de-DE" b="0" dirty="0"/>
              <a:t> support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body’s</a:t>
            </a:r>
            <a:r>
              <a:rPr lang="de-DE" b="0" dirty="0"/>
              <a:t> </a:t>
            </a:r>
            <a:r>
              <a:rPr lang="de-DE" b="0" dirty="0" err="1"/>
              <a:t>natural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detoxification</a:t>
            </a:r>
            <a:r>
              <a:rPr lang="de-DE" b="0" dirty="0"/>
              <a:t> </a:t>
            </a:r>
            <a:r>
              <a:rPr lang="de-DE" b="0" dirty="0" err="1"/>
              <a:t>processes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The </a:t>
            </a:r>
            <a:r>
              <a:rPr lang="de-DE" b="0" dirty="0" err="1"/>
              <a:t>aim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help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body</a:t>
            </a:r>
            <a:r>
              <a:rPr lang="de-DE" b="0" dirty="0"/>
              <a:t> </a:t>
            </a:r>
            <a:r>
              <a:rPr lang="de-DE" b="0" dirty="0" err="1"/>
              <a:t>eliminate</a:t>
            </a:r>
            <a:r>
              <a:rPr lang="de-DE" b="0" dirty="0"/>
              <a:t> </a:t>
            </a:r>
            <a:r>
              <a:rPr lang="de-DE" b="0" dirty="0" err="1"/>
              <a:t>accumulated</a:t>
            </a:r>
            <a:endParaRPr lang="de-DE" b="0" dirty="0"/>
          </a:p>
          <a:p>
            <a:pPr lvl="3"/>
            <a:r>
              <a:rPr lang="de-DE" b="0" dirty="0"/>
              <a:t> </a:t>
            </a:r>
            <a:r>
              <a:rPr lang="de-DE" b="0" dirty="0" err="1"/>
              <a:t>toxins</a:t>
            </a:r>
            <a:r>
              <a:rPr lang="de-DE" b="0" dirty="0"/>
              <a:t> and promote </a:t>
            </a:r>
            <a:r>
              <a:rPr lang="de-DE" b="0" dirty="0" err="1"/>
              <a:t>better</a:t>
            </a:r>
            <a:r>
              <a:rPr lang="de-DE" b="0" dirty="0"/>
              <a:t> </a:t>
            </a:r>
            <a:r>
              <a:rPr lang="de-DE" b="0" dirty="0" err="1"/>
              <a:t>health</a:t>
            </a:r>
            <a:r>
              <a:rPr lang="de-DE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8" name="Picture 6" descr="Researchers want a 'nutrition label ...">
            <a:extLst>
              <a:ext uri="{FF2B5EF4-FFF2-40B4-BE49-F238E27FC236}">
                <a16:creationId xmlns:a16="http://schemas.microsoft.com/office/drawing/2014/main" id="{9BC9A740-4164-7839-BE0C-A89680E21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135" y="2742397"/>
            <a:ext cx="6579170" cy="369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71608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1.4. </a:t>
            </a:r>
            <a:r>
              <a:rPr lang="de-DE" dirty="0"/>
              <a:t>Nutrition</a:t>
            </a:r>
          </a:p>
          <a:p>
            <a:pPr lvl="3"/>
            <a:endParaRPr lang="de-DE" b="0" dirty="0"/>
          </a:p>
          <a:p>
            <a:pPr lvl="3"/>
            <a:r>
              <a:rPr lang="de-DE" b="0" dirty="0"/>
              <a:t>A </a:t>
            </a:r>
            <a:r>
              <a:rPr lang="de-DE" b="0" dirty="0" err="1"/>
              <a:t>detox</a:t>
            </a:r>
            <a:r>
              <a:rPr lang="de-DE" b="0" dirty="0"/>
              <a:t> </a:t>
            </a:r>
            <a:r>
              <a:rPr lang="de-DE" b="0" dirty="0" err="1"/>
              <a:t>diet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believed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improve</a:t>
            </a:r>
            <a:r>
              <a:rPr lang="de-DE" b="0" dirty="0"/>
              <a:t> </a:t>
            </a:r>
            <a:r>
              <a:rPr lang="de-DE" b="0" dirty="0" err="1"/>
              <a:t>various</a:t>
            </a:r>
            <a:r>
              <a:rPr lang="de-DE" b="0" dirty="0"/>
              <a:t> </a:t>
            </a:r>
            <a:r>
              <a:rPr lang="de-DE" b="0" dirty="0" err="1"/>
              <a:t>health</a:t>
            </a:r>
            <a:r>
              <a:rPr lang="de-DE" b="0" dirty="0"/>
              <a:t> </a:t>
            </a:r>
            <a:r>
              <a:rPr lang="de-DE" b="0" dirty="0" err="1"/>
              <a:t>issues</a:t>
            </a:r>
            <a:r>
              <a:rPr lang="de-DE" b="0" dirty="0"/>
              <a:t> </a:t>
            </a:r>
            <a:r>
              <a:rPr lang="de-DE" b="0" dirty="0" err="1"/>
              <a:t>associated</a:t>
            </a:r>
            <a:r>
              <a:rPr lang="de-DE" b="0" dirty="0"/>
              <a:t> </a:t>
            </a:r>
            <a:r>
              <a:rPr lang="de-DE" b="0" dirty="0" err="1"/>
              <a:t>with</a:t>
            </a:r>
            <a:r>
              <a:rPr lang="de-DE" b="0" dirty="0"/>
              <a:t> </a:t>
            </a:r>
            <a:r>
              <a:rPr lang="de-DE" b="0" dirty="0" err="1"/>
              <a:t>toxin</a:t>
            </a:r>
            <a:r>
              <a:rPr lang="de-DE" b="0" dirty="0"/>
              <a:t> </a:t>
            </a:r>
            <a:r>
              <a:rPr lang="de-DE" b="0" dirty="0" err="1"/>
              <a:t>buildup</a:t>
            </a:r>
            <a:r>
              <a:rPr lang="de-DE" b="0" dirty="0"/>
              <a:t>, such </a:t>
            </a:r>
            <a:r>
              <a:rPr lang="de-DE" b="0" dirty="0" err="1"/>
              <a:t>as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Indigestion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Bad </a:t>
            </a:r>
            <a:r>
              <a:rPr lang="de-DE" b="0" dirty="0" err="1"/>
              <a:t>breath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Fatigue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Poor </a:t>
            </a:r>
            <a:r>
              <a:rPr lang="de-DE" b="0" dirty="0" err="1"/>
              <a:t>skin</a:t>
            </a:r>
            <a:r>
              <a:rPr lang="de-DE" b="0" dirty="0"/>
              <a:t> </a:t>
            </a:r>
            <a:r>
              <a:rPr lang="de-DE" b="0" dirty="0" err="1"/>
              <a:t>quality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Muscle </a:t>
            </a:r>
            <a:r>
              <a:rPr lang="de-DE" b="0" dirty="0" err="1"/>
              <a:t>pain</a:t>
            </a:r>
            <a:endParaRPr lang="de-DE" b="0" dirty="0"/>
          </a:p>
          <a:p>
            <a:pPr lvl="3"/>
            <a:r>
              <a:rPr lang="de-DE" b="0" dirty="0"/>
              <a:t>Benefits </a:t>
            </a:r>
            <a:r>
              <a:rPr lang="de-DE" b="0" dirty="0" err="1"/>
              <a:t>often</a:t>
            </a:r>
            <a:r>
              <a:rPr lang="de-DE" b="0" dirty="0"/>
              <a:t> </a:t>
            </a:r>
            <a:r>
              <a:rPr lang="de-DE" b="0" dirty="0" err="1"/>
              <a:t>associated</a:t>
            </a:r>
            <a:r>
              <a:rPr lang="de-DE" b="0" dirty="0"/>
              <a:t> </a:t>
            </a:r>
            <a:r>
              <a:rPr lang="de-DE" b="0" dirty="0" err="1"/>
              <a:t>with</a:t>
            </a:r>
            <a:r>
              <a:rPr lang="de-DE" b="0" dirty="0"/>
              <a:t> </a:t>
            </a:r>
            <a:r>
              <a:rPr lang="de-DE" b="0" dirty="0" err="1"/>
              <a:t>detox</a:t>
            </a:r>
            <a:r>
              <a:rPr lang="de-DE" b="0" dirty="0"/>
              <a:t> </a:t>
            </a:r>
            <a:r>
              <a:rPr lang="de-DE" b="0" dirty="0" err="1"/>
              <a:t>diets</a:t>
            </a:r>
            <a:r>
              <a:rPr lang="de-DE" b="0" dirty="0"/>
              <a:t> </a:t>
            </a:r>
            <a:r>
              <a:rPr lang="de-DE" b="0" dirty="0" err="1"/>
              <a:t>include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Increased</a:t>
            </a:r>
            <a:r>
              <a:rPr lang="de-DE" b="0" dirty="0"/>
              <a:t> </a:t>
            </a:r>
            <a:r>
              <a:rPr lang="de-DE" b="0" dirty="0" err="1"/>
              <a:t>energy</a:t>
            </a:r>
            <a:r>
              <a:rPr lang="de-DE" b="0" dirty="0"/>
              <a:t> </a:t>
            </a:r>
            <a:r>
              <a:rPr lang="de-DE" b="0" dirty="0" err="1"/>
              <a:t>levels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Improved</a:t>
            </a:r>
            <a:r>
              <a:rPr lang="de-DE" b="0" dirty="0"/>
              <a:t> </a:t>
            </a:r>
            <a:r>
              <a:rPr lang="de-DE" b="0" dirty="0" err="1"/>
              <a:t>concentration</a:t>
            </a:r>
            <a:r>
              <a:rPr lang="de-DE" b="0" dirty="0"/>
              <a:t> and mental </a:t>
            </a:r>
            <a:r>
              <a:rPr lang="de-DE" b="0" dirty="0" err="1"/>
              <a:t>clarity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A </a:t>
            </a:r>
            <a:r>
              <a:rPr lang="de-DE" b="0" dirty="0" err="1"/>
              <a:t>greater</a:t>
            </a:r>
            <a:r>
              <a:rPr lang="de-DE" b="0" dirty="0"/>
              <a:t> sense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overall</a:t>
            </a:r>
            <a:r>
              <a:rPr lang="de-DE" b="0" dirty="0"/>
              <a:t> </a:t>
            </a:r>
            <a:r>
              <a:rPr lang="de-DE" b="0" dirty="0" err="1"/>
              <a:t>wellness</a:t>
            </a:r>
            <a:endParaRPr lang="de-DE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100" name="Picture 4" descr="Healthy Nutrition to Lose Weight ...">
            <a:extLst>
              <a:ext uri="{FF2B5EF4-FFF2-40B4-BE49-F238E27FC236}">
                <a16:creationId xmlns:a16="http://schemas.microsoft.com/office/drawing/2014/main" id="{0C4BB298-3BE1-C640-144C-9FDEEC605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915" y="2675637"/>
            <a:ext cx="6051872" cy="377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33786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1.5. </a:t>
            </a:r>
            <a:r>
              <a:rPr lang="nl-NL" dirty="0" err="1"/>
              <a:t>Rehabilitation</a:t>
            </a:r>
            <a:r>
              <a:rPr lang="nl-NL" dirty="0"/>
              <a:t> </a:t>
            </a:r>
          </a:p>
          <a:p>
            <a:pPr lvl="3"/>
            <a:r>
              <a:rPr lang="de-DE" b="0" dirty="0"/>
              <a:t>- Rehabilitation </a:t>
            </a:r>
            <a:r>
              <a:rPr lang="de-DE" b="0" dirty="0" err="1"/>
              <a:t>refers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process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helping</a:t>
            </a:r>
            <a:r>
              <a:rPr lang="de-DE" b="0" dirty="0"/>
              <a:t> </a:t>
            </a:r>
            <a:r>
              <a:rPr lang="de-DE" b="0" dirty="0" err="1"/>
              <a:t>individuals</a:t>
            </a:r>
            <a:r>
              <a:rPr lang="de-DE" b="0" dirty="0"/>
              <a:t> </a:t>
            </a:r>
            <a:r>
              <a:rPr lang="de-DE" b="0" dirty="0" err="1"/>
              <a:t>with</a:t>
            </a:r>
            <a:r>
              <a:rPr lang="de-DE" b="0" dirty="0"/>
              <a:t> </a:t>
            </a:r>
            <a:r>
              <a:rPr lang="de-DE" b="0" dirty="0" err="1"/>
              <a:t>disabilities</a:t>
            </a:r>
            <a:r>
              <a:rPr lang="de-DE" b="0" dirty="0"/>
              <a:t>, </a:t>
            </a:r>
            <a:r>
              <a:rPr lang="de-DE" b="0" dirty="0" err="1"/>
              <a:t>serious</a:t>
            </a:r>
            <a:r>
              <a:rPr lang="de-DE" b="0" dirty="0"/>
              <a:t>, </a:t>
            </a:r>
            <a:r>
              <a:rPr lang="de-DE" b="0" dirty="0" err="1"/>
              <a:t>or</a:t>
            </a:r>
            <a:r>
              <a:rPr lang="de-DE" b="0" dirty="0"/>
              <a:t> </a:t>
            </a:r>
            <a:r>
              <a:rPr lang="de-DE" b="0" dirty="0" err="1"/>
              <a:t>long</a:t>
            </a:r>
            <a:r>
              <a:rPr lang="de-DE" b="0" dirty="0"/>
              <a:t>-term </a:t>
            </a:r>
            <a:r>
              <a:rPr lang="de-DE" b="0" dirty="0" err="1"/>
              <a:t>illnesses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achieve</a:t>
            </a:r>
            <a:r>
              <a:rPr lang="de-DE" b="0" dirty="0"/>
              <a:t> and </a:t>
            </a:r>
            <a:r>
              <a:rPr lang="de-DE" b="0" dirty="0" err="1"/>
              <a:t>maintain</a:t>
            </a:r>
            <a:r>
              <a:rPr lang="de-DE" b="0" dirty="0"/>
              <a:t> </a:t>
            </a:r>
            <a:r>
              <a:rPr lang="de-DE" b="0" dirty="0" err="1"/>
              <a:t>their</a:t>
            </a:r>
            <a:r>
              <a:rPr lang="de-DE" b="0" dirty="0"/>
              <a:t> optimal </a:t>
            </a:r>
            <a:r>
              <a:rPr lang="de-DE" b="0" dirty="0" err="1"/>
              <a:t>levels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functioning</a:t>
            </a:r>
            <a:r>
              <a:rPr lang="de-DE" b="0" dirty="0"/>
              <a:t> in </a:t>
            </a:r>
            <a:r>
              <a:rPr lang="de-DE" b="0" dirty="0" err="1"/>
              <a:t>various</a:t>
            </a:r>
            <a:r>
              <a:rPr lang="de-DE" b="0" dirty="0"/>
              <a:t> </a:t>
            </a:r>
            <a:r>
              <a:rPr lang="de-DE" b="0" dirty="0" err="1"/>
              <a:t>areas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Physical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Sensory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Intellectual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Psychological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Social</a:t>
            </a:r>
            <a:endParaRPr lang="de-DE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 descr="Martha's Vineyard Hospital">
            <a:extLst>
              <a:ext uri="{FF2B5EF4-FFF2-40B4-BE49-F238E27FC236}">
                <a16:creationId xmlns:a16="http://schemas.microsoft.com/office/drawing/2014/main" id="{C9813D56-38F1-AD7B-25F2-A44E2A34C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9" y="2355262"/>
            <a:ext cx="6138738" cy="408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490744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1.5. </a:t>
            </a:r>
            <a:r>
              <a:rPr lang="nl-NL" dirty="0" err="1"/>
              <a:t>Rehabilitation</a:t>
            </a:r>
            <a:r>
              <a:rPr lang="nl-NL" dirty="0"/>
              <a:t> </a:t>
            </a:r>
          </a:p>
          <a:p>
            <a:pPr lvl="3"/>
            <a:r>
              <a:rPr lang="de-DE" b="0" dirty="0"/>
              <a:t>- The </a:t>
            </a:r>
            <a:r>
              <a:rPr lang="de-DE" b="0" dirty="0" err="1"/>
              <a:t>goal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support </a:t>
            </a:r>
            <a:r>
              <a:rPr lang="de-DE" b="0" dirty="0" err="1"/>
              <a:t>individuals</a:t>
            </a:r>
            <a:r>
              <a:rPr lang="de-DE" b="0" dirty="0"/>
              <a:t> in </a:t>
            </a:r>
            <a:r>
              <a:rPr lang="de-DE" b="0" dirty="0" err="1"/>
              <a:t>living</a:t>
            </a:r>
            <a:r>
              <a:rPr lang="de-DE" b="0" dirty="0"/>
              <a:t> </a:t>
            </a:r>
            <a:r>
              <a:rPr lang="de-DE" b="0" dirty="0" err="1"/>
              <a:t>as</a:t>
            </a:r>
            <a:r>
              <a:rPr lang="de-DE" b="0" dirty="0"/>
              <a:t> </a:t>
            </a:r>
            <a:r>
              <a:rPr lang="de-DE" b="0" dirty="0" err="1"/>
              <a:t>independently</a:t>
            </a:r>
            <a:r>
              <a:rPr lang="de-DE" b="0" dirty="0"/>
              <a:t> and fully </a:t>
            </a:r>
            <a:r>
              <a:rPr lang="de-DE" b="0" dirty="0" err="1"/>
              <a:t>as</a:t>
            </a:r>
            <a:r>
              <a:rPr lang="de-DE" b="0" dirty="0"/>
              <a:t> possible.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However</a:t>
            </a:r>
            <a:r>
              <a:rPr lang="de-DE" b="0" dirty="0"/>
              <a:t>, in modern </a:t>
            </a:r>
            <a:r>
              <a:rPr lang="de-DE" b="0" dirty="0" err="1"/>
              <a:t>usage</a:t>
            </a:r>
            <a:r>
              <a:rPr lang="de-DE" b="0" dirty="0"/>
              <a:t>,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term</a:t>
            </a:r>
            <a:r>
              <a:rPr lang="de-DE" b="0" dirty="0"/>
              <a:t> ‘</a:t>
            </a:r>
            <a:r>
              <a:rPr lang="de-DE" b="0" dirty="0" err="1"/>
              <a:t>rehab</a:t>
            </a:r>
            <a:r>
              <a:rPr lang="de-DE" b="0" dirty="0"/>
              <a:t>’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more</a:t>
            </a:r>
            <a:r>
              <a:rPr lang="de-DE" b="0" dirty="0"/>
              <a:t> </a:t>
            </a:r>
            <a:r>
              <a:rPr lang="de-DE" b="0" dirty="0" err="1"/>
              <a:t>commonly</a:t>
            </a:r>
            <a:r>
              <a:rPr lang="de-DE" b="0" dirty="0"/>
              <a:t> </a:t>
            </a:r>
            <a:r>
              <a:rPr lang="de-DE" b="0" dirty="0" err="1"/>
              <a:t>associated</a:t>
            </a:r>
            <a:r>
              <a:rPr lang="de-DE" b="0" dirty="0"/>
              <a:t> </a:t>
            </a:r>
            <a:r>
              <a:rPr lang="de-DE" b="0" dirty="0" err="1"/>
              <a:t>with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recovery</a:t>
            </a:r>
            <a:r>
              <a:rPr lang="de-DE" b="0" dirty="0"/>
              <a:t> </a:t>
            </a:r>
            <a:r>
              <a:rPr lang="de-DE" b="0" dirty="0" err="1"/>
              <a:t>process</a:t>
            </a:r>
            <a:r>
              <a:rPr lang="de-DE" b="0" dirty="0"/>
              <a:t> </a:t>
            </a:r>
            <a:r>
              <a:rPr lang="de-DE" b="0" dirty="0" err="1"/>
              <a:t>for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Alcohol</a:t>
            </a:r>
            <a:r>
              <a:rPr lang="de-DE" b="0" dirty="0"/>
              <a:t> </a:t>
            </a:r>
            <a:r>
              <a:rPr lang="de-DE" b="0" dirty="0" err="1"/>
              <a:t>addiction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Drug </a:t>
            </a:r>
            <a:r>
              <a:rPr lang="de-DE" b="0" dirty="0" err="1"/>
              <a:t>addiction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Sex </a:t>
            </a:r>
            <a:r>
              <a:rPr lang="de-DE" b="0" dirty="0" err="1"/>
              <a:t>addiction</a:t>
            </a:r>
            <a:endParaRPr lang="de-DE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The Journey from Addiction Recovery to ...">
            <a:extLst>
              <a:ext uri="{FF2B5EF4-FFF2-40B4-BE49-F238E27FC236}">
                <a16:creationId xmlns:a16="http://schemas.microsoft.com/office/drawing/2014/main" id="{DBBBE25E-BEE8-116B-28A3-D1F27D0B0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317" y="3050478"/>
            <a:ext cx="5752254" cy="322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446645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1.5. </a:t>
            </a:r>
            <a:r>
              <a:rPr lang="nl-NL" dirty="0" err="1"/>
              <a:t>Rehabilitation</a:t>
            </a:r>
            <a:r>
              <a:rPr lang="nl-NL" dirty="0"/>
              <a:t> </a:t>
            </a:r>
          </a:p>
          <a:p>
            <a:pPr lvl="3"/>
            <a:r>
              <a:rPr lang="de-DE" b="0" dirty="0"/>
              <a:t>- An </a:t>
            </a:r>
            <a:r>
              <a:rPr lang="de-DE" b="0" dirty="0" err="1"/>
              <a:t>unusual</a:t>
            </a:r>
            <a:r>
              <a:rPr lang="de-DE" b="0" dirty="0"/>
              <a:t> form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tourism</a:t>
            </a:r>
            <a:r>
              <a:rPr lang="de-DE" b="0" dirty="0"/>
              <a:t>, but </a:t>
            </a:r>
            <a:r>
              <a:rPr lang="de-DE" b="0" dirty="0" err="1"/>
              <a:t>one</a:t>
            </a:r>
            <a:r>
              <a:rPr lang="de-DE" b="0" dirty="0"/>
              <a:t> </a:t>
            </a:r>
            <a:r>
              <a:rPr lang="de-DE" b="0" dirty="0" err="1"/>
              <a:t>that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becoming</a:t>
            </a:r>
            <a:r>
              <a:rPr lang="de-DE" b="0" dirty="0"/>
              <a:t> </a:t>
            </a:r>
            <a:r>
              <a:rPr lang="de-DE" b="0" dirty="0" err="1"/>
              <a:t>increasingly</a:t>
            </a:r>
            <a:r>
              <a:rPr lang="de-DE" b="0" dirty="0"/>
              <a:t> </a:t>
            </a:r>
            <a:r>
              <a:rPr lang="de-DE" b="0" dirty="0" err="1"/>
              <a:t>familiar</a:t>
            </a:r>
            <a:r>
              <a:rPr lang="de-DE" b="0" dirty="0"/>
              <a:t>,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rehabilitation</a:t>
            </a:r>
            <a:r>
              <a:rPr lang="de-DE" b="0" dirty="0"/>
              <a:t> </a:t>
            </a:r>
            <a:r>
              <a:rPr lang="de-DE" b="0" dirty="0" err="1"/>
              <a:t>tourism</a:t>
            </a:r>
            <a:r>
              <a:rPr lang="de-DE" b="0" dirty="0"/>
              <a:t> </a:t>
            </a:r>
            <a:r>
              <a:rPr lang="de-DE" b="0" dirty="0" err="1"/>
              <a:t>for</a:t>
            </a:r>
            <a:r>
              <a:rPr lang="de-DE" b="0" dirty="0"/>
              <a:t> </a:t>
            </a:r>
            <a:r>
              <a:rPr lang="de-DE" b="0" dirty="0" err="1"/>
              <a:t>individuals</a:t>
            </a:r>
            <a:r>
              <a:rPr lang="de-DE" b="0" dirty="0"/>
              <a:t> </a:t>
            </a:r>
            <a:r>
              <a:rPr lang="de-DE" b="0" dirty="0" err="1"/>
              <a:t>with</a:t>
            </a:r>
            <a:r>
              <a:rPr lang="de-DE" b="0" dirty="0"/>
              <a:t> </a:t>
            </a:r>
            <a:r>
              <a:rPr lang="de-DE" b="0" dirty="0" err="1"/>
              <a:t>alcohol</a:t>
            </a:r>
            <a:r>
              <a:rPr lang="de-DE" b="0" dirty="0"/>
              <a:t> and </a:t>
            </a:r>
            <a:r>
              <a:rPr lang="de-DE" b="0" dirty="0" err="1"/>
              <a:t>drug</a:t>
            </a:r>
            <a:r>
              <a:rPr lang="de-DE" b="0" dirty="0"/>
              <a:t> </a:t>
            </a:r>
            <a:r>
              <a:rPr lang="de-DE" b="0" dirty="0" err="1"/>
              <a:t>problems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This </a:t>
            </a:r>
            <a:r>
              <a:rPr lang="de-DE" b="0" dirty="0" err="1"/>
              <a:t>involves</a:t>
            </a:r>
            <a:r>
              <a:rPr lang="de-DE" b="0" dirty="0"/>
              <a:t> </a:t>
            </a:r>
            <a:r>
              <a:rPr lang="de-DE" b="0" dirty="0" err="1"/>
              <a:t>undergoing</a:t>
            </a:r>
            <a:r>
              <a:rPr lang="de-DE" b="0" dirty="0"/>
              <a:t> </a:t>
            </a:r>
            <a:r>
              <a:rPr lang="de-DE" b="0" dirty="0" err="1"/>
              <a:t>rehabilitation</a:t>
            </a:r>
            <a:r>
              <a:rPr lang="de-DE" b="0" dirty="0"/>
              <a:t> </a:t>
            </a:r>
            <a:r>
              <a:rPr lang="de-DE" b="0" dirty="0" err="1"/>
              <a:t>treatment</a:t>
            </a:r>
            <a:r>
              <a:rPr lang="de-DE" b="0" dirty="0"/>
              <a:t> in </a:t>
            </a:r>
            <a:r>
              <a:rPr lang="de-DE" b="0" dirty="0" err="1"/>
              <a:t>luxury</a:t>
            </a:r>
            <a:r>
              <a:rPr lang="de-DE" b="0" dirty="0"/>
              <a:t> </a:t>
            </a:r>
            <a:r>
              <a:rPr lang="de-DE" b="0" dirty="0" err="1"/>
              <a:t>surroundings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Unlike</a:t>
            </a:r>
            <a:r>
              <a:rPr lang="de-DE" b="0" dirty="0"/>
              <a:t> traditional, intensive </a:t>
            </a:r>
            <a:r>
              <a:rPr lang="de-DE" b="0" dirty="0" err="1"/>
              <a:t>rehab</a:t>
            </a:r>
            <a:r>
              <a:rPr lang="de-DE" b="0" dirty="0"/>
              <a:t> </a:t>
            </a:r>
            <a:r>
              <a:rPr lang="de-DE" b="0" dirty="0" err="1"/>
              <a:t>programs</a:t>
            </a:r>
            <a:r>
              <a:rPr lang="de-DE" b="0" dirty="0"/>
              <a:t>, </a:t>
            </a:r>
            <a:r>
              <a:rPr lang="de-DE" b="0" dirty="0" err="1"/>
              <a:t>these</a:t>
            </a:r>
            <a:r>
              <a:rPr lang="de-DE" b="0" dirty="0"/>
              <a:t> </a:t>
            </a:r>
            <a:r>
              <a:rPr lang="de-DE" b="0" dirty="0" err="1"/>
              <a:t>luxury</a:t>
            </a:r>
            <a:r>
              <a:rPr lang="de-DE" b="0" dirty="0"/>
              <a:t> </a:t>
            </a:r>
            <a:r>
              <a:rPr lang="de-DE" b="0" dirty="0" err="1"/>
              <a:t>experiences</a:t>
            </a:r>
            <a:r>
              <a:rPr lang="de-DE" b="0" dirty="0"/>
              <a:t> </a:t>
            </a:r>
            <a:r>
              <a:rPr lang="de-DE" b="0" dirty="0" err="1"/>
              <a:t>offer</a:t>
            </a:r>
            <a:r>
              <a:rPr lang="de-DE" b="0" dirty="0"/>
              <a:t> a </a:t>
            </a:r>
            <a:r>
              <a:rPr lang="de-DE" b="0" dirty="0" err="1"/>
              <a:t>more</a:t>
            </a:r>
            <a:r>
              <a:rPr lang="de-DE" b="0" dirty="0"/>
              <a:t> </a:t>
            </a:r>
            <a:r>
              <a:rPr lang="de-DE" b="0" dirty="0" err="1"/>
              <a:t>comfortable</a:t>
            </a:r>
            <a:r>
              <a:rPr lang="de-DE" b="0" dirty="0"/>
              <a:t> and indulgent </a:t>
            </a:r>
            <a:r>
              <a:rPr lang="de-DE" b="0" dirty="0" err="1"/>
              <a:t>approach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recovery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Features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this</a:t>
            </a:r>
            <a:r>
              <a:rPr lang="de-DE" b="0" dirty="0"/>
              <a:t> type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rehab</a:t>
            </a:r>
            <a:r>
              <a:rPr lang="de-DE" b="0" dirty="0"/>
              <a:t> </a:t>
            </a:r>
            <a:r>
              <a:rPr lang="de-DE" b="0" dirty="0" err="1"/>
              <a:t>may</a:t>
            </a:r>
            <a:r>
              <a:rPr lang="de-DE" b="0" dirty="0"/>
              <a:t> </a:t>
            </a:r>
            <a:r>
              <a:rPr lang="de-DE" b="0" dirty="0" err="1"/>
              <a:t>include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Gourmet </a:t>
            </a:r>
            <a:r>
              <a:rPr lang="de-DE" b="0" dirty="0" err="1"/>
              <a:t>food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Spa</a:t>
            </a:r>
            <a:r>
              <a:rPr lang="de-DE" b="0" dirty="0"/>
              <a:t> </a:t>
            </a:r>
            <a:r>
              <a:rPr lang="de-DE" b="0" dirty="0" err="1"/>
              <a:t>treatments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Whale</a:t>
            </a:r>
            <a:r>
              <a:rPr lang="de-DE" b="0" dirty="0"/>
              <a:t> </a:t>
            </a:r>
            <a:r>
              <a:rPr lang="de-DE" b="0" dirty="0" err="1"/>
              <a:t>watching</a:t>
            </a:r>
            <a:r>
              <a:rPr lang="de-DE" b="0" dirty="0"/>
              <a:t> and </a:t>
            </a:r>
            <a:r>
              <a:rPr lang="de-DE" b="0" dirty="0" err="1"/>
              <a:t>other</a:t>
            </a:r>
            <a:r>
              <a:rPr lang="de-DE" b="0" dirty="0"/>
              <a:t> </a:t>
            </a:r>
            <a:r>
              <a:rPr lang="de-DE" b="0" dirty="0" err="1"/>
              <a:t>nature-based</a:t>
            </a:r>
            <a:r>
              <a:rPr lang="de-DE" b="0" dirty="0"/>
              <a:t> </a:t>
            </a:r>
            <a:r>
              <a:rPr lang="de-DE" b="0" dirty="0" err="1"/>
              <a:t>activities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High-end </a:t>
            </a:r>
            <a:r>
              <a:rPr lang="de-DE" b="0" dirty="0" err="1"/>
              <a:t>accommodations</a:t>
            </a:r>
            <a:r>
              <a:rPr lang="de-DE" b="0" dirty="0"/>
              <a:t> and </a:t>
            </a:r>
            <a:r>
              <a:rPr lang="de-DE" b="0" dirty="0" err="1"/>
              <a:t>personalized</a:t>
            </a:r>
            <a:r>
              <a:rPr lang="de-DE" b="0" dirty="0"/>
              <a:t> care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772487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1.5. </a:t>
            </a:r>
            <a:r>
              <a:rPr lang="nl-NL" dirty="0" err="1"/>
              <a:t>Rehabilitation</a:t>
            </a:r>
            <a:r>
              <a:rPr lang="nl-NL" dirty="0"/>
              <a:t> </a:t>
            </a:r>
          </a:p>
          <a:p>
            <a:pPr lvl="3"/>
            <a:r>
              <a:rPr lang="de-DE" dirty="0"/>
              <a:t>- Case Study: The Sanctuary in Byron Bay, Australia</a:t>
            </a:r>
          </a:p>
          <a:p>
            <a:pPr lvl="3"/>
            <a:r>
              <a:rPr lang="de-DE" b="0" dirty="0"/>
              <a:t>- The Sanctuary </a:t>
            </a:r>
            <a:r>
              <a:rPr lang="de-DE" b="0" dirty="0" err="1"/>
              <a:t>is</a:t>
            </a:r>
            <a:r>
              <a:rPr lang="de-DE" b="0" dirty="0"/>
              <a:t> a </a:t>
            </a:r>
            <a:r>
              <a:rPr lang="de-DE" b="0" dirty="0" err="1"/>
              <a:t>luxury</a:t>
            </a:r>
            <a:r>
              <a:rPr lang="de-DE" b="0" dirty="0"/>
              <a:t> </a:t>
            </a:r>
            <a:r>
              <a:rPr lang="de-DE" b="0" dirty="0" err="1"/>
              <a:t>therapeutic</a:t>
            </a:r>
            <a:r>
              <a:rPr lang="de-DE" b="0" dirty="0"/>
              <a:t> </a:t>
            </a:r>
            <a:r>
              <a:rPr lang="de-DE" b="0" dirty="0" err="1"/>
              <a:t>retreat</a:t>
            </a:r>
            <a:r>
              <a:rPr lang="de-DE" b="0" dirty="0"/>
              <a:t> </a:t>
            </a:r>
            <a:r>
              <a:rPr lang="de-DE" b="0" dirty="0" err="1"/>
              <a:t>that</a:t>
            </a:r>
            <a:r>
              <a:rPr lang="de-DE" b="0" dirty="0"/>
              <a:t> </a:t>
            </a:r>
            <a:r>
              <a:rPr lang="de-DE" b="0" dirty="0" err="1"/>
              <a:t>specializes</a:t>
            </a:r>
            <a:r>
              <a:rPr lang="de-DE" b="0" dirty="0"/>
              <a:t> in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treatment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various</a:t>
            </a:r>
            <a:r>
              <a:rPr lang="de-DE" b="0" dirty="0"/>
              <a:t> </a:t>
            </a:r>
            <a:r>
              <a:rPr lang="de-DE" b="0" dirty="0" err="1"/>
              <a:t>physical</a:t>
            </a:r>
            <a:r>
              <a:rPr lang="de-DE" b="0" dirty="0"/>
              <a:t> and </a:t>
            </a:r>
            <a:r>
              <a:rPr lang="de-DE" b="0" dirty="0" err="1"/>
              <a:t>psychological</a:t>
            </a:r>
            <a:r>
              <a:rPr lang="de-DE" b="0" dirty="0"/>
              <a:t> </a:t>
            </a:r>
            <a:r>
              <a:rPr lang="de-DE" b="0" dirty="0" err="1"/>
              <a:t>conditions</a:t>
            </a:r>
            <a:r>
              <a:rPr lang="de-DE" b="0" dirty="0"/>
              <a:t>, </a:t>
            </a:r>
            <a:r>
              <a:rPr lang="de-DE" b="0" dirty="0" err="1"/>
              <a:t>including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Addictions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Alcoholism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Eating </a:t>
            </a:r>
            <a:r>
              <a:rPr lang="de-DE" b="0" dirty="0" err="1"/>
              <a:t>disorders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Depression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Anxiety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Stress-</a:t>
            </a:r>
            <a:r>
              <a:rPr lang="de-DE" b="0" dirty="0" err="1"/>
              <a:t>related</a:t>
            </a:r>
            <a:r>
              <a:rPr lang="de-DE" b="0" dirty="0"/>
              <a:t> </a:t>
            </a:r>
            <a:r>
              <a:rPr lang="de-DE" b="0" dirty="0" err="1"/>
              <a:t>disorders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Trauma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Chronic</a:t>
            </a:r>
            <a:r>
              <a:rPr lang="de-DE" b="0" dirty="0"/>
              <a:t> </a:t>
            </a:r>
            <a:r>
              <a:rPr lang="de-DE" b="0" dirty="0" err="1"/>
              <a:t>pain</a:t>
            </a:r>
            <a:endParaRPr lang="de-DE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New developments hope to boost foot traffic for Byron Bay Wildlife Sanctuary  – NBN News">
            <a:extLst>
              <a:ext uri="{FF2B5EF4-FFF2-40B4-BE49-F238E27FC236}">
                <a16:creationId xmlns:a16="http://schemas.microsoft.com/office/drawing/2014/main" id="{F66AD9CE-5418-5DBD-E24F-F7EB7F3E4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582" y="2348880"/>
            <a:ext cx="7504156" cy="410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02674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1.5. </a:t>
            </a:r>
            <a:r>
              <a:rPr lang="nl-NL" dirty="0" err="1"/>
              <a:t>Rehabilitation</a:t>
            </a:r>
            <a:r>
              <a:rPr lang="nl-NL" dirty="0"/>
              <a:t> </a:t>
            </a:r>
          </a:p>
          <a:p>
            <a:pPr lvl="3"/>
            <a:r>
              <a:rPr lang="de-DE" dirty="0"/>
              <a:t>- Case Study: The Sanctuary in Byron Bay, Australia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It</a:t>
            </a:r>
            <a:r>
              <a:rPr lang="de-DE" b="0" dirty="0"/>
              <a:t> </a:t>
            </a:r>
            <a:r>
              <a:rPr lang="de-DE" b="0" dirty="0" err="1"/>
              <a:t>provides</a:t>
            </a:r>
            <a:r>
              <a:rPr lang="de-DE" b="0" dirty="0"/>
              <a:t> a </a:t>
            </a:r>
            <a:r>
              <a:rPr lang="de-DE" b="0" dirty="0" err="1"/>
              <a:t>customized</a:t>
            </a:r>
            <a:r>
              <a:rPr lang="de-DE" b="0" dirty="0"/>
              <a:t> </a:t>
            </a:r>
            <a:r>
              <a:rPr lang="de-DE" b="0" dirty="0" err="1"/>
              <a:t>program</a:t>
            </a:r>
            <a:r>
              <a:rPr lang="de-DE" b="0" dirty="0"/>
              <a:t> </a:t>
            </a:r>
            <a:r>
              <a:rPr lang="de-DE" b="0" dirty="0" err="1"/>
              <a:t>tailored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each</a:t>
            </a:r>
            <a:r>
              <a:rPr lang="de-DE" b="0" dirty="0"/>
              <a:t> </a:t>
            </a:r>
            <a:r>
              <a:rPr lang="de-DE" b="0" dirty="0" err="1"/>
              <a:t>individual's</a:t>
            </a:r>
            <a:r>
              <a:rPr lang="de-DE" b="0" dirty="0"/>
              <a:t> </a:t>
            </a:r>
            <a:r>
              <a:rPr lang="de-DE" b="0" dirty="0" err="1"/>
              <a:t>unique</a:t>
            </a:r>
            <a:r>
              <a:rPr lang="de-DE" b="0" dirty="0"/>
              <a:t> </a:t>
            </a:r>
            <a:r>
              <a:rPr lang="de-DE" b="0" dirty="0" err="1"/>
              <a:t>needs</a:t>
            </a:r>
            <a:r>
              <a:rPr lang="de-DE" b="0" dirty="0"/>
              <a:t> and </a:t>
            </a:r>
            <a:r>
              <a:rPr lang="de-DE" b="0" dirty="0" err="1"/>
              <a:t>life</a:t>
            </a:r>
            <a:r>
              <a:rPr lang="de-DE" b="0" dirty="0"/>
              <a:t> </a:t>
            </a:r>
            <a:r>
              <a:rPr lang="de-DE" b="0" dirty="0" err="1"/>
              <a:t>experiences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The Sanctuary </a:t>
            </a:r>
            <a:r>
              <a:rPr lang="de-DE" b="0" dirty="0" err="1"/>
              <a:t>integrates</a:t>
            </a:r>
            <a:r>
              <a:rPr lang="de-DE" b="0" dirty="0"/>
              <a:t> </a:t>
            </a:r>
            <a:r>
              <a:rPr lang="de-DE" b="0" dirty="0" err="1"/>
              <a:t>complementary</a:t>
            </a:r>
            <a:r>
              <a:rPr lang="de-DE" b="0" dirty="0"/>
              <a:t> </a:t>
            </a:r>
            <a:r>
              <a:rPr lang="de-DE" b="0" dirty="0" err="1"/>
              <a:t>medical</a:t>
            </a:r>
            <a:r>
              <a:rPr lang="de-DE" b="0" dirty="0"/>
              <a:t> </a:t>
            </a:r>
            <a:r>
              <a:rPr lang="de-DE" b="0" dirty="0" err="1"/>
              <a:t>therapies</a:t>
            </a:r>
            <a:r>
              <a:rPr lang="de-DE" b="0" dirty="0"/>
              <a:t> </a:t>
            </a:r>
            <a:r>
              <a:rPr lang="de-DE" b="0" dirty="0" err="1"/>
              <a:t>from</a:t>
            </a:r>
            <a:r>
              <a:rPr lang="de-DE" b="0" dirty="0"/>
              <a:t> </a:t>
            </a:r>
            <a:r>
              <a:rPr lang="de-DE" b="0" dirty="0" err="1"/>
              <a:t>both</a:t>
            </a:r>
            <a:r>
              <a:rPr lang="de-DE" b="0" dirty="0"/>
              <a:t> Eastern and Western </a:t>
            </a:r>
            <a:r>
              <a:rPr lang="de-DE" b="0" dirty="0" err="1"/>
              <a:t>traditions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</a:t>
            </a:r>
            <a:r>
              <a:rPr lang="de-DE" b="0" dirty="0" err="1"/>
              <a:t>Its</a:t>
            </a:r>
            <a:r>
              <a:rPr lang="de-DE" b="0" dirty="0"/>
              <a:t> </a:t>
            </a:r>
            <a:r>
              <a:rPr lang="de-DE" b="0" dirty="0" err="1"/>
              <a:t>primary</a:t>
            </a:r>
            <a:r>
              <a:rPr lang="de-DE" b="0" dirty="0"/>
              <a:t> </a:t>
            </a:r>
            <a:r>
              <a:rPr lang="de-DE" b="0" dirty="0" err="1"/>
              <a:t>goal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personal </a:t>
            </a:r>
            <a:r>
              <a:rPr lang="de-DE" b="0" dirty="0" err="1"/>
              <a:t>healing</a:t>
            </a:r>
            <a:r>
              <a:rPr lang="de-DE" b="0" dirty="0"/>
              <a:t>, </a:t>
            </a:r>
            <a:r>
              <a:rPr lang="de-DE" b="0" dirty="0" err="1"/>
              <a:t>offering</a:t>
            </a:r>
            <a:r>
              <a:rPr lang="de-DE" b="0" dirty="0"/>
              <a:t> a serene </a:t>
            </a:r>
          </a:p>
          <a:p>
            <a:pPr lvl="3"/>
            <a:r>
              <a:rPr lang="de-DE" b="0" dirty="0"/>
              <a:t>and supportive </a:t>
            </a:r>
            <a:r>
              <a:rPr lang="de-DE" b="0" dirty="0" err="1"/>
              <a:t>environment</a:t>
            </a:r>
            <a:r>
              <a:rPr lang="de-DE" b="0" dirty="0"/>
              <a:t> </a:t>
            </a:r>
            <a:r>
              <a:rPr lang="de-DE" b="0" dirty="0" err="1"/>
              <a:t>for</a:t>
            </a:r>
            <a:r>
              <a:rPr lang="de-DE" b="0" dirty="0"/>
              <a:t> </a:t>
            </a:r>
            <a:r>
              <a:rPr lang="de-DE" b="0" dirty="0" err="1"/>
              <a:t>recovery</a:t>
            </a:r>
            <a:r>
              <a:rPr lang="de-DE" b="0" dirty="0"/>
              <a:t> and </a:t>
            </a:r>
          </a:p>
          <a:p>
            <a:pPr lvl="3"/>
            <a:r>
              <a:rPr lang="de-DE" b="0" dirty="0" err="1"/>
              <a:t>self-discovery</a:t>
            </a:r>
            <a:r>
              <a:rPr lang="de-DE" b="0" dirty="0"/>
              <a:t>.</a:t>
            </a:r>
          </a:p>
          <a:p>
            <a:pPr lvl="3"/>
            <a:endParaRPr lang="de-DE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997FD7-035A-5D7F-D96A-D35C97F04A0F}"/>
              </a:ext>
            </a:extLst>
          </p:cNvPr>
          <p:cNvSpPr txBox="1"/>
          <p:nvPr/>
        </p:nvSpPr>
        <p:spPr>
          <a:xfrm>
            <a:off x="6154615" y="39506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5277161-735D-C532-EC54-8F5C3D927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041" y="2743630"/>
            <a:ext cx="5585309" cy="372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65076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Health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Enhancement Tools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17782" y="127453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1.5. </a:t>
            </a:r>
            <a:r>
              <a:rPr lang="nl-NL" dirty="0" err="1"/>
              <a:t>Rehabilitation</a:t>
            </a:r>
            <a:r>
              <a:rPr lang="nl-NL" dirty="0"/>
              <a:t> </a:t>
            </a:r>
          </a:p>
          <a:p>
            <a:pPr lvl="3"/>
            <a:r>
              <a:rPr lang="de-DE" dirty="0"/>
              <a:t>- Case Study: The Sanctuary in Byron Bay, Australia</a:t>
            </a:r>
          </a:p>
          <a:p>
            <a:pPr lvl="3"/>
            <a:r>
              <a:rPr lang="de-DE" b="0" dirty="0"/>
              <a:t>- The Sanctuary </a:t>
            </a:r>
            <a:r>
              <a:rPr lang="de-DE" b="0" dirty="0" err="1"/>
              <a:t>helps</a:t>
            </a:r>
            <a:r>
              <a:rPr lang="de-DE" b="0" dirty="0"/>
              <a:t> </a:t>
            </a:r>
            <a:r>
              <a:rPr lang="de-DE" b="0" dirty="0" err="1"/>
              <a:t>visitors</a:t>
            </a:r>
            <a:r>
              <a:rPr lang="de-DE" b="0" dirty="0"/>
              <a:t> </a:t>
            </a:r>
            <a:r>
              <a:rPr lang="de-DE" b="0" dirty="0" err="1"/>
              <a:t>reconnect</a:t>
            </a:r>
            <a:r>
              <a:rPr lang="de-DE" b="0" dirty="0"/>
              <a:t> </a:t>
            </a:r>
            <a:r>
              <a:rPr lang="de-DE" b="0" dirty="0" err="1"/>
              <a:t>with</a:t>
            </a:r>
            <a:r>
              <a:rPr lang="de-DE" b="0" dirty="0"/>
              <a:t> </a:t>
            </a:r>
            <a:r>
              <a:rPr lang="de-DE" b="0" dirty="0" err="1"/>
              <a:t>their</a:t>
            </a:r>
            <a:r>
              <a:rPr lang="de-DE" b="0" dirty="0"/>
              <a:t> </a:t>
            </a:r>
            <a:r>
              <a:rPr lang="de-DE" b="0" dirty="0" err="1"/>
              <a:t>passions</a:t>
            </a:r>
            <a:r>
              <a:rPr lang="de-DE" b="0" dirty="0"/>
              <a:t> and </a:t>
            </a:r>
            <a:r>
              <a:rPr lang="de-DE" b="0" dirty="0" err="1"/>
              <a:t>interests</a:t>
            </a:r>
            <a:r>
              <a:rPr lang="de-DE" b="0" dirty="0"/>
              <a:t> in </a:t>
            </a:r>
            <a:r>
              <a:rPr lang="de-DE" b="0" dirty="0" err="1"/>
              <a:t>life</a:t>
            </a:r>
            <a:r>
              <a:rPr lang="de-DE" b="0" dirty="0"/>
              <a:t> </a:t>
            </a:r>
            <a:r>
              <a:rPr lang="de-DE" b="0" dirty="0" err="1"/>
              <a:t>as</a:t>
            </a:r>
            <a:r>
              <a:rPr lang="de-DE" b="0" dirty="0"/>
              <a:t> </a:t>
            </a:r>
            <a:r>
              <a:rPr lang="de-DE" b="0" dirty="0" err="1"/>
              <a:t>part</a:t>
            </a:r>
            <a:r>
              <a:rPr lang="de-DE" b="0" dirty="0"/>
              <a:t> </a:t>
            </a:r>
            <a:r>
              <a:rPr lang="de-DE" b="0" dirty="0" err="1"/>
              <a:t>of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  <a:r>
              <a:rPr lang="de-DE" b="0" dirty="0" err="1"/>
              <a:t>healing</a:t>
            </a:r>
            <a:r>
              <a:rPr lang="de-DE" b="0" dirty="0"/>
              <a:t> </a:t>
            </a:r>
            <a:r>
              <a:rPr lang="de-DE" b="0" dirty="0" err="1"/>
              <a:t>process</a:t>
            </a:r>
            <a:r>
              <a:rPr lang="de-DE" b="0" dirty="0"/>
              <a:t>.</a:t>
            </a:r>
          </a:p>
          <a:p>
            <a:pPr lvl="3"/>
            <a:r>
              <a:rPr lang="de-DE" b="0" dirty="0"/>
              <a:t>- Guests </a:t>
            </a:r>
            <a:r>
              <a:rPr lang="de-DE" b="0" dirty="0" err="1"/>
              <a:t>are</a:t>
            </a:r>
            <a:r>
              <a:rPr lang="de-DE" b="0" dirty="0"/>
              <a:t> </a:t>
            </a:r>
            <a:r>
              <a:rPr lang="de-DE" b="0" dirty="0" err="1"/>
              <a:t>encouraged</a:t>
            </a:r>
            <a:r>
              <a:rPr lang="de-DE" b="0" dirty="0"/>
              <a:t> </a:t>
            </a:r>
            <a:r>
              <a:rPr lang="de-DE" b="0" dirty="0" err="1"/>
              <a:t>to</a:t>
            </a:r>
            <a:r>
              <a:rPr lang="de-DE" b="0" dirty="0"/>
              <a:t> </a:t>
            </a:r>
            <a:r>
              <a:rPr lang="de-DE" b="0" dirty="0" err="1"/>
              <a:t>take</a:t>
            </a:r>
            <a:r>
              <a:rPr lang="de-DE" b="0" dirty="0"/>
              <a:t> </a:t>
            </a:r>
            <a:r>
              <a:rPr lang="de-DE" b="0" dirty="0" err="1"/>
              <a:t>part</a:t>
            </a:r>
            <a:r>
              <a:rPr lang="de-DE" b="0" dirty="0"/>
              <a:t> in </a:t>
            </a:r>
            <a:r>
              <a:rPr lang="de-DE" b="0" dirty="0" err="1"/>
              <a:t>nature-based</a:t>
            </a:r>
            <a:r>
              <a:rPr lang="de-DE" b="0" dirty="0"/>
              <a:t> </a:t>
            </a:r>
            <a:r>
              <a:rPr lang="de-DE" b="0" dirty="0" err="1"/>
              <a:t>excursions</a:t>
            </a:r>
            <a:r>
              <a:rPr lang="de-DE" b="0" dirty="0"/>
              <a:t>, such </a:t>
            </a:r>
            <a:r>
              <a:rPr lang="de-DE" b="0" dirty="0" err="1"/>
              <a:t>as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Bushwalks</a:t>
            </a:r>
            <a:r>
              <a:rPr lang="de-DE" b="0" dirty="0"/>
              <a:t> and </a:t>
            </a:r>
            <a:r>
              <a:rPr lang="de-DE" b="0" dirty="0" err="1"/>
              <a:t>whale</a:t>
            </a:r>
            <a:r>
              <a:rPr lang="de-DE" b="0" dirty="0"/>
              <a:t> </a:t>
            </a:r>
            <a:r>
              <a:rPr lang="de-DE" b="0" dirty="0" err="1"/>
              <a:t>watching</a:t>
            </a:r>
            <a:endParaRPr lang="de-DE" b="0" dirty="0"/>
          </a:p>
          <a:p>
            <a:pPr lvl="3"/>
            <a:r>
              <a:rPr lang="de-DE" b="0" dirty="0"/>
              <a:t>- </a:t>
            </a:r>
            <a:r>
              <a:rPr lang="de-DE" b="0" dirty="0" err="1"/>
              <a:t>Participation</a:t>
            </a:r>
            <a:r>
              <a:rPr lang="de-DE" b="0" dirty="0"/>
              <a:t> in </a:t>
            </a:r>
            <a:r>
              <a:rPr lang="de-DE" b="0" dirty="0" err="1"/>
              <a:t>creative</a:t>
            </a:r>
            <a:r>
              <a:rPr lang="de-DE" b="0" dirty="0"/>
              <a:t> </a:t>
            </a:r>
            <a:r>
              <a:rPr lang="de-DE" b="0" dirty="0" err="1"/>
              <a:t>activities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also </a:t>
            </a:r>
            <a:r>
              <a:rPr lang="de-DE" b="0" dirty="0" err="1"/>
              <a:t>promoted</a:t>
            </a:r>
            <a:r>
              <a:rPr lang="de-DE" b="0" dirty="0"/>
              <a:t>, </a:t>
            </a:r>
            <a:r>
              <a:rPr lang="de-DE" b="0" dirty="0" err="1"/>
              <a:t>including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Dance, </a:t>
            </a:r>
            <a:r>
              <a:rPr lang="de-DE" b="0" dirty="0" err="1"/>
              <a:t>art</a:t>
            </a:r>
            <a:r>
              <a:rPr lang="de-DE" b="0" dirty="0"/>
              <a:t>, </a:t>
            </a:r>
            <a:r>
              <a:rPr lang="de-DE" b="0" dirty="0" err="1"/>
              <a:t>music</a:t>
            </a:r>
            <a:r>
              <a:rPr lang="de-DE" b="0" dirty="0"/>
              <a:t>, and </a:t>
            </a:r>
            <a:r>
              <a:rPr lang="de-DE" b="0" dirty="0" err="1"/>
              <a:t>martial</a:t>
            </a:r>
            <a:r>
              <a:rPr lang="de-DE" b="0" dirty="0"/>
              <a:t> </a:t>
            </a:r>
            <a:r>
              <a:rPr lang="de-DE" b="0" dirty="0" err="1"/>
              <a:t>arts</a:t>
            </a:r>
            <a:endParaRPr lang="de-DE" b="0" dirty="0"/>
          </a:p>
          <a:p>
            <a:pPr lvl="3"/>
            <a:r>
              <a:rPr lang="de-DE" b="0"/>
              <a:t>- The </a:t>
            </a:r>
            <a:r>
              <a:rPr lang="de-DE" b="0" dirty="0" err="1"/>
              <a:t>approach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</a:t>
            </a:r>
            <a:r>
              <a:rPr lang="de-DE" b="0" dirty="0" err="1"/>
              <a:t>truly</a:t>
            </a:r>
            <a:r>
              <a:rPr lang="de-DE" b="0" dirty="0"/>
              <a:t> </a:t>
            </a:r>
            <a:r>
              <a:rPr lang="de-DE" b="0" dirty="0" err="1"/>
              <a:t>holistic</a:t>
            </a:r>
            <a:r>
              <a:rPr lang="de-DE" b="0" dirty="0"/>
              <a:t>, </a:t>
            </a:r>
            <a:r>
              <a:rPr lang="de-DE" b="0" dirty="0" err="1"/>
              <a:t>taking</a:t>
            </a:r>
            <a:r>
              <a:rPr lang="de-DE" b="0" dirty="0"/>
              <a:t> </a:t>
            </a:r>
            <a:r>
              <a:rPr lang="de-DE" b="0" dirty="0" err="1"/>
              <a:t>into</a:t>
            </a:r>
            <a:r>
              <a:rPr lang="de-DE" b="0" dirty="0"/>
              <a:t> </a:t>
            </a:r>
            <a:r>
              <a:rPr lang="de-DE" b="0" dirty="0" err="1"/>
              <a:t>account</a:t>
            </a:r>
            <a:r>
              <a:rPr lang="de-DE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Diet</a:t>
            </a:r>
            <a:r>
              <a:rPr lang="de-DE" b="0" dirty="0"/>
              <a:t> and </a:t>
            </a:r>
            <a:r>
              <a:rPr lang="de-DE" b="0" dirty="0" err="1"/>
              <a:t>nutrition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 err="1"/>
              <a:t>Physical</a:t>
            </a:r>
            <a:r>
              <a:rPr lang="de-DE" b="0" dirty="0"/>
              <a:t> </a:t>
            </a:r>
            <a:r>
              <a:rPr lang="de-DE" b="0" dirty="0" err="1"/>
              <a:t>exercise</a:t>
            </a:r>
            <a:endParaRPr lang="de-DE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de-DE" b="0" dirty="0"/>
              <a:t>Spiritual well-</a:t>
            </a:r>
            <a:r>
              <a:rPr lang="de-DE" b="0" dirty="0" err="1"/>
              <a:t>being</a:t>
            </a:r>
            <a:endParaRPr lang="de-DE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539187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816203" y="2420888"/>
            <a:ext cx="11389024" cy="432048"/>
          </a:xfrm>
        </p:spPr>
        <p:txBody>
          <a:bodyPr/>
          <a:lstStyle/>
          <a:p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you</a:t>
            </a:r>
            <a:r>
              <a:rPr lang="nl-NL" sz="3200" dirty="0"/>
              <a:t>, </a:t>
            </a:r>
            <a:r>
              <a:rPr lang="nl-NL" sz="3200" dirty="0" err="1"/>
              <a:t>which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enhancement</a:t>
            </a:r>
            <a:r>
              <a:rPr lang="nl-NL" sz="3200" dirty="0"/>
              <a:t> tool do </a:t>
            </a:r>
            <a:r>
              <a:rPr lang="nl-NL" sz="3200" dirty="0" err="1"/>
              <a:t>you</a:t>
            </a:r>
            <a:r>
              <a:rPr lang="nl-NL" sz="3200" dirty="0"/>
              <a:t> </a:t>
            </a:r>
            <a:r>
              <a:rPr lang="nl-NL" sz="3200" dirty="0" err="1"/>
              <a:t>prefer</a:t>
            </a:r>
            <a:r>
              <a:rPr lang="nl-NL" sz="3200" dirty="0"/>
              <a:t>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04582-1F80-232C-D94F-8F475304E84C}"/>
              </a:ext>
            </a:extLst>
          </p:cNvPr>
          <p:cNvSpPr txBox="1"/>
          <p:nvPr/>
        </p:nvSpPr>
        <p:spPr>
          <a:xfrm>
            <a:off x="3036277" y="1817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35451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2.1- The Search </a:t>
            </a:r>
            <a:r>
              <a:rPr lang="nl-NL" dirty="0" err="1"/>
              <a:t>for</a:t>
            </a:r>
            <a:r>
              <a:rPr lang="nl-NL" dirty="0"/>
              <a:t> Community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Communities are becoming increasingly dislocated and fragmented in modern society.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Growing international mobility has led many people to leave their hometown or home country.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As a result, individuals often spend long periods of their lives far away from family or friends.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 number of single people has increased.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More women are choosing to pursue a career before settling down, contributing to this trend.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4674791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2.1- The Search </a:t>
            </a:r>
            <a:r>
              <a:rPr lang="nl-NL" dirty="0" err="1"/>
              <a:t>for</a:t>
            </a:r>
            <a:r>
              <a:rPr lang="nl-NL" dirty="0"/>
              <a:t> Community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 globalization process has expanded the definitions and concepts of community.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There is greater acceptance of the fluidity and constant change in social structures.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In some cases, virtual communities (e.g., those on the Internet) have replaced traditional, physical communities.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These communities are often based on a shared appreciation of entertainment or media-based activities.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6173153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r>
              <a:rPr lang="nl-NL" dirty="0"/>
              <a:t>2.1- The Search </a:t>
            </a:r>
            <a:r>
              <a:rPr lang="nl-NL" dirty="0" err="1"/>
              <a:t>for</a:t>
            </a:r>
            <a:r>
              <a:rPr lang="nl-NL" dirty="0"/>
              <a:t> Community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It is also thought that the "global elite" (e.g., tourists) may be less concerned with a sense of place and community.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This group lives in a state of ‘exterritoriality,’ detached from specific locations or communities.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They often seek out ‘community-free zones’ that lack local social engagement.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These zones include virtually identical ‘socio-cultural bubbles’ such as:</a:t>
            </a:r>
          </a:p>
          <a:p>
            <a:pPr marL="2857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/>
              <a:t>Global hotel chains</a:t>
            </a:r>
          </a:p>
          <a:p>
            <a:pPr marL="2857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/>
              <a:t>International restaurant franchises</a:t>
            </a:r>
          </a:p>
          <a:p>
            <a:pPr marL="2857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/>
              <a:t>Conference centres</a:t>
            </a:r>
          </a:p>
          <a:p>
            <a:pPr marL="2857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/>
              <a:t>Air-conditioned offices</a:t>
            </a:r>
          </a:p>
          <a:p>
            <a:pPr marL="2857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/>
              <a:t>Airports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3429890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2.1- The Search </a:t>
            </a:r>
            <a:r>
              <a:rPr lang="nl-NL" dirty="0" err="1"/>
              <a:t>for</a:t>
            </a:r>
            <a:r>
              <a:rPr lang="nl-NL" dirty="0"/>
              <a:t> Community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Most people have a strong need to belong somewhere.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Therefore, there is a general desire for familiarity, continuity, and security in one's surroundings.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Places such as yoga </a:t>
            </a:r>
            <a:r>
              <a:rPr lang="en-GB" dirty="0" err="1"/>
              <a:t>centers</a:t>
            </a:r>
            <a:r>
              <a:rPr lang="en-GB" dirty="0"/>
              <a:t>, ashrams, and spiritual festivals have become sanctuaries that offer an alternative to traditional communities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6085066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2.1- The Search </a:t>
            </a:r>
            <a:r>
              <a:rPr lang="nl-NL" dirty="0" err="1"/>
              <a:t>for</a:t>
            </a:r>
            <a:r>
              <a:rPr lang="nl-NL" dirty="0"/>
              <a:t> Community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Many wellness tourists seek a sense of community, often found in: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Holistic centres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Yoga retreats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New Age festivals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Pilgrimages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Although their main focus may be personal growth or self-development, they often seek psychological, emotional, or spiritual communion with others.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2715445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2.2- </a:t>
            </a:r>
            <a:r>
              <a:rPr lang="nl-NL" dirty="0" err="1"/>
              <a:t>Obsession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self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celebrity</a:t>
            </a:r>
            <a:endParaRPr lang="nl-NL" dirty="0"/>
          </a:p>
          <a:p>
            <a:pPr lvl="3"/>
            <a:r>
              <a:rPr lang="nl-NL" dirty="0"/>
              <a:t>- </a:t>
            </a:r>
            <a:r>
              <a:rPr lang="nl-NL" b="0" dirty="0"/>
              <a:t>The concept of "community" is </a:t>
            </a:r>
            <a:r>
              <a:rPr lang="nl-NL" b="0" dirty="0" err="1"/>
              <a:t>becoming</a:t>
            </a:r>
            <a:r>
              <a:rPr lang="nl-NL" b="0" dirty="0"/>
              <a:t>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blurred</a:t>
            </a:r>
            <a:r>
              <a:rPr lang="nl-NL" b="0" dirty="0"/>
              <a:t> in modern </a:t>
            </a:r>
            <a:r>
              <a:rPr lang="nl-NL" b="0" dirty="0" err="1"/>
              <a:t>times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As a </a:t>
            </a:r>
            <a:r>
              <a:rPr lang="nl-NL" b="0" dirty="0" err="1"/>
              <a:t>result</a:t>
            </a:r>
            <a:r>
              <a:rPr lang="nl-NL" b="0" dirty="0"/>
              <a:t>, </a:t>
            </a:r>
            <a:r>
              <a:rPr lang="nl-NL" b="0" dirty="0" err="1"/>
              <a:t>individuals</a:t>
            </a:r>
            <a:r>
              <a:rPr lang="nl-NL" b="0" dirty="0"/>
              <a:t> are </a:t>
            </a:r>
            <a:r>
              <a:rPr lang="nl-NL" b="0" dirty="0" err="1"/>
              <a:t>becoming</a:t>
            </a:r>
            <a:r>
              <a:rPr lang="nl-NL" b="0" dirty="0"/>
              <a:t> more </a:t>
            </a:r>
            <a:r>
              <a:rPr lang="nl-NL" b="0" dirty="0" err="1"/>
              <a:t>preoccupied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themselves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shift is </a:t>
            </a:r>
            <a:r>
              <a:rPr lang="nl-NL" b="0" dirty="0" err="1"/>
              <a:t>largely</a:t>
            </a:r>
            <a:r>
              <a:rPr lang="nl-NL" b="0" dirty="0"/>
              <a:t> </a:t>
            </a:r>
            <a:r>
              <a:rPr lang="nl-NL" b="0" dirty="0" err="1"/>
              <a:t>influenced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new media, </a:t>
            </a:r>
            <a:r>
              <a:rPr lang="nl-NL" b="0" dirty="0" err="1"/>
              <a:t>technology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consumer-oriented</a:t>
            </a:r>
            <a:r>
              <a:rPr lang="nl-NL" b="0" dirty="0"/>
              <a:t> services.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obsession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self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manifests</a:t>
            </a:r>
            <a:r>
              <a:rPr lang="nl-NL" b="0" dirty="0"/>
              <a:t> in: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 </a:t>
            </a:r>
            <a:r>
              <a:rPr lang="nl-NL" b="0" dirty="0" err="1"/>
              <a:t>heightened</a:t>
            </a:r>
            <a:r>
              <a:rPr lang="nl-NL" b="0" dirty="0"/>
              <a:t> focus on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appearance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Clothing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fashion.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Excessive</a:t>
            </a:r>
            <a:r>
              <a:rPr lang="nl-NL" b="0" dirty="0"/>
              <a:t> </a:t>
            </a:r>
            <a:r>
              <a:rPr lang="nl-NL" b="0" dirty="0" err="1"/>
              <a:t>consumption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 </a:t>
            </a:r>
            <a:r>
              <a:rPr lang="nl-NL" b="0" dirty="0" err="1"/>
              <a:t>growing</a:t>
            </a:r>
            <a:r>
              <a:rPr lang="nl-NL" b="0" dirty="0"/>
              <a:t> </a:t>
            </a:r>
            <a:r>
              <a:rPr lang="nl-NL" b="0" dirty="0" err="1"/>
              <a:t>fascination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celebrities</a:t>
            </a:r>
            <a:r>
              <a:rPr lang="nl-NL" b="0" dirty="0"/>
              <a:t>, </a:t>
            </a:r>
            <a:r>
              <a:rPr lang="nl-NL" b="0" dirty="0" err="1"/>
              <a:t>who</a:t>
            </a:r>
            <a:r>
              <a:rPr lang="nl-NL" b="0" dirty="0"/>
              <a:t> are </a:t>
            </a:r>
            <a:r>
              <a:rPr lang="nl-NL" b="0" dirty="0" err="1"/>
              <a:t>portrayed</a:t>
            </a:r>
            <a:r>
              <a:rPr lang="nl-NL" b="0" dirty="0"/>
              <a:t> as </a:t>
            </a:r>
            <a:r>
              <a:rPr lang="nl-NL" b="0" dirty="0" err="1"/>
              <a:t>embodying</a:t>
            </a:r>
            <a:r>
              <a:rPr lang="nl-NL" b="0" dirty="0"/>
              <a:t> </a:t>
            </a:r>
            <a:r>
              <a:rPr lang="nl-NL" b="0" dirty="0" err="1"/>
              <a:t>ideal</a:t>
            </a:r>
            <a:r>
              <a:rPr lang="nl-NL" b="0" dirty="0"/>
              <a:t> life </a:t>
            </a:r>
            <a:r>
              <a:rPr lang="nl-NL" b="0" dirty="0" err="1"/>
              <a:t>traits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3477986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2.3- The </a:t>
            </a:r>
            <a:r>
              <a:rPr lang="nl-NL" dirty="0" err="1"/>
              <a:t>desire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downsize</a:t>
            </a:r>
            <a:r>
              <a:rPr lang="nl-NL" dirty="0"/>
              <a:t>: </a:t>
            </a:r>
            <a:r>
              <a:rPr lang="nl-NL" dirty="0" err="1"/>
              <a:t>Voluntary</a:t>
            </a:r>
            <a:r>
              <a:rPr lang="nl-NL" dirty="0"/>
              <a:t> </a:t>
            </a:r>
            <a:r>
              <a:rPr lang="nl-NL" dirty="0" err="1"/>
              <a:t>simplicity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- </a:t>
            </a:r>
            <a:r>
              <a:rPr lang="nl-NL" b="0" dirty="0" err="1"/>
              <a:t>Wealthy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extravagant lifestyles, </a:t>
            </a:r>
            <a:r>
              <a:rPr lang="nl-NL" b="0" dirty="0" err="1"/>
              <a:t>filled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too</a:t>
            </a:r>
            <a:r>
              <a:rPr lang="nl-NL" b="0" dirty="0"/>
              <a:t>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choices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, are </a:t>
            </a:r>
            <a:r>
              <a:rPr lang="nl-NL" b="0" dirty="0" err="1"/>
              <a:t>pushing</a:t>
            </a:r>
            <a:r>
              <a:rPr lang="nl-NL" b="0" dirty="0"/>
              <a:t>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simpler</a:t>
            </a:r>
            <a:r>
              <a:rPr lang="nl-NL" b="0" dirty="0"/>
              <a:t> </a:t>
            </a:r>
            <a:r>
              <a:rPr lang="nl-NL" b="0" dirty="0" err="1"/>
              <a:t>ways</a:t>
            </a:r>
            <a:r>
              <a:rPr lang="nl-NL" b="0" dirty="0"/>
              <a:t> of living.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tendency</a:t>
            </a:r>
            <a:r>
              <a:rPr lang="nl-NL" b="0" dirty="0"/>
              <a:t> of </a:t>
            </a:r>
            <a:r>
              <a:rPr lang="nl-NL" b="0" dirty="0" err="1"/>
              <a:t>individuals</a:t>
            </a:r>
            <a:r>
              <a:rPr lang="nl-NL" b="0" dirty="0"/>
              <a:t> over 30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simplify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lives</a:t>
            </a:r>
            <a:r>
              <a:rPr lang="nl-NL" b="0" dirty="0"/>
              <a:t> has led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of labels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dirty="0"/>
              <a:t>‘</a:t>
            </a:r>
            <a:r>
              <a:rPr lang="nl-NL" dirty="0" err="1"/>
              <a:t>Downsizers</a:t>
            </a:r>
            <a:r>
              <a:rPr lang="nl-NL" dirty="0"/>
              <a:t>’, ‘</a:t>
            </a:r>
            <a:r>
              <a:rPr lang="nl-NL" dirty="0" err="1"/>
              <a:t>Downshifters</a:t>
            </a:r>
            <a:r>
              <a:rPr lang="nl-NL" dirty="0"/>
              <a:t>’, </a:t>
            </a:r>
            <a:r>
              <a:rPr lang="nl-NL" dirty="0" err="1"/>
              <a:t>and</a:t>
            </a:r>
            <a:r>
              <a:rPr lang="nl-NL" dirty="0"/>
              <a:t> ‘Simple </a:t>
            </a:r>
            <a:r>
              <a:rPr lang="nl-NL" dirty="0" err="1"/>
              <a:t>livers</a:t>
            </a:r>
            <a:r>
              <a:rPr lang="nl-NL" dirty="0"/>
              <a:t>’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voluntarily</a:t>
            </a:r>
            <a:r>
              <a:rPr lang="nl-NL" b="0" dirty="0"/>
              <a:t> </a:t>
            </a:r>
            <a:r>
              <a:rPr lang="nl-NL" b="0" dirty="0" err="1"/>
              <a:t>give</a:t>
            </a:r>
            <a:r>
              <a:rPr lang="nl-NL" b="0" dirty="0"/>
              <a:t> up </a:t>
            </a:r>
            <a:r>
              <a:rPr lang="nl-NL" b="0" dirty="0" err="1"/>
              <a:t>stressful</a:t>
            </a:r>
            <a:r>
              <a:rPr lang="nl-NL" b="0" dirty="0"/>
              <a:t>, high-</a:t>
            </a:r>
            <a:r>
              <a:rPr lang="nl-NL" b="0" dirty="0" err="1"/>
              <a:t>paying</a:t>
            </a:r>
            <a:r>
              <a:rPr lang="nl-NL" b="0" dirty="0"/>
              <a:t> jobs in </a:t>
            </a:r>
            <a:r>
              <a:rPr lang="nl-NL" b="0" dirty="0" err="1"/>
              <a:t>favor</a:t>
            </a:r>
            <a:r>
              <a:rPr lang="nl-NL" b="0" dirty="0"/>
              <a:t> of: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- Jobs </a:t>
            </a:r>
            <a:r>
              <a:rPr lang="nl-NL" b="0" dirty="0" err="1"/>
              <a:t>that</a:t>
            </a:r>
            <a:r>
              <a:rPr lang="nl-NL" b="0" dirty="0"/>
              <a:t> help </a:t>
            </a:r>
            <a:r>
              <a:rPr lang="nl-NL" b="0" dirty="0" err="1"/>
              <a:t>others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More free time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enjoy</a:t>
            </a:r>
            <a:r>
              <a:rPr lang="nl-NL" b="0" dirty="0"/>
              <a:t> </a:t>
            </a:r>
            <a:r>
              <a:rPr lang="nl-NL" b="0" dirty="0" err="1"/>
              <a:t>hobbies</a:t>
            </a:r>
            <a:r>
              <a:rPr lang="nl-NL" b="0" dirty="0"/>
              <a:t>, family,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friends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prioritize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kinds of '</a:t>
            </a:r>
            <a:r>
              <a:rPr lang="nl-NL" b="0" dirty="0" err="1"/>
              <a:t>luxuries</a:t>
            </a:r>
            <a:r>
              <a:rPr lang="nl-NL" b="0" dirty="0"/>
              <a:t>' over financial </a:t>
            </a:r>
            <a:r>
              <a:rPr lang="nl-NL" b="0" dirty="0" err="1"/>
              <a:t>success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material</a:t>
            </a:r>
            <a:r>
              <a:rPr lang="nl-NL" b="0" dirty="0"/>
              <a:t> </a:t>
            </a:r>
            <a:r>
              <a:rPr lang="nl-NL" b="0" dirty="0" err="1"/>
              <a:t>wealth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3689946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2.4- </a:t>
            </a:r>
            <a:r>
              <a:rPr lang="nl-NL" dirty="0" err="1"/>
              <a:t>Towards</a:t>
            </a:r>
            <a:r>
              <a:rPr lang="nl-NL" dirty="0"/>
              <a:t> a New </a:t>
            </a:r>
            <a:r>
              <a:rPr lang="nl-NL" dirty="0" err="1"/>
              <a:t>Spirituality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-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are </a:t>
            </a:r>
            <a:r>
              <a:rPr lang="nl-NL" b="0" dirty="0" err="1"/>
              <a:t>focusing</a:t>
            </a:r>
            <a:r>
              <a:rPr lang="nl-NL" b="0" dirty="0"/>
              <a:t> on </a:t>
            </a:r>
            <a:r>
              <a:rPr lang="nl-NL" b="0" dirty="0" err="1"/>
              <a:t>taking</a:t>
            </a:r>
            <a:r>
              <a:rPr lang="nl-NL" b="0" dirty="0"/>
              <a:t> </a:t>
            </a:r>
            <a:r>
              <a:rPr lang="nl-NL" b="0" dirty="0" err="1"/>
              <a:t>better</a:t>
            </a:r>
            <a:r>
              <a:rPr lang="nl-NL" b="0" dirty="0"/>
              <a:t> care of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bodies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are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searching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new </a:t>
            </a:r>
            <a:r>
              <a:rPr lang="nl-NL" b="0" dirty="0" err="1"/>
              <a:t>ways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health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paying</a:t>
            </a:r>
            <a:r>
              <a:rPr lang="nl-NL" b="0" dirty="0"/>
              <a:t> more attention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spiritual well-</a:t>
            </a:r>
            <a:r>
              <a:rPr lang="nl-NL" b="0" dirty="0" err="1"/>
              <a:t>being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growing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aspire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find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spiritual center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exploring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cultures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0592385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2.4- </a:t>
            </a:r>
            <a:r>
              <a:rPr lang="nl-NL" dirty="0" err="1"/>
              <a:t>Towards</a:t>
            </a:r>
            <a:r>
              <a:rPr lang="nl-NL" dirty="0"/>
              <a:t> a New </a:t>
            </a:r>
            <a:r>
              <a:rPr lang="nl-NL" dirty="0" err="1"/>
              <a:t>Spirituality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-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are </a:t>
            </a:r>
            <a:r>
              <a:rPr lang="nl-NL" b="0" dirty="0" err="1"/>
              <a:t>using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as a means of </a:t>
            </a:r>
            <a:r>
              <a:rPr lang="nl-NL" b="0" dirty="0" err="1"/>
              <a:t>visiting</a:t>
            </a:r>
            <a:r>
              <a:rPr lang="nl-NL" b="0" dirty="0"/>
              <a:t> </a:t>
            </a:r>
            <a:r>
              <a:rPr lang="nl-NL" b="0" dirty="0" err="1"/>
              <a:t>locations</a:t>
            </a:r>
            <a:r>
              <a:rPr lang="nl-NL" b="0" dirty="0"/>
              <a:t> </a:t>
            </a:r>
            <a:r>
              <a:rPr lang="nl-NL" b="0" dirty="0" err="1"/>
              <a:t>considered</a:t>
            </a:r>
            <a:r>
              <a:rPr lang="nl-NL" b="0" dirty="0"/>
              <a:t> more spiritual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home.</a:t>
            </a:r>
          </a:p>
          <a:p>
            <a:pPr lvl="3"/>
            <a:r>
              <a:rPr lang="nl-NL" b="0" dirty="0"/>
              <a:t>- India </a:t>
            </a:r>
            <a:r>
              <a:rPr lang="nl-NL" b="0" dirty="0" err="1"/>
              <a:t>and</a:t>
            </a:r>
            <a:r>
              <a:rPr lang="nl-NL" b="0" dirty="0"/>
              <a:t> Thailand are common </a:t>
            </a:r>
            <a:r>
              <a:rPr lang="nl-NL" b="0" dirty="0" err="1"/>
              <a:t>examples</a:t>
            </a:r>
            <a:r>
              <a:rPr lang="nl-NL" b="0" dirty="0"/>
              <a:t> of </a:t>
            </a:r>
            <a:r>
              <a:rPr lang="nl-NL" b="0" dirty="0" err="1"/>
              <a:t>such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In these </a:t>
            </a:r>
            <a:r>
              <a:rPr lang="nl-NL" b="0" dirty="0" err="1"/>
              <a:t>locations</a:t>
            </a:r>
            <a:r>
              <a:rPr lang="nl-NL" b="0" dirty="0"/>
              <a:t>, spiritual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yoga, massage,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meditation</a:t>
            </a:r>
            <a:r>
              <a:rPr lang="nl-NL" b="0" dirty="0"/>
              <a:t> are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integral</a:t>
            </a:r>
            <a:r>
              <a:rPr lang="nl-NL" b="0" dirty="0"/>
              <a:t> </a:t>
            </a:r>
            <a:r>
              <a:rPr lang="nl-NL" b="0" dirty="0" err="1"/>
              <a:t>parts</a:t>
            </a:r>
            <a:r>
              <a:rPr lang="nl-NL" b="0" dirty="0"/>
              <a:t> of </a:t>
            </a:r>
            <a:r>
              <a:rPr lang="nl-NL" b="0" dirty="0" err="1"/>
              <a:t>everyday</a:t>
            </a:r>
            <a:r>
              <a:rPr lang="nl-NL" b="0" dirty="0"/>
              <a:t> life.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 these </a:t>
            </a:r>
            <a:r>
              <a:rPr lang="nl-NL" b="0" dirty="0" err="1"/>
              <a:t>places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learn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change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philosophy</a:t>
            </a:r>
            <a:r>
              <a:rPr lang="nl-NL" b="0" dirty="0"/>
              <a:t> or approach </a:t>
            </a:r>
            <a:r>
              <a:rPr lang="nl-NL" b="0" dirty="0" err="1"/>
              <a:t>to</a:t>
            </a:r>
            <a:r>
              <a:rPr lang="nl-NL" b="0" dirty="0"/>
              <a:t> life.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5014398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2.5- New media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technology</a:t>
            </a:r>
            <a:endParaRPr lang="nl-NL" dirty="0"/>
          </a:p>
          <a:p>
            <a:pPr lvl="3"/>
            <a:r>
              <a:rPr lang="nl-NL" b="0" dirty="0"/>
              <a:t>-The </a:t>
            </a:r>
            <a:r>
              <a:rPr lang="nl-NL" b="0" dirty="0" err="1"/>
              <a:t>amount</a:t>
            </a:r>
            <a:r>
              <a:rPr lang="nl-NL" b="0" dirty="0"/>
              <a:t> of time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spend</a:t>
            </a:r>
            <a:r>
              <a:rPr lang="nl-NL" b="0" dirty="0"/>
              <a:t> </a:t>
            </a:r>
            <a:r>
              <a:rPr lang="nl-NL" b="0" dirty="0" err="1"/>
              <a:t>watching</a:t>
            </a:r>
            <a:r>
              <a:rPr lang="nl-NL" b="0" dirty="0"/>
              <a:t> </a:t>
            </a:r>
            <a:r>
              <a:rPr lang="nl-NL" b="0" dirty="0" err="1"/>
              <a:t>television</a:t>
            </a:r>
            <a:r>
              <a:rPr lang="nl-NL" b="0" dirty="0"/>
              <a:t>, </a:t>
            </a:r>
            <a:r>
              <a:rPr lang="nl-NL" b="0" dirty="0" err="1"/>
              <a:t>surfing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net, or </a:t>
            </a:r>
            <a:r>
              <a:rPr lang="nl-NL" b="0" dirty="0" err="1"/>
              <a:t>playing</a:t>
            </a:r>
            <a:r>
              <a:rPr lang="nl-NL" b="0" dirty="0"/>
              <a:t> computer games has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exponentially</a:t>
            </a:r>
            <a:r>
              <a:rPr lang="nl-NL" b="0" dirty="0"/>
              <a:t> in recent </a:t>
            </a:r>
            <a:r>
              <a:rPr lang="nl-NL" b="0" dirty="0" err="1"/>
              <a:t>years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Sociological</a:t>
            </a:r>
            <a:r>
              <a:rPr lang="nl-NL" b="0" dirty="0"/>
              <a:t> </a:t>
            </a:r>
            <a:r>
              <a:rPr lang="nl-NL" b="0" dirty="0" err="1"/>
              <a:t>researchers</a:t>
            </a:r>
            <a:r>
              <a:rPr lang="nl-NL" b="0" dirty="0"/>
              <a:t> </a:t>
            </a:r>
            <a:r>
              <a:rPr lang="nl-NL" b="0" dirty="0" err="1"/>
              <a:t>suggest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in postmodern </a:t>
            </a:r>
            <a:r>
              <a:rPr lang="nl-NL" b="0" dirty="0" err="1"/>
              <a:t>societies</a:t>
            </a:r>
            <a:r>
              <a:rPr lang="nl-NL" b="0" dirty="0"/>
              <a:t> </a:t>
            </a:r>
            <a:r>
              <a:rPr lang="nl-NL" b="0" dirty="0" err="1"/>
              <a:t>struggle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differentiate</a:t>
            </a:r>
            <a:r>
              <a:rPr lang="nl-NL" b="0" dirty="0"/>
              <a:t> </a:t>
            </a:r>
            <a:r>
              <a:rPr lang="nl-NL" b="0" dirty="0" err="1"/>
              <a:t>fact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fiction or </a:t>
            </a:r>
            <a:r>
              <a:rPr lang="nl-NL" b="0" dirty="0" err="1"/>
              <a:t>reality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fantasy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Heritage sites, museums, arts </a:t>
            </a:r>
            <a:r>
              <a:rPr lang="nl-NL" b="0" dirty="0" err="1"/>
              <a:t>venues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 must </a:t>
            </a:r>
            <a:r>
              <a:rPr lang="nl-NL" b="0" dirty="0" err="1"/>
              <a:t>compete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people’s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time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increasing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interactive</a:t>
            </a:r>
            <a:r>
              <a:rPr lang="nl-NL" b="0" dirty="0"/>
              <a:t>, </a:t>
            </a:r>
            <a:r>
              <a:rPr lang="nl-NL" b="0" dirty="0" err="1"/>
              <a:t>high-tech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05898719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Factors </a:t>
            </a:r>
            <a:r>
              <a:rPr lang="nl-NL" sz="3200" dirty="0" err="1"/>
              <a:t>influencing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need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wellness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2.5- New media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technology</a:t>
            </a:r>
            <a:endParaRPr lang="nl-NL" dirty="0"/>
          </a:p>
          <a:p>
            <a:pPr lvl="3"/>
            <a:r>
              <a:rPr lang="nl-NL" b="0" dirty="0"/>
              <a:t>- The development of </a:t>
            </a:r>
            <a:r>
              <a:rPr lang="nl-NL" b="0" dirty="0" err="1"/>
              <a:t>entire</a:t>
            </a:r>
            <a:r>
              <a:rPr lang="nl-NL" b="0" dirty="0"/>
              <a:t> </a:t>
            </a:r>
            <a:r>
              <a:rPr lang="nl-NL" b="0" dirty="0" err="1"/>
              <a:t>simulated</a:t>
            </a:r>
            <a:r>
              <a:rPr lang="nl-NL" b="0" dirty="0"/>
              <a:t> </a:t>
            </a:r>
            <a:r>
              <a:rPr lang="nl-NL" b="0" dirty="0" err="1"/>
              <a:t>worlds</a:t>
            </a:r>
            <a:r>
              <a:rPr lang="nl-NL" b="0" dirty="0"/>
              <a:t> in hotels or </a:t>
            </a:r>
            <a:r>
              <a:rPr lang="nl-NL" b="0" dirty="0" err="1"/>
              <a:t>theme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,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destinations</a:t>
            </a:r>
            <a:r>
              <a:rPr lang="nl-NL" b="0" dirty="0"/>
              <a:t> like Las Vegas or Dubai, is </a:t>
            </a:r>
            <a:r>
              <a:rPr lang="nl-NL" b="0" dirty="0" err="1"/>
              <a:t>becoming</a:t>
            </a:r>
            <a:r>
              <a:rPr lang="nl-NL" b="0" dirty="0"/>
              <a:t>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popular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Even </a:t>
            </a:r>
            <a:r>
              <a:rPr lang="nl-NL" b="0" dirty="0" err="1"/>
              <a:t>wellness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 are </a:t>
            </a:r>
            <a:r>
              <a:rPr lang="nl-NL" b="0" dirty="0" err="1"/>
              <a:t>adopting</a:t>
            </a:r>
            <a:r>
              <a:rPr lang="nl-NL" b="0" dirty="0"/>
              <a:t> </a:t>
            </a:r>
            <a:r>
              <a:rPr lang="nl-NL" b="0" dirty="0" err="1"/>
              <a:t>themed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,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North </a:t>
            </a:r>
            <a:r>
              <a:rPr lang="nl-NL" b="0" dirty="0" err="1"/>
              <a:t>African</a:t>
            </a:r>
            <a:r>
              <a:rPr lang="nl-NL" b="0" dirty="0"/>
              <a:t> or </a:t>
            </a:r>
            <a:r>
              <a:rPr lang="nl-NL" b="0" dirty="0" err="1"/>
              <a:t>Turkish-style</a:t>
            </a:r>
            <a:r>
              <a:rPr lang="nl-NL" b="0" dirty="0"/>
              <a:t> </a:t>
            </a:r>
            <a:r>
              <a:rPr lang="nl-NL" b="0" dirty="0" err="1"/>
              <a:t>steam</a:t>
            </a:r>
            <a:r>
              <a:rPr lang="nl-NL" b="0" dirty="0"/>
              <a:t> baths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Scandinavian</a:t>
            </a:r>
            <a:r>
              <a:rPr lang="nl-NL" b="0" dirty="0"/>
              <a:t> </a:t>
            </a:r>
            <a:r>
              <a:rPr lang="nl-NL" b="0" dirty="0" err="1"/>
              <a:t>saunas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Japanese</a:t>
            </a:r>
            <a:r>
              <a:rPr lang="nl-NL" b="0" dirty="0"/>
              <a:t> </a:t>
            </a:r>
            <a:r>
              <a:rPr lang="nl-NL" b="0" dirty="0" err="1"/>
              <a:t>onsens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Buddhist</a:t>
            </a:r>
            <a:r>
              <a:rPr lang="nl-NL" b="0" dirty="0"/>
              <a:t> </a:t>
            </a:r>
            <a:r>
              <a:rPr lang="nl-NL" b="0" dirty="0" err="1"/>
              <a:t>meditation</a:t>
            </a:r>
            <a:r>
              <a:rPr lang="nl-NL" b="0" dirty="0"/>
              <a:t> zones</a:t>
            </a:r>
          </a:p>
          <a:p>
            <a:pPr lvl="3"/>
            <a:r>
              <a:rPr lang="nl-NL" b="0" dirty="0"/>
              <a:t>- As a </a:t>
            </a:r>
            <a:r>
              <a:rPr lang="nl-NL" b="0" dirty="0" err="1"/>
              <a:t>result</a:t>
            </a:r>
            <a:r>
              <a:rPr lang="nl-NL" b="0" dirty="0"/>
              <a:t>,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technically</a:t>
            </a:r>
            <a:r>
              <a:rPr lang="nl-NL" b="0" dirty="0"/>
              <a:t> feel as </a:t>
            </a:r>
            <a:r>
              <a:rPr lang="nl-NL" b="0" dirty="0" err="1"/>
              <a:t>though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are </a:t>
            </a:r>
            <a:r>
              <a:rPr lang="nl-NL" b="0" dirty="0" err="1"/>
              <a:t>anywhere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, as long as </a:t>
            </a:r>
            <a:r>
              <a:rPr lang="nl-NL" b="0" dirty="0" err="1"/>
              <a:t>escapism</a:t>
            </a:r>
            <a:r>
              <a:rPr lang="nl-NL" b="0" dirty="0"/>
              <a:t>, entertainment, or </a:t>
            </a:r>
            <a:r>
              <a:rPr lang="nl-NL" b="0" dirty="0" err="1"/>
              <a:t>excitement</a:t>
            </a:r>
            <a:r>
              <a:rPr lang="nl-NL" b="0" dirty="0"/>
              <a:t> is </a:t>
            </a:r>
            <a:r>
              <a:rPr lang="nl-NL" b="0" dirty="0" err="1"/>
              <a:t>guaranteed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66877815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endParaRPr lang="nl-NL" dirty="0"/>
          </a:p>
          <a:p>
            <a:pPr lvl="3" algn="ctr"/>
            <a:endParaRPr lang="nl-NL" dirty="0"/>
          </a:p>
          <a:p>
            <a:pPr lvl="3" algn="ctr"/>
            <a:endParaRPr lang="nl-NL" dirty="0"/>
          </a:p>
          <a:p>
            <a:pPr lvl="3" algn="ctr"/>
            <a:endParaRPr lang="nl-NL" dirty="0"/>
          </a:p>
          <a:p>
            <a:pPr lvl="3" algn="ctr"/>
            <a:r>
              <a:rPr lang="nl-NL" sz="2000" dirty="0" err="1"/>
              <a:t>Discussion</a:t>
            </a:r>
            <a:endParaRPr lang="nl-NL" sz="2000" dirty="0"/>
          </a:p>
          <a:p>
            <a:pPr lvl="3" algn="ctr"/>
            <a:endParaRPr lang="nl-NL" sz="2000" dirty="0"/>
          </a:p>
          <a:p>
            <a:pPr lvl="3" algn="ctr"/>
            <a:r>
              <a:rPr lang="nl-NL" sz="2000" dirty="0" err="1"/>
              <a:t>What</a:t>
            </a:r>
            <a:r>
              <a:rPr lang="nl-NL" sz="2000" dirty="0"/>
              <a:t> are </a:t>
            </a:r>
            <a:r>
              <a:rPr lang="nl-NL" sz="2000" dirty="0" err="1"/>
              <a:t>the</a:t>
            </a:r>
            <a:r>
              <a:rPr lang="nl-NL" sz="2000" dirty="0"/>
              <a:t> </a:t>
            </a:r>
            <a:r>
              <a:rPr lang="nl-NL" sz="2000" dirty="0" err="1"/>
              <a:t>other</a:t>
            </a:r>
            <a:r>
              <a:rPr lang="nl-NL" sz="2000" dirty="0"/>
              <a:t> factors </a:t>
            </a:r>
            <a:r>
              <a:rPr lang="nl-NL" sz="2000" dirty="0" err="1"/>
              <a:t>that</a:t>
            </a:r>
            <a:r>
              <a:rPr lang="nl-NL" sz="2000" dirty="0"/>
              <a:t> have led </a:t>
            </a:r>
            <a:r>
              <a:rPr lang="nl-NL" sz="2000" dirty="0" err="1"/>
              <a:t>to</a:t>
            </a:r>
            <a:r>
              <a:rPr lang="nl-NL" sz="2000" dirty="0"/>
              <a:t> </a:t>
            </a:r>
            <a:r>
              <a:rPr lang="nl-NL" sz="2000" dirty="0" err="1"/>
              <a:t>an</a:t>
            </a:r>
            <a:r>
              <a:rPr lang="nl-NL" sz="2000" dirty="0"/>
              <a:t> </a:t>
            </a:r>
            <a:r>
              <a:rPr lang="nl-NL" sz="2000" dirty="0" err="1"/>
              <a:t>increase</a:t>
            </a:r>
            <a:r>
              <a:rPr lang="nl-NL" sz="2000" dirty="0"/>
              <a:t> in </a:t>
            </a:r>
            <a:r>
              <a:rPr lang="nl-NL" sz="2000" dirty="0" err="1"/>
              <a:t>the</a:t>
            </a:r>
            <a:r>
              <a:rPr lang="nl-NL" sz="2000" dirty="0"/>
              <a:t> </a:t>
            </a:r>
            <a:r>
              <a:rPr lang="nl-NL" sz="2000" dirty="0" err="1"/>
              <a:t>need</a:t>
            </a:r>
            <a:r>
              <a:rPr lang="nl-NL" sz="2000" dirty="0"/>
              <a:t> </a:t>
            </a:r>
            <a:r>
              <a:rPr lang="nl-NL" sz="2000" dirty="0" err="1"/>
              <a:t>for</a:t>
            </a:r>
            <a:r>
              <a:rPr lang="nl-NL" sz="2000" dirty="0"/>
              <a:t> </a:t>
            </a:r>
            <a:r>
              <a:rPr lang="nl-NL" sz="2000" dirty="0" err="1"/>
              <a:t>wellness</a:t>
            </a:r>
            <a:r>
              <a:rPr lang="nl-NL" sz="2000" dirty="0"/>
              <a:t> </a:t>
            </a:r>
            <a:r>
              <a:rPr lang="nl-NL" sz="2000" dirty="0" err="1"/>
              <a:t>tourism</a:t>
            </a:r>
            <a:r>
              <a:rPr lang="nl-NL" sz="2000" dirty="0"/>
              <a:t>?</a:t>
            </a:r>
          </a:p>
          <a:p>
            <a:pPr lvl="3" algn="ctr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14264008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795B26-51C6-D9ED-AF84-A7F59E24C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47" y="2276872"/>
            <a:ext cx="11389024" cy="432048"/>
          </a:xfrm>
        </p:spPr>
        <p:txBody>
          <a:bodyPr/>
          <a:lstStyle/>
          <a:p>
            <a:pPr algn="ctr"/>
            <a:r>
              <a:rPr lang="en-DE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250281609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449</TotalTime>
  <Words>3118</Words>
  <Application>Microsoft Macintosh PowerPoint</Application>
  <PresentationFormat>Custom</PresentationFormat>
  <Paragraphs>427</Paragraphs>
  <Slides>39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Health Threats in Tourism  European Institute of Innovation, Entrepreneurship and Technology Lessingstraße 79, 13158 Berlin, Germany </vt:lpstr>
      <vt:lpstr>Index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1- Health and Wellness Enhancement Tools</vt:lpstr>
      <vt:lpstr>And you, which wellness enhancement tool do you prefer?</vt:lpstr>
      <vt:lpstr>2- Factors influencing the need for wellness tourism</vt:lpstr>
      <vt:lpstr>2- Factors influencing the need for wellness tourism</vt:lpstr>
      <vt:lpstr>2- Factors influencing the need for wellness tourism</vt:lpstr>
      <vt:lpstr>2- Factors influencing the need for wellness tourism</vt:lpstr>
      <vt:lpstr>2- Factors influencing the need for wellness tourism</vt:lpstr>
      <vt:lpstr>2- Factors influencing the need for wellness tourism</vt:lpstr>
      <vt:lpstr>2- Factors influencing the need for wellness tourism</vt:lpstr>
      <vt:lpstr>2- Factors influencing the need for wellness tourism</vt:lpstr>
      <vt:lpstr>2- Factors influencing the need for wellness tourism</vt:lpstr>
      <vt:lpstr>2- Factors influencing the need for wellness tourism</vt:lpstr>
      <vt:lpstr>2- Factors influencing the need for wellness tourism</vt:lpstr>
      <vt:lpstr>PowerPoint Presentation</vt:lpstr>
      <vt:lpstr>Thank You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199</cp:revision>
  <dcterms:created xsi:type="dcterms:W3CDTF">2023-10-18T00:40:52Z</dcterms:created>
  <dcterms:modified xsi:type="dcterms:W3CDTF">2025-05-02T13:16:28Z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