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6" d="100"/>
          <a:sy n="66" d="100"/>
        </p:scale>
        <p:origin x="48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la Karki" userId="8b5dc1925d29301c" providerId="LiveId" clId="{B43A4F85-EE18-4526-B24C-7E9692A11788}"/>
    <pc:docChg chg="undo custSel addSld modSld">
      <pc:chgData name="kala Karki" userId="8b5dc1925d29301c" providerId="LiveId" clId="{B43A4F85-EE18-4526-B24C-7E9692A11788}" dt="2025-06-26T11:43:07.189" v="727" actId="14100"/>
      <pc:docMkLst>
        <pc:docMk/>
      </pc:docMkLst>
      <pc:sldChg chg="addSp delSp modSp mod">
        <pc:chgData name="kala Karki" userId="8b5dc1925d29301c" providerId="LiveId" clId="{B43A4F85-EE18-4526-B24C-7E9692A11788}" dt="2025-06-26T09:57:32.799" v="143" actId="14100"/>
        <pc:sldMkLst>
          <pc:docMk/>
          <pc:sldMk cId="109857222" sldId="256"/>
        </pc:sldMkLst>
        <pc:spChg chg="mod">
          <ac:chgData name="kala Karki" userId="8b5dc1925d29301c" providerId="LiveId" clId="{B43A4F85-EE18-4526-B24C-7E9692A11788}" dt="2025-06-26T09:42:39.506" v="111" actId="20577"/>
          <ac:spMkLst>
            <pc:docMk/>
            <pc:sldMk cId="109857222" sldId="256"/>
            <ac:spMk id="2" creationId="{00000000-0000-0000-0000-000000000000}"/>
          </ac:spMkLst>
        </pc:spChg>
        <pc:spChg chg="mod">
          <ac:chgData name="kala Karki" userId="8b5dc1925d29301c" providerId="LiveId" clId="{B43A4F85-EE18-4526-B24C-7E9692A11788}" dt="2025-06-26T09:52:53.864" v="129" actId="14100"/>
          <ac:spMkLst>
            <pc:docMk/>
            <pc:sldMk cId="109857222" sldId="256"/>
            <ac:spMk id="3" creationId="{00000000-0000-0000-0000-000000000000}"/>
          </ac:spMkLst>
        </pc:spChg>
        <pc:picChg chg="add del mod">
          <ac:chgData name="kala Karki" userId="8b5dc1925d29301c" providerId="LiveId" clId="{B43A4F85-EE18-4526-B24C-7E9692A11788}" dt="2025-06-26T09:53:39.339" v="131" actId="21"/>
          <ac:picMkLst>
            <pc:docMk/>
            <pc:sldMk cId="109857222" sldId="256"/>
            <ac:picMk id="5" creationId="{B9C3F606-E8CF-1D00-C78E-6D7CF76B9441}"/>
          </ac:picMkLst>
        </pc:picChg>
        <pc:picChg chg="add mod">
          <ac:chgData name="kala Karki" userId="8b5dc1925d29301c" providerId="LiveId" clId="{B43A4F85-EE18-4526-B24C-7E9692A11788}" dt="2025-06-26T09:56:58.726" v="136" actId="1076"/>
          <ac:picMkLst>
            <pc:docMk/>
            <pc:sldMk cId="109857222" sldId="256"/>
            <ac:picMk id="7" creationId="{6305FCE8-AA7A-B906-8462-71C5082ED64C}"/>
          </ac:picMkLst>
        </pc:picChg>
        <pc:picChg chg="add mod">
          <ac:chgData name="kala Karki" userId="8b5dc1925d29301c" providerId="LiveId" clId="{B43A4F85-EE18-4526-B24C-7E9692A11788}" dt="2025-06-26T09:57:32.799" v="143" actId="14100"/>
          <ac:picMkLst>
            <pc:docMk/>
            <pc:sldMk cId="109857222" sldId="256"/>
            <ac:picMk id="9" creationId="{55B7479D-9B89-1ACB-DD01-085058023886}"/>
          </ac:picMkLst>
        </pc:picChg>
      </pc:sldChg>
      <pc:sldChg chg="addSp delSp modSp new mod">
        <pc:chgData name="kala Karki" userId="8b5dc1925d29301c" providerId="LiveId" clId="{B43A4F85-EE18-4526-B24C-7E9692A11788}" dt="2025-06-26T10:04:41.942" v="183" actId="14100"/>
        <pc:sldMkLst>
          <pc:docMk/>
          <pc:sldMk cId="2439317841" sldId="257"/>
        </pc:sldMkLst>
        <pc:spChg chg="mod">
          <ac:chgData name="kala Karki" userId="8b5dc1925d29301c" providerId="LiveId" clId="{B43A4F85-EE18-4526-B24C-7E9692A11788}" dt="2025-06-26T09:57:51.346" v="161" actId="20577"/>
          <ac:spMkLst>
            <pc:docMk/>
            <pc:sldMk cId="2439317841" sldId="257"/>
            <ac:spMk id="2" creationId="{B468CD1D-F8A9-3176-81B3-B8C68D460B84}"/>
          </ac:spMkLst>
        </pc:spChg>
        <pc:spChg chg="del mod">
          <ac:chgData name="kala Karki" userId="8b5dc1925d29301c" providerId="LiveId" clId="{B43A4F85-EE18-4526-B24C-7E9692A11788}" dt="2025-06-26T09:59:56.167" v="164"/>
          <ac:spMkLst>
            <pc:docMk/>
            <pc:sldMk cId="2439317841" sldId="257"/>
            <ac:spMk id="3" creationId="{AB0C4189-BB99-4A39-C326-2DF31312A46C}"/>
          </ac:spMkLst>
        </pc:spChg>
        <pc:spChg chg="add mod">
          <ac:chgData name="kala Karki" userId="8b5dc1925d29301c" providerId="LiveId" clId="{B43A4F85-EE18-4526-B24C-7E9692A11788}" dt="2025-06-26T10:02:09.302" v="175" actId="14100"/>
          <ac:spMkLst>
            <pc:docMk/>
            <pc:sldMk cId="2439317841" sldId="257"/>
            <ac:spMk id="4" creationId="{77073893-212C-0165-5189-7E23919C985F}"/>
          </ac:spMkLst>
        </pc:spChg>
        <pc:picChg chg="add del mod">
          <ac:chgData name="kala Karki" userId="8b5dc1925d29301c" providerId="LiveId" clId="{B43A4F85-EE18-4526-B24C-7E9692A11788}" dt="2025-06-26T10:02:19.722" v="177" actId="478"/>
          <ac:picMkLst>
            <pc:docMk/>
            <pc:sldMk cId="2439317841" sldId="257"/>
            <ac:picMk id="6" creationId="{03BD180B-6B14-0D7B-E01A-FAD93DCD665D}"/>
          </ac:picMkLst>
        </pc:picChg>
        <pc:picChg chg="add mod">
          <ac:chgData name="kala Karki" userId="8b5dc1925d29301c" providerId="LiveId" clId="{B43A4F85-EE18-4526-B24C-7E9692A11788}" dt="2025-06-26T10:04:41.942" v="183" actId="14100"/>
          <ac:picMkLst>
            <pc:docMk/>
            <pc:sldMk cId="2439317841" sldId="257"/>
            <ac:picMk id="8" creationId="{BAB1956B-B234-CE36-DF65-61516B35E97C}"/>
          </ac:picMkLst>
        </pc:picChg>
      </pc:sldChg>
      <pc:sldChg chg="addSp delSp modSp new mod">
        <pc:chgData name="kala Karki" userId="8b5dc1925d29301c" providerId="LiveId" clId="{B43A4F85-EE18-4526-B24C-7E9692A11788}" dt="2025-06-26T10:12:05.453" v="255" actId="1076"/>
        <pc:sldMkLst>
          <pc:docMk/>
          <pc:sldMk cId="3018339170" sldId="258"/>
        </pc:sldMkLst>
        <pc:spChg chg="mod">
          <ac:chgData name="kala Karki" userId="8b5dc1925d29301c" providerId="LiveId" clId="{B43A4F85-EE18-4526-B24C-7E9692A11788}" dt="2025-06-26T10:07:33.398" v="228" actId="20577"/>
          <ac:spMkLst>
            <pc:docMk/>
            <pc:sldMk cId="3018339170" sldId="258"/>
            <ac:spMk id="2" creationId="{7E143EA6-7110-B205-653E-F35D5FDD4C85}"/>
          </ac:spMkLst>
        </pc:spChg>
        <pc:spChg chg="del mod">
          <ac:chgData name="kala Karki" userId="8b5dc1925d29301c" providerId="LiveId" clId="{B43A4F85-EE18-4526-B24C-7E9692A11788}" dt="2025-06-26T10:08:15.903" v="233"/>
          <ac:spMkLst>
            <pc:docMk/>
            <pc:sldMk cId="3018339170" sldId="258"/>
            <ac:spMk id="3" creationId="{EE26F471-4B5B-63A0-F6F1-A54144BD208E}"/>
          </ac:spMkLst>
        </pc:spChg>
        <pc:spChg chg="add mod">
          <ac:chgData name="kala Karki" userId="8b5dc1925d29301c" providerId="LiveId" clId="{B43A4F85-EE18-4526-B24C-7E9692A11788}" dt="2025-06-26T10:11:50.435" v="252" actId="1076"/>
          <ac:spMkLst>
            <pc:docMk/>
            <pc:sldMk cId="3018339170" sldId="258"/>
            <ac:spMk id="4" creationId="{0A81334A-C8A3-0160-B364-A1EC4A72F260}"/>
          </ac:spMkLst>
        </pc:spChg>
        <pc:picChg chg="add mod">
          <ac:chgData name="kala Karki" userId="8b5dc1925d29301c" providerId="LiveId" clId="{B43A4F85-EE18-4526-B24C-7E9692A11788}" dt="2025-06-26T10:12:05.453" v="255" actId="1076"/>
          <ac:picMkLst>
            <pc:docMk/>
            <pc:sldMk cId="3018339170" sldId="258"/>
            <ac:picMk id="6" creationId="{6B038B5B-0CA5-247E-5EAC-9FFEA5FEC286}"/>
          </ac:picMkLst>
        </pc:picChg>
      </pc:sldChg>
      <pc:sldChg chg="addSp modSp new mod">
        <pc:chgData name="kala Karki" userId="8b5dc1925d29301c" providerId="LiveId" clId="{B43A4F85-EE18-4526-B24C-7E9692A11788}" dt="2025-06-26T10:47:13.100" v="371" actId="1076"/>
        <pc:sldMkLst>
          <pc:docMk/>
          <pc:sldMk cId="2446919960" sldId="259"/>
        </pc:sldMkLst>
        <pc:spChg chg="mod">
          <ac:chgData name="kala Karki" userId="8b5dc1925d29301c" providerId="LiveId" clId="{B43A4F85-EE18-4526-B24C-7E9692A11788}" dt="2025-06-26T10:15:48.477" v="288" actId="1076"/>
          <ac:spMkLst>
            <pc:docMk/>
            <pc:sldMk cId="2446919960" sldId="259"/>
            <ac:spMk id="2" creationId="{7946EE27-D4D7-84AB-55F9-2F9F659A2000}"/>
          </ac:spMkLst>
        </pc:spChg>
        <pc:spChg chg="mod">
          <ac:chgData name="kala Karki" userId="8b5dc1925d29301c" providerId="LiveId" clId="{B43A4F85-EE18-4526-B24C-7E9692A11788}" dt="2025-06-26T10:46:43.073" v="366" actId="20577"/>
          <ac:spMkLst>
            <pc:docMk/>
            <pc:sldMk cId="2446919960" sldId="259"/>
            <ac:spMk id="3" creationId="{6314325F-E9C9-A6D8-B45C-8FCC81E103B2}"/>
          </ac:spMkLst>
        </pc:spChg>
        <pc:picChg chg="add mod">
          <ac:chgData name="kala Karki" userId="8b5dc1925d29301c" providerId="LiveId" clId="{B43A4F85-EE18-4526-B24C-7E9692A11788}" dt="2025-06-26T10:46:33.079" v="355" actId="1076"/>
          <ac:picMkLst>
            <pc:docMk/>
            <pc:sldMk cId="2446919960" sldId="259"/>
            <ac:picMk id="5" creationId="{D8F8C1E8-2869-2E3F-4CC5-8F86837D4844}"/>
          </ac:picMkLst>
        </pc:picChg>
        <pc:picChg chg="add mod">
          <ac:chgData name="kala Karki" userId="8b5dc1925d29301c" providerId="LiveId" clId="{B43A4F85-EE18-4526-B24C-7E9692A11788}" dt="2025-06-26T10:47:13.100" v="371" actId="1076"/>
          <ac:picMkLst>
            <pc:docMk/>
            <pc:sldMk cId="2446919960" sldId="259"/>
            <ac:picMk id="7" creationId="{B3863FEE-95D0-C5A8-F40B-882C7C51793C}"/>
          </ac:picMkLst>
        </pc:picChg>
      </pc:sldChg>
      <pc:sldChg chg="addSp delSp modSp new mod">
        <pc:chgData name="kala Karki" userId="8b5dc1925d29301c" providerId="LiveId" clId="{B43A4F85-EE18-4526-B24C-7E9692A11788}" dt="2025-06-26T10:44:32.894" v="333" actId="14100"/>
        <pc:sldMkLst>
          <pc:docMk/>
          <pc:sldMk cId="2781034404" sldId="260"/>
        </pc:sldMkLst>
        <pc:spChg chg="del mod">
          <ac:chgData name="kala Karki" userId="8b5dc1925d29301c" providerId="LiveId" clId="{B43A4F85-EE18-4526-B24C-7E9692A11788}" dt="2025-06-26T10:31:02.461" v="292" actId="478"/>
          <ac:spMkLst>
            <pc:docMk/>
            <pc:sldMk cId="2781034404" sldId="260"/>
            <ac:spMk id="2" creationId="{E89EC010-A3A2-D107-73CE-100D8E00EB14}"/>
          </ac:spMkLst>
        </pc:spChg>
        <pc:spChg chg="del mod">
          <ac:chgData name="kala Karki" userId="8b5dc1925d29301c" providerId="LiveId" clId="{B43A4F85-EE18-4526-B24C-7E9692A11788}" dt="2025-06-26T10:31:11.063" v="294"/>
          <ac:spMkLst>
            <pc:docMk/>
            <pc:sldMk cId="2781034404" sldId="260"/>
            <ac:spMk id="3" creationId="{7E21A1EA-D36D-A4C3-56F5-DD21D98C3081}"/>
          </ac:spMkLst>
        </pc:spChg>
        <pc:spChg chg="add mod">
          <ac:chgData name="kala Karki" userId="8b5dc1925d29301c" providerId="LiveId" clId="{B43A4F85-EE18-4526-B24C-7E9692A11788}" dt="2025-06-26T10:44:32.894" v="333" actId="14100"/>
          <ac:spMkLst>
            <pc:docMk/>
            <pc:sldMk cId="2781034404" sldId="260"/>
            <ac:spMk id="4" creationId="{5E4482AE-DBA6-F92F-24EA-30C9A8F247D2}"/>
          </ac:spMkLst>
        </pc:spChg>
        <pc:picChg chg="add mod">
          <ac:chgData name="kala Karki" userId="8b5dc1925d29301c" providerId="LiveId" clId="{B43A4F85-EE18-4526-B24C-7E9692A11788}" dt="2025-06-26T10:40:26.996" v="307" actId="1076"/>
          <ac:picMkLst>
            <pc:docMk/>
            <pc:sldMk cId="2781034404" sldId="260"/>
            <ac:picMk id="6" creationId="{628CC7DB-0014-AEDA-AFC7-D118426A0369}"/>
          </ac:picMkLst>
        </pc:picChg>
        <pc:picChg chg="add mod">
          <ac:chgData name="kala Karki" userId="8b5dc1925d29301c" providerId="LiveId" clId="{B43A4F85-EE18-4526-B24C-7E9692A11788}" dt="2025-06-26T10:41:07.756" v="312" actId="1076"/>
          <ac:picMkLst>
            <pc:docMk/>
            <pc:sldMk cId="2781034404" sldId="260"/>
            <ac:picMk id="8" creationId="{DBB1CB45-12BA-A8F5-6C23-DC9441381452}"/>
          </ac:picMkLst>
        </pc:picChg>
        <pc:picChg chg="add mod">
          <ac:chgData name="kala Karki" userId="8b5dc1925d29301c" providerId="LiveId" clId="{B43A4F85-EE18-4526-B24C-7E9692A11788}" dt="2025-06-26T10:41:34.717" v="316" actId="1076"/>
          <ac:picMkLst>
            <pc:docMk/>
            <pc:sldMk cId="2781034404" sldId="260"/>
            <ac:picMk id="10" creationId="{D682AD32-935E-3364-92E1-DB62807F8155}"/>
          </ac:picMkLst>
        </pc:picChg>
        <pc:picChg chg="add mod">
          <ac:chgData name="kala Karki" userId="8b5dc1925d29301c" providerId="LiveId" clId="{B43A4F85-EE18-4526-B24C-7E9692A11788}" dt="2025-06-26T10:42:15.881" v="322" actId="1076"/>
          <ac:picMkLst>
            <pc:docMk/>
            <pc:sldMk cId="2781034404" sldId="260"/>
            <ac:picMk id="12" creationId="{2CD01CFD-209E-7756-216B-4A79CCF76E37}"/>
          </ac:picMkLst>
        </pc:picChg>
      </pc:sldChg>
      <pc:sldChg chg="addSp delSp modSp new mod">
        <pc:chgData name="kala Karki" userId="8b5dc1925d29301c" providerId="LiveId" clId="{B43A4F85-EE18-4526-B24C-7E9692A11788}" dt="2025-06-26T11:00:42.394" v="420" actId="14100"/>
        <pc:sldMkLst>
          <pc:docMk/>
          <pc:sldMk cId="1591737524" sldId="261"/>
        </pc:sldMkLst>
        <pc:spChg chg="mod">
          <ac:chgData name="kala Karki" userId="8b5dc1925d29301c" providerId="LiveId" clId="{B43A4F85-EE18-4526-B24C-7E9692A11788}" dt="2025-06-26T10:52:36.073" v="413" actId="20577"/>
          <ac:spMkLst>
            <pc:docMk/>
            <pc:sldMk cId="1591737524" sldId="261"/>
            <ac:spMk id="2" creationId="{FB3D7C95-50D2-F92D-1F9A-0994D9D16F4F}"/>
          </ac:spMkLst>
        </pc:spChg>
        <pc:spChg chg="mod">
          <ac:chgData name="kala Karki" userId="8b5dc1925d29301c" providerId="LiveId" clId="{B43A4F85-EE18-4526-B24C-7E9692A11788}" dt="2025-06-26T10:51:41.081" v="386" actId="27636"/>
          <ac:spMkLst>
            <pc:docMk/>
            <pc:sldMk cId="1591737524" sldId="261"/>
            <ac:spMk id="3" creationId="{A69558AC-97BC-ED27-2EE9-CA68C181FC5A}"/>
          </ac:spMkLst>
        </pc:spChg>
        <pc:picChg chg="add del mod">
          <ac:chgData name="kala Karki" userId="8b5dc1925d29301c" providerId="LiveId" clId="{B43A4F85-EE18-4526-B24C-7E9692A11788}" dt="2025-06-26T10:55:07.608" v="417" actId="478"/>
          <ac:picMkLst>
            <pc:docMk/>
            <pc:sldMk cId="1591737524" sldId="261"/>
            <ac:picMk id="5" creationId="{A77330E6-8076-EC06-AE60-AD92891E5F27}"/>
          </ac:picMkLst>
        </pc:picChg>
        <pc:picChg chg="add mod">
          <ac:chgData name="kala Karki" userId="8b5dc1925d29301c" providerId="LiveId" clId="{B43A4F85-EE18-4526-B24C-7E9692A11788}" dt="2025-06-26T11:00:42.394" v="420" actId="14100"/>
          <ac:picMkLst>
            <pc:docMk/>
            <pc:sldMk cId="1591737524" sldId="261"/>
            <ac:picMk id="7" creationId="{EB0EABD9-9279-9A43-AABF-1F65672E70B2}"/>
          </ac:picMkLst>
        </pc:picChg>
      </pc:sldChg>
      <pc:sldChg chg="addSp delSp modSp new mod">
        <pc:chgData name="kala Karki" userId="8b5dc1925d29301c" providerId="LiveId" clId="{B43A4F85-EE18-4526-B24C-7E9692A11788}" dt="2025-06-26T11:06:25.450" v="491" actId="1076"/>
        <pc:sldMkLst>
          <pc:docMk/>
          <pc:sldMk cId="3281357093" sldId="262"/>
        </pc:sldMkLst>
        <pc:spChg chg="mod">
          <ac:chgData name="kala Karki" userId="8b5dc1925d29301c" providerId="LiveId" clId="{B43A4F85-EE18-4526-B24C-7E9692A11788}" dt="2025-06-26T11:06:21.126" v="490" actId="14100"/>
          <ac:spMkLst>
            <pc:docMk/>
            <pc:sldMk cId="3281357093" sldId="262"/>
            <ac:spMk id="2" creationId="{3B8405FC-3CB6-4DE3-A754-2803308D6A17}"/>
          </ac:spMkLst>
        </pc:spChg>
        <pc:spChg chg="del mod">
          <ac:chgData name="kala Karki" userId="8b5dc1925d29301c" providerId="LiveId" clId="{B43A4F85-EE18-4526-B24C-7E9692A11788}" dt="2025-06-26T11:03:06.546" v="479"/>
          <ac:spMkLst>
            <pc:docMk/>
            <pc:sldMk cId="3281357093" sldId="262"/>
            <ac:spMk id="3" creationId="{CFB767B9-D744-ED8E-2270-E7E5E00C5E42}"/>
          </ac:spMkLst>
        </pc:spChg>
        <pc:spChg chg="add mod">
          <ac:chgData name="kala Karki" userId="8b5dc1925d29301c" providerId="LiveId" clId="{B43A4F85-EE18-4526-B24C-7E9692A11788}" dt="2025-06-26T11:06:13.326" v="489" actId="14100"/>
          <ac:spMkLst>
            <pc:docMk/>
            <pc:sldMk cId="3281357093" sldId="262"/>
            <ac:spMk id="4" creationId="{F77E0E8A-4BA3-523E-1464-3B1B5C6B0C84}"/>
          </ac:spMkLst>
        </pc:spChg>
        <pc:picChg chg="add mod">
          <ac:chgData name="kala Karki" userId="8b5dc1925d29301c" providerId="LiveId" clId="{B43A4F85-EE18-4526-B24C-7E9692A11788}" dt="2025-06-26T11:06:25.450" v="491" actId="1076"/>
          <ac:picMkLst>
            <pc:docMk/>
            <pc:sldMk cId="3281357093" sldId="262"/>
            <ac:picMk id="6" creationId="{20CF811F-4BA1-13F5-48CC-52B531D0AF07}"/>
          </ac:picMkLst>
        </pc:picChg>
      </pc:sldChg>
      <pc:sldChg chg="addSp modSp new mod">
        <pc:chgData name="kala Karki" userId="8b5dc1925d29301c" providerId="LiveId" clId="{B43A4F85-EE18-4526-B24C-7E9692A11788}" dt="2025-06-26T11:12:56.885" v="520" actId="1076"/>
        <pc:sldMkLst>
          <pc:docMk/>
          <pc:sldMk cId="1772823584" sldId="263"/>
        </pc:sldMkLst>
        <pc:spChg chg="mod">
          <ac:chgData name="kala Karki" userId="8b5dc1925d29301c" providerId="LiveId" clId="{B43A4F85-EE18-4526-B24C-7E9692A11788}" dt="2025-06-26T11:08:34.079" v="512" actId="14100"/>
          <ac:spMkLst>
            <pc:docMk/>
            <pc:sldMk cId="1772823584" sldId="263"/>
            <ac:spMk id="2" creationId="{5B111E1A-BAE6-87B8-C6BA-8413EE9E8CAB}"/>
          </ac:spMkLst>
        </pc:spChg>
        <pc:spChg chg="mod">
          <ac:chgData name="kala Karki" userId="8b5dc1925d29301c" providerId="LiveId" clId="{B43A4F85-EE18-4526-B24C-7E9692A11788}" dt="2025-06-26T11:12:30.850" v="515" actId="14100"/>
          <ac:spMkLst>
            <pc:docMk/>
            <pc:sldMk cId="1772823584" sldId="263"/>
            <ac:spMk id="3" creationId="{382B948B-6C4C-A6C5-90D2-1972B76CBF75}"/>
          </ac:spMkLst>
        </pc:spChg>
        <pc:picChg chg="add mod">
          <ac:chgData name="kala Karki" userId="8b5dc1925d29301c" providerId="LiveId" clId="{B43A4F85-EE18-4526-B24C-7E9692A11788}" dt="2025-06-26T11:12:46.031" v="518" actId="1076"/>
          <ac:picMkLst>
            <pc:docMk/>
            <pc:sldMk cId="1772823584" sldId="263"/>
            <ac:picMk id="5" creationId="{B08050B9-9E50-6C25-4D20-A8895FEC5FCA}"/>
          </ac:picMkLst>
        </pc:picChg>
        <pc:picChg chg="add mod">
          <ac:chgData name="kala Karki" userId="8b5dc1925d29301c" providerId="LiveId" clId="{B43A4F85-EE18-4526-B24C-7E9692A11788}" dt="2025-06-26T11:12:56.885" v="520" actId="1076"/>
          <ac:picMkLst>
            <pc:docMk/>
            <pc:sldMk cId="1772823584" sldId="263"/>
            <ac:picMk id="7" creationId="{1AA786BE-859A-B0D9-2CB0-139386072D0F}"/>
          </ac:picMkLst>
        </pc:picChg>
      </pc:sldChg>
      <pc:sldChg chg="addSp modSp new mod">
        <pc:chgData name="kala Karki" userId="8b5dc1925d29301c" providerId="LiveId" clId="{B43A4F85-EE18-4526-B24C-7E9692A11788}" dt="2025-06-26T11:21:39.594" v="556" actId="14100"/>
        <pc:sldMkLst>
          <pc:docMk/>
          <pc:sldMk cId="3722130031" sldId="264"/>
        </pc:sldMkLst>
        <pc:spChg chg="mod">
          <ac:chgData name="kala Karki" userId="8b5dc1925d29301c" providerId="LiveId" clId="{B43A4F85-EE18-4526-B24C-7E9692A11788}" dt="2025-06-26T11:19:45.726" v="541" actId="14100"/>
          <ac:spMkLst>
            <pc:docMk/>
            <pc:sldMk cId="3722130031" sldId="264"/>
            <ac:spMk id="2" creationId="{B2511DA6-7B39-E35C-4AD8-7DBC9FC1BBA7}"/>
          </ac:spMkLst>
        </pc:spChg>
        <pc:spChg chg="mod">
          <ac:chgData name="kala Karki" userId="8b5dc1925d29301c" providerId="LiveId" clId="{B43A4F85-EE18-4526-B24C-7E9692A11788}" dt="2025-06-26T11:20:24.976" v="551" actId="27636"/>
          <ac:spMkLst>
            <pc:docMk/>
            <pc:sldMk cId="3722130031" sldId="264"/>
            <ac:spMk id="3" creationId="{C21F153B-4364-07D8-9E79-F3C08BA002D9}"/>
          </ac:spMkLst>
        </pc:spChg>
        <pc:spChg chg="add">
          <ac:chgData name="kala Karki" userId="8b5dc1925d29301c" providerId="LiveId" clId="{B43A4F85-EE18-4526-B24C-7E9692A11788}" dt="2025-06-26T11:17:45.505" v="527"/>
          <ac:spMkLst>
            <pc:docMk/>
            <pc:sldMk cId="3722130031" sldId="264"/>
            <ac:spMk id="4" creationId="{217474F2-B146-95CE-C4B8-B443FA1D2805}"/>
          </ac:spMkLst>
        </pc:spChg>
        <pc:spChg chg="add mod">
          <ac:chgData name="kala Karki" userId="8b5dc1925d29301c" providerId="LiveId" clId="{B43A4F85-EE18-4526-B24C-7E9692A11788}" dt="2025-06-26T11:20:35.012" v="553" actId="14100"/>
          <ac:spMkLst>
            <pc:docMk/>
            <pc:sldMk cId="3722130031" sldId="264"/>
            <ac:spMk id="5" creationId="{C4654AF2-2998-1A2A-9C0B-57C77BF47BDA}"/>
          </ac:spMkLst>
        </pc:spChg>
        <pc:picChg chg="add mod">
          <ac:chgData name="kala Karki" userId="8b5dc1925d29301c" providerId="LiveId" clId="{B43A4F85-EE18-4526-B24C-7E9692A11788}" dt="2025-06-26T11:21:39.594" v="556" actId="14100"/>
          <ac:picMkLst>
            <pc:docMk/>
            <pc:sldMk cId="3722130031" sldId="264"/>
            <ac:picMk id="7" creationId="{42EE3D4C-9EF7-F2D4-1CCB-9C374C0929C5}"/>
          </ac:picMkLst>
        </pc:picChg>
      </pc:sldChg>
      <pc:sldChg chg="addSp delSp modSp new mod">
        <pc:chgData name="kala Karki" userId="8b5dc1925d29301c" providerId="LiveId" clId="{B43A4F85-EE18-4526-B24C-7E9692A11788}" dt="2025-06-26T11:26:19.672" v="588" actId="14100"/>
        <pc:sldMkLst>
          <pc:docMk/>
          <pc:sldMk cId="2645661928" sldId="265"/>
        </pc:sldMkLst>
        <pc:spChg chg="del mod">
          <ac:chgData name="kala Karki" userId="8b5dc1925d29301c" providerId="LiveId" clId="{B43A4F85-EE18-4526-B24C-7E9692A11788}" dt="2025-06-26T11:21:56.344" v="560" actId="478"/>
          <ac:spMkLst>
            <pc:docMk/>
            <pc:sldMk cId="2645661928" sldId="265"/>
            <ac:spMk id="2" creationId="{79C593DD-AC92-BF87-F8E4-FEAF625EDEA2}"/>
          </ac:spMkLst>
        </pc:spChg>
        <pc:spChg chg="mod">
          <ac:chgData name="kala Karki" userId="8b5dc1925d29301c" providerId="LiveId" clId="{B43A4F85-EE18-4526-B24C-7E9692A11788}" dt="2025-06-26T11:26:19.672" v="588" actId="14100"/>
          <ac:spMkLst>
            <pc:docMk/>
            <pc:sldMk cId="2645661928" sldId="265"/>
            <ac:spMk id="3" creationId="{6503F906-2B96-3A9A-6005-4308502C0D1E}"/>
          </ac:spMkLst>
        </pc:spChg>
        <pc:picChg chg="add mod">
          <ac:chgData name="kala Karki" userId="8b5dc1925d29301c" providerId="LiveId" clId="{B43A4F85-EE18-4526-B24C-7E9692A11788}" dt="2025-06-26T11:26:09.346" v="587" actId="1076"/>
          <ac:picMkLst>
            <pc:docMk/>
            <pc:sldMk cId="2645661928" sldId="265"/>
            <ac:picMk id="5" creationId="{2B2B619F-46BC-484F-8636-0E30188E0577}"/>
          </ac:picMkLst>
        </pc:picChg>
      </pc:sldChg>
      <pc:sldChg chg="modSp new mod">
        <pc:chgData name="kala Karki" userId="8b5dc1925d29301c" providerId="LiveId" clId="{B43A4F85-EE18-4526-B24C-7E9692A11788}" dt="2025-06-26T11:40:08.320" v="620" actId="20577"/>
        <pc:sldMkLst>
          <pc:docMk/>
          <pc:sldMk cId="181133017" sldId="266"/>
        </pc:sldMkLst>
        <pc:spChg chg="mod">
          <ac:chgData name="kala Karki" userId="8b5dc1925d29301c" providerId="LiveId" clId="{B43A4F85-EE18-4526-B24C-7E9692A11788}" dt="2025-06-26T11:28:28.936" v="599" actId="20577"/>
          <ac:spMkLst>
            <pc:docMk/>
            <pc:sldMk cId="181133017" sldId="266"/>
            <ac:spMk id="2" creationId="{05ACC8CB-7380-DDEA-8848-96248D932B06}"/>
          </ac:spMkLst>
        </pc:spChg>
        <pc:spChg chg="mod">
          <ac:chgData name="kala Karki" userId="8b5dc1925d29301c" providerId="LiveId" clId="{B43A4F85-EE18-4526-B24C-7E9692A11788}" dt="2025-06-26T11:40:08.320" v="620" actId="20577"/>
          <ac:spMkLst>
            <pc:docMk/>
            <pc:sldMk cId="181133017" sldId="266"/>
            <ac:spMk id="3" creationId="{649112BE-2855-9518-377F-235849D40087}"/>
          </ac:spMkLst>
        </pc:spChg>
      </pc:sldChg>
      <pc:sldChg chg="modSp new mod">
        <pc:chgData name="kala Karki" userId="8b5dc1925d29301c" providerId="LiveId" clId="{B43A4F85-EE18-4526-B24C-7E9692A11788}" dt="2025-06-26T11:43:07.189" v="727" actId="14100"/>
        <pc:sldMkLst>
          <pc:docMk/>
          <pc:sldMk cId="3464715350" sldId="267"/>
        </pc:sldMkLst>
        <pc:spChg chg="mod">
          <ac:chgData name="kala Karki" userId="8b5dc1925d29301c" providerId="LiveId" clId="{B43A4F85-EE18-4526-B24C-7E9692A11788}" dt="2025-06-26T11:43:07.189" v="727" actId="14100"/>
          <ac:spMkLst>
            <pc:docMk/>
            <pc:sldMk cId="3464715350" sldId="267"/>
            <ac:spMk id="2" creationId="{9C2E0230-E88E-E813-8B1D-E446D45C42F4}"/>
          </ac:spMkLst>
        </pc:spChg>
        <pc:spChg chg="mod">
          <ac:chgData name="kala Karki" userId="8b5dc1925d29301c" providerId="LiveId" clId="{B43A4F85-EE18-4526-B24C-7E9692A11788}" dt="2025-06-26T11:42:44.480" v="725" actId="14100"/>
          <ac:spMkLst>
            <pc:docMk/>
            <pc:sldMk cId="3464715350" sldId="267"/>
            <ac:spMk id="3" creationId="{3EE42408-6015-ADC6-FAED-B8D5E676233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02559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163283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502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945931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6/26/2025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277310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6/26/2025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611752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6/26/2025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60156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29893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3799439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374024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38440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6881391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048444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6224545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064237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72768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46CE7D5-CF57-46EF-B807-FDD0502418D4}" type="datetimeFigureOut">
              <a:rPr lang="en-US" smtClean="0"/>
              <a:t>6/26/2025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329931031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507" y="202131"/>
            <a:ext cx="11694695" cy="1878490"/>
          </a:xfrm>
        </p:spPr>
        <p:txBody>
          <a:bodyPr>
            <a:normAutofit/>
          </a:bodyPr>
          <a:lstStyle/>
          <a:p>
            <a:r>
              <a:rPr lang="en-US" dirty="0"/>
              <a:t>Nepal a Total Tourism Destination</a:t>
            </a:r>
          </a:p>
        </p:txBody>
      </p:sp>
      <p:sp>
        <p:nvSpPr>
          <p:cNvPr id="3" name="Subtitle 2"/>
          <p:cNvSpPr>
            <a:spLocks noGrp="1"/>
          </p:cNvSpPr>
          <p:nvPr>
            <p:ph type="subTitle" idx="1"/>
          </p:nvPr>
        </p:nvSpPr>
        <p:spPr>
          <a:xfrm>
            <a:off x="7911966" y="6092792"/>
            <a:ext cx="3955983" cy="765208"/>
          </a:xfrm>
        </p:spPr>
        <p:txBody>
          <a:bodyPr>
            <a:normAutofit/>
          </a:bodyPr>
          <a:lstStyle/>
          <a:p>
            <a:r>
              <a:rPr lang="en-US" dirty="0"/>
              <a:t>Prepared by :Chandrakala Karki</a:t>
            </a:r>
          </a:p>
        </p:txBody>
      </p:sp>
      <p:pic>
        <p:nvPicPr>
          <p:cNvPr id="7" name="Picture 6">
            <a:extLst>
              <a:ext uri="{FF2B5EF4-FFF2-40B4-BE49-F238E27FC236}">
                <a16:creationId xmlns:a16="http://schemas.microsoft.com/office/drawing/2014/main" id="{6305FCE8-AA7A-B906-8462-71C5082ED6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6084" y="2484882"/>
            <a:ext cx="4268132" cy="2696759"/>
          </a:xfrm>
          <a:prstGeom prst="rect">
            <a:avLst/>
          </a:prstGeom>
        </p:spPr>
      </p:pic>
      <p:pic>
        <p:nvPicPr>
          <p:cNvPr id="9" name="Picture 8">
            <a:extLst>
              <a:ext uri="{FF2B5EF4-FFF2-40B4-BE49-F238E27FC236}">
                <a16:creationId xmlns:a16="http://schemas.microsoft.com/office/drawing/2014/main" id="{55B7479D-9B89-1ACB-DD01-0850580238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7921" y="2484882"/>
            <a:ext cx="4423864" cy="2616507"/>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8CD1D-F8A9-3176-81B3-B8C68D460B84}"/>
              </a:ext>
            </a:extLst>
          </p:cNvPr>
          <p:cNvSpPr>
            <a:spLocks noGrp="1"/>
          </p:cNvSpPr>
          <p:nvPr>
            <p:ph type="title"/>
          </p:nvPr>
        </p:nvSpPr>
        <p:spPr/>
        <p:txBody>
          <a:bodyPr/>
          <a:lstStyle/>
          <a:p>
            <a:r>
              <a:rPr lang="en-US" dirty="0"/>
              <a:t>Facts about Nepal</a:t>
            </a:r>
          </a:p>
        </p:txBody>
      </p:sp>
      <p:sp>
        <p:nvSpPr>
          <p:cNvPr id="4" name="Rectangle 1">
            <a:extLst>
              <a:ext uri="{FF2B5EF4-FFF2-40B4-BE49-F238E27FC236}">
                <a16:creationId xmlns:a16="http://schemas.microsoft.com/office/drawing/2014/main" id="{77073893-212C-0165-5189-7E23919C985F}"/>
              </a:ext>
            </a:extLst>
          </p:cNvPr>
          <p:cNvSpPr>
            <a:spLocks noGrp="1" noChangeArrowheads="1"/>
          </p:cNvSpPr>
          <p:nvPr>
            <p:ph idx="1"/>
          </p:nvPr>
        </p:nvSpPr>
        <p:spPr bwMode="auto">
          <a:xfrm>
            <a:off x="904775" y="1963121"/>
            <a:ext cx="6776186" cy="3532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Landlocked country in South Asia, between India and China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Capital city: Kathmandu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Home to Mount Everest, the world’s highest peak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Birthplace of Lord Buddha (Lumbini)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Only country with a non-rectangular national flag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Rich in cultural diversity with over 120 ethnic groups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Major religions: Hinduism and Buddhism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Famous for trekking routes like Everest Base Camp and Annapurna Circuit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Became a federal democratic republic in 2008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Known for festivals like Dashain, Tihar, and Holi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BAB1956B-B234-CE36-DF65-61516B35E9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2761" y="1994404"/>
            <a:ext cx="4876563" cy="3328368"/>
          </a:xfrm>
          <a:prstGeom prst="rect">
            <a:avLst/>
          </a:prstGeom>
        </p:spPr>
      </p:pic>
    </p:spTree>
    <p:extLst>
      <p:ext uri="{BB962C8B-B14F-4D97-AF65-F5344CB8AC3E}">
        <p14:creationId xmlns:p14="http://schemas.microsoft.com/office/powerpoint/2010/main" val="2439317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43EA6-7110-B205-653E-F35D5FDD4C85}"/>
              </a:ext>
            </a:extLst>
          </p:cNvPr>
          <p:cNvSpPr>
            <a:spLocks noGrp="1"/>
          </p:cNvSpPr>
          <p:nvPr>
            <p:ph type="title"/>
          </p:nvPr>
        </p:nvSpPr>
        <p:spPr>
          <a:xfrm>
            <a:off x="2589213" y="624110"/>
            <a:ext cx="8915400" cy="473170"/>
          </a:xfrm>
        </p:spPr>
        <p:txBody>
          <a:bodyPr>
            <a:normAutofit fontScale="90000"/>
          </a:bodyPr>
          <a:lstStyle/>
          <a:p>
            <a:r>
              <a:rPr lang="en-US" dirty="0"/>
              <a:t>Historical Background Of Nepal</a:t>
            </a:r>
            <a:br>
              <a:rPr lang="en-US" dirty="0"/>
            </a:br>
            <a:endParaRPr lang="en-US" dirty="0"/>
          </a:p>
        </p:txBody>
      </p:sp>
      <p:sp>
        <p:nvSpPr>
          <p:cNvPr id="4" name="Rectangle 1">
            <a:extLst>
              <a:ext uri="{FF2B5EF4-FFF2-40B4-BE49-F238E27FC236}">
                <a16:creationId xmlns:a16="http://schemas.microsoft.com/office/drawing/2014/main" id="{0A81334A-C8A3-0160-B364-A1EC4A72F260}"/>
              </a:ext>
            </a:extLst>
          </p:cNvPr>
          <p:cNvSpPr>
            <a:spLocks noGrp="1" noChangeArrowheads="1"/>
          </p:cNvSpPr>
          <p:nvPr>
            <p:ph idx="1"/>
          </p:nvPr>
        </p:nvSpPr>
        <p:spPr bwMode="auto">
          <a:xfrm>
            <a:off x="576471" y="1750954"/>
            <a:ext cx="788173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Ancient Era</a:t>
            </a:r>
            <a:r>
              <a:rPr kumimoji="0" lang="en-US" altLang="en-US" sz="1800" b="0" i="0" u="none" strike="noStrike" cap="none" normalizeH="0" baseline="0" dirty="0">
                <a:ln>
                  <a:noFill/>
                </a:ln>
                <a:solidFill>
                  <a:schemeClr val="tx1"/>
                </a:solidFill>
                <a:effectLst/>
                <a:latin typeface="Arial" panose="020B0604020202020204" pitchFamily="34" charset="0"/>
              </a:rPr>
              <a:t>: Inhabited since prehistoric times; early Kirat rulers around 800 BCE.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err="1">
                <a:ln>
                  <a:noFill/>
                </a:ln>
                <a:solidFill>
                  <a:schemeClr val="tx1"/>
                </a:solidFill>
                <a:effectLst/>
                <a:latin typeface="Arial" panose="020B0604020202020204" pitchFamily="34" charset="0"/>
              </a:rPr>
              <a:t>Licchavi</a:t>
            </a:r>
            <a:r>
              <a:rPr kumimoji="0" lang="en-US" altLang="en-US" sz="1800" b="1" i="0" u="none" strike="noStrike" cap="none" normalizeH="0" baseline="0" dirty="0">
                <a:ln>
                  <a:noFill/>
                </a:ln>
                <a:solidFill>
                  <a:schemeClr val="tx1"/>
                </a:solidFill>
                <a:effectLst/>
                <a:latin typeface="Arial" panose="020B0604020202020204" pitchFamily="34" charset="0"/>
              </a:rPr>
              <a:t> Dynasty (4th–9th century)</a:t>
            </a:r>
            <a:r>
              <a:rPr kumimoji="0" lang="en-US" altLang="en-US" sz="1800" b="0" i="0" u="none" strike="noStrike" cap="none" normalizeH="0" baseline="0" dirty="0">
                <a:ln>
                  <a:noFill/>
                </a:ln>
                <a:solidFill>
                  <a:schemeClr val="tx1"/>
                </a:solidFill>
                <a:effectLst/>
                <a:latin typeface="Arial" panose="020B0604020202020204" pitchFamily="34" charset="0"/>
              </a:rPr>
              <a:t>: Flourishing of Hinduism and Buddhism; foundational cultural influences.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Malla Period (10th–18th century)</a:t>
            </a:r>
            <a:r>
              <a:rPr kumimoji="0" lang="en-US" altLang="en-US" sz="1800" b="0" i="0" u="none" strike="noStrike" cap="none" normalizeH="0" baseline="0" dirty="0">
                <a:ln>
                  <a:noFill/>
                </a:ln>
                <a:solidFill>
                  <a:schemeClr val="tx1"/>
                </a:solidFill>
                <a:effectLst/>
                <a:latin typeface="Arial" panose="020B0604020202020204" pitchFamily="34" charset="0"/>
              </a:rPr>
              <a:t>: Golden age of art, architecture, and city-states like Kathmandu, Patan, and Bhaktapur.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Unification (1768)</a:t>
            </a:r>
            <a:r>
              <a:rPr kumimoji="0" lang="en-US" altLang="en-US" sz="1800" b="0" i="0" u="none" strike="noStrike" cap="none" normalizeH="0" baseline="0" dirty="0">
                <a:ln>
                  <a:noFill/>
                </a:ln>
                <a:solidFill>
                  <a:schemeClr val="tx1"/>
                </a:solidFill>
                <a:effectLst/>
                <a:latin typeface="Arial" panose="020B0604020202020204" pitchFamily="34" charset="0"/>
              </a:rPr>
              <a:t>: King Prithvi Narayan Shah unifies Nepal into a single nation-state.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Modern Period</a:t>
            </a:r>
            <a:r>
              <a:rPr kumimoji="0" lang="en-US" altLang="en-US" sz="1800" b="0" i="0" u="none" strike="noStrike" cap="none" normalizeH="0" baseline="0" dirty="0">
                <a:ln>
                  <a:noFill/>
                </a:ln>
                <a:solidFill>
                  <a:schemeClr val="tx1"/>
                </a:solidFill>
                <a:effectLst/>
                <a:latin typeface="Arial" panose="020B0604020202020204" pitchFamily="34" charset="0"/>
              </a:rPr>
              <a:t>: From monarchy to republic—abolition of the monarchy in 2008 after a civil conflict. </a:t>
            </a:r>
          </a:p>
        </p:txBody>
      </p:sp>
      <p:pic>
        <p:nvPicPr>
          <p:cNvPr id="6" name="Picture 5">
            <a:extLst>
              <a:ext uri="{FF2B5EF4-FFF2-40B4-BE49-F238E27FC236}">
                <a16:creationId xmlns:a16="http://schemas.microsoft.com/office/drawing/2014/main" id="{6B038B5B-0CA5-247E-5EAC-9FFEA5FEC2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70430" y="1657781"/>
            <a:ext cx="3134183" cy="4305698"/>
          </a:xfrm>
          <a:prstGeom prst="rect">
            <a:avLst/>
          </a:prstGeom>
        </p:spPr>
      </p:pic>
    </p:spTree>
    <p:extLst>
      <p:ext uri="{BB962C8B-B14F-4D97-AF65-F5344CB8AC3E}">
        <p14:creationId xmlns:p14="http://schemas.microsoft.com/office/powerpoint/2010/main" val="3018339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6EE27-D4D7-84AB-55F9-2F9F659A2000}"/>
              </a:ext>
            </a:extLst>
          </p:cNvPr>
          <p:cNvSpPr>
            <a:spLocks noGrp="1"/>
          </p:cNvSpPr>
          <p:nvPr>
            <p:ph type="title"/>
          </p:nvPr>
        </p:nvSpPr>
        <p:spPr>
          <a:xfrm>
            <a:off x="1336882" y="325936"/>
            <a:ext cx="8915400" cy="936333"/>
          </a:xfrm>
        </p:spPr>
        <p:txBody>
          <a:bodyPr>
            <a:normAutofit fontScale="90000"/>
          </a:bodyPr>
          <a:lstStyle/>
          <a:p>
            <a:r>
              <a:rPr lang="en-US" dirty="0"/>
              <a:t>The cultural features of Nepal, including festivals, celebrations, customs, and habits.</a:t>
            </a:r>
            <a:br>
              <a:rPr lang="en-US" dirty="0"/>
            </a:br>
            <a:endParaRPr lang="en-US" dirty="0"/>
          </a:p>
        </p:txBody>
      </p:sp>
      <p:sp>
        <p:nvSpPr>
          <p:cNvPr id="3" name="Content Placeholder 2">
            <a:extLst>
              <a:ext uri="{FF2B5EF4-FFF2-40B4-BE49-F238E27FC236}">
                <a16:creationId xmlns:a16="http://schemas.microsoft.com/office/drawing/2014/main" id="{6314325F-E9C9-A6D8-B45C-8FCC81E103B2}"/>
              </a:ext>
            </a:extLst>
          </p:cNvPr>
          <p:cNvSpPr>
            <a:spLocks noGrp="1"/>
          </p:cNvSpPr>
          <p:nvPr>
            <p:ph idx="1"/>
          </p:nvPr>
        </p:nvSpPr>
        <p:spPr>
          <a:xfrm>
            <a:off x="1058586" y="1765852"/>
            <a:ext cx="6644240" cy="4615070"/>
          </a:xfrm>
        </p:spPr>
        <p:txBody>
          <a:bodyPr>
            <a:normAutofit/>
          </a:bodyPr>
          <a:lstStyle/>
          <a:p>
            <a:r>
              <a:rPr lang="en-US" dirty="0"/>
              <a:t>Cultural Features of Nepal</a:t>
            </a:r>
          </a:p>
          <a:p>
            <a:r>
              <a:rPr lang="en-US" b="1" dirty="0"/>
              <a:t>Festivals</a:t>
            </a:r>
            <a:r>
              <a:rPr lang="en-US" dirty="0"/>
              <a:t>:</a:t>
            </a:r>
          </a:p>
          <a:p>
            <a:pPr lvl="1"/>
            <a:r>
              <a:rPr lang="en-US" i="1" dirty="0"/>
              <a:t>Dashain</a:t>
            </a:r>
            <a:r>
              <a:rPr lang="en-US" dirty="0"/>
              <a:t>: The biggest Hindu festival, celebrating the victory of good over evil with family gatherings, animal sacrifices, and blessings from elders.</a:t>
            </a:r>
          </a:p>
          <a:p>
            <a:pPr lvl="1"/>
            <a:r>
              <a:rPr lang="en-US" i="1" dirty="0"/>
              <a:t>Tihar</a:t>
            </a:r>
            <a:r>
              <a:rPr lang="en-US" dirty="0"/>
              <a:t>: Known as the Festival of Lights, it honors animals like crows, dogs, and cows, and includes Bhai Tika, celebrating sibling bonds.</a:t>
            </a:r>
          </a:p>
          <a:p>
            <a:pPr lvl="1"/>
            <a:r>
              <a:rPr lang="en-US" i="1" dirty="0"/>
              <a:t>Holi</a:t>
            </a:r>
            <a:r>
              <a:rPr lang="en-US" dirty="0"/>
              <a:t>: The colorful spring festival where people throw powdered dyes and water to celebrate joy and renewal.</a:t>
            </a:r>
          </a:p>
          <a:p>
            <a:pPr lvl="1"/>
            <a:r>
              <a:rPr lang="en-US" i="1" dirty="0"/>
              <a:t>Buddha Jayanti</a:t>
            </a:r>
            <a:r>
              <a:rPr lang="en-US" dirty="0"/>
              <a:t>: Marks the birth, enlightenment, and death of Lord Buddha, especially significant in Lumbini.</a:t>
            </a:r>
          </a:p>
          <a:p>
            <a:pPr lvl="1"/>
            <a:r>
              <a:rPr lang="en-US" i="1" dirty="0"/>
              <a:t>Indra </a:t>
            </a:r>
            <a:r>
              <a:rPr lang="en-US" i="1" dirty="0" err="1"/>
              <a:t>Jatra</a:t>
            </a:r>
            <a:r>
              <a:rPr lang="en-US" i="1" dirty="0"/>
              <a:t> &amp; Gai </a:t>
            </a:r>
            <a:r>
              <a:rPr lang="en-US" i="1" dirty="0" err="1"/>
              <a:t>Jatra</a:t>
            </a:r>
            <a:r>
              <a:rPr lang="en-US" dirty="0"/>
              <a:t>: Unique to the Kathmandu Valley, featuring masked dances, cow parades, and satirical performances.</a:t>
            </a:r>
          </a:p>
          <a:p>
            <a:endParaRPr lang="en-US" dirty="0"/>
          </a:p>
        </p:txBody>
      </p:sp>
      <p:pic>
        <p:nvPicPr>
          <p:cNvPr id="5" name="Picture 4">
            <a:extLst>
              <a:ext uri="{FF2B5EF4-FFF2-40B4-BE49-F238E27FC236}">
                <a16:creationId xmlns:a16="http://schemas.microsoft.com/office/drawing/2014/main" id="{D8F8C1E8-2869-2E3F-4CC5-8F86837D48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9342" y="1380023"/>
            <a:ext cx="3283819" cy="2462864"/>
          </a:xfrm>
          <a:prstGeom prst="rect">
            <a:avLst/>
          </a:prstGeom>
        </p:spPr>
      </p:pic>
      <p:pic>
        <p:nvPicPr>
          <p:cNvPr id="7" name="Picture 6">
            <a:extLst>
              <a:ext uri="{FF2B5EF4-FFF2-40B4-BE49-F238E27FC236}">
                <a16:creationId xmlns:a16="http://schemas.microsoft.com/office/drawing/2014/main" id="{B3863FEE-95D0-C5A8-F40B-882C7C5179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342" y="4069200"/>
            <a:ext cx="3349083" cy="2462864"/>
          </a:xfrm>
          <a:prstGeom prst="rect">
            <a:avLst/>
          </a:prstGeom>
        </p:spPr>
      </p:pic>
    </p:spTree>
    <p:extLst>
      <p:ext uri="{BB962C8B-B14F-4D97-AF65-F5344CB8AC3E}">
        <p14:creationId xmlns:p14="http://schemas.microsoft.com/office/powerpoint/2010/main" val="2446919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5E4482AE-DBA6-F92F-24EA-30C9A8F247D2}"/>
              </a:ext>
            </a:extLst>
          </p:cNvPr>
          <p:cNvSpPr>
            <a:spLocks noGrp="1" noChangeArrowheads="1"/>
          </p:cNvSpPr>
          <p:nvPr>
            <p:ph idx="1"/>
          </p:nvPr>
        </p:nvSpPr>
        <p:spPr bwMode="auto">
          <a:xfrm>
            <a:off x="1441174" y="-29636"/>
            <a:ext cx="10217425"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Customs &amp; Traditions</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800" b="0" i="1" u="none" strike="noStrike" cap="none" normalizeH="0" baseline="0" dirty="0">
                <a:ln>
                  <a:noFill/>
                </a:ln>
                <a:solidFill>
                  <a:schemeClr val="tx1"/>
                </a:solidFill>
                <a:effectLst/>
                <a:latin typeface="Arial" panose="020B0604020202020204" pitchFamily="34" charset="0"/>
              </a:rPr>
              <a:t>Janku</a:t>
            </a:r>
            <a:r>
              <a:rPr kumimoji="0" lang="en-US" altLang="en-US" sz="1800" b="0" i="0" u="none" strike="noStrike" cap="none" normalizeH="0" baseline="0" dirty="0">
                <a:ln>
                  <a:noFill/>
                </a:ln>
                <a:solidFill>
                  <a:schemeClr val="tx1"/>
                </a:solidFill>
                <a:effectLst/>
                <a:latin typeface="Arial" panose="020B0604020202020204" pitchFamily="34" charset="0"/>
              </a:rPr>
              <a:t>: Celebrating elders at milestone ages like 77 or 88 with rituals and feasts.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800" b="0" i="1" u="none" strike="noStrike" cap="none" normalizeH="0" baseline="0" dirty="0">
                <a:ln>
                  <a:noFill/>
                </a:ln>
                <a:solidFill>
                  <a:schemeClr val="tx1"/>
                </a:solidFill>
                <a:effectLst/>
                <a:latin typeface="Arial" panose="020B0604020202020204" pitchFamily="34" charset="0"/>
              </a:rPr>
              <a:t>Marriage rituals</a:t>
            </a:r>
            <a:r>
              <a:rPr kumimoji="0" lang="en-US" altLang="en-US" sz="1800" b="0" i="0" u="none" strike="noStrike" cap="none" normalizeH="0" baseline="0" dirty="0">
                <a:ln>
                  <a:noFill/>
                </a:ln>
                <a:solidFill>
                  <a:schemeClr val="tx1"/>
                </a:solidFill>
                <a:effectLst/>
                <a:latin typeface="Arial" panose="020B0604020202020204" pitchFamily="34" charset="0"/>
              </a:rPr>
              <a:t>: Some communities follow unique customs like marrying a fruit (wood apple) or the sun before actual marriage.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800" b="0" i="1" u="none" strike="noStrike" cap="none" normalizeH="0" baseline="0" dirty="0">
                <a:ln>
                  <a:noFill/>
                </a:ln>
                <a:solidFill>
                  <a:schemeClr val="tx1"/>
                </a:solidFill>
                <a:effectLst/>
                <a:latin typeface="Arial" panose="020B0604020202020204" pitchFamily="34" charset="0"/>
              </a:rPr>
              <a:t>Sky burial</a:t>
            </a:r>
            <a:r>
              <a:rPr kumimoji="0" lang="en-US" altLang="en-US" sz="1800" b="0" i="0" u="none" strike="noStrike" cap="none" normalizeH="0" baseline="0" dirty="0">
                <a:ln>
                  <a:noFill/>
                </a:ln>
                <a:solidFill>
                  <a:schemeClr val="tx1"/>
                </a:solidFill>
                <a:effectLst/>
                <a:latin typeface="Arial" panose="020B0604020202020204" pitchFamily="34" charset="0"/>
              </a:rPr>
              <a:t>: Practiced by some Himalayan communities, where bodies are offered to birds as a spiritual rite.</a:t>
            </a:r>
          </a:p>
          <a:p>
            <a:pPr marL="457200" marR="0" lvl="1"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Daily Habits &amp; Social Norms</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1" u="none" strike="noStrike" cap="none" normalizeH="0" baseline="0" dirty="0">
                <a:ln>
                  <a:noFill/>
                </a:ln>
                <a:solidFill>
                  <a:schemeClr val="tx1"/>
                </a:solidFill>
                <a:effectLst/>
                <a:latin typeface="Arial" panose="020B0604020202020204" pitchFamily="34" charset="0"/>
              </a:rPr>
              <a:t>Namaste</a:t>
            </a:r>
            <a:r>
              <a:rPr kumimoji="0" lang="en-US" altLang="en-US" sz="1800" b="0" i="0" u="none" strike="noStrike" cap="none" normalizeH="0" baseline="0" dirty="0">
                <a:ln>
                  <a:noFill/>
                </a:ln>
                <a:solidFill>
                  <a:schemeClr val="tx1"/>
                </a:solidFill>
                <a:effectLst/>
                <a:latin typeface="Arial" panose="020B0604020202020204" pitchFamily="34" charset="0"/>
              </a:rPr>
              <a:t>: Traditional greeting with palms pressed together.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1" u="none" strike="noStrike" cap="none" normalizeH="0" baseline="0" dirty="0">
                <a:ln>
                  <a:noFill/>
                </a:ln>
                <a:solidFill>
                  <a:schemeClr val="tx1"/>
                </a:solidFill>
                <a:effectLst/>
                <a:latin typeface="Arial" panose="020B0604020202020204" pitchFamily="34" charset="0"/>
              </a:rPr>
              <a:t>Eating customs</a:t>
            </a:r>
            <a:r>
              <a:rPr kumimoji="0" lang="en-US" altLang="en-US" sz="1800" b="0" i="0" u="none" strike="noStrike" cap="none" normalizeH="0" baseline="0" dirty="0">
                <a:ln>
                  <a:noFill/>
                </a:ln>
                <a:solidFill>
                  <a:schemeClr val="tx1"/>
                </a:solidFill>
                <a:effectLst/>
                <a:latin typeface="Arial" panose="020B0604020202020204" pitchFamily="34" charset="0"/>
              </a:rPr>
              <a:t>: Meals are often eaten with the right hand while sitting on the floor; dal </a:t>
            </a:r>
            <a:r>
              <a:rPr kumimoji="0" lang="en-US" altLang="en-US" sz="1800" b="0" i="0" u="none" strike="noStrike" cap="none" normalizeH="0" baseline="0" dirty="0" err="1">
                <a:ln>
                  <a:noFill/>
                </a:ln>
                <a:solidFill>
                  <a:schemeClr val="tx1"/>
                </a:solidFill>
                <a:effectLst/>
                <a:latin typeface="Arial" panose="020B0604020202020204" pitchFamily="34" charset="0"/>
              </a:rPr>
              <a:t>bhat</a:t>
            </a:r>
            <a:r>
              <a:rPr kumimoji="0" lang="en-US" altLang="en-US" sz="1800" b="0" i="0" u="none" strike="noStrike" cap="none" normalizeH="0" baseline="0" dirty="0">
                <a:ln>
                  <a:noFill/>
                </a:ln>
                <a:solidFill>
                  <a:schemeClr val="tx1"/>
                </a:solidFill>
                <a:effectLst/>
                <a:latin typeface="Arial" panose="020B0604020202020204" pitchFamily="34" charset="0"/>
              </a:rPr>
              <a:t> (lentils and rice) is a staple.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1" u="none" strike="noStrike" cap="none" normalizeH="0" baseline="0" dirty="0">
                <a:ln>
                  <a:noFill/>
                </a:ln>
                <a:solidFill>
                  <a:schemeClr val="tx1"/>
                </a:solidFill>
                <a:effectLst/>
                <a:latin typeface="Arial" panose="020B0604020202020204" pitchFamily="34" charset="0"/>
              </a:rPr>
              <a:t>Religious harmony</a:t>
            </a:r>
            <a:r>
              <a:rPr kumimoji="0" lang="en-US" altLang="en-US" sz="1800" b="0" i="0" u="none" strike="noStrike" cap="none" normalizeH="0" baseline="0" dirty="0">
                <a:ln>
                  <a:noFill/>
                </a:ln>
                <a:solidFill>
                  <a:schemeClr val="tx1"/>
                </a:solidFill>
                <a:effectLst/>
                <a:latin typeface="Arial" panose="020B0604020202020204" pitchFamily="34" charset="0"/>
              </a:rPr>
              <a:t>: Hindus and Buddhists often share temples and festivals, reflecting deep interfaith respect. </a:t>
            </a:r>
          </a:p>
        </p:txBody>
      </p:sp>
      <p:pic>
        <p:nvPicPr>
          <p:cNvPr id="6" name="Picture 5">
            <a:extLst>
              <a:ext uri="{FF2B5EF4-FFF2-40B4-BE49-F238E27FC236}">
                <a16:creationId xmlns:a16="http://schemas.microsoft.com/office/drawing/2014/main" id="{628CC7DB-0014-AEDA-AFC7-D118426A03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0322" y="3886201"/>
            <a:ext cx="1871762" cy="2680678"/>
          </a:xfrm>
          <a:prstGeom prst="rect">
            <a:avLst/>
          </a:prstGeom>
        </p:spPr>
      </p:pic>
      <p:pic>
        <p:nvPicPr>
          <p:cNvPr id="8" name="Picture 7">
            <a:extLst>
              <a:ext uri="{FF2B5EF4-FFF2-40B4-BE49-F238E27FC236}">
                <a16:creationId xmlns:a16="http://schemas.microsoft.com/office/drawing/2014/main" id="{DBB1CB45-12BA-A8F5-6C23-DC94413814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8148" y="3886201"/>
            <a:ext cx="3761568" cy="2507712"/>
          </a:xfrm>
          <a:prstGeom prst="rect">
            <a:avLst/>
          </a:prstGeom>
        </p:spPr>
      </p:pic>
      <p:pic>
        <p:nvPicPr>
          <p:cNvPr id="10" name="Picture 9">
            <a:extLst>
              <a:ext uri="{FF2B5EF4-FFF2-40B4-BE49-F238E27FC236}">
                <a16:creationId xmlns:a16="http://schemas.microsoft.com/office/drawing/2014/main" id="{D682AD32-935E-3364-92E1-DB62807F81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29716" y="3930670"/>
            <a:ext cx="1871762" cy="2418773"/>
          </a:xfrm>
          <a:prstGeom prst="rect">
            <a:avLst/>
          </a:prstGeom>
        </p:spPr>
      </p:pic>
      <p:pic>
        <p:nvPicPr>
          <p:cNvPr id="12" name="Picture 11">
            <a:extLst>
              <a:ext uri="{FF2B5EF4-FFF2-40B4-BE49-F238E27FC236}">
                <a16:creationId xmlns:a16="http://schemas.microsoft.com/office/drawing/2014/main" id="{2CD01CFD-209E-7756-216B-4A79CCF76E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46643" y="3930670"/>
            <a:ext cx="3130069" cy="2347552"/>
          </a:xfrm>
          <a:prstGeom prst="rect">
            <a:avLst/>
          </a:prstGeom>
        </p:spPr>
      </p:pic>
    </p:spTree>
    <p:extLst>
      <p:ext uri="{BB962C8B-B14F-4D97-AF65-F5344CB8AC3E}">
        <p14:creationId xmlns:p14="http://schemas.microsoft.com/office/powerpoint/2010/main" val="2781034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D7C95-50D2-F92D-1F9A-0994D9D16F4F}"/>
              </a:ext>
            </a:extLst>
          </p:cNvPr>
          <p:cNvSpPr>
            <a:spLocks noGrp="1"/>
          </p:cNvSpPr>
          <p:nvPr>
            <p:ph type="title"/>
          </p:nvPr>
        </p:nvSpPr>
        <p:spPr>
          <a:xfrm>
            <a:off x="577516" y="462013"/>
            <a:ext cx="10927097" cy="885524"/>
          </a:xfrm>
        </p:spPr>
        <p:txBody>
          <a:bodyPr>
            <a:normAutofit fontScale="90000"/>
          </a:bodyPr>
          <a:lstStyle/>
          <a:p>
            <a:r>
              <a:rPr lang="en-US" dirty="0"/>
              <a:t>Existing Historical and Archaeological sites of Nepal</a:t>
            </a:r>
          </a:p>
        </p:txBody>
      </p:sp>
      <p:sp>
        <p:nvSpPr>
          <p:cNvPr id="3" name="Content Placeholder 2">
            <a:extLst>
              <a:ext uri="{FF2B5EF4-FFF2-40B4-BE49-F238E27FC236}">
                <a16:creationId xmlns:a16="http://schemas.microsoft.com/office/drawing/2014/main" id="{A69558AC-97BC-ED27-2EE9-CA68C181FC5A}"/>
              </a:ext>
            </a:extLst>
          </p:cNvPr>
          <p:cNvSpPr>
            <a:spLocks noGrp="1"/>
          </p:cNvSpPr>
          <p:nvPr>
            <p:ph idx="1"/>
          </p:nvPr>
        </p:nvSpPr>
        <p:spPr>
          <a:xfrm>
            <a:off x="423512" y="2133600"/>
            <a:ext cx="9057372" cy="4546333"/>
          </a:xfrm>
        </p:spPr>
        <p:txBody>
          <a:bodyPr>
            <a:normAutofit fontScale="47500" lnSpcReduction="20000"/>
          </a:bodyPr>
          <a:lstStyle/>
          <a:p>
            <a:r>
              <a:rPr lang="en-US" sz="2500" dirty="0"/>
              <a:t>UNESCO World Heritage Sites</a:t>
            </a:r>
          </a:p>
          <a:p>
            <a:r>
              <a:rPr lang="en-US" sz="2500" b="1" dirty="0"/>
              <a:t>Kathmandu Valley</a:t>
            </a:r>
            <a:r>
              <a:rPr lang="en-US" sz="2500" dirty="0"/>
              <a:t> – Home to seven monument zones including:</a:t>
            </a:r>
          </a:p>
          <a:p>
            <a:pPr lvl="1"/>
            <a:r>
              <a:rPr lang="en-US" sz="2500" dirty="0"/>
              <a:t>Bhaktapur, Patan, and Kathmandu Durbar Squares</a:t>
            </a:r>
          </a:p>
          <a:p>
            <a:pPr lvl="1"/>
            <a:r>
              <a:rPr lang="en-US" sz="2500" dirty="0" err="1"/>
              <a:t>Swayambhunath</a:t>
            </a:r>
            <a:r>
              <a:rPr lang="en-US" sz="2500" dirty="0"/>
              <a:t> (Monkey Temple)</a:t>
            </a:r>
          </a:p>
          <a:p>
            <a:pPr lvl="1"/>
            <a:r>
              <a:rPr lang="en-US" sz="2500" dirty="0" err="1"/>
              <a:t>Boudhanath</a:t>
            </a:r>
            <a:r>
              <a:rPr lang="en-US" sz="2500" dirty="0"/>
              <a:t> Stupa</a:t>
            </a:r>
          </a:p>
          <a:p>
            <a:pPr lvl="1"/>
            <a:r>
              <a:rPr lang="en-US" sz="2500" dirty="0"/>
              <a:t>Pashupatinath Temple</a:t>
            </a:r>
          </a:p>
          <a:p>
            <a:pPr lvl="1"/>
            <a:r>
              <a:rPr lang="en-US" sz="2500" dirty="0" err="1"/>
              <a:t>Changu</a:t>
            </a:r>
            <a:r>
              <a:rPr lang="en-US" sz="2500" dirty="0"/>
              <a:t> Narayan Temple</a:t>
            </a:r>
          </a:p>
          <a:p>
            <a:r>
              <a:rPr lang="en-US" sz="2500" b="1" dirty="0"/>
              <a:t>Lumbini</a:t>
            </a:r>
            <a:r>
              <a:rPr lang="en-US" sz="2500" dirty="0"/>
              <a:t> – The birthplace of Lord Buddha, featuring the Maya Devi Temple and Ashokan Pillar</a:t>
            </a:r>
          </a:p>
          <a:p>
            <a:r>
              <a:rPr lang="en-US" sz="2500" b="1" dirty="0"/>
              <a:t>Sagarmatha National Park</a:t>
            </a:r>
            <a:r>
              <a:rPr lang="en-US" sz="2500" dirty="0"/>
              <a:t> – Encompasses Mount Everest and sacred Himalayan landscapes</a:t>
            </a:r>
          </a:p>
          <a:p>
            <a:r>
              <a:rPr lang="en-US" sz="2500" b="1" dirty="0"/>
              <a:t>Chitwan National Park</a:t>
            </a:r>
            <a:r>
              <a:rPr lang="en-US" sz="2500" dirty="0"/>
              <a:t> – A natural heritage site known for its biodiversity</a:t>
            </a:r>
          </a:p>
          <a:p>
            <a:r>
              <a:rPr lang="en-US" sz="2500" dirty="0"/>
              <a:t>Notable Archaeological Sites</a:t>
            </a:r>
          </a:p>
          <a:p>
            <a:r>
              <a:rPr lang="en-US" sz="2500" b="1" dirty="0" err="1"/>
              <a:t>Tilaurakot</a:t>
            </a:r>
            <a:r>
              <a:rPr lang="en-US" sz="2500" dirty="0"/>
              <a:t> – Believed to be the ancient capital of the Shakya kingdom, where Prince Siddhartha (Buddha) spent his early life</a:t>
            </a:r>
          </a:p>
          <a:p>
            <a:r>
              <a:rPr lang="en-US" sz="2500" b="1" dirty="0" err="1"/>
              <a:t>Ramagrama</a:t>
            </a:r>
            <a:r>
              <a:rPr lang="en-US" sz="2500" b="1" dirty="0"/>
              <a:t> Stupa</a:t>
            </a:r>
            <a:r>
              <a:rPr lang="en-US" sz="2500" dirty="0"/>
              <a:t> – The only intact stupa containing Buddha’s relics</a:t>
            </a:r>
          </a:p>
          <a:p>
            <a:r>
              <a:rPr lang="en-US" sz="2500" b="1" dirty="0"/>
              <a:t>Sinja Valley</a:t>
            </a:r>
            <a:r>
              <a:rPr lang="en-US" sz="2500" dirty="0"/>
              <a:t> – Once the capital of the </a:t>
            </a:r>
            <a:r>
              <a:rPr lang="en-US" sz="2500" dirty="0" err="1"/>
              <a:t>Khasa</a:t>
            </a:r>
            <a:r>
              <a:rPr lang="en-US" sz="2500" dirty="0"/>
              <a:t> Kingdom, with ancient inscriptions and water systems</a:t>
            </a:r>
          </a:p>
          <a:p>
            <a:r>
              <a:rPr lang="en-US" sz="2500" b="1" dirty="0" err="1"/>
              <a:t>Gotihawa</a:t>
            </a:r>
            <a:r>
              <a:rPr lang="en-US" sz="2500" b="1" dirty="0"/>
              <a:t> &amp; </a:t>
            </a:r>
            <a:r>
              <a:rPr lang="en-US" sz="2500" b="1" dirty="0" err="1"/>
              <a:t>Nigali</a:t>
            </a:r>
            <a:r>
              <a:rPr lang="en-US" sz="2500" b="1" dirty="0"/>
              <a:t> Sagar</a:t>
            </a:r>
            <a:r>
              <a:rPr lang="en-US" sz="2500" dirty="0"/>
              <a:t> – Sites with Ashokan pillars and Buddhist significance</a:t>
            </a:r>
          </a:p>
          <a:p>
            <a:endParaRPr lang="en-US" dirty="0"/>
          </a:p>
          <a:p>
            <a:endParaRPr lang="en-US" dirty="0"/>
          </a:p>
          <a:p>
            <a:endParaRPr lang="en-US" dirty="0"/>
          </a:p>
        </p:txBody>
      </p:sp>
      <p:pic>
        <p:nvPicPr>
          <p:cNvPr id="7" name="Picture 6">
            <a:extLst>
              <a:ext uri="{FF2B5EF4-FFF2-40B4-BE49-F238E27FC236}">
                <a16:creationId xmlns:a16="http://schemas.microsoft.com/office/drawing/2014/main" id="{EB0EABD9-9279-9A43-AABF-1F65672E70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7171" y="1504786"/>
            <a:ext cx="5042334" cy="2159481"/>
          </a:xfrm>
          <a:prstGeom prst="rect">
            <a:avLst/>
          </a:prstGeom>
        </p:spPr>
      </p:pic>
    </p:spTree>
    <p:extLst>
      <p:ext uri="{BB962C8B-B14F-4D97-AF65-F5344CB8AC3E}">
        <p14:creationId xmlns:p14="http://schemas.microsoft.com/office/powerpoint/2010/main" val="1591737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405FC-3CB6-4DE3-A754-2803308D6A17}"/>
              </a:ext>
            </a:extLst>
          </p:cNvPr>
          <p:cNvSpPr>
            <a:spLocks noGrp="1"/>
          </p:cNvSpPr>
          <p:nvPr>
            <p:ph type="title"/>
          </p:nvPr>
        </p:nvSpPr>
        <p:spPr>
          <a:xfrm>
            <a:off x="1934678" y="202131"/>
            <a:ext cx="9569935" cy="1106905"/>
          </a:xfrm>
        </p:spPr>
        <p:txBody>
          <a:bodyPr>
            <a:normAutofit fontScale="90000"/>
          </a:bodyPr>
          <a:lstStyle/>
          <a:p>
            <a:r>
              <a:rPr lang="en-US" dirty="0"/>
              <a:t>Importance of Tourism Development in Nepal</a:t>
            </a:r>
          </a:p>
        </p:txBody>
      </p:sp>
      <p:sp>
        <p:nvSpPr>
          <p:cNvPr id="4" name="Rectangle 1">
            <a:extLst>
              <a:ext uri="{FF2B5EF4-FFF2-40B4-BE49-F238E27FC236}">
                <a16:creationId xmlns:a16="http://schemas.microsoft.com/office/drawing/2014/main" id="{F77E0E8A-4BA3-523E-1464-3B1B5C6B0C84}"/>
              </a:ext>
            </a:extLst>
          </p:cNvPr>
          <p:cNvSpPr>
            <a:spLocks noGrp="1" noChangeArrowheads="1"/>
          </p:cNvSpPr>
          <p:nvPr>
            <p:ph idx="1"/>
          </p:nvPr>
        </p:nvSpPr>
        <p:spPr bwMode="auto">
          <a:xfrm>
            <a:off x="394637" y="910995"/>
            <a:ext cx="7729085"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800" b="1" i="0" u="none" strike="noStrike" cap="none" normalizeH="0" baseline="0" dirty="0">
                <a:ln>
                  <a:noFill/>
                </a:ln>
                <a:solidFill>
                  <a:schemeClr val="tx1"/>
                </a:solidFill>
                <a:effectLst/>
                <a:latin typeface="Arial" panose="020B0604020202020204" pitchFamily="34" charset="0"/>
              </a:rPr>
              <a:t>Himalayan Landscape</a:t>
            </a:r>
            <a:r>
              <a:rPr kumimoji="0" lang="en-US" altLang="en-US" sz="1800" b="0" i="0" u="none" strike="noStrike" cap="none" normalizeH="0" baseline="0" dirty="0">
                <a:ln>
                  <a:noFill/>
                </a:ln>
                <a:solidFill>
                  <a:schemeClr val="tx1"/>
                </a:solidFill>
                <a:effectLst/>
                <a:latin typeface="Arial" panose="020B0604020202020204" pitchFamily="34" charset="0"/>
              </a:rPr>
              <a:t> – Nepal hosts 8 of the world’s 10 tallest mountains, making it a global hub for trekking, mountaineering, and scenic exploration. </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800" b="1" i="0" u="none" strike="noStrike" cap="none" normalizeH="0" baseline="0" dirty="0">
                <a:ln>
                  <a:noFill/>
                </a:ln>
                <a:solidFill>
                  <a:schemeClr val="tx1"/>
                </a:solidFill>
                <a:effectLst/>
                <a:latin typeface="Arial" panose="020B0604020202020204" pitchFamily="34" charset="0"/>
              </a:rPr>
              <a:t>Cultural &amp; Religious Heritage</a:t>
            </a:r>
            <a:r>
              <a:rPr kumimoji="0" lang="en-US" altLang="en-US" sz="1800" b="0" i="0" u="none" strike="noStrike" cap="none" normalizeH="0" baseline="0" dirty="0">
                <a:ln>
                  <a:noFill/>
                </a:ln>
                <a:solidFill>
                  <a:schemeClr val="tx1"/>
                </a:solidFill>
                <a:effectLst/>
                <a:latin typeface="Arial" panose="020B0604020202020204" pitchFamily="34" charset="0"/>
              </a:rPr>
              <a:t> – As the birthplace of Lord Buddha and home to countless Hindu and Buddhist sites, Nepal offers deeply spiritual and cultural travel experiences. </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800" b="1" i="0" u="none" strike="noStrike" cap="none" normalizeH="0" baseline="0" dirty="0">
                <a:ln>
                  <a:noFill/>
                </a:ln>
                <a:solidFill>
                  <a:schemeClr val="tx1"/>
                </a:solidFill>
                <a:effectLst/>
                <a:latin typeface="Arial" panose="020B0604020202020204" pitchFamily="34" charset="0"/>
              </a:rPr>
              <a:t>Ecological Diversity</a:t>
            </a:r>
            <a:r>
              <a:rPr kumimoji="0" lang="en-US" altLang="en-US" sz="1800" b="0" i="0" u="none" strike="noStrike" cap="none" normalizeH="0" baseline="0" dirty="0">
                <a:ln>
                  <a:noFill/>
                </a:ln>
                <a:solidFill>
                  <a:schemeClr val="tx1"/>
                </a:solidFill>
                <a:effectLst/>
                <a:latin typeface="Arial" panose="020B0604020202020204" pitchFamily="34" charset="0"/>
              </a:rPr>
              <a:t> – From subtropical jungles to alpine meadows, Nepal supports rich biodiversity, attracting ecotourists and wildlife enthusiasts. </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1800" b="1" i="0" u="none" strike="noStrike" cap="none" normalizeH="0" baseline="0" dirty="0">
                <a:ln>
                  <a:noFill/>
                </a:ln>
                <a:solidFill>
                  <a:schemeClr val="tx1"/>
                </a:solidFill>
                <a:effectLst/>
                <a:latin typeface="Arial" panose="020B0604020202020204" pitchFamily="34" charset="0"/>
              </a:rPr>
              <a:t>Adventure Activities</a:t>
            </a:r>
            <a:r>
              <a:rPr kumimoji="0" lang="en-US" altLang="en-US" sz="1800" b="0" i="0" u="none" strike="noStrike" cap="none" normalizeH="0" baseline="0" dirty="0">
                <a:ln>
                  <a:noFill/>
                </a:ln>
                <a:solidFill>
                  <a:schemeClr val="tx1"/>
                </a:solidFill>
                <a:effectLst/>
                <a:latin typeface="Arial" panose="020B0604020202020204" pitchFamily="34" charset="0"/>
              </a:rPr>
              <a:t> – Its natural terrain supports tourism based on white-water rafting, paragliding, bungee jumping, and mountain biking. </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1800" b="1" i="0" u="none" strike="noStrike" cap="none" normalizeH="0" baseline="0" dirty="0">
                <a:ln>
                  <a:noFill/>
                </a:ln>
                <a:solidFill>
                  <a:schemeClr val="tx1"/>
                </a:solidFill>
                <a:effectLst/>
                <a:latin typeface="Arial" panose="020B0604020202020204" pitchFamily="34" charset="0"/>
              </a:rPr>
              <a:t>Economic Contribution</a:t>
            </a:r>
            <a:r>
              <a:rPr kumimoji="0" lang="en-US" altLang="en-US" sz="1800" b="0" i="0" u="none" strike="noStrike" cap="none" normalizeH="0" baseline="0" dirty="0">
                <a:ln>
                  <a:noFill/>
                </a:ln>
                <a:solidFill>
                  <a:schemeClr val="tx1"/>
                </a:solidFill>
                <a:effectLst/>
                <a:latin typeface="Arial" panose="020B0604020202020204" pitchFamily="34" charset="0"/>
              </a:rPr>
              <a:t> – Tourism is a major source of income, foreign exchange, and employment, especially benefiting rural and remote communities. </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sz="1800" b="1" i="0" u="none" strike="noStrike" cap="none" normalizeH="0" baseline="0" dirty="0">
                <a:ln>
                  <a:noFill/>
                </a:ln>
                <a:solidFill>
                  <a:schemeClr val="tx1"/>
                </a:solidFill>
                <a:effectLst/>
                <a:latin typeface="Arial" panose="020B0604020202020204" pitchFamily="34" charset="0"/>
              </a:rPr>
              <a:t>Preservation of Local Traditions</a:t>
            </a:r>
            <a:r>
              <a:rPr kumimoji="0" lang="en-US" altLang="en-US" sz="1800" b="0" i="0" u="none" strike="noStrike" cap="none" normalizeH="0" baseline="0" dirty="0">
                <a:ln>
                  <a:noFill/>
                </a:ln>
                <a:solidFill>
                  <a:schemeClr val="tx1"/>
                </a:solidFill>
                <a:effectLst/>
                <a:latin typeface="Arial" panose="020B0604020202020204" pitchFamily="34" charset="0"/>
              </a:rPr>
              <a:t> – Tourism encourages the safeguarding of Nepalese arts, crafts, festivals, and customs. </a:t>
            </a:r>
          </a:p>
          <a:p>
            <a:pPr marL="0" marR="0" lvl="0" indent="0" algn="l" defTabSz="914400" rtl="0" eaLnBrk="0" fontAlgn="base" latinLnBrk="0" hangingPunct="0">
              <a:lnSpc>
                <a:spcPct val="100000"/>
              </a:lnSpc>
              <a:spcBef>
                <a:spcPct val="0"/>
              </a:spcBef>
              <a:spcAft>
                <a:spcPct val="0"/>
              </a:spcAft>
              <a:buClrTx/>
              <a:buSzTx/>
              <a:buFontTx/>
              <a:buAutoNum type="arabicPeriod" startAt="6"/>
              <a:tabLst/>
            </a:pPr>
            <a:r>
              <a:rPr kumimoji="0" lang="en-US" altLang="en-US" sz="1800" b="1" i="0" u="none" strike="noStrike" cap="none" normalizeH="0" baseline="0" dirty="0">
                <a:ln>
                  <a:noFill/>
                </a:ln>
                <a:solidFill>
                  <a:schemeClr val="tx1"/>
                </a:solidFill>
                <a:effectLst/>
                <a:latin typeface="Arial" panose="020B0604020202020204" pitchFamily="34" charset="0"/>
              </a:rPr>
              <a:t>Community Empowerment</a:t>
            </a:r>
            <a:r>
              <a:rPr kumimoji="0" lang="en-US" altLang="en-US" sz="1800" b="0" i="0" u="none" strike="noStrike" cap="none" normalizeH="0" baseline="0" dirty="0">
                <a:ln>
                  <a:noFill/>
                </a:ln>
                <a:solidFill>
                  <a:schemeClr val="tx1"/>
                </a:solidFill>
                <a:effectLst/>
                <a:latin typeface="Arial" panose="020B0604020202020204" pitchFamily="34" charset="0"/>
              </a:rPr>
              <a:t> – It supports grassroots initiatives, promotes inclusive growth, and uplifts underrepresented groups. </a:t>
            </a:r>
          </a:p>
          <a:p>
            <a:pPr marL="0" marR="0" lvl="0" indent="0" algn="l" defTabSz="914400" rtl="0" eaLnBrk="0" fontAlgn="base" latinLnBrk="0" hangingPunct="0">
              <a:lnSpc>
                <a:spcPct val="100000"/>
              </a:lnSpc>
              <a:spcBef>
                <a:spcPct val="0"/>
              </a:spcBef>
              <a:spcAft>
                <a:spcPct val="0"/>
              </a:spcAft>
              <a:buClrTx/>
              <a:buSzTx/>
              <a:buFontTx/>
              <a:buAutoNum type="arabicPeriod" startAt="7"/>
              <a:tabLst/>
            </a:pPr>
            <a:r>
              <a:rPr kumimoji="0" lang="en-US" altLang="en-US" sz="1800" b="1" i="0" u="none" strike="noStrike" cap="none" normalizeH="0" baseline="0" dirty="0">
                <a:ln>
                  <a:noFill/>
                </a:ln>
                <a:solidFill>
                  <a:schemeClr val="tx1"/>
                </a:solidFill>
                <a:effectLst/>
                <a:latin typeface="Arial" panose="020B0604020202020204" pitchFamily="34" charset="0"/>
              </a:rPr>
              <a:t>Strategic Location</a:t>
            </a:r>
            <a:r>
              <a:rPr kumimoji="0" lang="en-US" altLang="en-US" sz="1800" b="0" i="0" u="none" strike="noStrike" cap="none" normalizeH="0" baseline="0" dirty="0">
                <a:ln>
                  <a:noFill/>
                </a:ln>
                <a:solidFill>
                  <a:schemeClr val="tx1"/>
                </a:solidFill>
                <a:effectLst/>
                <a:latin typeface="Arial" panose="020B0604020202020204" pitchFamily="34" charset="0"/>
              </a:rPr>
              <a:t> – Nestled between China and India, Nepal is geopolitically well-placed for cross-border tourism and regional connectivity.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a:extLst>
              <a:ext uri="{FF2B5EF4-FFF2-40B4-BE49-F238E27FC236}">
                <a16:creationId xmlns:a16="http://schemas.microsoft.com/office/drawing/2014/main" id="{20CF811F-4BA1-13F5-48CC-52B531D0AF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3722" y="2402776"/>
            <a:ext cx="3584421" cy="1800394"/>
          </a:xfrm>
          <a:prstGeom prst="rect">
            <a:avLst/>
          </a:prstGeom>
        </p:spPr>
      </p:pic>
    </p:spTree>
    <p:extLst>
      <p:ext uri="{BB962C8B-B14F-4D97-AF65-F5344CB8AC3E}">
        <p14:creationId xmlns:p14="http://schemas.microsoft.com/office/powerpoint/2010/main" val="3281357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11E1A-BAE6-87B8-C6BA-8413EE9E8CAB}"/>
              </a:ext>
            </a:extLst>
          </p:cNvPr>
          <p:cNvSpPr>
            <a:spLocks noGrp="1"/>
          </p:cNvSpPr>
          <p:nvPr>
            <p:ph type="title"/>
          </p:nvPr>
        </p:nvSpPr>
        <p:spPr>
          <a:xfrm>
            <a:off x="1357163" y="624110"/>
            <a:ext cx="10147450" cy="684926"/>
          </a:xfrm>
        </p:spPr>
        <p:txBody>
          <a:bodyPr/>
          <a:lstStyle/>
          <a:p>
            <a:r>
              <a:rPr lang="en-US" dirty="0"/>
              <a:t>The number of tourists visiting Nepal annually</a:t>
            </a:r>
          </a:p>
        </p:txBody>
      </p:sp>
      <p:sp>
        <p:nvSpPr>
          <p:cNvPr id="3" name="Content Placeholder 2">
            <a:extLst>
              <a:ext uri="{FF2B5EF4-FFF2-40B4-BE49-F238E27FC236}">
                <a16:creationId xmlns:a16="http://schemas.microsoft.com/office/drawing/2014/main" id="{382B948B-6C4C-A6C5-90D2-1972B76CBF75}"/>
              </a:ext>
            </a:extLst>
          </p:cNvPr>
          <p:cNvSpPr>
            <a:spLocks noGrp="1"/>
          </p:cNvSpPr>
          <p:nvPr>
            <p:ph idx="1"/>
          </p:nvPr>
        </p:nvSpPr>
        <p:spPr>
          <a:xfrm>
            <a:off x="596766" y="1838425"/>
            <a:ext cx="10907846" cy="4072797"/>
          </a:xfrm>
        </p:spPr>
        <p:txBody>
          <a:bodyPr/>
          <a:lstStyle/>
          <a:p>
            <a:r>
              <a:rPr lang="en-US" dirty="0"/>
              <a:t>Nepal welcomed approximately </a:t>
            </a:r>
            <a:r>
              <a:rPr lang="en-US" b="1" dirty="0"/>
              <a:t>1,147,567 international tourists in 2024</a:t>
            </a:r>
            <a:r>
              <a:rPr lang="en-US" dirty="0"/>
              <a:t>, marking a strong rebound and reaching about </a:t>
            </a:r>
            <a:r>
              <a:rPr lang="en-US" b="1" dirty="0"/>
              <a:t>96% of pre-pandemic levels</a:t>
            </a:r>
            <a:r>
              <a:rPr lang="en-US" dirty="0"/>
              <a:t>. This growth reflects Nepal’s enduring appeal as a destination for adventure, spirituality, and cultural exploration.</a:t>
            </a:r>
          </a:p>
          <a:p>
            <a:r>
              <a:rPr lang="en-US" dirty="0"/>
              <a:t>The top source countries included:</a:t>
            </a:r>
          </a:p>
          <a:p>
            <a:r>
              <a:rPr lang="en-US" b="1" dirty="0"/>
              <a:t>India</a:t>
            </a:r>
            <a:r>
              <a:rPr lang="en-US" dirty="0"/>
              <a:t>: 317,772 visitors</a:t>
            </a:r>
          </a:p>
          <a:p>
            <a:r>
              <a:rPr lang="en-US" b="1" dirty="0"/>
              <a:t>United States</a:t>
            </a:r>
            <a:r>
              <a:rPr lang="en-US" dirty="0"/>
              <a:t>: 111,216 visitors</a:t>
            </a:r>
          </a:p>
          <a:p>
            <a:r>
              <a:rPr lang="en-US" b="1" dirty="0"/>
              <a:t>China</a:t>
            </a:r>
            <a:r>
              <a:rPr lang="en-US" dirty="0"/>
              <a:t>: 101,879 visitors</a:t>
            </a:r>
          </a:p>
          <a:p>
            <a:r>
              <a:rPr lang="en-US" b="1" dirty="0"/>
              <a:t>United Kingdom</a:t>
            </a:r>
            <a:r>
              <a:rPr lang="en-US" dirty="0"/>
              <a:t>: 57,554 visitors</a:t>
            </a:r>
          </a:p>
          <a:p>
            <a:r>
              <a:rPr lang="en-US" b="1" dirty="0"/>
              <a:t>Germany</a:t>
            </a:r>
            <a:r>
              <a:rPr lang="en-US" dirty="0"/>
              <a:t>: 29,801 visitors</a:t>
            </a:r>
          </a:p>
          <a:p>
            <a:endParaRPr lang="en-US" dirty="0"/>
          </a:p>
        </p:txBody>
      </p:sp>
      <p:pic>
        <p:nvPicPr>
          <p:cNvPr id="5" name="Picture 4">
            <a:extLst>
              <a:ext uri="{FF2B5EF4-FFF2-40B4-BE49-F238E27FC236}">
                <a16:creationId xmlns:a16="http://schemas.microsoft.com/office/drawing/2014/main" id="{B08050B9-9E50-6C25-4D20-A8895FEC5F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3464" y="3429000"/>
            <a:ext cx="3735604" cy="2804890"/>
          </a:xfrm>
          <a:prstGeom prst="rect">
            <a:avLst/>
          </a:prstGeom>
        </p:spPr>
      </p:pic>
      <p:pic>
        <p:nvPicPr>
          <p:cNvPr id="7" name="Picture 6">
            <a:extLst>
              <a:ext uri="{FF2B5EF4-FFF2-40B4-BE49-F238E27FC236}">
                <a16:creationId xmlns:a16="http://schemas.microsoft.com/office/drawing/2014/main" id="{1AA786BE-859A-B0D9-2CB0-139386072D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1075" y="3574783"/>
            <a:ext cx="3590925" cy="2095500"/>
          </a:xfrm>
          <a:prstGeom prst="rect">
            <a:avLst/>
          </a:prstGeom>
        </p:spPr>
      </p:pic>
    </p:spTree>
    <p:extLst>
      <p:ext uri="{BB962C8B-B14F-4D97-AF65-F5344CB8AC3E}">
        <p14:creationId xmlns:p14="http://schemas.microsoft.com/office/powerpoint/2010/main" val="1772823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11DA6-7B39-E35C-4AD8-7DBC9FC1BBA7}"/>
              </a:ext>
            </a:extLst>
          </p:cNvPr>
          <p:cNvSpPr>
            <a:spLocks noGrp="1"/>
          </p:cNvSpPr>
          <p:nvPr>
            <p:ph type="title"/>
          </p:nvPr>
        </p:nvSpPr>
        <p:spPr>
          <a:xfrm>
            <a:off x="2592926" y="624110"/>
            <a:ext cx="7763858" cy="704176"/>
          </a:xfrm>
        </p:spPr>
        <p:txBody>
          <a:bodyPr>
            <a:normAutofit fontScale="90000"/>
          </a:bodyPr>
          <a:lstStyle/>
          <a:p>
            <a:r>
              <a:rPr lang="en-US" dirty="0"/>
              <a:t>The different touristic activities and entertainment options in the city.</a:t>
            </a:r>
            <a:br>
              <a:rPr lang="en-US" dirty="0"/>
            </a:br>
            <a:endParaRPr lang="en-US" dirty="0"/>
          </a:p>
        </p:txBody>
      </p:sp>
      <p:sp>
        <p:nvSpPr>
          <p:cNvPr id="3" name="Content Placeholder 2">
            <a:extLst>
              <a:ext uri="{FF2B5EF4-FFF2-40B4-BE49-F238E27FC236}">
                <a16:creationId xmlns:a16="http://schemas.microsoft.com/office/drawing/2014/main" id="{C21F153B-4364-07D8-9E79-F3C08BA002D9}"/>
              </a:ext>
            </a:extLst>
          </p:cNvPr>
          <p:cNvSpPr>
            <a:spLocks noGrp="1"/>
          </p:cNvSpPr>
          <p:nvPr>
            <p:ph idx="1"/>
          </p:nvPr>
        </p:nvSpPr>
        <p:spPr>
          <a:xfrm>
            <a:off x="500515" y="1862142"/>
            <a:ext cx="8171848" cy="2988991"/>
          </a:xfrm>
        </p:spPr>
        <p:txBody>
          <a:bodyPr>
            <a:normAutofit fontScale="77500" lnSpcReduction="20000"/>
          </a:bodyPr>
          <a:lstStyle/>
          <a:p>
            <a:r>
              <a:rPr lang="en-US" b="1" dirty="0"/>
              <a:t>Urban &amp; Cultural Experiences</a:t>
            </a:r>
          </a:p>
          <a:p>
            <a:r>
              <a:rPr lang="en-US" b="1" dirty="0"/>
              <a:t>Sightseeing in Kathmandu Valley</a:t>
            </a:r>
            <a:r>
              <a:rPr lang="en-US" dirty="0"/>
              <a:t>: Explore UNESCO World Heritage Sites like </a:t>
            </a:r>
            <a:r>
              <a:rPr lang="en-US" dirty="0" err="1"/>
              <a:t>Swayambhunath</a:t>
            </a:r>
            <a:r>
              <a:rPr lang="en-US" dirty="0"/>
              <a:t> (Monkey Temple), Pashupatinath Temple, </a:t>
            </a:r>
            <a:r>
              <a:rPr lang="en-US" dirty="0" err="1"/>
              <a:t>Boudhanath</a:t>
            </a:r>
            <a:r>
              <a:rPr lang="en-US" dirty="0"/>
              <a:t> Stupa, and Kathmandu Durbar Square.</a:t>
            </a:r>
          </a:p>
          <a:p>
            <a:r>
              <a:rPr lang="en-US" b="1" dirty="0"/>
              <a:t>Thamel District (Kathmandu)</a:t>
            </a:r>
            <a:r>
              <a:rPr lang="en-US" dirty="0"/>
              <a:t>: A bustling hub for shopping, dining, nightlife, and live music.</a:t>
            </a:r>
          </a:p>
          <a:p>
            <a:r>
              <a:rPr lang="en-US" b="1" dirty="0"/>
              <a:t>Bhaktapur &amp; Patan</a:t>
            </a:r>
            <a:r>
              <a:rPr lang="en-US" dirty="0"/>
              <a:t>: Ancient cities known for their preserved architecture, pottery, and traditional festivals.</a:t>
            </a:r>
          </a:p>
          <a:p>
            <a:r>
              <a:rPr lang="en-US" dirty="0"/>
              <a:t> </a:t>
            </a:r>
            <a:r>
              <a:rPr lang="en-US" b="1" dirty="0"/>
              <a:t>Nature &amp; Adventure Activities</a:t>
            </a:r>
          </a:p>
          <a:p>
            <a:r>
              <a:rPr lang="en-US" b="1" dirty="0"/>
              <a:t>Trekking &amp; Hiking</a:t>
            </a:r>
            <a:r>
              <a:rPr lang="en-US" dirty="0"/>
              <a:t>: Popular routes include Everest Base Camp, Annapurna Circuit, and Langtang Valley.</a:t>
            </a:r>
          </a:p>
          <a:p>
            <a:r>
              <a:rPr lang="en-US" b="1" dirty="0"/>
              <a:t>Paragliding in Pokhara</a:t>
            </a:r>
            <a:r>
              <a:rPr lang="en-US" dirty="0"/>
              <a:t>: Soar over </a:t>
            </a:r>
            <a:r>
              <a:rPr lang="en-US" dirty="0" err="1"/>
              <a:t>Phewa</a:t>
            </a:r>
            <a:r>
              <a:rPr lang="en-US" dirty="0"/>
              <a:t> Lake with views of the Annapurna range.</a:t>
            </a:r>
          </a:p>
          <a:p>
            <a:endParaRPr lang="en-US" dirty="0"/>
          </a:p>
        </p:txBody>
      </p:sp>
      <p:sp>
        <p:nvSpPr>
          <p:cNvPr id="5" name="Rectangle 2">
            <a:extLst>
              <a:ext uri="{FF2B5EF4-FFF2-40B4-BE49-F238E27FC236}">
                <a16:creationId xmlns:a16="http://schemas.microsoft.com/office/drawing/2014/main" id="{C4654AF2-2998-1A2A-9C0B-57C77BF47BDA}"/>
              </a:ext>
            </a:extLst>
          </p:cNvPr>
          <p:cNvSpPr>
            <a:spLocks noChangeArrowheads="1"/>
          </p:cNvSpPr>
          <p:nvPr/>
        </p:nvSpPr>
        <p:spPr bwMode="auto">
          <a:xfrm>
            <a:off x="500515" y="4516816"/>
            <a:ext cx="8171848"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1" defTabSz="914400" eaLnBrk="0" fontAlgn="base" hangingPunct="0">
              <a:spcBef>
                <a:spcPct val="0"/>
              </a:spcBef>
              <a:spcAft>
                <a:spcPct val="0"/>
              </a:spcAft>
            </a:pPr>
            <a:r>
              <a:rPr kumimoji="0" lang="en-US" altLang="en-US" i="0" u="none" strike="noStrike" cap="none" normalizeH="0" baseline="0" dirty="0">
                <a:ln>
                  <a:noFill/>
                </a:ln>
                <a:solidFill>
                  <a:schemeClr val="tx1"/>
                </a:solidFill>
                <a:effectLst/>
                <a:latin typeface="Arial" panose="020B0604020202020204" pitchFamily="34" charset="0"/>
              </a:rPr>
              <a:t>White-water Rafting: Thrilling rapids on rivers like </a:t>
            </a:r>
            <a:r>
              <a:rPr kumimoji="0" lang="en-US" altLang="en-US" i="0" u="none" strike="noStrike" cap="none" normalizeH="0" baseline="0" dirty="0" err="1">
                <a:ln>
                  <a:noFill/>
                </a:ln>
                <a:solidFill>
                  <a:schemeClr val="tx1"/>
                </a:solidFill>
                <a:effectLst/>
                <a:latin typeface="Arial" panose="020B0604020202020204" pitchFamily="34" charset="0"/>
              </a:rPr>
              <a:t>Trishuli</a:t>
            </a:r>
            <a:r>
              <a:rPr kumimoji="0" lang="en-US" altLang="en-US" i="0" u="none" strike="noStrike" cap="none" normalizeH="0" baseline="0" dirty="0">
                <a:ln>
                  <a:noFill/>
                </a:ln>
                <a:solidFill>
                  <a:schemeClr val="tx1"/>
                </a:solidFill>
                <a:effectLst/>
                <a:latin typeface="Arial" panose="020B0604020202020204" pitchFamily="34" charset="0"/>
              </a:rPr>
              <a:t> and Bhote Koshi.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Arial" panose="020B0604020202020204" pitchFamily="34" charset="0"/>
              </a:rPr>
              <a:t>Jungle Safari in Chitwan National Park: Spot rhinos, tigers, elephants, and exotic birds.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42EE3D4C-9EF7-F2D4-1CCB-9C374C0929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56812" y="1996240"/>
            <a:ext cx="3034674" cy="2132998"/>
          </a:xfrm>
          <a:prstGeom prst="rect">
            <a:avLst/>
          </a:prstGeom>
        </p:spPr>
      </p:pic>
    </p:spTree>
    <p:extLst>
      <p:ext uri="{BB962C8B-B14F-4D97-AF65-F5344CB8AC3E}">
        <p14:creationId xmlns:p14="http://schemas.microsoft.com/office/powerpoint/2010/main" val="3722130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03F906-2B96-3A9A-6005-4308502C0D1E}"/>
              </a:ext>
            </a:extLst>
          </p:cNvPr>
          <p:cNvSpPr>
            <a:spLocks noGrp="1"/>
          </p:cNvSpPr>
          <p:nvPr>
            <p:ph idx="1"/>
          </p:nvPr>
        </p:nvSpPr>
        <p:spPr>
          <a:xfrm>
            <a:off x="1395663" y="240632"/>
            <a:ext cx="11184556" cy="3320716"/>
          </a:xfrm>
        </p:spPr>
        <p:txBody>
          <a:bodyPr>
            <a:normAutofit fontScale="92500" lnSpcReduction="10000"/>
          </a:bodyPr>
          <a:lstStyle/>
          <a:p>
            <a:r>
              <a:rPr lang="en-US" dirty="0"/>
              <a:t>Spiritual &amp; Wellness Tourism</a:t>
            </a:r>
          </a:p>
          <a:p>
            <a:r>
              <a:rPr lang="en-US" b="1" dirty="0"/>
              <a:t>Lumbini</a:t>
            </a:r>
            <a:r>
              <a:rPr lang="en-US" dirty="0"/>
              <a:t>: Visit the birthplace of Lord Buddha, a serene pilgrimage site with monasteries from around the world.</a:t>
            </a:r>
          </a:p>
          <a:p>
            <a:r>
              <a:rPr lang="en-US" b="1" dirty="0"/>
              <a:t>Yoga &amp; Meditation Retreats</a:t>
            </a:r>
            <a:r>
              <a:rPr lang="en-US" dirty="0"/>
              <a:t>: Found in Kathmandu, Pokhara, and rural monasteries.</a:t>
            </a:r>
          </a:p>
          <a:p>
            <a:pPr marL="0" indent="0">
              <a:buNone/>
            </a:pPr>
            <a:r>
              <a:rPr lang="en-US" dirty="0"/>
              <a:t> Entertainment &amp; Festivals</a:t>
            </a:r>
          </a:p>
          <a:p>
            <a:r>
              <a:rPr lang="en-US" b="1" dirty="0"/>
              <a:t>Indra </a:t>
            </a:r>
            <a:r>
              <a:rPr lang="en-US" b="1" dirty="0" err="1"/>
              <a:t>Jatra</a:t>
            </a:r>
            <a:r>
              <a:rPr lang="en-US" b="1" dirty="0"/>
              <a:t> &amp; Dashain</a:t>
            </a:r>
            <a:r>
              <a:rPr lang="en-US" dirty="0"/>
              <a:t>: Major festivals with traditional dances, chariot processions, and rituals.</a:t>
            </a:r>
          </a:p>
          <a:p>
            <a:r>
              <a:rPr lang="en-US" b="1" dirty="0"/>
              <a:t>Live Music &amp; Cultural Shows</a:t>
            </a:r>
            <a:r>
              <a:rPr lang="en-US" dirty="0"/>
              <a:t>: Enjoy Nepali folk music and dance performances in local venues and cultural centers.</a:t>
            </a:r>
          </a:p>
          <a:p>
            <a:pPr marL="0" indent="0">
              <a:buNone/>
            </a:pPr>
            <a:r>
              <a:rPr lang="en-US" dirty="0"/>
              <a:t> Outdoor &amp; Extreme Sports</a:t>
            </a:r>
          </a:p>
          <a:p>
            <a:r>
              <a:rPr lang="en-US" b="1" dirty="0"/>
              <a:t>Bungee Jumping &amp; Zip-lining</a:t>
            </a:r>
            <a:r>
              <a:rPr lang="en-US" dirty="0"/>
              <a:t>: Available near Pokhara and the Bhote Koshi gorge.</a:t>
            </a:r>
          </a:p>
          <a:p>
            <a:pPr marL="0" indent="0">
              <a:buNone/>
            </a:pPr>
            <a:endParaRPr lang="en-US" dirty="0"/>
          </a:p>
          <a:p>
            <a:endParaRPr lang="en-US" dirty="0"/>
          </a:p>
          <a:p>
            <a:pPr marL="0" indent="0">
              <a:buNone/>
            </a:pPr>
            <a:endParaRPr lang="en-US" dirty="0"/>
          </a:p>
        </p:txBody>
      </p:sp>
      <p:pic>
        <p:nvPicPr>
          <p:cNvPr id="5" name="Picture 4">
            <a:extLst>
              <a:ext uri="{FF2B5EF4-FFF2-40B4-BE49-F238E27FC236}">
                <a16:creationId xmlns:a16="http://schemas.microsoft.com/office/drawing/2014/main" id="{2B2B619F-46BC-484F-8636-0E30188E05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1363" y="3767287"/>
            <a:ext cx="5652381" cy="2960771"/>
          </a:xfrm>
          <a:prstGeom prst="rect">
            <a:avLst/>
          </a:prstGeom>
        </p:spPr>
      </p:pic>
    </p:spTree>
    <p:extLst>
      <p:ext uri="{BB962C8B-B14F-4D97-AF65-F5344CB8AC3E}">
        <p14:creationId xmlns:p14="http://schemas.microsoft.com/office/powerpoint/2010/main" val="2645661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CC8CB-7380-DDEA-8848-96248D932B06}"/>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649112BE-2855-9518-377F-235849D40087}"/>
              </a:ext>
            </a:extLst>
          </p:cNvPr>
          <p:cNvSpPr>
            <a:spLocks noGrp="1"/>
          </p:cNvSpPr>
          <p:nvPr>
            <p:ph idx="1"/>
          </p:nvPr>
        </p:nvSpPr>
        <p:spPr/>
        <p:txBody>
          <a:bodyPr/>
          <a:lstStyle/>
          <a:p>
            <a:r>
              <a:rPr lang="en-US" dirty="0"/>
              <a:t>Whether you're seeking spiritual peace, adrenaline-pumping adventure, or a deep cultural journey, Nepal offers a little bit of everything.</a:t>
            </a:r>
          </a:p>
          <a:p>
            <a:r>
              <a:rPr lang="en-US" b="1" dirty="0"/>
              <a:t>a small country with a vast cultural and natural footprint</a:t>
            </a:r>
            <a:r>
              <a:rPr lang="en-US" dirty="0"/>
              <a:t>. </a:t>
            </a:r>
          </a:p>
          <a:p>
            <a:r>
              <a:rPr lang="en-US" dirty="0"/>
              <a:t>Nepal isn’t just a place you visit—it’s a place you </a:t>
            </a:r>
            <a:r>
              <a:rPr lang="en-US" i="1" dirty="0"/>
              <a:t>feel</a:t>
            </a:r>
            <a:r>
              <a:rPr lang="en-US" dirty="0"/>
              <a:t>. From the snow-capped peaks of the Himalayas to the soulful rhythms of its temples and bustling city streets, every corner of the country tells a story. Whether you’re trekking through quiet mountain trails, watching rhinos roam in the jungle, or joining in colorful festivals, Nepal offers something magical for everyone. But beyond the beauty, tourism here fuels dreams, sustains communities, and keeps ancient traditions alive. It’s not just travel—it’s connection.</a:t>
            </a:r>
          </a:p>
          <a:p>
            <a:endParaRPr lang="en-US" dirty="0"/>
          </a:p>
        </p:txBody>
      </p:sp>
    </p:spTree>
    <p:extLst>
      <p:ext uri="{BB962C8B-B14F-4D97-AF65-F5344CB8AC3E}">
        <p14:creationId xmlns:p14="http://schemas.microsoft.com/office/powerpoint/2010/main" val="181133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E0230-E88E-E813-8B1D-E446D45C42F4}"/>
              </a:ext>
            </a:extLst>
          </p:cNvPr>
          <p:cNvSpPr>
            <a:spLocks noGrp="1"/>
          </p:cNvSpPr>
          <p:nvPr>
            <p:ph type="title"/>
          </p:nvPr>
        </p:nvSpPr>
        <p:spPr>
          <a:xfrm>
            <a:off x="2281187" y="2435192"/>
            <a:ext cx="7093819" cy="760395"/>
          </a:xfrm>
        </p:spPr>
        <p:txBody>
          <a:bodyPr/>
          <a:lstStyle/>
          <a:p>
            <a:r>
              <a:rPr lang="en-US" dirty="0"/>
              <a:t>Thank you for your Attention</a:t>
            </a:r>
          </a:p>
        </p:txBody>
      </p:sp>
      <p:sp>
        <p:nvSpPr>
          <p:cNvPr id="3" name="Content Placeholder 2">
            <a:extLst>
              <a:ext uri="{FF2B5EF4-FFF2-40B4-BE49-F238E27FC236}">
                <a16:creationId xmlns:a16="http://schemas.microsoft.com/office/drawing/2014/main" id="{3EE42408-6015-ADC6-FAED-B8D5E6762334}"/>
              </a:ext>
            </a:extLst>
          </p:cNvPr>
          <p:cNvSpPr>
            <a:spLocks noGrp="1"/>
          </p:cNvSpPr>
          <p:nvPr>
            <p:ph idx="1"/>
          </p:nvPr>
        </p:nvSpPr>
        <p:spPr>
          <a:xfrm>
            <a:off x="8864867" y="5072514"/>
            <a:ext cx="2639744" cy="760395"/>
          </a:xfrm>
        </p:spPr>
        <p:txBody>
          <a:bodyPr/>
          <a:lstStyle/>
          <a:p>
            <a:pPr marL="0" indent="0">
              <a:buNone/>
            </a:pPr>
            <a:r>
              <a:rPr lang="en-US" dirty="0"/>
              <a:t>You should visit Nepal once in your Lifetime. </a:t>
            </a:r>
          </a:p>
        </p:txBody>
      </p:sp>
    </p:spTree>
    <p:extLst>
      <p:ext uri="{BB962C8B-B14F-4D97-AF65-F5344CB8AC3E}">
        <p14:creationId xmlns:p14="http://schemas.microsoft.com/office/powerpoint/2010/main" val="346471535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TM02892315[[fn=Wisp]]</Template>
  <TotalTime>126</TotalTime>
  <Words>1253</Words>
  <Application>Microsoft Office PowerPoint</Application>
  <PresentationFormat>Widescreen</PresentationFormat>
  <Paragraphs>95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Wisp</vt:lpstr>
      <vt:lpstr>Nepal a Total Tourism Destination</vt:lpstr>
      <vt:lpstr>Facts about Nepal</vt:lpstr>
      <vt:lpstr>Historical Background Of Nepal </vt:lpstr>
      <vt:lpstr>The cultural features of Nepal, including festivals, celebrations, customs, and habits. </vt:lpstr>
      <vt:lpstr>PowerPoint Presentation</vt:lpstr>
      <vt:lpstr>Existing Historical and Archaeological sites of Nepal</vt:lpstr>
      <vt:lpstr>Importance of Tourism Development in Nepal</vt:lpstr>
      <vt:lpstr>The number of tourists visiting Nepal annually</vt:lpstr>
      <vt:lpstr>The different touristic activities and entertainment options in the city. </vt:lpstr>
      <vt:lpstr>PowerPoint Presentation</vt:lpstr>
      <vt:lpstr>Conclusion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kala Karki</cp:lastModifiedBy>
  <cp:revision>1</cp:revision>
  <dcterms:created xsi:type="dcterms:W3CDTF">2024-09-22T07:03:19Z</dcterms:created>
  <dcterms:modified xsi:type="dcterms:W3CDTF">2025-06-26T11:43:55Z</dcterms:modified>
</cp:coreProperties>
</file>