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3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3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A4C9BC-7588-4284-8FDD-7E97F6A803E4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E88FCE8-8529-419D-BC3F-F9C60D46DAA6}">
      <dgm:prSet/>
      <dgm:spPr/>
      <dgm:t>
        <a:bodyPr/>
        <a:lstStyle/>
        <a:p>
          <a:r>
            <a:rPr lang="en-US"/>
            <a:t>"Paradise Shores.“</a:t>
          </a:r>
        </a:p>
      </dgm:t>
    </dgm:pt>
    <dgm:pt modelId="{69FE10FF-EA9E-473C-9887-FFCCAF403839}" type="parTrans" cxnId="{FEA5752A-341D-46B1-9421-6728BBE14AF0}">
      <dgm:prSet/>
      <dgm:spPr/>
      <dgm:t>
        <a:bodyPr/>
        <a:lstStyle/>
        <a:p>
          <a:endParaRPr lang="en-US"/>
        </a:p>
      </dgm:t>
    </dgm:pt>
    <dgm:pt modelId="{2E4A6EA3-FDCF-47D9-B1A2-2FACE6E3BA03}" type="sibTrans" cxnId="{FEA5752A-341D-46B1-9421-6728BBE14AF0}">
      <dgm:prSet/>
      <dgm:spPr/>
      <dgm:t>
        <a:bodyPr/>
        <a:lstStyle/>
        <a:p>
          <a:endParaRPr lang="en-US"/>
        </a:p>
      </dgm:t>
    </dgm:pt>
    <dgm:pt modelId="{3B8B95A8-D215-4FB7-935A-E65F885DF132}">
      <dgm:prSet/>
      <dgm:spPr/>
      <dgm:t>
        <a:bodyPr/>
        <a:lstStyle/>
        <a:p>
          <a:r>
            <a:rPr lang="en-US"/>
            <a:t>An exclusive luxury destination located on a pristine coastline</a:t>
          </a:r>
        </a:p>
      </dgm:t>
    </dgm:pt>
    <dgm:pt modelId="{938AA448-7998-4898-95D3-57D9D0267984}" type="parTrans" cxnId="{06AA516C-C582-4C37-9D68-98EB6FEC3CEE}">
      <dgm:prSet/>
      <dgm:spPr/>
      <dgm:t>
        <a:bodyPr/>
        <a:lstStyle/>
        <a:p>
          <a:endParaRPr lang="en-US"/>
        </a:p>
      </dgm:t>
    </dgm:pt>
    <dgm:pt modelId="{ADD19AF2-BD46-463E-AD1C-D4A12648395A}" type="sibTrans" cxnId="{06AA516C-C582-4C37-9D68-98EB6FEC3CEE}">
      <dgm:prSet/>
      <dgm:spPr/>
      <dgm:t>
        <a:bodyPr/>
        <a:lstStyle/>
        <a:p>
          <a:endParaRPr lang="en-US"/>
        </a:p>
      </dgm:t>
    </dgm:pt>
    <dgm:pt modelId="{7CD4773E-14BF-48CE-9908-9913FA04D7AD}">
      <dgm:prSet/>
      <dgm:spPr/>
      <dgm:t>
        <a:bodyPr/>
        <a:lstStyle/>
        <a:p>
          <a:r>
            <a:rPr lang="en-US"/>
            <a:t>Offering high-end resorts, adventure activities, and cultural experiences.</a:t>
          </a:r>
        </a:p>
      </dgm:t>
    </dgm:pt>
    <dgm:pt modelId="{47440A62-86A1-4107-8507-939C7FBB5853}" type="parTrans" cxnId="{357592D2-1D6D-4642-9096-52ACB288FF9A}">
      <dgm:prSet/>
      <dgm:spPr/>
      <dgm:t>
        <a:bodyPr/>
        <a:lstStyle/>
        <a:p>
          <a:endParaRPr lang="en-US"/>
        </a:p>
      </dgm:t>
    </dgm:pt>
    <dgm:pt modelId="{64B55CE1-6C9E-44BC-BB84-5FA687B3FF97}" type="sibTrans" cxnId="{357592D2-1D6D-4642-9096-52ACB288FF9A}">
      <dgm:prSet/>
      <dgm:spPr/>
      <dgm:t>
        <a:bodyPr/>
        <a:lstStyle/>
        <a:p>
          <a:endParaRPr lang="en-US"/>
        </a:p>
      </dgm:t>
    </dgm:pt>
    <dgm:pt modelId="{04857D2B-E37A-408F-BA34-0271D5914E70}">
      <dgm:prSet/>
      <dgm:spPr/>
      <dgm:t>
        <a:bodyPr/>
        <a:lstStyle/>
        <a:p>
          <a:r>
            <a:rPr lang="en-US"/>
            <a:t>Targeting international travelers seeking relaxation, luxury, and cultural immersion.</a:t>
          </a:r>
        </a:p>
      </dgm:t>
    </dgm:pt>
    <dgm:pt modelId="{BFF97D7A-EE1C-4EF2-807E-91ACBB1DB51C}" type="parTrans" cxnId="{2C0BD780-0361-46F4-96FC-BBD863C604D9}">
      <dgm:prSet/>
      <dgm:spPr/>
      <dgm:t>
        <a:bodyPr/>
        <a:lstStyle/>
        <a:p>
          <a:endParaRPr lang="en-US"/>
        </a:p>
      </dgm:t>
    </dgm:pt>
    <dgm:pt modelId="{F8B7ED95-C9F6-47D8-83E9-095A25528C13}" type="sibTrans" cxnId="{2C0BD780-0361-46F4-96FC-BBD863C604D9}">
      <dgm:prSet/>
      <dgm:spPr/>
      <dgm:t>
        <a:bodyPr/>
        <a:lstStyle/>
        <a:p>
          <a:endParaRPr lang="en-US"/>
        </a:p>
      </dgm:t>
    </dgm:pt>
    <dgm:pt modelId="{D4916B71-15FD-4882-A3AA-FA2E630284F9}" type="pres">
      <dgm:prSet presAssocID="{ABA4C9BC-7588-4284-8FDD-7E97F6A803E4}" presName="root" presStyleCnt="0">
        <dgm:presLayoutVars>
          <dgm:dir/>
          <dgm:resizeHandles val="exact"/>
        </dgm:presLayoutVars>
      </dgm:prSet>
      <dgm:spPr/>
    </dgm:pt>
    <dgm:pt modelId="{C5349058-2E57-413D-B71D-05EFF2604F7C}" type="pres">
      <dgm:prSet presAssocID="{ABA4C9BC-7588-4284-8FDD-7E97F6A803E4}" presName="container" presStyleCnt="0">
        <dgm:presLayoutVars>
          <dgm:dir/>
          <dgm:resizeHandles val="exact"/>
        </dgm:presLayoutVars>
      </dgm:prSet>
      <dgm:spPr/>
    </dgm:pt>
    <dgm:pt modelId="{00AED779-72C6-4759-946F-924F5730D1D8}" type="pres">
      <dgm:prSet presAssocID="{9E88FCE8-8529-419D-BC3F-F9C60D46DAA6}" presName="compNode" presStyleCnt="0"/>
      <dgm:spPr/>
    </dgm:pt>
    <dgm:pt modelId="{016E8855-2D7B-4300-84BD-2936D4E47808}" type="pres">
      <dgm:prSet presAssocID="{9E88FCE8-8529-419D-BC3F-F9C60D46DAA6}" presName="iconBgRect" presStyleLbl="bgShp" presStyleIdx="0" presStyleCnt="4"/>
      <dgm:spPr/>
    </dgm:pt>
    <dgm:pt modelId="{0C4B5189-894B-40C6-9EF5-0116281740D4}" type="pres">
      <dgm:prSet presAssocID="{9E88FCE8-8529-419D-BC3F-F9C60D46DAA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opical scene"/>
        </a:ext>
      </dgm:extLst>
    </dgm:pt>
    <dgm:pt modelId="{FFBFED90-CE1D-409A-97B9-982F5760A853}" type="pres">
      <dgm:prSet presAssocID="{9E88FCE8-8529-419D-BC3F-F9C60D46DAA6}" presName="spaceRect" presStyleCnt="0"/>
      <dgm:spPr/>
    </dgm:pt>
    <dgm:pt modelId="{0D29CFF5-65EA-4FCF-A9E5-EB87255911BB}" type="pres">
      <dgm:prSet presAssocID="{9E88FCE8-8529-419D-BC3F-F9C60D46DAA6}" presName="textRect" presStyleLbl="revTx" presStyleIdx="0" presStyleCnt="4">
        <dgm:presLayoutVars>
          <dgm:chMax val="1"/>
          <dgm:chPref val="1"/>
        </dgm:presLayoutVars>
      </dgm:prSet>
      <dgm:spPr/>
    </dgm:pt>
    <dgm:pt modelId="{E8E0B61C-A078-4157-B54C-7E423C13B3EC}" type="pres">
      <dgm:prSet presAssocID="{2E4A6EA3-FDCF-47D9-B1A2-2FACE6E3BA03}" presName="sibTrans" presStyleLbl="sibTrans2D1" presStyleIdx="0" presStyleCnt="0"/>
      <dgm:spPr/>
    </dgm:pt>
    <dgm:pt modelId="{2FD9FB78-B7E6-480E-96DF-DA5684EEE822}" type="pres">
      <dgm:prSet presAssocID="{3B8B95A8-D215-4FB7-935A-E65F885DF132}" presName="compNode" presStyleCnt="0"/>
      <dgm:spPr/>
    </dgm:pt>
    <dgm:pt modelId="{A37B8AB7-C328-4D13-8695-916BECA47D78}" type="pres">
      <dgm:prSet presAssocID="{3B8B95A8-D215-4FB7-935A-E65F885DF132}" presName="iconBgRect" presStyleLbl="bgShp" presStyleIdx="1" presStyleCnt="4"/>
      <dgm:spPr/>
    </dgm:pt>
    <dgm:pt modelId="{BCCF7DE3-5797-4548-9E84-355901161A64}" type="pres">
      <dgm:prSet presAssocID="{3B8B95A8-D215-4FB7-935A-E65F885DF13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862A46A1-E251-450D-8CC0-6DA53F76E786}" type="pres">
      <dgm:prSet presAssocID="{3B8B95A8-D215-4FB7-935A-E65F885DF132}" presName="spaceRect" presStyleCnt="0"/>
      <dgm:spPr/>
    </dgm:pt>
    <dgm:pt modelId="{984E6892-FEBC-45CD-A438-6BEE8158E52C}" type="pres">
      <dgm:prSet presAssocID="{3B8B95A8-D215-4FB7-935A-E65F885DF132}" presName="textRect" presStyleLbl="revTx" presStyleIdx="1" presStyleCnt="4">
        <dgm:presLayoutVars>
          <dgm:chMax val="1"/>
          <dgm:chPref val="1"/>
        </dgm:presLayoutVars>
      </dgm:prSet>
      <dgm:spPr/>
    </dgm:pt>
    <dgm:pt modelId="{83E3E4D5-F1A3-46A7-95D6-C3BBB641D0B5}" type="pres">
      <dgm:prSet presAssocID="{ADD19AF2-BD46-463E-AD1C-D4A12648395A}" presName="sibTrans" presStyleLbl="sibTrans2D1" presStyleIdx="0" presStyleCnt="0"/>
      <dgm:spPr/>
    </dgm:pt>
    <dgm:pt modelId="{96A6A483-CC60-4C6F-95D2-89D0A2939F54}" type="pres">
      <dgm:prSet presAssocID="{7CD4773E-14BF-48CE-9908-9913FA04D7AD}" presName="compNode" presStyleCnt="0"/>
      <dgm:spPr/>
    </dgm:pt>
    <dgm:pt modelId="{3B1F4FC1-08A2-4840-8095-72CE72D84BCA}" type="pres">
      <dgm:prSet presAssocID="{7CD4773E-14BF-48CE-9908-9913FA04D7AD}" presName="iconBgRect" presStyleLbl="bgShp" presStyleIdx="2" presStyleCnt="4"/>
      <dgm:spPr/>
    </dgm:pt>
    <dgm:pt modelId="{439D265F-6602-45D9-A011-CC763D7F2385}" type="pres">
      <dgm:prSet presAssocID="{7CD4773E-14BF-48CE-9908-9913FA04D7A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ntain scene"/>
        </a:ext>
      </dgm:extLst>
    </dgm:pt>
    <dgm:pt modelId="{A2B69EE7-E995-47C6-A2F1-D5142155B598}" type="pres">
      <dgm:prSet presAssocID="{7CD4773E-14BF-48CE-9908-9913FA04D7AD}" presName="spaceRect" presStyleCnt="0"/>
      <dgm:spPr/>
    </dgm:pt>
    <dgm:pt modelId="{E364437B-E9AF-47AD-B5A2-D04C2A3FEF56}" type="pres">
      <dgm:prSet presAssocID="{7CD4773E-14BF-48CE-9908-9913FA04D7AD}" presName="textRect" presStyleLbl="revTx" presStyleIdx="2" presStyleCnt="4">
        <dgm:presLayoutVars>
          <dgm:chMax val="1"/>
          <dgm:chPref val="1"/>
        </dgm:presLayoutVars>
      </dgm:prSet>
      <dgm:spPr/>
    </dgm:pt>
    <dgm:pt modelId="{41E62542-640D-4154-8919-5EAF51B8900E}" type="pres">
      <dgm:prSet presAssocID="{64B55CE1-6C9E-44BC-BB84-5FA687B3FF97}" presName="sibTrans" presStyleLbl="sibTrans2D1" presStyleIdx="0" presStyleCnt="0"/>
      <dgm:spPr/>
    </dgm:pt>
    <dgm:pt modelId="{2F6BA4A0-64E0-4CD8-BD3A-F8FEEE3E54EF}" type="pres">
      <dgm:prSet presAssocID="{04857D2B-E37A-408F-BA34-0271D5914E70}" presName="compNode" presStyleCnt="0"/>
      <dgm:spPr/>
    </dgm:pt>
    <dgm:pt modelId="{DE7AF1CB-AFE9-4573-9ABA-C63DB0FC474D}" type="pres">
      <dgm:prSet presAssocID="{04857D2B-E37A-408F-BA34-0271D5914E70}" presName="iconBgRect" presStyleLbl="bgShp" presStyleIdx="3" presStyleCnt="4"/>
      <dgm:spPr/>
    </dgm:pt>
    <dgm:pt modelId="{58C57A86-7075-4549-9AD5-F251756B9394}" type="pres">
      <dgm:prSet presAssocID="{04857D2B-E37A-408F-BA34-0271D5914E7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t Air Balloon"/>
        </a:ext>
      </dgm:extLst>
    </dgm:pt>
    <dgm:pt modelId="{35CA36AC-04BD-4F26-AAFF-C6935495ACC4}" type="pres">
      <dgm:prSet presAssocID="{04857D2B-E37A-408F-BA34-0271D5914E70}" presName="spaceRect" presStyleCnt="0"/>
      <dgm:spPr/>
    </dgm:pt>
    <dgm:pt modelId="{18DEBE84-834E-4FB0-B960-3A1C3A3A6CF3}" type="pres">
      <dgm:prSet presAssocID="{04857D2B-E37A-408F-BA34-0271D5914E7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D410507-0128-4E9C-B908-F0F044D9313A}" type="presOf" srcId="{3B8B95A8-D215-4FB7-935A-E65F885DF132}" destId="{984E6892-FEBC-45CD-A438-6BEE8158E52C}" srcOrd="0" destOrd="0" presId="urn:microsoft.com/office/officeart/2018/2/layout/IconCircleList"/>
    <dgm:cxn modelId="{FEA5752A-341D-46B1-9421-6728BBE14AF0}" srcId="{ABA4C9BC-7588-4284-8FDD-7E97F6A803E4}" destId="{9E88FCE8-8529-419D-BC3F-F9C60D46DAA6}" srcOrd="0" destOrd="0" parTransId="{69FE10FF-EA9E-473C-9887-FFCCAF403839}" sibTransId="{2E4A6EA3-FDCF-47D9-B1A2-2FACE6E3BA03}"/>
    <dgm:cxn modelId="{06AA516C-C582-4C37-9D68-98EB6FEC3CEE}" srcId="{ABA4C9BC-7588-4284-8FDD-7E97F6A803E4}" destId="{3B8B95A8-D215-4FB7-935A-E65F885DF132}" srcOrd="1" destOrd="0" parTransId="{938AA448-7998-4898-95D3-57D9D0267984}" sibTransId="{ADD19AF2-BD46-463E-AD1C-D4A12648395A}"/>
    <dgm:cxn modelId="{B2309F5A-EBB2-4FF2-AA6E-1B1B2472A4ED}" type="presOf" srcId="{ADD19AF2-BD46-463E-AD1C-D4A12648395A}" destId="{83E3E4D5-F1A3-46A7-95D6-C3BBB641D0B5}" srcOrd="0" destOrd="0" presId="urn:microsoft.com/office/officeart/2018/2/layout/IconCircleList"/>
    <dgm:cxn modelId="{2C0BD780-0361-46F4-96FC-BBD863C604D9}" srcId="{ABA4C9BC-7588-4284-8FDD-7E97F6A803E4}" destId="{04857D2B-E37A-408F-BA34-0271D5914E70}" srcOrd="3" destOrd="0" parTransId="{BFF97D7A-EE1C-4EF2-807E-91ACBB1DB51C}" sibTransId="{F8B7ED95-C9F6-47D8-83E9-095A25528C13}"/>
    <dgm:cxn modelId="{7AE8149C-0BA8-4089-8F9C-175A795A46B1}" type="presOf" srcId="{ABA4C9BC-7588-4284-8FDD-7E97F6A803E4}" destId="{D4916B71-15FD-4882-A3AA-FA2E630284F9}" srcOrd="0" destOrd="0" presId="urn:microsoft.com/office/officeart/2018/2/layout/IconCircleList"/>
    <dgm:cxn modelId="{39A61FBE-D0CF-4ECD-B183-2A3972719478}" type="presOf" srcId="{64B55CE1-6C9E-44BC-BB84-5FA687B3FF97}" destId="{41E62542-640D-4154-8919-5EAF51B8900E}" srcOrd="0" destOrd="0" presId="urn:microsoft.com/office/officeart/2018/2/layout/IconCircleList"/>
    <dgm:cxn modelId="{49B063CB-5AC8-4910-94CF-28579117A2F7}" type="presOf" srcId="{9E88FCE8-8529-419D-BC3F-F9C60D46DAA6}" destId="{0D29CFF5-65EA-4FCF-A9E5-EB87255911BB}" srcOrd="0" destOrd="0" presId="urn:microsoft.com/office/officeart/2018/2/layout/IconCircleList"/>
    <dgm:cxn modelId="{A363DFCB-CB6C-4B7C-AE34-93F08D31CD9C}" type="presOf" srcId="{7CD4773E-14BF-48CE-9908-9913FA04D7AD}" destId="{E364437B-E9AF-47AD-B5A2-D04C2A3FEF56}" srcOrd="0" destOrd="0" presId="urn:microsoft.com/office/officeart/2018/2/layout/IconCircleList"/>
    <dgm:cxn modelId="{357592D2-1D6D-4642-9096-52ACB288FF9A}" srcId="{ABA4C9BC-7588-4284-8FDD-7E97F6A803E4}" destId="{7CD4773E-14BF-48CE-9908-9913FA04D7AD}" srcOrd="2" destOrd="0" parTransId="{47440A62-86A1-4107-8507-939C7FBB5853}" sibTransId="{64B55CE1-6C9E-44BC-BB84-5FA687B3FF97}"/>
    <dgm:cxn modelId="{F4FDD4DE-D138-4D27-9275-4585BDAF327A}" type="presOf" srcId="{04857D2B-E37A-408F-BA34-0271D5914E70}" destId="{18DEBE84-834E-4FB0-B960-3A1C3A3A6CF3}" srcOrd="0" destOrd="0" presId="urn:microsoft.com/office/officeart/2018/2/layout/IconCircleList"/>
    <dgm:cxn modelId="{84D282FD-06E7-4F19-939A-088040C22E45}" type="presOf" srcId="{2E4A6EA3-FDCF-47D9-B1A2-2FACE6E3BA03}" destId="{E8E0B61C-A078-4157-B54C-7E423C13B3EC}" srcOrd="0" destOrd="0" presId="urn:microsoft.com/office/officeart/2018/2/layout/IconCircleList"/>
    <dgm:cxn modelId="{8903F89D-1523-480D-97AA-277F4F2ACD19}" type="presParOf" srcId="{D4916B71-15FD-4882-A3AA-FA2E630284F9}" destId="{C5349058-2E57-413D-B71D-05EFF2604F7C}" srcOrd="0" destOrd="0" presId="urn:microsoft.com/office/officeart/2018/2/layout/IconCircleList"/>
    <dgm:cxn modelId="{C279A451-D135-45DF-8855-2A0705764794}" type="presParOf" srcId="{C5349058-2E57-413D-B71D-05EFF2604F7C}" destId="{00AED779-72C6-4759-946F-924F5730D1D8}" srcOrd="0" destOrd="0" presId="urn:microsoft.com/office/officeart/2018/2/layout/IconCircleList"/>
    <dgm:cxn modelId="{FF50A4B4-E156-4674-A0B4-41FC83C68C80}" type="presParOf" srcId="{00AED779-72C6-4759-946F-924F5730D1D8}" destId="{016E8855-2D7B-4300-84BD-2936D4E47808}" srcOrd="0" destOrd="0" presId="urn:microsoft.com/office/officeart/2018/2/layout/IconCircleList"/>
    <dgm:cxn modelId="{186245DD-E649-49D0-B50A-D3CCA675749C}" type="presParOf" srcId="{00AED779-72C6-4759-946F-924F5730D1D8}" destId="{0C4B5189-894B-40C6-9EF5-0116281740D4}" srcOrd="1" destOrd="0" presId="urn:microsoft.com/office/officeart/2018/2/layout/IconCircleList"/>
    <dgm:cxn modelId="{DC7D1721-5BBC-484B-BAB3-4B31102AC998}" type="presParOf" srcId="{00AED779-72C6-4759-946F-924F5730D1D8}" destId="{FFBFED90-CE1D-409A-97B9-982F5760A853}" srcOrd="2" destOrd="0" presId="urn:microsoft.com/office/officeart/2018/2/layout/IconCircleList"/>
    <dgm:cxn modelId="{C6558AC2-2EA6-4E2A-BC00-413E5F12EB70}" type="presParOf" srcId="{00AED779-72C6-4759-946F-924F5730D1D8}" destId="{0D29CFF5-65EA-4FCF-A9E5-EB87255911BB}" srcOrd="3" destOrd="0" presId="urn:microsoft.com/office/officeart/2018/2/layout/IconCircleList"/>
    <dgm:cxn modelId="{5916AEF3-4214-4D03-9A44-6295D545D2F0}" type="presParOf" srcId="{C5349058-2E57-413D-B71D-05EFF2604F7C}" destId="{E8E0B61C-A078-4157-B54C-7E423C13B3EC}" srcOrd="1" destOrd="0" presId="urn:microsoft.com/office/officeart/2018/2/layout/IconCircleList"/>
    <dgm:cxn modelId="{E8D3A615-2BC1-4C60-B981-FC475750266F}" type="presParOf" srcId="{C5349058-2E57-413D-B71D-05EFF2604F7C}" destId="{2FD9FB78-B7E6-480E-96DF-DA5684EEE822}" srcOrd="2" destOrd="0" presId="urn:microsoft.com/office/officeart/2018/2/layout/IconCircleList"/>
    <dgm:cxn modelId="{AA38FA08-044F-41FC-83E3-30C1403E6A96}" type="presParOf" srcId="{2FD9FB78-B7E6-480E-96DF-DA5684EEE822}" destId="{A37B8AB7-C328-4D13-8695-916BECA47D78}" srcOrd="0" destOrd="0" presId="urn:microsoft.com/office/officeart/2018/2/layout/IconCircleList"/>
    <dgm:cxn modelId="{568C8A00-2B97-47ED-9442-D0B040ABD497}" type="presParOf" srcId="{2FD9FB78-B7E6-480E-96DF-DA5684EEE822}" destId="{BCCF7DE3-5797-4548-9E84-355901161A64}" srcOrd="1" destOrd="0" presId="urn:microsoft.com/office/officeart/2018/2/layout/IconCircleList"/>
    <dgm:cxn modelId="{B10CF6E3-DDA3-4A57-9549-B132765A9083}" type="presParOf" srcId="{2FD9FB78-B7E6-480E-96DF-DA5684EEE822}" destId="{862A46A1-E251-450D-8CC0-6DA53F76E786}" srcOrd="2" destOrd="0" presId="urn:microsoft.com/office/officeart/2018/2/layout/IconCircleList"/>
    <dgm:cxn modelId="{0DDE43DC-C89F-4A2B-8777-ABBF632900CB}" type="presParOf" srcId="{2FD9FB78-B7E6-480E-96DF-DA5684EEE822}" destId="{984E6892-FEBC-45CD-A438-6BEE8158E52C}" srcOrd="3" destOrd="0" presId="urn:microsoft.com/office/officeart/2018/2/layout/IconCircleList"/>
    <dgm:cxn modelId="{B6235173-6577-42F0-8D6F-A272A0158155}" type="presParOf" srcId="{C5349058-2E57-413D-B71D-05EFF2604F7C}" destId="{83E3E4D5-F1A3-46A7-95D6-C3BBB641D0B5}" srcOrd="3" destOrd="0" presId="urn:microsoft.com/office/officeart/2018/2/layout/IconCircleList"/>
    <dgm:cxn modelId="{78D2C2AB-44E4-498A-BA7E-592666AF2FCE}" type="presParOf" srcId="{C5349058-2E57-413D-B71D-05EFF2604F7C}" destId="{96A6A483-CC60-4C6F-95D2-89D0A2939F54}" srcOrd="4" destOrd="0" presId="urn:microsoft.com/office/officeart/2018/2/layout/IconCircleList"/>
    <dgm:cxn modelId="{7DFA0632-A7C3-4178-ADFC-ED45E36E3F2C}" type="presParOf" srcId="{96A6A483-CC60-4C6F-95D2-89D0A2939F54}" destId="{3B1F4FC1-08A2-4840-8095-72CE72D84BCA}" srcOrd="0" destOrd="0" presId="urn:microsoft.com/office/officeart/2018/2/layout/IconCircleList"/>
    <dgm:cxn modelId="{B4A0AA9D-F040-440B-8C31-1A547BA4A4D4}" type="presParOf" srcId="{96A6A483-CC60-4C6F-95D2-89D0A2939F54}" destId="{439D265F-6602-45D9-A011-CC763D7F2385}" srcOrd="1" destOrd="0" presId="urn:microsoft.com/office/officeart/2018/2/layout/IconCircleList"/>
    <dgm:cxn modelId="{758FA5C1-A79B-4121-8F70-DCA90FC5398F}" type="presParOf" srcId="{96A6A483-CC60-4C6F-95D2-89D0A2939F54}" destId="{A2B69EE7-E995-47C6-A2F1-D5142155B598}" srcOrd="2" destOrd="0" presId="urn:microsoft.com/office/officeart/2018/2/layout/IconCircleList"/>
    <dgm:cxn modelId="{DDE7F707-2EB9-452F-BF1C-F76942CD2D52}" type="presParOf" srcId="{96A6A483-CC60-4C6F-95D2-89D0A2939F54}" destId="{E364437B-E9AF-47AD-B5A2-D04C2A3FEF56}" srcOrd="3" destOrd="0" presId="urn:microsoft.com/office/officeart/2018/2/layout/IconCircleList"/>
    <dgm:cxn modelId="{D1BC2BBB-D886-4E91-A81C-3871D5362546}" type="presParOf" srcId="{C5349058-2E57-413D-B71D-05EFF2604F7C}" destId="{41E62542-640D-4154-8919-5EAF51B8900E}" srcOrd="5" destOrd="0" presId="urn:microsoft.com/office/officeart/2018/2/layout/IconCircleList"/>
    <dgm:cxn modelId="{A745062C-A585-4EDB-96FC-7CA9339B0327}" type="presParOf" srcId="{C5349058-2E57-413D-B71D-05EFF2604F7C}" destId="{2F6BA4A0-64E0-4CD8-BD3A-F8FEEE3E54EF}" srcOrd="6" destOrd="0" presId="urn:microsoft.com/office/officeart/2018/2/layout/IconCircleList"/>
    <dgm:cxn modelId="{C219A5DD-F21F-418C-9457-AF917FB177AE}" type="presParOf" srcId="{2F6BA4A0-64E0-4CD8-BD3A-F8FEEE3E54EF}" destId="{DE7AF1CB-AFE9-4573-9ABA-C63DB0FC474D}" srcOrd="0" destOrd="0" presId="urn:microsoft.com/office/officeart/2018/2/layout/IconCircleList"/>
    <dgm:cxn modelId="{1429FFAD-3E2A-4839-86EB-2B1817C005CE}" type="presParOf" srcId="{2F6BA4A0-64E0-4CD8-BD3A-F8FEEE3E54EF}" destId="{58C57A86-7075-4549-9AD5-F251756B9394}" srcOrd="1" destOrd="0" presId="urn:microsoft.com/office/officeart/2018/2/layout/IconCircleList"/>
    <dgm:cxn modelId="{EBDE3A9A-22D3-4C5F-B6E8-547E1C502441}" type="presParOf" srcId="{2F6BA4A0-64E0-4CD8-BD3A-F8FEEE3E54EF}" destId="{35CA36AC-04BD-4F26-AAFF-C6935495ACC4}" srcOrd="2" destOrd="0" presId="urn:microsoft.com/office/officeart/2018/2/layout/IconCircleList"/>
    <dgm:cxn modelId="{18858A6F-DFE3-453F-BE9E-9CD2B6F772D4}" type="presParOf" srcId="{2F6BA4A0-64E0-4CD8-BD3A-F8FEEE3E54EF}" destId="{18DEBE84-834E-4FB0-B960-3A1C3A3A6CF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1B1286-CCBD-468C-9ED8-18DC5E767732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D224C6F-3771-428D-A601-6B1929A22969}">
      <dgm:prSet/>
      <dgm:spPr/>
      <dgm:t>
        <a:bodyPr/>
        <a:lstStyle/>
        <a:p>
          <a:r>
            <a:rPr lang="en-US" b="0" i="0" baseline="0"/>
            <a:t>Increase international awareness of the destination.</a:t>
          </a:r>
          <a:endParaRPr lang="en-US"/>
        </a:p>
      </dgm:t>
    </dgm:pt>
    <dgm:pt modelId="{E88A1B44-4CFC-4445-A7F9-BF1996245D71}" type="parTrans" cxnId="{11568EDB-8010-45B7-B21F-925A3A3F5398}">
      <dgm:prSet/>
      <dgm:spPr/>
      <dgm:t>
        <a:bodyPr/>
        <a:lstStyle/>
        <a:p>
          <a:endParaRPr lang="en-US"/>
        </a:p>
      </dgm:t>
    </dgm:pt>
    <dgm:pt modelId="{8FEE9A2C-5EFD-4B08-90D6-1DAC55D11B6B}" type="sibTrans" cxnId="{11568EDB-8010-45B7-B21F-925A3A3F5398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1AF97390-FBC9-45FD-A277-C16F2C44E9FE}">
      <dgm:prSet/>
      <dgm:spPr/>
      <dgm:t>
        <a:bodyPr/>
        <a:lstStyle/>
        <a:p>
          <a:r>
            <a:rPr lang="en-US" b="0" i="0" baseline="0"/>
            <a:t>Drive engagement through personalized messaging and digital platforms.</a:t>
          </a:r>
          <a:endParaRPr lang="en-US"/>
        </a:p>
      </dgm:t>
    </dgm:pt>
    <dgm:pt modelId="{CD337CF8-4962-4714-B7D0-22941C3FDE7C}" type="parTrans" cxnId="{C9408E36-EFF9-48B1-A551-F910EFCE2402}">
      <dgm:prSet/>
      <dgm:spPr/>
      <dgm:t>
        <a:bodyPr/>
        <a:lstStyle/>
        <a:p>
          <a:endParaRPr lang="en-US"/>
        </a:p>
      </dgm:t>
    </dgm:pt>
    <dgm:pt modelId="{82DCC7BD-1B65-4ACA-9743-CED85FA95D82}" type="sibTrans" cxnId="{C9408E36-EFF9-48B1-A551-F910EFCE2402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4208FF55-F44B-4E97-986B-45AA507E00C4}">
      <dgm:prSet/>
      <dgm:spPr/>
      <dgm:t>
        <a:bodyPr/>
        <a:lstStyle/>
        <a:p>
          <a:r>
            <a:rPr lang="en-US" b="0" i="0" baseline="0"/>
            <a:t>Increase bookings by appealing to the desires of affluent travelers.</a:t>
          </a:r>
          <a:endParaRPr lang="en-US"/>
        </a:p>
      </dgm:t>
    </dgm:pt>
    <dgm:pt modelId="{5BDC40F9-E810-4A08-B0A3-17BE5CDF7ABA}" type="parTrans" cxnId="{79D9C3BD-F6D5-4FC5-AD0E-CD5C466840CF}">
      <dgm:prSet/>
      <dgm:spPr/>
      <dgm:t>
        <a:bodyPr/>
        <a:lstStyle/>
        <a:p>
          <a:endParaRPr lang="en-US"/>
        </a:p>
      </dgm:t>
    </dgm:pt>
    <dgm:pt modelId="{9E883D3D-E539-445F-875B-91DF78937B13}" type="sibTrans" cxnId="{79D9C3BD-F6D5-4FC5-AD0E-CD5C466840CF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C0607767-3DEF-4F88-BEE2-4DFBEB154308}">
      <dgm:prSet/>
      <dgm:spPr/>
      <dgm:t>
        <a:bodyPr/>
        <a:lstStyle/>
        <a:p>
          <a:r>
            <a:rPr lang="en-US" b="0" i="0" baseline="0"/>
            <a:t>Establish a strong global brand presence for "Paradise Shores."</a:t>
          </a:r>
          <a:endParaRPr lang="en-US"/>
        </a:p>
      </dgm:t>
    </dgm:pt>
    <dgm:pt modelId="{D55AF997-A2D6-4278-B16C-4A3B31D7AFD5}" type="parTrans" cxnId="{9C0C6798-2A12-42C2-BE4E-9076A61BE0B4}">
      <dgm:prSet/>
      <dgm:spPr/>
      <dgm:t>
        <a:bodyPr/>
        <a:lstStyle/>
        <a:p>
          <a:endParaRPr lang="en-US"/>
        </a:p>
      </dgm:t>
    </dgm:pt>
    <dgm:pt modelId="{0043DF53-F269-4CFD-9BDD-5EC7D3C5FA87}" type="sibTrans" cxnId="{9C0C6798-2A12-42C2-BE4E-9076A61BE0B4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0EDF862E-1870-471C-8A9F-2F942A6DF231}" type="pres">
      <dgm:prSet presAssocID="{051B1286-CCBD-468C-9ED8-18DC5E767732}" presName="Name0" presStyleCnt="0">
        <dgm:presLayoutVars>
          <dgm:animLvl val="lvl"/>
          <dgm:resizeHandles val="exact"/>
        </dgm:presLayoutVars>
      </dgm:prSet>
      <dgm:spPr/>
    </dgm:pt>
    <dgm:pt modelId="{A3B18E9E-64FB-4892-9F91-4917386159CA}" type="pres">
      <dgm:prSet presAssocID="{DD224C6F-3771-428D-A601-6B1929A22969}" presName="compositeNode" presStyleCnt="0">
        <dgm:presLayoutVars>
          <dgm:bulletEnabled val="1"/>
        </dgm:presLayoutVars>
      </dgm:prSet>
      <dgm:spPr/>
    </dgm:pt>
    <dgm:pt modelId="{1501CE75-14A6-4741-9559-9F63AA85F152}" type="pres">
      <dgm:prSet presAssocID="{DD224C6F-3771-428D-A601-6B1929A22969}" presName="bgRect" presStyleLbl="bgAccFollowNode1" presStyleIdx="0" presStyleCnt="4"/>
      <dgm:spPr/>
    </dgm:pt>
    <dgm:pt modelId="{3E4E497B-2DCD-4092-9D76-75AC7C4F2570}" type="pres">
      <dgm:prSet presAssocID="{8FEE9A2C-5EFD-4B08-90D6-1DAC55D11B6B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BF6328D0-5843-4AB6-BA2E-D1258CF73F74}" type="pres">
      <dgm:prSet presAssocID="{DD224C6F-3771-428D-A601-6B1929A22969}" presName="bottomLine" presStyleLbl="alignNode1" presStyleIdx="1" presStyleCnt="8">
        <dgm:presLayoutVars/>
      </dgm:prSet>
      <dgm:spPr/>
    </dgm:pt>
    <dgm:pt modelId="{FBF2B985-6BC1-485D-A591-71CC9E49BC4B}" type="pres">
      <dgm:prSet presAssocID="{DD224C6F-3771-428D-A601-6B1929A22969}" presName="nodeText" presStyleLbl="bgAccFollowNode1" presStyleIdx="0" presStyleCnt="4">
        <dgm:presLayoutVars>
          <dgm:bulletEnabled val="1"/>
        </dgm:presLayoutVars>
      </dgm:prSet>
      <dgm:spPr/>
    </dgm:pt>
    <dgm:pt modelId="{345BF0E4-308F-44AA-96BC-FD5AFCD893A3}" type="pres">
      <dgm:prSet presAssocID="{8FEE9A2C-5EFD-4B08-90D6-1DAC55D11B6B}" presName="sibTrans" presStyleCnt="0"/>
      <dgm:spPr/>
    </dgm:pt>
    <dgm:pt modelId="{A5827FB3-7F59-419A-AEA5-5961A546514A}" type="pres">
      <dgm:prSet presAssocID="{1AF97390-FBC9-45FD-A277-C16F2C44E9FE}" presName="compositeNode" presStyleCnt="0">
        <dgm:presLayoutVars>
          <dgm:bulletEnabled val="1"/>
        </dgm:presLayoutVars>
      </dgm:prSet>
      <dgm:spPr/>
    </dgm:pt>
    <dgm:pt modelId="{EE11122A-24A2-4B3D-B442-7CD5FCBDF449}" type="pres">
      <dgm:prSet presAssocID="{1AF97390-FBC9-45FD-A277-C16F2C44E9FE}" presName="bgRect" presStyleLbl="bgAccFollowNode1" presStyleIdx="1" presStyleCnt="4"/>
      <dgm:spPr/>
    </dgm:pt>
    <dgm:pt modelId="{CD105EF6-84D2-47A2-B690-1D617D4063A1}" type="pres">
      <dgm:prSet presAssocID="{82DCC7BD-1B65-4ACA-9743-CED85FA95D82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FBD00FDD-7996-4E77-A107-011832919FC9}" type="pres">
      <dgm:prSet presAssocID="{1AF97390-FBC9-45FD-A277-C16F2C44E9FE}" presName="bottomLine" presStyleLbl="alignNode1" presStyleIdx="3" presStyleCnt="8">
        <dgm:presLayoutVars/>
      </dgm:prSet>
      <dgm:spPr/>
    </dgm:pt>
    <dgm:pt modelId="{77C7EED7-58C5-4297-B095-00DCE732B7D9}" type="pres">
      <dgm:prSet presAssocID="{1AF97390-FBC9-45FD-A277-C16F2C44E9FE}" presName="nodeText" presStyleLbl="bgAccFollowNode1" presStyleIdx="1" presStyleCnt="4">
        <dgm:presLayoutVars>
          <dgm:bulletEnabled val="1"/>
        </dgm:presLayoutVars>
      </dgm:prSet>
      <dgm:spPr/>
    </dgm:pt>
    <dgm:pt modelId="{16F8BB34-6144-42D1-9236-0FAF8298D7E6}" type="pres">
      <dgm:prSet presAssocID="{82DCC7BD-1B65-4ACA-9743-CED85FA95D82}" presName="sibTrans" presStyleCnt="0"/>
      <dgm:spPr/>
    </dgm:pt>
    <dgm:pt modelId="{A91FA827-8FFE-4163-B683-B00387CA34B4}" type="pres">
      <dgm:prSet presAssocID="{4208FF55-F44B-4E97-986B-45AA507E00C4}" presName="compositeNode" presStyleCnt="0">
        <dgm:presLayoutVars>
          <dgm:bulletEnabled val="1"/>
        </dgm:presLayoutVars>
      </dgm:prSet>
      <dgm:spPr/>
    </dgm:pt>
    <dgm:pt modelId="{1549A548-B781-454E-91D5-AC3F435C39F8}" type="pres">
      <dgm:prSet presAssocID="{4208FF55-F44B-4E97-986B-45AA507E00C4}" presName="bgRect" presStyleLbl="bgAccFollowNode1" presStyleIdx="2" presStyleCnt="4"/>
      <dgm:spPr/>
    </dgm:pt>
    <dgm:pt modelId="{E0EB1AE2-BA70-4484-9D31-AA080E38CC79}" type="pres">
      <dgm:prSet presAssocID="{9E883D3D-E539-445F-875B-91DF78937B13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3F3F487F-95BB-49CC-8A72-26D7B0B23224}" type="pres">
      <dgm:prSet presAssocID="{4208FF55-F44B-4E97-986B-45AA507E00C4}" presName="bottomLine" presStyleLbl="alignNode1" presStyleIdx="5" presStyleCnt="8">
        <dgm:presLayoutVars/>
      </dgm:prSet>
      <dgm:spPr/>
    </dgm:pt>
    <dgm:pt modelId="{693CB1AF-FA7F-4860-A822-D2F72244648A}" type="pres">
      <dgm:prSet presAssocID="{4208FF55-F44B-4E97-986B-45AA507E00C4}" presName="nodeText" presStyleLbl="bgAccFollowNode1" presStyleIdx="2" presStyleCnt="4">
        <dgm:presLayoutVars>
          <dgm:bulletEnabled val="1"/>
        </dgm:presLayoutVars>
      </dgm:prSet>
      <dgm:spPr/>
    </dgm:pt>
    <dgm:pt modelId="{EC337E30-0613-4B35-AD84-EAFA522E7D28}" type="pres">
      <dgm:prSet presAssocID="{9E883D3D-E539-445F-875B-91DF78937B13}" presName="sibTrans" presStyleCnt="0"/>
      <dgm:spPr/>
    </dgm:pt>
    <dgm:pt modelId="{C52AECB1-8C0F-4672-9F1D-7ADC54E7F8A3}" type="pres">
      <dgm:prSet presAssocID="{C0607767-3DEF-4F88-BEE2-4DFBEB154308}" presName="compositeNode" presStyleCnt="0">
        <dgm:presLayoutVars>
          <dgm:bulletEnabled val="1"/>
        </dgm:presLayoutVars>
      </dgm:prSet>
      <dgm:spPr/>
    </dgm:pt>
    <dgm:pt modelId="{66D1B204-C6F9-4178-B57F-1B3F2DE60279}" type="pres">
      <dgm:prSet presAssocID="{C0607767-3DEF-4F88-BEE2-4DFBEB154308}" presName="bgRect" presStyleLbl="bgAccFollowNode1" presStyleIdx="3" presStyleCnt="4"/>
      <dgm:spPr/>
    </dgm:pt>
    <dgm:pt modelId="{5F06F5BB-9397-4D18-8DDF-A28A9375ACC2}" type="pres">
      <dgm:prSet presAssocID="{0043DF53-F269-4CFD-9BDD-5EC7D3C5FA87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859E0D3B-21F7-454F-9BBA-2A6E0F3E2945}" type="pres">
      <dgm:prSet presAssocID="{C0607767-3DEF-4F88-BEE2-4DFBEB154308}" presName="bottomLine" presStyleLbl="alignNode1" presStyleIdx="7" presStyleCnt="8">
        <dgm:presLayoutVars/>
      </dgm:prSet>
      <dgm:spPr/>
    </dgm:pt>
    <dgm:pt modelId="{1526930A-C967-4CBC-A204-64705CE6FAC3}" type="pres">
      <dgm:prSet presAssocID="{C0607767-3DEF-4F88-BEE2-4DFBEB154308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04A93901-CC4E-433C-96A6-618165283567}" type="presOf" srcId="{DD224C6F-3771-428D-A601-6B1929A22969}" destId="{FBF2B985-6BC1-485D-A591-71CC9E49BC4B}" srcOrd="1" destOrd="0" presId="urn:microsoft.com/office/officeart/2016/7/layout/BasicLinearProcessNumbered"/>
    <dgm:cxn modelId="{7B542C12-B194-41C3-A063-80B1DE9F9881}" type="presOf" srcId="{C0607767-3DEF-4F88-BEE2-4DFBEB154308}" destId="{66D1B204-C6F9-4178-B57F-1B3F2DE60279}" srcOrd="0" destOrd="0" presId="urn:microsoft.com/office/officeart/2016/7/layout/BasicLinearProcessNumbered"/>
    <dgm:cxn modelId="{06AFE924-DE51-4691-9CE2-EF8462724EA9}" type="presOf" srcId="{051B1286-CCBD-468C-9ED8-18DC5E767732}" destId="{0EDF862E-1870-471C-8A9F-2F942A6DF231}" srcOrd="0" destOrd="0" presId="urn:microsoft.com/office/officeart/2016/7/layout/BasicLinearProcessNumbered"/>
    <dgm:cxn modelId="{0222D726-ED5F-488B-9245-F670FA544934}" type="presOf" srcId="{0043DF53-F269-4CFD-9BDD-5EC7D3C5FA87}" destId="{5F06F5BB-9397-4D18-8DDF-A28A9375ACC2}" srcOrd="0" destOrd="0" presId="urn:microsoft.com/office/officeart/2016/7/layout/BasicLinearProcessNumbered"/>
    <dgm:cxn modelId="{A7A9BF28-5B50-48F8-8D22-C19BEA013437}" type="presOf" srcId="{DD224C6F-3771-428D-A601-6B1929A22969}" destId="{1501CE75-14A6-4741-9559-9F63AA85F152}" srcOrd="0" destOrd="0" presId="urn:microsoft.com/office/officeart/2016/7/layout/BasicLinearProcessNumbered"/>
    <dgm:cxn modelId="{C9408E36-EFF9-48B1-A551-F910EFCE2402}" srcId="{051B1286-CCBD-468C-9ED8-18DC5E767732}" destId="{1AF97390-FBC9-45FD-A277-C16F2C44E9FE}" srcOrd="1" destOrd="0" parTransId="{CD337CF8-4962-4714-B7D0-22941C3FDE7C}" sibTransId="{82DCC7BD-1B65-4ACA-9743-CED85FA95D82}"/>
    <dgm:cxn modelId="{6C5DB448-D124-4FB6-838E-562C7CE32A0F}" type="presOf" srcId="{4208FF55-F44B-4E97-986B-45AA507E00C4}" destId="{693CB1AF-FA7F-4860-A822-D2F72244648A}" srcOrd="1" destOrd="0" presId="urn:microsoft.com/office/officeart/2016/7/layout/BasicLinearProcessNumbered"/>
    <dgm:cxn modelId="{A440E858-D0F2-4191-9AD3-9070E780349A}" type="presOf" srcId="{9E883D3D-E539-445F-875B-91DF78937B13}" destId="{E0EB1AE2-BA70-4484-9D31-AA080E38CC79}" srcOrd="0" destOrd="0" presId="urn:microsoft.com/office/officeart/2016/7/layout/BasicLinearProcessNumbered"/>
    <dgm:cxn modelId="{E30CC085-EBC4-4B7E-BDF9-7C9B1234F82B}" type="presOf" srcId="{8FEE9A2C-5EFD-4B08-90D6-1DAC55D11B6B}" destId="{3E4E497B-2DCD-4092-9D76-75AC7C4F2570}" srcOrd="0" destOrd="0" presId="urn:microsoft.com/office/officeart/2016/7/layout/BasicLinearProcessNumbered"/>
    <dgm:cxn modelId="{1E152990-46B2-4271-B7DF-CB3C06F221D3}" type="presOf" srcId="{C0607767-3DEF-4F88-BEE2-4DFBEB154308}" destId="{1526930A-C967-4CBC-A204-64705CE6FAC3}" srcOrd="1" destOrd="0" presId="urn:microsoft.com/office/officeart/2016/7/layout/BasicLinearProcessNumbered"/>
    <dgm:cxn modelId="{9C0C6798-2A12-42C2-BE4E-9076A61BE0B4}" srcId="{051B1286-CCBD-468C-9ED8-18DC5E767732}" destId="{C0607767-3DEF-4F88-BEE2-4DFBEB154308}" srcOrd="3" destOrd="0" parTransId="{D55AF997-A2D6-4278-B16C-4A3B31D7AFD5}" sibTransId="{0043DF53-F269-4CFD-9BDD-5EC7D3C5FA87}"/>
    <dgm:cxn modelId="{79D9C3BD-F6D5-4FC5-AD0E-CD5C466840CF}" srcId="{051B1286-CCBD-468C-9ED8-18DC5E767732}" destId="{4208FF55-F44B-4E97-986B-45AA507E00C4}" srcOrd="2" destOrd="0" parTransId="{5BDC40F9-E810-4A08-B0A3-17BE5CDF7ABA}" sibTransId="{9E883D3D-E539-445F-875B-91DF78937B13}"/>
    <dgm:cxn modelId="{40BCB8D9-109E-434A-A067-A4DBFA689465}" type="presOf" srcId="{1AF97390-FBC9-45FD-A277-C16F2C44E9FE}" destId="{EE11122A-24A2-4B3D-B442-7CD5FCBDF449}" srcOrd="0" destOrd="0" presId="urn:microsoft.com/office/officeart/2016/7/layout/BasicLinearProcessNumbered"/>
    <dgm:cxn modelId="{11568EDB-8010-45B7-B21F-925A3A3F5398}" srcId="{051B1286-CCBD-468C-9ED8-18DC5E767732}" destId="{DD224C6F-3771-428D-A601-6B1929A22969}" srcOrd="0" destOrd="0" parTransId="{E88A1B44-4CFC-4445-A7F9-BF1996245D71}" sibTransId="{8FEE9A2C-5EFD-4B08-90D6-1DAC55D11B6B}"/>
    <dgm:cxn modelId="{DFA4F0E1-45CD-43C3-81D8-C0A36008FC43}" type="presOf" srcId="{4208FF55-F44B-4E97-986B-45AA507E00C4}" destId="{1549A548-B781-454E-91D5-AC3F435C39F8}" srcOrd="0" destOrd="0" presId="urn:microsoft.com/office/officeart/2016/7/layout/BasicLinearProcessNumbered"/>
    <dgm:cxn modelId="{8C9768E2-6F23-4B23-825A-F00F8A3F7016}" type="presOf" srcId="{82DCC7BD-1B65-4ACA-9743-CED85FA95D82}" destId="{CD105EF6-84D2-47A2-B690-1D617D4063A1}" srcOrd="0" destOrd="0" presId="urn:microsoft.com/office/officeart/2016/7/layout/BasicLinearProcessNumbered"/>
    <dgm:cxn modelId="{701219F9-4527-4966-889C-0361C194FD61}" type="presOf" srcId="{1AF97390-FBC9-45FD-A277-C16F2C44E9FE}" destId="{77C7EED7-58C5-4297-B095-00DCE732B7D9}" srcOrd="1" destOrd="0" presId="urn:microsoft.com/office/officeart/2016/7/layout/BasicLinearProcessNumbered"/>
    <dgm:cxn modelId="{EDB33EE9-C058-42E9-A4BC-CF59FBCDAF71}" type="presParOf" srcId="{0EDF862E-1870-471C-8A9F-2F942A6DF231}" destId="{A3B18E9E-64FB-4892-9F91-4917386159CA}" srcOrd="0" destOrd="0" presId="urn:microsoft.com/office/officeart/2016/7/layout/BasicLinearProcessNumbered"/>
    <dgm:cxn modelId="{385CE88F-8EA9-47BE-8916-14D5CFA32BA8}" type="presParOf" srcId="{A3B18E9E-64FB-4892-9F91-4917386159CA}" destId="{1501CE75-14A6-4741-9559-9F63AA85F152}" srcOrd="0" destOrd="0" presId="urn:microsoft.com/office/officeart/2016/7/layout/BasicLinearProcessNumbered"/>
    <dgm:cxn modelId="{F45E71F9-096D-48DF-B228-29900A30CEDE}" type="presParOf" srcId="{A3B18E9E-64FB-4892-9F91-4917386159CA}" destId="{3E4E497B-2DCD-4092-9D76-75AC7C4F2570}" srcOrd="1" destOrd="0" presId="urn:microsoft.com/office/officeart/2016/7/layout/BasicLinearProcessNumbered"/>
    <dgm:cxn modelId="{D7F911C7-AE44-4910-BE2E-8C39F85E8834}" type="presParOf" srcId="{A3B18E9E-64FB-4892-9F91-4917386159CA}" destId="{BF6328D0-5843-4AB6-BA2E-D1258CF73F74}" srcOrd="2" destOrd="0" presId="urn:microsoft.com/office/officeart/2016/7/layout/BasicLinearProcessNumbered"/>
    <dgm:cxn modelId="{57B30343-1D8D-4FFB-82AE-4B154EFD05F6}" type="presParOf" srcId="{A3B18E9E-64FB-4892-9F91-4917386159CA}" destId="{FBF2B985-6BC1-485D-A591-71CC9E49BC4B}" srcOrd="3" destOrd="0" presId="urn:microsoft.com/office/officeart/2016/7/layout/BasicLinearProcessNumbered"/>
    <dgm:cxn modelId="{7ABE9B9B-0876-4D8C-AB06-DB3B30549F63}" type="presParOf" srcId="{0EDF862E-1870-471C-8A9F-2F942A6DF231}" destId="{345BF0E4-308F-44AA-96BC-FD5AFCD893A3}" srcOrd="1" destOrd="0" presId="urn:microsoft.com/office/officeart/2016/7/layout/BasicLinearProcessNumbered"/>
    <dgm:cxn modelId="{10CDA307-EF49-4FF1-9FBB-C320340B336D}" type="presParOf" srcId="{0EDF862E-1870-471C-8A9F-2F942A6DF231}" destId="{A5827FB3-7F59-419A-AEA5-5961A546514A}" srcOrd="2" destOrd="0" presId="urn:microsoft.com/office/officeart/2016/7/layout/BasicLinearProcessNumbered"/>
    <dgm:cxn modelId="{4FB4946E-2198-4C7B-BDA3-9BDA09CF2A62}" type="presParOf" srcId="{A5827FB3-7F59-419A-AEA5-5961A546514A}" destId="{EE11122A-24A2-4B3D-B442-7CD5FCBDF449}" srcOrd="0" destOrd="0" presId="urn:microsoft.com/office/officeart/2016/7/layout/BasicLinearProcessNumbered"/>
    <dgm:cxn modelId="{889439F1-E48E-4BA0-85CD-94E684B7B291}" type="presParOf" srcId="{A5827FB3-7F59-419A-AEA5-5961A546514A}" destId="{CD105EF6-84D2-47A2-B690-1D617D4063A1}" srcOrd="1" destOrd="0" presId="urn:microsoft.com/office/officeart/2016/7/layout/BasicLinearProcessNumbered"/>
    <dgm:cxn modelId="{757CA97A-81DA-49E8-8B8A-8E023D7F7914}" type="presParOf" srcId="{A5827FB3-7F59-419A-AEA5-5961A546514A}" destId="{FBD00FDD-7996-4E77-A107-011832919FC9}" srcOrd="2" destOrd="0" presId="urn:microsoft.com/office/officeart/2016/7/layout/BasicLinearProcessNumbered"/>
    <dgm:cxn modelId="{3195D564-9875-44B9-9C8E-99081ED11D57}" type="presParOf" srcId="{A5827FB3-7F59-419A-AEA5-5961A546514A}" destId="{77C7EED7-58C5-4297-B095-00DCE732B7D9}" srcOrd="3" destOrd="0" presId="urn:microsoft.com/office/officeart/2016/7/layout/BasicLinearProcessNumbered"/>
    <dgm:cxn modelId="{6E118B74-4B63-47F2-8FF1-A52EE99FAD84}" type="presParOf" srcId="{0EDF862E-1870-471C-8A9F-2F942A6DF231}" destId="{16F8BB34-6144-42D1-9236-0FAF8298D7E6}" srcOrd="3" destOrd="0" presId="urn:microsoft.com/office/officeart/2016/7/layout/BasicLinearProcessNumbered"/>
    <dgm:cxn modelId="{BEA0C098-7CE0-4EB0-AB26-0FA1A0A92B45}" type="presParOf" srcId="{0EDF862E-1870-471C-8A9F-2F942A6DF231}" destId="{A91FA827-8FFE-4163-B683-B00387CA34B4}" srcOrd="4" destOrd="0" presId="urn:microsoft.com/office/officeart/2016/7/layout/BasicLinearProcessNumbered"/>
    <dgm:cxn modelId="{B767FD75-BDA7-41E0-8D88-57A970D0B192}" type="presParOf" srcId="{A91FA827-8FFE-4163-B683-B00387CA34B4}" destId="{1549A548-B781-454E-91D5-AC3F435C39F8}" srcOrd="0" destOrd="0" presId="urn:microsoft.com/office/officeart/2016/7/layout/BasicLinearProcessNumbered"/>
    <dgm:cxn modelId="{CDC9ADB0-F458-4A96-8537-8C693F30603D}" type="presParOf" srcId="{A91FA827-8FFE-4163-B683-B00387CA34B4}" destId="{E0EB1AE2-BA70-4484-9D31-AA080E38CC79}" srcOrd="1" destOrd="0" presId="urn:microsoft.com/office/officeart/2016/7/layout/BasicLinearProcessNumbered"/>
    <dgm:cxn modelId="{3B16AEDF-D9E7-4F72-A8B9-09F44BB684A7}" type="presParOf" srcId="{A91FA827-8FFE-4163-B683-B00387CA34B4}" destId="{3F3F487F-95BB-49CC-8A72-26D7B0B23224}" srcOrd="2" destOrd="0" presId="urn:microsoft.com/office/officeart/2016/7/layout/BasicLinearProcessNumbered"/>
    <dgm:cxn modelId="{DB295C9C-D910-4982-A5AC-2DC905BA4C4C}" type="presParOf" srcId="{A91FA827-8FFE-4163-B683-B00387CA34B4}" destId="{693CB1AF-FA7F-4860-A822-D2F72244648A}" srcOrd="3" destOrd="0" presId="urn:microsoft.com/office/officeart/2016/7/layout/BasicLinearProcessNumbered"/>
    <dgm:cxn modelId="{C17B22F3-335E-43B6-A8A6-49F473295DCE}" type="presParOf" srcId="{0EDF862E-1870-471C-8A9F-2F942A6DF231}" destId="{EC337E30-0613-4B35-AD84-EAFA522E7D28}" srcOrd="5" destOrd="0" presId="urn:microsoft.com/office/officeart/2016/7/layout/BasicLinearProcessNumbered"/>
    <dgm:cxn modelId="{E894CE07-D289-4DC4-8C03-A9838E09A0EA}" type="presParOf" srcId="{0EDF862E-1870-471C-8A9F-2F942A6DF231}" destId="{C52AECB1-8C0F-4672-9F1D-7ADC54E7F8A3}" srcOrd="6" destOrd="0" presId="urn:microsoft.com/office/officeart/2016/7/layout/BasicLinearProcessNumbered"/>
    <dgm:cxn modelId="{15220AEE-5C61-472E-8F18-F32FA39C36C8}" type="presParOf" srcId="{C52AECB1-8C0F-4672-9F1D-7ADC54E7F8A3}" destId="{66D1B204-C6F9-4178-B57F-1B3F2DE60279}" srcOrd="0" destOrd="0" presId="urn:microsoft.com/office/officeart/2016/7/layout/BasicLinearProcessNumbered"/>
    <dgm:cxn modelId="{EDF88012-E9CB-4030-A36F-BC066D6F9FC0}" type="presParOf" srcId="{C52AECB1-8C0F-4672-9F1D-7ADC54E7F8A3}" destId="{5F06F5BB-9397-4D18-8DDF-A28A9375ACC2}" srcOrd="1" destOrd="0" presId="urn:microsoft.com/office/officeart/2016/7/layout/BasicLinearProcessNumbered"/>
    <dgm:cxn modelId="{5C8D3AF4-A79C-4A48-AB9F-2B1D8D055114}" type="presParOf" srcId="{C52AECB1-8C0F-4672-9F1D-7ADC54E7F8A3}" destId="{859E0D3B-21F7-454F-9BBA-2A6E0F3E2945}" srcOrd="2" destOrd="0" presId="urn:microsoft.com/office/officeart/2016/7/layout/BasicLinearProcessNumbered"/>
    <dgm:cxn modelId="{360D5439-5CF9-44EE-BB6F-2CF4D40708AA}" type="presParOf" srcId="{C52AECB1-8C0F-4672-9F1D-7ADC54E7F8A3}" destId="{1526930A-C967-4CBC-A204-64705CE6FAC3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EB0296-D4C8-4713-B160-3EFB9489C90F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F9071154-E167-439F-AA51-40938DD5B787}">
      <dgm:prSet/>
      <dgm:spPr/>
      <dgm:t>
        <a:bodyPr/>
        <a:lstStyle/>
        <a:p>
          <a:pPr>
            <a:defRPr b="1"/>
          </a:pPr>
          <a:r>
            <a:rPr lang="en-US" b="1" i="0" baseline="0"/>
            <a:t>Demographics</a:t>
          </a:r>
          <a:r>
            <a:rPr lang="en-US" b="0" i="0" baseline="0"/>
            <a:t>: </a:t>
          </a:r>
          <a:endParaRPr lang="en-US"/>
        </a:p>
      </dgm:t>
    </dgm:pt>
    <dgm:pt modelId="{627B9F71-1981-4B4D-B477-F6C898B9FB04}" type="parTrans" cxnId="{2D235DD4-DFDC-43AC-9886-0F73B84A85C2}">
      <dgm:prSet/>
      <dgm:spPr/>
      <dgm:t>
        <a:bodyPr/>
        <a:lstStyle/>
        <a:p>
          <a:endParaRPr lang="en-US"/>
        </a:p>
      </dgm:t>
    </dgm:pt>
    <dgm:pt modelId="{D1CA64EF-AC2F-449D-B23E-C02787F52A00}" type="sibTrans" cxnId="{2D235DD4-DFDC-43AC-9886-0F73B84A85C2}">
      <dgm:prSet/>
      <dgm:spPr/>
      <dgm:t>
        <a:bodyPr/>
        <a:lstStyle/>
        <a:p>
          <a:endParaRPr lang="en-US"/>
        </a:p>
      </dgm:t>
    </dgm:pt>
    <dgm:pt modelId="{90A8666B-DDE8-4A5F-85FE-712840BC08AB}">
      <dgm:prSet/>
      <dgm:spPr/>
      <dgm:t>
        <a:bodyPr/>
        <a:lstStyle/>
        <a:p>
          <a:r>
            <a:rPr lang="en-US" b="0" i="0" baseline="0"/>
            <a:t>Young professionals, families, and retirees from North America, Western Europe, and Asia-Pacific.</a:t>
          </a:r>
          <a:endParaRPr lang="en-US"/>
        </a:p>
      </dgm:t>
    </dgm:pt>
    <dgm:pt modelId="{55AE7AA7-18FF-4826-A6A2-E3C60BA74643}" type="parTrans" cxnId="{CE51CB2A-712C-4A5A-B448-5EEA2FD15450}">
      <dgm:prSet/>
      <dgm:spPr/>
      <dgm:t>
        <a:bodyPr/>
        <a:lstStyle/>
        <a:p>
          <a:endParaRPr lang="en-US"/>
        </a:p>
      </dgm:t>
    </dgm:pt>
    <dgm:pt modelId="{E2AA5FB9-1F35-482E-AD9C-F915A026EB37}" type="sibTrans" cxnId="{CE51CB2A-712C-4A5A-B448-5EEA2FD15450}">
      <dgm:prSet/>
      <dgm:spPr/>
      <dgm:t>
        <a:bodyPr/>
        <a:lstStyle/>
        <a:p>
          <a:endParaRPr lang="en-US"/>
        </a:p>
      </dgm:t>
    </dgm:pt>
    <dgm:pt modelId="{30A80225-ED25-4370-8796-87649726B628}">
      <dgm:prSet/>
      <dgm:spPr/>
      <dgm:t>
        <a:bodyPr/>
        <a:lstStyle/>
        <a:p>
          <a:pPr>
            <a:defRPr b="1"/>
          </a:pPr>
          <a:r>
            <a:rPr lang="en-US" b="1" i="0" baseline="0"/>
            <a:t>Psychographics</a:t>
          </a:r>
          <a:r>
            <a:rPr lang="en-US" b="0" i="0" baseline="0"/>
            <a:t>:</a:t>
          </a:r>
          <a:endParaRPr lang="en-US"/>
        </a:p>
      </dgm:t>
    </dgm:pt>
    <dgm:pt modelId="{952547F4-C72B-4900-97F2-4E1D759F4908}" type="parTrans" cxnId="{E16C2868-46F1-48FF-BB5F-F1C4F086B01C}">
      <dgm:prSet/>
      <dgm:spPr/>
      <dgm:t>
        <a:bodyPr/>
        <a:lstStyle/>
        <a:p>
          <a:endParaRPr lang="en-US"/>
        </a:p>
      </dgm:t>
    </dgm:pt>
    <dgm:pt modelId="{2B5529BC-CC0A-409E-8535-2AB388A9CE4E}" type="sibTrans" cxnId="{E16C2868-46F1-48FF-BB5F-F1C4F086B01C}">
      <dgm:prSet/>
      <dgm:spPr/>
      <dgm:t>
        <a:bodyPr/>
        <a:lstStyle/>
        <a:p>
          <a:endParaRPr lang="en-US"/>
        </a:p>
      </dgm:t>
    </dgm:pt>
    <dgm:pt modelId="{A6F3B805-9535-4CA1-85E0-A1249A80376A}">
      <dgm:prSet/>
      <dgm:spPr/>
      <dgm:t>
        <a:bodyPr/>
        <a:lstStyle/>
        <a:p>
          <a:r>
            <a:rPr lang="en-US" b="0" i="0" baseline="0"/>
            <a:t>Luxury-seeking individuals.</a:t>
          </a:r>
          <a:endParaRPr lang="en-US"/>
        </a:p>
      </dgm:t>
    </dgm:pt>
    <dgm:pt modelId="{4C63779D-5BA4-48BD-8CCC-18EE4D283A19}" type="parTrans" cxnId="{9C8079A5-983C-4C52-9E1C-E2B1746A4B55}">
      <dgm:prSet/>
      <dgm:spPr/>
      <dgm:t>
        <a:bodyPr/>
        <a:lstStyle/>
        <a:p>
          <a:endParaRPr lang="en-US"/>
        </a:p>
      </dgm:t>
    </dgm:pt>
    <dgm:pt modelId="{E7EE2770-1A81-4CCA-BFB9-1FE25334C65A}" type="sibTrans" cxnId="{9C8079A5-983C-4C52-9E1C-E2B1746A4B55}">
      <dgm:prSet/>
      <dgm:spPr/>
      <dgm:t>
        <a:bodyPr/>
        <a:lstStyle/>
        <a:p>
          <a:endParaRPr lang="en-US"/>
        </a:p>
      </dgm:t>
    </dgm:pt>
    <dgm:pt modelId="{C652CE90-CD4C-480A-9687-1A5152201AF0}">
      <dgm:prSet/>
      <dgm:spPr/>
      <dgm:t>
        <a:bodyPr/>
        <a:lstStyle/>
        <a:p>
          <a:r>
            <a:rPr lang="en-US" b="0" i="0" baseline="0"/>
            <a:t>Tourists looking for cultural immersion and exclusive experiences.</a:t>
          </a:r>
          <a:endParaRPr lang="en-US"/>
        </a:p>
      </dgm:t>
    </dgm:pt>
    <dgm:pt modelId="{43A3D13C-3F9C-4BDF-A8FB-D76E859EB28C}" type="parTrans" cxnId="{75D95287-2B3F-425C-B9B7-F627F604DDA2}">
      <dgm:prSet/>
      <dgm:spPr/>
      <dgm:t>
        <a:bodyPr/>
        <a:lstStyle/>
        <a:p>
          <a:endParaRPr lang="en-US"/>
        </a:p>
      </dgm:t>
    </dgm:pt>
    <dgm:pt modelId="{74AEFBB0-0A7F-4654-8658-B5BFF5BD2032}" type="sibTrans" cxnId="{75D95287-2B3F-425C-B9B7-F627F604DDA2}">
      <dgm:prSet/>
      <dgm:spPr/>
      <dgm:t>
        <a:bodyPr/>
        <a:lstStyle/>
        <a:p>
          <a:endParaRPr lang="en-US"/>
        </a:p>
      </dgm:t>
    </dgm:pt>
    <dgm:pt modelId="{B939B9D7-6106-4955-A1F9-549EBD71650B}" type="pres">
      <dgm:prSet presAssocID="{8FEB0296-D4C8-4713-B160-3EFB9489C90F}" presName="root" presStyleCnt="0">
        <dgm:presLayoutVars>
          <dgm:dir/>
          <dgm:resizeHandles val="exact"/>
        </dgm:presLayoutVars>
      </dgm:prSet>
      <dgm:spPr/>
    </dgm:pt>
    <dgm:pt modelId="{73E719BF-1176-42EE-9FF5-2748673FC358}" type="pres">
      <dgm:prSet presAssocID="{F9071154-E167-439F-AA51-40938DD5B787}" presName="compNode" presStyleCnt="0"/>
      <dgm:spPr/>
    </dgm:pt>
    <dgm:pt modelId="{33D3B66B-E501-401B-89E4-118292C3C1BF}" type="pres">
      <dgm:prSet presAssocID="{F9071154-E167-439F-AA51-40938DD5B78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sia-Australia"/>
        </a:ext>
      </dgm:extLst>
    </dgm:pt>
    <dgm:pt modelId="{3899A518-C1D5-4874-A114-98567461CD88}" type="pres">
      <dgm:prSet presAssocID="{F9071154-E167-439F-AA51-40938DD5B787}" presName="iconSpace" presStyleCnt="0"/>
      <dgm:spPr/>
    </dgm:pt>
    <dgm:pt modelId="{70597EFA-24D7-4738-BC07-293D37B4FDA5}" type="pres">
      <dgm:prSet presAssocID="{F9071154-E167-439F-AA51-40938DD5B787}" presName="parTx" presStyleLbl="revTx" presStyleIdx="0" presStyleCnt="4">
        <dgm:presLayoutVars>
          <dgm:chMax val="0"/>
          <dgm:chPref val="0"/>
        </dgm:presLayoutVars>
      </dgm:prSet>
      <dgm:spPr/>
    </dgm:pt>
    <dgm:pt modelId="{71225DE2-B65E-4654-AB49-34A30F6F0255}" type="pres">
      <dgm:prSet presAssocID="{F9071154-E167-439F-AA51-40938DD5B787}" presName="txSpace" presStyleCnt="0"/>
      <dgm:spPr/>
    </dgm:pt>
    <dgm:pt modelId="{C91CA7BF-5D60-441A-AFE3-E64F737B62AA}" type="pres">
      <dgm:prSet presAssocID="{F9071154-E167-439F-AA51-40938DD5B787}" presName="desTx" presStyleLbl="revTx" presStyleIdx="1" presStyleCnt="4">
        <dgm:presLayoutVars/>
      </dgm:prSet>
      <dgm:spPr/>
    </dgm:pt>
    <dgm:pt modelId="{A818E95A-60CE-43C2-A1B1-49D5F1A2A119}" type="pres">
      <dgm:prSet presAssocID="{D1CA64EF-AC2F-449D-B23E-C02787F52A00}" presName="sibTrans" presStyleCnt="0"/>
      <dgm:spPr/>
    </dgm:pt>
    <dgm:pt modelId="{124D2CB4-D7D0-4234-A80E-B0DBADDE1AE0}" type="pres">
      <dgm:prSet presAssocID="{30A80225-ED25-4370-8796-87649726B628}" presName="compNode" presStyleCnt="0"/>
      <dgm:spPr/>
    </dgm:pt>
    <dgm:pt modelId="{5890CF77-2133-4072-B76F-A6584D78F91E}" type="pres">
      <dgm:prSet presAssocID="{30A80225-ED25-4370-8796-87649726B62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ntain scene"/>
        </a:ext>
      </dgm:extLst>
    </dgm:pt>
    <dgm:pt modelId="{886BE53D-82A1-4A77-9966-6D7111B4F8B4}" type="pres">
      <dgm:prSet presAssocID="{30A80225-ED25-4370-8796-87649726B628}" presName="iconSpace" presStyleCnt="0"/>
      <dgm:spPr/>
    </dgm:pt>
    <dgm:pt modelId="{4E64FF8D-F90B-42C4-8503-4F21B1440622}" type="pres">
      <dgm:prSet presAssocID="{30A80225-ED25-4370-8796-87649726B628}" presName="parTx" presStyleLbl="revTx" presStyleIdx="2" presStyleCnt="4">
        <dgm:presLayoutVars>
          <dgm:chMax val="0"/>
          <dgm:chPref val="0"/>
        </dgm:presLayoutVars>
      </dgm:prSet>
      <dgm:spPr/>
    </dgm:pt>
    <dgm:pt modelId="{1831EA56-3B3C-46A5-9175-94C025E36410}" type="pres">
      <dgm:prSet presAssocID="{30A80225-ED25-4370-8796-87649726B628}" presName="txSpace" presStyleCnt="0"/>
      <dgm:spPr/>
    </dgm:pt>
    <dgm:pt modelId="{B0CCD829-FC23-40CD-AC62-EBFD98B1D624}" type="pres">
      <dgm:prSet presAssocID="{30A80225-ED25-4370-8796-87649726B628}" presName="desTx" presStyleLbl="revTx" presStyleIdx="3" presStyleCnt="4">
        <dgm:presLayoutVars/>
      </dgm:prSet>
      <dgm:spPr/>
    </dgm:pt>
  </dgm:ptLst>
  <dgm:cxnLst>
    <dgm:cxn modelId="{CE51CB2A-712C-4A5A-B448-5EEA2FD15450}" srcId="{F9071154-E167-439F-AA51-40938DD5B787}" destId="{90A8666B-DDE8-4A5F-85FE-712840BC08AB}" srcOrd="0" destOrd="0" parTransId="{55AE7AA7-18FF-4826-A6A2-E3C60BA74643}" sibTransId="{E2AA5FB9-1F35-482E-AD9C-F915A026EB37}"/>
    <dgm:cxn modelId="{E4F8F863-CB4F-452B-AACD-B09B1AFFE4A6}" type="presOf" srcId="{8FEB0296-D4C8-4713-B160-3EFB9489C90F}" destId="{B939B9D7-6106-4955-A1F9-549EBD71650B}" srcOrd="0" destOrd="0" presId="urn:microsoft.com/office/officeart/2018/2/layout/IconLabelDescriptionList"/>
    <dgm:cxn modelId="{E16C2868-46F1-48FF-BB5F-F1C4F086B01C}" srcId="{8FEB0296-D4C8-4713-B160-3EFB9489C90F}" destId="{30A80225-ED25-4370-8796-87649726B628}" srcOrd="1" destOrd="0" parTransId="{952547F4-C72B-4900-97F2-4E1D759F4908}" sibTransId="{2B5529BC-CC0A-409E-8535-2AB388A9CE4E}"/>
    <dgm:cxn modelId="{6BE6804D-4E3B-4ACE-AEFC-CE05CF311F9D}" type="presOf" srcId="{90A8666B-DDE8-4A5F-85FE-712840BC08AB}" destId="{C91CA7BF-5D60-441A-AFE3-E64F737B62AA}" srcOrd="0" destOrd="0" presId="urn:microsoft.com/office/officeart/2018/2/layout/IconLabelDescriptionList"/>
    <dgm:cxn modelId="{935A9853-E6BE-4068-A22B-9B5021562385}" type="presOf" srcId="{30A80225-ED25-4370-8796-87649726B628}" destId="{4E64FF8D-F90B-42C4-8503-4F21B1440622}" srcOrd="0" destOrd="0" presId="urn:microsoft.com/office/officeart/2018/2/layout/IconLabelDescriptionList"/>
    <dgm:cxn modelId="{75D95287-2B3F-425C-B9B7-F627F604DDA2}" srcId="{30A80225-ED25-4370-8796-87649726B628}" destId="{C652CE90-CD4C-480A-9687-1A5152201AF0}" srcOrd="1" destOrd="0" parTransId="{43A3D13C-3F9C-4BDF-A8FB-D76E859EB28C}" sibTransId="{74AEFBB0-0A7F-4654-8658-B5BFF5BD2032}"/>
    <dgm:cxn modelId="{EC208F8D-37D6-4218-BCD5-384B8153071C}" type="presOf" srcId="{A6F3B805-9535-4CA1-85E0-A1249A80376A}" destId="{B0CCD829-FC23-40CD-AC62-EBFD98B1D624}" srcOrd="0" destOrd="0" presId="urn:microsoft.com/office/officeart/2018/2/layout/IconLabelDescriptionList"/>
    <dgm:cxn modelId="{0314D895-A390-4A94-B366-F4EFF413815B}" type="presOf" srcId="{F9071154-E167-439F-AA51-40938DD5B787}" destId="{70597EFA-24D7-4738-BC07-293D37B4FDA5}" srcOrd="0" destOrd="0" presId="urn:microsoft.com/office/officeart/2018/2/layout/IconLabelDescriptionList"/>
    <dgm:cxn modelId="{9687479C-6466-4ED4-822B-E40E22F02876}" type="presOf" srcId="{C652CE90-CD4C-480A-9687-1A5152201AF0}" destId="{B0CCD829-FC23-40CD-AC62-EBFD98B1D624}" srcOrd="0" destOrd="1" presId="urn:microsoft.com/office/officeart/2018/2/layout/IconLabelDescriptionList"/>
    <dgm:cxn modelId="{9C8079A5-983C-4C52-9E1C-E2B1746A4B55}" srcId="{30A80225-ED25-4370-8796-87649726B628}" destId="{A6F3B805-9535-4CA1-85E0-A1249A80376A}" srcOrd="0" destOrd="0" parTransId="{4C63779D-5BA4-48BD-8CCC-18EE4D283A19}" sibTransId="{E7EE2770-1A81-4CCA-BFB9-1FE25334C65A}"/>
    <dgm:cxn modelId="{2D235DD4-DFDC-43AC-9886-0F73B84A85C2}" srcId="{8FEB0296-D4C8-4713-B160-3EFB9489C90F}" destId="{F9071154-E167-439F-AA51-40938DD5B787}" srcOrd="0" destOrd="0" parTransId="{627B9F71-1981-4B4D-B477-F6C898B9FB04}" sibTransId="{D1CA64EF-AC2F-449D-B23E-C02787F52A00}"/>
    <dgm:cxn modelId="{728BA359-CCC7-4B39-B0B9-53F27EA6FC0A}" type="presParOf" srcId="{B939B9D7-6106-4955-A1F9-549EBD71650B}" destId="{73E719BF-1176-42EE-9FF5-2748673FC358}" srcOrd="0" destOrd="0" presId="urn:microsoft.com/office/officeart/2018/2/layout/IconLabelDescriptionList"/>
    <dgm:cxn modelId="{3BE75756-259D-4817-894A-EDE2113828B1}" type="presParOf" srcId="{73E719BF-1176-42EE-9FF5-2748673FC358}" destId="{33D3B66B-E501-401B-89E4-118292C3C1BF}" srcOrd="0" destOrd="0" presId="urn:microsoft.com/office/officeart/2018/2/layout/IconLabelDescriptionList"/>
    <dgm:cxn modelId="{0A67EB11-952C-417A-8ECF-8B781E21A9B0}" type="presParOf" srcId="{73E719BF-1176-42EE-9FF5-2748673FC358}" destId="{3899A518-C1D5-4874-A114-98567461CD88}" srcOrd="1" destOrd="0" presId="urn:microsoft.com/office/officeart/2018/2/layout/IconLabelDescriptionList"/>
    <dgm:cxn modelId="{490D4822-5BBB-4A9E-ACF7-5222ACB61BA7}" type="presParOf" srcId="{73E719BF-1176-42EE-9FF5-2748673FC358}" destId="{70597EFA-24D7-4738-BC07-293D37B4FDA5}" srcOrd="2" destOrd="0" presId="urn:microsoft.com/office/officeart/2018/2/layout/IconLabelDescriptionList"/>
    <dgm:cxn modelId="{965C6180-EE2C-48C7-B805-56454FA7F878}" type="presParOf" srcId="{73E719BF-1176-42EE-9FF5-2748673FC358}" destId="{71225DE2-B65E-4654-AB49-34A30F6F0255}" srcOrd="3" destOrd="0" presId="urn:microsoft.com/office/officeart/2018/2/layout/IconLabelDescriptionList"/>
    <dgm:cxn modelId="{76CA3F4B-FDFA-4588-A154-807E33D7B5EE}" type="presParOf" srcId="{73E719BF-1176-42EE-9FF5-2748673FC358}" destId="{C91CA7BF-5D60-441A-AFE3-E64F737B62AA}" srcOrd="4" destOrd="0" presId="urn:microsoft.com/office/officeart/2018/2/layout/IconLabelDescriptionList"/>
    <dgm:cxn modelId="{4ED58336-D9FD-44D0-9779-2D79531CC9C1}" type="presParOf" srcId="{B939B9D7-6106-4955-A1F9-549EBD71650B}" destId="{A818E95A-60CE-43C2-A1B1-49D5F1A2A119}" srcOrd="1" destOrd="0" presId="urn:microsoft.com/office/officeart/2018/2/layout/IconLabelDescriptionList"/>
    <dgm:cxn modelId="{1DC0AD4E-9336-4869-8804-054F36B950EB}" type="presParOf" srcId="{B939B9D7-6106-4955-A1F9-549EBD71650B}" destId="{124D2CB4-D7D0-4234-A80E-B0DBADDE1AE0}" srcOrd="2" destOrd="0" presId="urn:microsoft.com/office/officeart/2018/2/layout/IconLabelDescriptionList"/>
    <dgm:cxn modelId="{6D3C4ABE-487B-467E-96FB-7915D0A9F5BE}" type="presParOf" srcId="{124D2CB4-D7D0-4234-A80E-B0DBADDE1AE0}" destId="{5890CF77-2133-4072-B76F-A6584D78F91E}" srcOrd="0" destOrd="0" presId="urn:microsoft.com/office/officeart/2018/2/layout/IconLabelDescriptionList"/>
    <dgm:cxn modelId="{F90F52D5-B1E2-412D-AF0E-6C27EA7FDE02}" type="presParOf" srcId="{124D2CB4-D7D0-4234-A80E-B0DBADDE1AE0}" destId="{886BE53D-82A1-4A77-9966-6D7111B4F8B4}" srcOrd="1" destOrd="0" presId="urn:microsoft.com/office/officeart/2018/2/layout/IconLabelDescriptionList"/>
    <dgm:cxn modelId="{C01E49A4-482A-433A-B970-BE291D66DD4C}" type="presParOf" srcId="{124D2CB4-D7D0-4234-A80E-B0DBADDE1AE0}" destId="{4E64FF8D-F90B-42C4-8503-4F21B1440622}" srcOrd="2" destOrd="0" presId="urn:microsoft.com/office/officeart/2018/2/layout/IconLabelDescriptionList"/>
    <dgm:cxn modelId="{BC466A26-A751-430E-8838-5BBF561D607B}" type="presParOf" srcId="{124D2CB4-D7D0-4234-A80E-B0DBADDE1AE0}" destId="{1831EA56-3B3C-46A5-9175-94C025E36410}" srcOrd="3" destOrd="0" presId="urn:microsoft.com/office/officeart/2018/2/layout/IconLabelDescriptionList"/>
    <dgm:cxn modelId="{DB1C49B9-5CCD-4B04-867E-B2795888D0B1}" type="presParOf" srcId="{124D2CB4-D7D0-4234-A80E-B0DBADDE1AE0}" destId="{B0CCD829-FC23-40CD-AC62-EBFD98B1D624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D9F0E7-0B62-4575-BD8D-4A13C097E7E4}" type="doc">
      <dgm:prSet loTypeId="urn:microsoft.com/office/officeart/2018/5/layout/Centered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FA3AFCA-54D0-411A-850D-A58C4446A46D}">
      <dgm:prSet/>
      <dgm:spPr/>
      <dgm:t>
        <a:bodyPr/>
        <a:lstStyle/>
        <a:p>
          <a:pPr>
            <a:defRPr b="1"/>
          </a:pPr>
          <a:r>
            <a:rPr lang="en-US" b="1" i="0" baseline="0"/>
            <a:t>Key Campaign Elements</a:t>
          </a:r>
          <a:r>
            <a:rPr lang="en-US" b="0" i="0" baseline="0"/>
            <a:t>:</a:t>
          </a:r>
          <a:endParaRPr lang="en-US"/>
        </a:p>
      </dgm:t>
    </dgm:pt>
    <dgm:pt modelId="{68B7A197-CC5C-4B06-B7CA-467FC95015F0}" type="parTrans" cxnId="{AB7E1F30-BED5-44ED-88C9-E7EA6CE48164}">
      <dgm:prSet/>
      <dgm:spPr/>
      <dgm:t>
        <a:bodyPr/>
        <a:lstStyle/>
        <a:p>
          <a:endParaRPr lang="en-US"/>
        </a:p>
      </dgm:t>
    </dgm:pt>
    <dgm:pt modelId="{3BB515BF-EB8C-4E8B-B047-3F69FA2417D7}" type="sibTrans" cxnId="{AB7E1F30-BED5-44ED-88C9-E7EA6CE48164}">
      <dgm:prSet/>
      <dgm:spPr/>
      <dgm:t>
        <a:bodyPr/>
        <a:lstStyle/>
        <a:p>
          <a:endParaRPr lang="en-US"/>
        </a:p>
      </dgm:t>
    </dgm:pt>
    <dgm:pt modelId="{A121425E-1A24-4B2D-A8C4-F198B3AF917B}">
      <dgm:prSet/>
      <dgm:spPr/>
      <dgm:t>
        <a:bodyPr/>
        <a:lstStyle/>
        <a:p>
          <a:r>
            <a:rPr lang="en-US" b="0" i="0" baseline="0"/>
            <a:t>Press Release</a:t>
          </a:r>
          <a:endParaRPr lang="en-US"/>
        </a:p>
      </dgm:t>
    </dgm:pt>
    <dgm:pt modelId="{AF66BDDF-8876-45D8-B99D-EF891BA9C791}" type="parTrans" cxnId="{719529E4-B799-4E44-B569-F7A145A5D1C0}">
      <dgm:prSet/>
      <dgm:spPr/>
      <dgm:t>
        <a:bodyPr/>
        <a:lstStyle/>
        <a:p>
          <a:endParaRPr lang="en-US"/>
        </a:p>
      </dgm:t>
    </dgm:pt>
    <dgm:pt modelId="{74589971-C7A3-445C-81FD-1699CE1C7643}" type="sibTrans" cxnId="{719529E4-B799-4E44-B569-F7A145A5D1C0}">
      <dgm:prSet/>
      <dgm:spPr/>
      <dgm:t>
        <a:bodyPr/>
        <a:lstStyle/>
        <a:p>
          <a:endParaRPr lang="en-US"/>
        </a:p>
      </dgm:t>
    </dgm:pt>
    <dgm:pt modelId="{8B6706B1-79B2-4252-A7D5-94AD86FB5C41}">
      <dgm:prSet/>
      <dgm:spPr/>
      <dgm:t>
        <a:bodyPr/>
        <a:lstStyle/>
        <a:p>
          <a:r>
            <a:rPr lang="en-US" b="0" i="0" baseline="0"/>
            <a:t>Customer Emails</a:t>
          </a:r>
          <a:endParaRPr lang="en-US"/>
        </a:p>
      </dgm:t>
    </dgm:pt>
    <dgm:pt modelId="{0486E809-1327-45EF-AFDF-572611265C26}" type="parTrans" cxnId="{8BBB0C88-D0B8-4616-BF8D-AAB93D1EF386}">
      <dgm:prSet/>
      <dgm:spPr/>
      <dgm:t>
        <a:bodyPr/>
        <a:lstStyle/>
        <a:p>
          <a:endParaRPr lang="en-US"/>
        </a:p>
      </dgm:t>
    </dgm:pt>
    <dgm:pt modelId="{47D55440-9E37-44F4-901E-DE111D6B07AC}" type="sibTrans" cxnId="{8BBB0C88-D0B8-4616-BF8D-AAB93D1EF386}">
      <dgm:prSet/>
      <dgm:spPr/>
      <dgm:t>
        <a:bodyPr/>
        <a:lstStyle/>
        <a:p>
          <a:endParaRPr lang="en-US"/>
        </a:p>
      </dgm:t>
    </dgm:pt>
    <dgm:pt modelId="{A4AC2541-A205-4B79-9F66-C0D48CB5E1AA}">
      <dgm:prSet/>
      <dgm:spPr/>
      <dgm:t>
        <a:bodyPr/>
        <a:lstStyle/>
        <a:p>
          <a:r>
            <a:rPr lang="en-US" b="0" i="0" baseline="0"/>
            <a:t>Advertising Copy</a:t>
          </a:r>
          <a:endParaRPr lang="en-US"/>
        </a:p>
      </dgm:t>
    </dgm:pt>
    <dgm:pt modelId="{DF12DAC1-5024-4920-B4D3-0634DDD33194}" type="parTrans" cxnId="{F08074CC-543D-414E-AF89-719FB671CECE}">
      <dgm:prSet/>
      <dgm:spPr/>
      <dgm:t>
        <a:bodyPr/>
        <a:lstStyle/>
        <a:p>
          <a:endParaRPr lang="en-US"/>
        </a:p>
      </dgm:t>
    </dgm:pt>
    <dgm:pt modelId="{30954299-1E69-4C13-BF23-285AFB2EFE98}" type="sibTrans" cxnId="{F08074CC-543D-414E-AF89-719FB671CECE}">
      <dgm:prSet/>
      <dgm:spPr/>
      <dgm:t>
        <a:bodyPr/>
        <a:lstStyle/>
        <a:p>
          <a:endParaRPr lang="en-US"/>
        </a:p>
      </dgm:t>
    </dgm:pt>
    <dgm:pt modelId="{66495CAB-12D2-4CA3-952B-D8DE56D63FDB}">
      <dgm:prSet/>
      <dgm:spPr/>
      <dgm:t>
        <a:bodyPr/>
        <a:lstStyle/>
        <a:p>
          <a:pPr>
            <a:defRPr b="1"/>
          </a:pPr>
          <a:r>
            <a:rPr lang="en-US" b="1" i="0" baseline="0"/>
            <a:t>Core Goals</a:t>
          </a:r>
          <a:r>
            <a:rPr lang="en-US" b="0" i="0" baseline="0"/>
            <a:t>:</a:t>
          </a:r>
          <a:endParaRPr lang="en-US"/>
        </a:p>
      </dgm:t>
    </dgm:pt>
    <dgm:pt modelId="{9C22C070-FB65-4B9B-89C6-FD9A2F444F81}" type="parTrans" cxnId="{6373B4B6-504F-416E-964E-E8B1EA387246}">
      <dgm:prSet/>
      <dgm:spPr/>
      <dgm:t>
        <a:bodyPr/>
        <a:lstStyle/>
        <a:p>
          <a:endParaRPr lang="en-US"/>
        </a:p>
      </dgm:t>
    </dgm:pt>
    <dgm:pt modelId="{9DB7FE8C-F31E-4B1C-8E2E-34CB665027E0}" type="sibTrans" cxnId="{6373B4B6-504F-416E-964E-E8B1EA387246}">
      <dgm:prSet/>
      <dgm:spPr/>
      <dgm:t>
        <a:bodyPr/>
        <a:lstStyle/>
        <a:p>
          <a:endParaRPr lang="en-US"/>
        </a:p>
      </dgm:t>
    </dgm:pt>
    <dgm:pt modelId="{57A2548F-83DB-42FB-9B97-91F1559476DD}">
      <dgm:prSet/>
      <dgm:spPr/>
      <dgm:t>
        <a:bodyPr/>
        <a:lstStyle/>
        <a:p>
          <a:r>
            <a:rPr lang="en-US" b="0" i="0" baseline="0"/>
            <a:t>Raise awareness</a:t>
          </a:r>
          <a:endParaRPr lang="en-US"/>
        </a:p>
      </dgm:t>
    </dgm:pt>
    <dgm:pt modelId="{9834926C-2863-4154-A3B6-3FA1B2B35BBD}" type="parTrans" cxnId="{83302F30-BC98-4D1F-B58A-5B7C6C5FDAF8}">
      <dgm:prSet/>
      <dgm:spPr/>
      <dgm:t>
        <a:bodyPr/>
        <a:lstStyle/>
        <a:p>
          <a:endParaRPr lang="en-US"/>
        </a:p>
      </dgm:t>
    </dgm:pt>
    <dgm:pt modelId="{DAE189CA-9D06-4ACE-A27B-D1F2D33D965D}" type="sibTrans" cxnId="{83302F30-BC98-4D1F-B58A-5B7C6C5FDAF8}">
      <dgm:prSet/>
      <dgm:spPr/>
      <dgm:t>
        <a:bodyPr/>
        <a:lstStyle/>
        <a:p>
          <a:endParaRPr lang="en-US"/>
        </a:p>
      </dgm:t>
    </dgm:pt>
    <dgm:pt modelId="{9B608C90-4D11-4777-BAED-2FE6824C6BA2}">
      <dgm:prSet/>
      <dgm:spPr/>
      <dgm:t>
        <a:bodyPr/>
        <a:lstStyle/>
        <a:p>
          <a:r>
            <a:rPr lang="en-US" b="0" i="0" baseline="0"/>
            <a:t>Drive engagement</a:t>
          </a:r>
          <a:endParaRPr lang="en-US"/>
        </a:p>
      </dgm:t>
    </dgm:pt>
    <dgm:pt modelId="{A57696E5-C293-457D-8707-6EF065C6117D}" type="parTrans" cxnId="{7C05334E-8B89-42F5-AD9F-D96354495593}">
      <dgm:prSet/>
      <dgm:spPr/>
      <dgm:t>
        <a:bodyPr/>
        <a:lstStyle/>
        <a:p>
          <a:endParaRPr lang="en-US"/>
        </a:p>
      </dgm:t>
    </dgm:pt>
    <dgm:pt modelId="{A61068BC-394E-4DAD-88A8-8E05D2390B7E}" type="sibTrans" cxnId="{7C05334E-8B89-42F5-AD9F-D96354495593}">
      <dgm:prSet/>
      <dgm:spPr/>
      <dgm:t>
        <a:bodyPr/>
        <a:lstStyle/>
        <a:p>
          <a:endParaRPr lang="en-US"/>
        </a:p>
      </dgm:t>
    </dgm:pt>
    <dgm:pt modelId="{84F56FB3-A3E4-47D8-AAB9-14DF2311B60D}">
      <dgm:prSet/>
      <dgm:spPr/>
      <dgm:t>
        <a:bodyPr/>
        <a:lstStyle/>
        <a:p>
          <a:r>
            <a:rPr lang="en-US" b="0" i="0" baseline="0"/>
            <a:t>Foster a sense of exclusivity</a:t>
          </a:r>
          <a:endParaRPr lang="en-US"/>
        </a:p>
      </dgm:t>
    </dgm:pt>
    <dgm:pt modelId="{E4FA9B0C-6F23-4767-ABE1-515357F788C2}" type="parTrans" cxnId="{05AE6FFF-4C9D-4179-998B-EF1698A491E8}">
      <dgm:prSet/>
      <dgm:spPr/>
      <dgm:t>
        <a:bodyPr/>
        <a:lstStyle/>
        <a:p>
          <a:endParaRPr lang="en-US"/>
        </a:p>
      </dgm:t>
    </dgm:pt>
    <dgm:pt modelId="{59225488-DFF8-4BC4-A113-99C48C68FE38}" type="sibTrans" cxnId="{05AE6FFF-4C9D-4179-998B-EF1698A491E8}">
      <dgm:prSet/>
      <dgm:spPr/>
      <dgm:t>
        <a:bodyPr/>
        <a:lstStyle/>
        <a:p>
          <a:endParaRPr lang="en-US"/>
        </a:p>
      </dgm:t>
    </dgm:pt>
    <dgm:pt modelId="{B76E6957-C274-4899-A208-CBE43997FEB4}">
      <dgm:prSet/>
      <dgm:spPr/>
      <dgm:t>
        <a:bodyPr/>
        <a:lstStyle/>
        <a:p>
          <a:r>
            <a:rPr lang="en-US" b="0" i="0" baseline="0"/>
            <a:t>Ensure cultural sensitivity</a:t>
          </a:r>
          <a:endParaRPr lang="en-US"/>
        </a:p>
      </dgm:t>
    </dgm:pt>
    <dgm:pt modelId="{C505A51B-A929-4026-AA23-FAD5F187B19B}" type="parTrans" cxnId="{9732165A-A6E1-4903-8C78-8A06116FC18D}">
      <dgm:prSet/>
      <dgm:spPr/>
      <dgm:t>
        <a:bodyPr/>
        <a:lstStyle/>
        <a:p>
          <a:endParaRPr lang="en-US"/>
        </a:p>
      </dgm:t>
    </dgm:pt>
    <dgm:pt modelId="{8C101BEB-AEC7-4E1A-9F0D-D49F1E0CF74A}" type="sibTrans" cxnId="{9732165A-A6E1-4903-8C78-8A06116FC18D}">
      <dgm:prSet/>
      <dgm:spPr/>
      <dgm:t>
        <a:bodyPr/>
        <a:lstStyle/>
        <a:p>
          <a:endParaRPr lang="en-US"/>
        </a:p>
      </dgm:t>
    </dgm:pt>
    <dgm:pt modelId="{611C6C57-9307-4ACA-9E16-6D24BD54AA25}" type="pres">
      <dgm:prSet presAssocID="{2CD9F0E7-0B62-4575-BD8D-4A13C097E7E4}" presName="root" presStyleCnt="0">
        <dgm:presLayoutVars>
          <dgm:dir/>
          <dgm:resizeHandles val="exact"/>
        </dgm:presLayoutVars>
      </dgm:prSet>
      <dgm:spPr/>
    </dgm:pt>
    <dgm:pt modelId="{F5DE0293-7F34-4D83-ABA3-B0CF036D7024}" type="pres">
      <dgm:prSet presAssocID="{BFA3AFCA-54D0-411A-850D-A58C4446A46D}" presName="compNode" presStyleCnt="0"/>
      <dgm:spPr/>
    </dgm:pt>
    <dgm:pt modelId="{5DA1DDD1-D3CB-49D8-8799-A780636240C9}" type="pres">
      <dgm:prSet presAssocID="{BFA3AFCA-54D0-411A-850D-A58C4446A46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5B6984C6-6660-48ED-8D26-2D480A99D472}" type="pres">
      <dgm:prSet presAssocID="{BFA3AFCA-54D0-411A-850D-A58C4446A46D}" presName="iconSpace" presStyleCnt="0"/>
      <dgm:spPr/>
    </dgm:pt>
    <dgm:pt modelId="{D214022B-E33A-45C8-A117-BE784F30761B}" type="pres">
      <dgm:prSet presAssocID="{BFA3AFCA-54D0-411A-850D-A58C4446A46D}" presName="parTx" presStyleLbl="revTx" presStyleIdx="0" presStyleCnt="4">
        <dgm:presLayoutVars>
          <dgm:chMax val="0"/>
          <dgm:chPref val="0"/>
        </dgm:presLayoutVars>
      </dgm:prSet>
      <dgm:spPr/>
    </dgm:pt>
    <dgm:pt modelId="{3FE73D98-A237-4A9F-A751-3F479E1B08A1}" type="pres">
      <dgm:prSet presAssocID="{BFA3AFCA-54D0-411A-850D-A58C4446A46D}" presName="txSpace" presStyleCnt="0"/>
      <dgm:spPr/>
    </dgm:pt>
    <dgm:pt modelId="{F1D07E9C-C0FC-4DF6-8848-22DBAEBF4295}" type="pres">
      <dgm:prSet presAssocID="{BFA3AFCA-54D0-411A-850D-A58C4446A46D}" presName="desTx" presStyleLbl="revTx" presStyleIdx="1" presStyleCnt="4">
        <dgm:presLayoutVars/>
      </dgm:prSet>
      <dgm:spPr/>
    </dgm:pt>
    <dgm:pt modelId="{9F59E5F0-B407-4B59-852D-663779C9943B}" type="pres">
      <dgm:prSet presAssocID="{3BB515BF-EB8C-4E8B-B047-3F69FA2417D7}" presName="sibTrans" presStyleCnt="0"/>
      <dgm:spPr/>
    </dgm:pt>
    <dgm:pt modelId="{D0AFDC7F-5BD4-49BA-9642-92F219966956}" type="pres">
      <dgm:prSet presAssocID="{66495CAB-12D2-4CA3-952B-D8DE56D63FDB}" presName="compNode" presStyleCnt="0"/>
      <dgm:spPr/>
    </dgm:pt>
    <dgm:pt modelId="{AB84FD9A-C5AA-4388-8C90-5F38B4E9DD0C}" type="pres">
      <dgm:prSet presAssocID="{66495CAB-12D2-4CA3-952B-D8DE56D63FD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3C0B92E6-F6DB-44F9-B12B-C7AF33069853}" type="pres">
      <dgm:prSet presAssocID="{66495CAB-12D2-4CA3-952B-D8DE56D63FDB}" presName="iconSpace" presStyleCnt="0"/>
      <dgm:spPr/>
    </dgm:pt>
    <dgm:pt modelId="{6B892363-79E0-4406-9FE4-99D4851FEB87}" type="pres">
      <dgm:prSet presAssocID="{66495CAB-12D2-4CA3-952B-D8DE56D63FDB}" presName="parTx" presStyleLbl="revTx" presStyleIdx="2" presStyleCnt="4">
        <dgm:presLayoutVars>
          <dgm:chMax val="0"/>
          <dgm:chPref val="0"/>
        </dgm:presLayoutVars>
      </dgm:prSet>
      <dgm:spPr/>
    </dgm:pt>
    <dgm:pt modelId="{CA1533C3-E952-4143-8404-47FA26FBA170}" type="pres">
      <dgm:prSet presAssocID="{66495CAB-12D2-4CA3-952B-D8DE56D63FDB}" presName="txSpace" presStyleCnt="0"/>
      <dgm:spPr/>
    </dgm:pt>
    <dgm:pt modelId="{D0E9705A-AFF3-404E-B694-F01EE4D9C94C}" type="pres">
      <dgm:prSet presAssocID="{66495CAB-12D2-4CA3-952B-D8DE56D63FDB}" presName="desTx" presStyleLbl="revTx" presStyleIdx="3" presStyleCnt="4">
        <dgm:presLayoutVars/>
      </dgm:prSet>
      <dgm:spPr/>
    </dgm:pt>
  </dgm:ptLst>
  <dgm:cxnLst>
    <dgm:cxn modelId="{C52D0D07-91EE-4A16-835F-6552145888DB}" type="presOf" srcId="{66495CAB-12D2-4CA3-952B-D8DE56D63FDB}" destId="{6B892363-79E0-4406-9FE4-99D4851FEB87}" srcOrd="0" destOrd="0" presId="urn:microsoft.com/office/officeart/2018/5/layout/CenteredIconLabelDescriptionList"/>
    <dgm:cxn modelId="{83476317-9A31-433B-821A-3BE4DF09D86F}" type="presOf" srcId="{B76E6957-C274-4899-A208-CBE43997FEB4}" destId="{D0E9705A-AFF3-404E-B694-F01EE4D9C94C}" srcOrd="0" destOrd="3" presId="urn:microsoft.com/office/officeart/2018/5/layout/CenteredIconLabelDescriptionList"/>
    <dgm:cxn modelId="{AB7E1F30-BED5-44ED-88C9-E7EA6CE48164}" srcId="{2CD9F0E7-0B62-4575-BD8D-4A13C097E7E4}" destId="{BFA3AFCA-54D0-411A-850D-A58C4446A46D}" srcOrd="0" destOrd="0" parTransId="{68B7A197-CC5C-4B06-B7CA-467FC95015F0}" sibTransId="{3BB515BF-EB8C-4E8B-B047-3F69FA2417D7}"/>
    <dgm:cxn modelId="{83302F30-BC98-4D1F-B58A-5B7C6C5FDAF8}" srcId="{66495CAB-12D2-4CA3-952B-D8DE56D63FDB}" destId="{57A2548F-83DB-42FB-9B97-91F1559476DD}" srcOrd="0" destOrd="0" parTransId="{9834926C-2863-4154-A3B6-3FA1B2B35BBD}" sibTransId="{DAE189CA-9D06-4ACE-A27B-D1F2D33D965D}"/>
    <dgm:cxn modelId="{7C05334E-8B89-42F5-AD9F-D96354495593}" srcId="{66495CAB-12D2-4CA3-952B-D8DE56D63FDB}" destId="{9B608C90-4D11-4777-BAED-2FE6824C6BA2}" srcOrd="1" destOrd="0" parTransId="{A57696E5-C293-457D-8707-6EF065C6117D}" sibTransId="{A61068BC-394E-4DAD-88A8-8E05D2390B7E}"/>
    <dgm:cxn modelId="{B52FC56E-4422-45E6-9AF0-E38EF82AA9F6}" type="presOf" srcId="{A4AC2541-A205-4B79-9F66-C0D48CB5E1AA}" destId="{F1D07E9C-C0FC-4DF6-8848-22DBAEBF4295}" srcOrd="0" destOrd="2" presId="urn:microsoft.com/office/officeart/2018/5/layout/CenteredIconLabelDescriptionList"/>
    <dgm:cxn modelId="{A2429372-1302-498B-BCD5-33D6EA40780B}" type="presOf" srcId="{9B608C90-4D11-4777-BAED-2FE6824C6BA2}" destId="{D0E9705A-AFF3-404E-B694-F01EE4D9C94C}" srcOrd="0" destOrd="1" presId="urn:microsoft.com/office/officeart/2018/5/layout/CenteredIconLabelDescriptionList"/>
    <dgm:cxn modelId="{9732165A-A6E1-4903-8C78-8A06116FC18D}" srcId="{66495CAB-12D2-4CA3-952B-D8DE56D63FDB}" destId="{B76E6957-C274-4899-A208-CBE43997FEB4}" srcOrd="3" destOrd="0" parTransId="{C505A51B-A929-4026-AA23-FAD5F187B19B}" sibTransId="{8C101BEB-AEC7-4E1A-9F0D-D49F1E0CF74A}"/>
    <dgm:cxn modelId="{8BBB0C88-D0B8-4616-BF8D-AAB93D1EF386}" srcId="{BFA3AFCA-54D0-411A-850D-A58C4446A46D}" destId="{8B6706B1-79B2-4252-A7D5-94AD86FB5C41}" srcOrd="1" destOrd="0" parTransId="{0486E809-1327-45EF-AFDF-572611265C26}" sibTransId="{47D55440-9E37-44F4-901E-DE111D6B07AC}"/>
    <dgm:cxn modelId="{0470798E-6701-4495-B4BB-B27BCA2B581F}" type="presOf" srcId="{8B6706B1-79B2-4252-A7D5-94AD86FB5C41}" destId="{F1D07E9C-C0FC-4DF6-8848-22DBAEBF4295}" srcOrd="0" destOrd="1" presId="urn:microsoft.com/office/officeart/2018/5/layout/CenteredIconLabelDescriptionList"/>
    <dgm:cxn modelId="{8F525492-3705-4C39-88A9-5159B98326A8}" type="presOf" srcId="{2CD9F0E7-0B62-4575-BD8D-4A13C097E7E4}" destId="{611C6C57-9307-4ACA-9E16-6D24BD54AA25}" srcOrd="0" destOrd="0" presId="urn:microsoft.com/office/officeart/2018/5/layout/CenteredIconLabelDescriptionList"/>
    <dgm:cxn modelId="{9C2E6E96-52D9-44D9-8FCF-1290EE1585C6}" type="presOf" srcId="{BFA3AFCA-54D0-411A-850D-A58C4446A46D}" destId="{D214022B-E33A-45C8-A117-BE784F30761B}" srcOrd="0" destOrd="0" presId="urn:microsoft.com/office/officeart/2018/5/layout/CenteredIconLabelDescriptionList"/>
    <dgm:cxn modelId="{A7E0DE9A-0F43-4016-AA77-3157984D9E50}" type="presOf" srcId="{84F56FB3-A3E4-47D8-AAB9-14DF2311B60D}" destId="{D0E9705A-AFF3-404E-B694-F01EE4D9C94C}" srcOrd="0" destOrd="2" presId="urn:microsoft.com/office/officeart/2018/5/layout/CenteredIconLabelDescriptionList"/>
    <dgm:cxn modelId="{8AF22BAF-00BB-4004-AC84-123DA8EDB73E}" type="presOf" srcId="{57A2548F-83DB-42FB-9B97-91F1559476DD}" destId="{D0E9705A-AFF3-404E-B694-F01EE4D9C94C}" srcOrd="0" destOrd="0" presId="urn:microsoft.com/office/officeart/2018/5/layout/CenteredIconLabelDescriptionList"/>
    <dgm:cxn modelId="{6373B4B6-504F-416E-964E-E8B1EA387246}" srcId="{2CD9F0E7-0B62-4575-BD8D-4A13C097E7E4}" destId="{66495CAB-12D2-4CA3-952B-D8DE56D63FDB}" srcOrd="1" destOrd="0" parTransId="{9C22C070-FB65-4B9B-89C6-FD9A2F444F81}" sibTransId="{9DB7FE8C-F31E-4B1C-8E2E-34CB665027E0}"/>
    <dgm:cxn modelId="{3D3DA4BF-EC14-47A0-9B9E-E79345A1711A}" type="presOf" srcId="{A121425E-1A24-4B2D-A8C4-F198B3AF917B}" destId="{F1D07E9C-C0FC-4DF6-8848-22DBAEBF4295}" srcOrd="0" destOrd="0" presId="urn:microsoft.com/office/officeart/2018/5/layout/CenteredIconLabelDescriptionList"/>
    <dgm:cxn modelId="{F08074CC-543D-414E-AF89-719FB671CECE}" srcId="{BFA3AFCA-54D0-411A-850D-A58C4446A46D}" destId="{A4AC2541-A205-4B79-9F66-C0D48CB5E1AA}" srcOrd="2" destOrd="0" parTransId="{DF12DAC1-5024-4920-B4D3-0634DDD33194}" sibTransId="{30954299-1E69-4C13-BF23-285AFB2EFE98}"/>
    <dgm:cxn modelId="{719529E4-B799-4E44-B569-F7A145A5D1C0}" srcId="{BFA3AFCA-54D0-411A-850D-A58C4446A46D}" destId="{A121425E-1A24-4B2D-A8C4-F198B3AF917B}" srcOrd="0" destOrd="0" parTransId="{AF66BDDF-8876-45D8-B99D-EF891BA9C791}" sibTransId="{74589971-C7A3-445C-81FD-1699CE1C7643}"/>
    <dgm:cxn modelId="{05AE6FFF-4C9D-4179-998B-EF1698A491E8}" srcId="{66495CAB-12D2-4CA3-952B-D8DE56D63FDB}" destId="{84F56FB3-A3E4-47D8-AAB9-14DF2311B60D}" srcOrd="2" destOrd="0" parTransId="{E4FA9B0C-6F23-4767-ABE1-515357F788C2}" sibTransId="{59225488-DFF8-4BC4-A113-99C48C68FE38}"/>
    <dgm:cxn modelId="{005D9CEA-CA74-4C7F-85F2-9626492E64D4}" type="presParOf" srcId="{611C6C57-9307-4ACA-9E16-6D24BD54AA25}" destId="{F5DE0293-7F34-4D83-ABA3-B0CF036D7024}" srcOrd="0" destOrd="0" presId="urn:microsoft.com/office/officeart/2018/5/layout/CenteredIconLabelDescriptionList"/>
    <dgm:cxn modelId="{FECD70F6-EDBE-4B37-94C2-26B11EE35FFE}" type="presParOf" srcId="{F5DE0293-7F34-4D83-ABA3-B0CF036D7024}" destId="{5DA1DDD1-D3CB-49D8-8799-A780636240C9}" srcOrd="0" destOrd="0" presId="urn:microsoft.com/office/officeart/2018/5/layout/CenteredIconLabelDescriptionList"/>
    <dgm:cxn modelId="{A7F8B2E7-55B3-4DA3-A2B4-51FE8E4ED087}" type="presParOf" srcId="{F5DE0293-7F34-4D83-ABA3-B0CF036D7024}" destId="{5B6984C6-6660-48ED-8D26-2D480A99D472}" srcOrd="1" destOrd="0" presId="urn:microsoft.com/office/officeart/2018/5/layout/CenteredIconLabelDescriptionList"/>
    <dgm:cxn modelId="{4A973403-0F19-4366-BFD4-07A7232D3644}" type="presParOf" srcId="{F5DE0293-7F34-4D83-ABA3-B0CF036D7024}" destId="{D214022B-E33A-45C8-A117-BE784F30761B}" srcOrd="2" destOrd="0" presId="urn:microsoft.com/office/officeart/2018/5/layout/CenteredIconLabelDescriptionList"/>
    <dgm:cxn modelId="{0BA30CEB-0EF5-44A7-BFAB-5A125F3BF6C1}" type="presParOf" srcId="{F5DE0293-7F34-4D83-ABA3-B0CF036D7024}" destId="{3FE73D98-A237-4A9F-A751-3F479E1B08A1}" srcOrd="3" destOrd="0" presId="urn:microsoft.com/office/officeart/2018/5/layout/CenteredIconLabelDescriptionList"/>
    <dgm:cxn modelId="{76707509-4B9E-45F2-ACF1-1612ED99F0F7}" type="presParOf" srcId="{F5DE0293-7F34-4D83-ABA3-B0CF036D7024}" destId="{F1D07E9C-C0FC-4DF6-8848-22DBAEBF4295}" srcOrd="4" destOrd="0" presId="urn:microsoft.com/office/officeart/2018/5/layout/CenteredIconLabelDescriptionList"/>
    <dgm:cxn modelId="{96A424A4-FB67-4ECB-92A3-0C0F37B2D42A}" type="presParOf" srcId="{611C6C57-9307-4ACA-9E16-6D24BD54AA25}" destId="{9F59E5F0-B407-4B59-852D-663779C9943B}" srcOrd="1" destOrd="0" presId="urn:microsoft.com/office/officeart/2018/5/layout/CenteredIconLabelDescriptionList"/>
    <dgm:cxn modelId="{CDC5818D-CCF6-42E1-AE0C-F5984DEBFA6B}" type="presParOf" srcId="{611C6C57-9307-4ACA-9E16-6D24BD54AA25}" destId="{D0AFDC7F-5BD4-49BA-9642-92F219966956}" srcOrd="2" destOrd="0" presId="urn:microsoft.com/office/officeart/2018/5/layout/CenteredIconLabelDescriptionList"/>
    <dgm:cxn modelId="{08836FF1-9D70-4EFD-A7A7-5E6E5C87532E}" type="presParOf" srcId="{D0AFDC7F-5BD4-49BA-9642-92F219966956}" destId="{AB84FD9A-C5AA-4388-8C90-5F38B4E9DD0C}" srcOrd="0" destOrd="0" presId="urn:microsoft.com/office/officeart/2018/5/layout/CenteredIconLabelDescriptionList"/>
    <dgm:cxn modelId="{A7F3D247-48D1-4881-8EC3-FD166587985C}" type="presParOf" srcId="{D0AFDC7F-5BD4-49BA-9642-92F219966956}" destId="{3C0B92E6-F6DB-44F9-B12B-C7AF33069853}" srcOrd="1" destOrd="0" presId="urn:microsoft.com/office/officeart/2018/5/layout/CenteredIconLabelDescriptionList"/>
    <dgm:cxn modelId="{AECE5A3F-A85D-4616-B10A-DEA7FCA48802}" type="presParOf" srcId="{D0AFDC7F-5BD4-49BA-9642-92F219966956}" destId="{6B892363-79E0-4406-9FE4-99D4851FEB87}" srcOrd="2" destOrd="0" presId="urn:microsoft.com/office/officeart/2018/5/layout/CenteredIconLabelDescriptionList"/>
    <dgm:cxn modelId="{61E29532-0AFB-4006-9E91-963B3C7CB582}" type="presParOf" srcId="{D0AFDC7F-5BD4-49BA-9642-92F219966956}" destId="{CA1533C3-E952-4143-8404-47FA26FBA170}" srcOrd="3" destOrd="0" presId="urn:microsoft.com/office/officeart/2018/5/layout/CenteredIconLabelDescriptionList"/>
    <dgm:cxn modelId="{DDD4FE73-B38F-455B-81E1-A08744123123}" type="presParOf" srcId="{D0AFDC7F-5BD4-49BA-9642-92F219966956}" destId="{D0E9705A-AFF3-404E-B694-F01EE4D9C94C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1A05372-F8B5-4CBA-BF9C-DD538B06B4F5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5E86F14-A638-4A9C-9D86-6DF4E7516306}">
      <dgm:prSet/>
      <dgm:spPr/>
      <dgm:t>
        <a:bodyPr/>
        <a:lstStyle/>
        <a:p>
          <a:pPr>
            <a:defRPr b="1"/>
          </a:pPr>
          <a:r>
            <a:rPr lang="en-US" b="1" i="0" baseline="0"/>
            <a:t>Purpose</a:t>
          </a:r>
          <a:r>
            <a:rPr lang="en-US" b="0" i="0" baseline="0"/>
            <a:t>: </a:t>
          </a:r>
          <a:endParaRPr lang="en-US"/>
        </a:p>
      </dgm:t>
    </dgm:pt>
    <dgm:pt modelId="{E69E2920-0127-4398-9621-5E7CA8E66AA7}" type="parTrans" cxnId="{B1D012A2-E1F3-4026-9957-43E9FD94565E}">
      <dgm:prSet/>
      <dgm:spPr/>
      <dgm:t>
        <a:bodyPr/>
        <a:lstStyle/>
        <a:p>
          <a:endParaRPr lang="en-US"/>
        </a:p>
      </dgm:t>
    </dgm:pt>
    <dgm:pt modelId="{631ED9AA-E482-47CF-936C-DAEA52B11B1E}" type="sibTrans" cxnId="{B1D012A2-E1F3-4026-9957-43E9FD94565E}">
      <dgm:prSet/>
      <dgm:spPr/>
      <dgm:t>
        <a:bodyPr/>
        <a:lstStyle/>
        <a:p>
          <a:endParaRPr lang="en-US"/>
        </a:p>
      </dgm:t>
    </dgm:pt>
    <dgm:pt modelId="{16980EA0-4E19-4AC9-B194-56660718B9E4}">
      <dgm:prSet/>
      <dgm:spPr/>
      <dgm:t>
        <a:bodyPr/>
        <a:lstStyle/>
        <a:p>
          <a:r>
            <a:rPr lang="en-US" b="0" i="0" baseline="0"/>
            <a:t>Generate initial interest, inform media outlets and potential visitors.</a:t>
          </a:r>
          <a:endParaRPr lang="en-US"/>
        </a:p>
      </dgm:t>
    </dgm:pt>
    <dgm:pt modelId="{1AC72781-0D73-4E2C-97C5-676D5665E96D}" type="parTrans" cxnId="{DDFB2DA9-244E-40E8-8222-C6F46F33C04A}">
      <dgm:prSet/>
      <dgm:spPr/>
      <dgm:t>
        <a:bodyPr/>
        <a:lstStyle/>
        <a:p>
          <a:endParaRPr lang="en-US"/>
        </a:p>
      </dgm:t>
    </dgm:pt>
    <dgm:pt modelId="{734889CF-2754-4AB7-9CA8-DACE3113E23A}" type="sibTrans" cxnId="{DDFB2DA9-244E-40E8-8222-C6F46F33C04A}">
      <dgm:prSet/>
      <dgm:spPr/>
      <dgm:t>
        <a:bodyPr/>
        <a:lstStyle/>
        <a:p>
          <a:endParaRPr lang="en-US"/>
        </a:p>
      </dgm:t>
    </dgm:pt>
    <dgm:pt modelId="{350F05AB-B198-4F11-B13E-1DDBD74CBEB6}">
      <dgm:prSet/>
      <dgm:spPr/>
      <dgm:t>
        <a:bodyPr/>
        <a:lstStyle/>
        <a:p>
          <a:pPr>
            <a:defRPr b="1"/>
          </a:pPr>
          <a:r>
            <a:rPr lang="en-US" b="1" i="0" baseline="0"/>
            <a:t>Content</a:t>
          </a:r>
          <a:r>
            <a:rPr lang="en-US" b="0" i="0" baseline="0"/>
            <a:t>:</a:t>
          </a:r>
          <a:endParaRPr lang="en-US"/>
        </a:p>
      </dgm:t>
    </dgm:pt>
    <dgm:pt modelId="{10615A60-B5A4-4FE2-B495-0270EB278B0E}" type="parTrans" cxnId="{74611232-916A-49B6-BB95-8EEDFF52C837}">
      <dgm:prSet/>
      <dgm:spPr/>
      <dgm:t>
        <a:bodyPr/>
        <a:lstStyle/>
        <a:p>
          <a:endParaRPr lang="en-US"/>
        </a:p>
      </dgm:t>
    </dgm:pt>
    <dgm:pt modelId="{320857AF-064A-45DF-9AAD-37B0DCDC701F}" type="sibTrans" cxnId="{74611232-916A-49B6-BB95-8EEDFF52C837}">
      <dgm:prSet/>
      <dgm:spPr/>
      <dgm:t>
        <a:bodyPr/>
        <a:lstStyle/>
        <a:p>
          <a:endParaRPr lang="en-US"/>
        </a:p>
      </dgm:t>
    </dgm:pt>
    <dgm:pt modelId="{FFB925E4-89AA-49D5-B2A8-4B05AD73A534}">
      <dgm:prSet/>
      <dgm:spPr/>
      <dgm:t>
        <a:bodyPr/>
        <a:lstStyle/>
        <a:p>
          <a:r>
            <a:rPr lang="en-US" b="0" i="0" baseline="0"/>
            <a:t>Engaging headline: “Discover the Hidden Gem of Luxury: Paradise Shores”</a:t>
          </a:r>
          <a:endParaRPr lang="en-US"/>
        </a:p>
      </dgm:t>
    </dgm:pt>
    <dgm:pt modelId="{F58602D8-3C73-484B-B9AB-DD61B16CD23F}" type="parTrans" cxnId="{02A30052-6D5E-4ACB-A294-D4A27E64D8E2}">
      <dgm:prSet/>
      <dgm:spPr/>
      <dgm:t>
        <a:bodyPr/>
        <a:lstStyle/>
        <a:p>
          <a:endParaRPr lang="en-US"/>
        </a:p>
      </dgm:t>
    </dgm:pt>
    <dgm:pt modelId="{2347A7FA-F474-4EE2-B62F-9EEEC610985D}" type="sibTrans" cxnId="{02A30052-6D5E-4ACB-A294-D4A27E64D8E2}">
      <dgm:prSet/>
      <dgm:spPr/>
      <dgm:t>
        <a:bodyPr/>
        <a:lstStyle/>
        <a:p>
          <a:endParaRPr lang="en-US"/>
        </a:p>
      </dgm:t>
    </dgm:pt>
    <dgm:pt modelId="{B33F362B-43BF-4B95-994D-E21EFDB2E7CD}">
      <dgm:prSet/>
      <dgm:spPr/>
      <dgm:t>
        <a:bodyPr/>
        <a:lstStyle/>
        <a:p>
          <a:r>
            <a:rPr lang="en-US" b="0" i="0" baseline="0"/>
            <a:t>Key features: Secluded beaches, luxury resorts, and cultural experiences.</a:t>
          </a:r>
          <a:endParaRPr lang="en-US"/>
        </a:p>
      </dgm:t>
    </dgm:pt>
    <dgm:pt modelId="{20707816-603D-4403-AEC3-76A64EF6B80A}" type="parTrans" cxnId="{9684889D-D37C-4289-BC92-8E1AF1937CCB}">
      <dgm:prSet/>
      <dgm:spPr/>
      <dgm:t>
        <a:bodyPr/>
        <a:lstStyle/>
        <a:p>
          <a:endParaRPr lang="en-US"/>
        </a:p>
      </dgm:t>
    </dgm:pt>
    <dgm:pt modelId="{E189055E-67B3-40AE-AC30-544609AE6C39}" type="sibTrans" cxnId="{9684889D-D37C-4289-BC92-8E1AF1937CCB}">
      <dgm:prSet/>
      <dgm:spPr/>
      <dgm:t>
        <a:bodyPr/>
        <a:lstStyle/>
        <a:p>
          <a:endParaRPr lang="en-US"/>
        </a:p>
      </dgm:t>
    </dgm:pt>
    <dgm:pt modelId="{440F9489-7902-44D5-AECB-21C8C528F775}">
      <dgm:prSet/>
      <dgm:spPr/>
      <dgm:t>
        <a:bodyPr/>
        <a:lstStyle/>
        <a:p>
          <a:r>
            <a:rPr lang="en-US" b="0" i="0" baseline="0"/>
            <a:t>Expert endorsements and quotes from local tourism leaders.</a:t>
          </a:r>
          <a:endParaRPr lang="en-US"/>
        </a:p>
      </dgm:t>
    </dgm:pt>
    <dgm:pt modelId="{EC882681-0DA3-44D6-B65E-BB6D931431FC}" type="parTrans" cxnId="{E48B8CAE-6C6C-4CF7-AEFB-426312B37355}">
      <dgm:prSet/>
      <dgm:spPr/>
      <dgm:t>
        <a:bodyPr/>
        <a:lstStyle/>
        <a:p>
          <a:endParaRPr lang="en-US"/>
        </a:p>
      </dgm:t>
    </dgm:pt>
    <dgm:pt modelId="{68F79DFC-29C1-4053-A755-FD567C411372}" type="sibTrans" cxnId="{E48B8CAE-6C6C-4CF7-AEFB-426312B37355}">
      <dgm:prSet/>
      <dgm:spPr/>
      <dgm:t>
        <a:bodyPr/>
        <a:lstStyle/>
        <a:p>
          <a:endParaRPr lang="en-US"/>
        </a:p>
      </dgm:t>
    </dgm:pt>
    <dgm:pt modelId="{C7BC27EF-A2BC-4EB3-B200-D5627C0E96C6}">
      <dgm:prSet/>
      <dgm:spPr/>
      <dgm:t>
        <a:bodyPr/>
        <a:lstStyle/>
        <a:p>
          <a:pPr>
            <a:defRPr b="1"/>
          </a:pPr>
          <a:r>
            <a:rPr lang="en-US" b="1" i="0" baseline="0"/>
            <a:t>Call to Action (CTA)</a:t>
          </a:r>
          <a:r>
            <a:rPr lang="en-US" b="0" i="0" baseline="0"/>
            <a:t>: </a:t>
          </a:r>
          <a:endParaRPr lang="en-US"/>
        </a:p>
      </dgm:t>
    </dgm:pt>
    <dgm:pt modelId="{E02DFF6A-7BEC-4A08-B83C-5164774A7B40}" type="parTrans" cxnId="{CD1148AA-2A1D-4550-BD92-DA2BA6002F6E}">
      <dgm:prSet/>
      <dgm:spPr/>
      <dgm:t>
        <a:bodyPr/>
        <a:lstStyle/>
        <a:p>
          <a:endParaRPr lang="en-US"/>
        </a:p>
      </dgm:t>
    </dgm:pt>
    <dgm:pt modelId="{F289748F-DEF1-46FC-A0E8-2AFF3F6384D7}" type="sibTrans" cxnId="{CD1148AA-2A1D-4550-BD92-DA2BA6002F6E}">
      <dgm:prSet/>
      <dgm:spPr/>
      <dgm:t>
        <a:bodyPr/>
        <a:lstStyle/>
        <a:p>
          <a:endParaRPr lang="en-US"/>
        </a:p>
      </dgm:t>
    </dgm:pt>
    <dgm:pt modelId="{1BEF7DEB-5AA0-49F2-89F3-4E2C0F0F2459}">
      <dgm:prSet/>
      <dgm:spPr/>
      <dgm:t>
        <a:bodyPr/>
        <a:lstStyle/>
        <a:p>
          <a:r>
            <a:rPr lang="en-US" b="0" i="0" baseline="0"/>
            <a:t>“Book your stay now and explore the beauty of Paradise Shores.”</a:t>
          </a:r>
          <a:endParaRPr lang="en-US"/>
        </a:p>
      </dgm:t>
    </dgm:pt>
    <dgm:pt modelId="{5B118FD5-10B6-4470-9EEE-9EE501FA3E7A}" type="parTrans" cxnId="{4ACC069A-F209-46F5-8AAB-3F03EDA3280E}">
      <dgm:prSet/>
      <dgm:spPr/>
      <dgm:t>
        <a:bodyPr/>
        <a:lstStyle/>
        <a:p>
          <a:endParaRPr lang="en-US"/>
        </a:p>
      </dgm:t>
    </dgm:pt>
    <dgm:pt modelId="{6EC81E15-BFC1-4F21-9EBE-37A99C901452}" type="sibTrans" cxnId="{4ACC069A-F209-46F5-8AAB-3F03EDA3280E}">
      <dgm:prSet/>
      <dgm:spPr/>
      <dgm:t>
        <a:bodyPr/>
        <a:lstStyle/>
        <a:p>
          <a:endParaRPr lang="en-US"/>
        </a:p>
      </dgm:t>
    </dgm:pt>
    <dgm:pt modelId="{B4E63E79-4A05-4DBF-8573-7CCB4C4BF371}" type="pres">
      <dgm:prSet presAssocID="{A1A05372-F8B5-4CBA-BF9C-DD538B06B4F5}" presName="root" presStyleCnt="0">
        <dgm:presLayoutVars>
          <dgm:dir/>
          <dgm:resizeHandles val="exact"/>
        </dgm:presLayoutVars>
      </dgm:prSet>
      <dgm:spPr/>
    </dgm:pt>
    <dgm:pt modelId="{FD3B5E4D-AEDE-42F6-8231-78EB21447288}" type="pres">
      <dgm:prSet presAssocID="{25E86F14-A638-4A9C-9D86-6DF4E7516306}" presName="compNode" presStyleCnt="0"/>
      <dgm:spPr/>
    </dgm:pt>
    <dgm:pt modelId="{5CC97977-6D6B-46BF-8157-EFB2985132DE}" type="pres">
      <dgm:prSet presAssocID="{25E86F14-A638-4A9C-9D86-6DF4E751630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wspaper"/>
        </a:ext>
      </dgm:extLst>
    </dgm:pt>
    <dgm:pt modelId="{98E9FAD6-075C-4B6C-90F3-E470915B7CBE}" type="pres">
      <dgm:prSet presAssocID="{25E86F14-A638-4A9C-9D86-6DF4E7516306}" presName="iconSpace" presStyleCnt="0"/>
      <dgm:spPr/>
    </dgm:pt>
    <dgm:pt modelId="{2568A6C3-566C-4B30-8406-FE588A19B8F6}" type="pres">
      <dgm:prSet presAssocID="{25E86F14-A638-4A9C-9D86-6DF4E7516306}" presName="parTx" presStyleLbl="revTx" presStyleIdx="0" presStyleCnt="6">
        <dgm:presLayoutVars>
          <dgm:chMax val="0"/>
          <dgm:chPref val="0"/>
        </dgm:presLayoutVars>
      </dgm:prSet>
      <dgm:spPr/>
    </dgm:pt>
    <dgm:pt modelId="{D9F87F08-C26E-4CBA-B6EF-026C8E4B86F3}" type="pres">
      <dgm:prSet presAssocID="{25E86F14-A638-4A9C-9D86-6DF4E7516306}" presName="txSpace" presStyleCnt="0"/>
      <dgm:spPr/>
    </dgm:pt>
    <dgm:pt modelId="{6861C494-1491-406A-9BC3-3E2473679167}" type="pres">
      <dgm:prSet presAssocID="{25E86F14-A638-4A9C-9D86-6DF4E7516306}" presName="desTx" presStyleLbl="revTx" presStyleIdx="1" presStyleCnt="6">
        <dgm:presLayoutVars/>
      </dgm:prSet>
      <dgm:spPr/>
    </dgm:pt>
    <dgm:pt modelId="{018CB15B-F34F-4254-B726-5D9C31693E37}" type="pres">
      <dgm:prSet presAssocID="{631ED9AA-E482-47CF-936C-DAEA52B11B1E}" presName="sibTrans" presStyleCnt="0"/>
      <dgm:spPr/>
    </dgm:pt>
    <dgm:pt modelId="{42362F85-B556-45C6-9ADE-A0A0DAC91FE5}" type="pres">
      <dgm:prSet presAssocID="{350F05AB-B198-4F11-B13E-1DDBD74CBEB6}" presName="compNode" presStyleCnt="0"/>
      <dgm:spPr/>
    </dgm:pt>
    <dgm:pt modelId="{15D7399F-7D2F-4816-A6C2-78D94FBF7675}" type="pres">
      <dgm:prSet presAssocID="{350F05AB-B198-4F11-B13E-1DDBD74CBEB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ntain scene"/>
        </a:ext>
      </dgm:extLst>
    </dgm:pt>
    <dgm:pt modelId="{FEA0D742-9A73-4C04-81E0-6BCAA89FC90A}" type="pres">
      <dgm:prSet presAssocID="{350F05AB-B198-4F11-B13E-1DDBD74CBEB6}" presName="iconSpace" presStyleCnt="0"/>
      <dgm:spPr/>
    </dgm:pt>
    <dgm:pt modelId="{D6579600-6CF6-4453-86A6-3567AFBF9285}" type="pres">
      <dgm:prSet presAssocID="{350F05AB-B198-4F11-B13E-1DDBD74CBEB6}" presName="parTx" presStyleLbl="revTx" presStyleIdx="2" presStyleCnt="6">
        <dgm:presLayoutVars>
          <dgm:chMax val="0"/>
          <dgm:chPref val="0"/>
        </dgm:presLayoutVars>
      </dgm:prSet>
      <dgm:spPr/>
    </dgm:pt>
    <dgm:pt modelId="{0399898A-B3DC-4F35-8C1D-E703168CA5C3}" type="pres">
      <dgm:prSet presAssocID="{350F05AB-B198-4F11-B13E-1DDBD74CBEB6}" presName="txSpace" presStyleCnt="0"/>
      <dgm:spPr/>
    </dgm:pt>
    <dgm:pt modelId="{102100C5-5FEE-4384-9C15-D02ECB2719D6}" type="pres">
      <dgm:prSet presAssocID="{350F05AB-B198-4F11-B13E-1DDBD74CBEB6}" presName="desTx" presStyleLbl="revTx" presStyleIdx="3" presStyleCnt="6">
        <dgm:presLayoutVars/>
      </dgm:prSet>
      <dgm:spPr/>
    </dgm:pt>
    <dgm:pt modelId="{81FCF3C7-CEDA-4A23-B46B-821894035677}" type="pres">
      <dgm:prSet presAssocID="{320857AF-064A-45DF-9AAD-37B0DCDC701F}" presName="sibTrans" presStyleCnt="0"/>
      <dgm:spPr/>
    </dgm:pt>
    <dgm:pt modelId="{FF2BC721-C51A-4E6F-A3BE-E75FB8B96424}" type="pres">
      <dgm:prSet presAssocID="{C7BC27EF-A2BC-4EB3-B200-D5627C0E96C6}" presName="compNode" presStyleCnt="0"/>
      <dgm:spPr/>
    </dgm:pt>
    <dgm:pt modelId="{9BECAB0D-9D71-439F-AD28-BAD256E824CB}" type="pres">
      <dgm:prSet presAssocID="{C7BC27EF-A2BC-4EB3-B200-D5627C0E96C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o Smoking"/>
        </a:ext>
      </dgm:extLst>
    </dgm:pt>
    <dgm:pt modelId="{43A26D61-3FCA-45C0-B78E-5CFB952797B3}" type="pres">
      <dgm:prSet presAssocID="{C7BC27EF-A2BC-4EB3-B200-D5627C0E96C6}" presName="iconSpace" presStyleCnt="0"/>
      <dgm:spPr/>
    </dgm:pt>
    <dgm:pt modelId="{853D999E-0137-40A6-A0B1-0B0F8D52E3B8}" type="pres">
      <dgm:prSet presAssocID="{C7BC27EF-A2BC-4EB3-B200-D5627C0E96C6}" presName="parTx" presStyleLbl="revTx" presStyleIdx="4" presStyleCnt="6">
        <dgm:presLayoutVars>
          <dgm:chMax val="0"/>
          <dgm:chPref val="0"/>
        </dgm:presLayoutVars>
      </dgm:prSet>
      <dgm:spPr/>
    </dgm:pt>
    <dgm:pt modelId="{12F992D8-638E-472D-AA67-AD7E51FE0D2C}" type="pres">
      <dgm:prSet presAssocID="{C7BC27EF-A2BC-4EB3-B200-D5627C0E96C6}" presName="txSpace" presStyleCnt="0"/>
      <dgm:spPr/>
    </dgm:pt>
    <dgm:pt modelId="{EF346FF2-DE84-4411-88D0-8266AECCA60A}" type="pres">
      <dgm:prSet presAssocID="{C7BC27EF-A2BC-4EB3-B200-D5627C0E96C6}" presName="desTx" presStyleLbl="revTx" presStyleIdx="5" presStyleCnt="6">
        <dgm:presLayoutVars/>
      </dgm:prSet>
      <dgm:spPr/>
    </dgm:pt>
  </dgm:ptLst>
  <dgm:cxnLst>
    <dgm:cxn modelId="{74611232-916A-49B6-BB95-8EEDFF52C837}" srcId="{A1A05372-F8B5-4CBA-BF9C-DD538B06B4F5}" destId="{350F05AB-B198-4F11-B13E-1DDBD74CBEB6}" srcOrd="1" destOrd="0" parTransId="{10615A60-B5A4-4FE2-B495-0270EB278B0E}" sibTransId="{320857AF-064A-45DF-9AAD-37B0DCDC701F}"/>
    <dgm:cxn modelId="{B67E3435-713E-4733-80A5-20BFBFF20628}" type="presOf" srcId="{C7BC27EF-A2BC-4EB3-B200-D5627C0E96C6}" destId="{853D999E-0137-40A6-A0B1-0B0F8D52E3B8}" srcOrd="0" destOrd="0" presId="urn:microsoft.com/office/officeart/2018/2/layout/IconLabelDescriptionList"/>
    <dgm:cxn modelId="{02A30052-6D5E-4ACB-A294-D4A27E64D8E2}" srcId="{350F05AB-B198-4F11-B13E-1DDBD74CBEB6}" destId="{FFB925E4-89AA-49D5-B2A8-4B05AD73A534}" srcOrd="0" destOrd="0" parTransId="{F58602D8-3C73-484B-B9AB-DD61B16CD23F}" sibTransId="{2347A7FA-F474-4EE2-B62F-9EEEC610985D}"/>
    <dgm:cxn modelId="{0E955D73-CA8C-43AB-90FD-9FC882EAC75B}" type="presOf" srcId="{440F9489-7902-44D5-AECB-21C8C528F775}" destId="{102100C5-5FEE-4384-9C15-D02ECB2719D6}" srcOrd="0" destOrd="2" presId="urn:microsoft.com/office/officeart/2018/2/layout/IconLabelDescriptionList"/>
    <dgm:cxn modelId="{C828CF75-D38A-462B-B40A-554379C65327}" type="presOf" srcId="{A1A05372-F8B5-4CBA-BF9C-DD538B06B4F5}" destId="{B4E63E79-4A05-4DBF-8573-7CCB4C4BF371}" srcOrd="0" destOrd="0" presId="urn:microsoft.com/office/officeart/2018/2/layout/IconLabelDescriptionList"/>
    <dgm:cxn modelId="{BC4A987A-F640-4112-8BCC-BC73CF87D035}" type="presOf" srcId="{16980EA0-4E19-4AC9-B194-56660718B9E4}" destId="{6861C494-1491-406A-9BC3-3E2473679167}" srcOrd="0" destOrd="0" presId="urn:microsoft.com/office/officeart/2018/2/layout/IconLabelDescriptionList"/>
    <dgm:cxn modelId="{4ACC069A-F209-46F5-8AAB-3F03EDA3280E}" srcId="{C7BC27EF-A2BC-4EB3-B200-D5627C0E96C6}" destId="{1BEF7DEB-5AA0-49F2-89F3-4E2C0F0F2459}" srcOrd="0" destOrd="0" parTransId="{5B118FD5-10B6-4470-9EEE-9EE501FA3E7A}" sibTransId="{6EC81E15-BFC1-4F21-9EBE-37A99C901452}"/>
    <dgm:cxn modelId="{9684889D-D37C-4289-BC92-8E1AF1937CCB}" srcId="{350F05AB-B198-4F11-B13E-1DDBD74CBEB6}" destId="{B33F362B-43BF-4B95-994D-E21EFDB2E7CD}" srcOrd="1" destOrd="0" parTransId="{20707816-603D-4403-AEC3-76A64EF6B80A}" sibTransId="{E189055E-67B3-40AE-AC30-544609AE6C39}"/>
    <dgm:cxn modelId="{B1D012A2-E1F3-4026-9957-43E9FD94565E}" srcId="{A1A05372-F8B5-4CBA-BF9C-DD538B06B4F5}" destId="{25E86F14-A638-4A9C-9D86-6DF4E7516306}" srcOrd="0" destOrd="0" parTransId="{E69E2920-0127-4398-9621-5E7CA8E66AA7}" sibTransId="{631ED9AA-E482-47CF-936C-DAEA52B11B1E}"/>
    <dgm:cxn modelId="{DDFB2DA9-244E-40E8-8222-C6F46F33C04A}" srcId="{25E86F14-A638-4A9C-9D86-6DF4E7516306}" destId="{16980EA0-4E19-4AC9-B194-56660718B9E4}" srcOrd="0" destOrd="0" parTransId="{1AC72781-0D73-4E2C-97C5-676D5665E96D}" sibTransId="{734889CF-2754-4AB7-9CA8-DACE3113E23A}"/>
    <dgm:cxn modelId="{CD1148AA-2A1D-4550-BD92-DA2BA6002F6E}" srcId="{A1A05372-F8B5-4CBA-BF9C-DD538B06B4F5}" destId="{C7BC27EF-A2BC-4EB3-B200-D5627C0E96C6}" srcOrd="2" destOrd="0" parTransId="{E02DFF6A-7BEC-4A08-B83C-5164774A7B40}" sibTransId="{F289748F-DEF1-46FC-A0E8-2AFF3F6384D7}"/>
    <dgm:cxn modelId="{E48B8CAE-6C6C-4CF7-AEFB-426312B37355}" srcId="{350F05AB-B198-4F11-B13E-1DDBD74CBEB6}" destId="{440F9489-7902-44D5-AECB-21C8C528F775}" srcOrd="2" destOrd="0" parTransId="{EC882681-0DA3-44D6-B65E-BB6D931431FC}" sibTransId="{68F79DFC-29C1-4053-A755-FD567C411372}"/>
    <dgm:cxn modelId="{421A51B0-6828-4E16-87FE-B4E1917FE3D0}" type="presOf" srcId="{25E86F14-A638-4A9C-9D86-6DF4E7516306}" destId="{2568A6C3-566C-4B30-8406-FE588A19B8F6}" srcOrd="0" destOrd="0" presId="urn:microsoft.com/office/officeart/2018/2/layout/IconLabelDescriptionList"/>
    <dgm:cxn modelId="{882C32B3-6ABC-4256-BB67-A982A1B5EA44}" type="presOf" srcId="{FFB925E4-89AA-49D5-B2A8-4B05AD73A534}" destId="{102100C5-5FEE-4384-9C15-D02ECB2719D6}" srcOrd="0" destOrd="0" presId="urn:microsoft.com/office/officeart/2018/2/layout/IconLabelDescriptionList"/>
    <dgm:cxn modelId="{5FBCD3E5-6CBF-46E1-BE65-EB4E14A03C9F}" type="presOf" srcId="{350F05AB-B198-4F11-B13E-1DDBD74CBEB6}" destId="{D6579600-6CF6-4453-86A6-3567AFBF9285}" srcOrd="0" destOrd="0" presId="urn:microsoft.com/office/officeart/2018/2/layout/IconLabelDescriptionList"/>
    <dgm:cxn modelId="{E28E31ED-2E98-4648-829D-661A732013A0}" type="presOf" srcId="{B33F362B-43BF-4B95-994D-E21EFDB2E7CD}" destId="{102100C5-5FEE-4384-9C15-D02ECB2719D6}" srcOrd="0" destOrd="1" presId="urn:microsoft.com/office/officeart/2018/2/layout/IconLabelDescriptionList"/>
    <dgm:cxn modelId="{7622D6F7-16B0-4910-8270-2A77EE84A216}" type="presOf" srcId="{1BEF7DEB-5AA0-49F2-89F3-4E2C0F0F2459}" destId="{EF346FF2-DE84-4411-88D0-8266AECCA60A}" srcOrd="0" destOrd="0" presId="urn:microsoft.com/office/officeart/2018/2/layout/IconLabelDescriptionList"/>
    <dgm:cxn modelId="{9E6B386A-1DAE-4BBF-8DDC-5D7E3A8F6541}" type="presParOf" srcId="{B4E63E79-4A05-4DBF-8573-7CCB4C4BF371}" destId="{FD3B5E4D-AEDE-42F6-8231-78EB21447288}" srcOrd="0" destOrd="0" presId="urn:microsoft.com/office/officeart/2018/2/layout/IconLabelDescriptionList"/>
    <dgm:cxn modelId="{25FD0641-A72E-4640-9314-8EC8622DF83C}" type="presParOf" srcId="{FD3B5E4D-AEDE-42F6-8231-78EB21447288}" destId="{5CC97977-6D6B-46BF-8157-EFB2985132DE}" srcOrd="0" destOrd="0" presId="urn:microsoft.com/office/officeart/2018/2/layout/IconLabelDescriptionList"/>
    <dgm:cxn modelId="{351CF65B-36FB-4D4E-BE88-330362CF03D1}" type="presParOf" srcId="{FD3B5E4D-AEDE-42F6-8231-78EB21447288}" destId="{98E9FAD6-075C-4B6C-90F3-E470915B7CBE}" srcOrd="1" destOrd="0" presId="urn:microsoft.com/office/officeart/2018/2/layout/IconLabelDescriptionList"/>
    <dgm:cxn modelId="{88CAE433-F760-4E42-929F-3CE3FC3E2916}" type="presParOf" srcId="{FD3B5E4D-AEDE-42F6-8231-78EB21447288}" destId="{2568A6C3-566C-4B30-8406-FE588A19B8F6}" srcOrd="2" destOrd="0" presId="urn:microsoft.com/office/officeart/2018/2/layout/IconLabelDescriptionList"/>
    <dgm:cxn modelId="{C3E21CA6-2042-4497-BAC1-21B63E012AEC}" type="presParOf" srcId="{FD3B5E4D-AEDE-42F6-8231-78EB21447288}" destId="{D9F87F08-C26E-4CBA-B6EF-026C8E4B86F3}" srcOrd="3" destOrd="0" presId="urn:microsoft.com/office/officeart/2018/2/layout/IconLabelDescriptionList"/>
    <dgm:cxn modelId="{9355EBC5-95CF-4BBF-A0C5-80CE18F0D436}" type="presParOf" srcId="{FD3B5E4D-AEDE-42F6-8231-78EB21447288}" destId="{6861C494-1491-406A-9BC3-3E2473679167}" srcOrd="4" destOrd="0" presId="urn:microsoft.com/office/officeart/2018/2/layout/IconLabelDescriptionList"/>
    <dgm:cxn modelId="{D3F18DAC-DA1D-4D85-942E-F39F0D5DE561}" type="presParOf" srcId="{B4E63E79-4A05-4DBF-8573-7CCB4C4BF371}" destId="{018CB15B-F34F-4254-B726-5D9C31693E37}" srcOrd="1" destOrd="0" presId="urn:microsoft.com/office/officeart/2018/2/layout/IconLabelDescriptionList"/>
    <dgm:cxn modelId="{D0205198-A787-4AD8-B890-6A1A78D8CF24}" type="presParOf" srcId="{B4E63E79-4A05-4DBF-8573-7CCB4C4BF371}" destId="{42362F85-B556-45C6-9ADE-A0A0DAC91FE5}" srcOrd="2" destOrd="0" presId="urn:microsoft.com/office/officeart/2018/2/layout/IconLabelDescriptionList"/>
    <dgm:cxn modelId="{4ABA492F-1D56-4BA7-A202-3E59C980EE61}" type="presParOf" srcId="{42362F85-B556-45C6-9ADE-A0A0DAC91FE5}" destId="{15D7399F-7D2F-4816-A6C2-78D94FBF7675}" srcOrd="0" destOrd="0" presId="urn:microsoft.com/office/officeart/2018/2/layout/IconLabelDescriptionList"/>
    <dgm:cxn modelId="{09FB092F-BD04-4728-813B-E829B2277184}" type="presParOf" srcId="{42362F85-B556-45C6-9ADE-A0A0DAC91FE5}" destId="{FEA0D742-9A73-4C04-81E0-6BCAA89FC90A}" srcOrd="1" destOrd="0" presId="urn:microsoft.com/office/officeart/2018/2/layout/IconLabelDescriptionList"/>
    <dgm:cxn modelId="{CE697499-5D3E-48D9-B90E-09A009FF637C}" type="presParOf" srcId="{42362F85-B556-45C6-9ADE-A0A0DAC91FE5}" destId="{D6579600-6CF6-4453-86A6-3567AFBF9285}" srcOrd="2" destOrd="0" presId="urn:microsoft.com/office/officeart/2018/2/layout/IconLabelDescriptionList"/>
    <dgm:cxn modelId="{110374DB-D5AA-41B6-B951-0D94330FF55D}" type="presParOf" srcId="{42362F85-B556-45C6-9ADE-A0A0DAC91FE5}" destId="{0399898A-B3DC-4F35-8C1D-E703168CA5C3}" srcOrd="3" destOrd="0" presId="urn:microsoft.com/office/officeart/2018/2/layout/IconLabelDescriptionList"/>
    <dgm:cxn modelId="{2ADF2F01-64F7-434B-802B-9534C6F8F604}" type="presParOf" srcId="{42362F85-B556-45C6-9ADE-A0A0DAC91FE5}" destId="{102100C5-5FEE-4384-9C15-D02ECB2719D6}" srcOrd="4" destOrd="0" presId="urn:microsoft.com/office/officeart/2018/2/layout/IconLabelDescriptionList"/>
    <dgm:cxn modelId="{47E4AE7B-43C3-4FEC-A01C-8902A08D6F0C}" type="presParOf" srcId="{B4E63E79-4A05-4DBF-8573-7CCB4C4BF371}" destId="{81FCF3C7-CEDA-4A23-B46B-821894035677}" srcOrd="3" destOrd="0" presId="urn:microsoft.com/office/officeart/2018/2/layout/IconLabelDescriptionList"/>
    <dgm:cxn modelId="{4EFB1C50-30DB-42C4-97D5-F5A5BDF359B8}" type="presParOf" srcId="{B4E63E79-4A05-4DBF-8573-7CCB4C4BF371}" destId="{FF2BC721-C51A-4E6F-A3BE-E75FB8B96424}" srcOrd="4" destOrd="0" presId="urn:microsoft.com/office/officeart/2018/2/layout/IconLabelDescriptionList"/>
    <dgm:cxn modelId="{0309FFE6-BB88-4481-BBFD-689190E60944}" type="presParOf" srcId="{FF2BC721-C51A-4E6F-A3BE-E75FB8B96424}" destId="{9BECAB0D-9D71-439F-AD28-BAD256E824CB}" srcOrd="0" destOrd="0" presId="urn:microsoft.com/office/officeart/2018/2/layout/IconLabelDescriptionList"/>
    <dgm:cxn modelId="{18149F84-03E7-487C-A350-7C2BF64E5A8E}" type="presParOf" srcId="{FF2BC721-C51A-4E6F-A3BE-E75FB8B96424}" destId="{43A26D61-3FCA-45C0-B78E-5CFB952797B3}" srcOrd="1" destOrd="0" presId="urn:microsoft.com/office/officeart/2018/2/layout/IconLabelDescriptionList"/>
    <dgm:cxn modelId="{42F4FE9A-5A88-4879-BDD1-973AFA6A5B95}" type="presParOf" srcId="{FF2BC721-C51A-4E6F-A3BE-E75FB8B96424}" destId="{853D999E-0137-40A6-A0B1-0B0F8D52E3B8}" srcOrd="2" destOrd="0" presId="urn:microsoft.com/office/officeart/2018/2/layout/IconLabelDescriptionList"/>
    <dgm:cxn modelId="{25688FE4-ACF0-4B56-A522-271BA80F2D91}" type="presParOf" srcId="{FF2BC721-C51A-4E6F-A3BE-E75FB8B96424}" destId="{12F992D8-638E-472D-AA67-AD7E51FE0D2C}" srcOrd="3" destOrd="0" presId="urn:microsoft.com/office/officeart/2018/2/layout/IconLabelDescriptionList"/>
    <dgm:cxn modelId="{E9A089A1-0672-45E4-841C-F53D7FE4131B}" type="presParOf" srcId="{FF2BC721-C51A-4E6F-A3BE-E75FB8B96424}" destId="{EF346FF2-DE84-4411-88D0-8266AECCA60A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99FD603-1A94-45F9-9301-BD8500153B4E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D5BF025-1FD3-414E-A5E5-40EBAA340A58}">
      <dgm:prSet/>
      <dgm:spPr/>
      <dgm:t>
        <a:bodyPr/>
        <a:lstStyle/>
        <a:p>
          <a:r>
            <a:rPr lang="en-US" b="1" i="0" baseline="0"/>
            <a:t>Purpose</a:t>
          </a:r>
          <a:r>
            <a:rPr lang="en-US" b="0" i="0" baseline="0"/>
            <a:t>: </a:t>
          </a:r>
          <a:endParaRPr lang="en-US"/>
        </a:p>
      </dgm:t>
    </dgm:pt>
    <dgm:pt modelId="{345AC1D8-6A1A-4D55-A9E7-F9B45F3BC4E7}" type="parTrans" cxnId="{D531D7CD-3503-4997-B6D5-26CD15213E2C}">
      <dgm:prSet/>
      <dgm:spPr/>
      <dgm:t>
        <a:bodyPr/>
        <a:lstStyle/>
        <a:p>
          <a:endParaRPr lang="en-US"/>
        </a:p>
      </dgm:t>
    </dgm:pt>
    <dgm:pt modelId="{AE6104F0-053E-415E-9A21-F5DEF509F24B}" type="sibTrans" cxnId="{D531D7CD-3503-4997-B6D5-26CD15213E2C}">
      <dgm:prSet/>
      <dgm:spPr/>
      <dgm:t>
        <a:bodyPr/>
        <a:lstStyle/>
        <a:p>
          <a:endParaRPr lang="en-US"/>
        </a:p>
      </dgm:t>
    </dgm:pt>
    <dgm:pt modelId="{F2CD9E25-8B1E-48C1-986C-AB73D3F48FE9}">
      <dgm:prSet/>
      <dgm:spPr/>
      <dgm:t>
        <a:bodyPr/>
        <a:lstStyle/>
        <a:p>
          <a:r>
            <a:rPr lang="en-US" b="0" i="0" baseline="0"/>
            <a:t>Build relationships and engage with potential visitors directly.</a:t>
          </a:r>
          <a:endParaRPr lang="en-US"/>
        </a:p>
      </dgm:t>
    </dgm:pt>
    <dgm:pt modelId="{FAF0C69F-843B-4D37-A538-8EAE922593E8}" type="parTrans" cxnId="{CA273E61-59C9-4924-825C-C84ED9B07E75}">
      <dgm:prSet/>
      <dgm:spPr/>
      <dgm:t>
        <a:bodyPr/>
        <a:lstStyle/>
        <a:p>
          <a:endParaRPr lang="en-US"/>
        </a:p>
      </dgm:t>
    </dgm:pt>
    <dgm:pt modelId="{2D446DF5-AFDD-4D1D-A8B2-09860D34F010}" type="sibTrans" cxnId="{CA273E61-59C9-4924-825C-C84ED9B07E75}">
      <dgm:prSet/>
      <dgm:spPr/>
      <dgm:t>
        <a:bodyPr/>
        <a:lstStyle/>
        <a:p>
          <a:endParaRPr lang="en-US"/>
        </a:p>
      </dgm:t>
    </dgm:pt>
    <dgm:pt modelId="{7C7E3C4A-4DBC-48C4-BCEA-806C144883A2}">
      <dgm:prSet/>
      <dgm:spPr/>
      <dgm:t>
        <a:bodyPr/>
        <a:lstStyle/>
        <a:p>
          <a:r>
            <a:rPr lang="en-US" b="1" i="0" baseline="0"/>
            <a:t>Email Types</a:t>
          </a:r>
          <a:r>
            <a:rPr lang="en-US" b="0" i="0" baseline="0"/>
            <a:t>:</a:t>
          </a:r>
          <a:endParaRPr lang="en-US"/>
        </a:p>
      </dgm:t>
    </dgm:pt>
    <dgm:pt modelId="{90C0CE2D-02F6-4180-B7B0-505210885422}" type="parTrans" cxnId="{3302E822-C55F-4180-8586-BA30CF580548}">
      <dgm:prSet/>
      <dgm:spPr/>
      <dgm:t>
        <a:bodyPr/>
        <a:lstStyle/>
        <a:p>
          <a:endParaRPr lang="en-US"/>
        </a:p>
      </dgm:t>
    </dgm:pt>
    <dgm:pt modelId="{D2388B2D-1E41-4694-947B-805F577B0006}" type="sibTrans" cxnId="{3302E822-C55F-4180-8586-BA30CF580548}">
      <dgm:prSet/>
      <dgm:spPr/>
      <dgm:t>
        <a:bodyPr/>
        <a:lstStyle/>
        <a:p>
          <a:endParaRPr lang="en-US"/>
        </a:p>
      </dgm:t>
    </dgm:pt>
    <dgm:pt modelId="{35BE2CB2-1555-4C74-9F2A-E871CFBBB2BC}">
      <dgm:prSet/>
      <dgm:spPr/>
      <dgm:t>
        <a:bodyPr/>
        <a:lstStyle/>
        <a:p>
          <a:r>
            <a:rPr lang="en-US" b="1" i="0" baseline="0"/>
            <a:t>Welcome Emails</a:t>
          </a:r>
          <a:r>
            <a:rPr lang="en-US" b="0" i="0" baseline="0"/>
            <a:t>: Introduction to the destination, exclusive offers.</a:t>
          </a:r>
          <a:endParaRPr lang="en-US"/>
        </a:p>
      </dgm:t>
    </dgm:pt>
    <dgm:pt modelId="{4B4C2BCE-8D21-4483-80A8-CDBDAC9D4544}" type="parTrans" cxnId="{30D8262A-2FDF-4E16-8F0B-9614F0EA2BC9}">
      <dgm:prSet/>
      <dgm:spPr/>
      <dgm:t>
        <a:bodyPr/>
        <a:lstStyle/>
        <a:p>
          <a:endParaRPr lang="en-US"/>
        </a:p>
      </dgm:t>
    </dgm:pt>
    <dgm:pt modelId="{E7FE0EB1-EFB5-47C1-89FE-B54DA77E92A7}" type="sibTrans" cxnId="{30D8262A-2FDF-4E16-8F0B-9614F0EA2BC9}">
      <dgm:prSet/>
      <dgm:spPr/>
      <dgm:t>
        <a:bodyPr/>
        <a:lstStyle/>
        <a:p>
          <a:endParaRPr lang="en-US"/>
        </a:p>
      </dgm:t>
    </dgm:pt>
    <dgm:pt modelId="{7E1F648A-AB0C-4C5E-9C7A-97AC0909D84C}">
      <dgm:prSet/>
      <dgm:spPr/>
      <dgm:t>
        <a:bodyPr/>
        <a:lstStyle/>
        <a:p>
          <a:r>
            <a:rPr lang="en-US" b="1" i="0" baseline="0"/>
            <a:t>Promotional Emails</a:t>
          </a:r>
          <a:r>
            <a:rPr lang="en-US" b="0" i="0" baseline="0"/>
            <a:t>: Special discounts, packages, and limited-time offers.</a:t>
          </a:r>
          <a:endParaRPr lang="en-US"/>
        </a:p>
      </dgm:t>
    </dgm:pt>
    <dgm:pt modelId="{9730FACD-2B94-4CC4-B998-3DB88687FE6E}" type="parTrans" cxnId="{61BE2B74-0157-479B-81DE-7EB607F67842}">
      <dgm:prSet/>
      <dgm:spPr/>
      <dgm:t>
        <a:bodyPr/>
        <a:lstStyle/>
        <a:p>
          <a:endParaRPr lang="en-US"/>
        </a:p>
      </dgm:t>
    </dgm:pt>
    <dgm:pt modelId="{90EBD37F-512F-4599-8E22-7D37D924699B}" type="sibTrans" cxnId="{61BE2B74-0157-479B-81DE-7EB607F67842}">
      <dgm:prSet/>
      <dgm:spPr/>
      <dgm:t>
        <a:bodyPr/>
        <a:lstStyle/>
        <a:p>
          <a:endParaRPr lang="en-US"/>
        </a:p>
      </dgm:t>
    </dgm:pt>
    <dgm:pt modelId="{DAE41921-DF93-4EA3-A5B6-1607FC3B8B1E}">
      <dgm:prSet/>
      <dgm:spPr/>
      <dgm:t>
        <a:bodyPr/>
        <a:lstStyle/>
        <a:p>
          <a:r>
            <a:rPr lang="en-US" b="1" i="0" baseline="0"/>
            <a:t>Post-Visit Emails</a:t>
          </a:r>
          <a:r>
            <a:rPr lang="en-US" b="0" i="0" baseline="0"/>
            <a:t>: Request for reviews and social media sharing.</a:t>
          </a:r>
          <a:endParaRPr lang="en-US"/>
        </a:p>
      </dgm:t>
    </dgm:pt>
    <dgm:pt modelId="{EFFA391E-7BF8-42BA-9133-92C6D2D13B37}" type="parTrans" cxnId="{0E89AA88-493E-459F-A445-961821B9A501}">
      <dgm:prSet/>
      <dgm:spPr/>
      <dgm:t>
        <a:bodyPr/>
        <a:lstStyle/>
        <a:p>
          <a:endParaRPr lang="en-US"/>
        </a:p>
      </dgm:t>
    </dgm:pt>
    <dgm:pt modelId="{5962F3AA-CEE2-4BF2-99A1-B6897B4D95E8}" type="sibTrans" cxnId="{0E89AA88-493E-459F-A445-961821B9A501}">
      <dgm:prSet/>
      <dgm:spPr/>
      <dgm:t>
        <a:bodyPr/>
        <a:lstStyle/>
        <a:p>
          <a:endParaRPr lang="en-US"/>
        </a:p>
      </dgm:t>
    </dgm:pt>
    <dgm:pt modelId="{32B97801-E3CB-411C-B169-2C7315ECA5EB}">
      <dgm:prSet/>
      <dgm:spPr/>
      <dgm:t>
        <a:bodyPr/>
        <a:lstStyle/>
        <a:p>
          <a:r>
            <a:rPr lang="en-US" b="1" i="0" baseline="0"/>
            <a:t>Personalization</a:t>
          </a:r>
          <a:r>
            <a:rPr lang="en-US" b="0" i="0" baseline="0"/>
            <a:t>: </a:t>
          </a:r>
          <a:endParaRPr lang="en-US"/>
        </a:p>
      </dgm:t>
    </dgm:pt>
    <dgm:pt modelId="{E75865F3-2756-45D0-BB9E-6D5DA16D0B59}" type="parTrans" cxnId="{C3123899-AD76-41EB-8674-1285AA3B1892}">
      <dgm:prSet/>
      <dgm:spPr/>
      <dgm:t>
        <a:bodyPr/>
        <a:lstStyle/>
        <a:p>
          <a:endParaRPr lang="en-US"/>
        </a:p>
      </dgm:t>
    </dgm:pt>
    <dgm:pt modelId="{642F8DB6-E62F-463A-9860-9F3C77AE1432}" type="sibTrans" cxnId="{C3123899-AD76-41EB-8674-1285AA3B1892}">
      <dgm:prSet/>
      <dgm:spPr/>
      <dgm:t>
        <a:bodyPr/>
        <a:lstStyle/>
        <a:p>
          <a:endParaRPr lang="en-US"/>
        </a:p>
      </dgm:t>
    </dgm:pt>
    <dgm:pt modelId="{E259CD20-F4CE-4C33-A03F-F59AB4AD7F0D}">
      <dgm:prSet/>
      <dgm:spPr/>
      <dgm:t>
        <a:bodyPr/>
        <a:lstStyle/>
        <a:p>
          <a:r>
            <a:rPr lang="en-US" b="0" i="0" baseline="0"/>
            <a:t>Tailored messaging based on customer preferences (luxury, family-friendly, adventure, etc.).</a:t>
          </a:r>
          <a:endParaRPr lang="en-US"/>
        </a:p>
      </dgm:t>
    </dgm:pt>
    <dgm:pt modelId="{4D54753E-6F3B-4D70-BD79-A0855659CAFA}" type="parTrans" cxnId="{1EF6360B-B6F6-4E91-AF69-35CAF95B12C7}">
      <dgm:prSet/>
      <dgm:spPr/>
      <dgm:t>
        <a:bodyPr/>
        <a:lstStyle/>
        <a:p>
          <a:endParaRPr lang="en-US"/>
        </a:p>
      </dgm:t>
    </dgm:pt>
    <dgm:pt modelId="{75D6F9AA-A0E7-42AD-BC78-C7B8BC667732}" type="sibTrans" cxnId="{1EF6360B-B6F6-4E91-AF69-35CAF95B12C7}">
      <dgm:prSet/>
      <dgm:spPr/>
      <dgm:t>
        <a:bodyPr/>
        <a:lstStyle/>
        <a:p>
          <a:endParaRPr lang="en-US"/>
        </a:p>
      </dgm:t>
    </dgm:pt>
    <dgm:pt modelId="{532B8C7D-65B1-4E5F-8D1E-B09CC0689AEA}" type="pres">
      <dgm:prSet presAssocID="{299FD603-1A94-45F9-9301-BD8500153B4E}" presName="linear" presStyleCnt="0">
        <dgm:presLayoutVars>
          <dgm:animLvl val="lvl"/>
          <dgm:resizeHandles val="exact"/>
        </dgm:presLayoutVars>
      </dgm:prSet>
      <dgm:spPr/>
    </dgm:pt>
    <dgm:pt modelId="{F6306D6A-66BA-41D5-93AE-7D77839E9033}" type="pres">
      <dgm:prSet presAssocID="{ED5BF025-1FD3-414E-A5E5-40EBAA340A5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0B8427D-C8EC-4026-A37C-1B50F6DEE2DC}" type="pres">
      <dgm:prSet presAssocID="{ED5BF025-1FD3-414E-A5E5-40EBAA340A58}" presName="childText" presStyleLbl="revTx" presStyleIdx="0" presStyleCnt="3">
        <dgm:presLayoutVars>
          <dgm:bulletEnabled val="1"/>
        </dgm:presLayoutVars>
      </dgm:prSet>
      <dgm:spPr/>
    </dgm:pt>
    <dgm:pt modelId="{0F7C0785-4BC4-41F1-89AC-66E62A117702}" type="pres">
      <dgm:prSet presAssocID="{7C7E3C4A-4DBC-48C4-BCEA-806C144883A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26FC8EB-8762-4264-8688-36A67B67FAD5}" type="pres">
      <dgm:prSet presAssocID="{7C7E3C4A-4DBC-48C4-BCEA-806C144883A2}" presName="childText" presStyleLbl="revTx" presStyleIdx="1" presStyleCnt="3">
        <dgm:presLayoutVars>
          <dgm:bulletEnabled val="1"/>
        </dgm:presLayoutVars>
      </dgm:prSet>
      <dgm:spPr/>
    </dgm:pt>
    <dgm:pt modelId="{43383212-303C-4076-836D-5B9B3466849A}" type="pres">
      <dgm:prSet presAssocID="{32B97801-E3CB-411C-B169-2C7315ECA5EB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9BB47B1-55D7-43DF-A24B-E0674DC19F65}" type="pres">
      <dgm:prSet presAssocID="{32B97801-E3CB-411C-B169-2C7315ECA5EB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1EF6360B-B6F6-4E91-AF69-35CAF95B12C7}" srcId="{32B97801-E3CB-411C-B169-2C7315ECA5EB}" destId="{E259CD20-F4CE-4C33-A03F-F59AB4AD7F0D}" srcOrd="0" destOrd="0" parTransId="{4D54753E-6F3B-4D70-BD79-A0855659CAFA}" sibTransId="{75D6F9AA-A0E7-42AD-BC78-C7B8BC667732}"/>
    <dgm:cxn modelId="{1D6AE718-2AE6-4924-8F11-880CCD81081E}" type="presOf" srcId="{E259CD20-F4CE-4C33-A03F-F59AB4AD7F0D}" destId="{59BB47B1-55D7-43DF-A24B-E0674DC19F65}" srcOrd="0" destOrd="0" presId="urn:microsoft.com/office/officeart/2005/8/layout/vList2"/>
    <dgm:cxn modelId="{3302E822-C55F-4180-8586-BA30CF580548}" srcId="{299FD603-1A94-45F9-9301-BD8500153B4E}" destId="{7C7E3C4A-4DBC-48C4-BCEA-806C144883A2}" srcOrd="1" destOrd="0" parTransId="{90C0CE2D-02F6-4180-B7B0-505210885422}" sibTransId="{D2388B2D-1E41-4694-947B-805F577B0006}"/>
    <dgm:cxn modelId="{30D8262A-2FDF-4E16-8F0B-9614F0EA2BC9}" srcId="{7C7E3C4A-4DBC-48C4-BCEA-806C144883A2}" destId="{35BE2CB2-1555-4C74-9F2A-E871CFBBB2BC}" srcOrd="0" destOrd="0" parTransId="{4B4C2BCE-8D21-4483-80A8-CDBDAC9D4544}" sibTransId="{E7FE0EB1-EFB5-47C1-89FE-B54DA77E92A7}"/>
    <dgm:cxn modelId="{D814AE35-9E0B-4868-9CFA-3586B01D2BCC}" type="presOf" srcId="{7C7E3C4A-4DBC-48C4-BCEA-806C144883A2}" destId="{0F7C0785-4BC4-41F1-89AC-66E62A117702}" srcOrd="0" destOrd="0" presId="urn:microsoft.com/office/officeart/2005/8/layout/vList2"/>
    <dgm:cxn modelId="{CA273E61-59C9-4924-825C-C84ED9B07E75}" srcId="{ED5BF025-1FD3-414E-A5E5-40EBAA340A58}" destId="{F2CD9E25-8B1E-48C1-986C-AB73D3F48FE9}" srcOrd="0" destOrd="0" parTransId="{FAF0C69F-843B-4D37-A538-8EAE922593E8}" sibTransId="{2D446DF5-AFDD-4D1D-A8B2-09860D34F010}"/>
    <dgm:cxn modelId="{8D1BCF4B-B5C5-4115-83E6-C90DD96C9F1B}" type="presOf" srcId="{ED5BF025-1FD3-414E-A5E5-40EBAA340A58}" destId="{F6306D6A-66BA-41D5-93AE-7D77839E9033}" srcOrd="0" destOrd="0" presId="urn:microsoft.com/office/officeart/2005/8/layout/vList2"/>
    <dgm:cxn modelId="{61BE2B74-0157-479B-81DE-7EB607F67842}" srcId="{7C7E3C4A-4DBC-48C4-BCEA-806C144883A2}" destId="{7E1F648A-AB0C-4C5E-9C7A-97AC0909D84C}" srcOrd="1" destOrd="0" parTransId="{9730FACD-2B94-4CC4-B998-3DB88687FE6E}" sibTransId="{90EBD37F-512F-4599-8E22-7D37D924699B}"/>
    <dgm:cxn modelId="{C4AEAD59-488B-467A-A1BF-72661B96B9B3}" type="presOf" srcId="{32B97801-E3CB-411C-B169-2C7315ECA5EB}" destId="{43383212-303C-4076-836D-5B9B3466849A}" srcOrd="0" destOrd="0" presId="urn:microsoft.com/office/officeart/2005/8/layout/vList2"/>
    <dgm:cxn modelId="{0E89AA88-493E-459F-A445-961821B9A501}" srcId="{7C7E3C4A-4DBC-48C4-BCEA-806C144883A2}" destId="{DAE41921-DF93-4EA3-A5B6-1607FC3B8B1E}" srcOrd="2" destOrd="0" parTransId="{EFFA391E-7BF8-42BA-9133-92C6D2D13B37}" sibTransId="{5962F3AA-CEE2-4BF2-99A1-B6897B4D95E8}"/>
    <dgm:cxn modelId="{5467728C-AF52-4C68-BAEB-10EE7969D56B}" type="presOf" srcId="{7E1F648A-AB0C-4C5E-9C7A-97AC0909D84C}" destId="{326FC8EB-8762-4264-8688-36A67B67FAD5}" srcOrd="0" destOrd="1" presId="urn:microsoft.com/office/officeart/2005/8/layout/vList2"/>
    <dgm:cxn modelId="{CF553496-9B9A-42DB-994D-451D7957814E}" type="presOf" srcId="{F2CD9E25-8B1E-48C1-986C-AB73D3F48FE9}" destId="{80B8427D-C8EC-4026-A37C-1B50F6DEE2DC}" srcOrd="0" destOrd="0" presId="urn:microsoft.com/office/officeart/2005/8/layout/vList2"/>
    <dgm:cxn modelId="{C3123899-AD76-41EB-8674-1285AA3B1892}" srcId="{299FD603-1A94-45F9-9301-BD8500153B4E}" destId="{32B97801-E3CB-411C-B169-2C7315ECA5EB}" srcOrd="2" destOrd="0" parTransId="{E75865F3-2756-45D0-BB9E-6D5DA16D0B59}" sibTransId="{642F8DB6-E62F-463A-9860-9F3C77AE1432}"/>
    <dgm:cxn modelId="{D531D7CD-3503-4997-B6D5-26CD15213E2C}" srcId="{299FD603-1A94-45F9-9301-BD8500153B4E}" destId="{ED5BF025-1FD3-414E-A5E5-40EBAA340A58}" srcOrd="0" destOrd="0" parTransId="{345AC1D8-6A1A-4D55-A9E7-F9B45F3BC4E7}" sibTransId="{AE6104F0-053E-415E-9A21-F5DEF509F24B}"/>
    <dgm:cxn modelId="{B08486D3-E293-4CD1-8BA1-5EA73C74BF2A}" type="presOf" srcId="{299FD603-1A94-45F9-9301-BD8500153B4E}" destId="{532B8C7D-65B1-4E5F-8D1E-B09CC0689AEA}" srcOrd="0" destOrd="0" presId="urn:microsoft.com/office/officeart/2005/8/layout/vList2"/>
    <dgm:cxn modelId="{26D165D5-9DED-4FD2-86B2-87D0A46B9659}" type="presOf" srcId="{DAE41921-DF93-4EA3-A5B6-1607FC3B8B1E}" destId="{326FC8EB-8762-4264-8688-36A67B67FAD5}" srcOrd="0" destOrd="2" presId="urn:microsoft.com/office/officeart/2005/8/layout/vList2"/>
    <dgm:cxn modelId="{2AD069DA-30A6-4805-B389-26BEC802A9AC}" type="presOf" srcId="{35BE2CB2-1555-4C74-9F2A-E871CFBBB2BC}" destId="{326FC8EB-8762-4264-8688-36A67B67FAD5}" srcOrd="0" destOrd="0" presId="urn:microsoft.com/office/officeart/2005/8/layout/vList2"/>
    <dgm:cxn modelId="{40910CC5-EEB2-4EDB-A025-1A4537C1C788}" type="presParOf" srcId="{532B8C7D-65B1-4E5F-8D1E-B09CC0689AEA}" destId="{F6306D6A-66BA-41D5-93AE-7D77839E9033}" srcOrd="0" destOrd="0" presId="urn:microsoft.com/office/officeart/2005/8/layout/vList2"/>
    <dgm:cxn modelId="{C6945D63-9590-4C0B-B91E-DE71A014BF51}" type="presParOf" srcId="{532B8C7D-65B1-4E5F-8D1E-B09CC0689AEA}" destId="{80B8427D-C8EC-4026-A37C-1B50F6DEE2DC}" srcOrd="1" destOrd="0" presId="urn:microsoft.com/office/officeart/2005/8/layout/vList2"/>
    <dgm:cxn modelId="{ADF172CE-787D-4FAD-A361-F2AF361DD8B7}" type="presParOf" srcId="{532B8C7D-65B1-4E5F-8D1E-B09CC0689AEA}" destId="{0F7C0785-4BC4-41F1-89AC-66E62A117702}" srcOrd="2" destOrd="0" presId="urn:microsoft.com/office/officeart/2005/8/layout/vList2"/>
    <dgm:cxn modelId="{F0CADF9C-7E1D-4D43-9EB9-8F6F634E1A4E}" type="presParOf" srcId="{532B8C7D-65B1-4E5F-8D1E-B09CC0689AEA}" destId="{326FC8EB-8762-4264-8688-36A67B67FAD5}" srcOrd="3" destOrd="0" presId="urn:microsoft.com/office/officeart/2005/8/layout/vList2"/>
    <dgm:cxn modelId="{50800EC1-A896-4ACB-A192-729C4CAC238A}" type="presParOf" srcId="{532B8C7D-65B1-4E5F-8D1E-B09CC0689AEA}" destId="{43383212-303C-4076-836D-5B9B3466849A}" srcOrd="4" destOrd="0" presId="urn:microsoft.com/office/officeart/2005/8/layout/vList2"/>
    <dgm:cxn modelId="{9800DB1F-C990-43C7-B515-0BF898610F3C}" type="presParOf" srcId="{532B8C7D-65B1-4E5F-8D1E-B09CC0689AEA}" destId="{59BB47B1-55D7-43DF-A24B-E0674DC19F65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24F9E26-A7A9-4FD7-A930-7F19AAE70B48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19752A9-74E6-4422-A336-E1CD697B8D08}">
      <dgm:prSet/>
      <dgm:spPr/>
      <dgm:t>
        <a:bodyPr/>
        <a:lstStyle/>
        <a:p>
          <a:r>
            <a:rPr lang="en-US" b="1" i="0" baseline="0"/>
            <a:t>Objective</a:t>
          </a:r>
          <a:r>
            <a:rPr lang="en-US" b="0" i="0" baseline="0"/>
            <a:t>: </a:t>
          </a:r>
          <a:endParaRPr lang="en-US"/>
        </a:p>
      </dgm:t>
    </dgm:pt>
    <dgm:pt modelId="{CDC6CF95-ADFC-4A26-87FE-A7D5414B5199}" type="parTrans" cxnId="{BDBD1A81-4ECC-4E53-89EF-FE9C875E72E8}">
      <dgm:prSet/>
      <dgm:spPr/>
      <dgm:t>
        <a:bodyPr/>
        <a:lstStyle/>
        <a:p>
          <a:endParaRPr lang="en-US"/>
        </a:p>
      </dgm:t>
    </dgm:pt>
    <dgm:pt modelId="{601E690A-2D50-4284-9E7D-F3C4844C07FB}" type="sibTrans" cxnId="{BDBD1A81-4ECC-4E53-89EF-FE9C875E72E8}">
      <dgm:prSet/>
      <dgm:spPr/>
      <dgm:t>
        <a:bodyPr/>
        <a:lstStyle/>
        <a:p>
          <a:endParaRPr lang="en-US"/>
        </a:p>
      </dgm:t>
    </dgm:pt>
    <dgm:pt modelId="{F6E7CC13-2E1D-40EF-B360-188E89CC67C4}">
      <dgm:prSet/>
      <dgm:spPr/>
      <dgm:t>
        <a:bodyPr/>
        <a:lstStyle/>
        <a:p>
          <a:r>
            <a:rPr lang="en-US" b="0" i="0" baseline="0"/>
            <a:t>Raise awareness and generate interest across multiple platforms.</a:t>
          </a:r>
          <a:endParaRPr lang="en-US"/>
        </a:p>
      </dgm:t>
    </dgm:pt>
    <dgm:pt modelId="{B9C41D02-80DE-43F1-9C3F-4EE056C8022A}" type="parTrans" cxnId="{C60CAE56-4E3C-4111-916C-46DA58A94C71}">
      <dgm:prSet/>
      <dgm:spPr/>
      <dgm:t>
        <a:bodyPr/>
        <a:lstStyle/>
        <a:p>
          <a:endParaRPr lang="en-US"/>
        </a:p>
      </dgm:t>
    </dgm:pt>
    <dgm:pt modelId="{9950C5F7-687A-4525-9437-875673950257}" type="sibTrans" cxnId="{C60CAE56-4E3C-4111-916C-46DA58A94C71}">
      <dgm:prSet/>
      <dgm:spPr/>
      <dgm:t>
        <a:bodyPr/>
        <a:lstStyle/>
        <a:p>
          <a:endParaRPr lang="en-US"/>
        </a:p>
      </dgm:t>
    </dgm:pt>
    <dgm:pt modelId="{066AA126-B3A7-4209-BA46-4757BC6DBB3A}">
      <dgm:prSet/>
      <dgm:spPr/>
      <dgm:t>
        <a:bodyPr/>
        <a:lstStyle/>
        <a:p>
          <a:r>
            <a:rPr lang="en-US" b="1" i="0" baseline="0"/>
            <a:t>Key Messages</a:t>
          </a:r>
          <a:r>
            <a:rPr lang="en-US" b="0" i="0" baseline="0"/>
            <a:t>:</a:t>
          </a:r>
          <a:endParaRPr lang="en-US"/>
        </a:p>
      </dgm:t>
    </dgm:pt>
    <dgm:pt modelId="{C7C3185E-7186-4075-8114-41FEE8132FA6}" type="parTrans" cxnId="{5F6804B0-8443-4DAE-B68E-353ED1A21A06}">
      <dgm:prSet/>
      <dgm:spPr/>
      <dgm:t>
        <a:bodyPr/>
        <a:lstStyle/>
        <a:p>
          <a:endParaRPr lang="en-US"/>
        </a:p>
      </dgm:t>
    </dgm:pt>
    <dgm:pt modelId="{4E666A0B-91A6-4B2B-BE52-AC0C2FF3CE45}" type="sibTrans" cxnId="{5F6804B0-8443-4DAE-B68E-353ED1A21A06}">
      <dgm:prSet/>
      <dgm:spPr/>
      <dgm:t>
        <a:bodyPr/>
        <a:lstStyle/>
        <a:p>
          <a:endParaRPr lang="en-US"/>
        </a:p>
      </dgm:t>
    </dgm:pt>
    <dgm:pt modelId="{EF165744-7DAC-40E6-8E6F-2F5A0643E2D4}">
      <dgm:prSet/>
      <dgm:spPr/>
      <dgm:t>
        <a:bodyPr/>
        <a:lstStyle/>
        <a:p>
          <a:r>
            <a:rPr lang="en-US" b="1" i="0" baseline="0"/>
            <a:t>Luxury</a:t>
          </a:r>
          <a:r>
            <a:rPr lang="en-US" b="0" i="0" baseline="0"/>
            <a:t>: “Indulge in Paradise Shores—Your Exclusive Getaway Awaits.”</a:t>
          </a:r>
          <a:endParaRPr lang="en-US"/>
        </a:p>
      </dgm:t>
    </dgm:pt>
    <dgm:pt modelId="{A9797B86-3EAB-4300-800B-531812B446D2}" type="parTrans" cxnId="{A94E1A54-FF7B-4B42-9F61-27A26F7C0A9D}">
      <dgm:prSet/>
      <dgm:spPr/>
      <dgm:t>
        <a:bodyPr/>
        <a:lstStyle/>
        <a:p>
          <a:endParaRPr lang="en-US"/>
        </a:p>
      </dgm:t>
    </dgm:pt>
    <dgm:pt modelId="{924A9EEA-B489-4D2E-A583-170F1D89CC26}" type="sibTrans" cxnId="{A94E1A54-FF7B-4B42-9F61-27A26F7C0A9D}">
      <dgm:prSet/>
      <dgm:spPr/>
      <dgm:t>
        <a:bodyPr/>
        <a:lstStyle/>
        <a:p>
          <a:endParaRPr lang="en-US"/>
        </a:p>
      </dgm:t>
    </dgm:pt>
    <dgm:pt modelId="{79018C93-1F8E-4C1C-9ACE-06CB8CDA64DB}">
      <dgm:prSet/>
      <dgm:spPr/>
      <dgm:t>
        <a:bodyPr/>
        <a:lstStyle/>
        <a:p>
          <a:r>
            <a:rPr lang="en-US" b="1" i="0" baseline="0"/>
            <a:t>Adventure</a:t>
          </a:r>
          <a:r>
            <a:rPr lang="en-US" b="0" i="0" baseline="0"/>
            <a:t>: “Explore the Unspoiled Beauty of Paradise Shores.”</a:t>
          </a:r>
          <a:endParaRPr lang="en-US"/>
        </a:p>
      </dgm:t>
    </dgm:pt>
    <dgm:pt modelId="{60691DA1-BCBD-4202-8666-0929A394DF61}" type="parTrans" cxnId="{E9A10A96-E37E-44F1-8242-FAF8020CB336}">
      <dgm:prSet/>
      <dgm:spPr/>
      <dgm:t>
        <a:bodyPr/>
        <a:lstStyle/>
        <a:p>
          <a:endParaRPr lang="en-US"/>
        </a:p>
      </dgm:t>
    </dgm:pt>
    <dgm:pt modelId="{2FC0F443-322D-410C-8591-20FCB2308D33}" type="sibTrans" cxnId="{E9A10A96-E37E-44F1-8242-FAF8020CB336}">
      <dgm:prSet/>
      <dgm:spPr/>
      <dgm:t>
        <a:bodyPr/>
        <a:lstStyle/>
        <a:p>
          <a:endParaRPr lang="en-US"/>
        </a:p>
      </dgm:t>
    </dgm:pt>
    <dgm:pt modelId="{EC0C8861-430A-4EB6-A316-DADDD5DA0859}">
      <dgm:prSet/>
      <dgm:spPr/>
      <dgm:t>
        <a:bodyPr/>
        <a:lstStyle/>
        <a:p>
          <a:r>
            <a:rPr lang="en-US" b="1" i="0" baseline="0"/>
            <a:t>Cultural Immersion</a:t>
          </a:r>
          <a:r>
            <a:rPr lang="en-US" b="0" i="0" baseline="0"/>
            <a:t>: “Experience Authentic Local Culture in Luxury.”</a:t>
          </a:r>
          <a:endParaRPr lang="en-US"/>
        </a:p>
      </dgm:t>
    </dgm:pt>
    <dgm:pt modelId="{FD7BBD79-248D-4541-AA13-4A011F9746A2}" type="parTrans" cxnId="{60F9D2F9-D447-4977-999D-6058A9D324A0}">
      <dgm:prSet/>
      <dgm:spPr/>
      <dgm:t>
        <a:bodyPr/>
        <a:lstStyle/>
        <a:p>
          <a:endParaRPr lang="en-US"/>
        </a:p>
      </dgm:t>
    </dgm:pt>
    <dgm:pt modelId="{46A31A01-D4A1-42A5-AA51-B4242C422DF8}" type="sibTrans" cxnId="{60F9D2F9-D447-4977-999D-6058A9D324A0}">
      <dgm:prSet/>
      <dgm:spPr/>
      <dgm:t>
        <a:bodyPr/>
        <a:lstStyle/>
        <a:p>
          <a:endParaRPr lang="en-US"/>
        </a:p>
      </dgm:t>
    </dgm:pt>
    <dgm:pt modelId="{9CC12000-C78C-4524-AFDF-54940BD78959}">
      <dgm:prSet/>
      <dgm:spPr/>
      <dgm:t>
        <a:bodyPr/>
        <a:lstStyle/>
        <a:p>
          <a:r>
            <a:rPr lang="en-US" b="1" i="0" baseline="0"/>
            <a:t>Visuals</a:t>
          </a:r>
          <a:r>
            <a:rPr lang="en-US" b="0" i="0" baseline="0"/>
            <a:t>: </a:t>
          </a:r>
          <a:endParaRPr lang="en-US"/>
        </a:p>
      </dgm:t>
    </dgm:pt>
    <dgm:pt modelId="{B29B7327-B6E2-4F30-B338-ADD53DF69D77}" type="parTrans" cxnId="{8D7CCA33-4796-4C07-BE2A-DB5978889616}">
      <dgm:prSet/>
      <dgm:spPr/>
      <dgm:t>
        <a:bodyPr/>
        <a:lstStyle/>
        <a:p>
          <a:endParaRPr lang="en-US"/>
        </a:p>
      </dgm:t>
    </dgm:pt>
    <dgm:pt modelId="{E4C56A30-272B-44D9-B936-EB0644C8D316}" type="sibTrans" cxnId="{8D7CCA33-4796-4C07-BE2A-DB5978889616}">
      <dgm:prSet/>
      <dgm:spPr/>
      <dgm:t>
        <a:bodyPr/>
        <a:lstStyle/>
        <a:p>
          <a:endParaRPr lang="en-US"/>
        </a:p>
      </dgm:t>
    </dgm:pt>
    <dgm:pt modelId="{B5D01722-9AA4-4123-BEFA-BB2E81E6343C}">
      <dgm:prSet/>
      <dgm:spPr/>
      <dgm:t>
        <a:bodyPr/>
        <a:lstStyle/>
        <a:p>
          <a:r>
            <a:rPr lang="en-US" b="0" i="0" baseline="0"/>
            <a:t>High-quality images showcasing the destination's beauty.</a:t>
          </a:r>
          <a:endParaRPr lang="en-US"/>
        </a:p>
      </dgm:t>
    </dgm:pt>
    <dgm:pt modelId="{04E90447-F44B-41CD-8FDB-F8EB026FF3D4}" type="parTrans" cxnId="{B959EF7A-63E1-4277-847E-99AE792A6879}">
      <dgm:prSet/>
      <dgm:spPr/>
      <dgm:t>
        <a:bodyPr/>
        <a:lstStyle/>
        <a:p>
          <a:endParaRPr lang="en-US"/>
        </a:p>
      </dgm:t>
    </dgm:pt>
    <dgm:pt modelId="{E68490EB-AE22-4718-B513-46F1BE86AA31}" type="sibTrans" cxnId="{B959EF7A-63E1-4277-847E-99AE792A6879}">
      <dgm:prSet/>
      <dgm:spPr/>
      <dgm:t>
        <a:bodyPr/>
        <a:lstStyle/>
        <a:p>
          <a:endParaRPr lang="en-US"/>
        </a:p>
      </dgm:t>
    </dgm:pt>
    <dgm:pt modelId="{0127897C-0005-4A94-AA09-C00F6D119F69}">
      <dgm:prSet/>
      <dgm:spPr/>
      <dgm:t>
        <a:bodyPr/>
        <a:lstStyle/>
        <a:p>
          <a:r>
            <a:rPr lang="en-US" b="1" i="0" baseline="0"/>
            <a:t>Social Media Strategy</a:t>
          </a:r>
          <a:r>
            <a:rPr lang="en-US" b="0" i="0" baseline="0"/>
            <a:t>: </a:t>
          </a:r>
          <a:endParaRPr lang="en-US"/>
        </a:p>
      </dgm:t>
    </dgm:pt>
    <dgm:pt modelId="{8BEA36A6-6F77-4F9F-95E6-88522418200C}" type="parTrans" cxnId="{BB721CEC-152F-4F69-B892-3366D354541E}">
      <dgm:prSet/>
      <dgm:spPr/>
      <dgm:t>
        <a:bodyPr/>
        <a:lstStyle/>
        <a:p>
          <a:endParaRPr lang="en-US"/>
        </a:p>
      </dgm:t>
    </dgm:pt>
    <dgm:pt modelId="{2B942AF6-FF5F-41F4-9E03-D4B65F162A82}" type="sibTrans" cxnId="{BB721CEC-152F-4F69-B892-3366D354541E}">
      <dgm:prSet/>
      <dgm:spPr/>
      <dgm:t>
        <a:bodyPr/>
        <a:lstStyle/>
        <a:p>
          <a:endParaRPr lang="en-US"/>
        </a:p>
      </dgm:t>
    </dgm:pt>
    <dgm:pt modelId="{53ABBF1C-D772-4D6C-84AC-2DDB7EC1D96D}">
      <dgm:prSet/>
      <dgm:spPr/>
      <dgm:t>
        <a:bodyPr/>
        <a:lstStyle/>
        <a:p>
          <a:r>
            <a:rPr lang="en-US" b="0" i="0" baseline="0"/>
            <a:t>Leverage Instagram, Facebook, and influencer partnerships to engage a broad audience.</a:t>
          </a:r>
          <a:endParaRPr lang="en-US"/>
        </a:p>
      </dgm:t>
    </dgm:pt>
    <dgm:pt modelId="{6B6CFB6B-E71A-446F-BBFC-242CCDCF6401}" type="parTrans" cxnId="{CBAC10D5-7049-46BB-9034-305F3D425226}">
      <dgm:prSet/>
      <dgm:spPr/>
      <dgm:t>
        <a:bodyPr/>
        <a:lstStyle/>
        <a:p>
          <a:endParaRPr lang="en-US"/>
        </a:p>
      </dgm:t>
    </dgm:pt>
    <dgm:pt modelId="{34C6F9FD-93A1-4574-8821-BDF9523AD104}" type="sibTrans" cxnId="{CBAC10D5-7049-46BB-9034-305F3D425226}">
      <dgm:prSet/>
      <dgm:spPr/>
      <dgm:t>
        <a:bodyPr/>
        <a:lstStyle/>
        <a:p>
          <a:endParaRPr lang="en-US"/>
        </a:p>
      </dgm:t>
    </dgm:pt>
    <dgm:pt modelId="{20F2EC5B-70B1-452B-8721-E61B3CAE1891}" type="pres">
      <dgm:prSet presAssocID="{624F9E26-A7A9-4FD7-A930-7F19AAE70B48}" presName="linear" presStyleCnt="0">
        <dgm:presLayoutVars>
          <dgm:dir/>
          <dgm:animLvl val="lvl"/>
          <dgm:resizeHandles val="exact"/>
        </dgm:presLayoutVars>
      </dgm:prSet>
      <dgm:spPr/>
    </dgm:pt>
    <dgm:pt modelId="{0246A639-BFAC-4939-A9A1-D91257C968E1}" type="pres">
      <dgm:prSet presAssocID="{219752A9-74E6-4422-A336-E1CD697B8D08}" presName="parentLin" presStyleCnt="0"/>
      <dgm:spPr/>
    </dgm:pt>
    <dgm:pt modelId="{7335A462-B62B-4225-9D58-8DDA4ACBE79E}" type="pres">
      <dgm:prSet presAssocID="{219752A9-74E6-4422-A336-E1CD697B8D08}" presName="parentLeftMargin" presStyleLbl="node1" presStyleIdx="0" presStyleCnt="4"/>
      <dgm:spPr/>
    </dgm:pt>
    <dgm:pt modelId="{37771603-2FF9-4CEF-9BEC-F41C79156E04}" type="pres">
      <dgm:prSet presAssocID="{219752A9-74E6-4422-A336-E1CD697B8D0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4FAE277-0802-4918-9778-EE85155DC0B8}" type="pres">
      <dgm:prSet presAssocID="{219752A9-74E6-4422-A336-E1CD697B8D08}" presName="negativeSpace" presStyleCnt="0"/>
      <dgm:spPr/>
    </dgm:pt>
    <dgm:pt modelId="{A1C99EE0-276B-4EB1-90A8-9DFB250B6476}" type="pres">
      <dgm:prSet presAssocID="{219752A9-74E6-4422-A336-E1CD697B8D08}" presName="childText" presStyleLbl="conFgAcc1" presStyleIdx="0" presStyleCnt="4">
        <dgm:presLayoutVars>
          <dgm:bulletEnabled val="1"/>
        </dgm:presLayoutVars>
      </dgm:prSet>
      <dgm:spPr/>
    </dgm:pt>
    <dgm:pt modelId="{29FADBA3-235A-45F8-BED6-3B18048E95F0}" type="pres">
      <dgm:prSet presAssocID="{601E690A-2D50-4284-9E7D-F3C4844C07FB}" presName="spaceBetweenRectangles" presStyleCnt="0"/>
      <dgm:spPr/>
    </dgm:pt>
    <dgm:pt modelId="{E5BA8A02-5A3E-4C16-910B-193179478E5C}" type="pres">
      <dgm:prSet presAssocID="{066AA126-B3A7-4209-BA46-4757BC6DBB3A}" presName="parentLin" presStyleCnt="0"/>
      <dgm:spPr/>
    </dgm:pt>
    <dgm:pt modelId="{11E55906-6A85-4174-8421-5590115D0A87}" type="pres">
      <dgm:prSet presAssocID="{066AA126-B3A7-4209-BA46-4757BC6DBB3A}" presName="parentLeftMargin" presStyleLbl="node1" presStyleIdx="0" presStyleCnt="4"/>
      <dgm:spPr/>
    </dgm:pt>
    <dgm:pt modelId="{3B78DAEA-8F6D-47EB-A290-3639932B7D9F}" type="pres">
      <dgm:prSet presAssocID="{066AA126-B3A7-4209-BA46-4757BC6DBB3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EABE604-605E-4993-8F1D-5CDACAF7E1F8}" type="pres">
      <dgm:prSet presAssocID="{066AA126-B3A7-4209-BA46-4757BC6DBB3A}" presName="negativeSpace" presStyleCnt="0"/>
      <dgm:spPr/>
    </dgm:pt>
    <dgm:pt modelId="{29E4F0B6-7660-4078-B529-E133F5E558F5}" type="pres">
      <dgm:prSet presAssocID="{066AA126-B3A7-4209-BA46-4757BC6DBB3A}" presName="childText" presStyleLbl="conFgAcc1" presStyleIdx="1" presStyleCnt="4">
        <dgm:presLayoutVars>
          <dgm:bulletEnabled val="1"/>
        </dgm:presLayoutVars>
      </dgm:prSet>
      <dgm:spPr/>
    </dgm:pt>
    <dgm:pt modelId="{F7D3E66E-59C5-4183-870B-61B00D4B0AE0}" type="pres">
      <dgm:prSet presAssocID="{4E666A0B-91A6-4B2B-BE52-AC0C2FF3CE45}" presName="spaceBetweenRectangles" presStyleCnt="0"/>
      <dgm:spPr/>
    </dgm:pt>
    <dgm:pt modelId="{17A112CF-94A2-40E3-94AE-156FFEBB7A38}" type="pres">
      <dgm:prSet presAssocID="{9CC12000-C78C-4524-AFDF-54940BD78959}" presName="parentLin" presStyleCnt="0"/>
      <dgm:spPr/>
    </dgm:pt>
    <dgm:pt modelId="{439D5000-9238-4273-A274-057891616845}" type="pres">
      <dgm:prSet presAssocID="{9CC12000-C78C-4524-AFDF-54940BD78959}" presName="parentLeftMargin" presStyleLbl="node1" presStyleIdx="1" presStyleCnt="4"/>
      <dgm:spPr/>
    </dgm:pt>
    <dgm:pt modelId="{EA7DBF65-0F29-4E7D-9D51-D921C2008F1B}" type="pres">
      <dgm:prSet presAssocID="{9CC12000-C78C-4524-AFDF-54940BD7895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7E39792-BFAA-4D13-BF3E-19B8A4A16AED}" type="pres">
      <dgm:prSet presAssocID="{9CC12000-C78C-4524-AFDF-54940BD78959}" presName="negativeSpace" presStyleCnt="0"/>
      <dgm:spPr/>
    </dgm:pt>
    <dgm:pt modelId="{1EA9ED2E-EF3A-42B4-831F-3C64D4F010E1}" type="pres">
      <dgm:prSet presAssocID="{9CC12000-C78C-4524-AFDF-54940BD78959}" presName="childText" presStyleLbl="conFgAcc1" presStyleIdx="2" presStyleCnt="4">
        <dgm:presLayoutVars>
          <dgm:bulletEnabled val="1"/>
        </dgm:presLayoutVars>
      </dgm:prSet>
      <dgm:spPr/>
    </dgm:pt>
    <dgm:pt modelId="{028BDDA8-8020-4D77-A5E7-C22EC7126D46}" type="pres">
      <dgm:prSet presAssocID="{E4C56A30-272B-44D9-B936-EB0644C8D316}" presName="spaceBetweenRectangles" presStyleCnt="0"/>
      <dgm:spPr/>
    </dgm:pt>
    <dgm:pt modelId="{990F1976-8C22-438A-86AC-D4D591D07111}" type="pres">
      <dgm:prSet presAssocID="{0127897C-0005-4A94-AA09-C00F6D119F69}" presName="parentLin" presStyleCnt="0"/>
      <dgm:spPr/>
    </dgm:pt>
    <dgm:pt modelId="{CE37B1D6-2532-4A7B-B9F8-559DF7E9F337}" type="pres">
      <dgm:prSet presAssocID="{0127897C-0005-4A94-AA09-C00F6D119F69}" presName="parentLeftMargin" presStyleLbl="node1" presStyleIdx="2" presStyleCnt="4"/>
      <dgm:spPr/>
    </dgm:pt>
    <dgm:pt modelId="{E56D7E69-7BB2-418D-9430-B8C1550292F2}" type="pres">
      <dgm:prSet presAssocID="{0127897C-0005-4A94-AA09-C00F6D119F69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FA0A36F5-3B9B-427E-BCF8-6B1AB5A18994}" type="pres">
      <dgm:prSet presAssocID="{0127897C-0005-4A94-AA09-C00F6D119F69}" presName="negativeSpace" presStyleCnt="0"/>
      <dgm:spPr/>
    </dgm:pt>
    <dgm:pt modelId="{CA69E5E5-11FE-48C2-97EC-1563C98181F3}" type="pres">
      <dgm:prSet presAssocID="{0127897C-0005-4A94-AA09-C00F6D119F6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505FF06-05B5-4DCF-8284-8A43C2977A62}" type="presOf" srcId="{EC0C8861-430A-4EB6-A316-DADDD5DA0859}" destId="{29E4F0B6-7660-4078-B529-E133F5E558F5}" srcOrd="0" destOrd="2" presId="urn:microsoft.com/office/officeart/2005/8/layout/list1"/>
    <dgm:cxn modelId="{4035B41D-8D48-43A8-B666-A0D86D7309AB}" type="presOf" srcId="{9CC12000-C78C-4524-AFDF-54940BD78959}" destId="{EA7DBF65-0F29-4E7D-9D51-D921C2008F1B}" srcOrd="1" destOrd="0" presId="urn:microsoft.com/office/officeart/2005/8/layout/list1"/>
    <dgm:cxn modelId="{F1AC4025-F68B-4504-AA75-41809CD0EC7A}" type="presOf" srcId="{219752A9-74E6-4422-A336-E1CD697B8D08}" destId="{7335A462-B62B-4225-9D58-8DDA4ACBE79E}" srcOrd="0" destOrd="0" presId="urn:microsoft.com/office/officeart/2005/8/layout/list1"/>
    <dgm:cxn modelId="{284C4828-6DAB-4264-BBA2-19FE0E63C0C1}" type="presOf" srcId="{066AA126-B3A7-4209-BA46-4757BC6DBB3A}" destId="{11E55906-6A85-4174-8421-5590115D0A87}" srcOrd="0" destOrd="0" presId="urn:microsoft.com/office/officeart/2005/8/layout/list1"/>
    <dgm:cxn modelId="{2CA38C28-9678-4492-8F7E-B30EE67F09AB}" type="presOf" srcId="{9CC12000-C78C-4524-AFDF-54940BD78959}" destId="{439D5000-9238-4273-A274-057891616845}" srcOrd="0" destOrd="0" presId="urn:microsoft.com/office/officeart/2005/8/layout/list1"/>
    <dgm:cxn modelId="{8D7CCA33-4796-4C07-BE2A-DB5978889616}" srcId="{624F9E26-A7A9-4FD7-A930-7F19AAE70B48}" destId="{9CC12000-C78C-4524-AFDF-54940BD78959}" srcOrd="2" destOrd="0" parTransId="{B29B7327-B6E2-4F30-B338-ADD53DF69D77}" sibTransId="{E4C56A30-272B-44D9-B936-EB0644C8D316}"/>
    <dgm:cxn modelId="{96E70338-04ED-4E69-9912-4456FBD250E0}" type="presOf" srcId="{B5D01722-9AA4-4123-BEFA-BB2E81E6343C}" destId="{1EA9ED2E-EF3A-42B4-831F-3C64D4F010E1}" srcOrd="0" destOrd="0" presId="urn:microsoft.com/office/officeart/2005/8/layout/list1"/>
    <dgm:cxn modelId="{0890E746-0E6B-4A2F-9A78-D58CDE29E985}" type="presOf" srcId="{79018C93-1F8E-4C1C-9ACE-06CB8CDA64DB}" destId="{29E4F0B6-7660-4078-B529-E133F5E558F5}" srcOrd="0" destOrd="1" presId="urn:microsoft.com/office/officeart/2005/8/layout/list1"/>
    <dgm:cxn modelId="{2BE38069-F902-48E1-880E-43BD6C79AD60}" type="presOf" srcId="{0127897C-0005-4A94-AA09-C00F6D119F69}" destId="{CE37B1D6-2532-4A7B-B9F8-559DF7E9F337}" srcOrd="0" destOrd="0" presId="urn:microsoft.com/office/officeart/2005/8/layout/list1"/>
    <dgm:cxn modelId="{260A406E-0493-4937-BEB3-26E2A0C02ED3}" type="presOf" srcId="{624F9E26-A7A9-4FD7-A930-7F19AAE70B48}" destId="{20F2EC5B-70B1-452B-8721-E61B3CAE1891}" srcOrd="0" destOrd="0" presId="urn:microsoft.com/office/officeart/2005/8/layout/list1"/>
    <dgm:cxn modelId="{A94E1A54-FF7B-4B42-9F61-27A26F7C0A9D}" srcId="{066AA126-B3A7-4209-BA46-4757BC6DBB3A}" destId="{EF165744-7DAC-40E6-8E6F-2F5A0643E2D4}" srcOrd="0" destOrd="0" parTransId="{A9797B86-3EAB-4300-800B-531812B446D2}" sibTransId="{924A9EEA-B489-4D2E-A583-170F1D89CC26}"/>
    <dgm:cxn modelId="{C60CAE56-4E3C-4111-916C-46DA58A94C71}" srcId="{219752A9-74E6-4422-A336-E1CD697B8D08}" destId="{F6E7CC13-2E1D-40EF-B360-188E89CC67C4}" srcOrd="0" destOrd="0" parTransId="{B9C41D02-80DE-43F1-9C3F-4EE056C8022A}" sibTransId="{9950C5F7-687A-4525-9437-875673950257}"/>
    <dgm:cxn modelId="{A688DB77-1673-478D-BCD4-AF1C36A697B4}" type="presOf" srcId="{53ABBF1C-D772-4D6C-84AC-2DDB7EC1D96D}" destId="{CA69E5E5-11FE-48C2-97EC-1563C98181F3}" srcOrd="0" destOrd="0" presId="urn:microsoft.com/office/officeart/2005/8/layout/list1"/>
    <dgm:cxn modelId="{B959EF7A-63E1-4277-847E-99AE792A6879}" srcId="{9CC12000-C78C-4524-AFDF-54940BD78959}" destId="{B5D01722-9AA4-4123-BEFA-BB2E81E6343C}" srcOrd="0" destOrd="0" parTransId="{04E90447-F44B-41CD-8FDB-F8EB026FF3D4}" sibTransId="{E68490EB-AE22-4718-B513-46F1BE86AA31}"/>
    <dgm:cxn modelId="{BDBD1A81-4ECC-4E53-89EF-FE9C875E72E8}" srcId="{624F9E26-A7A9-4FD7-A930-7F19AAE70B48}" destId="{219752A9-74E6-4422-A336-E1CD697B8D08}" srcOrd="0" destOrd="0" parTransId="{CDC6CF95-ADFC-4A26-87FE-A7D5414B5199}" sibTransId="{601E690A-2D50-4284-9E7D-F3C4844C07FB}"/>
    <dgm:cxn modelId="{409CAD95-E919-4B58-A956-197F01660544}" type="presOf" srcId="{219752A9-74E6-4422-A336-E1CD697B8D08}" destId="{37771603-2FF9-4CEF-9BEC-F41C79156E04}" srcOrd="1" destOrd="0" presId="urn:microsoft.com/office/officeart/2005/8/layout/list1"/>
    <dgm:cxn modelId="{E9A10A96-E37E-44F1-8242-FAF8020CB336}" srcId="{066AA126-B3A7-4209-BA46-4757BC6DBB3A}" destId="{79018C93-1F8E-4C1C-9ACE-06CB8CDA64DB}" srcOrd="1" destOrd="0" parTransId="{60691DA1-BCBD-4202-8666-0929A394DF61}" sibTransId="{2FC0F443-322D-410C-8591-20FCB2308D33}"/>
    <dgm:cxn modelId="{C717619B-B8CD-41FE-94CB-1117DC718521}" type="presOf" srcId="{0127897C-0005-4A94-AA09-C00F6D119F69}" destId="{E56D7E69-7BB2-418D-9430-B8C1550292F2}" srcOrd="1" destOrd="0" presId="urn:microsoft.com/office/officeart/2005/8/layout/list1"/>
    <dgm:cxn modelId="{5F6804B0-8443-4DAE-B68E-353ED1A21A06}" srcId="{624F9E26-A7A9-4FD7-A930-7F19AAE70B48}" destId="{066AA126-B3A7-4209-BA46-4757BC6DBB3A}" srcOrd="1" destOrd="0" parTransId="{C7C3185E-7186-4075-8114-41FEE8132FA6}" sibTransId="{4E666A0B-91A6-4B2B-BE52-AC0C2FF3CE45}"/>
    <dgm:cxn modelId="{5DAFA4B2-EB76-4E21-950D-A1A6818A57FD}" type="presOf" srcId="{F6E7CC13-2E1D-40EF-B360-188E89CC67C4}" destId="{A1C99EE0-276B-4EB1-90A8-9DFB250B6476}" srcOrd="0" destOrd="0" presId="urn:microsoft.com/office/officeart/2005/8/layout/list1"/>
    <dgm:cxn modelId="{158B71BE-90E1-4F97-84D6-20C0816E6FD0}" type="presOf" srcId="{EF165744-7DAC-40E6-8E6F-2F5A0643E2D4}" destId="{29E4F0B6-7660-4078-B529-E133F5E558F5}" srcOrd="0" destOrd="0" presId="urn:microsoft.com/office/officeart/2005/8/layout/list1"/>
    <dgm:cxn modelId="{CADBDFC6-6AA6-4C9A-8BFB-32BB073CC9E5}" type="presOf" srcId="{066AA126-B3A7-4209-BA46-4757BC6DBB3A}" destId="{3B78DAEA-8F6D-47EB-A290-3639932B7D9F}" srcOrd="1" destOrd="0" presId="urn:microsoft.com/office/officeart/2005/8/layout/list1"/>
    <dgm:cxn modelId="{CBAC10D5-7049-46BB-9034-305F3D425226}" srcId="{0127897C-0005-4A94-AA09-C00F6D119F69}" destId="{53ABBF1C-D772-4D6C-84AC-2DDB7EC1D96D}" srcOrd="0" destOrd="0" parTransId="{6B6CFB6B-E71A-446F-BBFC-242CCDCF6401}" sibTransId="{34C6F9FD-93A1-4574-8821-BDF9523AD104}"/>
    <dgm:cxn modelId="{BB721CEC-152F-4F69-B892-3366D354541E}" srcId="{624F9E26-A7A9-4FD7-A930-7F19AAE70B48}" destId="{0127897C-0005-4A94-AA09-C00F6D119F69}" srcOrd="3" destOrd="0" parTransId="{8BEA36A6-6F77-4F9F-95E6-88522418200C}" sibTransId="{2B942AF6-FF5F-41F4-9E03-D4B65F162A82}"/>
    <dgm:cxn modelId="{60F9D2F9-D447-4977-999D-6058A9D324A0}" srcId="{066AA126-B3A7-4209-BA46-4757BC6DBB3A}" destId="{EC0C8861-430A-4EB6-A316-DADDD5DA0859}" srcOrd="2" destOrd="0" parTransId="{FD7BBD79-248D-4541-AA13-4A011F9746A2}" sibTransId="{46A31A01-D4A1-42A5-AA51-B4242C422DF8}"/>
    <dgm:cxn modelId="{116957E6-97E1-466E-A80B-983B92A0A3B2}" type="presParOf" srcId="{20F2EC5B-70B1-452B-8721-E61B3CAE1891}" destId="{0246A639-BFAC-4939-A9A1-D91257C968E1}" srcOrd="0" destOrd="0" presId="urn:microsoft.com/office/officeart/2005/8/layout/list1"/>
    <dgm:cxn modelId="{1C63EED1-421C-40BC-823A-16D72E9D44C6}" type="presParOf" srcId="{0246A639-BFAC-4939-A9A1-D91257C968E1}" destId="{7335A462-B62B-4225-9D58-8DDA4ACBE79E}" srcOrd="0" destOrd="0" presId="urn:microsoft.com/office/officeart/2005/8/layout/list1"/>
    <dgm:cxn modelId="{3872F595-A0F0-423F-B2A7-69A712F0C24F}" type="presParOf" srcId="{0246A639-BFAC-4939-A9A1-D91257C968E1}" destId="{37771603-2FF9-4CEF-9BEC-F41C79156E04}" srcOrd="1" destOrd="0" presId="urn:microsoft.com/office/officeart/2005/8/layout/list1"/>
    <dgm:cxn modelId="{8CD19497-B75E-4A82-A5D9-4DDCAAC6A76B}" type="presParOf" srcId="{20F2EC5B-70B1-452B-8721-E61B3CAE1891}" destId="{84FAE277-0802-4918-9778-EE85155DC0B8}" srcOrd="1" destOrd="0" presId="urn:microsoft.com/office/officeart/2005/8/layout/list1"/>
    <dgm:cxn modelId="{E4997627-F477-4C07-BC29-CF8B34AA358D}" type="presParOf" srcId="{20F2EC5B-70B1-452B-8721-E61B3CAE1891}" destId="{A1C99EE0-276B-4EB1-90A8-9DFB250B6476}" srcOrd="2" destOrd="0" presId="urn:microsoft.com/office/officeart/2005/8/layout/list1"/>
    <dgm:cxn modelId="{BF489BD7-0888-43EA-8D31-ED57F073DE67}" type="presParOf" srcId="{20F2EC5B-70B1-452B-8721-E61B3CAE1891}" destId="{29FADBA3-235A-45F8-BED6-3B18048E95F0}" srcOrd="3" destOrd="0" presId="urn:microsoft.com/office/officeart/2005/8/layout/list1"/>
    <dgm:cxn modelId="{BA262536-8ED5-4120-934C-E00003AB1FFA}" type="presParOf" srcId="{20F2EC5B-70B1-452B-8721-E61B3CAE1891}" destId="{E5BA8A02-5A3E-4C16-910B-193179478E5C}" srcOrd="4" destOrd="0" presId="urn:microsoft.com/office/officeart/2005/8/layout/list1"/>
    <dgm:cxn modelId="{6E72BBA3-A5AE-4D1B-A98B-9E1C3DB1DC91}" type="presParOf" srcId="{E5BA8A02-5A3E-4C16-910B-193179478E5C}" destId="{11E55906-6A85-4174-8421-5590115D0A87}" srcOrd="0" destOrd="0" presId="urn:microsoft.com/office/officeart/2005/8/layout/list1"/>
    <dgm:cxn modelId="{77CE6571-8D6B-4369-B10E-25B51914BB5F}" type="presParOf" srcId="{E5BA8A02-5A3E-4C16-910B-193179478E5C}" destId="{3B78DAEA-8F6D-47EB-A290-3639932B7D9F}" srcOrd="1" destOrd="0" presId="urn:microsoft.com/office/officeart/2005/8/layout/list1"/>
    <dgm:cxn modelId="{31AB2E53-63F3-4B12-BF34-2129C7B74491}" type="presParOf" srcId="{20F2EC5B-70B1-452B-8721-E61B3CAE1891}" destId="{0EABE604-605E-4993-8F1D-5CDACAF7E1F8}" srcOrd="5" destOrd="0" presId="urn:microsoft.com/office/officeart/2005/8/layout/list1"/>
    <dgm:cxn modelId="{09820BE5-9B38-4E9B-B434-5611894BABAB}" type="presParOf" srcId="{20F2EC5B-70B1-452B-8721-E61B3CAE1891}" destId="{29E4F0B6-7660-4078-B529-E133F5E558F5}" srcOrd="6" destOrd="0" presId="urn:microsoft.com/office/officeart/2005/8/layout/list1"/>
    <dgm:cxn modelId="{338C58AB-69D2-47D6-A9A2-26D1155D80F7}" type="presParOf" srcId="{20F2EC5B-70B1-452B-8721-E61B3CAE1891}" destId="{F7D3E66E-59C5-4183-870B-61B00D4B0AE0}" srcOrd="7" destOrd="0" presId="urn:microsoft.com/office/officeart/2005/8/layout/list1"/>
    <dgm:cxn modelId="{E87E214B-6A82-4652-A17B-2DCB67FB589D}" type="presParOf" srcId="{20F2EC5B-70B1-452B-8721-E61B3CAE1891}" destId="{17A112CF-94A2-40E3-94AE-156FFEBB7A38}" srcOrd="8" destOrd="0" presId="urn:microsoft.com/office/officeart/2005/8/layout/list1"/>
    <dgm:cxn modelId="{CFE4669A-8311-4A49-81A6-ACC648C7F293}" type="presParOf" srcId="{17A112CF-94A2-40E3-94AE-156FFEBB7A38}" destId="{439D5000-9238-4273-A274-057891616845}" srcOrd="0" destOrd="0" presId="urn:microsoft.com/office/officeart/2005/8/layout/list1"/>
    <dgm:cxn modelId="{F594DBEB-CC0E-4632-A75D-AA8E0251E24C}" type="presParOf" srcId="{17A112CF-94A2-40E3-94AE-156FFEBB7A38}" destId="{EA7DBF65-0F29-4E7D-9D51-D921C2008F1B}" srcOrd="1" destOrd="0" presId="urn:microsoft.com/office/officeart/2005/8/layout/list1"/>
    <dgm:cxn modelId="{2EE9DEC5-CE2B-4608-8F9B-51BEF7DC9348}" type="presParOf" srcId="{20F2EC5B-70B1-452B-8721-E61B3CAE1891}" destId="{C7E39792-BFAA-4D13-BF3E-19B8A4A16AED}" srcOrd="9" destOrd="0" presId="urn:microsoft.com/office/officeart/2005/8/layout/list1"/>
    <dgm:cxn modelId="{79107388-5ADD-4F5C-BEFA-8D0C52929C5C}" type="presParOf" srcId="{20F2EC5B-70B1-452B-8721-E61B3CAE1891}" destId="{1EA9ED2E-EF3A-42B4-831F-3C64D4F010E1}" srcOrd="10" destOrd="0" presId="urn:microsoft.com/office/officeart/2005/8/layout/list1"/>
    <dgm:cxn modelId="{99F3206D-A1DC-4A14-9528-86C058CD7506}" type="presParOf" srcId="{20F2EC5B-70B1-452B-8721-E61B3CAE1891}" destId="{028BDDA8-8020-4D77-A5E7-C22EC7126D46}" srcOrd="11" destOrd="0" presId="urn:microsoft.com/office/officeart/2005/8/layout/list1"/>
    <dgm:cxn modelId="{2A747681-4794-49DC-9E65-3646D8B3FD28}" type="presParOf" srcId="{20F2EC5B-70B1-452B-8721-E61B3CAE1891}" destId="{990F1976-8C22-438A-86AC-D4D591D07111}" srcOrd="12" destOrd="0" presId="urn:microsoft.com/office/officeart/2005/8/layout/list1"/>
    <dgm:cxn modelId="{BAF46101-3A8C-4BF5-8100-42FDDD1587F8}" type="presParOf" srcId="{990F1976-8C22-438A-86AC-D4D591D07111}" destId="{CE37B1D6-2532-4A7B-B9F8-559DF7E9F337}" srcOrd="0" destOrd="0" presId="urn:microsoft.com/office/officeart/2005/8/layout/list1"/>
    <dgm:cxn modelId="{31DD9C28-037C-4A67-99C3-D1EA12916743}" type="presParOf" srcId="{990F1976-8C22-438A-86AC-D4D591D07111}" destId="{E56D7E69-7BB2-418D-9430-B8C1550292F2}" srcOrd="1" destOrd="0" presId="urn:microsoft.com/office/officeart/2005/8/layout/list1"/>
    <dgm:cxn modelId="{16A94204-479D-4EF5-AC56-C5BD04F41864}" type="presParOf" srcId="{20F2EC5B-70B1-452B-8721-E61B3CAE1891}" destId="{FA0A36F5-3B9B-427E-BCF8-6B1AB5A18994}" srcOrd="13" destOrd="0" presId="urn:microsoft.com/office/officeart/2005/8/layout/list1"/>
    <dgm:cxn modelId="{E8134AEF-1D21-477E-93C9-77DCDBFB3032}" type="presParOf" srcId="{20F2EC5B-70B1-452B-8721-E61B3CAE1891}" destId="{CA69E5E5-11FE-48C2-97EC-1563C98181F3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C1A51EF-F811-4EA8-A1EB-D89AA8F5F65F}" type="doc">
      <dgm:prSet loTypeId="urn:microsoft.com/office/officeart/2018/5/layout/Centered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7AF3665-7CE9-4329-A656-7A3465696231}">
      <dgm:prSet/>
      <dgm:spPr/>
      <dgm:t>
        <a:bodyPr/>
        <a:lstStyle/>
        <a:p>
          <a:pPr>
            <a:defRPr b="1"/>
          </a:pPr>
          <a:r>
            <a:rPr lang="en-US" b="1" i="0" baseline="0"/>
            <a:t>Strategy</a:t>
          </a:r>
          <a:r>
            <a:rPr lang="en-US" b="0" i="0" baseline="0"/>
            <a:t>: </a:t>
          </a:r>
          <a:endParaRPr lang="en-US"/>
        </a:p>
      </dgm:t>
    </dgm:pt>
    <dgm:pt modelId="{DBFF50CC-FC59-4128-AFCB-43739D0E3477}" type="parTrans" cxnId="{738FA7E0-FB92-4C7A-8164-2C23C5AE6FDA}">
      <dgm:prSet/>
      <dgm:spPr/>
      <dgm:t>
        <a:bodyPr/>
        <a:lstStyle/>
        <a:p>
          <a:endParaRPr lang="en-US"/>
        </a:p>
      </dgm:t>
    </dgm:pt>
    <dgm:pt modelId="{AA0F577C-59C2-4B1D-A59F-4164EEC9A202}" type="sibTrans" cxnId="{738FA7E0-FB92-4C7A-8164-2C23C5AE6FDA}">
      <dgm:prSet/>
      <dgm:spPr/>
      <dgm:t>
        <a:bodyPr/>
        <a:lstStyle/>
        <a:p>
          <a:endParaRPr lang="en-US"/>
        </a:p>
      </dgm:t>
    </dgm:pt>
    <dgm:pt modelId="{B13D2976-2C4E-4D22-96AC-7C25D7675FB7}">
      <dgm:prSet/>
      <dgm:spPr/>
      <dgm:t>
        <a:bodyPr/>
        <a:lstStyle/>
        <a:p>
          <a:r>
            <a:rPr lang="en-US" b="0" i="0" baseline="0"/>
            <a:t>Partner with high-profile travel influencers to showcase "Paradise Shores."</a:t>
          </a:r>
          <a:endParaRPr lang="en-US"/>
        </a:p>
      </dgm:t>
    </dgm:pt>
    <dgm:pt modelId="{4620255A-E42F-4548-9736-A2827F67B92C}" type="parTrans" cxnId="{20B51B17-DB11-412C-ADB1-6DE8B4CA8CB5}">
      <dgm:prSet/>
      <dgm:spPr/>
      <dgm:t>
        <a:bodyPr/>
        <a:lstStyle/>
        <a:p>
          <a:endParaRPr lang="en-US"/>
        </a:p>
      </dgm:t>
    </dgm:pt>
    <dgm:pt modelId="{AD6F1B81-05A7-40E1-8920-8928A8D44543}" type="sibTrans" cxnId="{20B51B17-DB11-412C-ADB1-6DE8B4CA8CB5}">
      <dgm:prSet/>
      <dgm:spPr/>
      <dgm:t>
        <a:bodyPr/>
        <a:lstStyle/>
        <a:p>
          <a:endParaRPr lang="en-US"/>
        </a:p>
      </dgm:t>
    </dgm:pt>
    <dgm:pt modelId="{0ABD58C8-99B4-4571-B763-B3DBB83D6AB9}">
      <dgm:prSet/>
      <dgm:spPr/>
      <dgm:t>
        <a:bodyPr/>
        <a:lstStyle/>
        <a:p>
          <a:pPr>
            <a:defRPr b="1"/>
          </a:pPr>
          <a:r>
            <a:rPr lang="en-US" b="1" i="0" baseline="0"/>
            <a:t>Platforms</a:t>
          </a:r>
          <a:r>
            <a:rPr lang="en-US" b="0" i="0" baseline="0"/>
            <a:t>: </a:t>
          </a:r>
          <a:endParaRPr lang="en-US"/>
        </a:p>
      </dgm:t>
    </dgm:pt>
    <dgm:pt modelId="{FC987335-16FA-4963-A610-D0DBBE1B2612}" type="parTrans" cxnId="{870F0D36-1C3E-4B7D-B690-0E391987C8B3}">
      <dgm:prSet/>
      <dgm:spPr/>
      <dgm:t>
        <a:bodyPr/>
        <a:lstStyle/>
        <a:p>
          <a:endParaRPr lang="en-US"/>
        </a:p>
      </dgm:t>
    </dgm:pt>
    <dgm:pt modelId="{C558989F-775A-48A3-9EFD-B0B682039FF0}" type="sibTrans" cxnId="{870F0D36-1C3E-4B7D-B690-0E391987C8B3}">
      <dgm:prSet/>
      <dgm:spPr/>
      <dgm:t>
        <a:bodyPr/>
        <a:lstStyle/>
        <a:p>
          <a:endParaRPr lang="en-US"/>
        </a:p>
      </dgm:t>
    </dgm:pt>
    <dgm:pt modelId="{C393E794-80B7-47C7-AD9D-A29AC2133114}">
      <dgm:prSet/>
      <dgm:spPr/>
      <dgm:t>
        <a:bodyPr/>
        <a:lstStyle/>
        <a:p>
          <a:r>
            <a:rPr lang="en-US" b="0" i="0" baseline="0"/>
            <a:t>Instagram, YouTube, and travel blogs.</a:t>
          </a:r>
          <a:endParaRPr lang="en-US"/>
        </a:p>
      </dgm:t>
    </dgm:pt>
    <dgm:pt modelId="{C7DDE166-F573-46AB-80AD-9A30F9D640CC}" type="parTrans" cxnId="{A7D8EB4A-ECC8-48F3-98C2-030D989D1403}">
      <dgm:prSet/>
      <dgm:spPr/>
      <dgm:t>
        <a:bodyPr/>
        <a:lstStyle/>
        <a:p>
          <a:endParaRPr lang="en-US"/>
        </a:p>
      </dgm:t>
    </dgm:pt>
    <dgm:pt modelId="{2B29FA1C-463A-4B79-8C32-324527952D8C}" type="sibTrans" cxnId="{A7D8EB4A-ECC8-48F3-98C2-030D989D1403}">
      <dgm:prSet/>
      <dgm:spPr/>
      <dgm:t>
        <a:bodyPr/>
        <a:lstStyle/>
        <a:p>
          <a:endParaRPr lang="en-US"/>
        </a:p>
      </dgm:t>
    </dgm:pt>
    <dgm:pt modelId="{54E45CFF-0490-4F43-B1AF-CAA9D40CA92D}">
      <dgm:prSet/>
      <dgm:spPr/>
      <dgm:t>
        <a:bodyPr/>
        <a:lstStyle/>
        <a:p>
          <a:pPr>
            <a:defRPr b="1"/>
          </a:pPr>
          <a:r>
            <a:rPr lang="en-US" b="1" i="0" baseline="0"/>
            <a:t>Content</a:t>
          </a:r>
          <a:r>
            <a:rPr lang="en-US" b="0" i="0" baseline="0"/>
            <a:t>:</a:t>
          </a:r>
          <a:endParaRPr lang="en-US"/>
        </a:p>
      </dgm:t>
    </dgm:pt>
    <dgm:pt modelId="{4D365F24-B974-47E9-9B8B-E5D62C753EC9}" type="parTrans" cxnId="{6AF8B000-C4B7-4AFC-BAF8-CE3803A371AD}">
      <dgm:prSet/>
      <dgm:spPr/>
      <dgm:t>
        <a:bodyPr/>
        <a:lstStyle/>
        <a:p>
          <a:endParaRPr lang="en-US"/>
        </a:p>
      </dgm:t>
    </dgm:pt>
    <dgm:pt modelId="{1B4FBD92-35FB-4934-B558-55B076F2234A}" type="sibTrans" cxnId="{6AF8B000-C4B7-4AFC-BAF8-CE3803A371AD}">
      <dgm:prSet/>
      <dgm:spPr/>
      <dgm:t>
        <a:bodyPr/>
        <a:lstStyle/>
        <a:p>
          <a:endParaRPr lang="en-US"/>
        </a:p>
      </dgm:t>
    </dgm:pt>
    <dgm:pt modelId="{30E58E1C-2A2D-4D05-B4FC-BF058A26D722}">
      <dgm:prSet/>
      <dgm:spPr/>
      <dgm:t>
        <a:bodyPr/>
        <a:lstStyle/>
        <a:p>
          <a:r>
            <a:rPr lang="en-US" b="0" i="0" baseline="0"/>
            <a:t>Influencer experiences at the resort.</a:t>
          </a:r>
          <a:endParaRPr lang="en-US"/>
        </a:p>
      </dgm:t>
    </dgm:pt>
    <dgm:pt modelId="{90F96F99-0A5F-4D4D-B23A-5282AB51DE5B}" type="parTrans" cxnId="{D03CE038-199E-46D6-95F8-34EECA9E95AB}">
      <dgm:prSet/>
      <dgm:spPr/>
      <dgm:t>
        <a:bodyPr/>
        <a:lstStyle/>
        <a:p>
          <a:endParaRPr lang="en-US"/>
        </a:p>
      </dgm:t>
    </dgm:pt>
    <dgm:pt modelId="{4728C788-67C2-4E83-A22B-7CA284F3AE50}" type="sibTrans" cxnId="{D03CE038-199E-46D6-95F8-34EECA9E95AB}">
      <dgm:prSet/>
      <dgm:spPr/>
      <dgm:t>
        <a:bodyPr/>
        <a:lstStyle/>
        <a:p>
          <a:endParaRPr lang="en-US"/>
        </a:p>
      </dgm:t>
    </dgm:pt>
    <dgm:pt modelId="{40190CFB-C352-476E-8C38-2FC5D1870678}">
      <dgm:prSet/>
      <dgm:spPr/>
      <dgm:t>
        <a:bodyPr/>
        <a:lstStyle/>
        <a:p>
          <a:r>
            <a:rPr lang="en-US" b="0" i="0" baseline="0"/>
            <a:t>Social media challenges and hashtag campaigns (#ParadiseShoresExperience).</a:t>
          </a:r>
          <a:endParaRPr lang="en-US"/>
        </a:p>
      </dgm:t>
    </dgm:pt>
    <dgm:pt modelId="{403EC466-E72B-4448-843F-256E7C2F6BCA}" type="parTrans" cxnId="{9E4B9F1F-D787-486A-879F-750EF2252FF0}">
      <dgm:prSet/>
      <dgm:spPr/>
      <dgm:t>
        <a:bodyPr/>
        <a:lstStyle/>
        <a:p>
          <a:endParaRPr lang="en-US"/>
        </a:p>
      </dgm:t>
    </dgm:pt>
    <dgm:pt modelId="{28422CF3-11CA-4501-AE2F-7C3A94EC4D35}" type="sibTrans" cxnId="{9E4B9F1F-D787-486A-879F-750EF2252FF0}">
      <dgm:prSet/>
      <dgm:spPr/>
      <dgm:t>
        <a:bodyPr/>
        <a:lstStyle/>
        <a:p>
          <a:endParaRPr lang="en-US"/>
        </a:p>
      </dgm:t>
    </dgm:pt>
    <dgm:pt modelId="{7B821029-449F-481F-928F-2C9CB5A71B79}">
      <dgm:prSet/>
      <dgm:spPr/>
      <dgm:t>
        <a:bodyPr/>
        <a:lstStyle/>
        <a:p>
          <a:pPr>
            <a:defRPr b="1"/>
          </a:pPr>
          <a:r>
            <a:rPr lang="en-US" b="1" i="0" baseline="0"/>
            <a:t>Impact</a:t>
          </a:r>
          <a:r>
            <a:rPr lang="en-US" b="0" i="0" baseline="0"/>
            <a:t>: </a:t>
          </a:r>
          <a:endParaRPr lang="en-US"/>
        </a:p>
      </dgm:t>
    </dgm:pt>
    <dgm:pt modelId="{817016F7-DC83-45EF-B526-32E41181B2D7}" type="parTrans" cxnId="{AADF7114-E3E5-4A80-BE5A-813688B8D76F}">
      <dgm:prSet/>
      <dgm:spPr/>
      <dgm:t>
        <a:bodyPr/>
        <a:lstStyle/>
        <a:p>
          <a:endParaRPr lang="en-US"/>
        </a:p>
      </dgm:t>
    </dgm:pt>
    <dgm:pt modelId="{B49154C5-1D83-48F7-8ACE-733F0405DCD7}" type="sibTrans" cxnId="{AADF7114-E3E5-4A80-BE5A-813688B8D76F}">
      <dgm:prSet/>
      <dgm:spPr/>
      <dgm:t>
        <a:bodyPr/>
        <a:lstStyle/>
        <a:p>
          <a:endParaRPr lang="en-US"/>
        </a:p>
      </dgm:t>
    </dgm:pt>
    <dgm:pt modelId="{502BE896-1996-42D8-9B26-7969A1EE4460}">
      <dgm:prSet/>
      <dgm:spPr/>
      <dgm:t>
        <a:bodyPr/>
        <a:lstStyle/>
        <a:p>
          <a:r>
            <a:rPr lang="en-US" b="0" i="0" baseline="0"/>
            <a:t>Influencers help build trust and credibility with their followers.</a:t>
          </a:r>
          <a:endParaRPr lang="en-US"/>
        </a:p>
      </dgm:t>
    </dgm:pt>
    <dgm:pt modelId="{6C5C5EA2-4DE2-463B-8174-6EDD6253F51B}" type="parTrans" cxnId="{597C5024-6111-4501-8ADF-544EBD5A9F48}">
      <dgm:prSet/>
      <dgm:spPr/>
      <dgm:t>
        <a:bodyPr/>
        <a:lstStyle/>
        <a:p>
          <a:endParaRPr lang="en-US"/>
        </a:p>
      </dgm:t>
    </dgm:pt>
    <dgm:pt modelId="{4ACACEBB-E26A-49E4-B19E-E98AF2DB5E41}" type="sibTrans" cxnId="{597C5024-6111-4501-8ADF-544EBD5A9F48}">
      <dgm:prSet/>
      <dgm:spPr/>
      <dgm:t>
        <a:bodyPr/>
        <a:lstStyle/>
        <a:p>
          <a:endParaRPr lang="en-US"/>
        </a:p>
      </dgm:t>
    </dgm:pt>
    <dgm:pt modelId="{05F9634C-40C7-4BE5-847B-69048E539F81}" type="pres">
      <dgm:prSet presAssocID="{7C1A51EF-F811-4EA8-A1EB-D89AA8F5F65F}" presName="root" presStyleCnt="0">
        <dgm:presLayoutVars>
          <dgm:dir/>
          <dgm:resizeHandles val="exact"/>
        </dgm:presLayoutVars>
      </dgm:prSet>
      <dgm:spPr/>
    </dgm:pt>
    <dgm:pt modelId="{64CC04D2-AF28-47B2-9FAE-CE1DAAD7EE32}" type="pres">
      <dgm:prSet presAssocID="{07AF3665-7CE9-4329-A656-7A3465696231}" presName="compNode" presStyleCnt="0"/>
      <dgm:spPr/>
    </dgm:pt>
    <dgm:pt modelId="{9BB4CCB6-40C6-40A5-90C0-9E563CA77F95}" type="pres">
      <dgm:prSet presAssocID="{07AF3665-7CE9-4329-A656-7A346569623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opical scene"/>
        </a:ext>
      </dgm:extLst>
    </dgm:pt>
    <dgm:pt modelId="{01565FB3-4336-4925-A636-16441D45ABE9}" type="pres">
      <dgm:prSet presAssocID="{07AF3665-7CE9-4329-A656-7A3465696231}" presName="iconSpace" presStyleCnt="0"/>
      <dgm:spPr/>
    </dgm:pt>
    <dgm:pt modelId="{AD0C3187-D193-4E98-8F96-9234058C098C}" type="pres">
      <dgm:prSet presAssocID="{07AF3665-7CE9-4329-A656-7A3465696231}" presName="parTx" presStyleLbl="revTx" presStyleIdx="0" presStyleCnt="8">
        <dgm:presLayoutVars>
          <dgm:chMax val="0"/>
          <dgm:chPref val="0"/>
        </dgm:presLayoutVars>
      </dgm:prSet>
      <dgm:spPr/>
    </dgm:pt>
    <dgm:pt modelId="{88B869FE-C41C-4C72-95F6-82C800D4F617}" type="pres">
      <dgm:prSet presAssocID="{07AF3665-7CE9-4329-A656-7A3465696231}" presName="txSpace" presStyleCnt="0"/>
      <dgm:spPr/>
    </dgm:pt>
    <dgm:pt modelId="{C40662B6-08D1-4CC5-8492-922FA488513A}" type="pres">
      <dgm:prSet presAssocID="{07AF3665-7CE9-4329-A656-7A3465696231}" presName="desTx" presStyleLbl="revTx" presStyleIdx="1" presStyleCnt="8">
        <dgm:presLayoutVars/>
      </dgm:prSet>
      <dgm:spPr/>
    </dgm:pt>
    <dgm:pt modelId="{4B649D89-BFD9-4B9D-974F-E25AD827EEA5}" type="pres">
      <dgm:prSet presAssocID="{AA0F577C-59C2-4B1D-A59F-4164EEC9A202}" presName="sibTrans" presStyleCnt="0"/>
      <dgm:spPr/>
    </dgm:pt>
    <dgm:pt modelId="{AC7808A3-3E72-48A1-9E58-1C71E18C55A5}" type="pres">
      <dgm:prSet presAssocID="{0ABD58C8-99B4-4571-B763-B3DBB83D6AB9}" presName="compNode" presStyleCnt="0"/>
      <dgm:spPr/>
    </dgm:pt>
    <dgm:pt modelId="{782135D7-2F8A-4EC2-9B6C-A62B163403AA}" type="pres">
      <dgm:prSet presAssocID="{0ABD58C8-99B4-4571-B763-B3DBB83D6AB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dcast"/>
        </a:ext>
      </dgm:extLst>
    </dgm:pt>
    <dgm:pt modelId="{2568A1AF-4EAA-43BD-BFA3-FEF28C830F37}" type="pres">
      <dgm:prSet presAssocID="{0ABD58C8-99B4-4571-B763-B3DBB83D6AB9}" presName="iconSpace" presStyleCnt="0"/>
      <dgm:spPr/>
    </dgm:pt>
    <dgm:pt modelId="{486D72EF-EEFA-4885-850F-0D496383F578}" type="pres">
      <dgm:prSet presAssocID="{0ABD58C8-99B4-4571-B763-B3DBB83D6AB9}" presName="parTx" presStyleLbl="revTx" presStyleIdx="2" presStyleCnt="8">
        <dgm:presLayoutVars>
          <dgm:chMax val="0"/>
          <dgm:chPref val="0"/>
        </dgm:presLayoutVars>
      </dgm:prSet>
      <dgm:spPr/>
    </dgm:pt>
    <dgm:pt modelId="{71375D1E-8CBD-44C5-92B1-288CBF816007}" type="pres">
      <dgm:prSet presAssocID="{0ABD58C8-99B4-4571-B763-B3DBB83D6AB9}" presName="txSpace" presStyleCnt="0"/>
      <dgm:spPr/>
    </dgm:pt>
    <dgm:pt modelId="{364E32CB-8704-4EE4-9FBF-A94EFD59BE34}" type="pres">
      <dgm:prSet presAssocID="{0ABD58C8-99B4-4571-B763-B3DBB83D6AB9}" presName="desTx" presStyleLbl="revTx" presStyleIdx="3" presStyleCnt="8">
        <dgm:presLayoutVars/>
      </dgm:prSet>
      <dgm:spPr/>
    </dgm:pt>
    <dgm:pt modelId="{6569DBD1-1DA1-4ED8-B7B0-EBFFC7D96FB2}" type="pres">
      <dgm:prSet presAssocID="{C558989F-775A-48A3-9EFD-B0B682039FF0}" presName="sibTrans" presStyleCnt="0"/>
      <dgm:spPr/>
    </dgm:pt>
    <dgm:pt modelId="{AD6BDDC6-277F-47EF-A042-F8067CF38A88}" type="pres">
      <dgm:prSet presAssocID="{54E45CFF-0490-4F43-B1AF-CAA9D40CA92D}" presName="compNode" presStyleCnt="0"/>
      <dgm:spPr/>
    </dgm:pt>
    <dgm:pt modelId="{172A860A-954B-4082-AB7D-6C39298FCA9B}" type="pres">
      <dgm:prSet presAssocID="{54E45CFF-0490-4F43-B1AF-CAA9D40CA92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C681A021-604B-45A9-8F80-7D3E6630552D}" type="pres">
      <dgm:prSet presAssocID="{54E45CFF-0490-4F43-B1AF-CAA9D40CA92D}" presName="iconSpace" presStyleCnt="0"/>
      <dgm:spPr/>
    </dgm:pt>
    <dgm:pt modelId="{01638AC0-4CA2-428C-A616-A1045AD0C3FC}" type="pres">
      <dgm:prSet presAssocID="{54E45CFF-0490-4F43-B1AF-CAA9D40CA92D}" presName="parTx" presStyleLbl="revTx" presStyleIdx="4" presStyleCnt="8">
        <dgm:presLayoutVars>
          <dgm:chMax val="0"/>
          <dgm:chPref val="0"/>
        </dgm:presLayoutVars>
      </dgm:prSet>
      <dgm:spPr/>
    </dgm:pt>
    <dgm:pt modelId="{B6DCDA7F-1606-43C0-BF35-07452516A1A0}" type="pres">
      <dgm:prSet presAssocID="{54E45CFF-0490-4F43-B1AF-CAA9D40CA92D}" presName="txSpace" presStyleCnt="0"/>
      <dgm:spPr/>
    </dgm:pt>
    <dgm:pt modelId="{028EA1A3-B34C-4A79-93B1-0C7C2ADC791A}" type="pres">
      <dgm:prSet presAssocID="{54E45CFF-0490-4F43-B1AF-CAA9D40CA92D}" presName="desTx" presStyleLbl="revTx" presStyleIdx="5" presStyleCnt="8">
        <dgm:presLayoutVars/>
      </dgm:prSet>
      <dgm:spPr/>
    </dgm:pt>
    <dgm:pt modelId="{748E2FCB-4FA6-4CCB-A973-29A4B4CFE2E8}" type="pres">
      <dgm:prSet presAssocID="{1B4FBD92-35FB-4934-B558-55B076F2234A}" presName="sibTrans" presStyleCnt="0"/>
      <dgm:spPr/>
    </dgm:pt>
    <dgm:pt modelId="{277B40B8-7F9C-4270-90E1-1D177BB048AA}" type="pres">
      <dgm:prSet presAssocID="{7B821029-449F-481F-928F-2C9CB5A71B79}" presName="compNode" presStyleCnt="0"/>
      <dgm:spPr/>
    </dgm:pt>
    <dgm:pt modelId="{B1EDB5BC-2E17-4BB9-A885-715CE5DDFE70}" type="pres">
      <dgm:prSet presAssocID="{7B821029-449F-481F-928F-2C9CB5A71B7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97DDC303-3418-46C7-B604-B0ECE95F0F8D}" type="pres">
      <dgm:prSet presAssocID="{7B821029-449F-481F-928F-2C9CB5A71B79}" presName="iconSpace" presStyleCnt="0"/>
      <dgm:spPr/>
    </dgm:pt>
    <dgm:pt modelId="{0CB7BE79-3C54-4BA8-AC14-812BD7835621}" type="pres">
      <dgm:prSet presAssocID="{7B821029-449F-481F-928F-2C9CB5A71B79}" presName="parTx" presStyleLbl="revTx" presStyleIdx="6" presStyleCnt="8">
        <dgm:presLayoutVars>
          <dgm:chMax val="0"/>
          <dgm:chPref val="0"/>
        </dgm:presLayoutVars>
      </dgm:prSet>
      <dgm:spPr/>
    </dgm:pt>
    <dgm:pt modelId="{26936EFE-10C4-4DC1-834C-249A43389AB5}" type="pres">
      <dgm:prSet presAssocID="{7B821029-449F-481F-928F-2C9CB5A71B79}" presName="txSpace" presStyleCnt="0"/>
      <dgm:spPr/>
    </dgm:pt>
    <dgm:pt modelId="{74B8798C-3903-4928-AB3E-D04B95BB62C1}" type="pres">
      <dgm:prSet presAssocID="{7B821029-449F-481F-928F-2C9CB5A71B79}" presName="desTx" presStyleLbl="revTx" presStyleIdx="7" presStyleCnt="8">
        <dgm:presLayoutVars/>
      </dgm:prSet>
      <dgm:spPr/>
    </dgm:pt>
  </dgm:ptLst>
  <dgm:cxnLst>
    <dgm:cxn modelId="{6AF8B000-C4B7-4AFC-BAF8-CE3803A371AD}" srcId="{7C1A51EF-F811-4EA8-A1EB-D89AA8F5F65F}" destId="{54E45CFF-0490-4F43-B1AF-CAA9D40CA92D}" srcOrd="2" destOrd="0" parTransId="{4D365F24-B974-47E9-9B8B-E5D62C753EC9}" sibTransId="{1B4FBD92-35FB-4934-B558-55B076F2234A}"/>
    <dgm:cxn modelId="{FEE28505-669D-4816-A3DC-670B3586B91B}" type="presOf" srcId="{30E58E1C-2A2D-4D05-B4FC-BF058A26D722}" destId="{028EA1A3-B34C-4A79-93B1-0C7C2ADC791A}" srcOrd="0" destOrd="0" presId="urn:microsoft.com/office/officeart/2018/5/layout/CenteredIconLabelDescriptionList"/>
    <dgm:cxn modelId="{AADF7114-E3E5-4A80-BE5A-813688B8D76F}" srcId="{7C1A51EF-F811-4EA8-A1EB-D89AA8F5F65F}" destId="{7B821029-449F-481F-928F-2C9CB5A71B79}" srcOrd="3" destOrd="0" parTransId="{817016F7-DC83-45EF-B526-32E41181B2D7}" sibTransId="{B49154C5-1D83-48F7-8ACE-733F0405DCD7}"/>
    <dgm:cxn modelId="{20B51B17-DB11-412C-ADB1-6DE8B4CA8CB5}" srcId="{07AF3665-7CE9-4329-A656-7A3465696231}" destId="{B13D2976-2C4E-4D22-96AC-7C25D7675FB7}" srcOrd="0" destOrd="0" parTransId="{4620255A-E42F-4548-9736-A2827F67B92C}" sibTransId="{AD6F1B81-05A7-40E1-8920-8928A8D44543}"/>
    <dgm:cxn modelId="{9E4B9F1F-D787-486A-879F-750EF2252FF0}" srcId="{54E45CFF-0490-4F43-B1AF-CAA9D40CA92D}" destId="{40190CFB-C352-476E-8C38-2FC5D1870678}" srcOrd="1" destOrd="0" parTransId="{403EC466-E72B-4448-843F-256E7C2F6BCA}" sibTransId="{28422CF3-11CA-4501-AE2F-7C3A94EC4D35}"/>
    <dgm:cxn modelId="{597C5024-6111-4501-8ADF-544EBD5A9F48}" srcId="{7B821029-449F-481F-928F-2C9CB5A71B79}" destId="{502BE896-1996-42D8-9B26-7969A1EE4460}" srcOrd="0" destOrd="0" parTransId="{6C5C5EA2-4DE2-463B-8174-6EDD6253F51B}" sibTransId="{4ACACEBB-E26A-49E4-B19E-E98AF2DB5E41}"/>
    <dgm:cxn modelId="{F0688331-ECC4-4D31-8DE1-7AC8AF28BC3A}" type="presOf" srcId="{B13D2976-2C4E-4D22-96AC-7C25D7675FB7}" destId="{C40662B6-08D1-4CC5-8492-922FA488513A}" srcOrd="0" destOrd="0" presId="urn:microsoft.com/office/officeart/2018/5/layout/CenteredIconLabelDescriptionList"/>
    <dgm:cxn modelId="{870F0D36-1C3E-4B7D-B690-0E391987C8B3}" srcId="{7C1A51EF-F811-4EA8-A1EB-D89AA8F5F65F}" destId="{0ABD58C8-99B4-4571-B763-B3DBB83D6AB9}" srcOrd="1" destOrd="0" parTransId="{FC987335-16FA-4963-A610-D0DBBE1B2612}" sibTransId="{C558989F-775A-48A3-9EFD-B0B682039FF0}"/>
    <dgm:cxn modelId="{6997EB37-BCE9-4F14-9A4F-7F783FD2A076}" type="presOf" srcId="{502BE896-1996-42D8-9B26-7969A1EE4460}" destId="{74B8798C-3903-4928-AB3E-D04B95BB62C1}" srcOrd="0" destOrd="0" presId="urn:microsoft.com/office/officeart/2018/5/layout/CenteredIconLabelDescriptionList"/>
    <dgm:cxn modelId="{D03CE038-199E-46D6-95F8-34EECA9E95AB}" srcId="{54E45CFF-0490-4F43-B1AF-CAA9D40CA92D}" destId="{30E58E1C-2A2D-4D05-B4FC-BF058A26D722}" srcOrd="0" destOrd="0" parTransId="{90F96F99-0A5F-4D4D-B23A-5282AB51DE5B}" sibTransId="{4728C788-67C2-4E83-A22B-7CA284F3AE50}"/>
    <dgm:cxn modelId="{EEEA1B3C-CD07-4B12-A1E9-22BD431E9044}" type="presOf" srcId="{7B821029-449F-481F-928F-2C9CB5A71B79}" destId="{0CB7BE79-3C54-4BA8-AC14-812BD7835621}" srcOrd="0" destOrd="0" presId="urn:microsoft.com/office/officeart/2018/5/layout/CenteredIconLabelDescriptionList"/>
    <dgm:cxn modelId="{AEFCA85E-38A8-420B-860D-1E424E57A4B1}" type="presOf" srcId="{C393E794-80B7-47C7-AD9D-A29AC2133114}" destId="{364E32CB-8704-4EE4-9FBF-A94EFD59BE34}" srcOrd="0" destOrd="0" presId="urn:microsoft.com/office/officeart/2018/5/layout/CenteredIconLabelDescriptionList"/>
    <dgm:cxn modelId="{D2FDE265-4017-4335-BDC2-7954C22AAAA5}" type="presOf" srcId="{07AF3665-7CE9-4329-A656-7A3465696231}" destId="{AD0C3187-D193-4E98-8F96-9234058C098C}" srcOrd="0" destOrd="0" presId="urn:microsoft.com/office/officeart/2018/5/layout/CenteredIconLabelDescriptionList"/>
    <dgm:cxn modelId="{A7D8EB4A-ECC8-48F3-98C2-030D989D1403}" srcId="{0ABD58C8-99B4-4571-B763-B3DBB83D6AB9}" destId="{C393E794-80B7-47C7-AD9D-A29AC2133114}" srcOrd="0" destOrd="0" parTransId="{C7DDE166-F573-46AB-80AD-9A30F9D640CC}" sibTransId="{2B29FA1C-463A-4B79-8C32-324527952D8C}"/>
    <dgm:cxn modelId="{35830C75-83EC-41C2-B1AC-FF0BD6319489}" type="presOf" srcId="{54E45CFF-0490-4F43-B1AF-CAA9D40CA92D}" destId="{01638AC0-4CA2-428C-A616-A1045AD0C3FC}" srcOrd="0" destOrd="0" presId="urn:microsoft.com/office/officeart/2018/5/layout/CenteredIconLabelDescriptionList"/>
    <dgm:cxn modelId="{B490E996-490F-4297-9D15-1910CD574FD0}" type="presOf" srcId="{0ABD58C8-99B4-4571-B763-B3DBB83D6AB9}" destId="{486D72EF-EEFA-4885-850F-0D496383F578}" srcOrd="0" destOrd="0" presId="urn:microsoft.com/office/officeart/2018/5/layout/CenteredIconLabelDescriptionList"/>
    <dgm:cxn modelId="{B6B669D4-C1D3-40B4-B8F3-C36E6B822B76}" type="presOf" srcId="{40190CFB-C352-476E-8C38-2FC5D1870678}" destId="{028EA1A3-B34C-4A79-93B1-0C7C2ADC791A}" srcOrd="0" destOrd="1" presId="urn:microsoft.com/office/officeart/2018/5/layout/CenteredIconLabelDescriptionList"/>
    <dgm:cxn modelId="{738FA7E0-FB92-4C7A-8164-2C23C5AE6FDA}" srcId="{7C1A51EF-F811-4EA8-A1EB-D89AA8F5F65F}" destId="{07AF3665-7CE9-4329-A656-7A3465696231}" srcOrd="0" destOrd="0" parTransId="{DBFF50CC-FC59-4128-AFCB-43739D0E3477}" sibTransId="{AA0F577C-59C2-4B1D-A59F-4164EEC9A202}"/>
    <dgm:cxn modelId="{90557AE8-5D0F-47E0-974E-923C2C13FEAB}" type="presOf" srcId="{7C1A51EF-F811-4EA8-A1EB-D89AA8F5F65F}" destId="{05F9634C-40C7-4BE5-847B-69048E539F81}" srcOrd="0" destOrd="0" presId="urn:microsoft.com/office/officeart/2018/5/layout/CenteredIconLabelDescriptionList"/>
    <dgm:cxn modelId="{CACA8757-2203-423D-9DE9-6D1850FEF5AA}" type="presParOf" srcId="{05F9634C-40C7-4BE5-847B-69048E539F81}" destId="{64CC04D2-AF28-47B2-9FAE-CE1DAAD7EE32}" srcOrd="0" destOrd="0" presId="urn:microsoft.com/office/officeart/2018/5/layout/CenteredIconLabelDescriptionList"/>
    <dgm:cxn modelId="{0E1D8F36-0548-43EB-921E-D2B644B3F3C7}" type="presParOf" srcId="{64CC04D2-AF28-47B2-9FAE-CE1DAAD7EE32}" destId="{9BB4CCB6-40C6-40A5-90C0-9E563CA77F95}" srcOrd="0" destOrd="0" presId="urn:microsoft.com/office/officeart/2018/5/layout/CenteredIconLabelDescriptionList"/>
    <dgm:cxn modelId="{99141F8F-B51B-4F92-AE0D-4EBE54D8F4C0}" type="presParOf" srcId="{64CC04D2-AF28-47B2-9FAE-CE1DAAD7EE32}" destId="{01565FB3-4336-4925-A636-16441D45ABE9}" srcOrd="1" destOrd="0" presId="urn:microsoft.com/office/officeart/2018/5/layout/CenteredIconLabelDescriptionList"/>
    <dgm:cxn modelId="{81FE269F-599C-47EE-8F38-04E6EA98BEF6}" type="presParOf" srcId="{64CC04D2-AF28-47B2-9FAE-CE1DAAD7EE32}" destId="{AD0C3187-D193-4E98-8F96-9234058C098C}" srcOrd="2" destOrd="0" presId="urn:microsoft.com/office/officeart/2018/5/layout/CenteredIconLabelDescriptionList"/>
    <dgm:cxn modelId="{11147C11-497A-4469-ABDD-1D8CB7884113}" type="presParOf" srcId="{64CC04D2-AF28-47B2-9FAE-CE1DAAD7EE32}" destId="{88B869FE-C41C-4C72-95F6-82C800D4F617}" srcOrd="3" destOrd="0" presId="urn:microsoft.com/office/officeart/2018/5/layout/CenteredIconLabelDescriptionList"/>
    <dgm:cxn modelId="{72AFC9ED-17F5-45AC-A320-8F7ED08584E0}" type="presParOf" srcId="{64CC04D2-AF28-47B2-9FAE-CE1DAAD7EE32}" destId="{C40662B6-08D1-4CC5-8492-922FA488513A}" srcOrd="4" destOrd="0" presId="urn:microsoft.com/office/officeart/2018/5/layout/CenteredIconLabelDescriptionList"/>
    <dgm:cxn modelId="{374481C2-6248-47C0-BB5D-2E487E7BC6EF}" type="presParOf" srcId="{05F9634C-40C7-4BE5-847B-69048E539F81}" destId="{4B649D89-BFD9-4B9D-974F-E25AD827EEA5}" srcOrd="1" destOrd="0" presId="urn:microsoft.com/office/officeart/2018/5/layout/CenteredIconLabelDescriptionList"/>
    <dgm:cxn modelId="{F5B48EB4-D4E6-47F9-9A86-D1CD9E9D6742}" type="presParOf" srcId="{05F9634C-40C7-4BE5-847B-69048E539F81}" destId="{AC7808A3-3E72-48A1-9E58-1C71E18C55A5}" srcOrd="2" destOrd="0" presId="urn:microsoft.com/office/officeart/2018/5/layout/CenteredIconLabelDescriptionList"/>
    <dgm:cxn modelId="{02FD764E-DC6F-44A6-BA65-CD2073363FED}" type="presParOf" srcId="{AC7808A3-3E72-48A1-9E58-1C71E18C55A5}" destId="{782135D7-2F8A-4EC2-9B6C-A62B163403AA}" srcOrd="0" destOrd="0" presId="urn:microsoft.com/office/officeart/2018/5/layout/CenteredIconLabelDescriptionList"/>
    <dgm:cxn modelId="{B6B91F7C-BC4C-43BD-B358-5AC39F51A062}" type="presParOf" srcId="{AC7808A3-3E72-48A1-9E58-1C71E18C55A5}" destId="{2568A1AF-4EAA-43BD-BFA3-FEF28C830F37}" srcOrd="1" destOrd="0" presId="urn:microsoft.com/office/officeart/2018/5/layout/CenteredIconLabelDescriptionList"/>
    <dgm:cxn modelId="{FA880E83-840F-4DB0-BF46-E7F8FFC9BC99}" type="presParOf" srcId="{AC7808A3-3E72-48A1-9E58-1C71E18C55A5}" destId="{486D72EF-EEFA-4885-850F-0D496383F578}" srcOrd="2" destOrd="0" presId="urn:microsoft.com/office/officeart/2018/5/layout/CenteredIconLabelDescriptionList"/>
    <dgm:cxn modelId="{4FCB4E47-AF88-45EC-B134-E6220FC601D5}" type="presParOf" srcId="{AC7808A3-3E72-48A1-9E58-1C71E18C55A5}" destId="{71375D1E-8CBD-44C5-92B1-288CBF816007}" srcOrd="3" destOrd="0" presId="urn:microsoft.com/office/officeart/2018/5/layout/CenteredIconLabelDescriptionList"/>
    <dgm:cxn modelId="{F4061EBB-4801-40E8-80A4-F69092309897}" type="presParOf" srcId="{AC7808A3-3E72-48A1-9E58-1C71E18C55A5}" destId="{364E32CB-8704-4EE4-9FBF-A94EFD59BE34}" srcOrd="4" destOrd="0" presId="urn:microsoft.com/office/officeart/2018/5/layout/CenteredIconLabelDescriptionList"/>
    <dgm:cxn modelId="{1DC75199-D97E-4F83-B229-097CF2C67E63}" type="presParOf" srcId="{05F9634C-40C7-4BE5-847B-69048E539F81}" destId="{6569DBD1-1DA1-4ED8-B7B0-EBFFC7D96FB2}" srcOrd="3" destOrd="0" presId="urn:microsoft.com/office/officeart/2018/5/layout/CenteredIconLabelDescriptionList"/>
    <dgm:cxn modelId="{8582FAAB-394A-4366-A2DE-D440C1181C3A}" type="presParOf" srcId="{05F9634C-40C7-4BE5-847B-69048E539F81}" destId="{AD6BDDC6-277F-47EF-A042-F8067CF38A88}" srcOrd="4" destOrd="0" presId="urn:microsoft.com/office/officeart/2018/5/layout/CenteredIconLabelDescriptionList"/>
    <dgm:cxn modelId="{5DF412F8-0FF5-4537-B185-EA544279A512}" type="presParOf" srcId="{AD6BDDC6-277F-47EF-A042-F8067CF38A88}" destId="{172A860A-954B-4082-AB7D-6C39298FCA9B}" srcOrd="0" destOrd="0" presId="urn:microsoft.com/office/officeart/2018/5/layout/CenteredIconLabelDescriptionList"/>
    <dgm:cxn modelId="{275039CA-9933-41AD-8FC6-832089957181}" type="presParOf" srcId="{AD6BDDC6-277F-47EF-A042-F8067CF38A88}" destId="{C681A021-604B-45A9-8F80-7D3E6630552D}" srcOrd="1" destOrd="0" presId="urn:microsoft.com/office/officeart/2018/5/layout/CenteredIconLabelDescriptionList"/>
    <dgm:cxn modelId="{7A5F7E91-3B7C-4221-B3B3-E92B327D5F94}" type="presParOf" srcId="{AD6BDDC6-277F-47EF-A042-F8067CF38A88}" destId="{01638AC0-4CA2-428C-A616-A1045AD0C3FC}" srcOrd="2" destOrd="0" presId="urn:microsoft.com/office/officeart/2018/5/layout/CenteredIconLabelDescriptionList"/>
    <dgm:cxn modelId="{F7F42AB9-940B-42A2-83D6-DC7F05A4EA5F}" type="presParOf" srcId="{AD6BDDC6-277F-47EF-A042-F8067CF38A88}" destId="{B6DCDA7F-1606-43C0-BF35-07452516A1A0}" srcOrd="3" destOrd="0" presId="urn:microsoft.com/office/officeart/2018/5/layout/CenteredIconLabelDescriptionList"/>
    <dgm:cxn modelId="{7C320D4A-DF78-41B8-8834-50FF220551F3}" type="presParOf" srcId="{AD6BDDC6-277F-47EF-A042-F8067CF38A88}" destId="{028EA1A3-B34C-4A79-93B1-0C7C2ADC791A}" srcOrd="4" destOrd="0" presId="urn:microsoft.com/office/officeart/2018/5/layout/CenteredIconLabelDescriptionList"/>
    <dgm:cxn modelId="{398C259E-CC92-4F4A-9CAA-FA004EB0D42A}" type="presParOf" srcId="{05F9634C-40C7-4BE5-847B-69048E539F81}" destId="{748E2FCB-4FA6-4CCB-A973-29A4B4CFE2E8}" srcOrd="5" destOrd="0" presId="urn:microsoft.com/office/officeart/2018/5/layout/CenteredIconLabelDescriptionList"/>
    <dgm:cxn modelId="{F4848B26-BD9F-4964-BA8F-449444BDF046}" type="presParOf" srcId="{05F9634C-40C7-4BE5-847B-69048E539F81}" destId="{277B40B8-7F9C-4270-90E1-1D177BB048AA}" srcOrd="6" destOrd="0" presId="urn:microsoft.com/office/officeart/2018/5/layout/CenteredIconLabelDescriptionList"/>
    <dgm:cxn modelId="{C401835C-C43A-4333-8305-626B890171C8}" type="presParOf" srcId="{277B40B8-7F9C-4270-90E1-1D177BB048AA}" destId="{B1EDB5BC-2E17-4BB9-A885-715CE5DDFE70}" srcOrd="0" destOrd="0" presId="urn:microsoft.com/office/officeart/2018/5/layout/CenteredIconLabelDescriptionList"/>
    <dgm:cxn modelId="{D02D2AD4-88B7-4329-8C33-FBCD9589F7CE}" type="presParOf" srcId="{277B40B8-7F9C-4270-90E1-1D177BB048AA}" destId="{97DDC303-3418-46C7-B604-B0ECE95F0F8D}" srcOrd="1" destOrd="0" presId="urn:microsoft.com/office/officeart/2018/5/layout/CenteredIconLabelDescriptionList"/>
    <dgm:cxn modelId="{B2ACBA4D-EC04-40B5-A8ED-7FA844F3B48B}" type="presParOf" srcId="{277B40B8-7F9C-4270-90E1-1D177BB048AA}" destId="{0CB7BE79-3C54-4BA8-AC14-812BD7835621}" srcOrd="2" destOrd="0" presId="urn:microsoft.com/office/officeart/2018/5/layout/CenteredIconLabelDescriptionList"/>
    <dgm:cxn modelId="{D5A94BCE-9AD1-47F0-B979-F315DE321241}" type="presParOf" srcId="{277B40B8-7F9C-4270-90E1-1D177BB048AA}" destId="{26936EFE-10C4-4DC1-834C-249A43389AB5}" srcOrd="3" destOrd="0" presId="urn:microsoft.com/office/officeart/2018/5/layout/CenteredIconLabelDescriptionList"/>
    <dgm:cxn modelId="{15E491A9-66AC-4B7B-9488-845C9CEDB636}" type="presParOf" srcId="{277B40B8-7F9C-4270-90E1-1D177BB048AA}" destId="{74B8798C-3903-4928-AB3E-D04B95BB62C1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ED4E37C-00E3-4096-A608-3DD3C6C2EB8E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73F501F-AB98-4F2B-8AB2-F75984141372}">
      <dgm:prSet/>
      <dgm:spPr/>
      <dgm:t>
        <a:bodyPr/>
        <a:lstStyle/>
        <a:p>
          <a:r>
            <a:rPr lang="en-US" b="1" i="0" baseline="0"/>
            <a:t>Digital Ads</a:t>
          </a:r>
          <a:r>
            <a:rPr lang="en-US" b="0" i="0" baseline="0"/>
            <a:t>: </a:t>
          </a:r>
          <a:endParaRPr lang="en-US"/>
        </a:p>
      </dgm:t>
    </dgm:pt>
    <dgm:pt modelId="{DFF8605B-47EF-47D8-B024-58E6A5A87099}" type="parTrans" cxnId="{0A3533AA-DBC4-4CC9-9389-67395E5631B5}">
      <dgm:prSet/>
      <dgm:spPr/>
      <dgm:t>
        <a:bodyPr/>
        <a:lstStyle/>
        <a:p>
          <a:endParaRPr lang="en-US"/>
        </a:p>
      </dgm:t>
    </dgm:pt>
    <dgm:pt modelId="{EDEABFEA-9044-4E09-B5B1-1E6D1DF18A67}" type="sibTrans" cxnId="{0A3533AA-DBC4-4CC9-9389-67395E5631B5}">
      <dgm:prSet/>
      <dgm:spPr/>
      <dgm:t>
        <a:bodyPr/>
        <a:lstStyle/>
        <a:p>
          <a:endParaRPr lang="en-US"/>
        </a:p>
      </dgm:t>
    </dgm:pt>
    <dgm:pt modelId="{A767C4B1-59D3-4494-B65E-D64CC10A6992}">
      <dgm:prSet/>
      <dgm:spPr/>
      <dgm:t>
        <a:bodyPr/>
        <a:lstStyle/>
        <a:p>
          <a:r>
            <a:rPr lang="en-US" b="0" i="0" baseline="0"/>
            <a:t>Targeted on platforms like Google Ads, Instagram, and Facebook.</a:t>
          </a:r>
          <a:endParaRPr lang="en-US"/>
        </a:p>
      </dgm:t>
    </dgm:pt>
    <dgm:pt modelId="{6BF70107-9638-4922-B015-8B72DB9A400B}" type="parTrans" cxnId="{27A8FB56-2C25-44EC-AB58-9B66C555E132}">
      <dgm:prSet/>
      <dgm:spPr/>
      <dgm:t>
        <a:bodyPr/>
        <a:lstStyle/>
        <a:p>
          <a:endParaRPr lang="en-US"/>
        </a:p>
      </dgm:t>
    </dgm:pt>
    <dgm:pt modelId="{E4270B0B-19D1-4F3D-A983-6B93DAD1B97B}" type="sibTrans" cxnId="{27A8FB56-2C25-44EC-AB58-9B66C555E132}">
      <dgm:prSet/>
      <dgm:spPr/>
      <dgm:t>
        <a:bodyPr/>
        <a:lstStyle/>
        <a:p>
          <a:endParaRPr lang="en-US"/>
        </a:p>
      </dgm:t>
    </dgm:pt>
    <dgm:pt modelId="{42E960EF-4E4C-463F-8FB9-5A40D04480FC}">
      <dgm:prSet/>
      <dgm:spPr/>
      <dgm:t>
        <a:bodyPr/>
        <a:lstStyle/>
        <a:p>
          <a:r>
            <a:rPr lang="en-US" b="1" i="0" baseline="0"/>
            <a:t>Print Ads</a:t>
          </a:r>
          <a:r>
            <a:rPr lang="en-US" b="0" i="0" baseline="0"/>
            <a:t>: </a:t>
          </a:r>
          <a:endParaRPr lang="en-US"/>
        </a:p>
      </dgm:t>
    </dgm:pt>
    <dgm:pt modelId="{389724A9-9E3B-4BF9-9427-EF10B01C9D3F}" type="parTrans" cxnId="{D508139B-0199-4B40-8A58-DA0FE153855D}">
      <dgm:prSet/>
      <dgm:spPr/>
      <dgm:t>
        <a:bodyPr/>
        <a:lstStyle/>
        <a:p>
          <a:endParaRPr lang="en-US"/>
        </a:p>
      </dgm:t>
    </dgm:pt>
    <dgm:pt modelId="{D508D649-C73F-42FD-8972-0D6477BA1FF4}" type="sibTrans" cxnId="{D508139B-0199-4B40-8A58-DA0FE153855D}">
      <dgm:prSet/>
      <dgm:spPr/>
      <dgm:t>
        <a:bodyPr/>
        <a:lstStyle/>
        <a:p>
          <a:endParaRPr lang="en-US"/>
        </a:p>
      </dgm:t>
    </dgm:pt>
    <dgm:pt modelId="{C73D8838-21E4-426D-87A2-147EE0579F46}">
      <dgm:prSet/>
      <dgm:spPr/>
      <dgm:t>
        <a:bodyPr/>
        <a:lstStyle/>
        <a:p>
          <a:r>
            <a:rPr lang="en-US" b="0" i="0" baseline="0"/>
            <a:t>Feature in luxury travel magazines and high-end lifestyle publications.</a:t>
          </a:r>
          <a:endParaRPr lang="en-US"/>
        </a:p>
      </dgm:t>
    </dgm:pt>
    <dgm:pt modelId="{55605446-CD9D-47F6-AC29-9FC3998F7702}" type="parTrans" cxnId="{C1893175-E9DB-4CDB-8F29-41DC022EB873}">
      <dgm:prSet/>
      <dgm:spPr/>
      <dgm:t>
        <a:bodyPr/>
        <a:lstStyle/>
        <a:p>
          <a:endParaRPr lang="en-US"/>
        </a:p>
      </dgm:t>
    </dgm:pt>
    <dgm:pt modelId="{D8693D9F-892D-4A40-8C11-337A0A407EEF}" type="sibTrans" cxnId="{C1893175-E9DB-4CDB-8F29-41DC022EB873}">
      <dgm:prSet/>
      <dgm:spPr/>
      <dgm:t>
        <a:bodyPr/>
        <a:lstStyle/>
        <a:p>
          <a:endParaRPr lang="en-US"/>
        </a:p>
      </dgm:t>
    </dgm:pt>
    <dgm:pt modelId="{30468A85-9D43-4341-A1B3-6434276741B4}">
      <dgm:prSet/>
      <dgm:spPr/>
      <dgm:t>
        <a:bodyPr/>
        <a:lstStyle/>
        <a:p>
          <a:r>
            <a:rPr lang="en-US" b="1" i="0" baseline="0"/>
            <a:t>Social Media Ads</a:t>
          </a:r>
          <a:r>
            <a:rPr lang="en-US" b="0" i="0" baseline="0"/>
            <a:t>: </a:t>
          </a:r>
          <a:endParaRPr lang="en-US"/>
        </a:p>
      </dgm:t>
    </dgm:pt>
    <dgm:pt modelId="{8AB2750A-2F90-464E-8703-A275B0B9C151}" type="parTrans" cxnId="{3E5ADDDB-BB0B-4B9F-BAE2-65639FFCCE2C}">
      <dgm:prSet/>
      <dgm:spPr/>
      <dgm:t>
        <a:bodyPr/>
        <a:lstStyle/>
        <a:p>
          <a:endParaRPr lang="en-US"/>
        </a:p>
      </dgm:t>
    </dgm:pt>
    <dgm:pt modelId="{988AA0C0-2A45-4A8F-988E-B01F71AE8B62}" type="sibTrans" cxnId="{3E5ADDDB-BB0B-4B9F-BAE2-65639FFCCE2C}">
      <dgm:prSet/>
      <dgm:spPr/>
      <dgm:t>
        <a:bodyPr/>
        <a:lstStyle/>
        <a:p>
          <a:endParaRPr lang="en-US"/>
        </a:p>
      </dgm:t>
    </dgm:pt>
    <dgm:pt modelId="{2E7D7971-26DA-45BC-ACFF-3CA50DFC3C3D}">
      <dgm:prSet/>
      <dgm:spPr/>
      <dgm:t>
        <a:bodyPr/>
        <a:lstStyle/>
        <a:p>
          <a:r>
            <a:rPr lang="en-US" b="0" i="0" baseline="0"/>
            <a:t>Focus on Instagram and Facebook ads with strong CTAs, stunning visuals, and limited-time offers.</a:t>
          </a:r>
          <a:endParaRPr lang="en-US"/>
        </a:p>
      </dgm:t>
    </dgm:pt>
    <dgm:pt modelId="{C8D64F05-384B-448E-9799-FF6807F8CB51}" type="parTrans" cxnId="{E0AD9B59-2C46-4E0E-8180-B49460B85826}">
      <dgm:prSet/>
      <dgm:spPr/>
      <dgm:t>
        <a:bodyPr/>
        <a:lstStyle/>
        <a:p>
          <a:endParaRPr lang="en-US"/>
        </a:p>
      </dgm:t>
    </dgm:pt>
    <dgm:pt modelId="{E91F3030-7A01-4137-9DD6-740FE799CFBD}" type="sibTrans" cxnId="{E0AD9B59-2C46-4E0E-8180-B49460B85826}">
      <dgm:prSet/>
      <dgm:spPr/>
      <dgm:t>
        <a:bodyPr/>
        <a:lstStyle/>
        <a:p>
          <a:endParaRPr lang="en-US"/>
        </a:p>
      </dgm:t>
    </dgm:pt>
    <dgm:pt modelId="{A694D0A3-CBEA-4512-840D-FF513A224255}">
      <dgm:prSet/>
      <dgm:spPr/>
      <dgm:t>
        <a:bodyPr/>
        <a:lstStyle/>
        <a:p>
          <a:r>
            <a:rPr lang="en-US" b="1" i="0" baseline="0"/>
            <a:t>Influencer Posts</a:t>
          </a:r>
          <a:r>
            <a:rPr lang="en-US" b="0" i="0" baseline="0"/>
            <a:t>: </a:t>
          </a:r>
          <a:endParaRPr lang="en-US"/>
        </a:p>
      </dgm:t>
    </dgm:pt>
    <dgm:pt modelId="{B6A99C2C-F04B-4893-957C-160111EDD85F}" type="parTrans" cxnId="{92286E9D-379D-4DB6-8C78-BBE72DF53444}">
      <dgm:prSet/>
      <dgm:spPr/>
      <dgm:t>
        <a:bodyPr/>
        <a:lstStyle/>
        <a:p>
          <a:endParaRPr lang="en-US"/>
        </a:p>
      </dgm:t>
    </dgm:pt>
    <dgm:pt modelId="{9A8B1B50-78EA-4E60-ABC6-5A0F54C6B72F}" type="sibTrans" cxnId="{92286E9D-379D-4DB6-8C78-BBE72DF53444}">
      <dgm:prSet/>
      <dgm:spPr/>
      <dgm:t>
        <a:bodyPr/>
        <a:lstStyle/>
        <a:p>
          <a:endParaRPr lang="en-US"/>
        </a:p>
      </dgm:t>
    </dgm:pt>
    <dgm:pt modelId="{E444C06B-A36E-4303-A6ED-81896AADA66F}">
      <dgm:prSet/>
      <dgm:spPr/>
      <dgm:t>
        <a:bodyPr/>
        <a:lstStyle/>
        <a:p>
          <a:r>
            <a:rPr lang="en-US" b="0" i="0" baseline="0"/>
            <a:t>Sponsored content on influencer channels, sharing authentic travel experiences.</a:t>
          </a:r>
          <a:endParaRPr lang="en-US"/>
        </a:p>
      </dgm:t>
    </dgm:pt>
    <dgm:pt modelId="{0C25669E-83D3-4D09-8FCD-ACFE3BB7669F}" type="parTrans" cxnId="{A30B2CBB-52A5-465F-9ECA-144C64FD16D0}">
      <dgm:prSet/>
      <dgm:spPr/>
      <dgm:t>
        <a:bodyPr/>
        <a:lstStyle/>
        <a:p>
          <a:endParaRPr lang="en-US"/>
        </a:p>
      </dgm:t>
    </dgm:pt>
    <dgm:pt modelId="{CE03FF5F-C91C-4EFE-B47B-45E559041E5E}" type="sibTrans" cxnId="{A30B2CBB-52A5-465F-9ECA-144C64FD16D0}">
      <dgm:prSet/>
      <dgm:spPr/>
      <dgm:t>
        <a:bodyPr/>
        <a:lstStyle/>
        <a:p>
          <a:endParaRPr lang="en-US"/>
        </a:p>
      </dgm:t>
    </dgm:pt>
    <dgm:pt modelId="{5A8B63E4-6BA5-4556-90A6-45AA94534E46}" type="pres">
      <dgm:prSet presAssocID="{7ED4E37C-00E3-4096-A608-3DD3C6C2EB8E}" presName="Name0" presStyleCnt="0">
        <dgm:presLayoutVars>
          <dgm:dir/>
          <dgm:animLvl val="lvl"/>
          <dgm:resizeHandles val="exact"/>
        </dgm:presLayoutVars>
      </dgm:prSet>
      <dgm:spPr/>
    </dgm:pt>
    <dgm:pt modelId="{7DB46178-F1E3-46D5-9F8A-2B702A70D9C2}" type="pres">
      <dgm:prSet presAssocID="{073F501F-AB98-4F2B-8AB2-F75984141372}" presName="composite" presStyleCnt="0"/>
      <dgm:spPr/>
    </dgm:pt>
    <dgm:pt modelId="{4FFC5D9A-B9E6-4477-966C-0C7532CDBD3B}" type="pres">
      <dgm:prSet presAssocID="{073F501F-AB98-4F2B-8AB2-F75984141372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417BFAE8-5A12-4B1C-AF79-33B94F6AB0C9}" type="pres">
      <dgm:prSet presAssocID="{073F501F-AB98-4F2B-8AB2-F75984141372}" presName="desTx" presStyleLbl="alignAccFollowNode1" presStyleIdx="0" presStyleCnt="4">
        <dgm:presLayoutVars>
          <dgm:bulletEnabled val="1"/>
        </dgm:presLayoutVars>
      </dgm:prSet>
      <dgm:spPr/>
    </dgm:pt>
    <dgm:pt modelId="{9FE962CC-A143-458E-85BD-99EB2170324C}" type="pres">
      <dgm:prSet presAssocID="{EDEABFEA-9044-4E09-B5B1-1E6D1DF18A67}" presName="space" presStyleCnt="0"/>
      <dgm:spPr/>
    </dgm:pt>
    <dgm:pt modelId="{586FE10B-71A9-447B-9659-40BB90DD36A9}" type="pres">
      <dgm:prSet presAssocID="{42E960EF-4E4C-463F-8FB9-5A40D04480FC}" presName="composite" presStyleCnt="0"/>
      <dgm:spPr/>
    </dgm:pt>
    <dgm:pt modelId="{C9F0D147-D724-493E-992B-6AB9BC2F22BF}" type="pres">
      <dgm:prSet presAssocID="{42E960EF-4E4C-463F-8FB9-5A40D04480FC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637CE155-7877-4568-AAAA-AAA944874E88}" type="pres">
      <dgm:prSet presAssocID="{42E960EF-4E4C-463F-8FB9-5A40D04480FC}" presName="desTx" presStyleLbl="alignAccFollowNode1" presStyleIdx="1" presStyleCnt="4">
        <dgm:presLayoutVars>
          <dgm:bulletEnabled val="1"/>
        </dgm:presLayoutVars>
      </dgm:prSet>
      <dgm:spPr/>
    </dgm:pt>
    <dgm:pt modelId="{589436A4-7A86-4B77-83A5-EA7D08B59719}" type="pres">
      <dgm:prSet presAssocID="{D508D649-C73F-42FD-8972-0D6477BA1FF4}" presName="space" presStyleCnt="0"/>
      <dgm:spPr/>
    </dgm:pt>
    <dgm:pt modelId="{7F7F1028-68C2-470D-A440-2E244EDF02B8}" type="pres">
      <dgm:prSet presAssocID="{30468A85-9D43-4341-A1B3-6434276741B4}" presName="composite" presStyleCnt="0"/>
      <dgm:spPr/>
    </dgm:pt>
    <dgm:pt modelId="{B90FFB95-AFB0-447A-AE3C-C41275482734}" type="pres">
      <dgm:prSet presAssocID="{30468A85-9D43-4341-A1B3-6434276741B4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8FC2BD3F-2DE5-40E0-99FC-389E09278E5F}" type="pres">
      <dgm:prSet presAssocID="{30468A85-9D43-4341-A1B3-6434276741B4}" presName="desTx" presStyleLbl="alignAccFollowNode1" presStyleIdx="2" presStyleCnt="4">
        <dgm:presLayoutVars>
          <dgm:bulletEnabled val="1"/>
        </dgm:presLayoutVars>
      </dgm:prSet>
      <dgm:spPr/>
    </dgm:pt>
    <dgm:pt modelId="{F1052A87-A19B-4973-899B-0D37813CCE45}" type="pres">
      <dgm:prSet presAssocID="{988AA0C0-2A45-4A8F-988E-B01F71AE8B62}" presName="space" presStyleCnt="0"/>
      <dgm:spPr/>
    </dgm:pt>
    <dgm:pt modelId="{E73CCA17-68DB-4127-8B09-30AD00622FEB}" type="pres">
      <dgm:prSet presAssocID="{A694D0A3-CBEA-4512-840D-FF513A224255}" presName="composite" presStyleCnt="0"/>
      <dgm:spPr/>
    </dgm:pt>
    <dgm:pt modelId="{8165AB0F-9B91-4776-AB21-63DFB892E734}" type="pres">
      <dgm:prSet presAssocID="{A694D0A3-CBEA-4512-840D-FF513A224255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A67F5E84-FAC3-4515-8E5F-26DDE3F3461A}" type="pres">
      <dgm:prSet presAssocID="{A694D0A3-CBEA-4512-840D-FF513A224255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D2D85A23-7D0A-43C3-A904-1043DD94B423}" type="presOf" srcId="{E444C06B-A36E-4303-A6ED-81896AADA66F}" destId="{A67F5E84-FAC3-4515-8E5F-26DDE3F3461A}" srcOrd="0" destOrd="0" presId="urn:microsoft.com/office/officeart/2005/8/layout/hList1"/>
    <dgm:cxn modelId="{20126D2E-FA16-4E54-BA0F-F9AA5A4C65C9}" type="presOf" srcId="{30468A85-9D43-4341-A1B3-6434276741B4}" destId="{B90FFB95-AFB0-447A-AE3C-C41275482734}" srcOrd="0" destOrd="0" presId="urn:microsoft.com/office/officeart/2005/8/layout/hList1"/>
    <dgm:cxn modelId="{6ABF2D3B-E3F0-415D-9FA4-8AF616BA332B}" type="presOf" srcId="{7ED4E37C-00E3-4096-A608-3DD3C6C2EB8E}" destId="{5A8B63E4-6BA5-4556-90A6-45AA94534E46}" srcOrd="0" destOrd="0" presId="urn:microsoft.com/office/officeart/2005/8/layout/hList1"/>
    <dgm:cxn modelId="{A7A98A4C-613E-4CD4-887D-05B12E7514F9}" type="presOf" srcId="{073F501F-AB98-4F2B-8AB2-F75984141372}" destId="{4FFC5D9A-B9E6-4477-966C-0C7532CDBD3B}" srcOrd="0" destOrd="0" presId="urn:microsoft.com/office/officeart/2005/8/layout/hList1"/>
    <dgm:cxn modelId="{C1893175-E9DB-4CDB-8F29-41DC022EB873}" srcId="{42E960EF-4E4C-463F-8FB9-5A40D04480FC}" destId="{C73D8838-21E4-426D-87A2-147EE0579F46}" srcOrd="0" destOrd="0" parTransId="{55605446-CD9D-47F6-AC29-9FC3998F7702}" sibTransId="{D8693D9F-892D-4A40-8C11-337A0A407EEF}"/>
    <dgm:cxn modelId="{27A8FB56-2C25-44EC-AB58-9B66C555E132}" srcId="{073F501F-AB98-4F2B-8AB2-F75984141372}" destId="{A767C4B1-59D3-4494-B65E-D64CC10A6992}" srcOrd="0" destOrd="0" parTransId="{6BF70107-9638-4922-B015-8B72DB9A400B}" sibTransId="{E4270B0B-19D1-4F3D-A983-6B93DAD1B97B}"/>
    <dgm:cxn modelId="{E0AD9B59-2C46-4E0E-8180-B49460B85826}" srcId="{30468A85-9D43-4341-A1B3-6434276741B4}" destId="{2E7D7971-26DA-45BC-ACFF-3CA50DFC3C3D}" srcOrd="0" destOrd="0" parTransId="{C8D64F05-384B-448E-9799-FF6807F8CB51}" sibTransId="{E91F3030-7A01-4137-9DD6-740FE799CFBD}"/>
    <dgm:cxn modelId="{E4215F87-D63A-494E-AB15-E1BC1B0C823E}" type="presOf" srcId="{2E7D7971-26DA-45BC-ACFF-3CA50DFC3C3D}" destId="{8FC2BD3F-2DE5-40E0-99FC-389E09278E5F}" srcOrd="0" destOrd="0" presId="urn:microsoft.com/office/officeart/2005/8/layout/hList1"/>
    <dgm:cxn modelId="{C6A3BC89-9839-4529-9AF7-10665CE7BAA7}" type="presOf" srcId="{42E960EF-4E4C-463F-8FB9-5A40D04480FC}" destId="{C9F0D147-D724-493E-992B-6AB9BC2F22BF}" srcOrd="0" destOrd="0" presId="urn:microsoft.com/office/officeart/2005/8/layout/hList1"/>
    <dgm:cxn modelId="{D508139B-0199-4B40-8A58-DA0FE153855D}" srcId="{7ED4E37C-00E3-4096-A608-3DD3C6C2EB8E}" destId="{42E960EF-4E4C-463F-8FB9-5A40D04480FC}" srcOrd="1" destOrd="0" parTransId="{389724A9-9E3B-4BF9-9427-EF10B01C9D3F}" sibTransId="{D508D649-C73F-42FD-8972-0D6477BA1FF4}"/>
    <dgm:cxn modelId="{92286E9D-379D-4DB6-8C78-BBE72DF53444}" srcId="{7ED4E37C-00E3-4096-A608-3DD3C6C2EB8E}" destId="{A694D0A3-CBEA-4512-840D-FF513A224255}" srcOrd="3" destOrd="0" parTransId="{B6A99C2C-F04B-4893-957C-160111EDD85F}" sibTransId="{9A8B1B50-78EA-4E60-ABC6-5A0F54C6B72F}"/>
    <dgm:cxn modelId="{0EF3C5A9-1CD3-4242-A64E-5EA638678CF9}" type="presOf" srcId="{A694D0A3-CBEA-4512-840D-FF513A224255}" destId="{8165AB0F-9B91-4776-AB21-63DFB892E734}" srcOrd="0" destOrd="0" presId="urn:microsoft.com/office/officeart/2005/8/layout/hList1"/>
    <dgm:cxn modelId="{0A3533AA-DBC4-4CC9-9389-67395E5631B5}" srcId="{7ED4E37C-00E3-4096-A608-3DD3C6C2EB8E}" destId="{073F501F-AB98-4F2B-8AB2-F75984141372}" srcOrd="0" destOrd="0" parTransId="{DFF8605B-47EF-47D8-B024-58E6A5A87099}" sibTransId="{EDEABFEA-9044-4E09-B5B1-1E6D1DF18A67}"/>
    <dgm:cxn modelId="{D02AC4AB-F1B1-41E8-9E27-81A6002A9B5D}" type="presOf" srcId="{C73D8838-21E4-426D-87A2-147EE0579F46}" destId="{637CE155-7877-4568-AAAA-AAA944874E88}" srcOrd="0" destOrd="0" presId="urn:microsoft.com/office/officeart/2005/8/layout/hList1"/>
    <dgm:cxn modelId="{A30B2CBB-52A5-465F-9ECA-144C64FD16D0}" srcId="{A694D0A3-CBEA-4512-840D-FF513A224255}" destId="{E444C06B-A36E-4303-A6ED-81896AADA66F}" srcOrd="0" destOrd="0" parTransId="{0C25669E-83D3-4D09-8FCD-ACFE3BB7669F}" sibTransId="{CE03FF5F-C91C-4EFE-B47B-45E559041E5E}"/>
    <dgm:cxn modelId="{5F9AF0C4-46A5-4B29-A7B9-1FB14E4090D5}" type="presOf" srcId="{A767C4B1-59D3-4494-B65E-D64CC10A6992}" destId="{417BFAE8-5A12-4B1C-AF79-33B94F6AB0C9}" srcOrd="0" destOrd="0" presId="urn:microsoft.com/office/officeart/2005/8/layout/hList1"/>
    <dgm:cxn modelId="{3E5ADDDB-BB0B-4B9F-BAE2-65639FFCCE2C}" srcId="{7ED4E37C-00E3-4096-A608-3DD3C6C2EB8E}" destId="{30468A85-9D43-4341-A1B3-6434276741B4}" srcOrd="2" destOrd="0" parTransId="{8AB2750A-2F90-464E-8703-A275B0B9C151}" sibTransId="{988AA0C0-2A45-4A8F-988E-B01F71AE8B62}"/>
    <dgm:cxn modelId="{2F5FD80D-2E91-4478-B080-7549EA5A6EB1}" type="presParOf" srcId="{5A8B63E4-6BA5-4556-90A6-45AA94534E46}" destId="{7DB46178-F1E3-46D5-9F8A-2B702A70D9C2}" srcOrd="0" destOrd="0" presId="urn:microsoft.com/office/officeart/2005/8/layout/hList1"/>
    <dgm:cxn modelId="{3FAC3A57-EF32-4CDC-B7B1-18A80EA636F8}" type="presParOf" srcId="{7DB46178-F1E3-46D5-9F8A-2B702A70D9C2}" destId="{4FFC5D9A-B9E6-4477-966C-0C7532CDBD3B}" srcOrd="0" destOrd="0" presId="urn:microsoft.com/office/officeart/2005/8/layout/hList1"/>
    <dgm:cxn modelId="{0792FDA2-171B-41D9-B49A-C676B8A2560E}" type="presParOf" srcId="{7DB46178-F1E3-46D5-9F8A-2B702A70D9C2}" destId="{417BFAE8-5A12-4B1C-AF79-33B94F6AB0C9}" srcOrd="1" destOrd="0" presId="urn:microsoft.com/office/officeart/2005/8/layout/hList1"/>
    <dgm:cxn modelId="{9690DBF7-7540-4DC2-B8D5-3FCD6D29589F}" type="presParOf" srcId="{5A8B63E4-6BA5-4556-90A6-45AA94534E46}" destId="{9FE962CC-A143-458E-85BD-99EB2170324C}" srcOrd="1" destOrd="0" presId="urn:microsoft.com/office/officeart/2005/8/layout/hList1"/>
    <dgm:cxn modelId="{CD950E73-9904-42BD-AB63-16E9AD9A0938}" type="presParOf" srcId="{5A8B63E4-6BA5-4556-90A6-45AA94534E46}" destId="{586FE10B-71A9-447B-9659-40BB90DD36A9}" srcOrd="2" destOrd="0" presId="urn:microsoft.com/office/officeart/2005/8/layout/hList1"/>
    <dgm:cxn modelId="{50D8823B-190F-400A-965D-44D0AC970126}" type="presParOf" srcId="{586FE10B-71A9-447B-9659-40BB90DD36A9}" destId="{C9F0D147-D724-493E-992B-6AB9BC2F22BF}" srcOrd="0" destOrd="0" presId="urn:microsoft.com/office/officeart/2005/8/layout/hList1"/>
    <dgm:cxn modelId="{6C4EE3ED-0B32-4DBF-9119-DEBDC1F4D773}" type="presParOf" srcId="{586FE10B-71A9-447B-9659-40BB90DD36A9}" destId="{637CE155-7877-4568-AAAA-AAA944874E88}" srcOrd="1" destOrd="0" presId="urn:microsoft.com/office/officeart/2005/8/layout/hList1"/>
    <dgm:cxn modelId="{43ADB0B5-966C-4F72-8226-6FCD941626E6}" type="presParOf" srcId="{5A8B63E4-6BA5-4556-90A6-45AA94534E46}" destId="{589436A4-7A86-4B77-83A5-EA7D08B59719}" srcOrd="3" destOrd="0" presId="urn:microsoft.com/office/officeart/2005/8/layout/hList1"/>
    <dgm:cxn modelId="{E4A0CA76-16E5-4AAC-9742-BFB70A58609F}" type="presParOf" srcId="{5A8B63E4-6BA5-4556-90A6-45AA94534E46}" destId="{7F7F1028-68C2-470D-A440-2E244EDF02B8}" srcOrd="4" destOrd="0" presId="urn:microsoft.com/office/officeart/2005/8/layout/hList1"/>
    <dgm:cxn modelId="{CDCB6E7F-605A-413D-BF59-31D97947A1C1}" type="presParOf" srcId="{7F7F1028-68C2-470D-A440-2E244EDF02B8}" destId="{B90FFB95-AFB0-447A-AE3C-C41275482734}" srcOrd="0" destOrd="0" presId="urn:microsoft.com/office/officeart/2005/8/layout/hList1"/>
    <dgm:cxn modelId="{A93E0101-6E08-46D6-8095-A37A42BE9BA7}" type="presParOf" srcId="{7F7F1028-68C2-470D-A440-2E244EDF02B8}" destId="{8FC2BD3F-2DE5-40E0-99FC-389E09278E5F}" srcOrd="1" destOrd="0" presId="urn:microsoft.com/office/officeart/2005/8/layout/hList1"/>
    <dgm:cxn modelId="{7EECDCC5-D25E-4F41-9304-0266ACA72475}" type="presParOf" srcId="{5A8B63E4-6BA5-4556-90A6-45AA94534E46}" destId="{F1052A87-A19B-4973-899B-0D37813CCE45}" srcOrd="5" destOrd="0" presId="urn:microsoft.com/office/officeart/2005/8/layout/hList1"/>
    <dgm:cxn modelId="{CE08B075-2C0E-4887-BDFA-934FB64A4D01}" type="presParOf" srcId="{5A8B63E4-6BA5-4556-90A6-45AA94534E46}" destId="{E73CCA17-68DB-4127-8B09-30AD00622FEB}" srcOrd="6" destOrd="0" presId="urn:microsoft.com/office/officeart/2005/8/layout/hList1"/>
    <dgm:cxn modelId="{8A8AED30-7C47-496D-BF5B-9EE0E5BB5A7F}" type="presParOf" srcId="{E73CCA17-68DB-4127-8B09-30AD00622FEB}" destId="{8165AB0F-9B91-4776-AB21-63DFB892E734}" srcOrd="0" destOrd="0" presId="urn:microsoft.com/office/officeart/2005/8/layout/hList1"/>
    <dgm:cxn modelId="{2593E1BF-0542-4E23-9AF6-DD017BDEF14C}" type="presParOf" srcId="{E73CCA17-68DB-4127-8B09-30AD00622FEB}" destId="{A67F5E84-FAC3-4515-8E5F-26DDE3F3461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86A3EBE-A652-4329-B1AF-47C05BE5B42F}" type="doc">
      <dgm:prSet loTypeId="urn:microsoft.com/office/officeart/2005/8/layout/process4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A199863-76F2-452F-B761-9D6D0086E318}">
      <dgm:prSet/>
      <dgm:spPr/>
      <dgm:t>
        <a:bodyPr/>
        <a:lstStyle/>
        <a:p>
          <a:r>
            <a:rPr lang="en-US" b="1" i="0" baseline="0"/>
            <a:t>Key Performance Indicators (KPIs)</a:t>
          </a:r>
          <a:r>
            <a:rPr lang="en-US" b="0" i="0" baseline="0"/>
            <a:t>:</a:t>
          </a:r>
          <a:endParaRPr lang="en-US"/>
        </a:p>
      </dgm:t>
    </dgm:pt>
    <dgm:pt modelId="{46483FA0-EC95-4266-84F6-E9F1E18B6006}" type="parTrans" cxnId="{26C8C2D6-8863-414C-B719-4AA61DE80DDA}">
      <dgm:prSet/>
      <dgm:spPr/>
      <dgm:t>
        <a:bodyPr/>
        <a:lstStyle/>
        <a:p>
          <a:endParaRPr lang="en-US"/>
        </a:p>
      </dgm:t>
    </dgm:pt>
    <dgm:pt modelId="{A0DA6681-39D1-4BB2-8427-693394946407}" type="sibTrans" cxnId="{26C8C2D6-8863-414C-B719-4AA61DE80DDA}">
      <dgm:prSet/>
      <dgm:spPr/>
      <dgm:t>
        <a:bodyPr/>
        <a:lstStyle/>
        <a:p>
          <a:endParaRPr lang="en-US"/>
        </a:p>
      </dgm:t>
    </dgm:pt>
    <dgm:pt modelId="{187C0A26-8D4D-4E5D-A3C1-F3714DF2C1D5}">
      <dgm:prSet/>
      <dgm:spPr/>
      <dgm:t>
        <a:bodyPr/>
        <a:lstStyle/>
        <a:p>
          <a:r>
            <a:rPr lang="en-US" b="0" i="0" baseline="0"/>
            <a:t>Increase in website traffic.</a:t>
          </a:r>
          <a:endParaRPr lang="en-US"/>
        </a:p>
      </dgm:t>
    </dgm:pt>
    <dgm:pt modelId="{25A451A2-4612-4D62-9829-80D0CFDAD7FF}" type="parTrans" cxnId="{23C44449-CBE6-4B4C-9E94-499DA5158EAF}">
      <dgm:prSet/>
      <dgm:spPr/>
      <dgm:t>
        <a:bodyPr/>
        <a:lstStyle/>
        <a:p>
          <a:endParaRPr lang="en-US"/>
        </a:p>
      </dgm:t>
    </dgm:pt>
    <dgm:pt modelId="{E104902C-0BFB-4B5E-8D17-A5BA4B671EFE}" type="sibTrans" cxnId="{23C44449-CBE6-4B4C-9E94-499DA5158EAF}">
      <dgm:prSet/>
      <dgm:spPr/>
      <dgm:t>
        <a:bodyPr/>
        <a:lstStyle/>
        <a:p>
          <a:endParaRPr lang="en-US"/>
        </a:p>
      </dgm:t>
    </dgm:pt>
    <dgm:pt modelId="{5DDC730E-B0FD-415E-96D2-3B3F47D6D897}">
      <dgm:prSet/>
      <dgm:spPr/>
      <dgm:t>
        <a:bodyPr/>
        <a:lstStyle/>
        <a:p>
          <a:r>
            <a:rPr lang="en-US" b="0" i="0" baseline="0"/>
            <a:t>Growth in social media engagement (likes, shares, comments).</a:t>
          </a:r>
          <a:endParaRPr lang="en-US"/>
        </a:p>
      </dgm:t>
    </dgm:pt>
    <dgm:pt modelId="{5A292D37-F63B-447C-8E32-8965D67A3C79}" type="parTrans" cxnId="{CBEA6F15-60D1-4BB6-A295-56B0E88BFCAE}">
      <dgm:prSet/>
      <dgm:spPr/>
      <dgm:t>
        <a:bodyPr/>
        <a:lstStyle/>
        <a:p>
          <a:endParaRPr lang="en-US"/>
        </a:p>
      </dgm:t>
    </dgm:pt>
    <dgm:pt modelId="{645E3A56-C551-4C61-B8C9-245DE8BE5E43}" type="sibTrans" cxnId="{CBEA6F15-60D1-4BB6-A295-56B0E88BFCAE}">
      <dgm:prSet/>
      <dgm:spPr/>
      <dgm:t>
        <a:bodyPr/>
        <a:lstStyle/>
        <a:p>
          <a:endParaRPr lang="en-US"/>
        </a:p>
      </dgm:t>
    </dgm:pt>
    <dgm:pt modelId="{3543EFB9-9E81-4107-9678-CD9920D4518B}">
      <dgm:prSet/>
      <dgm:spPr/>
      <dgm:t>
        <a:bodyPr/>
        <a:lstStyle/>
        <a:p>
          <a:r>
            <a:rPr lang="en-US" b="0" i="0" baseline="0"/>
            <a:t>Conversion rate (number of visitors who book their stay).</a:t>
          </a:r>
          <a:endParaRPr lang="en-US"/>
        </a:p>
      </dgm:t>
    </dgm:pt>
    <dgm:pt modelId="{778369D1-6403-46F2-A73B-B9EB30F6DE10}" type="parTrans" cxnId="{460FB7A2-FBF9-4796-8221-85A2FA693C62}">
      <dgm:prSet/>
      <dgm:spPr/>
      <dgm:t>
        <a:bodyPr/>
        <a:lstStyle/>
        <a:p>
          <a:endParaRPr lang="en-US"/>
        </a:p>
      </dgm:t>
    </dgm:pt>
    <dgm:pt modelId="{109CED77-6B2E-4A67-AA36-3EA2EEACF3C9}" type="sibTrans" cxnId="{460FB7A2-FBF9-4796-8221-85A2FA693C62}">
      <dgm:prSet/>
      <dgm:spPr/>
      <dgm:t>
        <a:bodyPr/>
        <a:lstStyle/>
        <a:p>
          <a:endParaRPr lang="en-US"/>
        </a:p>
      </dgm:t>
    </dgm:pt>
    <dgm:pt modelId="{6A417E66-4B9C-42B0-B4D5-EB2ED01838C7}">
      <dgm:prSet/>
      <dgm:spPr/>
      <dgm:t>
        <a:bodyPr/>
        <a:lstStyle/>
        <a:p>
          <a:r>
            <a:rPr lang="en-US" b="0" i="0" baseline="0"/>
            <a:t>Email open and click-through rates.</a:t>
          </a:r>
          <a:endParaRPr lang="en-US"/>
        </a:p>
      </dgm:t>
    </dgm:pt>
    <dgm:pt modelId="{3D3A9DB0-8BE2-4CAC-9185-F0973A870833}" type="parTrans" cxnId="{86069C10-285A-48C2-862F-CAF56BAFC56A}">
      <dgm:prSet/>
      <dgm:spPr/>
      <dgm:t>
        <a:bodyPr/>
        <a:lstStyle/>
        <a:p>
          <a:endParaRPr lang="en-US"/>
        </a:p>
      </dgm:t>
    </dgm:pt>
    <dgm:pt modelId="{C2A8200B-0CE7-40A6-A0EF-D3897B0891CD}" type="sibTrans" cxnId="{86069C10-285A-48C2-862F-CAF56BAFC56A}">
      <dgm:prSet/>
      <dgm:spPr/>
      <dgm:t>
        <a:bodyPr/>
        <a:lstStyle/>
        <a:p>
          <a:endParaRPr lang="en-US"/>
        </a:p>
      </dgm:t>
    </dgm:pt>
    <dgm:pt modelId="{4C94D98A-A8AF-44B5-903E-82C85E6DFD82}">
      <dgm:prSet/>
      <dgm:spPr/>
      <dgm:t>
        <a:bodyPr/>
        <a:lstStyle/>
        <a:p>
          <a:r>
            <a:rPr lang="en-US" b="1" i="0" baseline="0"/>
            <a:t>Expected Results</a:t>
          </a:r>
          <a:r>
            <a:rPr lang="en-US" b="0" i="0" baseline="0"/>
            <a:t>:</a:t>
          </a:r>
          <a:endParaRPr lang="en-US"/>
        </a:p>
      </dgm:t>
    </dgm:pt>
    <dgm:pt modelId="{80188C9D-A387-47BB-A298-BDAEC3377DCC}" type="parTrans" cxnId="{5F4989C4-6B06-4E42-8498-960AF895D23C}">
      <dgm:prSet/>
      <dgm:spPr/>
      <dgm:t>
        <a:bodyPr/>
        <a:lstStyle/>
        <a:p>
          <a:endParaRPr lang="en-US"/>
        </a:p>
      </dgm:t>
    </dgm:pt>
    <dgm:pt modelId="{42C84A13-CF34-4A2A-B630-A45E26804561}" type="sibTrans" cxnId="{5F4989C4-6B06-4E42-8498-960AF895D23C}">
      <dgm:prSet/>
      <dgm:spPr/>
      <dgm:t>
        <a:bodyPr/>
        <a:lstStyle/>
        <a:p>
          <a:endParaRPr lang="en-US"/>
        </a:p>
      </dgm:t>
    </dgm:pt>
    <dgm:pt modelId="{B6A4418B-6E5D-434C-9DA4-540B92D3D87E}">
      <dgm:prSet/>
      <dgm:spPr/>
      <dgm:t>
        <a:bodyPr/>
        <a:lstStyle/>
        <a:p>
          <a:r>
            <a:rPr lang="en-US" b="0" i="0" baseline="0"/>
            <a:t>Boost in brand awareness and engagement.</a:t>
          </a:r>
          <a:endParaRPr lang="en-US"/>
        </a:p>
      </dgm:t>
    </dgm:pt>
    <dgm:pt modelId="{F80F5F4D-C518-449A-BD38-225853108013}" type="parTrans" cxnId="{9ED37034-B584-4A9D-BD12-4C0A3789F87F}">
      <dgm:prSet/>
      <dgm:spPr/>
      <dgm:t>
        <a:bodyPr/>
        <a:lstStyle/>
        <a:p>
          <a:endParaRPr lang="en-US"/>
        </a:p>
      </dgm:t>
    </dgm:pt>
    <dgm:pt modelId="{B237E026-0B12-458F-A57A-9DE5666A49BF}" type="sibTrans" cxnId="{9ED37034-B584-4A9D-BD12-4C0A3789F87F}">
      <dgm:prSet/>
      <dgm:spPr/>
      <dgm:t>
        <a:bodyPr/>
        <a:lstStyle/>
        <a:p>
          <a:endParaRPr lang="en-US"/>
        </a:p>
      </dgm:t>
    </dgm:pt>
    <dgm:pt modelId="{24B7EAE2-0B43-4D04-85C9-84E81B1A60D6}">
      <dgm:prSet/>
      <dgm:spPr/>
      <dgm:t>
        <a:bodyPr/>
        <a:lstStyle/>
        <a:p>
          <a:r>
            <a:rPr lang="en-US" b="0" i="0" baseline="0"/>
            <a:t>Increased international bookings for the destination.</a:t>
          </a:r>
          <a:endParaRPr lang="en-US"/>
        </a:p>
      </dgm:t>
    </dgm:pt>
    <dgm:pt modelId="{7E888CAE-E76E-415A-9E6F-DB4899F8F952}" type="parTrans" cxnId="{CA1DB846-5414-4914-9787-8105F07DCF28}">
      <dgm:prSet/>
      <dgm:spPr/>
      <dgm:t>
        <a:bodyPr/>
        <a:lstStyle/>
        <a:p>
          <a:endParaRPr lang="en-US"/>
        </a:p>
      </dgm:t>
    </dgm:pt>
    <dgm:pt modelId="{C8D39728-85D0-464B-895E-FC52476D61AE}" type="sibTrans" cxnId="{CA1DB846-5414-4914-9787-8105F07DCF28}">
      <dgm:prSet/>
      <dgm:spPr/>
      <dgm:t>
        <a:bodyPr/>
        <a:lstStyle/>
        <a:p>
          <a:endParaRPr lang="en-US"/>
        </a:p>
      </dgm:t>
    </dgm:pt>
    <dgm:pt modelId="{6660BDFD-775C-42D9-B2E0-8FF45AA538CD}" type="pres">
      <dgm:prSet presAssocID="{986A3EBE-A652-4329-B1AF-47C05BE5B42F}" presName="Name0" presStyleCnt="0">
        <dgm:presLayoutVars>
          <dgm:dir/>
          <dgm:animLvl val="lvl"/>
          <dgm:resizeHandles val="exact"/>
        </dgm:presLayoutVars>
      </dgm:prSet>
      <dgm:spPr/>
    </dgm:pt>
    <dgm:pt modelId="{662D2A33-3C48-4892-B4D6-B5AC08476649}" type="pres">
      <dgm:prSet presAssocID="{4C94D98A-A8AF-44B5-903E-82C85E6DFD82}" presName="boxAndChildren" presStyleCnt="0"/>
      <dgm:spPr/>
    </dgm:pt>
    <dgm:pt modelId="{BF82EC62-6642-41DA-910D-961E86DDC9D3}" type="pres">
      <dgm:prSet presAssocID="{4C94D98A-A8AF-44B5-903E-82C85E6DFD82}" presName="parentTextBox" presStyleLbl="node1" presStyleIdx="0" presStyleCnt="2"/>
      <dgm:spPr/>
    </dgm:pt>
    <dgm:pt modelId="{2480FBD6-E567-4299-AB2B-5D32A4F2CECC}" type="pres">
      <dgm:prSet presAssocID="{4C94D98A-A8AF-44B5-903E-82C85E6DFD82}" presName="entireBox" presStyleLbl="node1" presStyleIdx="0" presStyleCnt="2"/>
      <dgm:spPr/>
    </dgm:pt>
    <dgm:pt modelId="{5758C6AD-26A1-4EBD-8C34-12187B42713C}" type="pres">
      <dgm:prSet presAssocID="{4C94D98A-A8AF-44B5-903E-82C85E6DFD82}" presName="descendantBox" presStyleCnt="0"/>
      <dgm:spPr/>
    </dgm:pt>
    <dgm:pt modelId="{83FFC531-E2CE-430F-A605-19E604326AA5}" type="pres">
      <dgm:prSet presAssocID="{B6A4418B-6E5D-434C-9DA4-540B92D3D87E}" presName="childTextBox" presStyleLbl="fgAccFollowNode1" presStyleIdx="0" presStyleCnt="6">
        <dgm:presLayoutVars>
          <dgm:bulletEnabled val="1"/>
        </dgm:presLayoutVars>
      </dgm:prSet>
      <dgm:spPr/>
    </dgm:pt>
    <dgm:pt modelId="{3043D695-9A9B-4432-A113-67424F1EA325}" type="pres">
      <dgm:prSet presAssocID="{24B7EAE2-0B43-4D04-85C9-84E81B1A60D6}" presName="childTextBox" presStyleLbl="fgAccFollowNode1" presStyleIdx="1" presStyleCnt="6">
        <dgm:presLayoutVars>
          <dgm:bulletEnabled val="1"/>
        </dgm:presLayoutVars>
      </dgm:prSet>
      <dgm:spPr/>
    </dgm:pt>
    <dgm:pt modelId="{03369910-9ACE-4BD9-A6A3-C37F928B176D}" type="pres">
      <dgm:prSet presAssocID="{A0DA6681-39D1-4BB2-8427-693394946407}" presName="sp" presStyleCnt="0"/>
      <dgm:spPr/>
    </dgm:pt>
    <dgm:pt modelId="{5FBFE4A0-D957-4806-AF53-D4B0133D4044}" type="pres">
      <dgm:prSet presAssocID="{3A199863-76F2-452F-B761-9D6D0086E318}" presName="arrowAndChildren" presStyleCnt="0"/>
      <dgm:spPr/>
    </dgm:pt>
    <dgm:pt modelId="{50403FB0-6873-40C4-91A3-DEA0CC332132}" type="pres">
      <dgm:prSet presAssocID="{3A199863-76F2-452F-B761-9D6D0086E318}" presName="parentTextArrow" presStyleLbl="node1" presStyleIdx="0" presStyleCnt="2"/>
      <dgm:spPr/>
    </dgm:pt>
    <dgm:pt modelId="{CF66D8E2-E230-46A9-8D78-C2B7ACF22925}" type="pres">
      <dgm:prSet presAssocID="{3A199863-76F2-452F-B761-9D6D0086E318}" presName="arrow" presStyleLbl="node1" presStyleIdx="1" presStyleCnt="2"/>
      <dgm:spPr/>
    </dgm:pt>
    <dgm:pt modelId="{A2DB5740-0830-4AF0-815D-5CB18B143B24}" type="pres">
      <dgm:prSet presAssocID="{3A199863-76F2-452F-B761-9D6D0086E318}" presName="descendantArrow" presStyleCnt="0"/>
      <dgm:spPr/>
    </dgm:pt>
    <dgm:pt modelId="{C49B585C-C673-48F9-9FAE-16322D7A9648}" type="pres">
      <dgm:prSet presAssocID="{187C0A26-8D4D-4E5D-A3C1-F3714DF2C1D5}" presName="childTextArrow" presStyleLbl="fgAccFollowNode1" presStyleIdx="2" presStyleCnt="6">
        <dgm:presLayoutVars>
          <dgm:bulletEnabled val="1"/>
        </dgm:presLayoutVars>
      </dgm:prSet>
      <dgm:spPr/>
    </dgm:pt>
    <dgm:pt modelId="{9BB9FF55-AFBF-4C9E-8D62-169E5E4F1142}" type="pres">
      <dgm:prSet presAssocID="{5DDC730E-B0FD-415E-96D2-3B3F47D6D897}" presName="childTextArrow" presStyleLbl="fgAccFollowNode1" presStyleIdx="3" presStyleCnt="6">
        <dgm:presLayoutVars>
          <dgm:bulletEnabled val="1"/>
        </dgm:presLayoutVars>
      </dgm:prSet>
      <dgm:spPr/>
    </dgm:pt>
    <dgm:pt modelId="{2A462AE6-0D27-4F8D-B4D5-FB170E509F30}" type="pres">
      <dgm:prSet presAssocID="{3543EFB9-9E81-4107-9678-CD9920D4518B}" presName="childTextArrow" presStyleLbl="fgAccFollowNode1" presStyleIdx="4" presStyleCnt="6">
        <dgm:presLayoutVars>
          <dgm:bulletEnabled val="1"/>
        </dgm:presLayoutVars>
      </dgm:prSet>
      <dgm:spPr/>
    </dgm:pt>
    <dgm:pt modelId="{77FD8FA7-F4E5-470B-9F13-0E97F7C79398}" type="pres">
      <dgm:prSet presAssocID="{6A417E66-4B9C-42B0-B4D5-EB2ED01838C7}" presName="childTextArrow" presStyleLbl="fgAccFollowNode1" presStyleIdx="5" presStyleCnt="6">
        <dgm:presLayoutVars>
          <dgm:bulletEnabled val="1"/>
        </dgm:presLayoutVars>
      </dgm:prSet>
      <dgm:spPr/>
    </dgm:pt>
  </dgm:ptLst>
  <dgm:cxnLst>
    <dgm:cxn modelId="{9B306606-13F6-40E1-B106-990FE3BD52B7}" type="presOf" srcId="{5DDC730E-B0FD-415E-96D2-3B3F47D6D897}" destId="{9BB9FF55-AFBF-4C9E-8D62-169E5E4F1142}" srcOrd="0" destOrd="0" presId="urn:microsoft.com/office/officeart/2005/8/layout/process4"/>
    <dgm:cxn modelId="{16E1C60B-8C9D-438D-A94B-2EED38C4F0F7}" type="presOf" srcId="{6A417E66-4B9C-42B0-B4D5-EB2ED01838C7}" destId="{77FD8FA7-F4E5-470B-9F13-0E97F7C79398}" srcOrd="0" destOrd="0" presId="urn:microsoft.com/office/officeart/2005/8/layout/process4"/>
    <dgm:cxn modelId="{86069C10-285A-48C2-862F-CAF56BAFC56A}" srcId="{3A199863-76F2-452F-B761-9D6D0086E318}" destId="{6A417E66-4B9C-42B0-B4D5-EB2ED01838C7}" srcOrd="3" destOrd="0" parTransId="{3D3A9DB0-8BE2-4CAC-9185-F0973A870833}" sibTransId="{C2A8200B-0CE7-40A6-A0EF-D3897B0891CD}"/>
    <dgm:cxn modelId="{CBEA6F15-60D1-4BB6-A295-56B0E88BFCAE}" srcId="{3A199863-76F2-452F-B761-9D6D0086E318}" destId="{5DDC730E-B0FD-415E-96D2-3B3F47D6D897}" srcOrd="1" destOrd="0" parTransId="{5A292D37-F63B-447C-8E32-8965D67A3C79}" sibTransId="{645E3A56-C551-4C61-B8C9-245DE8BE5E43}"/>
    <dgm:cxn modelId="{6785001F-F59D-4825-A964-87FD0CA42AF2}" type="presOf" srcId="{3A199863-76F2-452F-B761-9D6D0086E318}" destId="{CF66D8E2-E230-46A9-8D78-C2B7ACF22925}" srcOrd="1" destOrd="0" presId="urn:microsoft.com/office/officeart/2005/8/layout/process4"/>
    <dgm:cxn modelId="{CE43F229-E99B-4AEE-95E6-4867FE9B4A68}" type="presOf" srcId="{986A3EBE-A652-4329-B1AF-47C05BE5B42F}" destId="{6660BDFD-775C-42D9-B2E0-8FF45AA538CD}" srcOrd="0" destOrd="0" presId="urn:microsoft.com/office/officeart/2005/8/layout/process4"/>
    <dgm:cxn modelId="{9ED37034-B584-4A9D-BD12-4C0A3789F87F}" srcId="{4C94D98A-A8AF-44B5-903E-82C85E6DFD82}" destId="{B6A4418B-6E5D-434C-9DA4-540B92D3D87E}" srcOrd="0" destOrd="0" parTransId="{F80F5F4D-C518-449A-BD38-225853108013}" sibTransId="{B237E026-0B12-458F-A57A-9DE5666A49BF}"/>
    <dgm:cxn modelId="{284C3B5C-14F8-4D55-89D9-39D013283721}" type="presOf" srcId="{24B7EAE2-0B43-4D04-85C9-84E81B1A60D6}" destId="{3043D695-9A9B-4432-A113-67424F1EA325}" srcOrd="0" destOrd="0" presId="urn:microsoft.com/office/officeart/2005/8/layout/process4"/>
    <dgm:cxn modelId="{8BC2B143-3F2C-40D4-B08C-FAA1E76117E9}" type="presOf" srcId="{3A199863-76F2-452F-B761-9D6D0086E318}" destId="{50403FB0-6873-40C4-91A3-DEA0CC332132}" srcOrd="0" destOrd="0" presId="urn:microsoft.com/office/officeart/2005/8/layout/process4"/>
    <dgm:cxn modelId="{94C61946-B874-4D0A-9313-A2897421C665}" type="presOf" srcId="{4C94D98A-A8AF-44B5-903E-82C85E6DFD82}" destId="{BF82EC62-6642-41DA-910D-961E86DDC9D3}" srcOrd="0" destOrd="0" presId="urn:microsoft.com/office/officeart/2005/8/layout/process4"/>
    <dgm:cxn modelId="{CA1DB846-5414-4914-9787-8105F07DCF28}" srcId="{4C94D98A-A8AF-44B5-903E-82C85E6DFD82}" destId="{24B7EAE2-0B43-4D04-85C9-84E81B1A60D6}" srcOrd="1" destOrd="0" parTransId="{7E888CAE-E76E-415A-9E6F-DB4899F8F952}" sibTransId="{C8D39728-85D0-464B-895E-FC52476D61AE}"/>
    <dgm:cxn modelId="{23C44449-CBE6-4B4C-9E94-499DA5158EAF}" srcId="{3A199863-76F2-452F-B761-9D6D0086E318}" destId="{187C0A26-8D4D-4E5D-A3C1-F3714DF2C1D5}" srcOrd="0" destOrd="0" parTransId="{25A451A2-4612-4D62-9829-80D0CFDAD7FF}" sibTransId="{E104902C-0BFB-4B5E-8D17-A5BA4B671EFE}"/>
    <dgm:cxn modelId="{7733395A-0C95-4DCB-9546-2A1C1CF80B7D}" type="presOf" srcId="{B6A4418B-6E5D-434C-9DA4-540B92D3D87E}" destId="{83FFC531-E2CE-430F-A605-19E604326AA5}" srcOrd="0" destOrd="0" presId="urn:microsoft.com/office/officeart/2005/8/layout/process4"/>
    <dgm:cxn modelId="{460FB7A2-FBF9-4796-8221-85A2FA693C62}" srcId="{3A199863-76F2-452F-B761-9D6D0086E318}" destId="{3543EFB9-9E81-4107-9678-CD9920D4518B}" srcOrd="2" destOrd="0" parTransId="{778369D1-6403-46F2-A73B-B9EB30F6DE10}" sibTransId="{109CED77-6B2E-4A67-AA36-3EA2EEACF3C9}"/>
    <dgm:cxn modelId="{C4C022A9-3543-4F4F-A231-5250E71578A3}" type="presOf" srcId="{4C94D98A-A8AF-44B5-903E-82C85E6DFD82}" destId="{2480FBD6-E567-4299-AB2B-5D32A4F2CECC}" srcOrd="1" destOrd="0" presId="urn:microsoft.com/office/officeart/2005/8/layout/process4"/>
    <dgm:cxn modelId="{5F4989C4-6B06-4E42-8498-960AF895D23C}" srcId="{986A3EBE-A652-4329-B1AF-47C05BE5B42F}" destId="{4C94D98A-A8AF-44B5-903E-82C85E6DFD82}" srcOrd="1" destOrd="0" parTransId="{80188C9D-A387-47BB-A298-BDAEC3377DCC}" sibTransId="{42C84A13-CF34-4A2A-B630-A45E26804561}"/>
    <dgm:cxn modelId="{26C8C2D6-8863-414C-B719-4AA61DE80DDA}" srcId="{986A3EBE-A652-4329-B1AF-47C05BE5B42F}" destId="{3A199863-76F2-452F-B761-9D6D0086E318}" srcOrd="0" destOrd="0" parTransId="{46483FA0-EC95-4266-84F6-E9F1E18B6006}" sibTransId="{A0DA6681-39D1-4BB2-8427-693394946407}"/>
    <dgm:cxn modelId="{F95FCDE7-3624-411B-B181-979EC590A8B8}" type="presOf" srcId="{3543EFB9-9E81-4107-9678-CD9920D4518B}" destId="{2A462AE6-0D27-4F8D-B4D5-FB170E509F30}" srcOrd="0" destOrd="0" presId="urn:microsoft.com/office/officeart/2005/8/layout/process4"/>
    <dgm:cxn modelId="{8C4344FC-EA9B-4B7E-BAF2-F6948B623460}" type="presOf" srcId="{187C0A26-8D4D-4E5D-A3C1-F3714DF2C1D5}" destId="{C49B585C-C673-48F9-9FAE-16322D7A9648}" srcOrd="0" destOrd="0" presId="urn:microsoft.com/office/officeart/2005/8/layout/process4"/>
    <dgm:cxn modelId="{CF2BAC79-C44C-4FB1-84AE-B7256449FF89}" type="presParOf" srcId="{6660BDFD-775C-42D9-B2E0-8FF45AA538CD}" destId="{662D2A33-3C48-4892-B4D6-B5AC08476649}" srcOrd="0" destOrd="0" presId="urn:microsoft.com/office/officeart/2005/8/layout/process4"/>
    <dgm:cxn modelId="{6C61A523-4A61-4D6B-8E07-FDC2CFA2D992}" type="presParOf" srcId="{662D2A33-3C48-4892-B4D6-B5AC08476649}" destId="{BF82EC62-6642-41DA-910D-961E86DDC9D3}" srcOrd="0" destOrd="0" presId="urn:microsoft.com/office/officeart/2005/8/layout/process4"/>
    <dgm:cxn modelId="{EDC729BF-0845-4731-8684-1C6D8088C1CD}" type="presParOf" srcId="{662D2A33-3C48-4892-B4D6-B5AC08476649}" destId="{2480FBD6-E567-4299-AB2B-5D32A4F2CECC}" srcOrd="1" destOrd="0" presId="urn:microsoft.com/office/officeart/2005/8/layout/process4"/>
    <dgm:cxn modelId="{AE9275D1-AD45-4422-A635-5A19527F64E2}" type="presParOf" srcId="{662D2A33-3C48-4892-B4D6-B5AC08476649}" destId="{5758C6AD-26A1-4EBD-8C34-12187B42713C}" srcOrd="2" destOrd="0" presId="urn:microsoft.com/office/officeart/2005/8/layout/process4"/>
    <dgm:cxn modelId="{926D312C-FB0C-486A-92E1-48B32097CE1A}" type="presParOf" srcId="{5758C6AD-26A1-4EBD-8C34-12187B42713C}" destId="{83FFC531-E2CE-430F-A605-19E604326AA5}" srcOrd="0" destOrd="0" presId="urn:microsoft.com/office/officeart/2005/8/layout/process4"/>
    <dgm:cxn modelId="{2DB8E686-FE8E-457A-A5C2-992E60A224DC}" type="presParOf" srcId="{5758C6AD-26A1-4EBD-8C34-12187B42713C}" destId="{3043D695-9A9B-4432-A113-67424F1EA325}" srcOrd="1" destOrd="0" presId="urn:microsoft.com/office/officeart/2005/8/layout/process4"/>
    <dgm:cxn modelId="{F60F5CCE-7548-4AF9-B19B-62FD1C8E4CC7}" type="presParOf" srcId="{6660BDFD-775C-42D9-B2E0-8FF45AA538CD}" destId="{03369910-9ACE-4BD9-A6A3-C37F928B176D}" srcOrd="1" destOrd="0" presId="urn:microsoft.com/office/officeart/2005/8/layout/process4"/>
    <dgm:cxn modelId="{69C8970A-F538-4643-81E4-AF8DEDE9981F}" type="presParOf" srcId="{6660BDFD-775C-42D9-B2E0-8FF45AA538CD}" destId="{5FBFE4A0-D957-4806-AF53-D4B0133D4044}" srcOrd="2" destOrd="0" presId="urn:microsoft.com/office/officeart/2005/8/layout/process4"/>
    <dgm:cxn modelId="{87EE5C33-B135-4A1C-A24E-7BF1DA3928FE}" type="presParOf" srcId="{5FBFE4A0-D957-4806-AF53-D4B0133D4044}" destId="{50403FB0-6873-40C4-91A3-DEA0CC332132}" srcOrd="0" destOrd="0" presId="urn:microsoft.com/office/officeart/2005/8/layout/process4"/>
    <dgm:cxn modelId="{22DAF164-02B7-4735-8AE9-57B678C7D54F}" type="presParOf" srcId="{5FBFE4A0-D957-4806-AF53-D4B0133D4044}" destId="{CF66D8E2-E230-46A9-8D78-C2B7ACF22925}" srcOrd="1" destOrd="0" presId="urn:microsoft.com/office/officeart/2005/8/layout/process4"/>
    <dgm:cxn modelId="{CAC074D8-5330-41E7-8DAF-150E837DFF2B}" type="presParOf" srcId="{5FBFE4A0-D957-4806-AF53-D4B0133D4044}" destId="{A2DB5740-0830-4AF0-815D-5CB18B143B24}" srcOrd="2" destOrd="0" presId="urn:microsoft.com/office/officeart/2005/8/layout/process4"/>
    <dgm:cxn modelId="{7C2C8734-F0F8-4607-8F0A-D15781084A47}" type="presParOf" srcId="{A2DB5740-0830-4AF0-815D-5CB18B143B24}" destId="{C49B585C-C673-48F9-9FAE-16322D7A9648}" srcOrd="0" destOrd="0" presId="urn:microsoft.com/office/officeart/2005/8/layout/process4"/>
    <dgm:cxn modelId="{E9032CBE-C560-4CEC-89E0-972B2CC81DAB}" type="presParOf" srcId="{A2DB5740-0830-4AF0-815D-5CB18B143B24}" destId="{9BB9FF55-AFBF-4C9E-8D62-169E5E4F1142}" srcOrd="1" destOrd="0" presId="urn:microsoft.com/office/officeart/2005/8/layout/process4"/>
    <dgm:cxn modelId="{B312662D-B5DF-4AB7-AA7D-881243708FBB}" type="presParOf" srcId="{A2DB5740-0830-4AF0-815D-5CB18B143B24}" destId="{2A462AE6-0D27-4F8D-B4D5-FB170E509F30}" srcOrd="2" destOrd="0" presId="urn:microsoft.com/office/officeart/2005/8/layout/process4"/>
    <dgm:cxn modelId="{971014EA-DF67-47B1-BAF5-3A7ED2CB07E8}" type="presParOf" srcId="{A2DB5740-0830-4AF0-815D-5CB18B143B24}" destId="{77FD8FA7-F4E5-470B-9F13-0E97F7C79398}" srcOrd="3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8DD7C56-0063-45E5-BE85-98687BD8F107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5EBD43C-D447-4C43-AC82-FAB328D2279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/>
            <a:t>A comprehensive marketing campaign that combines press releases, targeted emails, and advertising copy.</a:t>
          </a:r>
          <a:endParaRPr lang="en-US" sz="1600"/>
        </a:p>
      </dgm:t>
    </dgm:pt>
    <dgm:pt modelId="{73C65878-809A-4A45-9B05-C9DEA62A4712}" type="parTrans" cxnId="{E2C0C05C-6C4D-499F-B36A-FB3A09FB5761}">
      <dgm:prSet/>
      <dgm:spPr/>
      <dgm:t>
        <a:bodyPr/>
        <a:lstStyle/>
        <a:p>
          <a:endParaRPr lang="en-US" sz="2400"/>
        </a:p>
      </dgm:t>
    </dgm:pt>
    <dgm:pt modelId="{20EA84D5-9117-4D19-938D-14A95EB2B72A}" type="sibTrans" cxnId="{E2C0C05C-6C4D-499F-B36A-FB3A09FB5761}">
      <dgm:prSet/>
      <dgm:spPr/>
      <dgm:t>
        <a:bodyPr/>
        <a:lstStyle/>
        <a:p>
          <a:endParaRPr lang="en-US" sz="2400"/>
        </a:p>
      </dgm:t>
    </dgm:pt>
    <dgm:pt modelId="{B79D5E74-20BF-4897-BD20-0BE173F8512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/>
            <a:t>Emphasis on cultural sensitivity and personalization to engage international audiences.</a:t>
          </a:r>
          <a:endParaRPr lang="en-US" sz="1600"/>
        </a:p>
      </dgm:t>
    </dgm:pt>
    <dgm:pt modelId="{3E1CB881-385B-4934-B655-E9DA5CF19A9E}" type="parTrans" cxnId="{F926D962-1793-487B-9A02-8E0E7DBB59F1}">
      <dgm:prSet/>
      <dgm:spPr/>
      <dgm:t>
        <a:bodyPr/>
        <a:lstStyle/>
        <a:p>
          <a:endParaRPr lang="en-US" sz="2400"/>
        </a:p>
      </dgm:t>
    </dgm:pt>
    <dgm:pt modelId="{67F1E129-4140-41A2-B350-3E4D44F2D07D}" type="sibTrans" cxnId="{F926D962-1793-487B-9A02-8E0E7DBB59F1}">
      <dgm:prSet/>
      <dgm:spPr/>
      <dgm:t>
        <a:bodyPr/>
        <a:lstStyle/>
        <a:p>
          <a:endParaRPr lang="en-US" sz="2400"/>
        </a:p>
      </dgm:t>
    </dgm:pt>
    <dgm:pt modelId="{B6D32A9A-91EF-4FB4-BE49-A810930294E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/>
            <a:t>Expected outcomes include increased brand visibility, higher engagement, and more bookings for "Paradise Shores."</a:t>
          </a:r>
          <a:endParaRPr lang="en-US" sz="1600"/>
        </a:p>
      </dgm:t>
    </dgm:pt>
    <dgm:pt modelId="{2C9B3EA2-4473-446F-B8E4-81D49EA81BE7}" type="parTrans" cxnId="{EFAC57FE-BB2E-4274-9E28-271B4833E4BD}">
      <dgm:prSet/>
      <dgm:spPr/>
      <dgm:t>
        <a:bodyPr/>
        <a:lstStyle/>
        <a:p>
          <a:endParaRPr lang="en-US" sz="2400"/>
        </a:p>
      </dgm:t>
    </dgm:pt>
    <dgm:pt modelId="{20CCE636-D9E5-4DE5-8BC0-A9A6DF65B13D}" type="sibTrans" cxnId="{EFAC57FE-BB2E-4274-9E28-271B4833E4BD}">
      <dgm:prSet/>
      <dgm:spPr/>
      <dgm:t>
        <a:bodyPr/>
        <a:lstStyle/>
        <a:p>
          <a:endParaRPr lang="en-US" sz="2400"/>
        </a:p>
      </dgm:t>
    </dgm:pt>
    <dgm:pt modelId="{73877C72-B23D-4471-B8FE-123CCA46FD0D}" type="pres">
      <dgm:prSet presAssocID="{98DD7C56-0063-45E5-BE85-98687BD8F107}" presName="root" presStyleCnt="0">
        <dgm:presLayoutVars>
          <dgm:dir/>
          <dgm:resizeHandles val="exact"/>
        </dgm:presLayoutVars>
      </dgm:prSet>
      <dgm:spPr/>
    </dgm:pt>
    <dgm:pt modelId="{9C0E4147-E3A0-4029-9DE0-BAB9D98A5CAE}" type="pres">
      <dgm:prSet presAssocID="{95EBD43C-D447-4C43-AC82-FAB328D22796}" presName="compNode" presStyleCnt="0"/>
      <dgm:spPr/>
    </dgm:pt>
    <dgm:pt modelId="{AC3EE4A5-1380-4A8C-B2A1-C922AD6A8F8B}" type="pres">
      <dgm:prSet presAssocID="{95EBD43C-D447-4C43-AC82-FAB328D2279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end"/>
        </a:ext>
      </dgm:extLst>
    </dgm:pt>
    <dgm:pt modelId="{6D44DAB2-DD07-4E67-9410-BCB0037F65CD}" type="pres">
      <dgm:prSet presAssocID="{95EBD43C-D447-4C43-AC82-FAB328D22796}" presName="spaceRect" presStyleCnt="0"/>
      <dgm:spPr/>
    </dgm:pt>
    <dgm:pt modelId="{F9066C73-F6A0-4ACF-BF22-09D9E145BCAF}" type="pres">
      <dgm:prSet presAssocID="{95EBD43C-D447-4C43-AC82-FAB328D22796}" presName="textRect" presStyleLbl="revTx" presStyleIdx="0" presStyleCnt="3">
        <dgm:presLayoutVars>
          <dgm:chMax val="1"/>
          <dgm:chPref val="1"/>
        </dgm:presLayoutVars>
      </dgm:prSet>
      <dgm:spPr/>
    </dgm:pt>
    <dgm:pt modelId="{3A96851C-F191-4E5E-BF5B-A92DCB163BD6}" type="pres">
      <dgm:prSet presAssocID="{20EA84D5-9117-4D19-938D-14A95EB2B72A}" presName="sibTrans" presStyleCnt="0"/>
      <dgm:spPr/>
    </dgm:pt>
    <dgm:pt modelId="{3C47F4AC-3C48-4C0E-9851-9564B3F936B8}" type="pres">
      <dgm:prSet presAssocID="{B79D5E74-20BF-4897-BD20-0BE173F8512F}" presName="compNode" presStyleCnt="0"/>
      <dgm:spPr/>
    </dgm:pt>
    <dgm:pt modelId="{A2DC034F-84C6-4D29-A532-DD759B9E2C72}" type="pres">
      <dgm:prSet presAssocID="{B79D5E74-20BF-4897-BD20-0BE173F8512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383A26A8-0A8C-4F99-94AF-73F2BC9550D6}" type="pres">
      <dgm:prSet presAssocID="{B79D5E74-20BF-4897-BD20-0BE173F8512F}" presName="spaceRect" presStyleCnt="0"/>
      <dgm:spPr/>
    </dgm:pt>
    <dgm:pt modelId="{D02844F2-9CAB-4DFF-B0CA-81241FB4F267}" type="pres">
      <dgm:prSet presAssocID="{B79D5E74-20BF-4897-BD20-0BE173F8512F}" presName="textRect" presStyleLbl="revTx" presStyleIdx="1" presStyleCnt="3">
        <dgm:presLayoutVars>
          <dgm:chMax val="1"/>
          <dgm:chPref val="1"/>
        </dgm:presLayoutVars>
      </dgm:prSet>
      <dgm:spPr/>
    </dgm:pt>
    <dgm:pt modelId="{9D0AAFEF-A69A-4F70-AB3F-8C896A562AEB}" type="pres">
      <dgm:prSet presAssocID="{67F1E129-4140-41A2-B350-3E4D44F2D07D}" presName="sibTrans" presStyleCnt="0"/>
      <dgm:spPr/>
    </dgm:pt>
    <dgm:pt modelId="{E9D8B8C0-F59E-4578-8DD4-49D769A784B0}" type="pres">
      <dgm:prSet presAssocID="{B6D32A9A-91EF-4FB4-BE49-A810930294E1}" presName="compNode" presStyleCnt="0"/>
      <dgm:spPr/>
    </dgm:pt>
    <dgm:pt modelId="{D60C6801-1ABD-43AC-A9D2-3FE9FF3E7E22}" type="pres">
      <dgm:prSet presAssocID="{B6D32A9A-91EF-4FB4-BE49-A810930294E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ropical scene"/>
        </a:ext>
      </dgm:extLst>
    </dgm:pt>
    <dgm:pt modelId="{8EB5FDF9-748C-4A79-BC2D-D216D0C768F6}" type="pres">
      <dgm:prSet presAssocID="{B6D32A9A-91EF-4FB4-BE49-A810930294E1}" presName="spaceRect" presStyleCnt="0"/>
      <dgm:spPr/>
    </dgm:pt>
    <dgm:pt modelId="{03272FBE-DE7B-46AB-94C2-7280B3D0A15C}" type="pres">
      <dgm:prSet presAssocID="{B6D32A9A-91EF-4FB4-BE49-A810930294E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93853815-CD8E-4194-BACD-EE3D48B339D6}" type="presOf" srcId="{B79D5E74-20BF-4897-BD20-0BE173F8512F}" destId="{D02844F2-9CAB-4DFF-B0CA-81241FB4F267}" srcOrd="0" destOrd="0" presId="urn:microsoft.com/office/officeart/2018/2/layout/IconLabelList"/>
    <dgm:cxn modelId="{E2C0C05C-6C4D-499F-B36A-FB3A09FB5761}" srcId="{98DD7C56-0063-45E5-BE85-98687BD8F107}" destId="{95EBD43C-D447-4C43-AC82-FAB328D22796}" srcOrd="0" destOrd="0" parTransId="{73C65878-809A-4A45-9B05-C9DEA62A4712}" sibTransId="{20EA84D5-9117-4D19-938D-14A95EB2B72A}"/>
    <dgm:cxn modelId="{F926D962-1793-487B-9A02-8E0E7DBB59F1}" srcId="{98DD7C56-0063-45E5-BE85-98687BD8F107}" destId="{B79D5E74-20BF-4897-BD20-0BE173F8512F}" srcOrd="1" destOrd="0" parTransId="{3E1CB881-385B-4934-B655-E9DA5CF19A9E}" sibTransId="{67F1E129-4140-41A2-B350-3E4D44F2D07D}"/>
    <dgm:cxn modelId="{A5408A4F-C0BA-42FA-BB0A-EDA2FF1EB90D}" type="presOf" srcId="{B6D32A9A-91EF-4FB4-BE49-A810930294E1}" destId="{03272FBE-DE7B-46AB-94C2-7280B3D0A15C}" srcOrd="0" destOrd="0" presId="urn:microsoft.com/office/officeart/2018/2/layout/IconLabelList"/>
    <dgm:cxn modelId="{15A65FAB-DE19-4D30-BF15-EA3276870C6A}" type="presOf" srcId="{98DD7C56-0063-45E5-BE85-98687BD8F107}" destId="{73877C72-B23D-4471-B8FE-123CCA46FD0D}" srcOrd="0" destOrd="0" presId="urn:microsoft.com/office/officeart/2018/2/layout/IconLabelList"/>
    <dgm:cxn modelId="{444D5DC4-AE75-41C8-B80D-96C79DADEABD}" type="presOf" srcId="{95EBD43C-D447-4C43-AC82-FAB328D22796}" destId="{F9066C73-F6A0-4ACF-BF22-09D9E145BCAF}" srcOrd="0" destOrd="0" presId="urn:microsoft.com/office/officeart/2018/2/layout/IconLabelList"/>
    <dgm:cxn modelId="{EFAC57FE-BB2E-4274-9E28-271B4833E4BD}" srcId="{98DD7C56-0063-45E5-BE85-98687BD8F107}" destId="{B6D32A9A-91EF-4FB4-BE49-A810930294E1}" srcOrd="2" destOrd="0" parTransId="{2C9B3EA2-4473-446F-B8E4-81D49EA81BE7}" sibTransId="{20CCE636-D9E5-4DE5-8BC0-A9A6DF65B13D}"/>
    <dgm:cxn modelId="{F8D7F87F-FFA5-411C-AC6C-827BCBE21E6A}" type="presParOf" srcId="{73877C72-B23D-4471-B8FE-123CCA46FD0D}" destId="{9C0E4147-E3A0-4029-9DE0-BAB9D98A5CAE}" srcOrd="0" destOrd="0" presId="urn:microsoft.com/office/officeart/2018/2/layout/IconLabelList"/>
    <dgm:cxn modelId="{2B431A06-2934-4D03-A755-423454DA8CC3}" type="presParOf" srcId="{9C0E4147-E3A0-4029-9DE0-BAB9D98A5CAE}" destId="{AC3EE4A5-1380-4A8C-B2A1-C922AD6A8F8B}" srcOrd="0" destOrd="0" presId="urn:microsoft.com/office/officeart/2018/2/layout/IconLabelList"/>
    <dgm:cxn modelId="{7B7A913A-154A-4A0B-BE3D-7EA3699E4D62}" type="presParOf" srcId="{9C0E4147-E3A0-4029-9DE0-BAB9D98A5CAE}" destId="{6D44DAB2-DD07-4E67-9410-BCB0037F65CD}" srcOrd="1" destOrd="0" presId="urn:microsoft.com/office/officeart/2018/2/layout/IconLabelList"/>
    <dgm:cxn modelId="{D58EEC87-9E61-4F2B-801A-57DF4067DD7F}" type="presParOf" srcId="{9C0E4147-E3A0-4029-9DE0-BAB9D98A5CAE}" destId="{F9066C73-F6A0-4ACF-BF22-09D9E145BCAF}" srcOrd="2" destOrd="0" presId="urn:microsoft.com/office/officeart/2018/2/layout/IconLabelList"/>
    <dgm:cxn modelId="{8CA009C5-C939-4027-AC66-C040021D5658}" type="presParOf" srcId="{73877C72-B23D-4471-B8FE-123CCA46FD0D}" destId="{3A96851C-F191-4E5E-BF5B-A92DCB163BD6}" srcOrd="1" destOrd="0" presId="urn:microsoft.com/office/officeart/2018/2/layout/IconLabelList"/>
    <dgm:cxn modelId="{EDC24FF2-EF26-4E54-B8C8-61DB352D91EA}" type="presParOf" srcId="{73877C72-B23D-4471-B8FE-123CCA46FD0D}" destId="{3C47F4AC-3C48-4C0E-9851-9564B3F936B8}" srcOrd="2" destOrd="0" presId="urn:microsoft.com/office/officeart/2018/2/layout/IconLabelList"/>
    <dgm:cxn modelId="{50ECA9BD-4850-4EDC-9D92-2645CCE58745}" type="presParOf" srcId="{3C47F4AC-3C48-4C0E-9851-9564B3F936B8}" destId="{A2DC034F-84C6-4D29-A532-DD759B9E2C72}" srcOrd="0" destOrd="0" presId="urn:microsoft.com/office/officeart/2018/2/layout/IconLabelList"/>
    <dgm:cxn modelId="{A6093B58-94F8-469B-A361-C446A82B6772}" type="presParOf" srcId="{3C47F4AC-3C48-4C0E-9851-9564B3F936B8}" destId="{383A26A8-0A8C-4F99-94AF-73F2BC9550D6}" srcOrd="1" destOrd="0" presId="urn:microsoft.com/office/officeart/2018/2/layout/IconLabelList"/>
    <dgm:cxn modelId="{9401A855-6484-45F0-8A67-E48DE85A5027}" type="presParOf" srcId="{3C47F4AC-3C48-4C0E-9851-9564B3F936B8}" destId="{D02844F2-9CAB-4DFF-B0CA-81241FB4F267}" srcOrd="2" destOrd="0" presId="urn:microsoft.com/office/officeart/2018/2/layout/IconLabelList"/>
    <dgm:cxn modelId="{813103EA-88C4-419C-B1E0-5CBC1F37EF2D}" type="presParOf" srcId="{73877C72-B23D-4471-B8FE-123CCA46FD0D}" destId="{9D0AAFEF-A69A-4F70-AB3F-8C896A562AEB}" srcOrd="3" destOrd="0" presId="urn:microsoft.com/office/officeart/2018/2/layout/IconLabelList"/>
    <dgm:cxn modelId="{AB3CAE71-FEB1-4727-862F-7D82B90AEAAE}" type="presParOf" srcId="{73877C72-B23D-4471-B8FE-123CCA46FD0D}" destId="{E9D8B8C0-F59E-4578-8DD4-49D769A784B0}" srcOrd="4" destOrd="0" presId="urn:microsoft.com/office/officeart/2018/2/layout/IconLabelList"/>
    <dgm:cxn modelId="{D64ECC00-9549-4377-ADFA-5D25F51B3EBC}" type="presParOf" srcId="{E9D8B8C0-F59E-4578-8DD4-49D769A784B0}" destId="{D60C6801-1ABD-43AC-A9D2-3FE9FF3E7E22}" srcOrd="0" destOrd="0" presId="urn:microsoft.com/office/officeart/2018/2/layout/IconLabelList"/>
    <dgm:cxn modelId="{B7F0F1C7-A691-489F-BACE-CB97C33CE2B9}" type="presParOf" srcId="{E9D8B8C0-F59E-4578-8DD4-49D769A784B0}" destId="{8EB5FDF9-748C-4A79-BC2D-D216D0C768F6}" srcOrd="1" destOrd="0" presId="urn:microsoft.com/office/officeart/2018/2/layout/IconLabelList"/>
    <dgm:cxn modelId="{BCEBFABE-E780-4ACF-BBD3-8E2FC65FE7E5}" type="presParOf" srcId="{E9D8B8C0-F59E-4578-8DD4-49D769A784B0}" destId="{03272FBE-DE7B-46AB-94C2-7280B3D0A15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6E8855-2D7B-4300-84BD-2936D4E47808}">
      <dsp:nvSpPr>
        <dsp:cNvPr id="0" name=""/>
        <dsp:cNvSpPr/>
      </dsp:nvSpPr>
      <dsp:spPr>
        <a:xfrm>
          <a:off x="15076" y="260785"/>
          <a:ext cx="1464644" cy="146464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4B5189-894B-40C6-9EF5-0116281740D4}">
      <dsp:nvSpPr>
        <dsp:cNvPr id="0" name=""/>
        <dsp:cNvSpPr/>
      </dsp:nvSpPr>
      <dsp:spPr>
        <a:xfrm>
          <a:off x="322651" y="568361"/>
          <a:ext cx="849493" cy="8494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29CFF5-65EA-4FCF-A9E5-EB87255911BB}">
      <dsp:nvSpPr>
        <dsp:cNvPr id="0" name=""/>
        <dsp:cNvSpPr/>
      </dsp:nvSpPr>
      <dsp:spPr>
        <a:xfrm>
          <a:off x="1793573" y="260785"/>
          <a:ext cx="3452376" cy="1464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"Paradise Shores.“</a:t>
          </a:r>
        </a:p>
      </dsp:txBody>
      <dsp:txXfrm>
        <a:off x="1793573" y="260785"/>
        <a:ext cx="3452376" cy="1464644"/>
      </dsp:txXfrm>
    </dsp:sp>
    <dsp:sp modelId="{A37B8AB7-C328-4D13-8695-916BECA47D78}">
      <dsp:nvSpPr>
        <dsp:cNvPr id="0" name=""/>
        <dsp:cNvSpPr/>
      </dsp:nvSpPr>
      <dsp:spPr>
        <a:xfrm>
          <a:off x="5847500" y="260785"/>
          <a:ext cx="1464644" cy="14646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CF7DE3-5797-4548-9E84-355901161A64}">
      <dsp:nvSpPr>
        <dsp:cNvPr id="0" name=""/>
        <dsp:cNvSpPr/>
      </dsp:nvSpPr>
      <dsp:spPr>
        <a:xfrm>
          <a:off x="6155075" y="568361"/>
          <a:ext cx="849493" cy="8494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4E6892-FEBC-45CD-A438-6BEE8158E52C}">
      <dsp:nvSpPr>
        <dsp:cNvPr id="0" name=""/>
        <dsp:cNvSpPr/>
      </dsp:nvSpPr>
      <dsp:spPr>
        <a:xfrm>
          <a:off x="7625997" y="260785"/>
          <a:ext cx="3452376" cy="1464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An exclusive luxury destination located on a pristine coastline</a:t>
          </a:r>
        </a:p>
      </dsp:txBody>
      <dsp:txXfrm>
        <a:off x="7625997" y="260785"/>
        <a:ext cx="3452376" cy="1464644"/>
      </dsp:txXfrm>
    </dsp:sp>
    <dsp:sp modelId="{3B1F4FC1-08A2-4840-8095-72CE72D84BCA}">
      <dsp:nvSpPr>
        <dsp:cNvPr id="0" name=""/>
        <dsp:cNvSpPr/>
      </dsp:nvSpPr>
      <dsp:spPr>
        <a:xfrm>
          <a:off x="15076" y="2432233"/>
          <a:ext cx="1464644" cy="146464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9D265F-6602-45D9-A011-CC763D7F2385}">
      <dsp:nvSpPr>
        <dsp:cNvPr id="0" name=""/>
        <dsp:cNvSpPr/>
      </dsp:nvSpPr>
      <dsp:spPr>
        <a:xfrm>
          <a:off x="322651" y="2739808"/>
          <a:ext cx="849493" cy="84949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64437B-E9AF-47AD-B5A2-D04C2A3FEF56}">
      <dsp:nvSpPr>
        <dsp:cNvPr id="0" name=""/>
        <dsp:cNvSpPr/>
      </dsp:nvSpPr>
      <dsp:spPr>
        <a:xfrm>
          <a:off x="1793573" y="2432233"/>
          <a:ext cx="3452376" cy="1464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Offering high-end resorts, adventure activities, and cultural experiences.</a:t>
          </a:r>
        </a:p>
      </dsp:txBody>
      <dsp:txXfrm>
        <a:off x="1793573" y="2432233"/>
        <a:ext cx="3452376" cy="1464644"/>
      </dsp:txXfrm>
    </dsp:sp>
    <dsp:sp modelId="{DE7AF1CB-AFE9-4573-9ABA-C63DB0FC474D}">
      <dsp:nvSpPr>
        <dsp:cNvPr id="0" name=""/>
        <dsp:cNvSpPr/>
      </dsp:nvSpPr>
      <dsp:spPr>
        <a:xfrm>
          <a:off x="5847500" y="2432233"/>
          <a:ext cx="1464644" cy="146464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C57A86-7075-4549-9AD5-F251756B9394}">
      <dsp:nvSpPr>
        <dsp:cNvPr id="0" name=""/>
        <dsp:cNvSpPr/>
      </dsp:nvSpPr>
      <dsp:spPr>
        <a:xfrm>
          <a:off x="6155075" y="2739808"/>
          <a:ext cx="849493" cy="84949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DEBE84-834E-4FB0-B960-3A1C3A3A6CF3}">
      <dsp:nvSpPr>
        <dsp:cNvPr id="0" name=""/>
        <dsp:cNvSpPr/>
      </dsp:nvSpPr>
      <dsp:spPr>
        <a:xfrm>
          <a:off x="7625997" y="2432233"/>
          <a:ext cx="3452376" cy="1464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Targeting international travelers seeking relaxation, luxury, and cultural immersion.</a:t>
          </a:r>
        </a:p>
      </dsp:txBody>
      <dsp:txXfrm>
        <a:off x="7625997" y="2432233"/>
        <a:ext cx="3452376" cy="14646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01CE75-14A6-4741-9559-9F63AA85F152}">
      <dsp:nvSpPr>
        <dsp:cNvPr id="0" name=""/>
        <dsp:cNvSpPr/>
      </dsp:nvSpPr>
      <dsp:spPr>
        <a:xfrm>
          <a:off x="3201" y="318495"/>
          <a:ext cx="2539866" cy="355581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018" tIns="330200" rIns="198018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Increase international awareness of the destination.</a:t>
          </a:r>
          <a:endParaRPr lang="en-US" sz="2100" kern="1200"/>
        </a:p>
      </dsp:txBody>
      <dsp:txXfrm>
        <a:off x="3201" y="1669704"/>
        <a:ext cx="2539866" cy="2133487"/>
      </dsp:txXfrm>
    </dsp:sp>
    <dsp:sp modelId="{3E4E497B-2DCD-4092-9D76-75AC7C4F2570}">
      <dsp:nvSpPr>
        <dsp:cNvPr id="0" name=""/>
        <dsp:cNvSpPr/>
      </dsp:nvSpPr>
      <dsp:spPr>
        <a:xfrm>
          <a:off x="739762" y="674077"/>
          <a:ext cx="1066743" cy="106674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168" tIns="12700" rIns="8316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95983" y="830298"/>
        <a:ext cx="754301" cy="754301"/>
      </dsp:txXfrm>
    </dsp:sp>
    <dsp:sp modelId="{BF6328D0-5843-4AB6-BA2E-D1258CF73F74}">
      <dsp:nvSpPr>
        <dsp:cNvPr id="0" name=""/>
        <dsp:cNvSpPr/>
      </dsp:nvSpPr>
      <dsp:spPr>
        <a:xfrm>
          <a:off x="3201" y="3874237"/>
          <a:ext cx="2539866" cy="72"/>
        </a:xfrm>
        <a:prstGeom prst="rect">
          <a:avLst/>
        </a:prstGeom>
        <a:solidFill>
          <a:schemeClr val="accent2">
            <a:hueOff val="920516"/>
            <a:satOff val="-2642"/>
            <a:lumOff val="-4230"/>
            <a:alphaOff val="0"/>
          </a:schemeClr>
        </a:solidFill>
        <a:ln w="19050" cap="flat" cmpd="sng" algn="ctr">
          <a:solidFill>
            <a:schemeClr val="accent2">
              <a:hueOff val="920516"/>
              <a:satOff val="-2642"/>
              <a:lumOff val="-42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1122A-24A2-4B3D-B442-7CD5FCBDF449}">
      <dsp:nvSpPr>
        <dsp:cNvPr id="0" name=""/>
        <dsp:cNvSpPr/>
      </dsp:nvSpPr>
      <dsp:spPr>
        <a:xfrm>
          <a:off x="2797054" y="318495"/>
          <a:ext cx="2539866" cy="3555813"/>
        </a:xfrm>
        <a:prstGeom prst="rect">
          <a:avLst/>
        </a:prstGeom>
        <a:solidFill>
          <a:schemeClr val="accent2">
            <a:tint val="40000"/>
            <a:alpha val="90000"/>
            <a:hueOff val="2244906"/>
            <a:satOff val="-20744"/>
            <a:lumOff val="-233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2244906"/>
              <a:satOff val="-20744"/>
              <a:lumOff val="-23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018" tIns="330200" rIns="198018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Drive engagement through personalized messaging and digital platforms.</a:t>
          </a:r>
          <a:endParaRPr lang="en-US" sz="2100" kern="1200"/>
        </a:p>
      </dsp:txBody>
      <dsp:txXfrm>
        <a:off x="2797054" y="1669704"/>
        <a:ext cx="2539866" cy="2133487"/>
      </dsp:txXfrm>
    </dsp:sp>
    <dsp:sp modelId="{CD105EF6-84D2-47A2-B690-1D617D4063A1}">
      <dsp:nvSpPr>
        <dsp:cNvPr id="0" name=""/>
        <dsp:cNvSpPr/>
      </dsp:nvSpPr>
      <dsp:spPr>
        <a:xfrm>
          <a:off x="3533615" y="674077"/>
          <a:ext cx="1066743" cy="1066743"/>
        </a:xfrm>
        <a:prstGeom prst="ellipse">
          <a:avLst/>
        </a:prstGeom>
        <a:solidFill>
          <a:schemeClr val="accent2">
            <a:hueOff val="1841033"/>
            <a:satOff val="-5284"/>
            <a:lumOff val="-8460"/>
            <a:alphaOff val="0"/>
          </a:schemeClr>
        </a:solidFill>
        <a:ln w="19050" cap="flat" cmpd="sng" algn="ctr">
          <a:solidFill>
            <a:schemeClr val="accent2">
              <a:hueOff val="1841033"/>
              <a:satOff val="-5284"/>
              <a:lumOff val="-846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168" tIns="12700" rIns="8316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689836" y="830298"/>
        <a:ext cx="754301" cy="754301"/>
      </dsp:txXfrm>
    </dsp:sp>
    <dsp:sp modelId="{FBD00FDD-7996-4E77-A107-011832919FC9}">
      <dsp:nvSpPr>
        <dsp:cNvPr id="0" name=""/>
        <dsp:cNvSpPr/>
      </dsp:nvSpPr>
      <dsp:spPr>
        <a:xfrm>
          <a:off x="2797054" y="3874237"/>
          <a:ext cx="2539866" cy="72"/>
        </a:xfrm>
        <a:prstGeom prst="rect">
          <a:avLst/>
        </a:prstGeom>
        <a:solidFill>
          <a:schemeClr val="accent2">
            <a:hueOff val="2761549"/>
            <a:satOff val="-7926"/>
            <a:lumOff val="-12690"/>
            <a:alphaOff val="0"/>
          </a:schemeClr>
        </a:solidFill>
        <a:ln w="19050" cap="flat" cmpd="sng" algn="ctr">
          <a:solidFill>
            <a:schemeClr val="accent2">
              <a:hueOff val="2761549"/>
              <a:satOff val="-7926"/>
              <a:lumOff val="-126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9A548-B781-454E-91D5-AC3F435C39F8}">
      <dsp:nvSpPr>
        <dsp:cNvPr id="0" name=""/>
        <dsp:cNvSpPr/>
      </dsp:nvSpPr>
      <dsp:spPr>
        <a:xfrm>
          <a:off x="5590907" y="318495"/>
          <a:ext cx="2539866" cy="3555813"/>
        </a:xfrm>
        <a:prstGeom prst="rect">
          <a:avLst/>
        </a:prstGeom>
        <a:solidFill>
          <a:schemeClr val="accent2">
            <a:tint val="40000"/>
            <a:alpha val="90000"/>
            <a:hueOff val="4489812"/>
            <a:satOff val="-41488"/>
            <a:lumOff val="-4677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4489812"/>
              <a:satOff val="-41488"/>
              <a:lumOff val="-46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018" tIns="330200" rIns="198018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Increase bookings by appealing to the desires of affluent travelers.</a:t>
          </a:r>
          <a:endParaRPr lang="en-US" sz="2100" kern="1200"/>
        </a:p>
      </dsp:txBody>
      <dsp:txXfrm>
        <a:off x="5590907" y="1669704"/>
        <a:ext cx="2539866" cy="2133487"/>
      </dsp:txXfrm>
    </dsp:sp>
    <dsp:sp modelId="{E0EB1AE2-BA70-4484-9D31-AA080E38CC79}">
      <dsp:nvSpPr>
        <dsp:cNvPr id="0" name=""/>
        <dsp:cNvSpPr/>
      </dsp:nvSpPr>
      <dsp:spPr>
        <a:xfrm>
          <a:off x="6327469" y="674077"/>
          <a:ext cx="1066743" cy="1066743"/>
        </a:xfrm>
        <a:prstGeom prst="ellipse">
          <a:avLst/>
        </a:prstGeom>
        <a:solidFill>
          <a:schemeClr val="accent2">
            <a:hueOff val="3682065"/>
            <a:satOff val="-10567"/>
            <a:lumOff val="-16919"/>
            <a:alphaOff val="0"/>
          </a:schemeClr>
        </a:solidFill>
        <a:ln w="19050" cap="flat" cmpd="sng" algn="ctr">
          <a:solidFill>
            <a:schemeClr val="accent2">
              <a:hueOff val="3682065"/>
              <a:satOff val="-10567"/>
              <a:lumOff val="-169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168" tIns="12700" rIns="8316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483690" y="830298"/>
        <a:ext cx="754301" cy="754301"/>
      </dsp:txXfrm>
    </dsp:sp>
    <dsp:sp modelId="{3F3F487F-95BB-49CC-8A72-26D7B0B23224}">
      <dsp:nvSpPr>
        <dsp:cNvPr id="0" name=""/>
        <dsp:cNvSpPr/>
      </dsp:nvSpPr>
      <dsp:spPr>
        <a:xfrm>
          <a:off x="5590907" y="3874237"/>
          <a:ext cx="2539866" cy="72"/>
        </a:xfrm>
        <a:prstGeom prst="rect">
          <a:avLst/>
        </a:prstGeom>
        <a:solidFill>
          <a:schemeClr val="accent2">
            <a:hueOff val="4602581"/>
            <a:satOff val="-13209"/>
            <a:lumOff val="-21149"/>
            <a:alphaOff val="0"/>
          </a:schemeClr>
        </a:solidFill>
        <a:ln w="19050" cap="flat" cmpd="sng" algn="ctr">
          <a:solidFill>
            <a:schemeClr val="accent2">
              <a:hueOff val="4602581"/>
              <a:satOff val="-13209"/>
              <a:lumOff val="-211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D1B204-C6F9-4178-B57F-1B3F2DE60279}">
      <dsp:nvSpPr>
        <dsp:cNvPr id="0" name=""/>
        <dsp:cNvSpPr/>
      </dsp:nvSpPr>
      <dsp:spPr>
        <a:xfrm>
          <a:off x="8384760" y="318495"/>
          <a:ext cx="2539866" cy="3555813"/>
        </a:xfrm>
        <a:prstGeom prst="rect">
          <a:avLst/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018" tIns="330200" rIns="198018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Establish a strong global brand presence for "Paradise Shores."</a:t>
          </a:r>
          <a:endParaRPr lang="en-US" sz="2100" kern="1200"/>
        </a:p>
      </dsp:txBody>
      <dsp:txXfrm>
        <a:off x="8384760" y="1669704"/>
        <a:ext cx="2539866" cy="2133487"/>
      </dsp:txXfrm>
    </dsp:sp>
    <dsp:sp modelId="{5F06F5BB-9397-4D18-8DDF-A28A9375ACC2}">
      <dsp:nvSpPr>
        <dsp:cNvPr id="0" name=""/>
        <dsp:cNvSpPr/>
      </dsp:nvSpPr>
      <dsp:spPr>
        <a:xfrm>
          <a:off x="9121322" y="674077"/>
          <a:ext cx="1066743" cy="1066743"/>
        </a:xfrm>
        <a:prstGeom prst="ellipse">
          <a:avLst/>
        </a:prstGeom>
        <a:solidFill>
          <a:schemeClr val="accent2">
            <a:hueOff val="5523098"/>
            <a:satOff val="-15851"/>
            <a:lumOff val="-25379"/>
            <a:alphaOff val="0"/>
          </a:schemeClr>
        </a:solidFill>
        <a:ln w="19050" cap="flat" cmpd="sng" algn="ctr">
          <a:solidFill>
            <a:schemeClr val="accent2">
              <a:hueOff val="5523098"/>
              <a:satOff val="-15851"/>
              <a:lumOff val="-253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168" tIns="12700" rIns="83168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9277543" y="830298"/>
        <a:ext cx="754301" cy="754301"/>
      </dsp:txXfrm>
    </dsp:sp>
    <dsp:sp modelId="{859E0D3B-21F7-454F-9BBA-2A6E0F3E2945}">
      <dsp:nvSpPr>
        <dsp:cNvPr id="0" name=""/>
        <dsp:cNvSpPr/>
      </dsp:nvSpPr>
      <dsp:spPr>
        <a:xfrm>
          <a:off x="8384760" y="3874237"/>
          <a:ext cx="2539866" cy="72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D3B66B-E501-401B-89E4-118292C3C1BF}">
      <dsp:nvSpPr>
        <dsp:cNvPr id="0" name=""/>
        <dsp:cNvSpPr/>
      </dsp:nvSpPr>
      <dsp:spPr>
        <a:xfrm>
          <a:off x="559800" y="391549"/>
          <a:ext cx="1512000" cy="1512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597EFA-24D7-4738-BC07-293D37B4FDA5}">
      <dsp:nvSpPr>
        <dsp:cNvPr id="0" name=""/>
        <dsp:cNvSpPr/>
      </dsp:nvSpPr>
      <dsp:spPr>
        <a:xfrm>
          <a:off x="559800" y="2039678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600" b="1" i="0" kern="1200" baseline="0"/>
            <a:t>Demographics</a:t>
          </a:r>
          <a:r>
            <a:rPr lang="en-US" sz="3600" b="0" i="0" kern="1200" baseline="0"/>
            <a:t>: </a:t>
          </a:r>
          <a:endParaRPr lang="en-US" sz="3600" kern="1200"/>
        </a:p>
      </dsp:txBody>
      <dsp:txXfrm>
        <a:off x="559800" y="2039678"/>
        <a:ext cx="4320000" cy="648000"/>
      </dsp:txXfrm>
    </dsp:sp>
    <dsp:sp modelId="{C91CA7BF-5D60-441A-AFE3-E64F737B62AA}">
      <dsp:nvSpPr>
        <dsp:cNvPr id="0" name=""/>
        <dsp:cNvSpPr/>
      </dsp:nvSpPr>
      <dsp:spPr>
        <a:xfrm>
          <a:off x="559800" y="2750993"/>
          <a:ext cx="4320000" cy="806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Young professionals, families, and retirees from North America, Western Europe, and Asia-Pacific.</a:t>
          </a:r>
          <a:endParaRPr lang="en-US" sz="1700" kern="1200"/>
        </a:p>
      </dsp:txBody>
      <dsp:txXfrm>
        <a:off x="559800" y="2750993"/>
        <a:ext cx="4320000" cy="806332"/>
      </dsp:txXfrm>
    </dsp:sp>
    <dsp:sp modelId="{5890CF77-2133-4072-B76F-A6584D78F91E}">
      <dsp:nvSpPr>
        <dsp:cNvPr id="0" name=""/>
        <dsp:cNvSpPr/>
      </dsp:nvSpPr>
      <dsp:spPr>
        <a:xfrm>
          <a:off x="5635800" y="391549"/>
          <a:ext cx="1512000" cy="1512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64FF8D-F90B-42C4-8503-4F21B1440622}">
      <dsp:nvSpPr>
        <dsp:cNvPr id="0" name=""/>
        <dsp:cNvSpPr/>
      </dsp:nvSpPr>
      <dsp:spPr>
        <a:xfrm>
          <a:off x="5635800" y="2039678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600" b="1" i="0" kern="1200" baseline="0"/>
            <a:t>Psychographics</a:t>
          </a:r>
          <a:r>
            <a:rPr lang="en-US" sz="3600" b="0" i="0" kern="1200" baseline="0"/>
            <a:t>:</a:t>
          </a:r>
          <a:endParaRPr lang="en-US" sz="3600" kern="1200"/>
        </a:p>
      </dsp:txBody>
      <dsp:txXfrm>
        <a:off x="5635800" y="2039678"/>
        <a:ext cx="4320000" cy="648000"/>
      </dsp:txXfrm>
    </dsp:sp>
    <dsp:sp modelId="{B0CCD829-FC23-40CD-AC62-EBFD98B1D624}">
      <dsp:nvSpPr>
        <dsp:cNvPr id="0" name=""/>
        <dsp:cNvSpPr/>
      </dsp:nvSpPr>
      <dsp:spPr>
        <a:xfrm>
          <a:off x="5635800" y="2750993"/>
          <a:ext cx="4320000" cy="806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Luxury-seeking individuals.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Tourists looking for cultural immersion and exclusive experiences.</a:t>
          </a:r>
          <a:endParaRPr lang="en-US" sz="1700" kern="1200"/>
        </a:p>
      </dsp:txBody>
      <dsp:txXfrm>
        <a:off x="5635800" y="2750993"/>
        <a:ext cx="4320000" cy="8063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A1DDD1-D3CB-49D8-8799-A780636240C9}">
      <dsp:nvSpPr>
        <dsp:cNvPr id="0" name=""/>
        <dsp:cNvSpPr/>
      </dsp:nvSpPr>
      <dsp:spPr>
        <a:xfrm>
          <a:off x="2169914" y="288440"/>
          <a:ext cx="1512000" cy="1512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14022B-E33A-45C8-A117-BE784F30761B}">
      <dsp:nvSpPr>
        <dsp:cNvPr id="0" name=""/>
        <dsp:cNvSpPr/>
      </dsp:nvSpPr>
      <dsp:spPr>
        <a:xfrm>
          <a:off x="765914" y="1955925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b="1" i="0" kern="1200" baseline="0"/>
            <a:t>Key Campaign Elements</a:t>
          </a:r>
          <a:r>
            <a:rPr lang="en-US" sz="3000" b="0" i="0" kern="1200" baseline="0"/>
            <a:t>:</a:t>
          </a:r>
          <a:endParaRPr lang="en-US" sz="3000" kern="1200"/>
        </a:p>
      </dsp:txBody>
      <dsp:txXfrm>
        <a:off x="765914" y="1955925"/>
        <a:ext cx="4320000" cy="648000"/>
      </dsp:txXfrm>
    </dsp:sp>
    <dsp:sp modelId="{F1D07E9C-C0FC-4DF6-8848-22DBAEBF4295}">
      <dsp:nvSpPr>
        <dsp:cNvPr id="0" name=""/>
        <dsp:cNvSpPr/>
      </dsp:nvSpPr>
      <dsp:spPr>
        <a:xfrm>
          <a:off x="765914" y="2676243"/>
          <a:ext cx="4320000" cy="1228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Press Release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Customer Emails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Advertising Copy</a:t>
          </a:r>
          <a:endParaRPr lang="en-US" sz="1700" kern="1200"/>
        </a:p>
      </dsp:txBody>
      <dsp:txXfrm>
        <a:off x="765914" y="2676243"/>
        <a:ext cx="4320000" cy="1228120"/>
      </dsp:txXfrm>
    </dsp:sp>
    <dsp:sp modelId="{AB84FD9A-C5AA-4388-8C90-5F38B4E9DD0C}">
      <dsp:nvSpPr>
        <dsp:cNvPr id="0" name=""/>
        <dsp:cNvSpPr/>
      </dsp:nvSpPr>
      <dsp:spPr>
        <a:xfrm>
          <a:off x="7245914" y="288440"/>
          <a:ext cx="1512000" cy="1512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892363-79E0-4406-9FE4-99D4851FEB87}">
      <dsp:nvSpPr>
        <dsp:cNvPr id="0" name=""/>
        <dsp:cNvSpPr/>
      </dsp:nvSpPr>
      <dsp:spPr>
        <a:xfrm>
          <a:off x="5841914" y="1955925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b="1" i="0" kern="1200" baseline="0"/>
            <a:t>Core Goals</a:t>
          </a:r>
          <a:r>
            <a:rPr lang="en-US" sz="3000" b="0" i="0" kern="1200" baseline="0"/>
            <a:t>:</a:t>
          </a:r>
          <a:endParaRPr lang="en-US" sz="3000" kern="1200"/>
        </a:p>
      </dsp:txBody>
      <dsp:txXfrm>
        <a:off x="5841914" y="1955925"/>
        <a:ext cx="4320000" cy="648000"/>
      </dsp:txXfrm>
    </dsp:sp>
    <dsp:sp modelId="{D0E9705A-AFF3-404E-B694-F01EE4D9C94C}">
      <dsp:nvSpPr>
        <dsp:cNvPr id="0" name=""/>
        <dsp:cNvSpPr/>
      </dsp:nvSpPr>
      <dsp:spPr>
        <a:xfrm>
          <a:off x="5841914" y="2676243"/>
          <a:ext cx="4320000" cy="1228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Raise awareness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Drive engagement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Foster a sense of exclusivity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Ensure cultural sensitivity</a:t>
          </a:r>
          <a:endParaRPr lang="en-US" sz="1700" kern="1200"/>
        </a:p>
      </dsp:txBody>
      <dsp:txXfrm>
        <a:off x="5841914" y="2676243"/>
        <a:ext cx="4320000" cy="12281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C97977-6D6B-46BF-8157-EFB2985132DE}">
      <dsp:nvSpPr>
        <dsp:cNvPr id="0" name=""/>
        <dsp:cNvSpPr/>
      </dsp:nvSpPr>
      <dsp:spPr>
        <a:xfrm>
          <a:off x="5074" y="225171"/>
          <a:ext cx="1056186" cy="9228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68A6C3-566C-4B30-8406-FE588A19B8F6}">
      <dsp:nvSpPr>
        <dsp:cNvPr id="0" name=""/>
        <dsp:cNvSpPr/>
      </dsp:nvSpPr>
      <dsp:spPr>
        <a:xfrm>
          <a:off x="5074" y="1281960"/>
          <a:ext cx="3017675" cy="395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600" b="1" i="0" kern="1200" baseline="0"/>
            <a:t>Purpose</a:t>
          </a:r>
          <a:r>
            <a:rPr lang="en-US" sz="2600" b="0" i="0" kern="1200" baseline="0"/>
            <a:t>: </a:t>
          </a:r>
          <a:endParaRPr lang="en-US" sz="2600" kern="1200"/>
        </a:p>
      </dsp:txBody>
      <dsp:txXfrm>
        <a:off x="5074" y="1281960"/>
        <a:ext cx="3017675" cy="395489"/>
      </dsp:txXfrm>
    </dsp:sp>
    <dsp:sp modelId="{6861C494-1491-406A-9BC3-3E2473679167}">
      <dsp:nvSpPr>
        <dsp:cNvPr id="0" name=""/>
        <dsp:cNvSpPr/>
      </dsp:nvSpPr>
      <dsp:spPr>
        <a:xfrm>
          <a:off x="5074" y="1739766"/>
          <a:ext cx="3017675" cy="1601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Generate initial interest, inform media outlets and potential visitors.</a:t>
          </a:r>
          <a:endParaRPr lang="en-US" sz="1700" kern="1200"/>
        </a:p>
      </dsp:txBody>
      <dsp:txXfrm>
        <a:off x="5074" y="1739766"/>
        <a:ext cx="3017675" cy="1601222"/>
      </dsp:txXfrm>
    </dsp:sp>
    <dsp:sp modelId="{15D7399F-7D2F-4816-A6C2-78D94FBF7675}">
      <dsp:nvSpPr>
        <dsp:cNvPr id="0" name=""/>
        <dsp:cNvSpPr/>
      </dsp:nvSpPr>
      <dsp:spPr>
        <a:xfrm>
          <a:off x="3550842" y="225171"/>
          <a:ext cx="1056186" cy="9228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579600-6CF6-4453-86A6-3567AFBF9285}">
      <dsp:nvSpPr>
        <dsp:cNvPr id="0" name=""/>
        <dsp:cNvSpPr/>
      </dsp:nvSpPr>
      <dsp:spPr>
        <a:xfrm>
          <a:off x="3550842" y="1281960"/>
          <a:ext cx="3017675" cy="395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600" b="1" i="0" kern="1200" baseline="0"/>
            <a:t>Content</a:t>
          </a:r>
          <a:r>
            <a:rPr lang="en-US" sz="2600" b="0" i="0" kern="1200" baseline="0"/>
            <a:t>:</a:t>
          </a:r>
          <a:endParaRPr lang="en-US" sz="2600" kern="1200"/>
        </a:p>
      </dsp:txBody>
      <dsp:txXfrm>
        <a:off x="3550842" y="1281960"/>
        <a:ext cx="3017675" cy="395489"/>
      </dsp:txXfrm>
    </dsp:sp>
    <dsp:sp modelId="{102100C5-5FEE-4384-9C15-D02ECB2719D6}">
      <dsp:nvSpPr>
        <dsp:cNvPr id="0" name=""/>
        <dsp:cNvSpPr/>
      </dsp:nvSpPr>
      <dsp:spPr>
        <a:xfrm>
          <a:off x="3550842" y="1739766"/>
          <a:ext cx="3017675" cy="1601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Engaging headline: “Discover the Hidden Gem of Luxury: Paradise Shores”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Key features: Secluded beaches, luxury resorts, and cultural experiences.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Expert endorsements and quotes from local tourism leaders.</a:t>
          </a:r>
          <a:endParaRPr lang="en-US" sz="1700" kern="1200"/>
        </a:p>
      </dsp:txBody>
      <dsp:txXfrm>
        <a:off x="3550842" y="1739766"/>
        <a:ext cx="3017675" cy="1601222"/>
      </dsp:txXfrm>
    </dsp:sp>
    <dsp:sp modelId="{9BECAB0D-9D71-439F-AD28-BAD256E824CB}">
      <dsp:nvSpPr>
        <dsp:cNvPr id="0" name=""/>
        <dsp:cNvSpPr/>
      </dsp:nvSpPr>
      <dsp:spPr>
        <a:xfrm>
          <a:off x="7096610" y="225171"/>
          <a:ext cx="1056186" cy="9228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3D999E-0137-40A6-A0B1-0B0F8D52E3B8}">
      <dsp:nvSpPr>
        <dsp:cNvPr id="0" name=""/>
        <dsp:cNvSpPr/>
      </dsp:nvSpPr>
      <dsp:spPr>
        <a:xfrm>
          <a:off x="7096610" y="1281960"/>
          <a:ext cx="3017675" cy="395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600" b="1" i="0" kern="1200" baseline="0"/>
            <a:t>Call to Action (CTA)</a:t>
          </a:r>
          <a:r>
            <a:rPr lang="en-US" sz="2600" b="0" i="0" kern="1200" baseline="0"/>
            <a:t>: </a:t>
          </a:r>
          <a:endParaRPr lang="en-US" sz="2600" kern="1200"/>
        </a:p>
      </dsp:txBody>
      <dsp:txXfrm>
        <a:off x="7096610" y="1281960"/>
        <a:ext cx="3017675" cy="395489"/>
      </dsp:txXfrm>
    </dsp:sp>
    <dsp:sp modelId="{EF346FF2-DE84-4411-88D0-8266AECCA60A}">
      <dsp:nvSpPr>
        <dsp:cNvPr id="0" name=""/>
        <dsp:cNvSpPr/>
      </dsp:nvSpPr>
      <dsp:spPr>
        <a:xfrm>
          <a:off x="7096610" y="1739766"/>
          <a:ext cx="3017675" cy="1601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“Book your stay now and explore the beauty of Paradise Shores.”</a:t>
          </a:r>
          <a:endParaRPr lang="en-US" sz="1700" kern="1200"/>
        </a:p>
      </dsp:txBody>
      <dsp:txXfrm>
        <a:off x="7096610" y="1739766"/>
        <a:ext cx="3017675" cy="160122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306D6A-66BA-41D5-93AE-7D77839E9033}">
      <dsp:nvSpPr>
        <dsp:cNvPr id="0" name=""/>
        <dsp:cNvSpPr/>
      </dsp:nvSpPr>
      <dsp:spPr>
        <a:xfrm>
          <a:off x="0" y="69147"/>
          <a:ext cx="6666833" cy="66338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i="0" kern="1200" baseline="0"/>
            <a:t>Purpose</a:t>
          </a:r>
          <a:r>
            <a:rPr lang="en-US" sz="2700" b="0" i="0" kern="1200" baseline="0"/>
            <a:t>: </a:t>
          </a:r>
          <a:endParaRPr lang="en-US" sz="2700" kern="1200"/>
        </a:p>
      </dsp:txBody>
      <dsp:txXfrm>
        <a:off x="32384" y="101531"/>
        <a:ext cx="6602065" cy="598621"/>
      </dsp:txXfrm>
    </dsp:sp>
    <dsp:sp modelId="{80B8427D-C8EC-4026-A37C-1B50F6DEE2DC}">
      <dsp:nvSpPr>
        <dsp:cNvPr id="0" name=""/>
        <dsp:cNvSpPr/>
      </dsp:nvSpPr>
      <dsp:spPr>
        <a:xfrm>
          <a:off x="0" y="732537"/>
          <a:ext cx="6666833" cy="6567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1672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b="0" i="0" kern="1200" baseline="0"/>
            <a:t>Build relationships and engage with potential visitors directly.</a:t>
          </a:r>
          <a:endParaRPr lang="en-US" sz="2100" kern="1200"/>
        </a:p>
      </dsp:txBody>
      <dsp:txXfrm>
        <a:off x="0" y="732537"/>
        <a:ext cx="6666833" cy="656707"/>
      </dsp:txXfrm>
    </dsp:sp>
    <dsp:sp modelId="{0F7C0785-4BC4-41F1-89AC-66E62A117702}">
      <dsp:nvSpPr>
        <dsp:cNvPr id="0" name=""/>
        <dsp:cNvSpPr/>
      </dsp:nvSpPr>
      <dsp:spPr>
        <a:xfrm>
          <a:off x="0" y="1389244"/>
          <a:ext cx="6666833" cy="663389"/>
        </a:xfrm>
        <a:prstGeom prst="round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i="0" kern="1200" baseline="0"/>
            <a:t>Email Types</a:t>
          </a:r>
          <a:r>
            <a:rPr lang="en-US" sz="2700" b="0" i="0" kern="1200" baseline="0"/>
            <a:t>:</a:t>
          </a:r>
          <a:endParaRPr lang="en-US" sz="2700" kern="1200"/>
        </a:p>
      </dsp:txBody>
      <dsp:txXfrm>
        <a:off x="32384" y="1421628"/>
        <a:ext cx="6602065" cy="598621"/>
      </dsp:txXfrm>
    </dsp:sp>
    <dsp:sp modelId="{326FC8EB-8762-4264-8688-36A67B67FAD5}">
      <dsp:nvSpPr>
        <dsp:cNvPr id="0" name=""/>
        <dsp:cNvSpPr/>
      </dsp:nvSpPr>
      <dsp:spPr>
        <a:xfrm>
          <a:off x="0" y="2052634"/>
          <a:ext cx="6666833" cy="20120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1672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b="1" i="0" kern="1200" baseline="0"/>
            <a:t>Welcome Emails</a:t>
          </a:r>
          <a:r>
            <a:rPr lang="en-US" sz="2100" b="0" i="0" kern="1200" baseline="0"/>
            <a:t>: Introduction to the destination, exclusive offers.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b="1" i="0" kern="1200" baseline="0"/>
            <a:t>Promotional Emails</a:t>
          </a:r>
          <a:r>
            <a:rPr lang="en-US" sz="2100" b="0" i="0" kern="1200" baseline="0"/>
            <a:t>: Special discounts, packages, and limited-time offers.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b="1" i="0" kern="1200" baseline="0"/>
            <a:t>Post-Visit Emails</a:t>
          </a:r>
          <a:r>
            <a:rPr lang="en-US" sz="2100" b="0" i="0" kern="1200" baseline="0"/>
            <a:t>: Request for reviews and social media sharing.</a:t>
          </a:r>
          <a:endParaRPr lang="en-US" sz="2100" kern="1200"/>
        </a:p>
      </dsp:txBody>
      <dsp:txXfrm>
        <a:off x="0" y="2052634"/>
        <a:ext cx="6666833" cy="2012039"/>
      </dsp:txXfrm>
    </dsp:sp>
    <dsp:sp modelId="{43383212-303C-4076-836D-5B9B3466849A}">
      <dsp:nvSpPr>
        <dsp:cNvPr id="0" name=""/>
        <dsp:cNvSpPr/>
      </dsp:nvSpPr>
      <dsp:spPr>
        <a:xfrm>
          <a:off x="0" y="4064675"/>
          <a:ext cx="6666833" cy="663389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i="0" kern="1200" baseline="0"/>
            <a:t>Personalization</a:t>
          </a:r>
          <a:r>
            <a:rPr lang="en-US" sz="2700" b="0" i="0" kern="1200" baseline="0"/>
            <a:t>: </a:t>
          </a:r>
          <a:endParaRPr lang="en-US" sz="2700" kern="1200"/>
        </a:p>
      </dsp:txBody>
      <dsp:txXfrm>
        <a:off x="32384" y="4097059"/>
        <a:ext cx="6602065" cy="598621"/>
      </dsp:txXfrm>
    </dsp:sp>
    <dsp:sp modelId="{59BB47B1-55D7-43DF-A24B-E0674DC19F65}">
      <dsp:nvSpPr>
        <dsp:cNvPr id="0" name=""/>
        <dsp:cNvSpPr/>
      </dsp:nvSpPr>
      <dsp:spPr>
        <a:xfrm>
          <a:off x="0" y="4728064"/>
          <a:ext cx="6666833" cy="6567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1672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b="0" i="0" kern="1200" baseline="0"/>
            <a:t>Tailored messaging based on customer preferences (luxury, family-friendly, adventure, etc.).</a:t>
          </a:r>
          <a:endParaRPr lang="en-US" sz="2100" kern="1200"/>
        </a:p>
      </dsp:txBody>
      <dsp:txXfrm>
        <a:off x="0" y="4728064"/>
        <a:ext cx="6666833" cy="6567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C99EE0-276B-4EB1-90A8-9DFB250B6476}">
      <dsp:nvSpPr>
        <dsp:cNvPr id="0" name=""/>
        <dsp:cNvSpPr/>
      </dsp:nvSpPr>
      <dsp:spPr>
        <a:xfrm>
          <a:off x="0" y="463844"/>
          <a:ext cx="6666833" cy="9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54076" rIns="517420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0" i="0" kern="1200" baseline="0"/>
            <a:t>Raise awareness and generate interest across multiple platforms.</a:t>
          </a:r>
          <a:endParaRPr lang="en-US" sz="1700" kern="1200"/>
        </a:p>
      </dsp:txBody>
      <dsp:txXfrm>
        <a:off x="0" y="463844"/>
        <a:ext cx="6666833" cy="963900"/>
      </dsp:txXfrm>
    </dsp:sp>
    <dsp:sp modelId="{37771603-2FF9-4CEF-9BEC-F41C79156E04}">
      <dsp:nvSpPr>
        <dsp:cNvPr id="0" name=""/>
        <dsp:cNvSpPr/>
      </dsp:nvSpPr>
      <dsp:spPr>
        <a:xfrm>
          <a:off x="333341" y="212924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0" kern="1200" baseline="0"/>
            <a:t>Objective</a:t>
          </a:r>
          <a:r>
            <a:rPr lang="en-US" sz="1700" b="0" i="0" kern="1200" baseline="0"/>
            <a:t>: </a:t>
          </a:r>
          <a:endParaRPr lang="en-US" sz="1700" kern="1200"/>
        </a:p>
      </dsp:txBody>
      <dsp:txXfrm>
        <a:off x="357839" y="237422"/>
        <a:ext cx="4617787" cy="452844"/>
      </dsp:txXfrm>
    </dsp:sp>
    <dsp:sp modelId="{29E4F0B6-7660-4078-B529-E133F5E558F5}">
      <dsp:nvSpPr>
        <dsp:cNvPr id="0" name=""/>
        <dsp:cNvSpPr/>
      </dsp:nvSpPr>
      <dsp:spPr>
        <a:xfrm>
          <a:off x="0" y="1770464"/>
          <a:ext cx="6666833" cy="19813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54076" rIns="517420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i="0" kern="1200" baseline="0"/>
            <a:t>Luxury</a:t>
          </a:r>
          <a:r>
            <a:rPr lang="en-US" sz="1700" b="0" i="0" kern="1200" baseline="0"/>
            <a:t>: “Indulge in Paradise Shores—Your Exclusive Getaway Awaits.”</a:t>
          </a:r>
          <a:endParaRPr lang="en-US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i="0" kern="1200" baseline="0"/>
            <a:t>Adventure</a:t>
          </a:r>
          <a:r>
            <a:rPr lang="en-US" sz="1700" b="0" i="0" kern="1200" baseline="0"/>
            <a:t>: “Explore the Unspoiled Beauty of Paradise Shores.”</a:t>
          </a:r>
          <a:endParaRPr lang="en-US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i="0" kern="1200" baseline="0"/>
            <a:t>Cultural Immersion</a:t>
          </a:r>
          <a:r>
            <a:rPr lang="en-US" sz="1700" b="0" i="0" kern="1200" baseline="0"/>
            <a:t>: “Experience Authentic Local Culture in Luxury.”</a:t>
          </a:r>
          <a:endParaRPr lang="en-US" sz="1700" kern="1200"/>
        </a:p>
      </dsp:txBody>
      <dsp:txXfrm>
        <a:off x="0" y="1770464"/>
        <a:ext cx="6666833" cy="1981350"/>
      </dsp:txXfrm>
    </dsp:sp>
    <dsp:sp modelId="{3B78DAEA-8F6D-47EB-A290-3639932B7D9F}">
      <dsp:nvSpPr>
        <dsp:cNvPr id="0" name=""/>
        <dsp:cNvSpPr/>
      </dsp:nvSpPr>
      <dsp:spPr>
        <a:xfrm>
          <a:off x="333341" y="1519544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2147871"/>
                <a:satOff val="-6164"/>
                <a:lumOff val="-98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147871"/>
                <a:satOff val="-6164"/>
                <a:lumOff val="-98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147871"/>
                <a:satOff val="-6164"/>
                <a:lumOff val="-98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0" kern="1200" baseline="0"/>
            <a:t>Key Messages</a:t>
          </a:r>
          <a:r>
            <a:rPr lang="en-US" sz="1700" b="0" i="0" kern="1200" baseline="0"/>
            <a:t>:</a:t>
          </a:r>
          <a:endParaRPr lang="en-US" sz="1700" kern="1200"/>
        </a:p>
      </dsp:txBody>
      <dsp:txXfrm>
        <a:off x="357839" y="1544042"/>
        <a:ext cx="4617787" cy="452844"/>
      </dsp:txXfrm>
    </dsp:sp>
    <dsp:sp modelId="{1EA9ED2E-EF3A-42B4-831F-3C64D4F010E1}">
      <dsp:nvSpPr>
        <dsp:cNvPr id="0" name=""/>
        <dsp:cNvSpPr/>
      </dsp:nvSpPr>
      <dsp:spPr>
        <a:xfrm>
          <a:off x="0" y="4094535"/>
          <a:ext cx="6666833" cy="7229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54076" rIns="517420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0" i="0" kern="1200" baseline="0"/>
            <a:t>High-quality images showcasing the destination's beauty.</a:t>
          </a:r>
          <a:endParaRPr lang="en-US" sz="1700" kern="1200"/>
        </a:p>
      </dsp:txBody>
      <dsp:txXfrm>
        <a:off x="0" y="4094535"/>
        <a:ext cx="6666833" cy="722925"/>
      </dsp:txXfrm>
    </dsp:sp>
    <dsp:sp modelId="{EA7DBF65-0F29-4E7D-9D51-D921C2008F1B}">
      <dsp:nvSpPr>
        <dsp:cNvPr id="0" name=""/>
        <dsp:cNvSpPr/>
      </dsp:nvSpPr>
      <dsp:spPr>
        <a:xfrm>
          <a:off x="333341" y="3843615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4295743"/>
                <a:satOff val="-12329"/>
                <a:lumOff val="-197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295743"/>
                <a:satOff val="-12329"/>
                <a:lumOff val="-197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295743"/>
                <a:satOff val="-12329"/>
                <a:lumOff val="-197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0" kern="1200" baseline="0"/>
            <a:t>Visuals</a:t>
          </a:r>
          <a:r>
            <a:rPr lang="en-US" sz="1700" b="0" i="0" kern="1200" baseline="0"/>
            <a:t>: </a:t>
          </a:r>
          <a:endParaRPr lang="en-US" sz="1700" kern="1200"/>
        </a:p>
      </dsp:txBody>
      <dsp:txXfrm>
        <a:off x="357839" y="3868113"/>
        <a:ext cx="4617787" cy="452844"/>
      </dsp:txXfrm>
    </dsp:sp>
    <dsp:sp modelId="{CA69E5E5-11FE-48C2-97EC-1563C98181F3}">
      <dsp:nvSpPr>
        <dsp:cNvPr id="0" name=""/>
        <dsp:cNvSpPr/>
      </dsp:nvSpPr>
      <dsp:spPr>
        <a:xfrm>
          <a:off x="0" y="5160180"/>
          <a:ext cx="6666833" cy="9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354076" rIns="517420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0" i="0" kern="1200" baseline="0"/>
            <a:t>Leverage Instagram, Facebook, and influencer partnerships to engage a broad audience.</a:t>
          </a:r>
          <a:endParaRPr lang="en-US" sz="1700" kern="1200"/>
        </a:p>
      </dsp:txBody>
      <dsp:txXfrm>
        <a:off x="0" y="5160180"/>
        <a:ext cx="6666833" cy="963900"/>
      </dsp:txXfrm>
    </dsp:sp>
    <dsp:sp modelId="{E56D7E69-7BB2-418D-9430-B8C1550292F2}">
      <dsp:nvSpPr>
        <dsp:cNvPr id="0" name=""/>
        <dsp:cNvSpPr/>
      </dsp:nvSpPr>
      <dsp:spPr>
        <a:xfrm>
          <a:off x="333341" y="4909260"/>
          <a:ext cx="4666783" cy="50184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0" kern="1200" baseline="0"/>
            <a:t>Social Media Strategy</a:t>
          </a:r>
          <a:r>
            <a:rPr lang="en-US" sz="1700" b="0" i="0" kern="1200" baseline="0"/>
            <a:t>: </a:t>
          </a:r>
          <a:endParaRPr lang="en-US" sz="1700" kern="1200"/>
        </a:p>
      </dsp:txBody>
      <dsp:txXfrm>
        <a:off x="357839" y="4933758"/>
        <a:ext cx="4617787" cy="4528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B4CCB6-40C6-40A5-90C0-9E563CA77F95}">
      <dsp:nvSpPr>
        <dsp:cNvPr id="0" name=""/>
        <dsp:cNvSpPr/>
      </dsp:nvSpPr>
      <dsp:spPr>
        <a:xfrm>
          <a:off x="731781" y="236951"/>
          <a:ext cx="781813" cy="7818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0C3187-D193-4E98-8F96-9234058C098C}">
      <dsp:nvSpPr>
        <dsp:cNvPr id="0" name=""/>
        <dsp:cNvSpPr/>
      </dsp:nvSpPr>
      <dsp:spPr>
        <a:xfrm>
          <a:off x="5811" y="1151732"/>
          <a:ext cx="2233753" cy="335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300" b="1" i="0" kern="1200" baseline="0"/>
            <a:t>Strategy</a:t>
          </a:r>
          <a:r>
            <a:rPr lang="en-US" sz="2300" b="0" i="0" kern="1200" baseline="0"/>
            <a:t>: </a:t>
          </a:r>
          <a:endParaRPr lang="en-US" sz="2300" kern="1200"/>
        </a:p>
      </dsp:txBody>
      <dsp:txXfrm>
        <a:off x="5811" y="1151732"/>
        <a:ext cx="2233753" cy="335063"/>
      </dsp:txXfrm>
    </dsp:sp>
    <dsp:sp modelId="{C40662B6-08D1-4CC5-8492-922FA488513A}">
      <dsp:nvSpPr>
        <dsp:cNvPr id="0" name=""/>
        <dsp:cNvSpPr/>
      </dsp:nvSpPr>
      <dsp:spPr>
        <a:xfrm>
          <a:off x="5811" y="1548640"/>
          <a:ext cx="2233753" cy="17805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Partner with high-profile travel influencers to showcase "Paradise Shores."</a:t>
          </a:r>
          <a:endParaRPr lang="en-US" sz="1700" kern="1200"/>
        </a:p>
      </dsp:txBody>
      <dsp:txXfrm>
        <a:off x="5811" y="1548640"/>
        <a:ext cx="2233753" cy="1780567"/>
      </dsp:txXfrm>
    </dsp:sp>
    <dsp:sp modelId="{782135D7-2F8A-4EC2-9B6C-A62B163403AA}">
      <dsp:nvSpPr>
        <dsp:cNvPr id="0" name=""/>
        <dsp:cNvSpPr/>
      </dsp:nvSpPr>
      <dsp:spPr>
        <a:xfrm>
          <a:off x="3356442" y="236951"/>
          <a:ext cx="781813" cy="7818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6D72EF-EEFA-4885-850F-0D496383F578}">
      <dsp:nvSpPr>
        <dsp:cNvPr id="0" name=""/>
        <dsp:cNvSpPr/>
      </dsp:nvSpPr>
      <dsp:spPr>
        <a:xfrm>
          <a:off x="2630472" y="1151732"/>
          <a:ext cx="2233753" cy="335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300" b="1" i="0" kern="1200" baseline="0"/>
            <a:t>Platforms</a:t>
          </a:r>
          <a:r>
            <a:rPr lang="en-US" sz="2300" b="0" i="0" kern="1200" baseline="0"/>
            <a:t>: </a:t>
          </a:r>
          <a:endParaRPr lang="en-US" sz="2300" kern="1200"/>
        </a:p>
      </dsp:txBody>
      <dsp:txXfrm>
        <a:off x="2630472" y="1151732"/>
        <a:ext cx="2233753" cy="335063"/>
      </dsp:txXfrm>
    </dsp:sp>
    <dsp:sp modelId="{364E32CB-8704-4EE4-9FBF-A94EFD59BE34}">
      <dsp:nvSpPr>
        <dsp:cNvPr id="0" name=""/>
        <dsp:cNvSpPr/>
      </dsp:nvSpPr>
      <dsp:spPr>
        <a:xfrm>
          <a:off x="2630472" y="1548640"/>
          <a:ext cx="2233753" cy="17805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Instagram, YouTube, and travel blogs.</a:t>
          </a:r>
          <a:endParaRPr lang="en-US" sz="1700" kern="1200"/>
        </a:p>
      </dsp:txBody>
      <dsp:txXfrm>
        <a:off x="2630472" y="1548640"/>
        <a:ext cx="2233753" cy="1780567"/>
      </dsp:txXfrm>
    </dsp:sp>
    <dsp:sp modelId="{172A860A-954B-4082-AB7D-6C39298FCA9B}">
      <dsp:nvSpPr>
        <dsp:cNvPr id="0" name=""/>
        <dsp:cNvSpPr/>
      </dsp:nvSpPr>
      <dsp:spPr>
        <a:xfrm>
          <a:off x="5981103" y="236951"/>
          <a:ext cx="781813" cy="7818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638AC0-4CA2-428C-A616-A1045AD0C3FC}">
      <dsp:nvSpPr>
        <dsp:cNvPr id="0" name=""/>
        <dsp:cNvSpPr/>
      </dsp:nvSpPr>
      <dsp:spPr>
        <a:xfrm>
          <a:off x="5255133" y="1151732"/>
          <a:ext cx="2233753" cy="335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300" b="1" i="0" kern="1200" baseline="0"/>
            <a:t>Content</a:t>
          </a:r>
          <a:r>
            <a:rPr lang="en-US" sz="2300" b="0" i="0" kern="1200" baseline="0"/>
            <a:t>:</a:t>
          </a:r>
          <a:endParaRPr lang="en-US" sz="2300" kern="1200"/>
        </a:p>
      </dsp:txBody>
      <dsp:txXfrm>
        <a:off x="5255133" y="1151732"/>
        <a:ext cx="2233753" cy="335063"/>
      </dsp:txXfrm>
    </dsp:sp>
    <dsp:sp modelId="{028EA1A3-B34C-4A79-93B1-0C7C2ADC791A}">
      <dsp:nvSpPr>
        <dsp:cNvPr id="0" name=""/>
        <dsp:cNvSpPr/>
      </dsp:nvSpPr>
      <dsp:spPr>
        <a:xfrm>
          <a:off x="5255133" y="1548640"/>
          <a:ext cx="2233753" cy="17805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Influencer experiences at the resort.</a:t>
          </a:r>
          <a:endParaRPr lang="en-US" sz="1700" kern="120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Social media challenges and hashtag campaigns (#ParadiseShoresExperience).</a:t>
          </a:r>
          <a:endParaRPr lang="en-US" sz="1700" kern="1200"/>
        </a:p>
      </dsp:txBody>
      <dsp:txXfrm>
        <a:off x="5255133" y="1548640"/>
        <a:ext cx="2233753" cy="1780567"/>
      </dsp:txXfrm>
    </dsp:sp>
    <dsp:sp modelId="{B1EDB5BC-2E17-4BB9-A885-715CE5DDFE70}">
      <dsp:nvSpPr>
        <dsp:cNvPr id="0" name=""/>
        <dsp:cNvSpPr/>
      </dsp:nvSpPr>
      <dsp:spPr>
        <a:xfrm>
          <a:off x="8605764" y="236951"/>
          <a:ext cx="781813" cy="7818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B7BE79-3C54-4BA8-AC14-812BD7835621}">
      <dsp:nvSpPr>
        <dsp:cNvPr id="0" name=""/>
        <dsp:cNvSpPr/>
      </dsp:nvSpPr>
      <dsp:spPr>
        <a:xfrm>
          <a:off x="7879794" y="1151732"/>
          <a:ext cx="2233753" cy="335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300" b="1" i="0" kern="1200" baseline="0"/>
            <a:t>Impact</a:t>
          </a:r>
          <a:r>
            <a:rPr lang="en-US" sz="2300" b="0" i="0" kern="1200" baseline="0"/>
            <a:t>: </a:t>
          </a:r>
          <a:endParaRPr lang="en-US" sz="2300" kern="1200"/>
        </a:p>
      </dsp:txBody>
      <dsp:txXfrm>
        <a:off x="7879794" y="1151732"/>
        <a:ext cx="2233753" cy="335063"/>
      </dsp:txXfrm>
    </dsp:sp>
    <dsp:sp modelId="{74B8798C-3903-4928-AB3E-D04B95BB62C1}">
      <dsp:nvSpPr>
        <dsp:cNvPr id="0" name=""/>
        <dsp:cNvSpPr/>
      </dsp:nvSpPr>
      <dsp:spPr>
        <a:xfrm>
          <a:off x="7879794" y="1548640"/>
          <a:ext cx="2233753" cy="17805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Influencers help build trust and credibility with their followers.</a:t>
          </a:r>
          <a:endParaRPr lang="en-US" sz="1700" kern="1200"/>
        </a:p>
      </dsp:txBody>
      <dsp:txXfrm>
        <a:off x="7879794" y="1548640"/>
        <a:ext cx="2233753" cy="178056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FC5D9A-B9E6-4477-966C-0C7532CDBD3B}">
      <dsp:nvSpPr>
        <dsp:cNvPr id="0" name=""/>
        <dsp:cNvSpPr/>
      </dsp:nvSpPr>
      <dsp:spPr>
        <a:xfrm>
          <a:off x="3737" y="219958"/>
          <a:ext cx="2247475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Digital Ads</a:t>
          </a:r>
          <a:r>
            <a:rPr lang="en-US" sz="1900" b="0" i="0" kern="1200" baseline="0"/>
            <a:t>: </a:t>
          </a:r>
          <a:endParaRPr lang="en-US" sz="1900" kern="1200"/>
        </a:p>
      </dsp:txBody>
      <dsp:txXfrm>
        <a:off x="3737" y="219958"/>
        <a:ext cx="2247475" cy="547200"/>
      </dsp:txXfrm>
    </dsp:sp>
    <dsp:sp modelId="{417BFAE8-5A12-4B1C-AF79-33B94F6AB0C9}">
      <dsp:nvSpPr>
        <dsp:cNvPr id="0" name=""/>
        <dsp:cNvSpPr/>
      </dsp:nvSpPr>
      <dsp:spPr>
        <a:xfrm>
          <a:off x="3737" y="767158"/>
          <a:ext cx="2247475" cy="21375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0" i="0" kern="1200" baseline="0"/>
            <a:t>Targeted on platforms like Google Ads, Instagram, and Facebook.</a:t>
          </a:r>
          <a:endParaRPr lang="en-US" sz="1900" kern="1200"/>
        </a:p>
      </dsp:txBody>
      <dsp:txXfrm>
        <a:off x="3737" y="767158"/>
        <a:ext cx="2247475" cy="2137540"/>
      </dsp:txXfrm>
    </dsp:sp>
    <dsp:sp modelId="{C9F0D147-D724-493E-992B-6AB9BC2F22BF}">
      <dsp:nvSpPr>
        <dsp:cNvPr id="0" name=""/>
        <dsp:cNvSpPr/>
      </dsp:nvSpPr>
      <dsp:spPr>
        <a:xfrm>
          <a:off x="2565860" y="219958"/>
          <a:ext cx="2247475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Print Ads</a:t>
          </a:r>
          <a:r>
            <a:rPr lang="en-US" sz="1900" b="0" i="0" kern="1200" baseline="0"/>
            <a:t>: </a:t>
          </a:r>
          <a:endParaRPr lang="en-US" sz="1900" kern="1200"/>
        </a:p>
      </dsp:txBody>
      <dsp:txXfrm>
        <a:off x="2565860" y="219958"/>
        <a:ext cx="2247475" cy="547200"/>
      </dsp:txXfrm>
    </dsp:sp>
    <dsp:sp modelId="{637CE155-7877-4568-AAAA-AAA944874E88}">
      <dsp:nvSpPr>
        <dsp:cNvPr id="0" name=""/>
        <dsp:cNvSpPr/>
      </dsp:nvSpPr>
      <dsp:spPr>
        <a:xfrm>
          <a:off x="2565860" y="767158"/>
          <a:ext cx="2247475" cy="21375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0" i="0" kern="1200" baseline="0"/>
            <a:t>Feature in luxury travel magazines and high-end lifestyle publications.</a:t>
          </a:r>
          <a:endParaRPr lang="en-US" sz="1900" kern="1200"/>
        </a:p>
      </dsp:txBody>
      <dsp:txXfrm>
        <a:off x="2565860" y="767158"/>
        <a:ext cx="2247475" cy="2137540"/>
      </dsp:txXfrm>
    </dsp:sp>
    <dsp:sp modelId="{B90FFB95-AFB0-447A-AE3C-C41275482734}">
      <dsp:nvSpPr>
        <dsp:cNvPr id="0" name=""/>
        <dsp:cNvSpPr/>
      </dsp:nvSpPr>
      <dsp:spPr>
        <a:xfrm>
          <a:off x="5127982" y="219958"/>
          <a:ext cx="2247475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Social Media Ads</a:t>
          </a:r>
          <a:r>
            <a:rPr lang="en-US" sz="1900" b="0" i="0" kern="1200" baseline="0"/>
            <a:t>: </a:t>
          </a:r>
          <a:endParaRPr lang="en-US" sz="1900" kern="1200"/>
        </a:p>
      </dsp:txBody>
      <dsp:txXfrm>
        <a:off x="5127982" y="219958"/>
        <a:ext cx="2247475" cy="547200"/>
      </dsp:txXfrm>
    </dsp:sp>
    <dsp:sp modelId="{8FC2BD3F-2DE5-40E0-99FC-389E09278E5F}">
      <dsp:nvSpPr>
        <dsp:cNvPr id="0" name=""/>
        <dsp:cNvSpPr/>
      </dsp:nvSpPr>
      <dsp:spPr>
        <a:xfrm>
          <a:off x="5127982" y="767158"/>
          <a:ext cx="2247475" cy="21375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0" i="0" kern="1200" baseline="0"/>
            <a:t>Focus on Instagram and Facebook ads with strong CTAs, stunning visuals, and limited-time offers.</a:t>
          </a:r>
          <a:endParaRPr lang="en-US" sz="1900" kern="1200"/>
        </a:p>
      </dsp:txBody>
      <dsp:txXfrm>
        <a:off x="5127982" y="767158"/>
        <a:ext cx="2247475" cy="2137540"/>
      </dsp:txXfrm>
    </dsp:sp>
    <dsp:sp modelId="{8165AB0F-9B91-4776-AB21-63DFB892E734}">
      <dsp:nvSpPr>
        <dsp:cNvPr id="0" name=""/>
        <dsp:cNvSpPr/>
      </dsp:nvSpPr>
      <dsp:spPr>
        <a:xfrm>
          <a:off x="7690105" y="219958"/>
          <a:ext cx="2247475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/>
            <a:t>Influencer Posts</a:t>
          </a:r>
          <a:r>
            <a:rPr lang="en-US" sz="1900" b="0" i="0" kern="1200" baseline="0"/>
            <a:t>: </a:t>
          </a:r>
          <a:endParaRPr lang="en-US" sz="1900" kern="1200"/>
        </a:p>
      </dsp:txBody>
      <dsp:txXfrm>
        <a:off x="7690105" y="219958"/>
        <a:ext cx="2247475" cy="547200"/>
      </dsp:txXfrm>
    </dsp:sp>
    <dsp:sp modelId="{A67F5E84-FAC3-4515-8E5F-26DDE3F3461A}">
      <dsp:nvSpPr>
        <dsp:cNvPr id="0" name=""/>
        <dsp:cNvSpPr/>
      </dsp:nvSpPr>
      <dsp:spPr>
        <a:xfrm>
          <a:off x="7690105" y="767158"/>
          <a:ext cx="2247475" cy="21375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0" i="0" kern="1200" baseline="0"/>
            <a:t>Sponsored content on influencer channels, sharing authentic travel experiences.</a:t>
          </a:r>
          <a:endParaRPr lang="en-US" sz="1900" kern="1200"/>
        </a:p>
      </dsp:txBody>
      <dsp:txXfrm>
        <a:off x="7690105" y="767158"/>
        <a:ext cx="2247475" cy="21375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80FBD6-E567-4299-AB2B-5D32A4F2CECC}">
      <dsp:nvSpPr>
        <dsp:cNvPr id="0" name=""/>
        <dsp:cNvSpPr/>
      </dsp:nvSpPr>
      <dsp:spPr>
        <a:xfrm>
          <a:off x="0" y="2530579"/>
          <a:ext cx="10927829" cy="166033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i="0" kern="1200" baseline="0"/>
            <a:t>Expected Results</a:t>
          </a:r>
          <a:r>
            <a:rPr lang="en-US" sz="3100" b="0" i="0" kern="1200" baseline="0"/>
            <a:t>:</a:t>
          </a:r>
          <a:endParaRPr lang="en-US" sz="3100" kern="1200"/>
        </a:p>
      </dsp:txBody>
      <dsp:txXfrm>
        <a:off x="0" y="2530579"/>
        <a:ext cx="10927829" cy="896580"/>
      </dsp:txXfrm>
    </dsp:sp>
    <dsp:sp modelId="{83FFC531-E2CE-430F-A605-19E604326AA5}">
      <dsp:nvSpPr>
        <dsp:cNvPr id="0" name=""/>
        <dsp:cNvSpPr/>
      </dsp:nvSpPr>
      <dsp:spPr>
        <a:xfrm>
          <a:off x="0" y="3393953"/>
          <a:ext cx="5463914" cy="76375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Boost in brand awareness and engagement.</a:t>
          </a:r>
          <a:endParaRPr lang="en-US" sz="1700" kern="1200"/>
        </a:p>
      </dsp:txBody>
      <dsp:txXfrm>
        <a:off x="0" y="3393953"/>
        <a:ext cx="5463914" cy="763753"/>
      </dsp:txXfrm>
    </dsp:sp>
    <dsp:sp modelId="{3043D695-9A9B-4432-A113-67424F1EA325}">
      <dsp:nvSpPr>
        <dsp:cNvPr id="0" name=""/>
        <dsp:cNvSpPr/>
      </dsp:nvSpPr>
      <dsp:spPr>
        <a:xfrm>
          <a:off x="5463914" y="3393953"/>
          <a:ext cx="5463914" cy="763753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Increased international bookings for the destination.</a:t>
          </a:r>
          <a:endParaRPr lang="en-US" sz="1700" kern="1200"/>
        </a:p>
      </dsp:txBody>
      <dsp:txXfrm>
        <a:off x="5463914" y="3393953"/>
        <a:ext cx="5463914" cy="763753"/>
      </dsp:txXfrm>
    </dsp:sp>
    <dsp:sp modelId="{CF66D8E2-E230-46A9-8D78-C2B7ACF22925}">
      <dsp:nvSpPr>
        <dsp:cNvPr id="0" name=""/>
        <dsp:cNvSpPr/>
      </dsp:nvSpPr>
      <dsp:spPr>
        <a:xfrm rot="10800000">
          <a:off x="0" y="1890"/>
          <a:ext cx="10927829" cy="2553594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i="0" kern="1200" baseline="0"/>
            <a:t>Key Performance Indicators (KPIs)</a:t>
          </a:r>
          <a:r>
            <a:rPr lang="en-US" sz="3100" b="0" i="0" kern="1200" baseline="0"/>
            <a:t>:</a:t>
          </a:r>
          <a:endParaRPr lang="en-US" sz="3100" kern="1200"/>
        </a:p>
      </dsp:txBody>
      <dsp:txXfrm rot="-10800000">
        <a:off x="0" y="1890"/>
        <a:ext cx="10927829" cy="896311"/>
      </dsp:txXfrm>
    </dsp:sp>
    <dsp:sp modelId="{C49B585C-C673-48F9-9FAE-16322D7A9648}">
      <dsp:nvSpPr>
        <dsp:cNvPr id="0" name=""/>
        <dsp:cNvSpPr/>
      </dsp:nvSpPr>
      <dsp:spPr>
        <a:xfrm>
          <a:off x="0" y="898202"/>
          <a:ext cx="2731957" cy="763524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Increase in website traffic.</a:t>
          </a:r>
          <a:endParaRPr lang="en-US" sz="1700" kern="1200"/>
        </a:p>
      </dsp:txBody>
      <dsp:txXfrm>
        <a:off x="0" y="898202"/>
        <a:ext cx="2731957" cy="763524"/>
      </dsp:txXfrm>
    </dsp:sp>
    <dsp:sp modelId="{9BB9FF55-AFBF-4C9E-8D62-169E5E4F1142}">
      <dsp:nvSpPr>
        <dsp:cNvPr id="0" name=""/>
        <dsp:cNvSpPr/>
      </dsp:nvSpPr>
      <dsp:spPr>
        <a:xfrm>
          <a:off x="2731957" y="898202"/>
          <a:ext cx="2731957" cy="76352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Growth in social media engagement (likes, shares, comments).</a:t>
          </a:r>
          <a:endParaRPr lang="en-US" sz="1700" kern="1200"/>
        </a:p>
      </dsp:txBody>
      <dsp:txXfrm>
        <a:off x="2731957" y="898202"/>
        <a:ext cx="2731957" cy="763524"/>
      </dsp:txXfrm>
    </dsp:sp>
    <dsp:sp modelId="{2A462AE6-0D27-4F8D-B4D5-FB170E509F30}">
      <dsp:nvSpPr>
        <dsp:cNvPr id="0" name=""/>
        <dsp:cNvSpPr/>
      </dsp:nvSpPr>
      <dsp:spPr>
        <a:xfrm>
          <a:off x="5463914" y="898202"/>
          <a:ext cx="2731957" cy="763524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Conversion rate (number of visitors who book their stay).</a:t>
          </a:r>
          <a:endParaRPr lang="en-US" sz="1700" kern="1200"/>
        </a:p>
      </dsp:txBody>
      <dsp:txXfrm>
        <a:off x="5463914" y="898202"/>
        <a:ext cx="2731957" cy="763524"/>
      </dsp:txXfrm>
    </dsp:sp>
    <dsp:sp modelId="{77FD8FA7-F4E5-470B-9F13-0E97F7C79398}">
      <dsp:nvSpPr>
        <dsp:cNvPr id="0" name=""/>
        <dsp:cNvSpPr/>
      </dsp:nvSpPr>
      <dsp:spPr>
        <a:xfrm>
          <a:off x="8195871" y="898202"/>
          <a:ext cx="2731957" cy="763524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Email open and click-through rates.</a:t>
          </a:r>
          <a:endParaRPr lang="en-US" sz="1700" kern="1200"/>
        </a:p>
      </dsp:txBody>
      <dsp:txXfrm>
        <a:off x="8195871" y="898202"/>
        <a:ext cx="2731957" cy="76352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3EE4A5-1380-4A8C-B2A1-C922AD6A8F8B}">
      <dsp:nvSpPr>
        <dsp:cNvPr id="0" name=""/>
        <dsp:cNvSpPr/>
      </dsp:nvSpPr>
      <dsp:spPr>
        <a:xfrm>
          <a:off x="1212569" y="1132611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066C73-F6A0-4ACF-BF22-09D9E145BCAF}">
      <dsp:nvSpPr>
        <dsp:cNvPr id="0" name=""/>
        <dsp:cNvSpPr/>
      </dsp:nvSpPr>
      <dsp:spPr>
        <a:xfrm>
          <a:off x="417971" y="2841004"/>
          <a:ext cx="2889450" cy="101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A comprehensive marketing campaign that combines press releases, targeted emails, and advertising copy.</a:t>
          </a:r>
          <a:endParaRPr lang="en-US" sz="1600" kern="1200"/>
        </a:p>
      </dsp:txBody>
      <dsp:txXfrm>
        <a:off x="417971" y="2841004"/>
        <a:ext cx="2889450" cy="1012500"/>
      </dsp:txXfrm>
    </dsp:sp>
    <dsp:sp modelId="{A2DC034F-84C6-4D29-A532-DD759B9E2C72}">
      <dsp:nvSpPr>
        <dsp:cNvPr id="0" name=""/>
        <dsp:cNvSpPr/>
      </dsp:nvSpPr>
      <dsp:spPr>
        <a:xfrm>
          <a:off x="4607673" y="1132611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2844F2-9CAB-4DFF-B0CA-81241FB4F267}">
      <dsp:nvSpPr>
        <dsp:cNvPr id="0" name=""/>
        <dsp:cNvSpPr/>
      </dsp:nvSpPr>
      <dsp:spPr>
        <a:xfrm>
          <a:off x="3813075" y="2841004"/>
          <a:ext cx="2889450" cy="101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Emphasis on cultural sensitivity and personalization to engage international audiences.</a:t>
          </a:r>
          <a:endParaRPr lang="en-US" sz="1600" kern="1200"/>
        </a:p>
      </dsp:txBody>
      <dsp:txXfrm>
        <a:off x="3813075" y="2841004"/>
        <a:ext cx="2889450" cy="1012500"/>
      </dsp:txXfrm>
    </dsp:sp>
    <dsp:sp modelId="{D60C6801-1ABD-43AC-A9D2-3FE9FF3E7E22}">
      <dsp:nvSpPr>
        <dsp:cNvPr id="0" name=""/>
        <dsp:cNvSpPr/>
      </dsp:nvSpPr>
      <dsp:spPr>
        <a:xfrm>
          <a:off x="8002777" y="1132611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272FBE-DE7B-46AB-94C2-7280B3D0A15C}">
      <dsp:nvSpPr>
        <dsp:cNvPr id="0" name=""/>
        <dsp:cNvSpPr/>
      </dsp:nvSpPr>
      <dsp:spPr>
        <a:xfrm>
          <a:off x="7208178" y="2841004"/>
          <a:ext cx="2889450" cy="101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Expected outcomes include increased brand visibility, higher engagement, and more bookings for "Paradise Shores."</a:t>
          </a:r>
          <a:endParaRPr lang="en-US" sz="1600" kern="1200"/>
        </a:p>
      </dsp:txBody>
      <dsp:txXfrm>
        <a:off x="7208178" y="2841004"/>
        <a:ext cx="2889450" cy="101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8D3C4-B126-0EFC-CAA0-4B25E70549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F2D0B4-E53C-3C20-071C-3EDC90982B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9EECF0-92C0-AC23-2E25-B7874E2AB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1775D-4EB5-5432-2AF2-45BFEE74A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059BA-58D2-2519-427D-D419DE2D3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264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6C84C-FA77-C414-EC92-7010758C4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7B15-D62F-3928-30BD-CB79984095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E5C89-6949-2041-754A-5657EC223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A37C94-783D-739D-46E3-7B45A67FE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81AF7F-6498-9A11-1F6E-E891E0F4B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781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76810-BDB8-C014-5E54-2852B85EA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826E-D7F7-828B-752E-264E108C2A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D92AC-14F3-8DBF-0D0D-D0A3F0DEF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3D23B-E59E-D129-F58E-037FEF99A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2572DB-AA97-EFB3-CD32-120889353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804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8A6EB-CCEB-B330-F9CD-B8972342F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1EF69-F180-1081-348E-078A7B7F30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C654F3-5809-556A-A9D1-51559DF45C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8411F9-4B66-B988-BC0D-1087E7DD6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869F7D-E5B6-86D4-9564-015246234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3865C-1EC7-32C6-1EBC-193E59184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89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E0C3B-0431-5AFA-EF55-7576C5FD4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B53D8-12B5-7E79-2AC7-F2743ACBB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474BFB-A925-A3B5-802E-80F5B8FEB5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CFFB4E-F482-7706-9468-4EC67CC3C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5CE6DC-2460-E17A-5647-0AF49D6315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ADC132-C182-D4C5-18B2-ABDD15D40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D4BBCD-74B8-7C72-305E-2B7E7D1C5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DB37AF-4EA8-E923-F8EA-6F5887A35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753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11E64-846F-FFE9-1678-451C18AB9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36E05-DBB8-184C-5565-C592E31C0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58031E-00EF-BE3E-9C0D-11F55E74B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070B50-C563-9F58-42C4-915543508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377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423153-5C78-2C52-BC04-96B840F36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702197-CDFC-B66A-BF84-F8FF94974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9A068B-DAF5-2CEC-28C3-A78ABA26D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343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D5565-2DE6-D033-28D1-A4257341F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45D94-BA79-1E99-2498-6F545ABB8E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819672-99A8-1122-1A4B-D134088917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1C907C-2103-DF10-12E0-410BEECA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8FE49-E7E2-7940-DFEB-9309B58F2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66122B-D37F-9A93-E0EC-B2941CE8C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607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E501E-5AFE-D171-30F6-B00665C41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445DF9-E44E-80CD-A4E4-3F8F10D8D2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B01F36-7E3C-0703-EE03-0D4036C732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26083F-BD4C-857A-1E1B-C17B74E2C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C85184-64C7-1929-5C00-EDA65C269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14B7E8-7ABC-AE57-7F06-47A708BC1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852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32720-730C-EBF6-EC44-5C230B51A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05E3E4-D589-6623-6774-4542F14676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C3BC67-0365-B6E1-8634-CD3C6EDC5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89935-CE6D-02E3-948D-D7682301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593BFF-CA5D-14AD-F007-70EBDB112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9337D0-EF34-B733-2CE5-969597FEF9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791FCD-77AB-7C5B-2515-186C3AF2B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566543-FCF3-CC54-E648-836AB5F92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9D0619-957F-D002-3CFB-8D525E913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30D1E-BDEB-2B0E-268E-0EB60E40C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63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6ADD0-07D7-2263-0B4D-71FBADC56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A3F9D-83C1-49FA-2482-1ABFB2727E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82BA2-8140-DE59-0520-405AE1FDF4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16B450-A146-4AEF-AAFA-038BAEC9C82D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81ED9-6A5E-720D-FE06-0E46CB7297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18498E-3756-EA92-D8AE-BD4A7E2514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C20576-0558-4C60-B172-9A73DBDB1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90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93F934-BE00-FE70-872B-5EA9F5468B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208" y="857251"/>
            <a:ext cx="4747280" cy="3098061"/>
          </a:xfrm>
        </p:spPr>
        <p:txBody>
          <a:bodyPr anchor="b">
            <a:normAutofit/>
          </a:bodyPr>
          <a:lstStyle/>
          <a:p>
            <a:pPr algn="l"/>
            <a:r>
              <a:rPr lang="en-US" sz="4800">
                <a:solidFill>
                  <a:srgbClr val="FFFFFF"/>
                </a:solidFill>
              </a:rPr>
              <a:t>Tourism Marketing Campaign for "Paradise Shores"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5DF6AA-B2C8-1555-237D-EDA0134860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7208" y="4756265"/>
            <a:ext cx="4393278" cy="1244483"/>
          </a:xfrm>
        </p:spPr>
        <p:txBody>
          <a:bodyPr anchor="t">
            <a:normAutofit/>
          </a:bodyPr>
          <a:lstStyle/>
          <a:p>
            <a:pPr algn="l"/>
            <a:r>
              <a:rPr lang="nl-NL" dirty="0">
                <a:solidFill>
                  <a:srgbClr val="FFFFFF"/>
                </a:solidFill>
              </a:rPr>
              <a:t>Name: Safin Arafat</a:t>
            </a:r>
          </a:p>
          <a:p>
            <a:pPr algn="l"/>
            <a:r>
              <a:rPr lang="nl-NL" dirty="0">
                <a:solidFill>
                  <a:srgbClr val="FFFFFF"/>
                </a:solidFill>
              </a:rPr>
              <a:t>ID: DE240023</a:t>
            </a:r>
          </a:p>
          <a:p>
            <a:pPr algn="l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04839B-12F9-66C8-0AAA-42F85E34E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559" y="2556139"/>
            <a:ext cx="3737164" cy="17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41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8F59A4-4431-460D-8E49-6E65C189A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A919B9C-5C01-47E4-B2F2-45F589208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85A82CE-D835-4542-BE8D-62A8F5A94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63D7EF0-3AC8-4029-B55D-EBDD733D3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B47F1C2-EE2C-2DEC-DC5B-DC0F76A73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365125"/>
            <a:ext cx="11090274" cy="1325563"/>
          </a:xfrm>
        </p:spPr>
        <p:txBody>
          <a:bodyPr>
            <a:normAutofit/>
          </a:bodyPr>
          <a:lstStyle/>
          <a:p>
            <a:r>
              <a:rPr lang="en-US" sz="4000"/>
              <a:t>Introduction to Paradise Shores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CBF4CA1-1F8A-87C0-E665-F461B082F1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81864"/>
              </p:ext>
            </p:extLst>
          </p:nvPr>
        </p:nvGraphicFramePr>
        <p:xfrm>
          <a:off x="547688" y="2133600"/>
          <a:ext cx="11093450" cy="4157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7473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CB10E-82F6-5592-6DC4-67FEFB0F5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Campaign Objectives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924BEF63-D58F-7543-EE07-BCD4FDF9CD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1331892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6246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0326F9-65F6-1773-1431-855BBF252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/>
              <a:t>Target Audience Overview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Rectangle 1">
            <a:extLst>
              <a:ext uri="{FF2B5EF4-FFF2-40B4-BE49-F238E27FC236}">
                <a16:creationId xmlns:a16="http://schemas.microsoft.com/office/drawing/2014/main" id="{13BFD670-F795-3BE7-0CB6-CC63BABBD5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2250233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4255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661C7A-F912-1FBC-957E-9AE14A6D9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Marketing Strategy Overview</a:t>
            </a:r>
          </a:p>
        </p:txBody>
      </p:sp>
      <p:graphicFrame>
        <p:nvGraphicFramePr>
          <p:cNvPr id="22" name="Rectangle 1">
            <a:extLst>
              <a:ext uri="{FF2B5EF4-FFF2-40B4-BE49-F238E27FC236}">
                <a16:creationId xmlns:a16="http://schemas.microsoft.com/office/drawing/2014/main" id="{F2844CF0-828A-5E31-D99F-065A62C6BD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909710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1960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45A976A-8DE3-4B67-B94B-2044FDD12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AAA1B9-2DDB-49C9-A037-A523D2F13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8C5518-4BAA-5105-84BB-BFD70B4B6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7200"/>
            <a:ext cx="10579608" cy="118872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chemeClr val="tx2"/>
                </a:solidFill>
              </a:rPr>
              <a:t>Press Release Strategy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6566969-F813-4CC5-B3E9-363D85B55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81264" y="-5116"/>
            <a:ext cx="3318648" cy="2490264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F8CF66C-45E2-456B-92B0-9E97A331D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65D590E-D70D-4D25-B853-D5208F2AA3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231501E-3F84-4705-A001-13995FA68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52617E4-47FD-4C38-8F70-93BF9B125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217D733-97B6-4C43-AF0C-5E3CB0EA1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07887"/>
            <a:ext cx="2605762" cy="2252847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D288266-7E76-4D4A-BAAC-E233FA013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697F88A-8624-4BA2-AF06-E6C3A52F03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CA77163-C052-481C-9DCF-68C23ACAB3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2B425B5-0A0E-4B85-B718-E5DA73431A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1E14E18A-96BA-C06F-5E0A-BE9883DF97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1567864"/>
              </p:ext>
            </p:extLst>
          </p:nvPr>
        </p:nvGraphicFramePr>
        <p:xfrm>
          <a:off x="1034796" y="1707616"/>
          <a:ext cx="10119360" cy="3566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1551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56DEDA-B266-78A9-E452-F543E065B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Customer Email Strategy</a:t>
            </a:r>
          </a:p>
        </p:txBody>
      </p:sp>
      <p:graphicFrame>
        <p:nvGraphicFramePr>
          <p:cNvPr id="13" name="Rectangle 1">
            <a:extLst>
              <a:ext uri="{FF2B5EF4-FFF2-40B4-BE49-F238E27FC236}">
                <a16:creationId xmlns:a16="http://schemas.microsoft.com/office/drawing/2014/main" id="{2A11B03B-92D9-3A27-6374-32301032C4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692687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6692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1E6FF5-6626-0737-9572-087F1A373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Advertising Copy Strategy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EA352359-E950-A8C2-01B3-DCA79E2A87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2686623"/>
              </p:ext>
            </p:extLst>
          </p:nvPr>
        </p:nvGraphicFramePr>
        <p:xfrm>
          <a:off x="4905052" y="340241"/>
          <a:ext cx="6666833" cy="6337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33854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B4945F-B811-BDB2-B0F8-671EA6619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US" sz="5000"/>
              <a:t>Cultural Sensitivity and International Appeal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A1AEA-CA97-E6FC-C1AA-9FB297362A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anchor="t">
            <a:normAutofit/>
          </a:bodyPr>
          <a:lstStyle/>
          <a:p>
            <a:r>
              <a:rPr lang="en-US" sz="2400" b="1"/>
              <a:t>Understanding Global Travelers</a:t>
            </a:r>
            <a:r>
              <a:rPr lang="en-US" sz="2400"/>
              <a:t>:</a:t>
            </a:r>
          </a:p>
          <a:p>
            <a:pPr lvl="1"/>
            <a:r>
              <a:rPr lang="en-US" dirty="0"/>
              <a:t>Tailored messages based on region (e.g., North American luxury vs. Asian cultural immersion).</a:t>
            </a:r>
          </a:p>
          <a:p>
            <a:pPr lvl="1"/>
            <a:r>
              <a:rPr lang="en-US" dirty="0"/>
              <a:t>Use of inclusive language and culturally appropriate tones.</a:t>
            </a:r>
          </a:p>
          <a:p>
            <a:pPr lvl="1"/>
            <a:r>
              <a:rPr lang="en-US" dirty="0"/>
              <a:t>Reflecting diversity in advertising visuals (featuring travelers from different backgrounds).</a:t>
            </a:r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782765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45A976A-8DE3-4B67-B94B-2044FDD12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AAA1B9-2DDB-49C9-A037-A523D2F13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9754B-5935-1FA5-5701-9C9942028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7200"/>
            <a:ext cx="10579608" cy="118872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chemeClr val="tx2"/>
                </a:solidFill>
              </a:rPr>
              <a:t>Influencer Marketing and Social Media Strategy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6566969-F813-4CC5-B3E9-363D85B55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81264" y="-5116"/>
            <a:ext cx="3318648" cy="2490264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F8CF66C-45E2-456B-92B0-9E97A331D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65D590E-D70D-4D25-B853-D5208F2AA3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231501E-3F84-4705-A001-13995FA68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52617E4-47FD-4C38-8F70-93BF9B125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217D733-97B6-4C43-AF0C-5E3CB0EA1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07887"/>
            <a:ext cx="2605762" cy="2252847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D288266-7E76-4D4A-BAAC-E233FA013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697F88A-8624-4BA2-AF06-E6C3A52F03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CA77163-C052-481C-9DCF-68C23ACAB3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2B425B5-0A0E-4B85-B718-E5DA73431A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1E17A90C-62CB-2F78-C179-0C68933D6C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6664105"/>
              </p:ext>
            </p:extLst>
          </p:nvPr>
        </p:nvGraphicFramePr>
        <p:xfrm>
          <a:off x="1036320" y="2560320"/>
          <a:ext cx="10119360" cy="3566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7495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986FE8-A0D9-C545-60DA-4A241245E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/>
              <a:t>Advertising Channels and Media Mix</a:t>
            </a:r>
          </a:p>
        </p:txBody>
      </p:sp>
      <p:graphicFrame>
        <p:nvGraphicFramePr>
          <p:cNvPr id="21" name="Rectangle 1">
            <a:extLst>
              <a:ext uri="{FF2B5EF4-FFF2-40B4-BE49-F238E27FC236}">
                <a16:creationId xmlns:a16="http://schemas.microsoft.com/office/drawing/2014/main" id="{3701FDFB-2B91-55E5-0F63-3187D35003C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45028" y="3017522"/>
          <a:ext cx="9941319" cy="3124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9184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5249E2-F197-6411-756E-9F9C42EA1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Expected Outcomes and Metrics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8D7BC4E0-2289-F519-1105-DE9BCF8271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1044300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4228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92BD5-6326-6011-558D-BF20E658B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Conclusion</a:t>
            </a:r>
            <a:endParaRPr lang="en-US" dirty="0"/>
          </a:p>
        </p:txBody>
      </p:sp>
      <p:graphicFrame>
        <p:nvGraphicFramePr>
          <p:cNvPr id="8" name="Rectangle 1">
            <a:extLst>
              <a:ext uri="{FF2B5EF4-FFF2-40B4-BE49-F238E27FC236}">
                <a16:creationId xmlns:a16="http://schemas.microsoft.com/office/drawing/2014/main" id="{1D54BD4E-6323-B4CC-9628-5F16208FDD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8760173"/>
              </p:ext>
            </p:extLst>
          </p:nvPr>
        </p:nvGraphicFramePr>
        <p:xfrm>
          <a:off x="838200" y="1190847"/>
          <a:ext cx="10515600" cy="4986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4900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665</Words>
  <Application>Microsoft Office PowerPoint</Application>
  <PresentationFormat>Widescreen</PresentationFormat>
  <Paragraphs>99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Tourism Marketing Campaign for "Paradise Shores"</vt:lpstr>
      <vt:lpstr>Introduction to Paradise Shores</vt:lpstr>
      <vt:lpstr>Campaign Objectives</vt:lpstr>
      <vt:lpstr>Target Audience Overview</vt:lpstr>
      <vt:lpstr>Marketing Strategy Overview</vt:lpstr>
      <vt:lpstr>Press Release Strategy</vt:lpstr>
      <vt:lpstr>Customer Email Strategy</vt:lpstr>
      <vt:lpstr>Advertising Copy Strategy</vt:lpstr>
      <vt:lpstr>Cultural Sensitivity and International Appeal</vt:lpstr>
      <vt:lpstr>Influencer Marketing and Social Media Strategy</vt:lpstr>
      <vt:lpstr>Advertising Channels and Media Mix</vt:lpstr>
      <vt:lpstr>Expected Outcomes and Metrics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2025-03-26T08:44:59Z</dcterms:created>
  <dcterms:modified xsi:type="dcterms:W3CDTF">2025-03-26T08:57:28Z</dcterms:modified>
</cp:coreProperties>
</file>